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 id="2147483704" r:id="rId2"/>
  </p:sldMasterIdLst>
  <p:notesMasterIdLst>
    <p:notesMasterId r:id="rId44"/>
  </p:notesMasterIdLst>
  <p:sldIdLst>
    <p:sldId id="256" r:id="rId3"/>
    <p:sldId id="386" r:id="rId4"/>
    <p:sldId id="262" r:id="rId5"/>
    <p:sldId id="343" r:id="rId6"/>
    <p:sldId id="263" r:id="rId7"/>
    <p:sldId id="275" r:id="rId8"/>
    <p:sldId id="282" r:id="rId9"/>
    <p:sldId id="383" r:id="rId10"/>
    <p:sldId id="384" r:id="rId11"/>
    <p:sldId id="385" r:id="rId12"/>
    <p:sldId id="350" r:id="rId13"/>
    <p:sldId id="353" r:id="rId14"/>
    <p:sldId id="265" r:id="rId15"/>
    <p:sldId id="346" r:id="rId16"/>
    <p:sldId id="355" r:id="rId17"/>
    <p:sldId id="356" r:id="rId18"/>
    <p:sldId id="388" r:id="rId19"/>
    <p:sldId id="389" r:id="rId20"/>
    <p:sldId id="358" r:id="rId21"/>
    <p:sldId id="362" r:id="rId22"/>
    <p:sldId id="359" r:id="rId23"/>
    <p:sldId id="361" r:id="rId24"/>
    <p:sldId id="354" r:id="rId25"/>
    <p:sldId id="341" r:id="rId26"/>
    <p:sldId id="369" r:id="rId27"/>
    <p:sldId id="387" r:id="rId28"/>
    <p:sldId id="364" r:id="rId29"/>
    <p:sldId id="365" r:id="rId30"/>
    <p:sldId id="375" r:id="rId31"/>
    <p:sldId id="390" r:id="rId32"/>
    <p:sldId id="376" r:id="rId33"/>
    <p:sldId id="377" r:id="rId34"/>
    <p:sldId id="309" r:id="rId35"/>
    <p:sldId id="366" r:id="rId36"/>
    <p:sldId id="368" r:id="rId37"/>
    <p:sldId id="378" r:id="rId38"/>
    <p:sldId id="379" r:id="rId39"/>
    <p:sldId id="380" r:id="rId40"/>
    <p:sldId id="381" r:id="rId41"/>
    <p:sldId id="382" r:id="rId42"/>
    <p:sldId id="391" r:id="rId43"/>
  </p:sldIdLst>
  <p:sldSz cx="9144000" cy="5143500" type="screen16x9"/>
  <p:notesSz cx="6858000" cy="9144000"/>
  <p:embeddedFontLst>
    <p:embeddedFont>
      <p:font typeface="Bungee" panose="020B0604020202020204" charset="0"/>
      <p:regular r:id="rId45"/>
    </p:embeddedFont>
    <p:embeddedFont>
      <p:font typeface="Cairo" panose="020B0604020202020204" charset="-78"/>
      <p:regular r:id="rId46"/>
      <p:bold r:id="rId47"/>
    </p:embeddedFont>
    <p:embeddedFont>
      <p:font typeface="Fira Sans Medium" panose="020B0603050000020004" pitchFamily="34" charset="0"/>
      <p:regular r:id="rId48"/>
      <p:italic r:id="rId49"/>
    </p:embeddedFont>
    <p:embeddedFont>
      <p:font typeface="Roboto" panose="02000000000000000000" pitchFamily="2"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BC9B"/>
    <a:srgbClr val="FE5649"/>
    <a:srgbClr val="F08F58"/>
    <a:srgbClr val="103C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5A048F-90F6-4D84-B5D5-7754AC2C34A7}" v="3" dt="2023-03-29T13:02:20.045"/>
    <p1510:client id="{977B04A4-1D98-4D3F-AB61-78409B33846F}" v="1" dt="2023-03-29T12:48:40.499"/>
  </p1510:revLst>
</p1510:revInfo>
</file>

<file path=ppt/tableStyles.xml><?xml version="1.0" encoding="utf-8"?>
<a:tblStyleLst xmlns:a="http://schemas.openxmlformats.org/drawingml/2006/main" def="{AFF9AA24-11E5-46CC-8440-F7F0DF43C9D1}">
  <a:tblStyle styleId="{AFF9AA24-11E5-46CC-8440-F7F0DF43C9D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1.fntdata"/><Relationship Id="rId53" Type="http://schemas.openxmlformats.org/officeDocument/2006/relationships/font" Target="fonts/font9.fntdata"/><Relationship Id="rId58" Type="http://schemas.microsoft.com/office/2016/11/relationships/changesInfo" Target="changesInfos/changesInfo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4.fntdata"/><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font" Target="fonts/font7.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2.fntdata"/><Relationship Id="rId59"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5.fntdata"/><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notesMaster" Target="notesMasters/notesMaster1.xml"/><Relationship Id="rId52" Type="http://schemas.openxmlformats.org/officeDocument/2006/relationships/font" Target="fonts/font8.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di puri" userId="ae3aafaeea893d49" providerId="LiveId" clId="{977B04A4-1D98-4D3F-AB61-78409B33846F}"/>
    <pc:docChg chg="undo custSel addSld delSld modSld sldOrd">
      <pc:chgData name="Dindi puri" userId="ae3aafaeea893d49" providerId="LiveId" clId="{977B04A4-1D98-4D3F-AB61-78409B33846F}" dt="2023-03-29T12:48:40.499" v="335" actId="1076"/>
      <pc:docMkLst>
        <pc:docMk/>
      </pc:docMkLst>
      <pc:sldChg chg="modSp mod">
        <pc:chgData name="Dindi puri" userId="ae3aafaeea893d49" providerId="LiveId" clId="{977B04A4-1D98-4D3F-AB61-78409B33846F}" dt="2023-03-20T16:08:39.715" v="218" actId="1076"/>
        <pc:sldMkLst>
          <pc:docMk/>
          <pc:sldMk cId="0" sldId="258"/>
        </pc:sldMkLst>
        <pc:spChg chg="mod">
          <ac:chgData name="Dindi puri" userId="ae3aafaeea893d49" providerId="LiveId" clId="{977B04A4-1D98-4D3F-AB61-78409B33846F}" dt="2023-03-20T16:08:39.715" v="218" actId="1076"/>
          <ac:spMkLst>
            <pc:docMk/>
            <pc:sldMk cId="0" sldId="258"/>
            <ac:spMk id="910" creationId="{00000000-0000-0000-0000-000000000000}"/>
          </ac:spMkLst>
        </pc:spChg>
      </pc:sldChg>
      <pc:sldChg chg="del">
        <pc:chgData name="Dindi puri" userId="ae3aafaeea893d49" providerId="LiveId" clId="{977B04A4-1D98-4D3F-AB61-78409B33846F}" dt="2023-03-20T16:03:43.234" v="0" actId="2696"/>
        <pc:sldMkLst>
          <pc:docMk/>
          <pc:sldMk cId="0" sldId="259"/>
        </pc:sldMkLst>
      </pc:sldChg>
      <pc:sldChg chg="add del">
        <pc:chgData name="Dindi puri" userId="ae3aafaeea893d49" providerId="LiveId" clId="{977B04A4-1D98-4D3F-AB61-78409B33846F}" dt="2023-03-20T16:04:04.649" v="5" actId="2696"/>
        <pc:sldMkLst>
          <pc:docMk/>
          <pc:sldMk cId="0" sldId="260"/>
        </pc:sldMkLst>
      </pc:sldChg>
      <pc:sldChg chg="add del ord">
        <pc:chgData name="Dindi puri" userId="ae3aafaeea893d49" providerId="LiveId" clId="{977B04A4-1D98-4D3F-AB61-78409B33846F}" dt="2023-03-20T16:05:05.123" v="7"/>
        <pc:sldMkLst>
          <pc:docMk/>
          <pc:sldMk cId="0" sldId="261"/>
        </pc:sldMkLst>
      </pc:sldChg>
      <pc:sldChg chg="modSp mod ord">
        <pc:chgData name="Dindi puri" userId="ae3aafaeea893d49" providerId="LiveId" clId="{977B04A4-1D98-4D3F-AB61-78409B33846F}" dt="2023-03-29T12:48:40.499" v="335" actId="1076"/>
        <pc:sldMkLst>
          <pc:docMk/>
          <pc:sldMk cId="0" sldId="262"/>
        </pc:sldMkLst>
        <pc:spChg chg="mod">
          <ac:chgData name="Dindi puri" userId="ae3aafaeea893d49" providerId="LiveId" clId="{977B04A4-1D98-4D3F-AB61-78409B33846F}" dt="2023-03-26T15:36:13.936" v="333" actId="14100"/>
          <ac:spMkLst>
            <pc:docMk/>
            <pc:sldMk cId="0" sldId="262"/>
            <ac:spMk id="1152" creationId="{00000000-0000-0000-0000-000000000000}"/>
          </ac:spMkLst>
        </pc:spChg>
        <pc:grpChg chg="mod">
          <ac:chgData name="Dindi puri" userId="ae3aafaeea893d49" providerId="LiveId" clId="{977B04A4-1D98-4D3F-AB61-78409B33846F}" dt="2023-03-29T12:48:40.499" v="335" actId="1076"/>
          <ac:grpSpMkLst>
            <pc:docMk/>
            <pc:sldMk cId="0" sldId="262"/>
            <ac:grpSpMk id="1153" creationId="{00000000-0000-0000-0000-000000000000}"/>
          </ac:grpSpMkLst>
        </pc:grpChg>
        <pc:grpChg chg="mod">
          <ac:chgData name="Dindi puri" userId="ae3aafaeea893d49" providerId="LiveId" clId="{977B04A4-1D98-4D3F-AB61-78409B33846F}" dt="2023-03-26T15:36:15.764" v="334" actId="1076"/>
          <ac:grpSpMkLst>
            <pc:docMk/>
            <pc:sldMk cId="0" sldId="262"/>
            <ac:grpSpMk id="1161" creationId="{00000000-0000-0000-0000-000000000000}"/>
          </ac:grpSpMkLst>
        </pc:grpChg>
      </pc:sldChg>
      <pc:sldChg chg="modSp mod">
        <pc:chgData name="Dindi puri" userId="ae3aafaeea893d49" providerId="LiveId" clId="{977B04A4-1D98-4D3F-AB61-78409B33846F}" dt="2023-03-26T15:34:28.092" v="329"/>
        <pc:sldMkLst>
          <pc:docMk/>
          <pc:sldMk cId="0" sldId="309"/>
        </pc:sldMkLst>
        <pc:spChg chg="mod">
          <ac:chgData name="Dindi puri" userId="ae3aafaeea893d49" providerId="LiveId" clId="{977B04A4-1D98-4D3F-AB61-78409B33846F}" dt="2023-03-26T15:34:28.092" v="329"/>
          <ac:spMkLst>
            <pc:docMk/>
            <pc:sldMk cId="0" sldId="309"/>
            <ac:spMk id="4265" creationId="{00000000-0000-0000-0000-000000000000}"/>
          </ac:spMkLst>
        </pc:spChg>
      </pc:sldChg>
      <pc:sldChg chg="del">
        <pc:chgData name="Dindi puri" userId="ae3aafaeea893d49" providerId="LiveId" clId="{977B04A4-1D98-4D3F-AB61-78409B33846F}" dt="2023-03-26T15:20:38.546" v="325" actId="2696"/>
        <pc:sldMkLst>
          <pc:docMk/>
          <pc:sldMk cId="0" sldId="340"/>
        </pc:sldMkLst>
      </pc:sldChg>
      <pc:sldChg chg="ord">
        <pc:chgData name="Dindi puri" userId="ae3aafaeea893d49" providerId="LiveId" clId="{977B04A4-1D98-4D3F-AB61-78409B33846F}" dt="2023-03-20T16:05:16.202" v="9"/>
        <pc:sldMkLst>
          <pc:docMk/>
          <pc:sldMk cId="215422196" sldId="341"/>
        </pc:sldMkLst>
      </pc:sldChg>
      <pc:sldChg chg="modSp add mod">
        <pc:chgData name="Dindi puri" userId="ae3aafaeea893d49" providerId="LiveId" clId="{977B04A4-1D98-4D3F-AB61-78409B33846F}" dt="2023-03-20T16:23:55.488" v="323" actId="20577"/>
        <pc:sldMkLst>
          <pc:docMk/>
          <pc:sldMk cId="2600763467" sldId="369"/>
        </pc:sldMkLst>
        <pc:spChg chg="mod">
          <ac:chgData name="Dindi puri" userId="ae3aafaeea893d49" providerId="LiveId" clId="{977B04A4-1D98-4D3F-AB61-78409B33846F}" dt="2023-03-20T16:23:55.488" v="323" actId="20577"/>
          <ac:spMkLst>
            <pc:docMk/>
            <pc:sldMk cId="2600763467" sldId="369"/>
            <ac:spMk id="3" creationId="{115F8D45-FDFA-275B-D723-8611974FBDF6}"/>
          </ac:spMkLst>
        </pc:spChg>
        <pc:spChg chg="mod">
          <ac:chgData name="Dindi puri" userId="ae3aafaeea893d49" providerId="LiveId" clId="{977B04A4-1D98-4D3F-AB61-78409B33846F}" dt="2023-03-20T16:17:24.331" v="286" actId="403"/>
          <ac:spMkLst>
            <pc:docMk/>
            <pc:sldMk cId="2600763467" sldId="369"/>
            <ac:spMk id="4" creationId="{252E0E3E-91B3-7281-F3DC-F05AF55016C1}"/>
          </ac:spMkLst>
        </pc:spChg>
      </pc:sldChg>
      <pc:sldChg chg="modSp">
        <pc:chgData name="Dindi puri" userId="ae3aafaeea893d49" providerId="LiveId" clId="{977B04A4-1D98-4D3F-AB61-78409B33846F}" dt="2023-03-26T14:50:59.650" v="324" actId="20577"/>
        <pc:sldMkLst>
          <pc:docMk/>
          <pc:sldMk cId="0" sldId="386"/>
        </pc:sldMkLst>
        <pc:spChg chg="mod">
          <ac:chgData name="Dindi puri" userId="ae3aafaeea893d49" providerId="LiveId" clId="{977B04A4-1D98-4D3F-AB61-78409B33846F}" dt="2023-03-26T14:50:59.650" v="324" actId="20577"/>
          <ac:spMkLst>
            <pc:docMk/>
            <pc:sldMk cId="0" sldId="386"/>
            <ac:spMk id="910" creationId="{00000000-0000-0000-0000-000000000000}"/>
          </ac:spMkLst>
        </pc:spChg>
      </pc:sldChg>
      <pc:sldMasterChg chg="addSldLayout delSldLayout">
        <pc:chgData name="Dindi puri" userId="ae3aafaeea893d49" providerId="LiveId" clId="{977B04A4-1D98-4D3F-AB61-78409B33846F}" dt="2023-03-26T15:20:38.546" v="325" actId="2696"/>
        <pc:sldMasterMkLst>
          <pc:docMk/>
          <pc:sldMasterMk cId="0" sldId="2147483703"/>
        </pc:sldMasterMkLst>
        <pc:sldLayoutChg chg="add del">
          <pc:chgData name="Dindi puri" userId="ae3aafaeea893d49" providerId="LiveId" clId="{977B04A4-1D98-4D3F-AB61-78409B33846F}" dt="2023-03-20T16:03:59.887" v="3" actId="2696"/>
          <pc:sldLayoutMkLst>
            <pc:docMk/>
            <pc:sldMasterMk cId="0" sldId="2147483703"/>
            <pc:sldLayoutMk cId="0" sldId="2147483649"/>
          </pc:sldLayoutMkLst>
        </pc:sldLayoutChg>
        <pc:sldLayoutChg chg="del">
          <pc:chgData name="Dindi puri" userId="ae3aafaeea893d49" providerId="LiveId" clId="{977B04A4-1D98-4D3F-AB61-78409B33846F}" dt="2023-03-20T16:03:43.234" v="0" actId="2696"/>
          <pc:sldLayoutMkLst>
            <pc:docMk/>
            <pc:sldMasterMk cId="0" sldId="2147483703"/>
            <pc:sldLayoutMk cId="0" sldId="2147483659"/>
          </pc:sldLayoutMkLst>
        </pc:sldLayoutChg>
        <pc:sldLayoutChg chg="add del">
          <pc:chgData name="Dindi puri" userId="ae3aafaeea893d49" providerId="LiveId" clId="{977B04A4-1D98-4D3F-AB61-78409B33846F}" dt="2023-03-20T16:04:04.649" v="5" actId="2696"/>
          <pc:sldLayoutMkLst>
            <pc:docMk/>
            <pc:sldMasterMk cId="0" sldId="2147483703"/>
            <pc:sldLayoutMk cId="0" sldId="2147483660"/>
          </pc:sldLayoutMkLst>
        </pc:sldLayoutChg>
        <pc:sldLayoutChg chg="del">
          <pc:chgData name="Dindi puri" userId="ae3aafaeea893d49" providerId="LiveId" clId="{977B04A4-1D98-4D3F-AB61-78409B33846F}" dt="2023-03-26T15:20:38.546" v="325" actId="2696"/>
          <pc:sldLayoutMkLst>
            <pc:docMk/>
            <pc:sldMasterMk cId="0" sldId="2147483703"/>
            <pc:sldLayoutMk cId="498770610" sldId="2147483705"/>
          </pc:sldLayoutMkLst>
        </pc:sldLayoutChg>
      </pc:sldMasterChg>
    </pc:docChg>
  </pc:docChgLst>
  <pc:docChgLst>
    <pc:chgData name="Dindi puri" userId="ae3aafaeea893d49" providerId="LiveId" clId="{165A048F-90F6-4D84-B5D5-7754AC2C34A7}"/>
    <pc:docChg chg="undo redo custSel addSld delSld modSld sldOrd delMainMaster addSection delSection modSection">
      <pc:chgData name="Dindi puri" userId="ae3aafaeea893d49" providerId="LiveId" clId="{165A048F-90F6-4D84-B5D5-7754AC2C34A7}" dt="2023-03-29T13:02:30.817" v="14320" actId="1076"/>
      <pc:docMkLst>
        <pc:docMk/>
      </pc:docMkLst>
      <pc:sldChg chg="modSp mod modNotes">
        <pc:chgData name="Dindi puri" userId="ae3aafaeea893d49" providerId="LiveId" clId="{165A048F-90F6-4D84-B5D5-7754AC2C34A7}" dt="2023-02-20T18:20:48.272" v="13" actId="1076"/>
        <pc:sldMkLst>
          <pc:docMk/>
          <pc:sldMk cId="0" sldId="256"/>
        </pc:sldMkLst>
        <pc:spChg chg="mod">
          <ac:chgData name="Dindi puri" userId="ae3aafaeea893d49" providerId="LiveId" clId="{165A048F-90F6-4D84-B5D5-7754AC2C34A7}" dt="2023-02-20T18:20:30.864" v="11" actId="20577"/>
          <ac:spMkLst>
            <pc:docMk/>
            <pc:sldMk cId="0" sldId="256"/>
            <ac:spMk id="779" creationId="{00000000-0000-0000-0000-000000000000}"/>
          </ac:spMkLst>
        </pc:spChg>
        <pc:spChg chg="mod">
          <ac:chgData name="Dindi puri" userId="ae3aafaeea893d49" providerId="LiveId" clId="{165A048F-90F6-4D84-B5D5-7754AC2C34A7}" dt="2023-02-20T18:20:48.272" v="13" actId="1076"/>
          <ac:spMkLst>
            <pc:docMk/>
            <pc:sldMk cId="0" sldId="256"/>
            <ac:spMk id="780" creationId="{00000000-0000-0000-0000-000000000000}"/>
          </ac:spMkLst>
        </pc:spChg>
      </pc:sldChg>
      <pc:sldChg chg="del">
        <pc:chgData name="Dindi puri" userId="ae3aafaeea893d49" providerId="LiveId" clId="{165A048F-90F6-4D84-B5D5-7754AC2C34A7}" dt="2023-02-20T18:21:00.634" v="14" actId="2696"/>
        <pc:sldMkLst>
          <pc:docMk/>
          <pc:sldMk cId="0" sldId="257"/>
        </pc:sldMkLst>
      </pc:sldChg>
      <pc:sldChg chg="modSp del mod modNotes">
        <pc:chgData name="Dindi puri" userId="ae3aafaeea893d49" providerId="LiveId" clId="{165A048F-90F6-4D84-B5D5-7754AC2C34A7}" dt="2023-03-24T13:51:16.986" v="13099" actId="2696"/>
        <pc:sldMkLst>
          <pc:docMk/>
          <pc:sldMk cId="0" sldId="258"/>
        </pc:sldMkLst>
        <pc:spChg chg="mod">
          <ac:chgData name="Dindi puri" userId="ae3aafaeea893d49" providerId="LiveId" clId="{165A048F-90F6-4D84-B5D5-7754AC2C34A7}" dt="2023-02-20T18:21:31.737" v="34" actId="1076"/>
          <ac:spMkLst>
            <pc:docMk/>
            <pc:sldMk cId="0" sldId="258"/>
            <ac:spMk id="909" creationId="{00000000-0000-0000-0000-000000000000}"/>
          </ac:spMkLst>
        </pc:spChg>
        <pc:spChg chg="mod">
          <ac:chgData name="Dindi puri" userId="ae3aafaeea893d49" providerId="LiveId" clId="{165A048F-90F6-4D84-B5D5-7754AC2C34A7}" dt="2023-03-23T16:14:42.131" v="12865" actId="123"/>
          <ac:spMkLst>
            <pc:docMk/>
            <pc:sldMk cId="0" sldId="258"/>
            <ac:spMk id="910" creationId="{00000000-0000-0000-0000-000000000000}"/>
          </ac:spMkLst>
        </pc:spChg>
      </pc:sldChg>
      <pc:sldChg chg="addSp delSp modSp mod modNotes">
        <pc:chgData name="Dindi puri" userId="ae3aafaeea893d49" providerId="LiveId" clId="{165A048F-90F6-4D84-B5D5-7754AC2C34A7}" dt="2023-02-24T17:44:40.092" v="2439" actId="1076"/>
        <pc:sldMkLst>
          <pc:docMk/>
          <pc:sldMk cId="0" sldId="259"/>
        </pc:sldMkLst>
        <pc:spChg chg="add del mod">
          <ac:chgData name="Dindi puri" userId="ae3aafaeea893d49" providerId="LiveId" clId="{165A048F-90F6-4D84-B5D5-7754AC2C34A7}" dt="2023-02-24T17:11:59.601" v="2051" actId="21"/>
          <ac:spMkLst>
            <pc:docMk/>
            <pc:sldMk cId="0" sldId="259"/>
            <ac:spMk id="3" creationId="{6C2CE5EA-4F55-6D30-C0A9-9E3E033EA7A5}"/>
          </ac:spMkLst>
        </pc:spChg>
        <pc:spChg chg="add del mod">
          <ac:chgData name="Dindi puri" userId="ae3aafaeea893d49" providerId="LiveId" clId="{165A048F-90F6-4D84-B5D5-7754AC2C34A7}" dt="2023-02-24T17:12:05.615" v="2053" actId="21"/>
          <ac:spMkLst>
            <pc:docMk/>
            <pc:sldMk cId="0" sldId="259"/>
            <ac:spMk id="5" creationId="{12E6B8E2-1977-4159-42BB-BE7C41AEA000}"/>
          </ac:spMkLst>
        </pc:spChg>
        <pc:spChg chg="del">
          <ac:chgData name="Dindi puri" userId="ae3aafaeea893d49" providerId="LiveId" clId="{165A048F-90F6-4D84-B5D5-7754AC2C34A7}" dt="2023-02-24T17:11:55.693" v="2050" actId="21"/>
          <ac:spMkLst>
            <pc:docMk/>
            <pc:sldMk cId="0" sldId="259"/>
            <ac:spMk id="927" creationId="{00000000-0000-0000-0000-000000000000}"/>
          </ac:spMkLst>
        </pc:spChg>
        <pc:spChg chg="del mod">
          <ac:chgData name="Dindi puri" userId="ae3aafaeea893d49" providerId="LiveId" clId="{165A048F-90F6-4D84-B5D5-7754AC2C34A7}" dt="2023-02-24T17:12:01.993" v="2052" actId="21"/>
          <ac:spMkLst>
            <pc:docMk/>
            <pc:sldMk cId="0" sldId="259"/>
            <ac:spMk id="928" creationId="{00000000-0000-0000-0000-000000000000}"/>
          </ac:spMkLst>
        </pc:spChg>
        <pc:spChg chg="mod">
          <ac:chgData name="Dindi puri" userId="ae3aafaeea893d49" providerId="LiveId" clId="{165A048F-90F6-4D84-B5D5-7754AC2C34A7}" dt="2023-02-24T17:42:11.948" v="2428" actId="1076"/>
          <ac:spMkLst>
            <pc:docMk/>
            <pc:sldMk cId="0" sldId="259"/>
            <ac:spMk id="929" creationId="{00000000-0000-0000-0000-000000000000}"/>
          </ac:spMkLst>
        </pc:spChg>
        <pc:spChg chg="mod">
          <ac:chgData name="Dindi puri" userId="ae3aafaeea893d49" providerId="LiveId" clId="{165A048F-90F6-4D84-B5D5-7754AC2C34A7}" dt="2023-02-24T17:12:19.114" v="2065" actId="20577"/>
          <ac:spMkLst>
            <pc:docMk/>
            <pc:sldMk cId="0" sldId="259"/>
            <ac:spMk id="931" creationId="{00000000-0000-0000-0000-000000000000}"/>
          </ac:spMkLst>
        </pc:spChg>
        <pc:spChg chg="mod">
          <ac:chgData name="Dindi puri" userId="ae3aafaeea893d49" providerId="LiveId" clId="{165A048F-90F6-4D84-B5D5-7754AC2C34A7}" dt="2023-02-24T17:12:15.232" v="2056" actId="1076"/>
          <ac:spMkLst>
            <pc:docMk/>
            <pc:sldMk cId="0" sldId="259"/>
            <ac:spMk id="936" creationId="{00000000-0000-0000-0000-000000000000}"/>
          </ac:spMkLst>
        </pc:spChg>
        <pc:spChg chg="mod">
          <ac:chgData name="Dindi puri" userId="ae3aafaeea893d49" providerId="LiveId" clId="{165A048F-90F6-4D84-B5D5-7754AC2C34A7}" dt="2023-02-24T17:12:07.121" v="2054" actId="1076"/>
          <ac:spMkLst>
            <pc:docMk/>
            <pc:sldMk cId="0" sldId="259"/>
            <ac:spMk id="938" creationId="{00000000-0000-0000-0000-000000000000}"/>
          </ac:spMkLst>
        </pc:spChg>
        <pc:spChg chg="mod">
          <ac:chgData name="Dindi puri" userId="ae3aafaeea893d49" providerId="LiveId" clId="{165A048F-90F6-4D84-B5D5-7754AC2C34A7}" dt="2023-02-24T17:44:40.092" v="2439" actId="1076"/>
          <ac:spMkLst>
            <pc:docMk/>
            <pc:sldMk cId="0" sldId="259"/>
            <ac:spMk id="940" creationId="{00000000-0000-0000-0000-000000000000}"/>
          </ac:spMkLst>
        </pc:spChg>
        <pc:spChg chg="mod">
          <ac:chgData name="Dindi puri" userId="ae3aafaeea893d49" providerId="LiveId" clId="{165A048F-90F6-4D84-B5D5-7754AC2C34A7}" dt="2023-02-24T17:42:22.696" v="2438" actId="1076"/>
          <ac:spMkLst>
            <pc:docMk/>
            <pc:sldMk cId="0" sldId="259"/>
            <ac:spMk id="942" creationId="{00000000-0000-0000-0000-000000000000}"/>
          </ac:spMkLst>
        </pc:spChg>
      </pc:sldChg>
      <pc:sldChg chg="modNotes">
        <pc:chgData name="Dindi puri" userId="ae3aafaeea893d49" providerId="LiveId" clId="{165A048F-90F6-4D84-B5D5-7754AC2C34A7}" dt="2023-02-20T18:21:00.635" v="15"/>
        <pc:sldMkLst>
          <pc:docMk/>
          <pc:sldMk cId="0" sldId="260"/>
        </pc:sldMkLst>
      </pc:sldChg>
      <pc:sldChg chg="modSp del mod modNotes">
        <pc:chgData name="Dindi puri" userId="ae3aafaeea893d49" providerId="LiveId" clId="{165A048F-90F6-4D84-B5D5-7754AC2C34A7}" dt="2023-03-26T13:46:32.492" v="13894" actId="2696"/>
        <pc:sldMkLst>
          <pc:docMk/>
          <pc:sldMk cId="0" sldId="261"/>
        </pc:sldMkLst>
        <pc:spChg chg="mod">
          <ac:chgData name="Dindi puri" userId="ae3aafaeea893d49" providerId="LiveId" clId="{165A048F-90F6-4D84-B5D5-7754AC2C34A7}" dt="2023-02-20T18:33:07.852" v="450" actId="20577"/>
          <ac:spMkLst>
            <pc:docMk/>
            <pc:sldMk cId="0" sldId="261"/>
            <ac:spMk id="975" creationId="{00000000-0000-0000-0000-000000000000}"/>
          </ac:spMkLst>
        </pc:spChg>
        <pc:spChg chg="mod">
          <ac:chgData name="Dindi puri" userId="ae3aafaeea893d49" providerId="LiveId" clId="{165A048F-90F6-4D84-B5D5-7754AC2C34A7}" dt="2023-02-24T17:13:02.165" v="2115" actId="20577"/>
          <ac:spMkLst>
            <pc:docMk/>
            <pc:sldMk cId="0" sldId="261"/>
            <ac:spMk id="977" creationId="{00000000-0000-0000-0000-000000000000}"/>
          </ac:spMkLst>
        </pc:spChg>
      </pc:sldChg>
      <pc:sldChg chg="addSp delSp modSp mod modNotes">
        <pc:chgData name="Dindi puri" userId="ae3aafaeea893d49" providerId="LiveId" clId="{165A048F-90F6-4D84-B5D5-7754AC2C34A7}" dt="2023-03-29T12:40:26.301" v="14270" actId="313"/>
        <pc:sldMkLst>
          <pc:docMk/>
          <pc:sldMk cId="0" sldId="262"/>
        </pc:sldMkLst>
        <pc:spChg chg="mod">
          <ac:chgData name="Dindi puri" userId="ae3aafaeea893d49" providerId="LiveId" clId="{165A048F-90F6-4D84-B5D5-7754AC2C34A7}" dt="2023-02-20T18:46:57.714" v="565"/>
          <ac:spMkLst>
            <pc:docMk/>
            <pc:sldMk cId="0" sldId="262"/>
            <ac:spMk id="3" creationId="{1C532DE4-8D42-E7C8-CD0C-8E2A09BDB59C}"/>
          </ac:spMkLst>
        </pc:spChg>
        <pc:spChg chg="mod">
          <ac:chgData name="Dindi puri" userId="ae3aafaeea893d49" providerId="LiveId" clId="{165A048F-90F6-4D84-B5D5-7754AC2C34A7}" dt="2023-02-20T18:46:57.714" v="565"/>
          <ac:spMkLst>
            <pc:docMk/>
            <pc:sldMk cId="0" sldId="262"/>
            <ac:spMk id="4" creationId="{E995FBDC-0690-506C-BA42-0794F5ED3B93}"/>
          </ac:spMkLst>
        </pc:spChg>
        <pc:spChg chg="mod">
          <ac:chgData name="Dindi puri" userId="ae3aafaeea893d49" providerId="LiveId" clId="{165A048F-90F6-4D84-B5D5-7754AC2C34A7}" dt="2023-02-20T18:46:57.714" v="565"/>
          <ac:spMkLst>
            <pc:docMk/>
            <pc:sldMk cId="0" sldId="262"/>
            <ac:spMk id="5" creationId="{572B3741-6271-39B2-40D1-BF58E2623056}"/>
          </ac:spMkLst>
        </pc:spChg>
        <pc:spChg chg="mod">
          <ac:chgData name="Dindi puri" userId="ae3aafaeea893d49" providerId="LiveId" clId="{165A048F-90F6-4D84-B5D5-7754AC2C34A7}" dt="2023-02-20T18:46:57.714" v="565"/>
          <ac:spMkLst>
            <pc:docMk/>
            <pc:sldMk cId="0" sldId="262"/>
            <ac:spMk id="6" creationId="{F0A0BFE2-9FFD-BC53-8D1C-5C7A3A93E0E2}"/>
          </ac:spMkLst>
        </pc:spChg>
        <pc:spChg chg="mod">
          <ac:chgData name="Dindi puri" userId="ae3aafaeea893d49" providerId="LiveId" clId="{165A048F-90F6-4D84-B5D5-7754AC2C34A7}" dt="2023-02-20T18:46:57.714" v="565"/>
          <ac:spMkLst>
            <pc:docMk/>
            <pc:sldMk cId="0" sldId="262"/>
            <ac:spMk id="7" creationId="{5694099C-E060-4425-446B-9D5624D4CE6B}"/>
          </ac:spMkLst>
        </pc:spChg>
        <pc:spChg chg="mod">
          <ac:chgData name="Dindi puri" userId="ae3aafaeea893d49" providerId="LiveId" clId="{165A048F-90F6-4D84-B5D5-7754AC2C34A7}" dt="2023-02-20T18:46:57.714" v="565"/>
          <ac:spMkLst>
            <pc:docMk/>
            <pc:sldMk cId="0" sldId="262"/>
            <ac:spMk id="8" creationId="{F5CCF8AA-CE2E-C635-A0AA-29C6DAB6A988}"/>
          </ac:spMkLst>
        </pc:spChg>
        <pc:spChg chg="mod">
          <ac:chgData name="Dindi puri" userId="ae3aafaeea893d49" providerId="LiveId" clId="{165A048F-90F6-4D84-B5D5-7754AC2C34A7}" dt="2023-02-20T18:46:57.714" v="565"/>
          <ac:spMkLst>
            <pc:docMk/>
            <pc:sldMk cId="0" sldId="262"/>
            <ac:spMk id="9" creationId="{105B89CF-FD7C-527D-6E59-5DE9B78C934C}"/>
          </ac:spMkLst>
        </pc:spChg>
        <pc:spChg chg="mod">
          <ac:chgData name="Dindi puri" userId="ae3aafaeea893d49" providerId="LiveId" clId="{165A048F-90F6-4D84-B5D5-7754AC2C34A7}" dt="2023-02-20T18:46:57.714" v="565"/>
          <ac:spMkLst>
            <pc:docMk/>
            <pc:sldMk cId="0" sldId="262"/>
            <ac:spMk id="10" creationId="{1EFAD31B-0F0F-5F2D-A97F-2B8F7C912255}"/>
          </ac:spMkLst>
        </pc:spChg>
        <pc:spChg chg="mod">
          <ac:chgData name="Dindi puri" userId="ae3aafaeea893d49" providerId="LiveId" clId="{165A048F-90F6-4D84-B5D5-7754AC2C34A7}" dt="2023-02-20T18:46:57.714" v="565"/>
          <ac:spMkLst>
            <pc:docMk/>
            <pc:sldMk cId="0" sldId="262"/>
            <ac:spMk id="11" creationId="{DF657EED-88F7-C536-9FD4-6B0877482725}"/>
          </ac:spMkLst>
        </pc:spChg>
        <pc:spChg chg="mod">
          <ac:chgData name="Dindi puri" userId="ae3aafaeea893d49" providerId="LiveId" clId="{165A048F-90F6-4D84-B5D5-7754AC2C34A7}" dt="2023-02-20T18:46:57.714" v="565"/>
          <ac:spMkLst>
            <pc:docMk/>
            <pc:sldMk cId="0" sldId="262"/>
            <ac:spMk id="12" creationId="{7BFF453D-9130-DB19-2EF2-09BFB82555F3}"/>
          </ac:spMkLst>
        </pc:spChg>
        <pc:spChg chg="mod">
          <ac:chgData name="Dindi puri" userId="ae3aafaeea893d49" providerId="LiveId" clId="{165A048F-90F6-4D84-B5D5-7754AC2C34A7}" dt="2023-02-20T18:46:57.714" v="565"/>
          <ac:spMkLst>
            <pc:docMk/>
            <pc:sldMk cId="0" sldId="262"/>
            <ac:spMk id="13" creationId="{CFD6FE7B-0737-ECC0-42F3-653DB575C2FC}"/>
          </ac:spMkLst>
        </pc:spChg>
        <pc:spChg chg="add mod">
          <ac:chgData name="Dindi puri" userId="ae3aafaeea893d49" providerId="LiveId" clId="{165A048F-90F6-4D84-B5D5-7754AC2C34A7}" dt="2023-03-29T12:40:26.301" v="14270" actId="313"/>
          <ac:spMkLst>
            <pc:docMk/>
            <pc:sldMk cId="0" sldId="262"/>
            <ac:spMk id="14" creationId="{18D80E7D-12DC-DE05-73C7-E554CE5C2475}"/>
          </ac:spMkLst>
        </pc:spChg>
        <pc:spChg chg="mod">
          <ac:chgData name="Dindi puri" userId="ae3aafaeea893d49" providerId="LiveId" clId="{165A048F-90F6-4D84-B5D5-7754AC2C34A7}" dt="2023-03-26T14:31:47.261" v="14089"/>
          <ac:spMkLst>
            <pc:docMk/>
            <pc:sldMk cId="0" sldId="262"/>
            <ac:spMk id="16" creationId="{0CDA4272-528F-6305-3B67-25952F73FD95}"/>
          </ac:spMkLst>
        </pc:spChg>
        <pc:spChg chg="mod">
          <ac:chgData name="Dindi puri" userId="ae3aafaeea893d49" providerId="LiveId" clId="{165A048F-90F6-4D84-B5D5-7754AC2C34A7}" dt="2023-03-26T14:31:47.261" v="14089"/>
          <ac:spMkLst>
            <pc:docMk/>
            <pc:sldMk cId="0" sldId="262"/>
            <ac:spMk id="17" creationId="{966C48A6-1F66-1D7D-70C4-402582D0A86D}"/>
          </ac:spMkLst>
        </pc:spChg>
        <pc:spChg chg="mod">
          <ac:chgData name="Dindi puri" userId="ae3aafaeea893d49" providerId="LiveId" clId="{165A048F-90F6-4D84-B5D5-7754AC2C34A7}" dt="2023-03-26T14:31:47.261" v="14089"/>
          <ac:spMkLst>
            <pc:docMk/>
            <pc:sldMk cId="0" sldId="262"/>
            <ac:spMk id="18" creationId="{03A86B47-75EC-077A-9926-F7DBA9D9C255}"/>
          </ac:spMkLst>
        </pc:spChg>
        <pc:spChg chg="mod">
          <ac:chgData name="Dindi puri" userId="ae3aafaeea893d49" providerId="LiveId" clId="{165A048F-90F6-4D84-B5D5-7754AC2C34A7}" dt="2023-03-26T14:31:47.261" v="14089"/>
          <ac:spMkLst>
            <pc:docMk/>
            <pc:sldMk cId="0" sldId="262"/>
            <ac:spMk id="19" creationId="{2AE88AAE-F079-D151-877B-5E6ADDFC99A1}"/>
          </ac:spMkLst>
        </pc:spChg>
        <pc:spChg chg="mod">
          <ac:chgData name="Dindi puri" userId="ae3aafaeea893d49" providerId="LiveId" clId="{165A048F-90F6-4D84-B5D5-7754AC2C34A7}" dt="2023-03-26T14:31:47.261" v="14089"/>
          <ac:spMkLst>
            <pc:docMk/>
            <pc:sldMk cId="0" sldId="262"/>
            <ac:spMk id="20" creationId="{95F09916-7B90-A8B7-1FE7-A7A40A0DBD6A}"/>
          </ac:spMkLst>
        </pc:spChg>
        <pc:spChg chg="mod">
          <ac:chgData name="Dindi puri" userId="ae3aafaeea893d49" providerId="LiveId" clId="{165A048F-90F6-4D84-B5D5-7754AC2C34A7}" dt="2023-03-26T14:31:47.261" v="14089"/>
          <ac:spMkLst>
            <pc:docMk/>
            <pc:sldMk cId="0" sldId="262"/>
            <ac:spMk id="21" creationId="{3AE8C923-71D8-A18F-69B1-EF161854A99C}"/>
          </ac:spMkLst>
        </pc:spChg>
        <pc:spChg chg="mod">
          <ac:chgData name="Dindi puri" userId="ae3aafaeea893d49" providerId="LiveId" clId="{165A048F-90F6-4D84-B5D5-7754AC2C34A7}" dt="2023-03-26T14:31:47.261" v="14089"/>
          <ac:spMkLst>
            <pc:docMk/>
            <pc:sldMk cId="0" sldId="262"/>
            <ac:spMk id="22" creationId="{B13EEB9C-C8FD-2940-7ED0-3B11AC2DE5C6}"/>
          </ac:spMkLst>
        </pc:spChg>
        <pc:spChg chg="mod">
          <ac:chgData name="Dindi puri" userId="ae3aafaeea893d49" providerId="LiveId" clId="{165A048F-90F6-4D84-B5D5-7754AC2C34A7}" dt="2023-03-26T14:31:47.261" v="14089"/>
          <ac:spMkLst>
            <pc:docMk/>
            <pc:sldMk cId="0" sldId="262"/>
            <ac:spMk id="23" creationId="{779AD066-82BD-571B-32DB-0F6D9AAF7D1F}"/>
          </ac:spMkLst>
        </pc:spChg>
        <pc:spChg chg="mod">
          <ac:chgData name="Dindi puri" userId="ae3aafaeea893d49" providerId="LiveId" clId="{165A048F-90F6-4D84-B5D5-7754AC2C34A7}" dt="2023-03-26T14:31:47.261" v="14089"/>
          <ac:spMkLst>
            <pc:docMk/>
            <pc:sldMk cId="0" sldId="262"/>
            <ac:spMk id="24" creationId="{B7FBBA25-2132-B90E-308F-309525DBAA46}"/>
          </ac:spMkLst>
        </pc:spChg>
        <pc:spChg chg="mod">
          <ac:chgData name="Dindi puri" userId="ae3aafaeea893d49" providerId="LiveId" clId="{165A048F-90F6-4D84-B5D5-7754AC2C34A7}" dt="2023-03-26T14:31:47.261" v="14089"/>
          <ac:spMkLst>
            <pc:docMk/>
            <pc:sldMk cId="0" sldId="262"/>
            <ac:spMk id="25" creationId="{5173C48E-FEC4-ED87-EAE7-0A1F0BE35562}"/>
          </ac:spMkLst>
        </pc:spChg>
        <pc:spChg chg="mod">
          <ac:chgData name="Dindi puri" userId="ae3aafaeea893d49" providerId="LiveId" clId="{165A048F-90F6-4D84-B5D5-7754AC2C34A7}" dt="2023-03-26T14:31:47.261" v="14089"/>
          <ac:spMkLst>
            <pc:docMk/>
            <pc:sldMk cId="0" sldId="262"/>
            <ac:spMk id="26" creationId="{E2A4BBCF-CCC4-D48E-A0CB-C5DD099654CA}"/>
          </ac:spMkLst>
        </pc:spChg>
        <pc:spChg chg="add del mod">
          <ac:chgData name="Dindi puri" userId="ae3aafaeea893d49" providerId="LiveId" clId="{165A048F-90F6-4D84-B5D5-7754AC2C34A7}" dt="2023-03-26T14:34:36.993" v="14253" actId="47"/>
          <ac:spMkLst>
            <pc:docMk/>
            <pc:sldMk cId="0" sldId="262"/>
            <ac:spMk id="27" creationId="{4E8EF9B7-8EB8-F50E-2272-D046EEBFA745}"/>
          </ac:spMkLst>
        </pc:spChg>
        <pc:spChg chg="mod">
          <ac:chgData name="Dindi puri" userId="ae3aafaeea893d49" providerId="LiveId" clId="{165A048F-90F6-4D84-B5D5-7754AC2C34A7}" dt="2023-02-20T18:33:35.197" v="474" actId="1076"/>
          <ac:spMkLst>
            <pc:docMk/>
            <pc:sldMk cId="0" sldId="262"/>
            <ac:spMk id="1151" creationId="{00000000-0000-0000-0000-000000000000}"/>
          </ac:spMkLst>
        </pc:spChg>
        <pc:spChg chg="mod">
          <ac:chgData name="Dindi puri" userId="ae3aafaeea893d49" providerId="LiveId" clId="{165A048F-90F6-4D84-B5D5-7754AC2C34A7}" dt="2023-03-26T14:31:39.517" v="14086" actId="1076"/>
          <ac:spMkLst>
            <pc:docMk/>
            <pc:sldMk cId="0" sldId="262"/>
            <ac:spMk id="1152" creationId="{00000000-0000-0000-0000-000000000000}"/>
          </ac:spMkLst>
        </pc:spChg>
        <pc:spChg chg="del">
          <ac:chgData name="Dindi puri" userId="ae3aafaeea893d49" providerId="LiveId" clId="{165A048F-90F6-4D84-B5D5-7754AC2C34A7}" dt="2023-03-24T16:17:08.641" v="13811" actId="478"/>
          <ac:spMkLst>
            <pc:docMk/>
            <pc:sldMk cId="0" sldId="262"/>
            <ac:spMk id="1204" creationId="{00000000-0000-0000-0000-000000000000}"/>
          </ac:spMkLst>
        </pc:spChg>
        <pc:spChg chg="del mod">
          <ac:chgData name="Dindi puri" userId="ae3aafaeea893d49" providerId="LiveId" clId="{165A048F-90F6-4D84-B5D5-7754AC2C34A7}" dt="2023-03-24T16:17:08.641" v="13811" actId="478"/>
          <ac:spMkLst>
            <pc:docMk/>
            <pc:sldMk cId="0" sldId="262"/>
            <ac:spMk id="1205" creationId="{00000000-0000-0000-0000-000000000000}"/>
          </ac:spMkLst>
        </pc:spChg>
        <pc:spChg chg="del">
          <ac:chgData name="Dindi puri" userId="ae3aafaeea893d49" providerId="LiveId" clId="{165A048F-90F6-4D84-B5D5-7754AC2C34A7}" dt="2023-03-24T16:17:08.641" v="13811" actId="478"/>
          <ac:spMkLst>
            <pc:docMk/>
            <pc:sldMk cId="0" sldId="262"/>
            <ac:spMk id="1206" creationId="{00000000-0000-0000-0000-000000000000}"/>
          </ac:spMkLst>
        </pc:spChg>
        <pc:spChg chg="del">
          <ac:chgData name="Dindi puri" userId="ae3aafaeea893d49" providerId="LiveId" clId="{165A048F-90F6-4D84-B5D5-7754AC2C34A7}" dt="2023-03-24T16:17:08.641" v="13811" actId="478"/>
          <ac:spMkLst>
            <pc:docMk/>
            <pc:sldMk cId="0" sldId="262"/>
            <ac:spMk id="1207" creationId="{00000000-0000-0000-0000-000000000000}"/>
          </ac:spMkLst>
        </pc:spChg>
        <pc:grpChg chg="add mod">
          <ac:chgData name="Dindi puri" userId="ae3aafaeea893d49" providerId="LiveId" clId="{165A048F-90F6-4D84-B5D5-7754AC2C34A7}" dt="2023-03-26T14:33:13.809" v="14236" actId="1076"/>
          <ac:grpSpMkLst>
            <pc:docMk/>
            <pc:sldMk cId="0" sldId="262"/>
            <ac:grpSpMk id="2" creationId="{4CD45FB2-59BC-A7A6-1C75-EF634ECA81F9}"/>
          </ac:grpSpMkLst>
        </pc:grpChg>
        <pc:grpChg chg="add del mod">
          <ac:chgData name="Dindi puri" userId="ae3aafaeea893d49" providerId="LiveId" clId="{165A048F-90F6-4D84-B5D5-7754AC2C34A7}" dt="2023-03-26T14:32:58.772" v="14228" actId="21"/>
          <ac:grpSpMkLst>
            <pc:docMk/>
            <pc:sldMk cId="0" sldId="262"/>
            <ac:grpSpMk id="15" creationId="{E213FDEB-F73D-6294-6E0C-7087408B3454}"/>
          </ac:grpSpMkLst>
        </pc:grpChg>
        <pc:grpChg chg="mod">
          <ac:chgData name="Dindi puri" userId="ae3aafaeea893d49" providerId="LiveId" clId="{165A048F-90F6-4D84-B5D5-7754AC2C34A7}" dt="2023-02-20T18:49:17.755" v="677" actId="1076"/>
          <ac:grpSpMkLst>
            <pc:docMk/>
            <pc:sldMk cId="0" sldId="262"/>
            <ac:grpSpMk id="1153" creationId="{00000000-0000-0000-0000-000000000000}"/>
          </ac:grpSpMkLst>
        </pc:grpChg>
        <pc:grpChg chg="del mod">
          <ac:chgData name="Dindi puri" userId="ae3aafaeea893d49" providerId="LiveId" clId="{165A048F-90F6-4D84-B5D5-7754AC2C34A7}" dt="2023-03-26T14:32:55.328" v="14227" actId="21"/>
          <ac:grpSpMkLst>
            <pc:docMk/>
            <pc:sldMk cId="0" sldId="262"/>
            <ac:grpSpMk id="1157" creationId="{00000000-0000-0000-0000-000000000000}"/>
          </ac:grpSpMkLst>
        </pc:grpChg>
      </pc:sldChg>
      <pc:sldChg chg="addSp delSp modSp mod ord delAnim modNotes">
        <pc:chgData name="Dindi puri" userId="ae3aafaeea893d49" providerId="LiveId" clId="{165A048F-90F6-4D84-B5D5-7754AC2C34A7}" dt="2023-03-24T16:17:33.818" v="13819" actId="478"/>
        <pc:sldMkLst>
          <pc:docMk/>
          <pc:sldMk cId="0" sldId="263"/>
        </pc:sldMkLst>
        <pc:spChg chg="add del mod">
          <ac:chgData name="Dindi puri" userId="ae3aafaeea893d49" providerId="LiveId" clId="{165A048F-90F6-4D84-B5D5-7754AC2C34A7}" dt="2023-02-25T14:14:33.036" v="3647" actId="21"/>
          <ac:spMkLst>
            <pc:docMk/>
            <pc:sldMk cId="0" sldId="263"/>
            <ac:spMk id="3" creationId="{1EFFA8AF-FF6C-7185-D5D7-C88FBDF4E345}"/>
          </ac:spMkLst>
        </pc:spChg>
        <pc:spChg chg="mod">
          <ac:chgData name="Dindi puri" userId="ae3aafaeea893d49" providerId="LiveId" clId="{165A048F-90F6-4D84-B5D5-7754AC2C34A7}" dt="2023-02-25T14:15:37.973" v="3649"/>
          <ac:spMkLst>
            <pc:docMk/>
            <pc:sldMk cId="0" sldId="263"/>
            <ac:spMk id="5" creationId="{6283F406-EE5F-CA12-A2DF-89285CD6FEEC}"/>
          </ac:spMkLst>
        </pc:spChg>
        <pc:spChg chg="mod">
          <ac:chgData name="Dindi puri" userId="ae3aafaeea893d49" providerId="LiveId" clId="{165A048F-90F6-4D84-B5D5-7754AC2C34A7}" dt="2023-02-25T14:15:37.973" v="3649"/>
          <ac:spMkLst>
            <pc:docMk/>
            <pc:sldMk cId="0" sldId="263"/>
            <ac:spMk id="6" creationId="{765266D3-7090-FF0F-AD38-389F0A8DE9EC}"/>
          </ac:spMkLst>
        </pc:spChg>
        <pc:spChg chg="mod">
          <ac:chgData name="Dindi puri" userId="ae3aafaeea893d49" providerId="LiveId" clId="{165A048F-90F6-4D84-B5D5-7754AC2C34A7}" dt="2023-02-25T14:15:37.973" v="3649"/>
          <ac:spMkLst>
            <pc:docMk/>
            <pc:sldMk cId="0" sldId="263"/>
            <ac:spMk id="7" creationId="{D20FBA05-80E3-9CDE-485F-C45CE01505E9}"/>
          </ac:spMkLst>
        </pc:spChg>
        <pc:spChg chg="mod">
          <ac:chgData name="Dindi puri" userId="ae3aafaeea893d49" providerId="LiveId" clId="{165A048F-90F6-4D84-B5D5-7754AC2C34A7}" dt="2023-02-25T14:15:37.973" v="3649"/>
          <ac:spMkLst>
            <pc:docMk/>
            <pc:sldMk cId="0" sldId="263"/>
            <ac:spMk id="8" creationId="{FB13C04E-0671-B0CF-9E92-745F99032BA4}"/>
          </ac:spMkLst>
        </pc:spChg>
        <pc:spChg chg="mod">
          <ac:chgData name="Dindi puri" userId="ae3aafaeea893d49" providerId="LiveId" clId="{165A048F-90F6-4D84-B5D5-7754AC2C34A7}" dt="2023-02-25T14:15:37.973" v="3649"/>
          <ac:spMkLst>
            <pc:docMk/>
            <pc:sldMk cId="0" sldId="263"/>
            <ac:spMk id="9" creationId="{AB687F72-9B76-944E-E143-1D2D5B347787}"/>
          </ac:spMkLst>
        </pc:spChg>
        <pc:spChg chg="mod">
          <ac:chgData name="Dindi puri" userId="ae3aafaeea893d49" providerId="LiveId" clId="{165A048F-90F6-4D84-B5D5-7754AC2C34A7}" dt="2023-02-25T14:15:37.973" v="3649"/>
          <ac:spMkLst>
            <pc:docMk/>
            <pc:sldMk cId="0" sldId="263"/>
            <ac:spMk id="10" creationId="{A7669CC5-F2BC-7C9E-3A0B-0AD0A7C07365}"/>
          </ac:spMkLst>
        </pc:spChg>
        <pc:spChg chg="mod">
          <ac:chgData name="Dindi puri" userId="ae3aafaeea893d49" providerId="LiveId" clId="{165A048F-90F6-4D84-B5D5-7754AC2C34A7}" dt="2023-02-25T14:15:37.973" v="3649"/>
          <ac:spMkLst>
            <pc:docMk/>
            <pc:sldMk cId="0" sldId="263"/>
            <ac:spMk id="11" creationId="{EF7B5E4D-7F85-5B4B-A530-C91B5F5D8395}"/>
          </ac:spMkLst>
        </pc:spChg>
        <pc:spChg chg="mod">
          <ac:chgData name="Dindi puri" userId="ae3aafaeea893d49" providerId="LiveId" clId="{165A048F-90F6-4D84-B5D5-7754AC2C34A7}" dt="2023-02-25T14:15:37.973" v="3649"/>
          <ac:spMkLst>
            <pc:docMk/>
            <pc:sldMk cId="0" sldId="263"/>
            <ac:spMk id="12" creationId="{47D8B7C0-39EC-A270-7615-B2D6A61BE2FF}"/>
          </ac:spMkLst>
        </pc:spChg>
        <pc:spChg chg="mod">
          <ac:chgData name="Dindi puri" userId="ae3aafaeea893d49" providerId="LiveId" clId="{165A048F-90F6-4D84-B5D5-7754AC2C34A7}" dt="2023-02-25T14:15:37.973" v="3649"/>
          <ac:spMkLst>
            <pc:docMk/>
            <pc:sldMk cId="0" sldId="263"/>
            <ac:spMk id="13" creationId="{E02FAD0A-170B-608E-36A1-0C2DFD2EFAE6}"/>
          </ac:spMkLst>
        </pc:spChg>
        <pc:spChg chg="mod">
          <ac:chgData name="Dindi puri" userId="ae3aafaeea893d49" providerId="LiveId" clId="{165A048F-90F6-4D84-B5D5-7754AC2C34A7}" dt="2023-02-25T14:15:37.973" v="3649"/>
          <ac:spMkLst>
            <pc:docMk/>
            <pc:sldMk cId="0" sldId="263"/>
            <ac:spMk id="14" creationId="{1B04E48D-B25A-21E6-B8C2-E221CA773495}"/>
          </ac:spMkLst>
        </pc:spChg>
        <pc:spChg chg="mod">
          <ac:chgData name="Dindi puri" userId="ae3aafaeea893d49" providerId="LiveId" clId="{165A048F-90F6-4D84-B5D5-7754AC2C34A7}" dt="2023-02-25T14:15:37.973" v="3649"/>
          <ac:spMkLst>
            <pc:docMk/>
            <pc:sldMk cId="0" sldId="263"/>
            <ac:spMk id="15" creationId="{69556827-5156-F1F9-2D60-B160A7A8BF4A}"/>
          </ac:spMkLst>
        </pc:spChg>
        <pc:spChg chg="mod">
          <ac:chgData name="Dindi puri" userId="ae3aafaeea893d49" providerId="LiveId" clId="{165A048F-90F6-4D84-B5D5-7754AC2C34A7}" dt="2023-02-25T14:15:37.973" v="3649"/>
          <ac:spMkLst>
            <pc:docMk/>
            <pc:sldMk cId="0" sldId="263"/>
            <ac:spMk id="16" creationId="{93421BA7-B3C6-3C39-1C48-3021CE683379}"/>
          </ac:spMkLst>
        </pc:spChg>
        <pc:spChg chg="mod">
          <ac:chgData name="Dindi puri" userId="ae3aafaeea893d49" providerId="LiveId" clId="{165A048F-90F6-4D84-B5D5-7754AC2C34A7}" dt="2023-02-25T14:15:37.973" v="3649"/>
          <ac:spMkLst>
            <pc:docMk/>
            <pc:sldMk cId="0" sldId="263"/>
            <ac:spMk id="17" creationId="{974F5522-92D6-B398-6235-6BB2E62D873F}"/>
          </ac:spMkLst>
        </pc:spChg>
        <pc:spChg chg="mod">
          <ac:chgData name="Dindi puri" userId="ae3aafaeea893d49" providerId="LiveId" clId="{165A048F-90F6-4D84-B5D5-7754AC2C34A7}" dt="2023-02-25T14:15:37.973" v="3649"/>
          <ac:spMkLst>
            <pc:docMk/>
            <pc:sldMk cId="0" sldId="263"/>
            <ac:spMk id="18" creationId="{F0D35A1E-36D3-6B91-1CA4-80BB98C0673B}"/>
          </ac:spMkLst>
        </pc:spChg>
        <pc:spChg chg="mod">
          <ac:chgData name="Dindi puri" userId="ae3aafaeea893d49" providerId="LiveId" clId="{165A048F-90F6-4D84-B5D5-7754AC2C34A7}" dt="2023-02-25T14:15:37.973" v="3649"/>
          <ac:spMkLst>
            <pc:docMk/>
            <pc:sldMk cId="0" sldId="263"/>
            <ac:spMk id="19" creationId="{E6123A82-F8E7-404D-264E-C24167C6F320}"/>
          </ac:spMkLst>
        </pc:spChg>
        <pc:spChg chg="mod">
          <ac:chgData name="Dindi puri" userId="ae3aafaeea893d49" providerId="LiveId" clId="{165A048F-90F6-4D84-B5D5-7754AC2C34A7}" dt="2023-02-25T14:15:37.973" v="3649"/>
          <ac:spMkLst>
            <pc:docMk/>
            <pc:sldMk cId="0" sldId="263"/>
            <ac:spMk id="20" creationId="{1A1C5005-B9FA-7189-D162-E31F7D1DC480}"/>
          </ac:spMkLst>
        </pc:spChg>
        <pc:spChg chg="mod">
          <ac:chgData name="Dindi puri" userId="ae3aafaeea893d49" providerId="LiveId" clId="{165A048F-90F6-4D84-B5D5-7754AC2C34A7}" dt="2023-02-25T14:15:37.973" v="3649"/>
          <ac:spMkLst>
            <pc:docMk/>
            <pc:sldMk cId="0" sldId="263"/>
            <ac:spMk id="21" creationId="{B395E85C-D610-2967-6C7F-D54EECAC30BC}"/>
          </ac:spMkLst>
        </pc:spChg>
        <pc:spChg chg="mod">
          <ac:chgData name="Dindi puri" userId="ae3aafaeea893d49" providerId="LiveId" clId="{165A048F-90F6-4D84-B5D5-7754AC2C34A7}" dt="2023-02-25T14:15:37.973" v="3649"/>
          <ac:spMkLst>
            <pc:docMk/>
            <pc:sldMk cId="0" sldId="263"/>
            <ac:spMk id="22" creationId="{7A06E0F1-279C-D7EC-DA8C-B9E9359139BE}"/>
          </ac:spMkLst>
        </pc:spChg>
        <pc:spChg chg="mod">
          <ac:chgData name="Dindi puri" userId="ae3aafaeea893d49" providerId="LiveId" clId="{165A048F-90F6-4D84-B5D5-7754AC2C34A7}" dt="2023-02-25T14:15:37.973" v="3649"/>
          <ac:spMkLst>
            <pc:docMk/>
            <pc:sldMk cId="0" sldId="263"/>
            <ac:spMk id="23" creationId="{E385C12A-7BB7-AD4D-A0E3-B1C0B353A102}"/>
          </ac:spMkLst>
        </pc:spChg>
        <pc:spChg chg="mod">
          <ac:chgData name="Dindi puri" userId="ae3aafaeea893d49" providerId="LiveId" clId="{165A048F-90F6-4D84-B5D5-7754AC2C34A7}" dt="2023-02-25T14:15:37.973" v="3649"/>
          <ac:spMkLst>
            <pc:docMk/>
            <pc:sldMk cId="0" sldId="263"/>
            <ac:spMk id="24" creationId="{EA903B4A-0D01-02AB-D5FF-647745FF429C}"/>
          </ac:spMkLst>
        </pc:spChg>
        <pc:spChg chg="mod">
          <ac:chgData name="Dindi puri" userId="ae3aafaeea893d49" providerId="LiveId" clId="{165A048F-90F6-4D84-B5D5-7754AC2C34A7}" dt="2023-02-25T14:15:37.973" v="3649"/>
          <ac:spMkLst>
            <pc:docMk/>
            <pc:sldMk cId="0" sldId="263"/>
            <ac:spMk id="25" creationId="{2F7BD597-DC63-02E1-7AF5-3FD84155AF92}"/>
          </ac:spMkLst>
        </pc:spChg>
        <pc:spChg chg="mod">
          <ac:chgData name="Dindi puri" userId="ae3aafaeea893d49" providerId="LiveId" clId="{165A048F-90F6-4D84-B5D5-7754AC2C34A7}" dt="2023-02-25T14:15:37.973" v="3649"/>
          <ac:spMkLst>
            <pc:docMk/>
            <pc:sldMk cId="0" sldId="263"/>
            <ac:spMk id="26" creationId="{CA563A57-14D1-75E7-5494-EBB3718EFD19}"/>
          </ac:spMkLst>
        </pc:spChg>
        <pc:spChg chg="mod">
          <ac:chgData name="Dindi puri" userId="ae3aafaeea893d49" providerId="LiveId" clId="{165A048F-90F6-4D84-B5D5-7754AC2C34A7}" dt="2023-02-25T14:15:37.973" v="3649"/>
          <ac:spMkLst>
            <pc:docMk/>
            <pc:sldMk cId="0" sldId="263"/>
            <ac:spMk id="27" creationId="{33EC7938-98D2-87C2-C223-7DC21D6490A6}"/>
          </ac:spMkLst>
        </pc:spChg>
        <pc:spChg chg="mod">
          <ac:chgData name="Dindi puri" userId="ae3aafaeea893d49" providerId="LiveId" clId="{165A048F-90F6-4D84-B5D5-7754AC2C34A7}" dt="2023-02-25T14:15:37.973" v="3649"/>
          <ac:spMkLst>
            <pc:docMk/>
            <pc:sldMk cId="0" sldId="263"/>
            <ac:spMk id="28" creationId="{7A3B6B00-3739-7BC3-0FE0-7EF58F100472}"/>
          </ac:spMkLst>
        </pc:spChg>
        <pc:spChg chg="mod">
          <ac:chgData name="Dindi puri" userId="ae3aafaeea893d49" providerId="LiveId" clId="{165A048F-90F6-4D84-B5D5-7754AC2C34A7}" dt="2023-02-25T14:15:37.973" v="3649"/>
          <ac:spMkLst>
            <pc:docMk/>
            <pc:sldMk cId="0" sldId="263"/>
            <ac:spMk id="29" creationId="{D0F7016A-4D2A-A5A8-F947-5342726CD2B2}"/>
          </ac:spMkLst>
        </pc:spChg>
        <pc:spChg chg="mod">
          <ac:chgData name="Dindi puri" userId="ae3aafaeea893d49" providerId="LiveId" clId="{165A048F-90F6-4D84-B5D5-7754AC2C34A7}" dt="2023-02-25T14:15:37.973" v="3649"/>
          <ac:spMkLst>
            <pc:docMk/>
            <pc:sldMk cId="0" sldId="263"/>
            <ac:spMk id="30" creationId="{7EE304C8-A13F-0996-0AC2-0F4704ECE97A}"/>
          </ac:spMkLst>
        </pc:spChg>
        <pc:spChg chg="mod">
          <ac:chgData name="Dindi puri" userId="ae3aafaeea893d49" providerId="LiveId" clId="{165A048F-90F6-4D84-B5D5-7754AC2C34A7}" dt="2023-02-25T14:15:37.973" v="3649"/>
          <ac:spMkLst>
            <pc:docMk/>
            <pc:sldMk cId="0" sldId="263"/>
            <ac:spMk id="31" creationId="{8BCCBE9B-2266-CA79-8CB7-B9C15AC57470}"/>
          </ac:spMkLst>
        </pc:spChg>
        <pc:spChg chg="mod">
          <ac:chgData name="Dindi puri" userId="ae3aafaeea893d49" providerId="LiveId" clId="{165A048F-90F6-4D84-B5D5-7754AC2C34A7}" dt="2023-02-25T14:15:37.973" v="3649"/>
          <ac:spMkLst>
            <pc:docMk/>
            <pc:sldMk cId="0" sldId="263"/>
            <ac:spMk id="32" creationId="{73AC2525-0BBF-B5EC-3636-97CDC8A126F2}"/>
          </ac:spMkLst>
        </pc:spChg>
        <pc:spChg chg="mod">
          <ac:chgData name="Dindi puri" userId="ae3aafaeea893d49" providerId="LiveId" clId="{165A048F-90F6-4D84-B5D5-7754AC2C34A7}" dt="2023-02-25T14:15:37.973" v="3649"/>
          <ac:spMkLst>
            <pc:docMk/>
            <pc:sldMk cId="0" sldId="263"/>
            <ac:spMk id="33" creationId="{4BAFF8AF-0E7B-2F88-11D1-E3F01B3F76E9}"/>
          </ac:spMkLst>
        </pc:spChg>
        <pc:spChg chg="mod">
          <ac:chgData name="Dindi puri" userId="ae3aafaeea893d49" providerId="LiveId" clId="{165A048F-90F6-4D84-B5D5-7754AC2C34A7}" dt="2023-02-25T14:15:37.973" v="3649"/>
          <ac:spMkLst>
            <pc:docMk/>
            <pc:sldMk cId="0" sldId="263"/>
            <ac:spMk id="34" creationId="{40CB6D73-134F-1433-EDE7-8A1BD1B71A9F}"/>
          </ac:spMkLst>
        </pc:spChg>
        <pc:spChg chg="mod">
          <ac:chgData name="Dindi puri" userId="ae3aafaeea893d49" providerId="LiveId" clId="{165A048F-90F6-4D84-B5D5-7754AC2C34A7}" dt="2023-02-25T14:15:37.973" v="3649"/>
          <ac:spMkLst>
            <pc:docMk/>
            <pc:sldMk cId="0" sldId="263"/>
            <ac:spMk id="35" creationId="{A99EA47B-7D32-C39E-A476-8FE9FA9B385F}"/>
          </ac:spMkLst>
        </pc:spChg>
        <pc:spChg chg="mod">
          <ac:chgData name="Dindi puri" userId="ae3aafaeea893d49" providerId="LiveId" clId="{165A048F-90F6-4D84-B5D5-7754AC2C34A7}" dt="2023-02-25T14:15:37.973" v="3649"/>
          <ac:spMkLst>
            <pc:docMk/>
            <pc:sldMk cId="0" sldId="263"/>
            <ac:spMk id="36" creationId="{7E0B8A04-F0C2-056B-3D95-AFB889C46D7A}"/>
          </ac:spMkLst>
        </pc:spChg>
        <pc:spChg chg="mod">
          <ac:chgData name="Dindi puri" userId="ae3aafaeea893d49" providerId="LiveId" clId="{165A048F-90F6-4D84-B5D5-7754AC2C34A7}" dt="2023-02-25T14:15:37.973" v="3649"/>
          <ac:spMkLst>
            <pc:docMk/>
            <pc:sldMk cId="0" sldId="263"/>
            <ac:spMk id="37" creationId="{5EB91A1B-1F4C-0CA1-7B05-A7FADB90630A}"/>
          </ac:spMkLst>
        </pc:spChg>
        <pc:spChg chg="mod">
          <ac:chgData name="Dindi puri" userId="ae3aafaeea893d49" providerId="LiveId" clId="{165A048F-90F6-4D84-B5D5-7754AC2C34A7}" dt="2023-02-25T14:15:37.973" v="3649"/>
          <ac:spMkLst>
            <pc:docMk/>
            <pc:sldMk cId="0" sldId="263"/>
            <ac:spMk id="38" creationId="{B831B25D-E961-82F3-E79A-827A1FA3B240}"/>
          </ac:spMkLst>
        </pc:spChg>
        <pc:spChg chg="mod">
          <ac:chgData name="Dindi puri" userId="ae3aafaeea893d49" providerId="LiveId" clId="{165A048F-90F6-4D84-B5D5-7754AC2C34A7}" dt="2023-02-25T14:15:37.973" v="3649"/>
          <ac:spMkLst>
            <pc:docMk/>
            <pc:sldMk cId="0" sldId="263"/>
            <ac:spMk id="39" creationId="{9C5CDD4A-C67C-E2C6-3BAA-A6CC7D3F14D0}"/>
          </ac:spMkLst>
        </pc:spChg>
        <pc:spChg chg="mod">
          <ac:chgData name="Dindi puri" userId="ae3aafaeea893d49" providerId="LiveId" clId="{165A048F-90F6-4D84-B5D5-7754AC2C34A7}" dt="2023-02-25T14:15:37.973" v="3649"/>
          <ac:spMkLst>
            <pc:docMk/>
            <pc:sldMk cId="0" sldId="263"/>
            <ac:spMk id="40" creationId="{CDC16C02-4B78-956F-3169-482AE492EF74}"/>
          </ac:spMkLst>
        </pc:spChg>
        <pc:spChg chg="mod">
          <ac:chgData name="Dindi puri" userId="ae3aafaeea893d49" providerId="LiveId" clId="{165A048F-90F6-4D84-B5D5-7754AC2C34A7}" dt="2023-02-25T14:15:37.973" v="3649"/>
          <ac:spMkLst>
            <pc:docMk/>
            <pc:sldMk cId="0" sldId="263"/>
            <ac:spMk id="41" creationId="{B5A94B7A-5FE2-DED3-377A-63A62A554E2E}"/>
          </ac:spMkLst>
        </pc:spChg>
        <pc:spChg chg="mod">
          <ac:chgData name="Dindi puri" userId="ae3aafaeea893d49" providerId="LiveId" clId="{165A048F-90F6-4D84-B5D5-7754AC2C34A7}" dt="2023-02-25T14:15:37.973" v="3649"/>
          <ac:spMkLst>
            <pc:docMk/>
            <pc:sldMk cId="0" sldId="263"/>
            <ac:spMk id="42" creationId="{E5F42311-4732-FDB9-BE99-34CD58801402}"/>
          </ac:spMkLst>
        </pc:spChg>
        <pc:spChg chg="mod">
          <ac:chgData name="Dindi puri" userId="ae3aafaeea893d49" providerId="LiveId" clId="{165A048F-90F6-4D84-B5D5-7754AC2C34A7}" dt="2023-02-25T14:15:37.973" v="3649"/>
          <ac:spMkLst>
            <pc:docMk/>
            <pc:sldMk cId="0" sldId="263"/>
            <ac:spMk id="43" creationId="{7F9DFBAA-B7A8-1793-1FD6-DE794655B02E}"/>
          </ac:spMkLst>
        </pc:spChg>
        <pc:spChg chg="mod">
          <ac:chgData name="Dindi puri" userId="ae3aafaeea893d49" providerId="LiveId" clId="{165A048F-90F6-4D84-B5D5-7754AC2C34A7}" dt="2023-02-25T14:15:37.973" v="3649"/>
          <ac:spMkLst>
            <pc:docMk/>
            <pc:sldMk cId="0" sldId="263"/>
            <ac:spMk id="44" creationId="{2517A9E7-CD68-AD58-CE01-763B94EF5CE4}"/>
          </ac:spMkLst>
        </pc:spChg>
        <pc:spChg chg="mod">
          <ac:chgData name="Dindi puri" userId="ae3aafaeea893d49" providerId="LiveId" clId="{165A048F-90F6-4D84-B5D5-7754AC2C34A7}" dt="2023-02-25T14:15:37.973" v="3649"/>
          <ac:spMkLst>
            <pc:docMk/>
            <pc:sldMk cId="0" sldId="263"/>
            <ac:spMk id="45" creationId="{9D26B6FD-7833-6263-128C-8DC87FF880C1}"/>
          </ac:spMkLst>
        </pc:spChg>
        <pc:spChg chg="mod">
          <ac:chgData name="Dindi puri" userId="ae3aafaeea893d49" providerId="LiveId" clId="{165A048F-90F6-4D84-B5D5-7754AC2C34A7}" dt="2023-02-25T14:15:37.973" v="3649"/>
          <ac:spMkLst>
            <pc:docMk/>
            <pc:sldMk cId="0" sldId="263"/>
            <ac:spMk id="46" creationId="{D4B1FF58-6AE2-F76B-847D-C1CF2BC38330}"/>
          </ac:spMkLst>
        </pc:spChg>
        <pc:spChg chg="mod">
          <ac:chgData name="Dindi puri" userId="ae3aafaeea893d49" providerId="LiveId" clId="{165A048F-90F6-4D84-B5D5-7754AC2C34A7}" dt="2023-02-25T14:15:37.973" v="3649"/>
          <ac:spMkLst>
            <pc:docMk/>
            <pc:sldMk cId="0" sldId="263"/>
            <ac:spMk id="47" creationId="{961BB859-506E-E12E-999D-3EC32F1AC603}"/>
          </ac:spMkLst>
        </pc:spChg>
        <pc:spChg chg="mod">
          <ac:chgData name="Dindi puri" userId="ae3aafaeea893d49" providerId="LiveId" clId="{165A048F-90F6-4D84-B5D5-7754AC2C34A7}" dt="2023-02-25T14:15:37.973" v="3649"/>
          <ac:spMkLst>
            <pc:docMk/>
            <pc:sldMk cId="0" sldId="263"/>
            <ac:spMk id="48" creationId="{AEB798E5-22BF-F634-2FD8-E09253B432B1}"/>
          </ac:spMkLst>
        </pc:spChg>
        <pc:spChg chg="mod">
          <ac:chgData name="Dindi puri" userId="ae3aafaeea893d49" providerId="LiveId" clId="{165A048F-90F6-4D84-B5D5-7754AC2C34A7}" dt="2023-02-25T14:15:37.973" v="3649"/>
          <ac:spMkLst>
            <pc:docMk/>
            <pc:sldMk cId="0" sldId="263"/>
            <ac:spMk id="49" creationId="{CA954E5E-F586-4933-A520-234F5965EC06}"/>
          </ac:spMkLst>
        </pc:spChg>
        <pc:spChg chg="mod">
          <ac:chgData name="Dindi puri" userId="ae3aafaeea893d49" providerId="LiveId" clId="{165A048F-90F6-4D84-B5D5-7754AC2C34A7}" dt="2023-02-25T14:15:37.973" v="3649"/>
          <ac:spMkLst>
            <pc:docMk/>
            <pc:sldMk cId="0" sldId="263"/>
            <ac:spMk id="50" creationId="{3989059A-9C68-7CBE-ABEA-6E88EDC6F3E9}"/>
          </ac:spMkLst>
        </pc:spChg>
        <pc:spChg chg="mod">
          <ac:chgData name="Dindi puri" userId="ae3aafaeea893d49" providerId="LiveId" clId="{165A048F-90F6-4D84-B5D5-7754AC2C34A7}" dt="2023-02-25T14:15:37.973" v="3649"/>
          <ac:spMkLst>
            <pc:docMk/>
            <pc:sldMk cId="0" sldId="263"/>
            <ac:spMk id="51" creationId="{AB7985B0-1D1E-AD0E-FB62-CFA613C7956F}"/>
          </ac:spMkLst>
        </pc:spChg>
        <pc:spChg chg="mod">
          <ac:chgData name="Dindi puri" userId="ae3aafaeea893d49" providerId="LiveId" clId="{165A048F-90F6-4D84-B5D5-7754AC2C34A7}" dt="2023-02-25T14:15:37.973" v="3649"/>
          <ac:spMkLst>
            <pc:docMk/>
            <pc:sldMk cId="0" sldId="263"/>
            <ac:spMk id="52" creationId="{51BC6796-80ED-90DE-BD6B-5E46A44D60AE}"/>
          </ac:spMkLst>
        </pc:spChg>
        <pc:spChg chg="mod">
          <ac:chgData name="Dindi puri" userId="ae3aafaeea893d49" providerId="LiveId" clId="{165A048F-90F6-4D84-B5D5-7754AC2C34A7}" dt="2023-02-25T14:15:37.973" v="3649"/>
          <ac:spMkLst>
            <pc:docMk/>
            <pc:sldMk cId="0" sldId="263"/>
            <ac:spMk id="53" creationId="{BE5508BD-DB83-D77A-FC7D-FAE8AADB1DCA}"/>
          </ac:spMkLst>
        </pc:spChg>
        <pc:spChg chg="mod">
          <ac:chgData name="Dindi puri" userId="ae3aafaeea893d49" providerId="LiveId" clId="{165A048F-90F6-4D84-B5D5-7754AC2C34A7}" dt="2023-02-25T14:15:37.973" v="3649"/>
          <ac:spMkLst>
            <pc:docMk/>
            <pc:sldMk cId="0" sldId="263"/>
            <ac:spMk id="54" creationId="{0FDBE7C3-2EB3-9AE5-AEE1-C036AB06C35B}"/>
          </ac:spMkLst>
        </pc:spChg>
        <pc:spChg chg="mod">
          <ac:chgData name="Dindi puri" userId="ae3aafaeea893d49" providerId="LiveId" clId="{165A048F-90F6-4D84-B5D5-7754AC2C34A7}" dt="2023-02-25T14:15:37.973" v="3649"/>
          <ac:spMkLst>
            <pc:docMk/>
            <pc:sldMk cId="0" sldId="263"/>
            <ac:spMk id="55" creationId="{8F83D9DF-D934-EED5-B02E-1B39B224267D}"/>
          </ac:spMkLst>
        </pc:spChg>
        <pc:spChg chg="mod">
          <ac:chgData name="Dindi puri" userId="ae3aafaeea893d49" providerId="LiveId" clId="{165A048F-90F6-4D84-B5D5-7754AC2C34A7}" dt="2023-02-25T14:15:37.973" v="3649"/>
          <ac:spMkLst>
            <pc:docMk/>
            <pc:sldMk cId="0" sldId="263"/>
            <ac:spMk id="56" creationId="{4E56A9D4-D7B7-EC89-17F4-CA6551131C00}"/>
          </ac:spMkLst>
        </pc:spChg>
        <pc:spChg chg="mod">
          <ac:chgData name="Dindi puri" userId="ae3aafaeea893d49" providerId="LiveId" clId="{165A048F-90F6-4D84-B5D5-7754AC2C34A7}" dt="2023-02-25T14:06:02.794" v="3419" actId="20577"/>
          <ac:spMkLst>
            <pc:docMk/>
            <pc:sldMk cId="0" sldId="263"/>
            <ac:spMk id="1212" creationId="{00000000-0000-0000-0000-000000000000}"/>
          </ac:spMkLst>
        </pc:spChg>
        <pc:spChg chg="del">
          <ac:chgData name="Dindi puri" userId="ae3aafaeea893d49" providerId="LiveId" clId="{165A048F-90F6-4D84-B5D5-7754AC2C34A7}" dt="2023-02-25T14:14:30.178" v="3646" actId="21"/>
          <ac:spMkLst>
            <pc:docMk/>
            <pc:sldMk cId="0" sldId="263"/>
            <ac:spMk id="1213" creationId="{00000000-0000-0000-0000-000000000000}"/>
          </ac:spMkLst>
        </pc:spChg>
        <pc:spChg chg="mod">
          <ac:chgData name="Dindi puri" userId="ae3aafaeea893d49" providerId="LiveId" clId="{165A048F-90F6-4D84-B5D5-7754AC2C34A7}" dt="2023-03-24T16:17:23.444" v="13815" actId="1076"/>
          <ac:spMkLst>
            <pc:docMk/>
            <pc:sldMk cId="0" sldId="263"/>
            <ac:spMk id="1214" creationId="{00000000-0000-0000-0000-000000000000}"/>
          </ac:spMkLst>
        </pc:spChg>
        <pc:spChg chg="del mod">
          <ac:chgData name="Dindi puri" userId="ae3aafaeea893d49" providerId="LiveId" clId="{165A048F-90F6-4D84-B5D5-7754AC2C34A7}" dt="2023-03-24T16:17:31.997" v="13817" actId="478"/>
          <ac:spMkLst>
            <pc:docMk/>
            <pc:sldMk cId="0" sldId="263"/>
            <ac:spMk id="1215" creationId="{00000000-0000-0000-0000-000000000000}"/>
          </ac:spMkLst>
        </pc:spChg>
        <pc:spChg chg="del mod">
          <ac:chgData name="Dindi puri" userId="ae3aafaeea893d49" providerId="LiveId" clId="{165A048F-90F6-4D84-B5D5-7754AC2C34A7}" dt="2023-03-24T16:17:33.818" v="13819" actId="478"/>
          <ac:spMkLst>
            <pc:docMk/>
            <pc:sldMk cId="0" sldId="263"/>
            <ac:spMk id="1216" creationId="{00000000-0000-0000-0000-000000000000}"/>
          </ac:spMkLst>
        </pc:spChg>
        <pc:spChg chg="del">
          <ac:chgData name="Dindi puri" userId="ae3aafaeea893d49" providerId="LiveId" clId="{165A048F-90F6-4D84-B5D5-7754AC2C34A7}" dt="2023-03-24T16:17:20.041" v="13813" actId="478"/>
          <ac:spMkLst>
            <pc:docMk/>
            <pc:sldMk cId="0" sldId="263"/>
            <ac:spMk id="1217" creationId="{00000000-0000-0000-0000-000000000000}"/>
          </ac:spMkLst>
        </pc:spChg>
        <pc:spChg chg="del">
          <ac:chgData name="Dindi puri" userId="ae3aafaeea893d49" providerId="LiveId" clId="{165A048F-90F6-4D84-B5D5-7754AC2C34A7}" dt="2023-03-24T16:17:20.041" v="13813" actId="478"/>
          <ac:spMkLst>
            <pc:docMk/>
            <pc:sldMk cId="0" sldId="263"/>
            <ac:spMk id="1218" creationId="{00000000-0000-0000-0000-000000000000}"/>
          </ac:spMkLst>
        </pc:spChg>
        <pc:grpChg chg="add mod">
          <ac:chgData name="Dindi puri" userId="ae3aafaeea893d49" providerId="LiveId" clId="{165A048F-90F6-4D84-B5D5-7754AC2C34A7}" dt="2023-02-25T14:15:55.402" v="3657" actId="1076"/>
          <ac:grpSpMkLst>
            <pc:docMk/>
            <pc:sldMk cId="0" sldId="263"/>
            <ac:grpSpMk id="4" creationId="{7B7F8A0A-7879-01E0-79CB-2EDD6D9B0CAD}"/>
          </ac:grpSpMkLst>
        </pc:grpChg>
      </pc:sldChg>
      <pc:sldChg chg="delSp modSp del mod ord modNotes">
        <pc:chgData name="Dindi puri" userId="ae3aafaeea893d49" providerId="LiveId" clId="{165A048F-90F6-4D84-B5D5-7754AC2C34A7}" dt="2023-03-24T14:15:17.326" v="13210" actId="2696"/>
        <pc:sldMkLst>
          <pc:docMk/>
          <pc:sldMk cId="0" sldId="264"/>
        </pc:sldMkLst>
        <pc:spChg chg="mod">
          <ac:chgData name="Dindi puri" userId="ae3aafaeea893d49" providerId="LiveId" clId="{165A048F-90F6-4D84-B5D5-7754AC2C34A7}" dt="2023-03-07T20:59:49.553" v="6003" actId="13926"/>
          <ac:spMkLst>
            <pc:docMk/>
            <pc:sldMk cId="0" sldId="264"/>
            <ac:spMk id="1223" creationId="{00000000-0000-0000-0000-000000000000}"/>
          </ac:spMkLst>
        </pc:spChg>
        <pc:spChg chg="mod">
          <ac:chgData name="Dindi puri" userId="ae3aafaeea893d49" providerId="LiveId" clId="{165A048F-90F6-4D84-B5D5-7754AC2C34A7}" dt="2023-03-07T20:54:55.902" v="5850" actId="20577"/>
          <ac:spMkLst>
            <pc:docMk/>
            <pc:sldMk cId="0" sldId="264"/>
            <ac:spMk id="1224" creationId="{00000000-0000-0000-0000-000000000000}"/>
          </ac:spMkLst>
        </pc:spChg>
        <pc:spChg chg="mod">
          <ac:chgData name="Dindi puri" userId="ae3aafaeea893d49" providerId="LiveId" clId="{165A048F-90F6-4D84-B5D5-7754AC2C34A7}" dt="2023-03-23T16:32:25.855" v="12958" actId="313"/>
          <ac:spMkLst>
            <pc:docMk/>
            <pc:sldMk cId="0" sldId="264"/>
            <ac:spMk id="1225" creationId="{00000000-0000-0000-0000-000000000000}"/>
          </ac:spMkLst>
        </pc:spChg>
        <pc:spChg chg="mod">
          <ac:chgData name="Dindi puri" userId="ae3aafaeea893d49" providerId="LiveId" clId="{165A048F-90F6-4D84-B5D5-7754AC2C34A7}" dt="2023-03-07T20:55:13.345" v="5864" actId="20577"/>
          <ac:spMkLst>
            <pc:docMk/>
            <pc:sldMk cId="0" sldId="264"/>
            <ac:spMk id="1226" creationId="{00000000-0000-0000-0000-000000000000}"/>
          </ac:spMkLst>
        </pc:spChg>
        <pc:spChg chg="mod">
          <ac:chgData name="Dindi puri" userId="ae3aafaeea893d49" providerId="LiveId" clId="{165A048F-90F6-4D84-B5D5-7754AC2C34A7}" dt="2023-03-07T20:55:05.266" v="5858" actId="20577"/>
          <ac:spMkLst>
            <pc:docMk/>
            <pc:sldMk cId="0" sldId="264"/>
            <ac:spMk id="1227" creationId="{00000000-0000-0000-0000-000000000000}"/>
          </ac:spMkLst>
        </pc:spChg>
        <pc:spChg chg="mod">
          <ac:chgData name="Dindi puri" userId="ae3aafaeea893d49" providerId="LiveId" clId="{165A048F-90F6-4D84-B5D5-7754AC2C34A7}" dt="2023-03-07T20:55:39.865" v="5891" actId="20577"/>
          <ac:spMkLst>
            <pc:docMk/>
            <pc:sldMk cId="0" sldId="264"/>
            <ac:spMk id="1228" creationId="{00000000-0000-0000-0000-000000000000}"/>
          </ac:spMkLst>
        </pc:spChg>
        <pc:spChg chg="mod">
          <ac:chgData name="Dindi puri" userId="ae3aafaeea893d49" providerId="LiveId" clId="{165A048F-90F6-4D84-B5D5-7754AC2C34A7}" dt="2023-03-07T20:55:35.343" v="5887" actId="1076"/>
          <ac:spMkLst>
            <pc:docMk/>
            <pc:sldMk cId="0" sldId="264"/>
            <ac:spMk id="1229" creationId="{00000000-0000-0000-0000-000000000000}"/>
          </ac:spMkLst>
        </pc:spChg>
        <pc:spChg chg="mod">
          <ac:chgData name="Dindi puri" userId="ae3aafaeea893d49" providerId="LiveId" clId="{165A048F-90F6-4D84-B5D5-7754AC2C34A7}" dt="2023-03-07T20:56:34.385" v="5935" actId="20577"/>
          <ac:spMkLst>
            <pc:docMk/>
            <pc:sldMk cId="0" sldId="264"/>
            <ac:spMk id="1230" creationId="{00000000-0000-0000-0000-000000000000}"/>
          </ac:spMkLst>
        </pc:spChg>
        <pc:spChg chg="mod">
          <ac:chgData name="Dindi puri" userId="ae3aafaeea893d49" providerId="LiveId" clId="{165A048F-90F6-4D84-B5D5-7754AC2C34A7}" dt="2023-03-07T20:56:08.090" v="5919" actId="1076"/>
          <ac:spMkLst>
            <pc:docMk/>
            <pc:sldMk cId="0" sldId="264"/>
            <ac:spMk id="1231" creationId="{00000000-0000-0000-0000-000000000000}"/>
          </ac:spMkLst>
        </pc:spChg>
        <pc:spChg chg="mod">
          <ac:chgData name="Dindi puri" userId="ae3aafaeea893d49" providerId="LiveId" clId="{165A048F-90F6-4D84-B5D5-7754AC2C34A7}" dt="2023-03-07T20:57:16.372" v="6002" actId="20577"/>
          <ac:spMkLst>
            <pc:docMk/>
            <pc:sldMk cId="0" sldId="264"/>
            <ac:spMk id="1232" creationId="{00000000-0000-0000-0000-000000000000}"/>
          </ac:spMkLst>
        </pc:spChg>
        <pc:spChg chg="mod">
          <ac:chgData name="Dindi puri" userId="ae3aafaeea893d49" providerId="LiveId" clId="{165A048F-90F6-4D84-B5D5-7754AC2C34A7}" dt="2023-03-07T20:57:02.656" v="5999" actId="1076"/>
          <ac:spMkLst>
            <pc:docMk/>
            <pc:sldMk cId="0" sldId="264"/>
            <ac:spMk id="1233" creationId="{00000000-0000-0000-0000-000000000000}"/>
          </ac:spMkLst>
        </pc:spChg>
        <pc:spChg chg="del">
          <ac:chgData name="Dindi puri" userId="ae3aafaeea893d49" providerId="LiveId" clId="{165A048F-90F6-4D84-B5D5-7754AC2C34A7}" dt="2023-03-07T20:59:58.740" v="6004" actId="21"/>
          <ac:spMkLst>
            <pc:docMk/>
            <pc:sldMk cId="0" sldId="264"/>
            <ac:spMk id="1234" creationId="{00000000-0000-0000-0000-000000000000}"/>
          </ac:spMkLst>
        </pc:spChg>
      </pc:sldChg>
      <pc:sldChg chg="addSp delSp modSp mod ord modNotes">
        <pc:chgData name="Dindi puri" userId="ae3aafaeea893d49" providerId="LiveId" clId="{165A048F-90F6-4D84-B5D5-7754AC2C34A7}" dt="2023-03-24T16:22:52.523" v="13868" actId="20577"/>
        <pc:sldMkLst>
          <pc:docMk/>
          <pc:sldMk cId="0" sldId="265"/>
        </pc:sldMkLst>
        <pc:spChg chg="mod">
          <ac:chgData name="Dindi puri" userId="ae3aafaeea893d49" providerId="LiveId" clId="{165A048F-90F6-4D84-B5D5-7754AC2C34A7}" dt="2023-02-25T18:10:57.555" v="4857" actId="20577"/>
          <ac:spMkLst>
            <pc:docMk/>
            <pc:sldMk cId="0" sldId="265"/>
            <ac:spMk id="1255" creationId="{00000000-0000-0000-0000-000000000000}"/>
          </ac:spMkLst>
        </pc:spChg>
        <pc:spChg chg="mod">
          <ac:chgData name="Dindi puri" userId="ae3aafaeea893d49" providerId="LiveId" clId="{165A048F-90F6-4D84-B5D5-7754AC2C34A7}" dt="2023-02-25T15:16:06.267" v="4089" actId="1076"/>
          <ac:spMkLst>
            <pc:docMk/>
            <pc:sldMk cId="0" sldId="265"/>
            <ac:spMk id="1256" creationId="{00000000-0000-0000-0000-000000000000}"/>
          </ac:spMkLst>
        </pc:spChg>
        <pc:spChg chg="mod">
          <ac:chgData name="Dindi puri" userId="ae3aafaeea893d49" providerId="LiveId" clId="{165A048F-90F6-4D84-B5D5-7754AC2C34A7}" dt="2023-02-25T15:29:15.348" v="4261" actId="120"/>
          <ac:spMkLst>
            <pc:docMk/>
            <pc:sldMk cId="0" sldId="265"/>
            <ac:spMk id="1257" creationId="{00000000-0000-0000-0000-000000000000}"/>
          </ac:spMkLst>
        </pc:spChg>
        <pc:spChg chg="mod">
          <ac:chgData name="Dindi puri" userId="ae3aafaeea893d49" providerId="LiveId" clId="{165A048F-90F6-4D84-B5D5-7754AC2C34A7}" dt="2023-02-25T15:38:04.541" v="4414" actId="404"/>
          <ac:spMkLst>
            <pc:docMk/>
            <pc:sldMk cId="0" sldId="265"/>
            <ac:spMk id="1258" creationId="{00000000-0000-0000-0000-000000000000}"/>
          </ac:spMkLst>
        </pc:spChg>
        <pc:spChg chg="mod">
          <ac:chgData name="Dindi puri" userId="ae3aafaeea893d49" providerId="LiveId" clId="{165A048F-90F6-4D84-B5D5-7754AC2C34A7}" dt="2023-03-24T16:22:52.523" v="13868" actId="20577"/>
          <ac:spMkLst>
            <pc:docMk/>
            <pc:sldMk cId="0" sldId="265"/>
            <ac:spMk id="1259" creationId="{00000000-0000-0000-0000-000000000000}"/>
          </ac:spMkLst>
        </pc:spChg>
        <pc:spChg chg="mod">
          <ac:chgData name="Dindi puri" userId="ae3aafaeea893d49" providerId="LiveId" clId="{165A048F-90F6-4D84-B5D5-7754AC2C34A7}" dt="2023-02-25T15:35:53.765" v="4407" actId="1076"/>
          <ac:spMkLst>
            <pc:docMk/>
            <pc:sldMk cId="0" sldId="265"/>
            <ac:spMk id="1260" creationId="{00000000-0000-0000-0000-000000000000}"/>
          </ac:spMkLst>
        </pc:spChg>
        <pc:spChg chg="mod">
          <ac:chgData name="Dindi puri" userId="ae3aafaeea893d49" providerId="LiveId" clId="{165A048F-90F6-4D84-B5D5-7754AC2C34A7}" dt="2023-02-25T15:15:56.355" v="4085" actId="1076"/>
          <ac:spMkLst>
            <pc:docMk/>
            <pc:sldMk cId="0" sldId="265"/>
            <ac:spMk id="1261" creationId="{00000000-0000-0000-0000-000000000000}"/>
          </ac:spMkLst>
        </pc:spChg>
        <pc:spChg chg="mod">
          <ac:chgData name="Dindi puri" userId="ae3aafaeea893d49" providerId="LiveId" clId="{165A048F-90F6-4D84-B5D5-7754AC2C34A7}" dt="2023-02-25T15:35:49.631" v="4406" actId="1076"/>
          <ac:spMkLst>
            <pc:docMk/>
            <pc:sldMk cId="0" sldId="265"/>
            <ac:spMk id="1262" creationId="{00000000-0000-0000-0000-000000000000}"/>
          </ac:spMkLst>
        </pc:spChg>
        <pc:spChg chg="mod">
          <ac:chgData name="Dindi puri" userId="ae3aafaeea893d49" providerId="LiveId" clId="{165A048F-90F6-4D84-B5D5-7754AC2C34A7}" dt="2023-02-25T15:18:27.163" v="4148" actId="1076"/>
          <ac:spMkLst>
            <pc:docMk/>
            <pc:sldMk cId="0" sldId="265"/>
            <ac:spMk id="1263" creationId="{00000000-0000-0000-0000-000000000000}"/>
          </ac:spMkLst>
        </pc:spChg>
        <pc:spChg chg="mod">
          <ac:chgData name="Dindi puri" userId="ae3aafaeea893d49" providerId="LiveId" clId="{165A048F-90F6-4D84-B5D5-7754AC2C34A7}" dt="2023-02-25T15:18:32.566" v="4149" actId="1076"/>
          <ac:spMkLst>
            <pc:docMk/>
            <pc:sldMk cId="0" sldId="265"/>
            <ac:spMk id="1264" creationId="{00000000-0000-0000-0000-000000000000}"/>
          </ac:spMkLst>
        </pc:spChg>
        <pc:spChg chg="mod">
          <ac:chgData name="Dindi puri" userId="ae3aafaeea893d49" providerId="LiveId" clId="{165A048F-90F6-4D84-B5D5-7754AC2C34A7}" dt="2023-03-24T16:07:49.538" v="13629" actId="14100"/>
          <ac:spMkLst>
            <pc:docMk/>
            <pc:sldMk cId="0" sldId="265"/>
            <ac:spMk id="1265" creationId="{00000000-0000-0000-0000-000000000000}"/>
          </ac:spMkLst>
        </pc:spChg>
        <pc:spChg chg="mod">
          <ac:chgData name="Dindi puri" userId="ae3aafaeea893d49" providerId="LiveId" clId="{165A048F-90F6-4D84-B5D5-7754AC2C34A7}" dt="2023-02-25T15:35:41.705" v="4404" actId="20577"/>
          <ac:spMkLst>
            <pc:docMk/>
            <pc:sldMk cId="0" sldId="265"/>
            <ac:spMk id="1266" creationId="{00000000-0000-0000-0000-000000000000}"/>
          </ac:spMkLst>
        </pc:spChg>
        <pc:spChg chg="mod">
          <ac:chgData name="Dindi puri" userId="ae3aafaeea893d49" providerId="LiveId" clId="{165A048F-90F6-4D84-B5D5-7754AC2C34A7}" dt="2023-02-25T15:16:03.063" v="4088" actId="1076"/>
          <ac:spMkLst>
            <pc:docMk/>
            <pc:sldMk cId="0" sldId="265"/>
            <ac:spMk id="1267" creationId="{00000000-0000-0000-0000-000000000000}"/>
          </ac:spMkLst>
        </pc:spChg>
        <pc:spChg chg="del">
          <ac:chgData name="Dindi puri" userId="ae3aafaeea893d49" providerId="LiveId" clId="{165A048F-90F6-4D84-B5D5-7754AC2C34A7}" dt="2023-03-24T16:18:10.722" v="13837" actId="478"/>
          <ac:spMkLst>
            <pc:docMk/>
            <pc:sldMk cId="0" sldId="265"/>
            <ac:spMk id="1368" creationId="{00000000-0000-0000-0000-000000000000}"/>
          </ac:spMkLst>
        </pc:spChg>
        <pc:spChg chg="del mod">
          <ac:chgData name="Dindi puri" userId="ae3aafaeea893d49" providerId="LiveId" clId="{165A048F-90F6-4D84-B5D5-7754AC2C34A7}" dt="2023-03-24T16:18:10.722" v="13837" actId="478"/>
          <ac:spMkLst>
            <pc:docMk/>
            <pc:sldMk cId="0" sldId="265"/>
            <ac:spMk id="1369" creationId="{00000000-0000-0000-0000-000000000000}"/>
          </ac:spMkLst>
        </pc:spChg>
        <pc:spChg chg="del">
          <ac:chgData name="Dindi puri" userId="ae3aafaeea893d49" providerId="LiveId" clId="{165A048F-90F6-4D84-B5D5-7754AC2C34A7}" dt="2023-03-24T16:18:10.722" v="13837" actId="478"/>
          <ac:spMkLst>
            <pc:docMk/>
            <pc:sldMk cId="0" sldId="265"/>
            <ac:spMk id="1370" creationId="{00000000-0000-0000-0000-000000000000}"/>
          </ac:spMkLst>
        </pc:spChg>
        <pc:spChg chg="del">
          <ac:chgData name="Dindi puri" userId="ae3aafaeea893d49" providerId="LiveId" clId="{165A048F-90F6-4D84-B5D5-7754AC2C34A7}" dt="2023-03-24T16:18:10.722" v="13837" actId="478"/>
          <ac:spMkLst>
            <pc:docMk/>
            <pc:sldMk cId="0" sldId="265"/>
            <ac:spMk id="1371" creationId="{00000000-0000-0000-0000-000000000000}"/>
          </ac:spMkLst>
        </pc:spChg>
        <pc:cxnChg chg="add del mod">
          <ac:chgData name="Dindi puri" userId="ae3aafaeea893d49" providerId="LiveId" clId="{165A048F-90F6-4D84-B5D5-7754AC2C34A7}" dt="2023-02-25T15:37:47.603" v="4411"/>
          <ac:cxnSpMkLst>
            <pc:docMk/>
            <pc:sldMk cId="0" sldId="265"/>
            <ac:cxnSpMk id="15" creationId="{3545C342-9636-9A71-CEA6-DC52CAC97139}"/>
          </ac:cxnSpMkLst>
        </pc:cxnChg>
        <pc:cxnChg chg="mod">
          <ac:chgData name="Dindi puri" userId="ae3aafaeea893d49" providerId="LiveId" clId="{165A048F-90F6-4D84-B5D5-7754AC2C34A7}" dt="2023-02-25T15:16:06.267" v="4089" actId="1076"/>
          <ac:cxnSpMkLst>
            <pc:docMk/>
            <pc:sldMk cId="0" sldId="265"/>
            <ac:cxnSpMk id="1268" creationId="{00000000-0000-0000-0000-000000000000}"/>
          </ac:cxnSpMkLst>
        </pc:cxnChg>
        <pc:cxnChg chg="mod">
          <ac:chgData name="Dindi puri" userId="ae3aafaeea893d49" providerId="LiveId" clId="{165A048F-90F6-4D84-B5D5-7754AC2C34A7}" dt="2023-02-25T15:16:03.063" v="4088" actId="1076"/>
          <ac:cxnSpMkLst>
            <pc:docMk/>
            <pc:sldMk cId="0" sldId="265"/>
            <ac:cxnSpMk id="1269" creationId="{00000000-0000-0000-0000-000000000000}"/>
          </ac:cxnSpMkLst>
        </pc:cxnChg>
        <pc:cxnChg chg="mod">
          <ac:chgData name="Dindi puri" userId="ae3aafaeea893d49" providerId="LiveId" clId="{165A048F-90F6-4D84-B5D5-7754AC2C34A7}" dt="2023-02-25T15:15:56.355" v="4085" actId="1076"/>
          <ac:cxnSpMkLst>
            <pc:docMk/>
            <pc:sldMk cId="0" sldId="265"/>
            <ac:cxnSpMk id="1270" creationId="{00000000-0000-0000-0000-000000000000}"/>
          </ac:cxnSpMkLst>
        </pc:cxnChg>
        <pc:cxnChg chg="mod">
          <ac:chgData name="Dindi puri" userId="ae3aafaeea893d49" providerId="LiveId" clId="{165A048F-90F6-4D84-B5D5-7754AC2C34A7}" dt="2023-02-25T15:35:53.765" v="4407" actId="1076"/>
          <ac:cxnSpMkLst>
            <pc:docMk/>
            <pc:sldMk cId="0" sldId="265"/>
            <ac:cxnSpMk id="1271" creationId="{00000000-0000-0000-0000-000000000000}"/>
          </ac:cxnSpMkLst>
        </pc:cxnChg>
        <pc:cxnChg chg="mod">
          <ac:chgData name="Dindi puri" userId="ae3aafaeea893d49" providerId="LiveId" clId="{165A048F-90F6-4D84-B5D5-7754AC2C34A7}" dt="2023-02-25T15:33:32.478" v="4281" actId="14100"/>
          <ac:cxnSpMkLst>
            <pc:docMk/>
            <pc:sldMk cId="0" sldId="265"/>
            <ac:cxnSpMk id="1272" creationId="{00000000-0000-0000-0000-000000000000}"/>
          </ac:cxnSpMkLst>
        </pc:cxnChg>
        <pc:cxnChg chg="mod">
          <ac:chgData name="Dindi puri" userId="ae3aafaeea893d49" providerId="LiveId" clId="{165A048F-90F6-4D84-B5D5-7754AC2C34A7}" dt="2023-03-24T16:07:49.538" v="13629" actId="14100"/>
          <ac:cxnSpMkLst>
            <pc:docMk/>
            <pc:sldMk cId="0" sldId="265"/>
            <ac:cxnSpMk id="1273" creationId="{00000000-0000-0000-0000-000000000000}"/>
          </ac:cxnSpMkLst>
        </pc:cxnChg>
      </pc:sldChg>
      <pc:sldChg chg="del modNotes">
        <pc:chgData name="Dindi puri" userId="ae3aafaeea893d49" providerId="LiveId" clId="{165A048F-90F6-4D84-B5D5-7754AC2C34A7}" dt="2023-03-26T13:46:25.991" v="13893" actId="2696"/>
        <pc:sldMkLst>
          <pc:docMk/>
          <pc:sldMk cId="0" sldId="266"/>
        </pc:sldMkLst>
      </pc:sldChg>
      <pc:sldChg chg="del ord modNotes">
        <pc:chgData name="Dindi puri" userId="ae3aafaeea893d49" providerId="LiveId" clId="{165A048F-90F6-4D84-B5D5-7754AC2C34A7}" dt="2023-03-26T13:46:32.492" v="13894" actId="2696"/>
        <pc:sldMkLst>
          <pc:docMk/>
          <pc:sldMk cId="0" sldId="267"/>
        </pc:sldMkLst>
      </pc:sldChg>
      <pc:sldChg chg="addSp modSp del mod ord modNotes">
        <pc:chgData name="Dindi puri" userId="ae3aafaeea893d49" providerId="LiveId" clId="{165A048F-90F6-4D84-B5D5-7754AC2C34A7}" dt="2023-03-26T13:46:25.991" v="13893" actId="2696"/>
        <pc:sldMkLst>
          <pc:docMk/>
          <pc:sldMk cId="0" sldId="268"/>
        </pc:sldMkLst>
        <pc:spChg chg="mod">
          <ac:chgData name="Dindi puri" userId="ae3aafaeea893d49" providerId="LiveId" clId="{165A048F-90F6-4D84-B5D5-7754AC2C34A7}" dt="2023-02-25T18:30:55.724" v="4949" actId="164"/>
          <ac:spMkLst>
            <pc:docMk/>
            <pc:sldMk cId="0" sldId="268"/>
            <ac:spMk id="1525" creationId="{00000000-0000-0000-0000-000000000000}"/>
          </ac:spMkLst>
        </pc:spChg>
        <pc:spChg chg="mod">
          <ac:chgData name="Dindi puri" userId="ae3aafaeea893d49" providerId="LiveId" clId="{165A048F-90F6-4D84-B5D5-7754AC2C34A7}" dt="2023-02-25T18:30:55.724" v="4949" actId="164"/>
          <ac:spMkLst>
            <pc:docMk/>
            <pc:sldMk cId="0" sldId="268"/>
            <ac:spMk id="1527" creationId="{00000000-0000-0000-0000-000000000000}"/>
          </ac:spMkLst>
        </pc:spChg>
        <pc:spChg chg="mod">
          <ac:chgData name="Dindi puri" userId="ae3aafaeea893d49" providerId="LiveId" clId="{165A048F-90F6-4D84-B5D5-7754AC2C34A7}" dt="2023-02-25T18:30:55.724" v="4949" actId="164"/>
          <ac:spMkLst>
            <pc:docMk/>
            <pc:sldMk cId="0" sldId="268"/>
            <ac:spMk id="1528" creationId="{00000000-0000-0000-0000-000000000000}"/>
          </ac:spMkLst>
        </pc:spChg>
        <pc:grpChg chg="add mod">
          <ac:chgData name="Dindi puri" userId="ae3aafaeea893d49" providerId="LiveId" clId="{165A048F-90F6-4D84-B5D5-7754AC2C34A7}" dt="2023-02-25T18:30:55.724" v="4949" actId="164"/>
          <ac:grpSpMkLst>
            <pc:docMk/>
            <pc:sldMk cId="0" sldId="268"/>
            <ac:grpSpMk id="2" creationId="{1261222A-7420-B170-5E91-A618621BDAC6}"/>
          </ac:grpSpMkLst>
        </pc:grpChg>
      </pc:sldChg>
      <pc:sldChg chg="modSp del ord modNotes">
        <pc:chgData name="Dindi puri" userId="ae3aafaeea893d49" providerId="LiveId" clId="{165A048F-90F6-4D84-B5D5-7754AC2C34A7}" dt="2023-03-23T16:34:11.102" v="12992" actId="2696"/>
        <pc:sldMkLst>
          <pc:docMk/>
          <pc:sldMk cId="0" sldId="269"/>
        </pc:sldMkLst>
        <pc:spChg chg="mod">
          <ac:chgData name="Dindi puri" userId="ae3aafaeea893d49" providerId="LiveId" clId="{165A048F-90F6-4D84-B5D5-7754AC2C34A7}" dt="2023-03-22T15:03:42.215" v="9011" actId="13926"/>
          <ac:spMkLst>
            <pc:docMk/>
            <pc:sldMk cId="0" sldId="269"/>
            <ac:spMk id="1640" creationId="{00000000-0000-0000-0000-000000000000}"/>
          </ac:spMkLst>
        </pc:spChg>
        <pc:spChg chg="mod">
          <ac:chgData name="Dindi puri" userId="ae3aafaeea893d49" providerId="LiveId" clId="{165A048F-90F6-4D84-B5D5-7754AC2C34A7}" dt="2023-02-24T17:20:00.332" v="2178" actId="20577"/>
          <ac:spMkLst>
            <pc:docMk/>
            <pc:sldMk cId="0" sldId="269"/>
            <ac:spMk id="1641" creationId="{00000000-0000-0000-0000-000000000000}"/>
          </ac:spMkLst>
        </pc:spChg>
      </pc:sldChg>
      <pc:sldChg chg="del modNotes">
        <pc:chgData name="Dindi puri" userId="ae3aafaeea893d49" providerId="LiveId" clId="{165A048F-90F6-4D84-B5D5-7754AC2C34A7}" dt="2023-03-26T13:46:25.991" v="13893" actId="2696"/>
        <pc:sldMkLst>
          <pc:docMk/>
          <pc:sldMk cId="0" sldId="270"/>
        </pc:sldMkLst>
      </pc:sldChg>
      <pc:sldChg chg="del modNotes">
        <pc:chgData name="Dindi puri" userId="ae3aafaeea893d49" providerId="LiveId" clId="{165A048F-90F6-4D84-B5D5-7754AC2C34A7}" dt="2023-03-26T13:46:25.991" v="13893" actId="2696"/>
        <pc:sldMkLst>
          <pc:docMk/>
          <pc:sldMk cId="0" sldId="271"/>
        </pc:sldMkLst>
      </pc:sldChg>
      <pc:sldChg chg="del modNotes">
        <pc:chgData name="Dindi puri" userId="ae3aafaeea893d49" providerId="LiveId" clId="{165A048F-90F6-4D84-B5D5-7754AC2C34A7}" dt="2023-03-26T13:46:25.991" v="13893" actId="2696"/>
        <pc:sldMkLst>
          <pc:docMk/>
          <pc:sldMk cId="0" sldId="272"/>
        </pc:sldMkLst>
      </pc:sldChg>
      <pc:sldChg chg="del modNotes">
        <pc:chgData name="Dindi puri" userId="ae3aafaeea893d49" providerId="LiveId" clId="{165A048F-90F6-4D84-B5D5-7754AC2C34A7}" dt="2023-03-26T13:46:25.991" v="13893" actId="2696"/>
        <pc:sldMkLst>
          <pc:docMk/>
          <pc:sldMk cId="0" sldId="273"/>
        </pc:sldMkLst>
      </pc:sldChg>
      <pc:sldChg chg="del modNotes">
        <pc:chgData name="Dindi puri" userId="ae3aafaeea893d49" providerId="LiveId" clId="{165A048F-90F6-4D84-B5D5-7754AC2C34A7}" dt="2023-03-26T13:46:17.418" v="13892" actId="2696"/>
        <pc:sldMkLst>
          <pc:docMk/>
          <pc:sldMk cId="0" sldId="274"/>
        </pc:sldMkLst>
      </pc:sldChg>
      <pc:sldChg chg="addSp delSp modSp mod ord delAnim modAnim modNotes">
        <pc:chgData name="Dindi puri" userId="ae3aafaeea893d49" providerId="LiveId" clId="{165A048F-90F6-4D84-B5D5-7754AC2C34A7}" dt="2023-03-29T12:55:17.213" v="14271" actId="20577"/>
        <pc:sldMkLst>
          <pc:docMk/>
          <pc:sldMk cId="0" sldId="275"/>
        </pc:sldMkLst>
        <pc:spChg chg="mod">
          <ac:chgData name="Dindi puri" userId="ae3aafaeea893d49" providerId="LiveId" clId="{165A048F-90F6-4D84-B5D5-7754AC2C34A7}" dt="2023-02-20T18:24:06.752" v="99"/>
          <ac:spMkLst>
            <pc:docMk/>
            <pc:sldMk cId="0" sldId="275"/>
            <ac:spMk id="6" creationId="{7C579620-9626-451D-A08E-05F65CFB661A}"/>
          </ac:spMkLst>
        </pc:spChg>
        <pc:spChg chg="mod">
          <ac:chgData name="Dindi puri" userId="ae3aafaeea893d49" providerId="LiveId" clId="{165A048F-90F6-4D84-B5D5-7754AC2C34A7}" dt="2023-02-20T18:24:06.752" v="99"/>
          <ac:spMkLst>
            <pc:docMk/>
            <pc:sldMk cId="0" sldId="275"/>
            <ac:spMk id="7" creationId="{478F3C19-CC51-8DF9-899E-B1CD296057A1}"/>
          </ac:spMkLst>
        </pc:spChg>
        <pc:spChg chg="mod">
          <ac:chgData name="Dindi puri" userId="ae3aafaeea893d49" providerId="LiveId" clId="{165A048F-90F6-4D84-B5D5-7754AC2C34A7}" dt="2023-02-20T18:27:38.842" v="294"/>
          <ac:spMkLst>
            <pc:docMk/>
            <pc:sldMk cId="0" sldId="275"/>
            <ac:spMk id="12" creationId="{400518D1-774D-75A1-E3E0-586D3AFE240F}"/>
          </ac:spMkLst>
        </pc:spChg>
        <pc:spChg chg="mod">
          <ac:chgData name="Dindi puri" userId="ae3aafaeea893d49" providerId="LiveId" clId="{165A048F-90F6-4D84-B5D5-7754AC2C34A7}" dt="2023-02-20T18:27:38.842" v="294"/>
          <ac:spMkLst>
            <pc:docMk/>
            <pc:sldMk cId="0" sldId="275"/>
            <ac:spMk id="13" creationId="{A74B3AB0-7C9C-07B2-6037-91EE4CEE774F}"/>
          </ac:spMkLst>
        </pc:spChg>
        <pc:spChg chg="mod">
          <ac:chgData name="Dindi puri" userId="ae3aafaeea893d49" providerId="LiveId" clId="{165A048F-90F6-4D84-B5D5-7754AC2C34A7}" dt="2023-02-20T18:37:09.356" v="483"/>
          <ac:spMkLst>
            <pc:docMk/>
            <pc:sldMk cId="0" sldId="275"/>
            <ac:spMk id="16" creationId="{B9BA7276-2214-AF05-DAFE-7D91E6A0FF46}"/>
          </ac:spMkLst>
        </pc:spChg>
        <pc:spChg chg="mod">
          <ac:chgData name="Dindi puri" userId="ae3aafaeea893d49" providerId="LiveId" clId="{165A048F-90F6-4D84-B5D5-7754AC2C34A7}" dt="2023-02-20T18:37:09.356" v="483"/>
          <ac:spMkLst>
            <pc:docMk/>
            <pc:sldMk cId="0" sldId="275"/>
            <ac:spMk id="17" creationId="{F8CA3E60-E5B8-0EF3-093B-E4FF42838921}"/>
          </ac:spMkLst>
        </pc:spChg>
        <pc:spChg chg="mod">
          <ac:chgData name="Dindi puri" userId="ae3aafaeea893d49" providerId="LiveId" clId="{165A048F-90F6-4D84-B5D5-7754AC2C34A7}" dt="2023-02-20T18:37:09.356" v="483"/>
          <ac:spMkLst>
            <pc:docMk/>
            <pc:sldMk cId="0" sldId="275"/>
            <ac:spMk id="18" creationId="{DE9FAA99-77C9-31CC-C3AA-F1CFA64BDFF6}"/>
          </ac:spMkLst>
        </pc:spChg>
        <pc:spChg chg="mod">
          <ac:chgData name="Dindi puri" userId="ae3aafaeea893d49" providerId="LiveId" clId="{165A048F-90F6-4D84-B5D5-7754AC2C34A7}" dt="2023-02-20T18:37:09.356" v="483"/>
          <ac:spMkLst>
            <pc:docMk/>
            <pc:sldMk cId="0" sldId="275"/>
            <ac:spMk id="19" creationId="{E6E705AD-8F21-50EA-8B50-81F5267766F7}"/>
          </ac:spMkLst>
        </pc:spChg>
        <pc:spChg chg="mod">
          <ac:chgData name="Dindi puri" userId="ae3aafaeea893d49" providerId="LiveId" clId="{165A048F-90F6-4D84-B5D5-7754AC2C34A7}" dt="2023-02-20T18:37:09.356" v="483"/>
          <ac:spMkLst>
            <pc:docMk/>
            <pc:sldMk cId="0" sldId="275"/>
            <ac:spMk id="20" creationId="{B36BF785-BB9C-F17C-B1AD-87EB31B7B7D4}"/>
          </ac:spMkLst>
        </pc:spChg>
        <pc:spChg chg="mod">
          <ac:chgData name="Dindi puri" userId="ae3aafaeea893d49" providerId="LiveId" clId="{165A048F-90F6-4D84-B5D5-7754AC2C34A7}" dt="2023-02-20T18:37:09.356" v="483"/>
          <ac:spMkLst>
            <pc:docMk/>
            <pc:sldMk cId="0" sldId="275"/>
            <ac:spMk id="21" creationId="{68FB4567-243C-E8BD-57C3-9EC5EFC919F7}"/>
          </ac:spMkLst>
        </pc:spChg>
        <pc:spChg chg="mod">
          <ac:chgData name="Dindi puri" userId="ae3aafaeea893d49" providerId="LiveId" clId="{165A048F-90F6-4D84-B5D5-7754AC2C34A7}" dt="2023-02-20T18:37:09.356" v="483"/>
          <ac:spMkLst>
            <pc:docMk/>
            <pc:sldMk cId="0" sldId="275"/>
            <ac:spMk id="22" creationId="{382AAE39-1887-6958-6977-EE12328AE789}"/>
          </ac:spMkLst>
        </pc:spChg>
        <pc:spChg chg="mod">
          <ac:chgData name="Dindi puri" userId="ae3aafaeea893d49" providerId="LiveId" clId="{165A048F-90F6-4D84-B5D5-7754AC2C34A7}" dt="2023-02-20T18:37:09.356" v="483"/>
          <ac:spMkLst>
            <pc:docMk/>
            <pc:sldMk cId="0" sldId="275"/>
            <ac:spMk id="23" creationId="{CAA2994F-8C30-06B2-3DAF-30D1DE888DAC}"/>
          </ac:spMkLst>
        </pc:spChg>
        <pc:spChg chg="mod">
          <ac:chgData name="Dindi puri" userId="ae3aafaeea893d49" providerId="LiveId" clId="{165A048F-90F6-4D84-B5D5-7754AC2C34A7}" dt="2023-02-20T18:46:43.564" v="563" actId="1076"/>
          <ac:spMkLst>
            <pc:docMk/>
            <pc:sldMk cId="0" sldId="275"/>
            <ac:spMk id="24" creationId="{81869FD9-31A0-033C-585F-2A3C885EE040}"/>
          </ac:spMkLst>
        </pc:spChg>
        <pc:spChg chg="mod">
          <ac:chgData name="Dindi puri" userId="ae3aafaeea893d49" providerId="LiveId" clId="{165A048F-90F6-4D84-B5D5-7754AC2C34A7}" dt="2023-02-20T18:37:09.356" v="483"/>
          <ac:spMkLst>
            <pc:docMk/>
            <pc:sldMk cId="0" sldId="275"/>
            <ac:spMk id="25" creationId="{F94CA153-FBF2-CF1E-31A0-459D96BEF9D6}"/>
          </ac:spMkLst>
        </pc:spChg>
        <pc:spChg chg="mod">
          <ac:chgData name="Dindi puri" userId="ae3aafaeea893d49" providerId="LiveId" clId="{165A048F-90F6-4D84-B5D5-7754AC2C34A7}" dt="2023-02-20T18:45:08.953" v="532" actId="1076"/>
          <ac:spMkLst>
            <pc:docMk/>
            <pc:sldMk cId="0" sldId="275"/>
            <ac:spMk id="26" creationId="{AD9AE064-629E-F0C8-5A94-34277754D998}"/>
          </ac:spMkLst>
        </pc:spChg>
        <pc:spChg chg="add del mod">
          <ac:chgData name="Dindi puri" userId="ae3aafaeea893d49" providerId="LiveId" clId="{165A048F-90F6-4D84-B5D5-7754AC2C34A7}" dt="2023-02-20T18:43:20.673" v="506"/>
          <ac:spMkLst>
            <pc:docMk/>
            <pc:sldMk cId="0" sldId="275"/>
            <ac:spMk id="27" creationId="{E16CF49E-BA20-F868-3C0D-07C01FDB5CE8}"/>
          </ac:spMkLst>
        </pc:spChg>
        <pc:spChg chg="add mod">
          <ac:chgData name="Dindi puri" userId="ae3aafaeea893d49" providerId="LiveId" clId="{165A048F-90F6-4D84-B5D5-7754AC2C34A7}" dt="2023-03-29T12:55:17.213" v="14271" actId="20577"/>
          <ac:spMkLst>
            <pc:docMk/>
            <pc:sldMk cId="0" sldId="275"/>
            <ac:spMk id="28" creationId="{A8A30511-83E1-98EA-8A72-78E579E0B46F}"/>
          </ac:spMkLst>
        </pc:spChg>
        <pc:spChg chg="mod">
          <ac:chgData name="Dindi puri" userId="ae3aafaeea893d49" providerId="LiveId" clId="{165A048F-90F6-4D84-B5D5-7754AC2C34A7}" dt="2023-02-20T18:46:33.230" v="561" actId="1076"/>
          <ac:spMkLst>
            <pc:docMk/>
            <pc:sldMk cId="0" sldId="275"/>
            <ac:spMk id="2081" creationId="{00000000-0000-0000-0000-000000000000}"/>
          </ac:spMkLst>
        </pc:spChg>
        <pc:spChg chg="mod">
          <ac:chgData name="Dindi puri" userId="ae3aafaeea893d49" providerId="LiveId" clId="{165A048F-90F6-4D84-B5D5-7754AC2C34A7}" dt="2023-02-20T18:45:34.958" v="540" actId="1076"/>
          <ac:spMkLst>
            <pc:docMk/>
            <pc:sldMk cId="0" sldId="275"/>
            <ac:spMk id="2082" creationId="{00000000-0000-0000-0000-000000000000}"/>
          </ac:spMkLst>
        </pc:spChg>
        <pc:spChg chg="mod">
          <ac:chgData name="Dindi puri" userId="ae3aafaeea893d49" providerId="LiveId" clId="{165A048F-90F6-4D84-B5D5-7754AC2C34A7}" dt="2023-02-20T18:44:59.386" v="528" actId="164"/>
          <ac:spMkLst>
            <pc:docMk/>
            <pc:sldMk cId="0" sldId="275"/>
            <ac:spMk id="2083" creationId="{00000000-0000-0000-0000-000000000000}"/>
          </ac:spMkLst>
        </pc:spChg>
        <pc:spChg chg="mod">
          <ac:chgData name="Dindi puri" userId="ae3aafaeea893d49" providerId="LiveId" clId="{165A048F-90F6-4D84-B5D5-7754AC2C34A7}" dt="2023-02-20T18:44:59.386" v="528" actId="164"/>
          <ac:spMkLst>
            <pc:docMk/>
            <pc:sldMk cId="0" sldId="275"/>
            <ac:spMk id="2084" creationId="{00000000-0000-0000-0000-000000000000}"/>
          </ac:spMkLst>
        </pc:spChg>
        <pc:spChg chg="mod">
          <ac:chgData name="Dindi puri" userId="ae3aafaeea893d49" providerId="LiveId" clId="{165A048F-90F6-4D84-B5D5-7754AC2C34A7}" dt="2023-02-20T18:44:59.386" v="528" actId="164"/>
          <ac:spMkLst>
            <pc:docMk/>
            <pc:sldMk cId="0" sldId="275"/>
            <ac:spMk id="2085" creationId="{00000000-0000-0000-0000-000000000000}"/>
          </ac:spMkLst>
        </pc:spChg>
        <pc:spChg chg="mod">
          <ac:chgData name="Dindi puri" userId="ae3aafaeea893d49" providerId="LiveId" clId="{165A048F-90F6-4D84-B5D5-7754AC2C34A7}" dt="2023-02-20T18:44:59.386" v="528" actId="164"/>
          <ac:spMkLst>
            <pc:docMk/>
            <pc:sldMk cId="0" sldId="275"/>
            <ac:spMk id="2086" creationId="{00000000-0000-0000-0000-000000000000}"/>
          </ac:spMkLst>
        </pc:spChg>
        <pc:spChg chg="mod">
          <ac:chgData name="Dindi puri" userId="ae3aafaeea893d49" providerId="LiveId" clId="{165A048F-90F6-4D84-B5D5-7754AC2C34A7}" dt="2023-03-23T16:22:37.270" v="12896" actId="20577"/>
          <ac:spMkLst>
            <pc:docMk/>
            <pc:sldMk cId="0" sldId="275"/>
            <ac:spMk id="2087" creationId="{00000000-0000-0000-0000-000000000000}"/>
          </ac:spMkLst>
        </pc:spChg>
        <pc:spChg chg="mod">
          <ac:chgData name="Dindi puri" userId="ae3aafaeea893d49" providerId="LiveId" clId="{165A048F-90F6-4D84-B5D5-7754AC2C34A7}" dt="2023-02-20T18:44:59.386" v="528" actId="164"/>
          <ac:spMkLst>
            <pc:docMk/>
            <pc:sldMk cId="0" sldId="275"/>
            <ac:spMk id="2088" creationId="{00000000-0000-0000-0000-000000000000}"/>
          </ac:spMkLst>
        </pc:spChg>
        <pc:spChg chg="mod">
          <ac:chgData name="Dindi puri" userId="ae3aafaeea893d49" providerId="LiveId" clId="{165A048F-90F6-4D84-B5D5-7754AC2C34A7}" dt="2023-02-20T18:44:59.386" v="528" actId="164"/>
          <ac:spMkLst>
            <pc:docMk/>
            <pc:sldMk cId="0" sldId="275"/>
            <ac:spMk id="2089" creationId="{00000000-0000-0000-0000-000000000000}"/>
          </ac:spMkLst>
        </pc:spChg>
        <pc:spChg chg="mod">
          <ac:chgData name="Dindi puri" userId="ae3aafaeea893d49" providerId="LiveId" clId="{165A048F-90F6-4D84-B5D5-7754AC2C34A7}" dt="2023-02-20T18:44:59.386" v="528" actId="164"/>
          <ac:spMkLst>
            <pc:docMk/>
            <pc:sldMk cId="0" sldId="275"/>
            <ac:spMk id="2090" creationId="{00000000-0000-0000-0000-000000000000}"/>
          </ac:spMkLst>
        </pc:spChg>
        <pc:spChg chg="mod">
          <ac:chgData name="Dindi puri" userId="ae3aafaeea893d49" providerId="LiveId" clId="{165A048F-90F6-4D84-B5D5-7754AC2C34A7}" dt="2023-02-20T18:45:36.107" v="543" actId="14100"/>
          <ac:spMkLst>
            <pc:docMk/>
            <pc:sldMk cId="0" sldId="275"/>
            <ac:spMk id="2091" creationId="{00000000-0000-0000-0000-000000000000}"/>
          </ac:spMkLst>
        </pc:spChg>
        <pc:spChg chg="del mod">
          <ac:chgData name="Dindi puri" userId="ae3aafaeea893d49" providerId="LiveId" clId="{165A048F-90F6-4D84-B5D5-7754AC2C34A7}" dt="2023-03-24T16:17:45.731" v="13823" actId="478"/>
          <ac:spMkLst>
            <pc:docMk/>
            <pc:sldMk cId="0" sldId="275"/>
            <ac:spMk id="2118" creationId="{00000000-0000-0000-0000-000000000000}"/>
          </ac:spMkLst>
        </pc:spChg>
        <pc:spChg chg="del mod">
          <ac:chgData name="Dindi puri" userId="ae3aafaeea893d49" providerId="LiveId" clId="{165A048F-90F6-4D84-B5D5-7754AC2C34A7}" dt="2023-03-24T16:17:46.146" v="13824" actId="478"/>
          <ac:spMkLst>
            <pc:docMk/>
            <pc:sldMk cId="0" sldId="275"/>
            <ac:spMk id="2119" creationId="{00000000-0000-0000-0000-000000000000}"/>
          </ac:spMkLst>
        </pc:spChg>
        <pc:spChg chg="del">
          <ac:chgData name="Dindi puri" userId="ae3aafaeea893d49" providerId="LiveId" clId="{165A048F-90F6-4D84-B5D5-7754AC2C34A7}" dt="2023-03-24T16:17:40.374" v="13820" actId="478"/>
          <ac:spMkLst>
            <pc:docMk/>
            <pc:sldMk cId="0" sldId="275"/>
            <ac:spMk id="2120" creationId="{00000000-0000-0000-0000-000000000000}"/>
          </ac:spMkLst>
        </pc:spChg>
        <pc:spChg chg="del">
          <ac:chgData name="Dindi puri" userId="ae3aafaeea893d49" providerId="LiveId" clId="{165A048F-90F6-4D84-B5D5-7754AC2C34A7}" dt="2023-03-24T16:17:40.374" v="13820" actId="478"/>
          <ac:spMkLst>
            <pc:docMk/>
            <pc:sldMk cId="0" sldId="275"/>
            <ac:spMk id="2121" creationId="{00000000-0000-0000-0000-000000000000}"/>
          </ac:spMkLst>
        </pc:spChg>
        <pc:grpChg chg="add mod">
          <ac:chgData name="Dindi puri" userId="ae3aafaeea893d49" providerId="LiveId" clId="{165A048F-90F6-4D84-B5D5-7754AC2C34A7}" dt="2023-02-20T18:44:59.386" v="528" actId="164"/>
          <ac:grpSpMkLst>
            <pc:docMk/>
            <pc:sldMk cId="0" sldId="275"/>
            <ac:grpSpMk id="3" creationId="{87EB0201-697B-0F91-F7AE-0B74BC7115A5}"/>
          </ac:grpSpMkLst>
        </pc:grpChg>
        <pc:grpChg chg="mod">
          <ac:chgData name="Dindi puri" userId="ae3aafaeea893d49" providerId="LiveId" clId="{165A048F-90F6-4D84-B5D5-7754AC2C34A7}" dt="2023-02-20T18:24:06.752" v="99"/>
          <ac:grpSpMkLst>
            <pc:docMk/>
            <pc:sldMk cId="0" sldId="275"/>
            <ac:grpSpMk id="5" creationId="{2C87C735-497C-7BBB-DD5E-8F7ADB26F23B}"/>
          </ac:grpSpMkLst>
        </pc:grpChg>
        <pc:grpChg chg="add mod">
          <ac:chgData name="Dindi puri" userId="ae3aafaeea893d49" providerId="LiveId" clId="{165A048F-90F6-4D84-B5D5-7754AC2C34A7}" dt="2023-02-20T18:44:59.386" v="528" actId="164"/>
          <ac:grpSpMkLst>
            <pc:docMk/>
            <pc:sldMk cId="0" sldId="275"/>
            <ac:grpSpMk id="9" creationId="{A7855830-E41A-0DFB-939B-27113400C817}"/>
          </ac:grpSpMkLst>
        </pc:grpChg>
        <pc:grpChg chg="mod">
          <ac:chgData name="Dindi puri" userId="ae3aafaeea893d49" providerId="LiveId" clId="{165A048F-90F6-4D84-B5D5-7754AC2C34A7}" dt="2023-02-20T18:27:38.842" v="294"/>
          <ac:grpSpMkLst>
            <pc:docMk/>
            <pc:sldMk cId="0" sldId="275"/>
            <ac:grpSpMk id="11" creationId="{05F82D49-01C4-E6EB-80DF-14B4AF516366}"/>
          </ac:grpSpMkLst>
        </pc:grpChg>
        <pc:grpChg chg="add mod">
          <ac:chgData name="Dindi puri" userId="ae3aafaeea893d49" providerId="LiveId" clId="{165A048F-90F6-4D84-B5D5-7754AC2C34A7}" dt="2023-02-20T18:46:48.196" v="564" actId="1076"/>
          <ac:grpSpMkLst>
            <pc:docMk/>
            <pc:sldMk cId="0" sldId="275"/>
            <ac:grpSpMk id="15" creationId="{AC4F3EA3-603F-B2E8-F0DC-8B603893360A}"/>
          </ac:grpSpMkLst>
        </pc:grpChg>
        <pc:grpChg chg="add mod">
          <ac:chgData name="Dindi puri" userId="ae3aafaeea893d49" providerId="LiveId" clId="{165A048F-90F6-4D84-B5D5-7754AC2C34A7}" dt="2023-02-20T18:46:30.822" v="560" actId="1076"/>
          <ac:grpSpMkLst>
            <pc:docMk/>
            <pc:sldMk cId="0" sldId="275"/>
            <ac:grpSpMk id="29" creationId="{148941D1-7BBC-0E60-481A-2719C00B48F1}"/>
          </ac:grpSpMkLst>
        </pc:grpChg>
        <pc:grpChg chg="mod">
          <ac:chgData name="Dindi puri" userId="ae3aafaeea893d49" providerId="LiveId" clId="{165A048F-90F6-4D84-B5D5-7754AC2C34A7}" dt="2023-02-20T18:44:59.386" v="528" actId="164"/>
          <ac:grpSpMkLst>
            <pc:docMk/>
            <pc:sldMk cId="0" sldId="275"/>
            <ac:grpSpMk id="2093" creationId="{00000000-0000-0000-0000-000000000000}"/>
          </ac:grpSpMkLst>
        </pc:grpChg>
        <pc:grpChg chg="del mod">
          <ac:chgData name="Dindi puri" userId="ae3aafaeea893d49" providerId="LiveId" clId="{165A048F-90F6-4D84-B5D5-7754AC2C34A7}" dt="2023-02-20T18:24:02.661" v="98" actId="21"/>
          <ac:grpSpMkLst>
            <pc:docMk/>
            <pc:sldMk cId="0" sldId="275"/>
            <ac:grpSpMk id="2098" creationId="{00000000-0000-0000-0000-000000000000}"/>
          </ac:grpSpMkLst>
        </pc:grpChg>
        <pc:grpChg chg="mod">
          <ac:chgData name="Dindi puri" userId="ae3aafaeea893d49" providerId="LiveId" clId="{165A048F-90F6-4D84-B5D5-7754AC2C34A7}" dt="2023-02-20T18:44:59.386" v="528" actId="164"/>
          <ac:grpSpMkLst>
            <pc:docMk/>
            <pc:sldMk cId="0" sldId="275"/>
            <ac:grpSpMk id="2103" creationId="{00000000-0000-0000-0000-000000000000}"/>
          </ac:grpSpMkLst>
        </pc:grpChg>
        <pc:grpChg chg="mod">
          <ac:chgData name="Dindi puri" userId="ae3aafaeea893d49" providerId="LiveId" clId="{165A048F-90F6-4D84-B5D5-7754AC2C34A7}" dt="2023-02-20T18:44:59.386" v="528" actId="164"/>
          <ac:grpSpMkLst>
            <pc:docMk/>
            <pc:sldMk cId="0" sldId="275"/>
            <ac:grpSpMk id="2108" creationId="{00000000-0000-0000-0000-000000000000}"/>
          </ac:grpSpMkLst>
        </pc:grpChg>
        <pc:grpChg chg="del">
          <ac:chgData name="Dindi puri" userId="ae3aafaeea893d49" providerId="LiveId" clId="{165A048F-90F6-4D84-B5D5-7754AC2C34A7}" dt="2023-02-20T18:27:33.705" v="293" actId="21"/>
          <ac:grpSpMkLst>
            <pc:docMk/>
            <pc:sldMk cId="0" sldId="275"/>
            <ac:grpSpMk id="2113" creationId="{00000000-0000-0000-0000-000000000000}"/>
          </ac:grpSpMkLst>
        </pc:grpChg>
        <pc:picChg chg="add del mod">
          <ac:chgData name="Dindi puri" userId="ae3aafaeea893d49" providerId="LiveId" clId="{165A048F-90F6-4D84-B5D5-7754AC2C34A7}" dt="2023-02-20T18:35:46.192" v="480" actId="21"/>
          <ac:picMkLst>
            <pc:docMk/>
            <pc:sldMk cId="0" sldId="275"/>
            <ac:picMk id="14" creationId="{0BC3A1E4-CA57-688A-F655-90F3B7EC0A23}"/>
          </ac:picMkLst>
        </pc:picChg>
        <pc:cxnChg chg="mod">
          <ac:chgData name="Dindi puri" userId="ae3aafaeea893d49" providerId="LiveId" clId="{165A048F-90F6-4D84-B5D5-7754AC2C34A7}" dt="2023-02-20T18:24:06.752" v="99"/>
          <ac:cxnSpMkLst>
            <pc:docMk/>
            <pc:sldMk cId="0" sldId="275"/>
            <ac:cxnSpMk id="4" creationId="{1A24AA71-C51D-D888-324A-A1A72FF04565}"/>
          </ac:cxnSpMkLst>
        </pc:cxnChg>
        <pc:cxnChg chg="mod">
          <ac:chgData name="Dindi puri" userId="ae3aafaeea893d49" providerId="LiveId" clId="{165A048F-90F6-4D84-B5D5-7754AC2C34A7}" dt="2023-02-20T18:27:38.842" v="294"/>
          <ac:cxnSpMkLst>
            <pc:docMk/>
            <pc:sldMk cId="0" sldId="275"/>
            <ac:cxnSpMk id="10" creationId="{B162ADB5-D457-D22C-1B32-A0897D634B50}"/>
          </ac:cxnSpMkLst>
        </pc:cxnChg>
        <pc:cxnChg chg="mod">
          <ac:chgData name="Dindi puri" userId="ae3aafaeea893d49" providerId="LiveId" clId="{165A048F-90F6-4D84-B5D5-7754AC2C34A7}" dt="2023-02-20T18:45:48.009" v="547" actId="1076"/>
          <ac:cxnSpMkLst>
            <pc:docMk/>
            <pc:sldMk cId="0" sldId="275"/>
            <ac:cxnSpMk id="2092" creationId="{00000000-0000-0000-0000-000000000000}"/>
          </ac:cxnSpMkLst>
        </pc:cxnChg>
        <pc:cxnChg chg="mod">
          <ac:chgData name="Dindi puri" userId="ae3aafaeea893d49" providerId="LiveId" clId="{165A048F-90F6-4D84-B5D5-7754AC2C34A7}" dt="2023-02-20T18:24:02.661" v="98" actId="21"/>
          <ac:cxnSpMkLst>
            <pc:docMk/>
            <pc:sldMk cId="0" sldId="275"/>
            <ac:cxnSpMk id="2099" creationId="{00000000-0000-0000-0000-000000000000}"/>
          </ac:cxnSpMkLst>
        </pc:cxnChg>
        <pc:cxnChg chg="mod">
          <ac:chgData name="Dindi puri" userId="ae3aafaeea893d49" providerId="LiveId" clId="{165A048F-90F6-4D84-B5D5-7754AC2C34A7}" dt="2023-02-20T18:27:33.705" v="293" actId="21"/>
          <ac:cxnSpMkLst>
            <pc:docMk/>
            <pc:sldMk cId="0" sldId="275"/>
            <ac:cxnSpMk id="2114" creationId="{00000000-0000-0000-0000-000000000000}"/>
          </ac:cxnSpMkLst>
        </pc:cxnChg>
      </pc:sldChg>
      <pc:sldChg chg="del modNotes">
        <pc:chgData name="Dindi puri" userId="ae3aafaeea893d49" providerId="LiveId" clId="{165A048F-90F6-4D84-B5D5-7754AC2C34A7}" dt="2023-03-26T13:46:17.418" v="13892" actId="2696"/>
        <pc:sldMkLst>
          <pc:docMk/>
          <pc:sldMk cId="0" sldId="276"/>
        </pc:sldMkLst>
      </pc:sldChg>
      <pc:sldChg chg="del modNotes">
        <pc:chgData name="Dindi puri" userId="ae3aafaeea893d49" providerId="LiveId" clId="{165A048F-90F6-4D84-B5D5-7754AC2C34A7}" dt="2023-03-26T13:46:17.418" v="13892" actId="2696"/>
        <pc:sldMkLst>
          <pc:docMk/>
          <pc:sldMk cId="0" sldId="277"/>
        </pc:sldMkLst>
      </pc:sldChg>
      <pc:sldChg chg="del modNotes">
        <pc:chgData name="Dindi puri" userId="ae3aafaeea893d49" providerId="LiveId" clId="{165A048F-90F6-4D84-B5D5-7754AC2C34A7}" dt="2023-03-26T13:46:17.418" v="13892" actId="2696"/>
        <pc:sldMkLst>
          <pc:docMk/>
          <pc:sldMk cId="0" sldId="278"/>
        </pc:sldMkLst>
      </pc:sldChg>
      <pc:sldChg chg="del ord modNotes">
        <pc:chgData name="Dindi puri" userId="ae3aafaeea893d49" providerId="LiveId" clId="{165A048F-90F6-4D84-B5D5-7754AC2C34A7}" dt="2023-03-26T13:46:46.113" v="13895" actId="2696"/>
        <pc:sldMkLst>
          <pc:docMk/>
          <pc:sldMk cId="0" sldId="279"/>
        </pc:sldMkLst>
      </pc:sldChg>
      <pc:sldChg chg="modSp del mod ord modNotes">
        <pc:chgData name="Dindi puri" userId="ae3aafaeea893d49" providerId="LiveId" clId="{165A048F-90F6-4D84-B5D5-7754AC2C34A7}" dt="2023-03-26T13:46:32.492" v="13894" actId="2696"/>
        <pc:sldMkLst>
          <pc:docMk/>
          <pc:sldMk cId="0" sldId="280"/>
        </pc:sldMkLst>
        <pc:spChg chg="mod">
          <ac:chgData name="Dindi puri" userId="ae3aafaeea893d49" providerId="LiveId" clId="{165A048F-90F6-4D84-B5D5-7754AC2C34A7}" dt="2023-02-25T13:36:54.124" v="2678" actId="1076"/>
          <ac:spMkLst>
            <pc:docMk/>
            <pc:sldMk cId="0" sldId="280"/>
            <ac:spMk id="2430" creationId="{00000000-0000-0000-0000-000000000000}"/>
          </ac:spMkLst>
        </pc:spChg>
        <pc:spChg chg="mod">
          <ac:chgData name="Dindi puri" userId="ae3aafaeea893d49" providerId="LiveId" clId="{165A048F-90F6-4D84-B5D5-7754AC2C34A7}" dt="2023-02-25T13:36:55.390" v="2679" actId="1076"/>
          <ac:spMkLst>
            <pc:docMk/>
            <pc:sldMk cId="0" sldId="280"/>
            <ac:spMk id="2431" creationId="{00000000-0000-0000-0000-000000000000}"/>
          </ac:spMkLst>
        </pc:spChg>
        <pc:spChg chg="mod">
          <ac:chgData name="Dindi puri" userId="ae3aafaeea893d49" providerId="LiveId" clId="{165A048F-90F6-4D84-B5D5-7754AC2C34A7}" dt="2023-02-25T13:31:51.362" v="2505" actId="20577"/>
          <ac:spMkLst>
            <pc:docMk/>
            <pc:sldMk cId="0" sldId="280"/>
            <ac:spMk id="2432" creationId="{00000000-0000-0000-0000-000000000000}"/>
          </ac:spMkLst>
        </pc:spChg>
        <pc:spChg chg="mod">
          <ac:chgData name="Dindi puri" userId="ae3aafaeea893d49" providerId="LiveId" clId="{165A048F-90F6-4D84-B5D5-7754AC2C34A7}" dt="2023-02-25T13:39:56.065" v="2946" actId="1076"/>
          <ac:spMkLst>
            <pc:docMk/>
            <pc:sldMk cId="0" sldId="280"/>
            <ac:spMk id="2433" creationId="{00000000-0000-0000-0000-000000000000}"/>
          </ac:spMkLst>
        </pc:spChg>
        <pc:spChg chg="mod">
          <ac:chgData name="Dindi puri" userId="ae3aafaeea893d49" providerId="LiveId" clId="{165A048F-90F6-4D84-B5D5-7754AC2C34A7}" dt="2023-02-25T13:36:59.967" v="2681" actId="1076"/>
          <ac:spMkLst>
            <pc:docMk/>
            <pc:sldMk cId="0" sldId="280"/>
            <ac:spMk id="2434" creationId="{00000000-0000-0000-0000-000000000000}"/>
          </ac:spMkLst>
        </pc:spChg>
        <pc:spChg chg="mod">
          <ac:chgData name="Dindi puri" userId="ae3aafaeea893d49" providerId="LiveId" clId="{165A048F-90F6-4D84-B5D5-7754AC2C34A7}" dt="2023-02-25T13:38:24.005" v="2782" actId="1076"/>
          <ac:spMkLst>
            <pc:docMk/>
            <pc:sldMk cId="0" sldId="280"/>
            <ac:spMk id="2435" creationId="{00000000-0000-0000-0000-000000000000}"/>
          </ac:spMkLst>
        </pc:spChg>
        <pc:spChg chg="mod">
          <ac:chgData name="Dindi puri" userId="ae3aafaeea893d49" providerId="LiveId" clId="{165A048F-90F6-4D84-B5D5-7754AC2C34A7}" dt="2023-02-25T13:32:21.464" v="2540" actId="14100"/>
          <ac:spMkLst>
            <pc:docMk/>
            <pc:sldMk cId="0" sldId="280"/>
            <ac:spMk id="2436" creationId="{00000000-0000-0000-0000-000000000000}"/>
          </ac:spMkLst>
        </pc:spChg>
        <pc:spChg chg="mod">
          <ac:chgData name="Dindi puri" userId="ae3aafaeea893d49" providerId="LiveId" clId="{165A048F-90F6-4D84-B5D5-7754AC2C34A7}" dt="2023-02-25T13:33:35.305" v="2546" actId="1076"/>
          <ac:spMkLst>
            <pc:docMk/>
            <pc:sldMk cId="0" sldId="280"/>
            <ac:spMk id="2439" creationId="{00000000-0000-0000-0000-000000000000}"/>
          </ac:spMkLst>
        </pc:spChg>
        <pc:spChg chg="mod">
          <ac:chgData name="Dindi puri" userId="ae3aafaeea893d49" providerId="LiveId" clId="{165A048F-90F6-4D84-B5D5-7754AC2C34A7}" dt="2023-02-25T13:32:12.894" v="2536" actId="1076"/>
          <ac:spMkLst>
            <pc:docMk/>
            <pc:sldMk cId="0" sldId="280"/>
            <ac:spMk id="2460" creationId="{00000000-0000-0000-0000-000000000000}"/>
          </ac:spMkLst>
        </pc:spChg>
        <pc:grpChg chg="mod">
          <ac:chgData name="Dindi puri" userId="ae3aafaeea893d49" providerId="LiveId" clId="{165A048F-90F6-4D84-B5D5-7754AC2C34A7}" dt="2023-02-25T13:33:48.246" v="2550" actId="1076"/>
          <ac:grpSpMkLst>
            <pc:docMk/>
            <pc:sldMk cId="0" sldId="280"/>
            <ac:grpSpMk id="2438" creationId="{00000000-0000-0000-0000-000000000000}"/>
          </ac:grpSpMkLst>
        </pc:grpChg>
        <pc:grpChg chg="mod">
          <ac:chgData name="Dindi puri" userId="ae3aafaeea893d49" providerId="LiveId" clId="{165A048F-90F6-4D84-B5D5-7754AC2C34A7}" dt="2023-02-25T13:36:51.949" v="2677" actId="1076"/>
          <ac:grpSpMkLst>
            <pc:docMk/>
            <pc:sldMk cId="0" sldId="280"/>
            <ac:grpSpMk id="2478" creationId="{00000000-0000-0000-0000-000000000000}"/>
          </ac:grpSpMkLst>
        </pc:grpChg>
        <pc:grpChg chg="mod">
          <ac:chgData name="Dindi puri" userId="ae3aafaeea893d49" providerId="LiveId" clId="{165A048F-90F6-4D84-B5D5-7754AC2C34A7}" dt="2023-02-25T13:36:58.021" v="2680" actId="1076"/>
          <ac:grpSpMkLst>
            <pc:docMk/>
            <pc:sldMk cId="0" sldId="280"/>
            <ac:grpSpMk id="2511" creationId="{00000000-0000-0000-0000-000000000000}"/>
          </ac:grpSpMkLst>
        </pc:grpChg>
      </pc:sldChg>
      <pc:sldChg chg="del modNotes">
        <pc:chgData name="Dindi puri" userId="ae3aafaeea893d49" providerId="LiveId" clId="{165A048F-90F6-4D84-B5D5-7754AC2C34A7}" dt="2023-03-26T13:46:17.418" v="13892" actId="2696"/>
        <pc:sldMkLst>
          <pc:docMk/>
          <pc:sldMk cId="0" sldId="281"/>
        </pc:sldMkLst>
      </pc:sldChg>
      <pc:sldChg chg="addSp delSp modSp mod ord modNotes">
        <pc:chgData name="Dindi puri" userId="ae3aafaeea893d49" providerId="LiveId" clId="{165A048F-90F6-4D84-B5D5-7754AC2C34A7}" dt="2023-03-24T16:17:50.504" v="13827" actId="478"/>
        <pc:sldMkLst>
          <pc:docMk/>
          <pc:sldMk cId="0" sldId="282"/>
        </pc:sldMkLst>
        <pc:spChg chg="add del mod">
          <ac:chgData name="Dindi puri" userId="ae3aafaeea893d49" providerId="LiveId" clId="{165A048F-90F6-4D84-B5D5-7754AC2C34A7}" dt="2023-02-24T17:40:46.705" v="2376" actId="21"/>
          <ac:spMkLst>
            <pc:docMk/>
            <pc:sldMk cId="0" sldId="282"/>
            <ac:spMk id="3" creationId="{F0A2D706-1419-677C-4C9A-955C99420CCC}"/>
          </ac:spMkLst>
        </pc:spChg>
        <pc:spChg chg="add del mod">
          <ac:chgData name="Dindi puri" userId="ae3aafaeea893d49" providerId="LiveId" clId="{165A048F-90F6-4D84-B5D5-7754AC2C34A7}" dt="2023-02-24T17:41:01.585" v="2378" actId="21"/>
          <ac:spMkLst>
            <pc:docMk/>
            <pc:sldMk cId="0" sldId="282"/>
            <ac:spMk id="5" creationId="{3EAC9908-5943-C8DD-81B1-7D377B3BA5D7}"/>
          </ac:spMkLst>
        </pc:spChg>
        <pc:spChg chg="add mod">
          <ac:chgData name="Dindi puri" userId="ae3aafaeea893d49" providerId="LiveId" clId="{165A048F-90F6-4D84-B5D5-7754AC2C34A7}" dt="2023-03-23T16:23:20.035" v="12923" actId="1076"/>
          <ac:spMkLst>
            <pc:docMk/>
            <pc:sldMk cId="0" sldId="282"/>
            <ac:spMk id="6" creationId="{61190D34-17E6-21C5-4C19-637583887E6E}"/>
          </ac:spMkLst>
        </pc:spChg>
        <pc:spChg chg="del">
          <ac:chgData name="Dindi puri" userId="ae3aafaeea893d49" providerId="LiveId" clId="{165A048F-90F6-4D84-B5D5-7754AC2C34A7}" dt="2023-02-24T17:40:01.923" v="2344" actId="21"/>
          <ac:spMkLst>
            <pc:docMk/>
            <pc:sldMk cId="0" sldId="282"/>
            <ac:spMk id="2563" creationId="{00000000-0000-0000-0000-000000000000}"/>
          </ac:spMkLst>
        </pc:spChg>
        <pc:spChg chg="mod">
          <ac:chgData name="Dindi puri" userId="ae3aafaeea893d49" providerId="LiveId" clId="{165A048F-90F6-4D84-B5D5-7754AC2C34A7}" dt="2023-03-23T16:23:17.761" v="12922" actId="1076"/>
          <ac:spMkLst>
            <pc:docMk/>
            <pc:sldMk cId="0" sldId="282"/>
            <ac:spMk id="2564" creationId="{00000000-0000-0000-0000-000000000000}"/>
          </ac:spMkLst>
        </pc:spChg>
        <pc:spChg chg="del">
          <ac:chgData name="Dindi puri" userId="ae3aafaeea893d49" providerId="LiveId" clId="{165A048F-90F6-4D84-B5D5-7754AC2C34A7}" dt="2023-03-24T16:17:48.658" v="13825" actId="478"/>
          <ac:spMkLst>
            <pc:docMk/>
            <pc:sldMk cId="0" sldId="282"/>
            <ac:spMk id="2588" creationId="{00000000-0000-0000-0000-000000000000}"/>
          </ac:spMkLst>
        </pc:spChg>
        <pc:spChg chg="del">
          <ac:chgData name="Dindi puri" userId="ae3aafaeea893d49" providerId="LiveId" clId="{165A048F-90F6-4D84-B5D5-7754AC2C34A7}" dt="2023-03-24T16:17:48.658" v="13825" actId="478"/>
          <ac:spMkLst>
            <pc:docMk/>
            <pc:sldMk cId="0" sldId="282"/>
            <ac:spMk id="2589" creationId="{00000000-0000-0000-0000-000000000000}"/>
          </ac:spMkLst>
        </pc:spChg>
        <pc:spChg chg="del mod">
          <ac:chgData name="Dindi puri" userId="ae3aafaeea893d49" providerId="LiveId" clId="{165A048F-90F6-4D84-B5D5-7754AC2C34A7}" dt="2023-03-24T16:17:50.504" v="13827" actId="478"/>
          <ac:spMkLst>
            <pc:docMk/>
            <pc:sldMk cId="0" sldId="282"/>
            <ac:spMk id="2590" creationId="{00000000-0000-0000-0000-000000000000}"/>
          </ac:spMkLst>
        </pc:spChg>
        <pc:spChg chg="del">
          <ac:chgData name="Dindi puri" userId="ae3aafaeea893d49" providerId="LiveId" clId="{165A048F-90F6-4D84-B5D5-7754AC2C34A7}" dt="2023-03-24T16:17:48.658" v="13825" actId="478"/>
          <ac:spMkLst>
            <pc:docMk/>
            <pc:sldMk cId="0" sldId="282"/>
            <ac:spMk id="2591" creationId="{00000000-0000-0000-0000-000000000000}"/>
          </ac:spMkLst>
        </pc:spChg>
        <pc:grpChg chg="mod">
          <ac:chgData name="Dindi puri" userId="ae3aafaeea893d49" providerId="LiveId" clId="{165A048F-90F6-4D84-B5D5-7754AC2C34A7}" dt="2023-02-24T17:41:15.181" v="2382" actId="1076"/>
          <ac:grpSpMkLst>
            <pc:docMk/>
            <pc:sldMk cId="0" sldId="282"/>
            <ac:grpSpMk id="2565" creationId="{00000000-0000-0000-0000-000000000000}"/>
          </ac:grpSpMkLst>
        </pc:grpChg>
      </pc:sldChg>
      <pc:sldChg chg="del modNotes">
        <pc:chgData name="Dindi puri" userId="ae3aafaeea893d49" providerId="LiveId" clId="{165A048F-90F6-4D84-B5D5-7754AC2C34A7}" dt="2023-03-26T13:46:17.418" v="13892" actId="2696"/>
        <pc:sldMkLst>
          <pc:docMk/>
          <pc:sldMk cId="0" sldId="283"/>
        </pc:sldMkLst>
      </pc:sldChg>
      <pc:sldChg chg="del modNotes">
        <pc:chgData name="Dindi puri" userId="ae3aafaeea893d49" providerId="LiveId" clId="{165A048F-90F6-4D84-B5D5-7754AC2C34A7}" dt="2023-03-26T13:46:17.418" v="13892" actId="2696"/>
        <pc:sldMkLst>
          <pc:docMk/>
          <pc:sldMk cId="0" sldId="284"/>
        </pc:sldMkLst>
      </pc:sldChg>
      <pc:sldChg chg="del modNotes">
        <pc:chgData name="Dindi puri" userId="ae3aafaeea893d49" providerId="LiveId" clId="{165A048F-90F6-4D84-B5D5-7754AC2C34A7}" dt="2023-03-26T13:46:17.418" v="13892" actId="2696"/>
        <pc:sldMkLst>
          <pc:docMk/>
          <pc:sldMk cId="0" sldId="285"/>
        </pc:sldMkLst>
      </pc:sldChg>
      <pc:sldChg chg="del modNotes">
        <pc:chgData name="Dindi puri" userId="ae3aafaeea893d49" providerId="LiveId" clId="{165A048F-90F6-4D84-B5D5-7754AC2C34A7}" dt="2023-03-26T13:46:25.991" v="13893" actId="2696"/>
        <pc:sldMkLst>
          <pc:docMk/>
          <pc:sldMk cId="0" sldId="286"/>
        </pc:sldMkLst>
      </pc:sldChg>
      <pc:sldChg chg="del modNotes">
        <pc:chgData name="Dindi puri" userId="ae3aafaeea893d49" providerId="LiveId" clId="{165A048F-90F6-4D84-B5D5-7754AC2C34A7}" dt="2023-03-26T13:46:06.275" v="13891" actId="2696"/>
        <pc:sldMkLst>
          <pc:docMk/>
          <pc:sldMk cId="0" sldId="287"/>
        </pc:sldMkLst>
      </pc:sldChg>
      <pc:sldChg chg="del modNotes">
        <pc:chgData name="Dindi puri" userId="ae3aafaeea893d49" providerId="LiveId" clId="{165A048F-90F6-4D84-B5D5-7754AC2C34A7}" dt="2023-03-26T13:46:06.275" v="13891" actId="2696"/>
        <pc:sldMkLst>
          <pc:docMk/>
          <pc:sldMk cId="0" sldId="288"/>
        </pc:sldMkLst>
      </pc:sldChg>
      <pc:sldChg chg="addSp delSp modSp del mod ord addAnim delAnim modNotes">
        <pc:chgData name="Dindi puri" userId="ae3aafaeea893d49" providerId="LiveId" clId="{165A048F-90F6-4D84-B5D5-7754AC2C34A7}" dt="2023-03-26T13:46:25.991" v="13893" actId="2696"/>
        <pc:sldMkLst>
          <pc:docMk/>
          <pc:sldMk cId="0" sldId="289"/>
        </pc:sldMkLst>
        <pc:spChg chg="mod">
          <ac:chgData name="Dindi puri" userId="ae3aafaeea893d49" providerId="LiveId" clId="{165A048F-90F6-4D84-B5D5-7754AC2C34A7}" dt="2023-02-24T17:38:02.803" v="2266" actId="1076"/>
          <ac:spMkLst>
            <pc:docMk/>
            <pc:sldMk cId="0" sldId="289"/>
            <ac:spMk id="3150" creationId="{00000000-0000-0000-0000-000000000000}"/>
          </ac:spMkLst>
        </pc:spChg>
        <pc:grpChg chg="add del">
          <ac:chgData name="Dindi puri" userId="ae3aafaeea893d49" providerId="LiveId" clId="{165A048F-90F6-4D84-B5D5-7754AC2C34A7}" dt="2023-02-24T17:37:58.531" v="2264" actId="21"/>
          <ac:grpSpMkLst>
            <pc:docMk/>
            <pc:sldMk cId="0" sldId="289"/>
            <ac:grpSpMk id="3145" creationId="{00000000-0000-0000-0000-000000000000}"/>
          </ac:grpSpMkLst>
        </pc:grpChg>
      </pc:sldChg>
      <pc:sldChg chg="del modNotes">
        <pc:chgData name="Dindi puri" userId="ae3aafaeea893d49" providerId="LiveId" clId="{165A048F-90F6-4D84-B5D5-7754AC2C34A7}" dt="2023-03-26T13:46:06.275" v="13891" actId="2696"/>
        <pc:sldMkLst>
          <pc:docMk/>
          <pc:sldMk cId="0" sldId="290"/>
        </pc:sldMkLst>
      </pc:sldChg>
      <pc:sldChg chg="del modNotes">
        <pc:chgData name="Dindi puri" userId="ae3aafaeea893d49" providerId="LiveId" clId="{165A048F-90F6-4D84-B5D5-7754AC2C34A7}" dt="2023-03-26T13:46:06.275" v="13891" actId="2696"/>
        <pc:sldMkLst>
          <pc:docMk/>
          <pc:sldMk cId="0" sldId="291"/>
        </pc:sldMkLst>
      </pc:sldChg>
      <pc:sldChg chg="del modNotes">
        <pc:chgData name="Dindi puri" userId="ae3aafaeea893d49" providerId="LiveId" clId="{165A048F-90F6-4D84-B5D5-7754AC2C34A7}" dt="2023-03-26T13:46:06.275" v="13891" actId="2696"/>
        <pc:sldMkLst>
          <pc:docMk/>
          <pc:sldMk cId="0" sldId="292"/>
        </pc:sldMkLst>
      </pc:sldChg>
      <pc:sldChg chg="del modNotes">
        <pc:chgData name="Dindi puri" userId="ae3aafaeea893d49" providerId="LiveId" clId="{165A048F-90F6-4D84-B5D5-7754AC2C34A7}" dt="2023-03-26T13:46:06.275" v="13891" actId="2696"/>
        <pc:sldMkLst>
          <pc:docMk/>
          <pc:sldMk cId="0" sldId="293"/>
        </pc:sldMkLst>
      </pc:sldChg>
      <pc:sldChg chg="del modNotes">
        <pc:chgData name="Dindi puri" userId="ae3aafaeea893d49" providerId="LiveId" clId="{165A048F-90F6-4D84-B5D5-7754AC2C34A7}" dt="2023-03-26T13:46:06.275" v="13891" actId="2696"/>
        <pc:sldMkLst>
          <pc:docMk/>
          <pc:sldMk cId="0" sldId="294"/>
        </pc:sldMkLst>
      </pc:sldChg>
      <pc:sldChg chg="del ord modNotes">
        <pc:chgData name="Dindi puri" userId="ae3aafaeea893d49" providerId="LiveId" clId="{165A048F-90F6-4D84-B5D5-7754AC2C34A7}" dt="2023-03-26T13:46:32.492" v="13894" actId="2696"/>
        <pc:sldMkLst>
          <pc:docMk/>
          <pc:sldMk cId="0" sldId="295"/>
        </pc:sldMkLst>
      </pc:sldChg>
      <pc:sldChg chg="del modNotes">
        <pc:chgData name="Dindi puri" userId="ae3aafaeea893d49" providerId="LiveId" clId="{165A048F-90F6-4D84-B5D5-7754AC2C34A7}" dt="2023-03-26T13:46:06.275" v="13891" actId="2696"/>
        <pc:sldMkLst>
          <pc:docMk/>
          <pc:sldMk cId="0" sldId="296"/>
        </pc:sldMkLst>
      </pc:sldChg>
      <pc:sldChg chg="del modNotes">
        <pc:chgData name="Dindi puri" userId="ae3aafaeea893d49" providerId="LiveId" clId="{165A048F-90F6-4D84-B5D5-7754AC2C34A7}" dt="2023-03-26T13:46:00.775" v="13890" actId="2696"/>
        <pc:sldMkLst>
          <pc:docMk/>
          <pc:sldMk cId="0" sldId="297"/>
        </pc:sldMkLst>
      </pc:sldChg>
      <pc:sldChg chg="del modNotes">
        <pc:chgData name="Dindi puri" userId="ae3aafaeea893d49" providerId="LiveId" clId="{165A048F-90F6-4D84-B5D5-7754AC2C34A7}" dt="2023-03-26T13:46:00.775" v="13890" actId="2696"/>
        <pc:sldMkLst>
          <pc:docMk/>
          <pc:sldMk cId="0" sldId="298"/>
        </pc:sldMkLst>
      </pc:sldChg>
      <pc:sldChg chg="del modNotes">
        <pc:chgData name="Dindi puri" userId="ae3aafaeea893d49" providerId="LiveId" clId="{165A048F-90F6-4D84-B5D5-7754AC2C34A7}" dt="2023-03-26T13:46:00.775" v="13890" actId="2696"/>
        <pc:sldMkLst>
          <pc:docMk/>
          <pc:sldMk cId="0" sldId="299"/>
        </pc:sldMkLst>
      </pc:sldChg>
      <pc:sldChg chg="del modNotes">
        <pc:chgData name="Dindi puri" userId="ae3aafaeea893d49" providerId="LiveId" clId="{165A048F-90F6-4D84-B5D5-7754AC2C34A7}" dt="2023-03-26T13:46:00.775" v="13890" actId="2696"/>
        <pc:sldMkLst>
          <pc:docMk/>
          <pc:sldMk cId="0" sldId="300"/>
        </pc:sldMkLst>
      </pc:sldChg>
      <pc:sldChg chg="del modNotes">
        <pc:chgData name="Dindi puri" userId="ae3aafaeea893d49" providerId="LiveId" clId="{165A048F-90F6-4D84-B5D5-7754AC2C34A7}" dt="2023-03-26T13:46:00.775" v="13890" actId="2696"/>
        <pc:sldMkLst>
          <pc:docMk/>
          <pc:sldMk cId="0" sldId="301"/>
        </pc:sldMkLst>
      </pc:sldChg>
      <pc:sldChg chg="del modNotes">
        <pc:chgData name="Dindi puri" userId="ae3aafaeea893d49" providerId="LiveId" clId="{165A048F-90F6-4D84-B5D5-7754AC2C34A7}" dt="2023-03-26T13:46:00.775" v="13890" actId="2696"/>
        <pc:sldMkLst>
          <pc:docMk/>
          <pc:sldMk cId="0" sldId="302"/>
        </pc:sldMkLst>
      </pc:sldChg>
      <pc:sldChg chg="del modNotes">
        <pc:chgData name="Dindi puri" userId="ae3aafaeea893d49" providerId="LiveId" clId="{165A048F-90F6-4D84-B5D5-7754AC2C34A7}" dt="2023-03-26T13:46:00.775" v="13890" actId="2696"/>
        <pc:sldMkLst>
          <pc:docMk/>
          <pc:sldMk cId="0" sldId="303"/>
        </pc:sldMkLst>
      </pc:sldChg>
      <pc:sldChg chg="del modNotes">
        <pc:chgData name="Dindi puri" userId="ae3aafaeea893d49" providerId="LiveId" clId="{165A048F-90F6-4D84-B5D5-7754AC2C34A7}" dt="2023-03-26T13:46:00.775" v="13890" actId="2696"/>
        <pc:sldMkLst>
          <pc:docMk/>
          <pc:sldMk cId="0" sldId="304"/>
        </pc:sldMkLst>
      </pc:sldChg>
      <pc:sldChg chg="del modNotes">
        <pc:chgData name="Dindi puri" userId="ae3aafaeea893d49" providerId="LiveId" clId="{165A048F-90F6-4D84-B5D5-7754AC2C34A7}" dt="2023-03-26T13:45:26.654" v="13885" actId="2696"/>
        <pc:sldMkLst>
          <pc:docMk/>
          <pc:sldMk cId="0" sldId="305"/>
        </pc:sldMkLst>
      </pc:sldChg>
      <pc:sldChg chg="del modNotes">
        <pc:chgData name="Dindi puri" userId="ae3aafaeea893d49" providerId="LiveId" clId="{165A048F-90F6-4D84-B5D5-7754AC2C34A7}" dt="2023-03-26T13:45:26.654" v="13885" actId="2696"/>
        <pc:sldMkLst>
          <pc:docMk/>
          <pc:sldMk cId="0" sldId="306"/>
        </pc:sldMkLst>
      </pc:sldChg>
      <pc:sldChg chg="del modNotes">
        <pc:chgData name="Dindi puri" userId="ae3aafaeea893d49" providerId="LiveId" clId="{165A048F-90F6-4D84-B5D5-7754AC2C34A7}" dt="2023-03-26T13:45:26.654" v="13885" actId="2696"/>
        <pc:sldMkLst>
          <pc:docMk/>
          <pc:sldMk cId="0" sldId="307"/>
        </pc:sldMkLst>
      </pc:sldChg>
      <pc:sldChg chg="del modNotes">
        <pc:chgData name="Dindi puri" userId="ae3aafaeea893d49" providerId="LiveId" clId="{165A048F-90F6-4D84-B5D5-7754AC2C34A7}" dt="2023-03-26T13:45:26.654" v="13885" actId="2696"/>
        <pc:sldMkLst>
          <pc:docMk/>
          <pc:sldMk cId="0" sldId="308"/>
        </pc:sldMkLst>
      </pc:sldChg>
      <pc:sldChg chg="delSp modSp mod ord modNotes">
        <pc:chgData name="Dindi puri" userId="ae3aafaeea893d49" providerId="LiveId" clId="{165A048F-90F6-4D84-B5D5-7754AC2C34A7}" dt="2023-03-24T16:19:01.578" v="13866" actId="478"/>
        <pc:sldMkLst>
          <pc:docMk/>
          <pc:sldMk cId="0" sldId="309"/>
        </pc:sldMkLst>
        <pc:spChg chg="mod">
          <ac:chgData name="Dindi puri" userId="ae3aafaeea893d49" providerId="LiveId" clId="{165A048F-90F6-4D84-B5D5-7754AC2C34A7}" dt="2023-03-23T16:48:08.630" v="13045" actId="1076"/>
          <ac:spMkLst>
            <pc:docMk/>
            <pc:sldMk cId="0" sldId="309"/>
            <ac:spMk id="4189" creationId="{00000000-0000-0000-0000-000000000000}"/>
          </ac:spMkLst>
        </pc:spChg>
        <pc:spChg chg="del">
          <ac:chgData name="Dindi puri" userId="ae3aafaeea893d49" providerId="LiveId" clId="{165A048F-90F6-4D84-B5D5-7754AC2C34A7}" dt="2023-03-24T16:19:00.269" v="13864" actId="478"/>
          <ac:spMkLst>
            <pc:docMk/>
            <pc:sldMk cId="0" sldId="309"/>
            <ac:spMk id="4190" creationId="{00000000-0000-0000-0000-000000000000}"/>
          </ac:spMkLst>
        </pc:spChg>
        <pc:spChg chg="del">
          <ac:chgData name="Dindi puri" userId="ae3aafaeea893d49" providerId="LiveId" clId="{165A048F-90F6-4D84-B5D5-7754AC2C34A7}" dt="2023-03-24T16:19:00.269" v="13864" actId="478"/>
          <ac:spMkLst>
            <pc:docMk/>
            <pc:sldMk cId="0" sldId="309"/>
            <ac:spMk id="4191" creationId="{00000000-0000-0000-0000-000000000000}"/>
          </ac:spMkLst>
        </pc:spChg>
        <pc:spChg chg="del">
          <ac:chgData name="Dindi puri" userId="ae3aafaeea893d49" providerId="LiveId" clId="{165A048F-90F6-4D84-B5D5-7754AC2C34A7}" dt="2023-03-24T16:19:00.997" v="13865" actId="478"/>
          <ac:spMkLst>
            <pc:docMk/>
            <pc:sldMk cId="0" sldId="309"/>
            <ac:spMk id="4192" creationId="{00000000-0000-0000-0000-000000000000}"/>
          </ac:spMkLst>
        </pc:spChg>
        <pc:spChg chg="del">
          <ac:chgData name="Dindi puri" userId="ae3aafaeea893d49" providerId="LiveId" clId="{165A048F-90F6-4D84-B5D5-7754AC2C34A7}" dt="2023-03-24T16:19:01.578" v="13866" actId="478"/>
          <ac:spMkLst>
            <pc:docMk/>
            <pc:sldMk cId="0" sldId="309"/>
            <ac:spMk id="4193" creationId="{00000000-0000-0000-0000-000000000000}"/>
          </ac:spMkLst>
        </pc:spChg>
        <pc:spChg chg="mod">
          <ac:chgData name="Dindi puri" userId="ae3aafaeea893d49" providerId="LiveId" clId="{165A048F-90F6-4D84-B5D5-7754AC2C34A7}" dt="2023-03-22T16:36:53.361" v="10906" actId="1076"/>
          <ac:spMkLst>
            <pc:docMk/>
            <pc:sldMk cId="0" sldId="309"/>
            <ac:spMk id="4264" creationId="{00000000-0000-0000-0000-000000000000}"/>
          </ac:spMkLst>
        </pc:spChg>
        <pc:spChg chg="mod">
          <ac:chgData name="Dindi puri" userId="ae3aafaeea893d49" providerId="LiveId" clId="{165A048F-90F6-4D84-B5D5-7754AC2C34A7}" dt="2023-03-22T16:36:09.539" v="10883"/>
          <ac:spMkLst>
            <pc:docMk/>
            <pc:sldMk cId="0" sldId="309"/>
            <ac:spMk id="4265" creationId="{00000000-0000-0000-0000-000000000000}"/>
          </ac:spMkLst>
        </pc:spChg>
        <pc:spChg chg="mod">
          <ac:chgData name="Dindi puri" userId="ae3aafaeea893d49" providerId="LiveId" clId="{165A048F-90F6-4D84-B5D5-7754AC2C34A7}" dt="2023-03-22T16:36:45.555" v="10903" actId="1076"/>
          <ac:spMkLst>
            <pc:docMk/>
            <pc:sldMk cId="0" sldId="309"/>
            <ac:spMk id="4266" creationId="{00000000-0000-0000-0000-000000000000}"/>
          </ac:spMkLst>
        </pc:spChg>
        <pc:spChg chg="mod">
          <ac:chgData name="Dindi puri" userId="ae3aafaeea893d49" providerId="LiveId" clId="{165A048F-90F6-4D84-B5D5-7754AC2C34A7}" dt="2023-03-24T15:20:33.014" v="13336" actId="1076"/>
          <ac:spMkLst>
            <pc:docMk/>
            <pc:sldMk cId="0" sldId="309"/>
            <ac:spMk id="4267" creationId="{00000000-0000-0000-0000-000000000000}"/>
          </ac:spMkLst>
        </pc:spChg>
        <pc:grpChg chg="mod">
          <ac:chgData name="Dindi puri" userId="ae3aafaeea893d49" providerId="LiveId" clId="{165A048F-90F6-4D84-B5D5-7754AC2C34A7}" dt="2023-03-22T16:34:20.871" v="10875" actId="1076"/>
          <ac:grpSpMkLst>
            <pc:docMk/>
            <pc:sldMk cId="0" sldId="309"/>
            <ac:grpSpMk id="4194" creationId="{00000000-0000-0000-0000-000000000000}"/>
          </ac:grpSpMkLst>
        </pc:grpChg>
        <pc:grpChg chg="mod">
          <ac:chgData name="Dindi puri" userId="ae3aafaeea893d49" providerId="LiveId" clId="{165A048F-90F6-4D84-B5D5-7754AC2C34A7}" dt="2023-03-22T16:26:19.505" v="10481" actId="1076"/>
          <ac:grpSpMkLst>
            <pc:docMk/>
            <pc:sldMk cId="0" sldId="309"/>
            <ac:grpSpMk id="4268" creationId="{00000000-0000-0000-0000-000000000000}"/>
          </ac:grpSpMkLst>
        </pc:grpChg>
        <pc:grpChg chg="mod">
          <ac:chgData name="Dindi puri" userId="ae3aafaeea893d49" providerId="LiveId" clId="{165A048F-90F6-4D84-B5D5-7754AC2C34A7}" dt="2023-03-22T16:31:12.476" v="10678" actId="1076"/>
          <ac:grpSpMkLst>
            <pc:docMk/>
            <pc:sldMk cId="0" sldId="309"/>
            <ac:grpSpMk id="4272" creationId="{00000000-0000-0000-0000-000000000000}"/>
          </ac:grpSpMkLst>
        </pc:grpChg>
      </pc:sldChg>
      <pc:sldChg chg="del modNotes">
        <pc:chgData name="Dindi puri" userId="ae3aafaeea893d49" providerId="LiveId" clId="{165A048F-90F6-4D84-B5D5-7754AC2C34A7}" dt="2023-03-26T13:45:26.654" v="13885" actId="2696"/>
        <pc:sldMkLst>
          <pc:docMk/>
          <pc:sldMk cId="0" sldId="310"/>
        </pc:sldMkLst>
      </pc:sldChg>
      <pc:sldChg chg="del modNotes">
        <pc:chgData name="Dindi puri" userId="ae3aafaeea893d49" providerId="LiveId" clId="{165A048F-90F6-4D84-B5D5-7754AC2C34A7}" dt="2023-03-26T13:45:26.654" v="13885" actId="2696"/>
        <pc:sldMkLst>
          <pc:docMk/>
          <pc:sldMk cId="0" sldId="311"/>
        </pc:sldMkLst>
      </pc:sldChg>
      <pc:sldChg chg="modSp del mod ord addAnim delAnim modNotes">
        <pc:chgData name="Dindi puri" userId="ae3aafaeea893d49" providerId="LiveId" clId="{165A048F-90F6-4D84-B5D5-7754AC2C34A7}" dt="2023-03-22T14:40:06.515" v="8349" actId="2696"/>
        <pc:sldMkLst>
          <pc:docMk/>
          <pc:sldMk cId="0" sldId="312"/>
        </pc:sldMkLst>
        <pc:spChg chg="mod">
          <ac:chgData name="Dindi puri" userId="ae3aafaeea893d49" providerId="LiveId" clId="{165A048F-90F6-4D84-B5D5-7754AC2C34A7}" dt="2023-02-25T13:47:17.480" v="3167" actId="20577"/>
          <ac:spMkLst>
            <pc:docMk/>
            <pc:sldMk cId="0" sldId="312"/>
            <ac:spMk id="4449" creationId="{00000000-0000-0000-0000-000000000000}"/>
          </ac:spMkLst>
        </pc:spChg>
        <pc:graphicFrameChg chg="mod modGraphic">
          <ac:chgData name="Dindi puri" userId="ae3aafaeea893d49" providerId="LiveId" clId="{165A048F-90F6-4D84-B5D5-7754AC2C34A7}" dt="2023-02-25T14:22:24.156" v="3677" actId="20577"/>
          <ac:graphicFrameMkLst>
            <pc:docMk/>
            <pc:sldMk cId="0" sldId="312"/>
            <ac:graphicFrameMk id="4454" creationId="{00000000-0000-0000-0000-000000000000}"/>
          </ac:graphicFrameMkLst>
        </pc:graphicFrameChg>
      </pc:sldChg>
      <pc:sldChg chg="del modNotes">
        <pc:chgData name="Dindi puri" userId="ae3aafaeea893d49" providerId="LiveId" clId="{165A048F-90F6-4D84-B5D5-7754AC2C34A7}" dt="2023-03-26T13:45:12.824" v="13884" actId="2696"/>
        <pc:sldMkLst>
          <pc:docMk/>
          <pc:sldMk cId="0" sldId="313"/>
        </pc:sldMkLst>
      </pc:sldChg>
      <pc:sldChg chg="del modNotes">
        <pc:chgData name="Dindi puri" userId="ae3aafaeea893d49" providerId="LiveId" clId="{165A048F-90F6-4D84-B5D5-7754AC2C34A7}" dt="2023-03-26T13:45:12.824" v="13884" actId="2696"/>
        <pc:sldMkLst>
          <pc:docMk/>
          <pc:sldMk cId="0" sldId="314"/>
        </pc:sldMkLst>
      </pc:sldChg>
      <pc:sldChg chg="del modNotes">
        <pc:chgData name="Dindi puri" userId="ae3aafaeea893d49" providerId="LiveId" clId="{165A048F-90F6-4D84-B5D5-7754AC2C34A7}" dt="2023-03-26T13:45:12.824" v="13884" actId="2696"/>
        <pc:sldMkLst>
          <pc:docMk/>
          <pc:sldMk cId="0" sldId="315"/>
        </pc:sldMkLst>
      </pc:sldChg>
      <pc:sldChg chg="del ord modNotes">
        <pc:chgData name="Dindi puri" userId="ae3aafaeea893d49" providerId="LiveId" clId="{165A048F-90F6-4D84-B5D5-7754AC2C34A7}" dt="2023-03-26T13:46:32.492" v="13894" actId="2696"/>
        <pc:sldMkLst>
          <pc:docMk/>
          <pc:sldMk cId="0" sldId="316"/>
        </pc:sldMkLst>
      </pc:sldChg>
      <pc:sldChg chg="del ord modNotes">
        <pc:chgData name="Dindi puri" userId="ae3aafaeea893d49" providerId="LiveId" clId="{165A048F-90F6-4D84-B5D5-7754AC2C34A7}" dt="2023-03-26T13:46:47.825" v="13896" actId="2696"/>
        <pc:sldMkLst>
          <pc:docMk/>
          <pc:sldMk cId="0" sldId="317"/>
        </pc:sldMkLst>
      </pc:sldChg>
      <pc:sldChg chg="del modNotes">
        <pc:chgData name="Dindi puri" userId="ae3aafaeea893d49" providerId="LiveId" clId="{165A048F-90F6-4D84-B5D5-7754AC2C34A7}" dt="2023-03-26T13:45:12.824" v="13884" actId="2696"/>
        <pc:sldMkLst>
          <pc:docMk/>
          <pc:sldMk cId="0" sldId="318"/>
        </pc:sldMkLst>
      </pc:sldChg>
      <pc:sldChg chg="del modNotes">
        <pc:chgData name="Dindi puri" userId="ae3aafaeea893d49" providerId="LiveId" clId="{165A048F-90F6-4D84-B5D5-7754AC2C34A7}" dt="2023-03-26T13:45:12.824" v="13884" actId="2696"/>
        <pc:sldMkLst>
          <pc:docMk/>
          <pc:sldMk cId="0" sldId="319"/>
        </pc:sldMkLst>
      </pc:sldChg>
      <pc:sldChg chg="del modNotes">
        <pc:chgData name="Dindi puri" userId="ae3aafaeea893d49" providerId="LiveId" clId="{165A048F-90F6-4D84-B5D5-7754AC2C34A7}" dt="2023-03-26T13:45:12.824" v="13884" actId="2696"/>
        <pc:sldMkLst>
          <pc:docMk/>
          <pc:sldMk cId="0" sldId="320"/>
        </pc:sldMkLst>
      </pc:sldChg>
      <pc:sldChg chg="del modNotes">
        <pc:chgData name="Dindi puri" userId="ae3aafaeea893d49" providerId="LiveId" clId="{165A048F-90F6-4D84-B5D5-7754AC2C34A7}" dt="2023-03-26T13:45:26.654" v="13885" actId="2696"/>
        <pc:sldMkLst>
          <pc:docMk/>
          <pc:sldMk cId="0" sldId="321"/>
        </pc:sldMkLst>
      </pc:sldChg>
      <pc:sldChg chg="del modNotes">
        <pc:chgData name="Dindi puri" userId="ae3aafaeea893d49" providerId="LiveId" clId="{165A048F-90F6-4D84-B5D5-7754AC2C34A7}" dt="2023-03-26T13:45:01.408" v="13883" actId="2696"/>
        <pc:sldMkLst>
          <pc:docMk/>
          <pc:sldMk cId="0" sldId="322"/>
        </pc:sldMkLst>
      </pc:sldChg>
      <pc:sldChg chg="del">
        <pc:chgData name="Dindi puri" userId="ae3aafaeea893d49" providerId="LiveId" clId="{165A048F-90F6-4D84-B5D5-7754AC2C34A7}" dt="2023-03-26T13:45:01.408" v="13883" actId="2696"/>
        <pc:sldMkLst>
          <pc:docMk/>
          <pc:sldMk cId="0" sldId="323"/>
        </pc:sldMkLst>
      </pc:sldChg>
      <pc:sldChg chg="del">
        <pc:chgData name="Dindi puri" userId="ae3aafaeea893d49" providerId="LiveId" clId="{165A048F-90F6-4D84-B5D5-7754AC2C34A7}" dt="2023-03-26T13:45:01.408" v="13883" actId="2696"/>
        <pc:sldMkLst>
          <pc:docMk/>
          <pc:sldMk cId="0" sldId="324"/>
        </pc:sldMkLst>
      </pc:sldChg>
      <pc:sldChg chg="del">
        <pc:chgData name="Dindi puri" userId="ae3aafaeea893d49" providerId="LiveId" clId="{165A048F-90F6-4D84-B5D5-7754AC2C34A7}" dt="2023-03-26T13:45:01.408" v="13883" actId="2696"/>
        <pc:sldMkLst>
          <pc:docMk/>
          <pc:sldMk cId="0" sldId="325"/>
        </pc:sldMkLst>
      </pc:sldChg>
      <pc:sldChg chg="del">
        <pc:chgData name="Dindi puri" userId="ae3aafaeea893d49" providerId="LiveId" clId="{165A048F-90F6-4D84-B5D5-7754AC2C34A7}" dt="2023-03-26T13:45:01.408" v="13883" actId="2696"/>
        <pc:sldMkLst>
          <pc:docMk/>
          <pc:sldMk cId="0" sldId="326"/>
        </pc:sldMkLst>
      </pc:sldChg>
      <pc:sldChg chg="del">
        <pc:chgData name="Dindi puri" userId="ae3aafaeea893d49" providerId="LiveId" clId="{165A048F-90F6-4D84-B5D5-7754AC2C34A7}" dt="2023-03-26T13:45:01.408" v="13883" actId="2696"/>
        <pc:sldMkLst>
          <pc:docMk/>
          <pc:sldMk cId="0" sldId="327"/>
        </pc:sldMkLst>
      </pc:sldChg>
      <pc:sldChg chg="del ord modNotes">
        <pc:chgData name="Dindi puri" userId="ae3aafaeea893d49" providerId="LiveId" clId="{165A048F-90F6-4D84-B5D5-7754AC2C34A7}" dt="2023-03-26T13:46:32.492" v="13894" actId="2696"/>
        <pc:sldMkLst>
          <pc:docMk/>
          <pc:sldMk cId="0" sldId="328"/>
        </pc:sldMkLst>
      </pc:sldChg>
      <pc:sldChg chg="del">
        <pc:chgData name="Dindi puri" userId="ae3aafaeea893d49" providerId="LiveId" clId="{165A048F-90F6-4D84-B5D5-7754AC2C34A7}" dt="2023-03-26T13:45:01.408" v="13883" actId="2696"/>
        <pc:sldMkLst>
          <pc:docMk/>
          <pc:sldMk cId="0" sldId="329"/>
        </pc:sldMkLst>
      </pc:sldChg>
      <pc:sldChg chg="del">
        <pc:chgData name="Dindi puri" userId="ae3aafaeea893d49" providerId="LiveId" clId="{165A048F-90F6-4D84-B5D5-7754AC2C34A7}" dt="2023-03-26T13:45:01.408" v="13883" actId="2696"/>
        <pc:sldMkLst>
          <pc:docMk/>
          <pc:sldMk cId="0" sldId="330"/>
        </pc:sldMkLst>
      </pc:sldChg>
      <pc:sldChg chg="del">
        <pc:chgData name="Dindi puri" userId="ae3aafaeea893d49" providerId="LiveId" clId="{165A048F-90F6-4D84-B5D5-7754AC2C34A7}" dt="2023-03-26T13:44:41.145" v="13882" actId="2696"/>
        <pc:sldMkLst>
          <pc:docMk/>
          <pc:sldMk cId="0" sldId="331"/>
        </pc:sldMkLst>
      </pc:sldChg>
      <pc:sldChg chg="del">
        <pc:chgData name="Dindi puri" userId="ae3aafaeea893d49" providerId="LiveId" clId="{165A048F-90F6-4D84-B5D5-7754AC2C34A7}" dt="2023-03-26T13:44:41.145" v="13882" actId="2696"/>
        <pc:sldMkLst>
          <pc:docMk/>
          <pc:sldMk cId="0" sldId="332"/>
        </pc:sldMkLst>
      </pc:sldChg>
      <pc:sldChg chg="del">
        <pc:chgData name="Dindi puri" userId="ae3aafaeea893d49" providerId="LiveId" clId="{165A048F-90F6-4D84-B5D5-7754AC2C34A7}" dt="2023-03-26T13:44:41.145" v="13882" actId="2696"/>
        <pc:sldMkLst>
          <pc:docMk/>
          <pc:sldMk cId="0" sldId="333"/>
        </pc:sldMkLst>
      </pc:sldChg>
      <pc:sldChg chg="del">
        <pc:chgData name="Dindi puri" userId="ae3aafaeea893d49" providerId="LiveId" clId="{165A048F-90F6-4D84-B5D5-7754AC2C34A7}" dt="2023-03-26T13:44:41.145" v="13882" actId="2696"/>
        <pc:sldMkLst>
          <pc:docMk/>
          <pc:sldMk cId="0" sldId="334"/>
        </pc:sldMkLst>
      </pc:sldChg>
      <pc:sldChg chg="del">
        <pc:chgData name="Dindi puri" userId="ae3aafaeea893d49" providerId="LiveId" clId="{165A048F-90F6-4D84-B5D5-7754AC2C34A7}" dt="2023-03-26T13:44:41.145" v="13882" actId="2696"/>
        <pc:sldMkLst>
          <pc:docMk/>
          <pc:sldMk cId="0" sldId="335"/>
        </pc:sldMkLst>
      </pc:sldChg>
      <pc:sldChg chg="del">
        <pc:chgData name="Dindi puri" userId="ae3aafaeea893d49" providerId="LiveId" clId="{165A048F-90F6-4D84-B5D5-7754AC2C34A7}" dt="2023-03-26T13:44:41.145" v="13882" actId="2696"/>
        <pc:sldMkLst>
          <pc:docMk/>
          <pc:sldMk cId="0" sldId="336"/>
        </pc:sldMkLst>
      </pc:sldChg>
      <pc:sldChg chg="del">
        <pc:chgData name="Dindi puri" userId="ae3aafaeea893d49" providerId="LiveId" clId="{165A048F-90F6-4D84-B5D5-7754AC2C34A7}" dt="2023-03-26T13:44:41.145" v="13882" actId="2696"/>
        <pc:sldMkLst>
          <pc:docMk/>
          <pc:sldMk cId="0" sldId="337"/>
        </pc:sldMkLst>
      </pc:sldChg>
      <pc:sldChg chg="del">
        <pc:chgData name="Dindi puri" userId="ae3aafaeea893d49" providerId="LiveId" clId="{165A048F-90F6-4D84-B5D5-7754AC2C34A7}" dt="2023-03-26T13:44:41.145" v="13882" actId="2696"/>
        <pc:sldMkLst>
          <pc:docMk/>
          <pc:sldMk cId="0" sldId="338"/>
        </pc:sldMkLst>
      </pc:sldChg>
      <pc:sldChg chg="del">
        <pc:chgData name="Dindi puri" userId="ae3aafaeea893d49" providerId="LiveId" clId="{165A048F-90F6-4D84-B5D5-7754AC2C34A7}" dt="2023-03-26T13:44:41.145" v="13882" actId="2696"/>
        <pc:sldMkLst>
          <pc:docMk/>
          <pc:sldMk cId="0" sldId="339"/>
        </pc:sldMkLst>
      </pc:sldChg>
      <pc:sldChg chg="addSp modSp add del setBg modNotes">
        <pc:chgData name="Dindi puri" userId="ae3aafaeea893d49" providerId="LiveId" clId="{165A048F-90F6-4D84-B5D5-7754AC2C34A7}" dt="2023-03-26T14:29:51.130" v="14024"/>
        <pc:sldMkLst>
          <pc:docMk/>
          <pc:sldMk cId="0" sldId="340"/>
        </pc:sldMkLst>
        <pc:spChg chg="add mod">
          <ac:chgData name="Dindi puri" userId="ae3aafaeea893d49" providerId="LiveId" clId="{165A048F-90F6-4D84-B5D5-7754AC2C34A7}" dt="2023-03-26T14:29:51.130" v="14024"/>
          <ac:spMkLst>
            <pc:docMk/>
            <pc:sldMk cId="0" sldId="340"/>
            <ac:spMk id="2" creationId="{C88C50E8-41CF-5FB6-CC40-219E025FC511}"/>
          </ac:spMkLst>
        </pc:spChg>
      </pc:sldChg>
      <pc:sldChg chg="addSp delSp modSp add mod ord delAnim modAnim">
        <pc:chgData name="Dindi puri" userId="ae3aafaeea893d49" providerId="LiveId" clId="{165A048F-90F6-4D84-B5D5-7754AC2C34A7}" dt="2023-03-24T16:18:43.376" v="13856" actId="478"/>
        <pc:sldMkLst>
          <pc:docMk/>
          <pc:sldMk cId="215422196" sldId="341"/>
        </pc:sldMkLst>
        <pc:spChg chg="mod">
          <ac:chgData name="Dindi puri" userId="ae3aafaeea893d49" providerId="LiveId" clId="{165A048F-90F6-4D84-B5D5-7754AC2C34A7}" dt="2023-02-20T18:30:57.801" v="385"/>
          <ac:spMkLst>
            <pc:docMk/>
            <pc:sldMk cId="215422196" sldId="341"/>
            <ac:spMk id="3" creationId="{E756F71F-ADD1-39B9-76AE-A7C66D202261}"/>
          </ac:spMkLst>
        </pc:spChg>
        <pc:spChg chg="mod">
          <ac:chgData name="Dindi puri" userId="ae3aafaeea893d49" providerId="LiveId" clId="{165A048F-90F6-4D84-B5D5-7754AC2C34A7}" dt="2023-02-20T18:30:57.801" v="385"/>
          <ac:spMkLst>
            <pc:docMk/>
            <pc:sldMk cId="215422196" sldId="341"/>
            <ac:spMk id="4" creationId="{535570E7-F098-2720-5A48-AF5C10BB2015}"/>
          </ac:spMkLst>
        </pc:spChg>
        <pc:spChg chg="mod">
          <ac:chgData name="Dindi puri" userId="ae3aafaeea893d49" providerId="LiveId" clId="{165A048F-90F6-4D84-B5D5-7754AC2C34A7}" dt="2023-02-20T18:30:57.801" v="385"/>
          <ac:spMkLst>
            <pc:docMk/>
            <pc:sldMk cId="215422196" sldId="341"/>
            <ac:spMk id="5" creationId="{288F1415-A6A6-939E-3B3E-17EAD0CFA120}"/>
          </ac:spMkLst>
        </pc:spChg>
        <pc:spChg chg="mod">
          <ac:chgData name="Dindi puri" userId="ae3aafaeea893d49" providerId="LiveId" clId="{165A048F-90F6-4D84-B5D5-7754AC2C34A7}" dt="2023-02-20T18:30:57.801" v="385"/>
          <ac:spMkLst>
            <pc:docMk/>
            <pc:sldMk cId="215422196" sldId="341"/>
            <ac:spMk id="6" creationId="{199829E2-FD43-2A69-D32A-9F5639C6C490}"/>
          </ac:spMkLst>
        </pc:spChg>
        <pc:spChg chg="mod">
          <ac:chgData name="Dindi puri" userId="ae3aafaeea893d49" providerId="LiveId" clId="{165A048F-90F6-4D84-B5D5-7754AC2C34A7}" dt="2023-02-20T18:30:57.801" v="385"/>
          <ac:spMkLst>
            <pc:docMk/>
            <pc:sldMk cId="215422196" sldId="341"/>
            <ac:spMk id="7" creationId="{5980D28A-4C0E-967D-401E-89270E5B7575}"/>
          </ac:spMkLst>
        </pc:spChg>
        <pc:spChg chg="mod">
          <ac:chgData name="Dindi puri" userId="ae3aafaeea893d49" providerId="LiveId" clId="{165A048F-90F6-4D84-B5D5-7754AC2C34A7}" dt="2023-02-20T18:30:57.801" v="385"/>
          <ac:spMkLst>
            <pc:docMk/>
            <pc:sldMk cId="215422196" sldId="341"/>
            <ac:spMk id="8" creationId="{0F38CE11-70ED-1AC0-85D1-8F9F8D1A8BBE}"/>
          </ac:spMkLst>
        </pc:spChg>
        <pc:spChg chg="mod">
          <ac:chgData name="Dindi puri" userId="ae3aafaeea893d49" providerId="LiveId" clId="{165A048F-90F6-4D84-B5D5-7754AC2C34A7}" dt="2023-02-20T18:30:57.801" v="385"/>
          <ac:spMkLst>
            <pc:docMk/>
            <pc:sldMk cId="215422196" sldId="341"/>
            <ac:spMk id="9" creationId="{F7EAB5AD-7518-D931-ADD2-38C2493D0F4F}"/>
          </ac:spMkLst>
        </pc:spChg>
        <pc:spChg chg="mod">
          <ac:chgData name="Dindi puri" userId="ae3aafaeea893d49" providerId="LiveId" clId="{165A048F-90F6-4D84-B5D5-7754AC2C34A7}" dt="2023-02-20T18:30:57.801" v="385"/>
          <ac:spMkLst>
            <pc:docMk/>
            <pc:sldMk cId="215422196" sldId="341"/>
            <ac:spMk id="10" creationId="{B2BFC4C2-9310-124F-C5D5-5B7E2446EF04}"/>
          </ac:spMkLst>
        </pc:spChg>
        <pc:spChg chg="mod">
          <ac:chgData name="Dindi puri" userId="ae3aafaeea893d49" providerId="LiveId" clId="{165A048F-90F6-4D84-B5D5-7754AC2C34A7}" dt="2023-02-20T18:30:57.801" v="385"/>
          <ac:spMkLst>
            <pc:docMk/>
            <pc:sldMk cId="215422196" sldId="341"/>
            <ac:spMk id="11" creationId="{1F649D2D-C59D-1FFD-0710-F8F6726BEE64}"/>
          </ac:spMkLst>
        </pc:spChg>
        <pc:spChg chg="mod">
          <ac:chgData name="Dindi puri" userId="ae3aafaeea893d49" providerId="LiveId" clId="{165A048F-90F6-4D84-B5D5-7754AC2C34A7}" dt="2023-02-20T18:30:57.801" v="385"/>
          <ac:spMkLst>
            <pc:docMk/>
            <pc:sldMk cId="215422196" sldId="341"/>
            <ac:spMk id="12" creationId="{61FC3F9D-5884-63E0-2827-EA2D34FF49BF}"/>
          </ac:spMkLst>
        </pc:spChg>
        <pc:spChg chg="mod">
          <ac:chgData name="Dindi puri" userId="ae3aafaeea893d49" providerId="LiveId" clId="{165A048F-90F6-4D84-B5D5-7754AC2C34A7}" dt="2023-02-20T18:30:57.801" v="385"/>
          <ac:spMkLst>
            <pc:docMk/>
            <pc:sldMk cId="215422196" sldId="341"/>
            <ac:spMk id="13" creationId="{D20043F2-F34B-952F-0947-547D3C2A179A}"/>
          </ac:spMkLst>
        </pc:spChg>
        <pc:spChg chg="mod">
          <ac:chgData name="Dindi puri" userId="ae3aafaeea893d49" providerId="LiveId" clId="{165A048F-90F6-4D84-B5D5-7754AC2C34A7}" dt="2023-02-20T18:30:57.801" v="385"/>
          <ac:spMkLst>
            <pc:docMk/>
            <pc:sldMk cId="215422196" sldId="341"/>
            <ac:spMk id="14" creationId="{44D5D3F1-9BB2-F81B-2C42-E97562335A5B}"/>
          </ac:spMkLst>
        </pc:spChg>
        <pc:spChg chg="mod">
          <ac:chgData name="Dindi puri" userId="ae3aafaeea893d49" providerId="LiveId" clId="{165A048F-90F6-4D84-B5D5-7754AC2C34A7}" dt="2023-02-20T18:30:57.801" v="385"/>
          <ac:spMkLst>
            <pc:docMk/>
            <pc:sldMk cId="215422196" sldId="341"/>
            <ac:spMk id="15" creationId="{6A7CD638-A477-B733-7415-3D619AA31C36}"/>
          </ac:spMkLst>
        </pc:spChg>
        <pc:spChg chg="mod">
          <ac:chgData name="Dindi puri" userId="ae3aafaeea893d49" providerId="LiveId" clId="{165A048F-90F6-4D84-B5D5-7754AC2C34A7}" dt="2023-02-20T18:30:57.801" v="385"/>
          <ac:spMkLst>
            <pc:docMk/>
            <pc:sldMk cId="215422196" sldId="341"/>
            <ac:spMk id="16" creationId="{7DBA5376-6956-C751-D7F6-E857D27EB51C}"/>
          </ac:spMkLst>
        </pc:spChg>
        <pc:spChg chg="mod">
          <ac:chgData name="Dindi puri" userId="ae3aafaeea893d49" providerId="LiveId" clId="{165A048F-90F6-4D84-B5D5-7754AC2C34A7}" dt="2023-02-20T18:30:57.801" v="385"/>
          <ac:spMkLst>
            <pc:docMk/>
            <pc:sldMk cId="215422196" sldId="341"/>
            <ac:spMk id="17" creationId="{B5B5C9D0-FBFF-C123-3508-EC32D32D8F9B}"/>
          </ac:spMkLst>
        </pc:spChg>
        <pc:spChg chg="mod">
          <ac:chgData name="Dindi puri" userId="ae3aafaeea893d49" providerId="LiveId" clId="{165A048F-90F6-4D84-B5D5-7754AC2C34A7}" dt="2023-02-20T18:30:57.801" v="385"/>
          <ac:spMkLst>
            <pc:docMk/>
            <pc:sldMk cId="215422196" sldId="341"/>
            <ac:spMk id="18" creationId="{67CE2363-DAE8-7D8C-2D3C-4AA78A7AB98B}"/>
          </ac:spMkLst>
        </pc:spChg>
        <pc:spChg chg="mod">
          <ac:chgData name="Dindi puri" userId="ae3aafaeea893d49" providerId="LiveId" clId="{165A048F-90F6-4D84-B5D5-7754AC2C34A7}" dt="2023-02-20T18:30:57.801" v="385"/>
          <ac:spMkLst>
            <pc:docMk/>
            <pc:sldMk cId="215422196" sldId="341"/>
            <ac:spMk id="19" creationId="{39E1F586-592F-E3BC-4A54-C1089485D626}"/>
          </ac:spMkLst>
        </pc:spChg>
        <pc:spChg chg="mod">
          <ac:chgData name="Dindi puri" userId="ae3aafaeea893d49" providerId="LiveId" clId="{165A048F-90F6-4D84-B5D5-7754AC2C34A7}" dt="2023-02-20T18:30:57.801" v="385"/>
          <ac:spMkLst>
            <pc:docMk/>
            <pc:sldMk cId="215422196" sldId="341"/>
            <ac:spMk id="20" creationId="{01678579-C523-E820-24BA-A3A0CE601BD2}"/>
          </ac:spMkLst>
        </pc:spChg>
        <pc:spChg chg="mod">
          <ac:chgData name="Dindi puri" userId="ae3aafaeea893d49" providerId="LiveId" clId="{165A048F-90F6-4D84-B5D5-7754AC2C34A7}" dt="2023-02-20T18:30:57.801" v="385"/>
          <ac:spMkLst>
            <pc:docMk/>
            <pc:sldMk cId="215422196" sldId="341"/>
            <ac:spMk id="21" creationId="{076D25A2-A7CB-DE9E-DCEA-1BBCBC40A0ED}"/>
          </ac:spMkLst>
        </pc:spChg>
        <pc:spChg chg="mod">
          <ac:chgData name="Dindi puri" userId="ae3aafaeea893d49" providerId="LiveId" clId="{165A048F-90F6-4D84-B5D5-7754AC2C34A7}" dt="2023-02-20T18:30:57.801" v="385"/>
          <ac:spMkLst>
            <pc:docMk/>
            <pc:sldMk cId="215422196" sldId="341"/>
            <ac:spMk id="22" creationId="{AE77949E-F8B8-088B-D1C2-46759DDA7175}"/>
          </ac:spMkLst>
        </pc:spChg>
        <pc:spChg chg="mod">
          <ac:chgData name="Dindi puri" userId="ae3aafaeea893d49" providerId="LiveId" clId="{165A048F-90F6-4D84-B5D5-7754AC2C34A7}" dt="2023-02-20T18:30:57.801" v="385"/>
          <ac:spMkLst>
            <pc:docMk/>
            <pc:sldMk cId="215422196" sldId="341"/>
            <ac:spMk id="23" creationId="{9F2868A0-CB5E-D54C-124D-205E10686DFA}"/>
          </ac:spMkLst>
        </pc:spChg>
        <pc:spChg chg="mod">
          <ac:chgData name="Dindi puri" userId="ae3aafaeea893d49" providerId="LiveId" clId="{165A048F-90F6-4D84-B5D5-7754AC2C34A7}" dt="2023-02-20T18:30:57.801" v="385"/>
          <ac:spMkLst>
            <pc:docMk/>
            <pc:sldMk cId="215422196" sldId="341"/>
            <ac:spMk id="24" creationId="{DC88A5AC-DB7F-0F16-95E8-BE99C3E66C74}"/>
          </ac:spMkLst>
        </pc:spChg>
        <pc:spChg chg="mod">
          <ac:chgData name="Dindi puri" userId="ae3aafaeea893d49" providerId="LiveId" clId="{165A048F-90F6-4D84-B5D5-7754AC2C34A7}" dt="2023-02-20T18:30:57.801" v="385"/>
          <ac:spMkLst>
            <pc:docMk/>
            <pc:sldMk cId="215422196" sldId="341"/>
            <ac:spMk id="25" creationId="{DFA47D9C-99A0-D916-9B13-732122C46242}"/>
          </ac:spMkLst>
        </pc:spChg>
        <pc:spChg chg="mod">
          <ac:chgData name="Dindi puri" userId="ae3aafaeea893d49" providerId="LiveId" clId="{165A048F-90F6-4D84-B5D5-7754AC2C34A7}" dt="2023-02-20T18:30:57.801" v="385"/>
          <ac:spMkLst>
            <pc:docMk/>
            <pc:sldMk cId="215422196" sldId="341"/>
            <ac:spMk id="26" creationId="{D0E90653-B66B-2517-A17D-D0DC31A9F932}"/>
          </ac:spMkLst>
        </pc:spChg>
        <pc:spChg chg="mod">
          <ac:chgData name="Dindi puri" userId="ae3aafaeea893d49" providerId="LiveId" clId="{165A048F-90F6-4D84-B5D5-7754AC2C34A7}" dt="2023-02-20T18:30:57.801" v="385"/>
          <ac:spMkLst>
            <pc:docMk/>
            <pc:sldMk cId="215422196" sldId="341"/>
            <ac:spMk id="27" creationId="{790CFEC4-CCB8-7A34-E9B9-A8866BA0CAE4}"/>
          </ac:spMkLst>
        </pc:spChg>
        <pc:spChg chg="mod">
          <ac:chgData name="Dindi puri" userId="ae3aafaeea893d49" providerId="LiveId" clId="{165A048F-90F6-4D84-B5D5-7754AC2C34A7}" dt="2023-02-20T18:30:57.801" v="385"/>
          <ac:spMkLst>
            <pc:docMk/>
            <pc:sldMk cId="215422196" sldId="341"/>
            <ac:spMk id="28" creationId="{A52ADF21-7748-D56C-39EE-9B0B4C2C855A}"/>
          </ac:spMkLst>
        </pc:spChg>
        <pc:spChg chg="mod">
          <ac:chgData name="Dindi puri" userId="ae3aafaeea893d49" providerId="LiveId" clId="{165A048F-90F6-4D84-B5D5-7754AC2C34A7}" dt="2023-02-20T18:30:57.801" v="385"/>
          <ac:spMkLst>
            <pc:docMk/>
            <pc:sldMk cId="215422196" sldId="341"/>
            <ac:spMk id="29" creationId="{5F55B2F7-3437-8D38-685C-99500F257E4B}"/>
          </ac:spMkLst>
        </pc:spChg>
        <pc:spChg chg="mod">
          <ac:chgData name="Dindi puri" userId="ae3aafaeea893d49" providerId="LiveId" clId="{165A048F-90F6-4D84-B5D5-7754AC2C34A7}" dt="2023-02-20T18:30:57.801" v="385"/>
          <ac:spMkLst>
            <pc:docMk/>
            <pc:sldMk cId="215422196" sldId="341"/>
            <ac:spMk id="30" creationId="{EB3C164F-1DBF-ECFD-F90C-C4C5B0CE4E8F}"/>
          </ac:spMkLst>
        </pc:spChg>
        <pc:spChg chg="mod">
          <ac:chgData name="Dindi puri" userId="ae3aafaeea893d49" providerId="LiveId" clId="{165A048F-90F6-4D84-B5D5-7754AC2C34A7}" dt="2023-02-20T18:30:57.801" v="385"/>
          <ac:spMkLst>
            <pc:docMk/>
            <pc:sldMk cId="215422196" sldId="341"/>
            <ac:spMk id="31" creationId="{C055769B-34DE-73C8-E802-9FE5CF851B8C}"/>
          </ac:spMkLst>
        </pc:spChg>
        <pc:spChg chg="mod">
          <ac:chgData name="Dindi puri" userId="ae3aafaeea893d49" providerId="LiveId" clId="{165A048F-90F6-4D84-B5D5-7754AC2C34A7}" dt="2023-02-20T18:30:57.801" v="385"/>
          <ac:spMkLst>
            <pc:docMk/>
            <pc:sldMk cId="215422196" sldId="341"/>
            <ac:spMk id="32" creationId="{B3E260D6-5676-CC71-FE6C-746B4D761934}"/>
          </ac:spMkLst>
        </pc:spChg>
        <pc:spChg chg="mod">
          <ac:chgData name="Dindi puri" userId="ae3aafaeea893d49" providerId="LiveId" clId="{165A048F-90F6-4D84-B5D5-7754AC2C34A7}" dt="2023-02-20T18:30:57.801" v="385"/>
          <ac:spMkLst>
            <pc:docMk/>
            <pc:sldMk cId="215422196" sldId="341"/>
            <ac:spMk id="33" creationId="{007FD099-9750-B51D-93E3-AB52C16871BD}"/>
          </ac:spMkLst>
        </pc:spChg>
        <pc:spChg chg="mod">
          <ac:chgData name="Dindi puri" userId="ae3aafaeea893d49" providerId="LiveId" clId="{165A048F-90F6-4D84-B5D5-7754AC2C34A7}" dt="2023-02-20T18:30:57.801" v="385"/>
          <ac:spMkLst>
            <pc:docMk/>
            <pc:sldMk cId="215422196" sldId="341"/>
            <ac:spMk id="34" creationId="{7E5BC82E-2C2B-F57D-9EDF-0AE808492529}"/>
          </ac:spMkLst>
        </pc:spChg>
        <pc:spChg chg="mod">
          <ac:chgData name="Dindi puri" userId="ae3aafaeea893d49" providerId="LiveId" clId="{165A048F-90F6-4D84-B5D5-7754AC2C34A7}" dt="2023-02-20T18:30:57.801" v="385"/>
          <ac:spMkLst>
            <pc:docMk/>
            <pc:sldMk cId="215422196" sldId="341"/>
            <ac:spMk id="35" creationId="{4B00884C-8B89-05D4-A4B9-2A25EA20F809}"/>
          </ac:spMkLst>
        </pc:spChg>
        <pc:spChg chg="mod">
          <ac:chgData name="Dindi puri" userId="ae3aafaeea893d49" providerId="LiveId" clId="{165A048F-90F6-4D84-B5D5-7754AC2C34A7}" dt="2023-02-20T18:30:57.801" v="385"/>
          <ac:spMkLst>
            <pc:docMk/>
            <pc:sldMk cId="215422196" sldId="341"/>
            <ac:spMk id="36" creationId="{128BA995-E309-C567-3C78-8EFA9E3BEF6E}"/>
          </ac:spMkLst>
        </pc:spChg>
        <pc:spChg chg="mod">
          <ac:chgData name="Dindi puri" userId="ae3aafaeea893d49" providerId="LiveId" clId="{165A048F-90F6-4D84-B5D5-7754AC2C34A7}" dt="2023-02-20T18:30:57.801" v="385"/>
          <ac:spMkLst>
            <pc:docMk/>
            <pc:sldMk cId="215422196" sldId="341"/>
            <ac:spMk id="37" creationId="{96E7476F-64DD-F4C7-56FA-960059401568}"/>
          </ac:spMkLst>
        </pc:spChg>
        <pc:spChg chg="mod">
          <ac:chgData name="Dindi puri" userId="ae3aafaeea893d49" providerId="LiveId" clId="{165A048F-90F6-4D84-B5D5-7754AC2C34A7}" dt="2023-02-20T18:30:57.801" v="385"/>
          <ac:spMkLst>
            <pc:docMk/>
            <pc:sldMk cId="215422196" sldId="341"/>
            <ac:spMk id="38" creationId="{96FE8018-0868-F675-587E-96B39C6F8F9F}"/>
          </ac:spMkLst>
        </pc:spChg>
        <pc:spChg chg="mod">
          <ac:chgData name="Dindi puri" userId="ae3aafaeea893d49" providerId="LiveId" clId="{165A048F-90F6-4D84-B5D5-7754AC2C34A7}" dt="2023-02-20T18:30:57.801" v="385"/>
          <ac:spMkLst>
            <pc:docMk/>
            <pc:sldMk cId="215422196" sldId="341"/>
            <ac:spMk id="39" creationId="{FBF58914-74AD-53FF-42C9-8019FF7EA452}"/>
          </ac:spMkLst>
        </pc:spChg>
        <pc:spChg chg="mod">
          <ac:chgData name="Dindi puri" userId="ae3aafaeea893d49" providerId="LiveId" clId="{165A048F-90F6-4D84-B5D5-7754AC2C34A7}" dt="2023-02-20T18:30:57.801" v="385"/>
          <ac:spMkLst>
            <pc:docMk/>
            <pc:sldMk cId="215422196" sldId="341"/>
            <ac:spMk id="40" creationId="{AC79847D-3365-296B-94E1-F9BB41F68305}"/>
          </ac:spMkLst>
        </pc:spChg>
        <pc:spChg chg="mod">
          <ac:chgData name="Dindi puri" userId="ae3aafaeea893d49" providerId="LiveId" clId="{165A048F-90F6-4D84-B5D5-7754AC2C34A7}" dt="2023-02-20T18:30:57.801" v="385"/>
          <ac:spMkLst>
            <pc:docMk/>
            <pc:sldMk cId="215422196" sldId="341"/>
            <ac:spMk id="41" creationId="{AD10173D-BA1A-93E3-1EB7-6BF972191B15}"/>
          </ac:spMkLst>
        </pc:spChg>
        <pc:spChg chg="mod">
          <ac:chgData name="Dindi puri" userId="ae3aafaeea893d49" providerId="LiveId" clId="{165A048F-90F6-4D84-B5D5-7754AC2C34A7}" dt="2023-02-20T18:30:57.801" v="385"/>
          <ac:spMkLst>
            <pc:docMk/>
            <pc:sldMk cId="215422196" sldId="341"/>
            <ac:spMk id="42" creationId="{81BE57C1-062E-AB9E-5B51-6556E5B945FB}"/>
          </ac:spMkLst>
        </pc:spChg>
        <pc:spChg chg="mod">
          <ac:chgData name="Dindi puri" userId="ae3aafaeea893d49" providerId="LiveId" clId="{165A048F-90F6-4D84-B5D5-7754AC2C34A7}" dt="2023-02-20T18:30:57.801" v="385"/>
          <ac:spMkLst>
            <pc:docMk/>
            <pc:sldMk cId="215422196" sldId="341"/>
            <ac:spMk id="43" creationId="{3C285401-DE09-F1C3-189A-66948C2C8270}"/>
          </ac:spMkLst>
        </pc:spChg>
        <pc:spChg chg="mod">
          <ac:chgData name="Dindi puri" userId="ae3aafaeea893d49" providerId="LiveId" clId="{165A048F-90F6-4D84-B5D5-7754AC2C34A7}" dt="2023-02-20T18:30:57.801" v="385"/>
          <ac:spMkLst>
            <pc:docMk/>
            <pc:sldMk cId="215422196" sldId="341"/>
            <ac:spMk id="44" creationId="{031EE22C-1E08-9171-D283-09B909ACFB4D}"/>
          </ac:spMkLst>
        </pc:spChg>
        <pc:spChg chg="mod">
          <ac:chgData name="Dindi puri" userId="ae3aafaeea893d49" providerId="LiveId" clId="{165A048F-90F6-4D84-B5D5-7754AC2C34A7}" dt="2023-02-20T18:30:57.801" v="385"/>
          <ac:spMkLst>
            <pc:docMk/>
            <pc:sldMk cId="215422196" sldId="341"/>
            <ac:spMk id="45" creationId="{9853F931-6190-4ECB-83DF-6285EB175D9B}"/>
          </ac:spMkLst>
        </pc:spChg>
        <pc:spChg chg="mod">
          <ac:chgData name="Dindi puri" userId="ae3aafaeea893d49" providerId="LiveId" clId="{165A048F-90F6-4D84-B5D5-7754AC2C34A7}" dt="2023-02-20T18:30:57.801" v="385"/>
          <ac:spMkLst>
            <pc:docMk/>
            <pc:sldMk cId="215422196" sldId="341"/>
            <ac:spMk id="46" creationId="{B17A8825-91F4-472B-511D-39B805F54162}"/>
          </ac:spMkLst>
        </pc:spChg>
        <pc:spChg chg="mod">
          <ac:chgData name="Dindi puri" userId="ae3aafaeea893d49" providerId="LiveId" clId="{165A048F-90F6-4D84-B5D5-7754AC2C34A7}" dt="2023-02-20T18:30:57.801" v="385"/>
          <ac:spMkLst>
            <pc:docMk/>
            <pc:sldMk cId="215422196" sldId="341"/>
            <ac:spMk id="47" creationId="{1C00CC75-06AB-E9EC-FC60-0309591F1EAF}"/>
          </ac:spMkLst>
        </pc:spChg>
        <pc:spChg chg="mod">
          <ac:chgData name="Dindi puri" userId="ae3aafaeea893d49" providerId="LiveId" clId="{165A048F-90F6-4D84-B5D5-7754AC2C34A7}" dt="2023-02-20T18:30:57.801" v="385"/>
          <ac:spMkLst>
            <pc:docMk/>
            <pc:sldMk cId="215422196" sldId="341"/>
            <ac:spMk id="48" creationId="{31C06267-93B2-2058-D3F5-DC923F689EF3}"/>
          </ac:spMkLst>
        </pc:spChg>
        <pc:spChg chg="mod">
          <ac:chgData name="Dindi puri" userId="ae3aafaeea893d49" providerId="LiveId" clId="{165A048F-90F6-4D84-B5D5-7754AC2C34A7}" dt="2023-02-20T18:30:57.801" v="385"/>
          <ac:spMkLst>
            <pc:docMk/>
            <pc:sldMk cId="215422196" sldId="341"/>
            <ac:spMk id="49" creationId="{EA9490A9-276C-6FFE-B497-CBCBF7C8B9DD}"/>
          </ac:spMkLst>
        </pc:spChg>
        <pc:spChg chg="mod">
          <ac:chgData name="Dindi puri" userId="ae3aafaeea893d49" providerId="LiveId" clId="{165A048F-90F6-4D84-B5D5-7754AC2C34A7}" dt="2023-02-20T18:30:57.801" v="385"/>
          <ac:spMkLst>
            <pc:docMk/>
            <pc:sldMk cId="215422196" sldId="341"/>
            <ac:spMk id="50" creationId="{03F236F1-1195-7929-A3D8-1E5F25CCA67A}"/>
          </ac:spMkLst>
        </pc:spChg>
        <pc:spChg chg="mod">
          <ac:chgData name="Dindi puri" userId="ae3aafaeea893d49" providerId="LiveId" clId="{165A048F-90F6-4D84-B5D5-7754AC2C34A7}" dt="2023-02-20T18:30:57.801" v="385"/>
          <ac:spMkLst>
            <pc:docMk/>
            <pc:sldMk cId="215422196" sldId="341"/>
            <ac:spMk id="51" creationId="{70C47072-5325-C3E0-8A84-702953E1F6F9}"/>
          </ac:spMkLst>
        </pc:spChg>
        <pc:spChg chg="mod">
          <ac:chgData name="Dindi puri" userId="ae3aafaeea893d49" providerId="LiveId" clId="{165A048F-90F6-4D84-B5D5-7754AC2C34A7}" dt="2023-02-20T18:30:57.801" v="385"/>
          <ac:spMkLst>
            <pc:docMk/>
            <pc:sldMk cId="215422196" sldId="341"/>
            <ac:spMk id="52" creationId="{9B9965C5-665D-3091-5194-B6D5ABE19554}"/>
          </ac:spMkLst>
        </pc:spChg>
        <pc:spChg chg="mod">
          <ac:chgData name="Dindi puri" userId="ae3aafaeea893d49" providerId="LiveId" clId="{165A048F-90F6-4D84-B5D5-7754AC2C34A7}" dt="2023-02-20T18:30:57.801" v="385"/>
          <ac:spMkLst>
            <pc:docMk/>
            <pc:sldMk cId="215422196" sldId="341"/>
            <ac:spMk id="53" creationId="{AE836663-1EC5-33F2-997D-F94009F3AFF6}"/>
          </ac:spMkLst>
        </pc:spChg>
        <pc:spChg chg="mod">
          <ac:chgData name="Dindi puri" userId="ae3aafaeea893d49" providerId="LiveId" clId="{165A048F-90F6-4D84-B5D5-7754AC2C34A7}" dt="2023-02-20T18:30:57.801" v="385"/>
          <ac:spMkLst>
            <pc:docMk/>
            <pc:sldMk cId="215422196" sldId="341"/>
            <ac:spMk id="54" creationId="{88B971EC-8DC3-4BFB-0043-6ADA8FB9DB05}"/>
          </ac:spMkLst>
        </pc:spChg>
        <pc:spChg chg="mod">
          <ac:chgData name="Dindi puri" userId="ae3aafaeea893d49" providerId="LiveId" clId="{165A048F-90F6-4D84-B5D5-7754AC2C34A7}" dt="2023-02-20T18:30:57.801" v="385"/>
          <ac:spMkLst>
            <pc:docMk/>
            <pc:sldMk cId="215422196" sldId="341"/>
            <ac:spMk id="55" creationId="{1C52262F-5718-7B25-83B3-629C6554E2EB}"/>
          </ac:spMkLst>
        </pc:spChg>
        <pc:spChg chg="mod">
          <ac:chgData name="Dindi puri" userId="ae3aafaeea893d49" providerId="LiveId" clId="{165A048F-90F6-4D84-B5D5-7754AC2C34A7}" dt="2023-02-20T18:30:57.801" v="385"/>
          <ac:spMkLst>
            <pc:docMk/>
            <pc:sldMk cId="215422196" sldId="341"/>
            <ac:spMk id="56" creationId="{245C6E42-791A-9E98-B209-4BC2E34838DE}"/>
          </ac:spMkLst>
        </pc:spChg>
        <pc:spChg chg="mod">
          <ac:chgData name="Dindi puri" userId="ae3aafaeea893d49" providerId="LiveId" clId="{165A048F-90F6-4D84-B5D5-7754AC2C34A7}" dt="2023-02-20T18:30:57.801" v="385"/>
          <ac:spMkLst>
            <pc:docMk/>
            <pc:sldMk cId="215422196" sldId="341"/>
            <ac:spMk id="57" creationId="{EF133D81-AC78-A920-BFFF-FBE180CFA82A}"/>
          </ac:spMkLst>
        </pc:spChg>
        <pc:spChg chg="mod">
          <ac:chgData name="Dindi puri" userId="ae3aafaeea893d49" providerId="LiveId" clId="{165A048F-90F6-4D84-B5D5-7754AC2C34A7}" dt="2023-02-20T18:30:57.801" v="385"/>
          <ac:spMkLst>
            <pc:docMk/>
            <pc:sldMk cId="215422196" sldId="341"/>
            <ac:spMk id="58" creationId="{438DEB53-E2B8-831A-360D-277FA8C3D1EF}"/>
          </ac:spMkLst>
        </pc:spChg>
        <pc:spChg chg="mod">
          <ac:chgData name="Dindi puri" userId="ae3aafaeea893d49" providerId="LiveId" clId="{165A048F-90F6-4D84-B5D5-7754AC2C34A7}" dt="2023-02-20T18:30:57.801" v="385"/>
          <ac:spMkLst>
            <pc:docMk/>
            <pc:sldMk cId="215422196" sldId="341"/>
            <ac:spMk id="59" creationId="{2093B2C5-B290-B8E5-9EF5-189886266A39}"/>
          </ac:spMkLst>
        </pc:spChg>
        <pc:spChg chg="mod">
          <ac:chgData name="Dindi puri" userId="ae3aafaeea893d49" providerId="LiveId" clId="{165A048F-90F6-4D84-B5D5-7754AC2C34A7}" dt="2023-02-20T18:30:57.801" v="385"/>
          <ac:spMkLst>
            <pc:docMk/>
            <pc:sldMk cId="215422196" sldId="341"/>
            <ac:spMk id="60" creationId="{607A1C3C-8AC7-F117-5974-9BC807601673}"/>
          </ac:spMkLst>
        </pc:spChg>
        <pc:spChg chg="mod">
          <ac:chgData name="Dindi puri" userId="ae3aafaeea893d49" providerId="LiveId" clId="{165A048F-90F6-4D84-B5D5-7754AC2C34A7}" dt="2023-02-20T18:30:57.801" v="385"/>
          <ac:spMkLst>
            <pc:docMk/>
            <pc:sldMk cId="215422196" sldId="341"/>
            <ac:spMk id="61" creationId="{8F7D9C42-FB27-5EC9-3A5A-D9D014AA564E}"/>
          </ac:spMkLst>
        </pc:spChg>
        <pc:spChg chg="mod">
          <ac:chgData name="Dindi puri" userId="ae3aafaeea893d49" providerId="LiveId" clId="{165A048F-90F6-4D84-B5D5-7754AC2C34A7}" dt="2023-02-20T18:30:57.801" v="385"/>
          <ac:spMkLst>
            <pc:docMk/>
            <pc:sldMk cId="215422196" sldId="341"/>
            <ac:spMk id="62" creationId="{98372373-9747-8DD8-AA1F-A50430FF2480}"/>
          </ac:spMkLst>
        </pc:spChg>
        <pc:spChg chg="mod">
          <ac:chgData name="Dindi puri" userId="ae3aafaeea893d49" providerId="LiveId" clId="{165A048F-90F6-4D84-B5D5-7754AC2C34A7}" dt="2023-02-20T18:30:57.801" v="385"/>
          <ac:spMkLst>
            <pc:docMk/>
            <pc:sldMk cId="215422196" sldId="341"/>
            <ac:spMk id="63" creationId="{B18AA3A9-4302-FA72-DFC4-A4A9788F1A90}"/>
          </ac:spMkLst>
        </pc:spChg>
        <pc:spChg chg="mod">
          <ac:chgData name="Dindi puri" userId="ae3aafaeea893d49" providerId="LiveId" clId="{165A048F-90F6-4D84-B5D5-7754AC2C34A7}" dt="2023-02-20T18:30:57.801" v="385"/>
          <ac:spMkLst>
            <pc:docMk/>
            <pc:sldMk cId="215422196" sldId="341"/>
            <ac:spMk id="3200" creationId="{13C9D77A-FACE-D1E4-814D-190ED2EB29E2}"/>
          </ac:spMkLst>
        </pc:spChg>
        <pc:spChg chg="mod">
          <ac:chgData name="Dindi puri" userId="ae3aafaeea893d49" providerId="LiveId" clId="{165A048F-90F6-4D84-B5D5-7754AC2C34A7}" dt="2023-02-20T18:30:57.801" v="385"/>
          <ac:spMkLst>
            <pc:docMk/>
            <pc:sldMk cId="215422196" sldId="341"/>
            <ac:spMk id="3201" creationId="{815BDCFB-8CB8-3F6B-9797-10AEFD2A6E30}"/>
          </ac:spMkLst>
        </pc:spChg>
        <pc:spChg chg="mod">
          <ac:chgData name="Dindi puri" userId="ae3aafaeea893d49" providerId="LiveId" clId="{165A048F-90F6-4D84-B5D5-7754AC2C34A7}" dt="2023-02-20T18:30:57.801" v="385"/>
          <ac:spMkLst>
            <pc:docMk/>
            <pc:sldMk cId="215422196" sldId="341"/>
            <ac:spMk id="3202" creationId="{DE9122CE-D91B-0E4A-AA00-42752AA65B16}"/>
          </ac:spMkLst>
        </pc:spChg>
        <pc:spChg chg="mod">
          <ac:chgData name="Dindi puri" userId="ae3aafaeea893d49" providerId="LiveId" clId="{165A048F-90F6-4D84-B5D5-7754AC2C34A7}" dt="2023-02-20T18:30:57.801" v="385"/>
          <ac:spMkLst>
            <pc:docMk/>
            <pc:sldMk cId="215422196" sldId="341"/>
            <ac:spMk id="3203" creationId="{DC361278-57AC-B26E-FBF5-AD62A1F3466A}"/>
          </ac:spMkLst>
        </pc:spChg>
        <pc:spChg chg="mod">
          <ac:chgData name="Dindi puri" userId="ae3aafaeea893d49" providerId="LiveId" clId="{165A048F-90F6-4D84-B5D5-7754AC2C34A7}" dt="2023-02-20T18:30:57.801" v="385"/>
          <ac:spMkLst>
            <pc:docMk/>
            <pc:sldMk cId="215422196" sldId="341"/>
            <ac:spMk id="3204" creationId="{83304035-C6C2-1CF2-F378-7A784CA349F4}"/>
          </ac:spMkLst>
        </pc:spChg>
        <pc:spChg chg="mod">
          <ac:chgData name="Dindi puri" userId="ae3aafaeea893d49" providerId="LiveId" clId="{165A048F-90F6-4D84-B5D5-7754AC2C34A7}" dt="2023-02-20T18:30:57.801" v="385"/>
          <ac:spMkLst>
            <pc:docMk/>
            <pc:sldMk cId="215422196" sldId="341"/>
            <ac:spMk id="3205" creationId="{9C2E83D0-1C0E-3C18-D0BD-54F7A779FE1F}"/>
          </ac:spMkLst>
        </pc:spChg>
        <pc:spChg chg="mod">
          <ac:chgData name="Dindi puri" userId="ae3aafaeea893d49" providerId="LiveId" clId="{165A048F-90F6-4D84-B5D5-7754AC2C34A7}" dt="2023-02-20T18:30:57.801" v="385"/>
          <ac:spMkLst>
            <pc:docMk/>
            <pc:sldMk cId="215422196" sldId="341"/>
            <ac:spMk id="3206" creationId="{D7151BFC-FAE9-EB49-92EB-B8B45D842AA0}"/>
          </ac:spMkLst>
        </pc:spChg>
        <pc:spChg chg="mod">
          <ac:chgData name="Dindi puri" userId="ae3aafaeea893d49" providerId="LiveId" clId="{165A048F-90F6-4D84-B5D5-7754AC2C34A7}" dt="2023-02-20T18:30:57.801" v="385"/>
          <ac:spMkLst>
            <pc:docMk/>
            <pc:sldMk cId="215422196" sldId="341"/>
            <ac:spMk id="3207" creationId="{E8BDDA1A-D2E6-C198-3CAF-787E6F1A5090}"/>
          </ac:spMkLst>
        </pc:spChg>
        <pc:spChg chg="mod">
          <ac:chgData name="Dindi puri" userId="ae3aafaeea893d49" providerId="LiveId" clId="{165A048F-90F6-4D84-B5D5-7754AC2C34A7}" dt="2023-02-20T18:30:57.801" v="385"/>
          <ac:spMkLst>
            <pc:docMk/>
            <pc:sldMk cId="215422196" sldId="341"/>
            <ac:spMk id="3208" creationId="{75B3D2B6-7C92-1CE2-6E30-D579EBA84A7B}"/>
          </ac:spMkLst>
        </pc:spChg>
        <pc:spChg chg="mod">
          <ac:chgData name="Dindi puri" userId="ae3aafaeea893d49" providerId="LiveId" clId="{165A048F-90F6-4D84-B5D5-7754AC2C34A7}" dt="2023-02-20T18:30:57.801" v="385"/>
          <ac:spMkLst>
            <pc:docMk/>
            <pc:sldMk cId="215422196" sldId="341"/>
            <ac:spMk id="3209" creationId="{6C85A783-FB9D-D3C7-C74C-230DDA4F619A}"/>
          </ac:spMkLst>
        </pc:spChg>
        <pc:spChg chg="mod">
          <ac:chgData name="Dindi puri" userId="ae3aafaeea893d49" providerId="LiveId" clId="{165A048F-90F6-4D84-B5D5-7754AC2C34A7}" dt="2023-02-20T18:30:57.801" v="385"/>
          <ac:spMkLst>
            <pc:docMk/>
            <pc:sldMk cId="215422196" sldId="341"/>
            <ac:spMk id="3210" creationId="{0098A447-5146-C586-19B8-D75A3AA137CE}"/>
          </ac:spMkLst>
        </pc:spChg>
        <pc:spChg chg="mod">
          <ac:chgData name="Dindi puri" userId="ae3aafaeea893d49" providerId="LiveId" clId="{165A048F-90F6-4D84-B5D5-7754AC2C34A7}" dt="2023-02-20T18:30:57.801" v="385"/>
          <ac:spMkLst>
            <pc:docMk/>
            <pc:sldMk cId="215422196" sldId="341"/>
            <ac:spMk id="3211" creationId="{DEB3F1DA-A00D-9DA6-5327-6446AB247DAA}"/>
          </ac:spMkLst>
        </pc:spChg>
        <pc:spChg chg="mod">
          <ac:chgData name="Dindi puri" userId="ae3aafaeea893d49" providerId="LiveId" clId="{165A048F-90F6-4D84-B5D5-7754AC2C34A7}" dt="2023-02-20T18:30:57.801" v="385"/>
          <ac:spMkLst>
            <pc:docMk/>
            <pc:sldMk cId="215422196" sldId="341"/>
            <ac:spMk id="3212" creationId="{A18BF5F9-2D57-0850-B71D-2F80EC32ED29}"/>
          </ac:spMkLst>
        </pc:spChg>
        <pc:spChg chg="mod">
          <ac:chgData name="Dindi puri" userId="ae3aafaeea893d49" providerId="LiveId" clId="{165A048F-90F6-4D84-B5D5-7754AC2C34A7}" dt="2023-02-20T18:30:57.801" v="385"/>
          <ac:spMkLst>
            <pc:docMk/>
            <pc:sldMk cId="215422196" sldId="341"/>
            <ac:spMk id="3213" creationId="{6959257F-5E9F-FB23-2AA1-F160222875EE}"/>
          </ac:spMkLst>
        </pc:spChg>
        <pc:spChg chg="mod">
          <ac:chgData name="Dindi puri" userId="ae3aafaeea893d49" providerId="LiveId" clId="{165A048F-90F6-4D84-B5D5-7754AC2C34A7}" dt="2023-02-20T18:30:57.801" v="385"/>
          <ac:spMkLst>
            <pc:docMk/>
            <pc:sldMk cId="215422196" sldId="341"/>
            <ac:spMk id="3214" creationId="{EEE21F26-B060-E037-19D1-70568073A479}"/>
          </ac:spMkLst>
        </pc:spChg>
        <pc:spChg chg="mod">
          <ac:chgData name="Dindi puri" userId="ae3aafaeea893d49" providerId="LiveId" clId="{165A048F-90F6-4D84-B5D5-7754AC2C34A7}" dt="2023-02-20T18:30:57.801" v="385"/>
          <ac:spMkLst>
            <pc:docMk/>
            <pc:sldMk cId="215422196" sldId="341"/>
            <ac:spMk id="3215" creationId="{FA1FB93E-AB8A-29BA-5541-B859C38A8C0F}"/>
          </ac:spMkLst>
        </pc:spChg>
        <pc:spChg chg="add del topLvl">
          <ac:chgData name="Dindi puri" userId="ae3aafaeea893d49" providerId="LiveId" clId="{165A048F-90F6-4D84-B5D5-7754AC2C34A7}" dt="2023-02-20T18:30:27.839" v="380" actId="21"/>
          <ac:spMkLst>
            <pc:docMk/>
            <pc:sldMk cId="215422196" sldId="341"/>
            <ac:spMk id="3217" creationId="{00000000-0000-0000-0000-000000000000}"/>
          </ac:spMkLst>
        </pc:spChg>
        <pc:spChg chg="del">
          <ac:chgData name="Dindi puri" userId="ae3aafaeea893d49" providerId="LiveId" clId="{165A048F-90F6-4D84-B5D5-7754AC2C34A7}" dt="2023-02-20T18:30:40.391" v="381" actId="21"/>
          <ac:spMkLst>
            <pc:docMk/>
            <pc:sldMk cId="215422196" sldId="341"/>
            <ac:spMk id="3220" creationId="{00000000-0000-0000-0000-000000000000}"/>
          </ac:spMkLst>
        </pc:spChg>
        <pc:spChg chg="del">
          <ac:chgData name="Dindi puri" userId="ae3aafaeea893d49" providerId="LiveId" clId="{165A048F-90F6-4D84-B5D5-7754AC2C34A7}" dt="2023-02-20T18:30:45.616" v="382" actId="21"/>
          <ac:spMkLst>
            <pc:docMk/>
            <pc:sldMk cId="215422196" sldId="341"/>
            <ac:spMk id="3221" creationId="{00000000-0000-0000-0000-000000000000}"/>
          </ac:spMkLst>
        </pc:spChg>
        <pc:spChg chg="add del">
          <ac:chgData name="Dindi puri" userId="ae3aafaeea893d49" providerId="LiveId" clId="{165A048F-90F6-4D84-B5D5-7754AC2C34A7}" dt="2023-02-20T18:30:22.458" v="378" actId="21"/>
          <ac:spMkLst>
            <pc:docMk/>
            <pc:sldMk cId="215422196" sldId="341"/>
            <ac:spMk id="3222" creationId="{00000000-0000-0000-0000-000000000000}"/>
          </ac:spMkLst>
        </pc:spChg>
        <pc:spChg chg="del">
          <ac:chgData name="Dindi puri" userId="ae3aafaeea893d49" providerId="LiveId" clId="{165A048F-90F6-4D84-B5D5-7754AC2C34A7}" dt="2023-02-20T18:30:40.391" v="381" actId="21"/>
          <ac:spMkLst>
            <pc:docMk/>
            <pc:sldMk cId="215422196" sldId="341"/>
            <ac:spMk id="3248" creationId="{00000000-0000-0000-0000-000000000000}"/>
          </ac:spMkLst>
        </pc:spChg>
        <pc:spChg chg="del">
          <ac:chgData name="Dindi puri" userId="ae3aafaeea893d49" providerId="LiveId" clId="{165A048F-90F6-4D84-B5D5-7754AC2C34A7}" dt="2023-02-20T18:30:48.378" v="383" actId="21"/>
          <ac:spMkLst>
            <pc:docMk/>
            <pc:sldMk cId="215422196" sldId="341"/>
            <ac:spMk id="3249" creationId="{00000000-0000-0000-0000-000000000000}"/>
          </ac:spMkLst>
        </pc:spChg>
        <pc:spChg chg="del">
          <ac:chgData name="Dindi puri" userId="ae3aafaeea893d49" providerId="LiveId" clId="{165A048F-90F6-4D84-B5D5-7754AC2C34A7}" dt="2023-02-20T18:30:40.391" v="381" actId="21"/>
          <ac:spMkLst>
            <pc:docMk/>
            <pc:sldMk cId="215422196" sldId="341"/>
            <ac:spMk id="3259" creationId="{00000000-0000-0000-0000-000000000000}"/>
          </ac:spMkLst>
        </pc:spChg>
        <pc:spChg chg="del">
          <ac:chgData name="Dindi puri" userId="ae3aafaeea893d49" providerId="LiveId" clId="{165A048F-90F6-4D84-B5D5-7754AC2C34A7}" dt="2023-02-20T18:30:40.391" v="381" actId="21"/>
          <ac:spMkLst>
            <pc:docMk/>
            <pc:sldMk cId="215422196" sldId="341"/>
            <ac:spMk id="3262" creationId="{00000000-0000-0000-0000-000000000000}"/>
          </ac:spMkLst>
        </pc:spChg>
        <pc:spChg chg="mod">
          <ac:chgData name="Dindi puri" userId="ae3aafaeea893d49" providerId="LiveId" clId="{165A048F-90F6-4D84-B5D5-7754AC2C34A7}" dt="2023-03-22T17:09:29.102" v="11428" actId="1076"/>
          <ac:spMkLst>
            <pc:docMk/>
            <pc:sldMk cId="215422196" sldId="341"/>
            <ac:spMk id="3263" creationId="{00000000-0000-0000-0000-000000000000}"/>
          </ac:spMkLst>
        </pc:spChg>
        <pc:spChg chg="del mod">
          <ac:chgData name="Dindi puri" userId="ae3aafaeea893d49" providerId="LiveId" clId="{165A048F-90F6-4D84-B5D5-7754AC2C34A7}" dt="2023-03-22T17:08:51.706" v="11416" actId="21"/>
          <ac:spMkLst>
            <pc:docMk/>
            <pc:sldMk cId="215422196" sldId="341"/>
            <ac:spMk id="3264" creationId="{00000000-0000-0000-0000-000000000000}"/>
          </ac:spMkLst>
        </pc:spChg>
        <pc:spChg chg="mod">
          <ac:chgData name="Dindi puri" userId="ae3aafaeea893d49" providerId="LiveId" clId="{165A048F-90F6-4D84-B5D5-7754AC2C34A7}" dt="2023-03-24T14:40:07.384" v="13316" actId="20577"/>
          <ac:spMkLst>
            <pc:docMk/>
            <pc:sldMk cId="215422196" sldId="341"/>
            <ac:spMk id="3265" creationId="{00000000-0000-0000-0000-000000000000}"/>
          </ac:spMkLst>
        </pc:spChg>
        <pc:spChg chg="del">
          <ac:chgData name="Dindi puri" userId="ae3aafaeea893d49" providerId="LiveId" clId="{165A048F-90F6-4D84-B5D5-7754AC2C34A7}" dt="2023-02-20T18:31:02.465" v="386" actId="21"/>
          <ac:spMkLst>
            <pc:docMk/>
            <pc:sldMk cId="215422196" sldId="341"/>
            <ac:spMk id="3267" creationId="{00000000-0000-0000-0000-000000000000}"/>
          </ac:spMkLst>
        </pc:spChg>
        <pc:spChg chg="del mod">
          <ac:chgData name="Dindi puri" userId="ae3aafaeea893d49" providerId="LiveId" clId="{165A048F-90F6-4D84-B5D5-7754AC2C34A7}" dt="2023-03-24T16:18:43.376" v="13856" actId="478"/>
          <ac:spMkLst>
            <pc:docMk/>
            <pc:sldMk cId="215422196" sldId="341"/>
            <ac:spMk id="3268" creationId="{00000000-0000-0000-0000-000000000000}"/>
          </ac:spMkLst>
        </pc:spChg>
        <pc:spChg chg="del mod">
          <ac:chgData name="Dindi puri" userId="ae3aafaeea893d49" providerId="LiveId" clId="{165A048F-90F6-4D84-B5D5-7754AC2C34A7}" dt="2023-03-24T16:18:42.975" v="13855" actId="478"/>
          <ac:spMkLst>
            <pc:docMk/>
            <pc:sldMk cId="215422196" sldId="341"/>
            <ac:spMk id="3269" creationId="{00000000-0000-0000-0000-000000000000}"/>
          </ac:spMkLst>
        </pc:spChg>
        <pc:spChg chg="del">
          <ac:chgData name="Dindi puri" userId="ae3aafaeea893d49" providerId="LiveId" clId="{165A048F-90F6-4D84-B5D5-7754AC2C34A7}" dt="2023-03-24T16:18:40.340" v="13852" actId="478"/>
          <ac:spMkLst>
            <pc:docMk/>
            <pc:sldMk cId="215422196" sldId="341"/>
            <ac:spMk id="3270" creationId="{00000000-0000-0000-0000-000000000000}"/>
          </ac:spMkLst>
        </pc:spChg>
        <pc:spChg chg="del">
          <ac:chgData name="Dindi puri" userId="ae3aafaeea893d49" providerId="LiveId" clId="{165A048F-90F6-4D84-B5D5-7754AC2C34A7}" dt="2023-03-24T16:18:40.340" v="13852" actId="478"/>
          <ac:spMkLst>
            <pc:docMk/>
            <pc:sldMk cId="215422196" sldId="341"/>
            <ac:spMk id="3271" creationId="{00000000-0000-0000-0000-000000000000}"/>
          </ac:spMkLst>
        </pc:spChg>
        <pc:spChg chg="mod">
          <ac:chgData name="Dindi puri" userId="ae3aafaeea893d49" providerId="LiveId" clId="{165A048F-90F6-4D84-B5D5-7754AC2C34A7}" dt="2023-02-20T18:30:57.801" v="385"/>
          <ac:spMkLst>
            <pc:docMk/>
            <pc:sldMk cId="215422196" sldId="341"/>
            <ac:spMk id="3273" creationId="{A6403942-AF81-74B1-EBF9-A64DC2D4BF41}"/>
          </ac:spMkLst>
        </pc:spChg>
        <pc:spChg chg="mod">
          <ac:chgData name="Dindi puri" userId="ae3aafaeea893d49" providerId="LiveId" clId="{165A048F-90F6-4D84-B5D5-7754AC2C34A7}" dt="2023-02-20T18:30:57.801" v="385"/>
          <ac:spMkLst>
            <pc:docMk/>
            <pc:sldMk cId="215422196" sldId="341"/>
            <ac:spMk id="3274" creationId="{D47F89F9-981C-6BE4-1C8E-8A1D2F2300B8}"/>
          </ac:spMkLst>
        </pc:spChg>
        <pc:spChg chg="mod">
          <ac:chgData name="Dindi puri" userId="ae3aafaeea893d49" providerId="LiveId" clId="{165A048F-90F6-4D84-B5D5-7754AC2C34A7}" dt="2023-02-20T18:30:57.801" v="385"/>
          <ac:spMkLst>
            <pc:docMk/>
            <pc:sldMk cId="215422196" sldId="341"/>
            <ac:spMk id="3275" creationId="{86A22306-13BE-8D65-DC3E-A9777E8F5AD7}"/>
          </ac:spMkLst>
        </pc:spChg>
        <pc:spChg chg="mod">
          <ac:chgData name="Dindi puri" userId="ae3aafaeea893d49" providerId="LiveId" clId="{165A048F-90F6-4D84-B5D5-7754AC2C34A7}" dt="2023-02-20T18:30:57.801" v="385"/>
          <ac:spMkLst>
            <pc:docMk/>
            <pc:sldMk cId="215422196" sldId="341"/>
            <ac:spMk id="3276" creationId="{0940DA74-ADF8-9C19-66DB-7014795D7226}"/>
          </ac:spMkLst>
        </pc:spChg>
        <pc:spChg chg="mod">
          <ac:chgData name="Dindi puri" userId="ae3aafaeea893d49" providerId="LiveId" clId="{165A048F-90F6-4D84-B5D5-7754AC2C34A7}" dt="2023-02-20T18:30:57.801" v="385"/>
          <ac:spMkLst>
            <pc:docMk/>
            <pc:sldMk cId="215422196" sldId="341"/>
            <ac:spMk id="3277" creationId="{2B01F4C4-4B04-09ED-DDCF-307990C1DED5}"/>
          </ac:spMkLst>
        </pc:spChg>
        <pc:spChg chg="mod">
          <ac:chgData name="Dindi puri" userId="ae3aafaeea893d49" providerId="LiveId" clId="{165A048F-90F6-4D84-B5D5-7754AC2C34A7}" dt="2023-02-20T18:30:57.801" v="385"/>
          <ac:spMkLst>
            <pc:docMk/>
            <pc:sldMk cId="215422196" sldId="341"/>
            <ac:spMk id="3278" creationId="{2E40DCE8-734B-3AC2-0AB3-990C7153E7E3}"/>
          </ac:spMkLst>
        </pc:spChg>
        <pc:spChg chg="mod">
          <ac:chgData name="Dindi puri" userId="ae3aafaeea893d49" providerId="LiveId" clId="{165A048F-90F6-4D84-B5D5-7754AC2C34A7}" dt="2023-02-20T18:30:57.801" v="385"/>
          <ac:spMkLst>
            <pc:docMk/>
            <pc:sldMk cId="215422196" sldId="341"/>
            <ac:spMk id="3279" creationId="{70F3ACE8-18E2-75CB-EDF1-795A767DAD33}"/>
          </ac:spMkLst>
        </pc:spChg>
        <pc:spChg chg="mod">
          <ac:chgData name="Dindi puri" userId="ae3aafaeea893d49" providerId="LiveId" clId="{165A048F-90F6-4D84-B5D5-7754AC2C34A7}" dt="2023-02-20T18:30:57.801" v="385"/>
          <ac:spMkLst>
            <pc:docMk/>
            <pc:sldMk cId="215422196" sldId="341"/>
            <ac:spMk id="3280" creationId="{901BA129-0CB8-1431-1F06-AD35D1BDA036}"/>
          </ac:spMkLst>
        </pc:spChg>
        <pc:spChg chg="mod">
          <ac:chgData name="Dindi puri" userId="ae3aafaeea893d49" providerId="LiveId" clId="{165A048F-90F6-4D84-B5D5-7754AC2C34A7}" dt="2023-02-20T18:30:57.801" v="385"/>
          <ac:spMkLst>
            <pc:docMk/>
            <pc:sldMk cId="215422196" sldId="341"/>
            <ac:spMk id="3281" creationId="{F9BB062A-CFF8-6872-7D34-DA614FCD460C}"/>
          </ac:spMkLst>
        </pc:spChg>
        <pc:spChg chg="mod">
          <ac:chgData name="Dindi puri" userId="ae3aafaeea893d49" providerId="LiveId" clId="{165A048F-90F6-4D84-B5D5-7754AC2C34A7}" dt="2023-02-20T18:30:57.801" v="385"/>
          <ac:spMkLst>
            <pc:docMk/>
            <pc:sldMk cId="215422196" sldId="341"/>
            <ac:spMk id="3282" creationId="{F7769B8F-7A82-1F6B-5C60-E1ED0F4A56CE}"/>
          </ac:spMkLst>
        </pc:spChg>
        <pc:spChg chg="mod">
          <ac:chgData name="Dindi puri" userId="ae3aafaeea893d49" providerId="LiveId" clId="{165A048F-90F6-4D84-B5D5-7754AC2C34A7}" dt="2023-02-20T18:30:57.801" v="385"/>
          <ac:spMkLst>
            <pc:docMk/>
            <pc:sldMk cId="215422196" sldId="341"/>
            <ac:spMk id="3283" creationId="{59F7995A-E218-6E98-C874-A7EE88E7402C}"/>
          </ac:spMkLst>
        </pc:spChg>
        <pc:spChg chg="mod">
          <ac:chgData name="Dindi puri" userId="ae3aafaeea893d49" providerId="LiveId" clId="{165A048F-90F6-4D84-B5D5-7754AC2C34A7}" dt="2023-02-20T18:30:57.801" v="385"/>
          <ac:spMkLst>
            <pc:docMk/>
            <pc:sldMk cId="215422196" sldId="341"/>
            <ac:spMk id="3284" creationId="{F19F1673-1BC3-2898-6B17-27AE4B2D77CE}"/>
          </ac:spMkLst>
        </pc:spChg>
        <pc:spChg chg="mod">
          <ac:chgData name="Dindi puri" userId="ae3aafaeea893d49" providerId="LiveId" clId="{165A048F-90F6-4D84-B5D5-7754AC2C34A7}" dt="2023-02-20T18:30:57.801" v="385"/>
          <ac:spMkLst>
            <pc:docMk/>
            <pc:sldMk cId="215422196" sldId="341"/>
            <ac:spMk id="3285" creationId="{987710A0-D043-7B1A-FD18-8A96CED2FB74}"/>
          </ac:spMkLst>
        </pc:spChg>
        <pc:spChg chg="mod">
          <ac:chgData name="Dindi puri" userId="ae3aafaeea893d49" providerId="LiveId" clId="{165A048F-90F6-4D84-B5D5-7754AC2C34A7}" dt="2023-02-20T18:30:57.801" v="385"/>
          <ac:spMkLst>
            <pc:docMk/>
            <pc:sldMk cId="215422196" sldId="341"/>
            <ac:spMk id="3286" creationId="{AB6D51BC-FDFE-A84F-9EDF-7CFCA68ECDFC}"/>
          </ac:spMkLst>
        </pc:spChg>
        <pc:spChg chg="mod">
          <ac:chgData name="Dindi puri" userId="ae3aafaeea893d49" providerId="LiveId" clId="{165A048F-90F6-4D84-B5D5-7754AC2C34A7}" dt="2023-02-20T18:30:57.801" v="385"/>
          <ac:spMkLst>
            <pc:docMk/>
            <pc:sldMk cId="215422196" sldId="341"/>
            <ac:spMk id="3287" creationId="{EBFDA00A-F724-F6F6-7C14-9AE70B179A2D}"/>
          </ac:spMkLst>
        </pc:spChg>
        <pc:spChg chg="mod">
          <ac:chgData name="Dindi puri" userId="ae3aafaeea893d49" providerId="LiveId" clId="{165A048F-90F6-4D84-B5D5-7754AC2C34A7}" dt="2023-02-20T18:30:57.801" v="385"/>
          <ac:spMkLst>
            <pc:docMk/>
            <pc:sldMk cId="215422196" sldId="341"/>
            <ac:spMk id="3288" creationId="{B5266B22-6B7B-BAD2-A07E-99DFE1475AE6}"/>
          </ac:spMkLst>
        </pc:spChg>
        <pc:spChg chg="mod">
          <ac:chgData name="Dindi puri" userId="ae3aafaeea893d49" providerId="LiveId" clId="{165A048F-90F6-4D84-B5D5-7754AC2C34A7}" dt="2023-02-20T18:30:57.801" v="385"/>
          <ac:spMkLst>
            <pc:docMk/>
            <pc:sldMk cId="215422196" sldId="341"/>
            <ac:spMk id="3289" creationId="{46FB99AE-1243-8B7B-F972-753675BD9D92}"/>
          </ac:spMkLst>
        </pc:spChg>
        <pc:spChg chg="mod">
          <ac:chgData name="Dindi puri" userId="ae3aafaeea893d49" providerId="LiveId" clId="{165A048F-90F6-4D84-B5D5-7754AC2C34A7}" dt="2023-02-20T18:30:57.801" v="385"/>
          <ac:spMkLst>
            <pc:docMk/>
            <pc:sldMk cId="215422196" sldId="341"/>
            <ac:spMk id="3290" creationId="{6301F0AA-8365-20E8-5524-FD756D795D89}"/>
          </ac:spMkLst>
        </pc:spChg>
        <pc:spChg chg="mod">
          <ac:chgData name="Dindi puri" userId="ae3aafaeea893d49" providerId="LiveId" clId="{165A048F-90F6-4D84-B5D5-7754AC2C34A7}" dt="2023-02-20T18:30:57.801" v="385"/>
          <ac:spMkLst>
            <pc:docMk/>
            <pc:sldMk cId="215422196" sldId="341"/>
            <ac:spMk id="3291" creationId="{D3B26860-ACAC-6B44-5E95-23ECA0CA36D3}"/>
          </ac:spMkLst>
        </pc:spChg>
        <pc:spChg chg="mod">
          <ac:chgData name="Dindi puri" userId="ae3aafaeea893d49" providerId="LiveId" clId="{165A048F-90F6-4D84-B5D5-7754AC2C34A7}" dt="2023-02-20T18:30:57.801" v="385"/>
          <ac:spMkLst>
            <pc:docMk/>
            <pc:sldMk cId="215422196" sldId="341"/>
            <ac:spMk id="3292" creationId="{0450A7CE-B08F-2329-5CE5-9280FDF4B987}"/>
          </ac:spMkLst>
        </pc:spChg>
        <pc:spChg chg="mod">
          <ac:chgData name="Dindi puri" userId="ae3aafaeea893d49" providerId="LiveId" clId="{165A048F-90F6-4D84-B5D5-7754AC2C34A7}" dt="2023-02-20T18:30:57.801" v="385"/>
          <ac:spMkLst>
            <pc:docMk/>
            <pc:sldMk cId="215422196" sldId="341"/>
            <ac:spMk id="3293" creationId="{C5E0CCE8-F392-AD96-62B8-A8EB21643F2B}"/>
          </ac:spMkLst>
        </pc:spChg>
        <pc:spChg chg="mod">
          <ac:chgData name="Dindi puri" userId="ae3aafaeea893d49" providerId="LiveId" clId="{165A048F-90F6-4D84-B5D5-7754AC2C34A7}" dt="2023-02-20T18:30:57.801" v="385"/>
          <ac:spMkLst>
            <pc:docMk/>
            <pc:sldMk cId="215422196" sldId="341"/>
            <ac:spMk id="3294" creationId="{9B79647A-25B6-8E19-1841-E891BB88DDD6}"/>
          </ac:spMkLst>
        </pc:spChg>
        <pc:spChg chg="mod">
          <ac:chgData name="Dindi puri" userId="ae3aafaeea893d49" providerId="LiveId" clId="{165A048F-90F6-4D84-B5D5-7754AC2C34A7}" dt="2023-02-20T18:30:57.801" v="385"/>
          <ac:spMkLst>
            <pc:docMk/>
            <pc:sldMk cId="215422196" sldId="341"/>
            <ac:spMk id="3295" creationId="{218183A2-A3B5-414C-3276-2791C5E37337}"/>
          </ac:spMkLst>
        </pc:spChg>
        <pc:spChg chg="mod">
          <ac:chgData name="Dindi puri" userId="ae3aafaeea893d49" providerId="LiveId" clId="{165A048F-90F6-4D84-B5D5-7754AC2C34A7}" dt="2023-02-20T18:30:57.801" v="385"/>
          <ac:spMkLst>
            <pc:docMk/>
            <pc:sldMk cId="215422196" sldId="341"/>
            <ac:spMk id="3296" creationId="{4664B3B7-84E8-5D30-F59C-5F9BA2A43959}"/>
          </ac:spMkLst>
        </pc:spChg>
        <pc:spChg chg="mod">
          <ac:chgData name="Dindi puri" userId="ae3aafaeea893d49" providerId="LiveId" clId="{165A048F-90F6-4D84-B5D5-7754AC2C34A7}" dt="2023-02-20T18:30:57.801" v="385"/>
          <ac:spMkLst>
            <pc:docMk/>
            <pc:sldMk cId="215422196" sldId="341"/>
            <ac:spMk id="3297" creationId="{DC2738AF-1823-D3C7-1C25-9C73E67CF92B}"/>
          </ac:spMkLst>
        </pc:spChg>
        <pc:spChg chg="mod">
          <ac:chgData name="Dindi puri" userId="ae3aafaeea893d49" providerId="LiveId" clId="{165A048F-90F6-4D84-B5D5-7754AC2C34A7}" dt="2023-02-20T18:30:57.801" v="385"/>
          <ac:spMkLst>
            <pc:docMk/>
            <pc:sldMk cId="215422196" sldId="341"/>
            <ac:spMk id="3298" creationId="{8D954492-8787-4FA7-0BBE-9BD10677F158}"/>
          </ac:spMkLst>
        </pc:spChg>
        <pc:spChg chg="mod">
          <ac:chgData name="Dindi puri" userId="ae3aafaeea893d49" providerId="LiveId" clId="{165A048F-90F6-4D84-B5D5-7754AC2C34A7}" dt="2023-02-20T18:30:57.801" v="385"/>
          <ac:spMkLst>
            <pc:docMk/>
            <pc:sldMk cId="215422196" sldId="341"/>
            <ac:spMk id="3299" creationId="{7DC83447-8C3A-A600-20AB-08A0C47F7DE8}"/>
          </ac:spMkLst>
        </pc:spChg>
        <pc:spChg chg="mod">
          <ac:chgData name="Dindi puri" userId="ae3aafaeea893d49" providerId="LiveId" clId="{165A048F-90F6-4D84-B5D5-7754AC2C34A7}" dt="2023-02-20T18:30:57.801" v="385"/>
          <ac:spMkLst>
            <pc:docMk/>
            <pc:sldMk cId="215422196" sldId="341"/>
            <ac:spMk id="3300" creationId="{86DAA738-626F-0EB1-7B1E-A66268EBFC47}"/>
          </ac:spMkLst>
        </pc:spChg>
        <pc:spChg chg="mod">
          <ac:chgData name="Dindi puri" userId="ae3aafaeea893d49" providerId="LiveId" clId="{165A048F-90F6-4D84-B5D5-7754AC2C34A7}" dt="2023-02-20T18:30:57.801" v="385"/>
          <ac:spMkLst>
            <pc:docMk/>
            <pc:sldMk cId="215422196" sldId="341"/>
            <ac:spMk id="3301" creationId="{7C77858A-716E-1980-66FC-E88E7ED9C820}"/>
          </ac:spMkLst>
        </pc:spChg>
        <pc:spChg chg="mod">
          <ac:chgData name="Dindi puri" userId="ae3aafaeea893d49" providerId="LiveId" clId="{165A048F-90F6-4D84-B5D5-7754AC2C34A7}" dt="2023-02-20T18:30:57.801" v="385"/>
          <ac:spMkLst>
            <pc:docMk/>
            <pc:sldMk cId="215422196" sldId="341"/>
            <ac:spMk id="3302" creationId="{2E6551A7-E46D-6492-9870-EB5B0EC7B41A}"/>
          </ac:spMkLst>
        </pc:spChg>
        <pc:spChg chg="mod">
          <ac:chgData name="Dindi puri" userId="ae3aafaeea893d49" providerId="LiveId" clId="{165A048F-90F6-4D84-B5D5-7754AC2C34A7}" dt="2023-02-20T18:30:57.801" v="385"/>
          <ac:spMkLst>
            <pc:docMk/>
            <pc:sldMk cId="215422196" sldId="341"/>
            <ac:spMk id="3303" creationId="{5ED2ED65-00E8-7896-58F7-97E99D79B3D0}"/>
          </ac:spMkLst>
        </pc:spChg>
        <pc:spChg chg="mod">
          <ac:chgData name="Dindi puri" userId="ae3aafaeea893d49" providerId="LiveId" clId="{165A048F-90F6-4D84-B5D5-7754AC2C34A7}" dt="2023-02-20T18:30:57.801" v="385"/>
          <ac:spMkLst>
            <pc:docMk/>
            <pc:sldMk cId="215422196" sldId="341"/>
            <ac:spMk id="3304" creationId="{EF5F22C9-AB2B-458E-6BC4-FE452CAA5FE7}"/>
          </ac:spMkLst>
        </pc:spChg>
        <pc:spChg chg="mod">
          <ac:chgData name="Dindi puri" userId="ae3aafaeea893d49" providerId="LiveId" clId="{165A048F-90F6-4D84-B5D5-7754AC2C34A7}" dt="2023-02-20T18:30:57.801" v="385"/>
          <ac:spMkLst>
            <pc:docMk/>
            <pc:sldMk cId="215422196" sldId="341"/>
            <ac:spMk id="3305" creationId="{5140D1A6-3E12-6BF0-A011-D30EEEB17CE5}"/>
          </ac:spMkLst>
        </pc:spChg>
        <pc:spChg chg="mod">
          <ac:chgData name="Dindi puri" userId="ae3aafaeea893d49" providerId="LiveId" clId="{165A048F-90F6-4D84-B5D5-7754AC2C34A7}" dt="2023-02-20T18:30:57.801" v="385"/>
          <ac:spMkLst>
            <pc:docMk/>
            <pc:sldMk cId="215422196" sldId="341"/>
            <ac:spMk id="3306" creationId="{47214906-78F1-2A89-9023-E91B3B15CB2F}"/>
          </ac:spMkLst>
        </pc:spChg>
        <pc:spChg chg="mod">
          <ac:chgData name="Dindi puri" userId="ae3aafaeea893d49" providerId="LiveId" clId="{165A048F-90F6-4D84-B5D5-7754AC2C34A7}" dt="2023-02-20T18:30:57.801" v="385"/>
          <ac:spMkLst>
            <pc:docMk/>
            <pc:sldMk cId="215422196" sldId="341"/>
            <ac:spMk id="3307" creationId="{3BE1DA0E-74FB-A3BC-9281-A76937D84859}"/>
          </ac:spMkLst>
        </pc:spChg>
        <pc:spChg chg="mod">
          <ac:chgData name="Dindi puri" userId="ae3aafaeea893d49" providerId="LiveId" clId="{165A048F-90F6-4D84-B5D5-7754AC2C34A7}" dt="2023-02-20T18:30:57.801" v="385"/>
          <ac:spMkLst>
            <pc:docMk/>
            <pc:sldMk cId="215422196" sldId="341"/>
            <ac:spMk id="3308" creationId="{33C2E33D-586A-C8D9-DB56-15F069A69FBE}"/>
          </ac:spMkLst>
        </pc:spChg>
        <pc:spChg chg="mod">
          <ac:chgData name="Dindi puri" userId="ae3aafaeea893d49" providerId="LiveId" clId="{165A048F-90F6-4D84-B5D5-7754AC2C34A7}" dt="2023-02-20T18:30:57.801" v="385"/>
          <ac:spMkLst>
            <pc:docMk/>
            <pc:sldMk cId="215422196" sldId="341"/>
            <ac:spMk id="3309" creationId="{54150A79-1217-7719-5997-D7E2241D2A23}"/>
          </ac:spMkLst>
        </pc:spChg>
        <pc:spChg chg="mod">
          <ac:chgData name="Dindi puri" userId="ae3aafaeea893d49" providerId="LiveId" clId="{165A048F-90F6-4D84-B5D5-7754AC2C34A7}" dt="2023-02-20T18:30:57.801" v="385"/>
          <ac:spMkLst>
            <pc:docMk/>
            <pc:sldMk cId="215422196" sldId="341"/>
            <ac:spMk id="3310" creationId="{89C1CF00-C20C-2B1E-8C64-C72278552BA6}"/>
          </ac:spMkLst>
        </pc:spChg>
        <pc:spChg chg="mod">
          <ac:chgData name="Dindi puri" userId="ae3aafaeea893d49" providerId="LiveId" clId="{165A048F-90F6-4D84-B5D5-7754AC2C34A7}" dt="2023-02-20T18:30:57.801" v="385"/>
          <ac:spMkLst>
            <pc:docMk/>
            <pc:sldMk cId="215422196" sldId="341"/>
            <ac:spMk id="3311" creationId="{5E07912C-47F1-8A76-0EB8-12EDC7DA0E09}"/>
          </ac:spMkLst>
        </pc:spChg>
        <pc:spChg chg="mod">
          <ac:chgData name="Dindi puri" userId="ae3aafaeea893d49" providerId="LiveId" clId="{165A048F-90F6-4D84-B5D5-7754AC2C34A7}" dt="2023-02-20T18:30:57.801" v="385"/>
          <ac:spMkLst>
            <pc:docMk/>
            <pc:sldMk cId="215422196" sldId="341"/>
            <ac:spMk id="3312" creationId="{6CEA07B6-4D83-EBA1-30B4-1643D2DEB8ED}"/>
          </ac:spMkLst>
        </pc:spChg>
        <pc:spChg chg="mod">
          <ac:chgData name="Dindi puri" userId="ae3aafaeea893d49" providerId="LiveId" clId="{165A048F-90F6-4D84-B5D5-7754AC2C34A7}" dt="2023-02-20T18:30:57.801" v="385"/>
          <ac:spMkLst>
            <pc:docMk/>
            <pc:sldMk cId="215422196" sldId="341"/>
            <ac:spMk id="3313" creationId="{BCCCE8BA-21A8-25A4-52C6-7100C4CDCC65}"/>
          </ac:spMkLst>
        </pc:spChg>
        <pc:spChg chg="mod">
          <ac:chgData name="Dindi puri" userId="ae3aafaeea893d49" providerId="LiveId" clId="{165A048F-90F6-4D84-B5D5-7754AC2C34A7}" dt="2023-02-20T18:30:57.801" v="385"/>
          <ac:spMkLst>
            <pc:docMk/>
            <pc:sldMk cId="215422196" sldId="341"/>
            <ac:spMk id="3314" creationId="{2120FF51-7D51-8BDB-2909-A122E82B0216}"/>
          </ac:spMkLst>
        </pc:spChg>
        <pc:spChg chg="mod">
          <ac:chgData name="Dindi puri" userId="ae3aafaeea893d49" providerId="LiveId" clId="{165A048F-90F6-4D84-B5D5-7754AC2C34A7}" dt="2023-02-20T18:30:57.801" v="385"/>
          <ac:spMkLst>
            <pc:docMk/>
            <pc:sldMk cId="215422196" sldId="341"/>
            <ac:spMk id="3315" creationId="{9D942C72-D31C-D0BB-CE13-A99F2CFD12BE}"/>
          </ac:spMkLst>
        </pc:spChg>
        <pc:spChg chg="mod">
          <ac:chgData name="Dindi puri" userId="ae3aafaeea893d49" providerId="LiveId" clId="{165A048F-90F6-4D84-B5D5-7754AC2C34A7}" dt="2023-02-20T18:30:57.801" v="385"/>
          <ac:spMkLst>
            <pc:docMk/>
            <pc:sldMk cId="215422196" sldId="341"/>
            <ac:spMk id="3316" creationId="{887302A7-4C41-1F99-01D9-7067FBB56FEB}"/>
          </ac:spMkLst>
        </pc:spChg>
        <pc:spChg chg="mod">
          <ac:chgData name="Dindi puri" userId="ae3aafaeea893d49" providerId="LiveId" clId="{165A048F-90F6-4D84-B5D5-7754AC2C34A7}" dt="2023-02-20T18:30:57.801" v="385"/>
          <ac:spMkLst>
            <pc:docMk/>
            <pc:sldMk cId="215422196" sldId="341"/>
            <ac:spMk id="3317" creationId="{3D736E59-40C5-AB87-29B8-EC9837FD7824}"/>
          </ac:spMkLst>
        </pc:spChg>
        <pc:spChg chg="mod">
          <ac:chgData name="Dindi puri" userId="ae3aafaeea893d49" providerId="LiveId" clId="{165A048F-90F6-4D84-B5D5-7754AC2C34A7}" dt="2023-02-20T18:30:57.801" v="385"/>
          <ac:spMkLst>
            <pc:docMk/>
            <pc:sldMk cId="215422196" sldId="341"/>
            <ac:spMk id="3318" creationId="{88B2FC59-9903-D17A-52DF-90D11276AA28}"/>
          </ac:spMkLst>
        </pc:spChg>
        <pc:spChg chg="mod">
          <ac:chgData name="Dindi puri" userId="ae3aafaeea893d49" providerId="LiveId" clId="{165A048F-90F6-4D84-B5D5-7754AC2C34A7}" dt="2023-02-20T18:30:57.801" v="385"/>
          <ac:spMkLst>
            <pc:docMk/>
            <pc:sldMk cId="215422196" sldId="341"/>
            <ac:spMk id="3319" creationId="{18DED196-FB35-9D42-0095-B24E1202CC4D}"/>
          </ac:spMkLst>
        </pc:spChg>
        <pc:spChg chg="mod">
          <ac:chgData name="Dindi puri" userId="ae3aafaeea893d49" providerId="LiveId" clId="{165A048F-90F6-4D84-B5D5-7754AC2C34A7}" dt="2023-02-20T18:30:57.801" v="385"/>
          <ac:spMkLst>
            <pc:docMk/>
            <pc:sldMk cId="215422196" sldId="341"/>
            <ac:spMk id="3320" creationId="{2F3C0721-42D4-9F21-EE9F-CA85B7A5DA17}"/>
          </ac:spMkLst>
        </pc:spChg>
        <pc:spChg chg="mod">
          <ac:chgData name="Dindi puri" userId="ae3aafaeea893d49" providerId="LiveId" clId="{165A048F-90F6-4D84-B5D5-7754AC2C34A7}" dt="2023-02-20T18:30:57.801" v="385"/>
          <ac:spMkLst>
            <pc:docMk/>
            <pc:sldMk cId="215422196" sldId="341"/>
            <ac:spMk id="3321" creationId="{964C01A1-5307-2B5B-DD46-66D4B26F829F}"/>
          </ac:spMkLst>
        </pc:spChg>
        <pc:spChg chg="mod">
          <ac:chgData name="Dindi puri" userId="ae3aafaeea893d49" providerId="LiveId" clId="{165A048F-90F6-4D84-B5D5-7754AC2C34A7}" dt="2023-02-20T18:30:57.801" v="385"/>
          <ac:spMkLst>
            <pc:docMk/>
            <pc:sldMk cId="215422196" sldId="341"/>
            <ac:spMk id="3322" creationId="{05E46C36-9CE6-6988-5848-4EF39A9885C1}"/>
          </ac:spMkLst>
        </pc:spChg>
        <pc:spChg chg="mod">
          <ac:chgData name="Dindi puri" userId="ae3aafaeea893d49" providerId="LiveId" clId="{165A048F-90F6-4D84-B5D5-7754AC2C34A7}" dt="2023-02-20T18:30:57.801" v="385"/>
          <ac:spMkLst>
            <pc:docMk/>
            <pc:sldMk cId="215422196" sldId="341"/>
            <ac:spMk id="3323" creationId="{7663935D-23FB-7CB3-6493-0139F6A1ED58}"/>
          </ac:spMkLst>
        </pc:spChg>
        <pc:spChg chg="mod">
          <ac:chgData name="Dindi puri" userId="ae3aafaeea893d49" providerId="LiveId" clId="{165A048F-90F6-4D84-B5D5-7754AC2C34A7}" dt="2023-02-20T18:30:57.801" v="385"/>
          <ac:spMkLst>
            <pc:docMk/>
            <pc:sldMk cId="215422196" sldId="341"/>
            <ac:spMk id="3324" creationId="{9006E978-D064-62D0-4982-55CB2FE2E12F}"/>
          </ac:spMkLst>
        </pc:spChg>
        <pc:spChg chg="mod">
          <ac:chgData name="Dindi puri" userId="ae3aafaeea893d49" providerId="LiveId" clId="{165A048F-90F6-4D84-B5D5-7754AC2C34A7}" dt="2023-02-20T18:30:57.801" v="385"/>
          <ac:spMkLst>
            <pc:docMk/>
            <pc:sldMk cId="215422196" sldId="341"/>
            <ac:spMk id="3325" creationId="{0C1E54DF-72F1-1029-4128-AC96A3C334D4}"/>
          </ac:spMkLst>
        </pc:spChg>
        <pc:spChg chg="mod">
          <ac:chgData name="Dindi puri" userId="ae3aafaeea893d49" providerId="LiveId" clId="{165A048F-90F6-4D84-B5D5-7754AC2C34A7}" dt="2023-02-20T18:30:57.801" v="385"/>
          <ac:spMkLst>
            <pc:docMk/>
            <pc:sldMk cId="215422196" sldId="341"/>
            <ac:spMk id="3326" creationId="{A29153F1-62A4-8914-B45C-4A2C805CBA57}"/>
          </ac:spMkLst>
        </pc:spChg>
        <pc:grpChg chg="add mod">
          <ac:chgData name="Dindi puri" userId="ae3aafaeea893d49" providerId="LiveId" clId="{165A048F-90F6-4D84-B5D5-7754AC2C34A7}" dt="2023-03-23T16:30:38.112" v="12948" actId="1076"/>
          <ac:grpSpMkLst>
            <pc:docMk/>
            <pc:sldMk cId="215422196" sldId="341"/>
            <ac:grpSpMk id="2" creationId="{FD14C787-A72F-E71D-FF5E-4331CC4EFCCA}"/>
          </ac:grpSpMkLst>
        </pc:grpChg>
        <pc:grpChg chg="add del">
          <ac:chgData name="Dindi puri" userId="ae3aafaeea893d49" providerId="LiveId" clId="{165A048F-90F6-4D84-B5D5-7754AC2C34A7}" dt="2023-02-20T18:30:51.513" v="384" actId="21"/>
          <ac:grpSpMkLst>
            <pc:docMk/>
            <pc:sldMk cId="215422196" sldId="341"/>
            <ac:grpSpMk id="3216" creationId="{00000000-0000-0000-0000-000000000000}"/>
          </ac:grpSpMkLst>
        </pc:grpChg>
        <pc:grpChg chg="del topLvl">
          <ac:chgData name="Dindi puri" userId="ae3aafaeea893d49" providerId="LiveId" clId="{165A048F-90F6-4D84-B5D5-7754AC2C34A7}" dt="2023-02-20T18:30:40.391" v="381" actId="21"/>
          <ac:grpSpMkLst>
            <pc:docMk/>
            <pc:sldMk cId="215422196" sldId="341"/>
            <ac:grpSpMk id="3218" creationId="{00000000-0000-0000-0000-000000000000}"/>
          </ac:grpSpMkLst>
        </pc:grpChg>
      </pc:sldChg>
      <pc:sldChg chg="addSp delSp modSp add del mod ord">
        <pc:chgData name="Dindi puri" userId="ae3aafaeea893d49" providerId="LiveId" clId="{165A048F-90F6-4D84-B5D5-7754AC2C34A7}" dt="2023-02-20T18:29:47.183" v="368" actId="2696"/>
        <pc:sldMkLst>
          <pc:docMk/>
          <pc:sldMk cId="2107792900" sldId="341"/>
        </pc:sldMkLst>
        <pc:spChg chg="mod">
          <ac:chgData name="Dindi puri" userId="ae3aafaeea893d49" providerId="LiveId" clId="{165A048F-90F6-4D84-B5D5-7754AC2C34A7}" dt="2023-02-20T18:28:47.414" v="356"/>
          <ac:spMkLst>
            <pc:docMk/>
            <pc:sldMk cId="2107792900" sldId="341"/>
            <ac:spMk id="3" creationId="{21EEA941-3B30-6BE4-8C35-559B84102426}"/>
          </ac:spMkLst>
        </pc:spChg>
        <pc:spChg chg="mod">
          <ac:chgData name="Dindi puri" userId="ae3aafaeea893d49" providerId="LiveId" clId="{165A048F-90F6-4D84-B5D5-7754AC2C34A7}" dt="2023-02-20T18:28:47.414" v="356"/>
          <ac:spMkLst>
            <pc:docMk/>
            <pc:sldMk cId="2107792900" sldId="341"/>
            <ac:spMk id="4" creationId="{7DF34F8C-7CE5-7D8A-D5E0-845A0A446B2D}"/>
          </ac:spMkLst>
        </pc:spChg>
        <pc:spChg chg="mod">
          <ac:chgData name="Dindi puri" userId="ae3aafaeea893d49" providerId="LiveId" clId="{165A048F-90F6-4D84-B5D5-7754AC2C34A7}" dt="2023-02-20T18:28:47.414" v="356"/>
          <ac:spMkLst>
            <pc:docMk/>
            <pc:sldMk cId="2107792900" sldId="341"/>
            <ac:spMk id="5" creationId="{46C9DC25-FD9C-BECC-FCE4-4F8D48683189}"/>
          </ac:spMkLst>
        </pc:spChg>
        <pc:spChg chg="mod">
          <ac:chgData name="Dindi puri" userId="ae3aafaeea893d49" providerId="LiveId" clId="{165A048F-90F6-4D84-B5D5-7754AC2C34A7}" dt="2023-02-20T18:28:47.414" v="356"/>
          <ac:spMkLst>
            <pc:docMk/>
            <pc:sldMk cId="2107792900" sldId="341"/>
            <ac:spMk id="6" creationId="{FD1B4315-097B-888F-14E0-144A63C85A5E}"/>
          </ac:spMkLst>
        </pc:spChg>
        <pc:spChg chg="mod">
          <ac:chgData name="Dindi puri" userId="ae3aafaeea893d49" providerId="LiveId" clId="{165A048F-90F6-4D84-B5D5-7754AC2C34A7}" dt="2023-02-20T18:28:47.414" v="356"/>
          <ac:spMkLst>
            <pc:docMk/>
            <pc:sldMk cId="2107792900" sldId="341"/>
            <ac:spMk id="7" creationId="{95658593-510C-C45F-9BC1-AA7423D67D8B}"/>
          </ac:spMkLst>
        </pc:spChg>
        <pc:spChg chg="mod">
          <ac:chgData name="Dindi puri" userId="ae3aafaeea893d49" providerId="LiveId" clId="{165A048F-90F6-4D84-B5D5-7754AC2C34A7}" dt="2023-02-20T18:28:47.414" v="356"/>
          <ac:spMkLst>
            <pc:docMk/>
            <pc:sldMk cId="2107792900" sldId="341"/>
            <ac:spMk id="8" creationId="{41A99DD4-3A16-156B-64FF-AF1AC48A9A81}"/>
          </ac:spMkLst>
        </pc:spChg>
        <pc:spChg chg="mod">
          <ac:chgData name="Dindi puri" userId="ae3aafaeea893d49" providerId="LiveId" clId="{165A048F-90F6-4D84-B5D5-7754AC2C34A7}" dt="2023-02-20T18:28:47.414" v="356"/>
          <ac:spMkLst>
            <pc:docMk/>
            <pc:sldMk cId="2107792900" sldId="341"/>
            <ac:spMk id="9" creationId="{7098477E-70E9-1E3F-0D3F-83DBE76CEE1A}"/>
          </ac:spMkLst>
        </pc:spChg>
        <pc:spChg chg="mod">
          <ac:chgData name="Dindi puri" userId="ae3aafaeea893d49" providerId="LiveId" clId="{165A048F-90F6-4D84-B5D5-7754AC2C34A7}" dt="2023-02-20T18:28:47.414" v="356"/>
          <ac:spMkLst>
            <pc:docMk/>
            <pc:sldMk cId="2107792900" sldId="341"/>
            <ac:spMk id="10" creationId="{EA9BB581-9ADF-D533-C9E9-12FE0BBC1A7D}"/>
          </ac:spMkLst>
        </pc:spChg>
        <pc:spChg chg="mod">
          <ac:chgData name="Dindi puri" userId="ae3aafaeea893d49" providerId="LiveId" clId="{165A048F-90F6-4D84-B5D5-7754AC2C34A7}" dt="2023-02-20T18:28:47.414" v="356"/>
          <ac:spMkLst>
            <pc:docMk/>
            <pc:sldMk cId="2107792900" sldId="341"/>
            <ac:spMk id="11" creationId="{583B45CB-778F-6AB4-E683-D5C919182DFA}"/>
          </ac:spMkLst>
        </pc:spChg>
        <pc:spChg chg="mod">
          <ac:chgData name="Dindi puri" userId="ae3aafaeea893d49" providerId="LiveId" clId="{165A048F-90F6-4D84-B5D5-7754AC2C34A7}" dt="2023-02-20T18:28:47.414" v="356"/>
          <ac:spMkLst>
            <pc:docMk/>
            <pc:sldMk cId="2107792900" sldId="341"/>
            <ac:spMk id="12" creationId="{7B7864C1-A83E-2680-D83F-D528066ADC62}"/>
          </ac:spMkLst>
        </pc:spChg>
        <pc:spChg chg="mod">
          <ac:chgData name="Dindi puri" userId="ae3aafaeea893d49" providerId="LiveId" clId="{165A048F-90F6-4D84-B5D5-7754AC2C34A7}" dt="2023-02-20T18:28:47.414" v="356"/>
          <ac:spMkLst>
            <pc:docMk/>
            <pc:sldMk cId="2107792900" sldId="341"/>
            <ac:spMk id="13" creationId="{06C9568A-03E1-2313-E925-8A40512D61B1}"/>
          </ac:spMkLst>
        </pc:spChg>
        <pc:spChg chg="mod">
          <ac:chgData name="Dindi puri" userId="ae3aafaeea893d49" providerId="LiveId" clId="{165A048F-90F6-4D84-B5D5-7754AC2C34A7}" dt="2023-02-20T18:28:47.414" v="356"/>
          <ac:spMkLst>
            <pc:docMk/>
            <pc:sldMk cId="2107792900" sldId="341"/>
            <ac:spMk id="14" creationId="{C7C462FE-6DC7-6E79-FD38-837FF09809A2}"/>
          </ac:spMkLst>
        </pc:spChg>
        <pc:spChg chg="mod">
          <ac:chgData name="Dindi puri" userId="ae3aafaeea893d49" providerId="LiveId" clId="{165A048F-90F6-4D84-B5D5-7754AC2C34A7}" dt="2023-02-20T18:28:47.414" v="356"/>
          <ac:spMkLst>
            <pc:docMk/>
            <pc:sldMk cId="2107792900" sldId="341"/>
            <ac:spMk id="15" creationId="{C051240A-6E4F-A2AE-283A-EFA649EA0213}"/>
          </ac:spMkLst>
        </pc:spChg>
        <pc:spChg chg="mod">
          <ac:chgData name="Dindi puri" userId="ae3aafaeea893d49" providerId="LiveId" clId="{165A048F-90F6-4D84-B5D5-7754AC2C34A7}" dt="2023-02-20T18:28:47.414" v="356"/>
          <ac:spMkLst>
            <pc:docMk/>
            <pc:sldMk cId="2107792900" sldId="341"/>
            <ac:spMk id="16" creationId="{9D8C6127-A9BC-F86C-3BCA-4CA6A658A43D}"/>
          </ac:spMkLst>
        </pc:spChg>
        <pc:spChg chg="mod">
          <ac:chgData name="Dindi puri" userId="ae3aafaeea893d49" providerId="LiveId" clId="{165A048F-90F6-4D84-B5D5-7754AC2C34A7}" dt="2023-02-20T18:28:47.414" v="356"/>
          <ac:spMkLst>
            <pc:docMk/>
            <pc:sldMk cId="2107792900" sldId="341"/>
            <ac:spMk id="17" creationId="{4789FB77-4BCD-A46A-B452-B45EFDC34F44}"/>
          </ac:spMkLst>
        </pc:spChg>
        <pc:spChg chg="mod">
          <ac:chgData name="Dindi puri" userId="ae3aafaeea893d49" providerId="LiveId" clId="{165A048F-90F6-4D84-B5D5-7754AC2C34A7}" dt="2023-02-20T18:28:47.414" v="356"/>
          <ac:spMkLst>
            <pc:docMk/>
            <pc:sldMk cId="2107792900" sldId="341"/>
            <ac:spMk id="18" creationId="{3DE09FCA-47BF-2DFC-9F8C-C1F329B5B625}"/>
          </ac:spMkLst>
        </pc:spChg>
        <pc:spChg chg="mod">
          <ac:chgData name="Dindi puri" userId="ae3aafaeea893d49" providerId="LiveId" clId="{165A048F-90F6-4D84-B5D5-7754AC2C34A7}" dt="2023-02-20T18:28:47.414" v="356"/>
          <ac:spMkLst>
            <pc:docMk/>
            <pc:sldMk cId="2107792900" sldId="341"/>
            <ac:spMk id="19" creationId="{C15804EF-F179-7CE0-D281-284CDB989F0E}"/>
          </ac:spMkLst>
        </pc:spChg>
        <pc:spChg chg="mod">
          <ac:chgData name="Dindi puri" userId="ae3aafaeea893d49" providerId="LiveId" clId="{165A048F-90F6-4D84-B5D5-7754AC2C34A7}" dt="2023-02-20T18:28:47.414" v="356"/>
          <ac:spMkLst>
            <pc:docMk/>
            <pc:sldMk cId="2107792900" sldId="341"/>
            <ac:spMk id="20" creationId="{943566E3-F45D-CF19-632E-A5A8F54F14C4}"/>
          </ac:spMkLst>
        </pc:spChg>
        <pc:spChg chg="mod">
          <ac:chgData name="Dindi puri" userId="ae3aafaeea893d49" providerId="LiveId" clId="{165A048F-90F6-4D84-B5D5-7754AC2C34A7}" dt="2023-02-20T18:28:47.414" v="356"/>
          <ac:spMkLst>
            <pc:docMk/>
            <pc:sldMk cId="2107792900" sldId="341"/>
            <ac:spMk id="21" creationId="{6D27CEB7-08B3-12EB-FBC6-3308E157AF23}"/>
          </ac:spMkLst>
        </pc:spChg>
        <pc:spChg chg="mod">
          <ac:chgData name="Dindi puri" userId="ae3aafaeea893d49" providerId="LiveId" clId="{165A048F-90F6-4D84-B5D5-7754AC2C34A7}" dt="2023-02-20T18:28:47.414" v="356"/>
          <ac:spMkLst>
            <pc:docMk/>
            <pc:sldMk cId="2107792900" sldId="341"/>
            <ac:spMk id="22" creationId="{126F4086-5CCC-0CBA-AB51-852F71530833}"/>
          </ac:spMkLst>
        </pc:spChg>
        <pc:spChg chg="mod">
          <ac:chgData name="Dindi puri" userId="ae3aafaeea893d49" providerId="LiveId" clId="{165A048F-90F6-4D84-B5D5-7754AC2C34A7}" dt="2023-02-20T18:28:47.414" v="356"/>
          <ac:spMkLst>
            <pc:docMk/>
            <pc:sldMk cId="2107792900" sldId="341"/>
            <ac:spMk id="23" creationId="{D1B0D645-BDE9-59DB-8BC5-84759054425E}"/>
          </ac:spMkLst>
        </pc:spChg>
        <pc:spChg chg="mod">
          <ac:chgData name="Dindi puri" userId="ae3aafaeea893d49" providerId="LiveId" clId="{165A048F-90F6-4D84-B5D5-7754AC2C34A7}" dt="2023-02-20T18:28:47.414" v="356"/>
          <ac:spMkLst>
            <pc:docMk/>
            <pc:sldMk cId="2107792900" sldId="341"/>
            <ac:spMk id="24" creationId="{47DE7108-69AF-A900-1930-E649A33A85E8}"/>
          </ac:spMkLst>
        </pc:spChg>
        <pc:spChg chg="mod">
          <ac:chgData name="Dindi puri" userId="ae3aafaeea893d49" providerId="LiveId" clId="{165A048F-90F6-4D84-B5D5-7754AC2C34A7}" dt="2023-02-20T18:28:47.414" v="356"/>
          <ac:spMkLst>
            <pc:docMk/>
            <pc:sldMk cId="2107792900" sldId="341"/>
            <ac:spMk id="25" creationId="{4E9E2488-B9CC-6FFC-75E4-372D21D3D652}"/>
          </ac:spMkLst>
        </pc:spChg>
        <pc:spChg chg="mod">
          <ac:chgData name="Dindi puri" userId="ae3aafaeea893d49" providerId="LiveId" clId="{165A048F-90F6-4D84-B5D5-7754AC2C34A7}" dt="2023-02-20T18:28:47.414" v="356"/>
          <ac:spMkLst>
            <pc:docMk/>
            <pc:sldMk cId="2107792900" sldId="341"/>
            <ac:spMk id="26" creationId="{E60B6F0D-4E45-BEEA-1164-5002EEF27DAE}"/>
          </ac:spMkLst>
        </pc:spChg>
        <pc:spChg chg="mod">
          <ac:chgData name="Dindi puri" userId="ae3aafaeea893d49" providerId="LiveId" clId="{165A048F-90F6-4D84-B5D5-7754AC2C34A7}" dt="2023-02-20T18:28:47.414" v="356"/>
          <ac:spMkLst>
            <pc:docMk/>
            <pc:sldMk cId="2107792900" sldId="341"/>
            <ac:spMk id="27" creationId="{FC9E9AB3-1E80-1AEE-566A-9BB25F54D959}"/>
          </ac:spMkLst>
        </pc:spChg>
        <pc:spChg chg="mod">
          <ac:chgData name="Dindi puri" userId="ae3aafaeea893d49" providerId="LiveId" clId="{165A048F-90F6-4D84-B5D5-7754AC2C34A7}" dt="2023-02-20T18:28:47.414" v="356"/>
          <ac:spMkLst>
            <pc:docMk/>
            <pc:sldMk cId="2107792900" sldId="341"/>
            <ac:spMk id="28" creationId="{B46E8A74-CE4C-A697-14BE-77F2C7713B02}"/>
          </ac:spMkLst>
        </pc:spChg>
        <pc:spChg chg="mod">
          <ac:chgData name="Dindi puri" userId="ae3aafaeea893d49" providerId="LiveId" clId="{165A048F-90F6-4D84-B5D5-7754AC2C34A7}" dt="2023-02-20T18:28:47.414" v="356"/>
          <ac:spMkLst>
            <pc:docMk/>
            <pc:sldMk cId="2107792900" sldId="341"/>
            <ac:spMk id="29" creationId="{95EB0246-DE0E-C326-2F0D-C31AF3411F2B}"/>
          </ac:spMkLst>
        </pc:spChg>
        <pc:spChg chg="mod">
          <ac:chgData name="Dindi puri" userId="ae3aafaeea893d49" providerId="LiveId" clId="{165A048F-90F6-4D84-B5D5-7754AC2C34A7}" dt="2023-02-20T18:28:47.414" v="356"/>
          <ac:spMkLst>
            <pc:docMk/>
            <pc:sldMk cId="2107792900" sldId="341"/>
            <ac:spMk id="30" creationId="{2818D0A0-CDE5-88EB-8BCA-61C5C898FE08}"/>
          </ac:spMkLst>
        </pc:spChg>
        <pc:spChg chg="mod">
          <ac:chgData name="Dindi puri" userId="ae3aafaeea893d49" providerId="LiveId" clId="{165A048F-90F6-4D84-B5D5-7754AC2C34A7}" dt="2023-02-20T18:28:47.414" v="356"/>
          <ac:spMkLst>
            <pc:docMk/>
            <pc:sldMk cId="2107792900" sldId="341"/>
            <ac:spMk id="31" creationId="{2E3C1F9D-A93A-4781-0159-961E5FD6EA26}"/>
          </ac:spMkLst>
        </pc:spChg>
        <pc:spChg chg="mod">
          <ac:chgData name="Dindi puri" userId="ae3aafaeea893d49" providerId="LiveId" clId="{165A048F-90F6-4D84-B5D5-7754AC2C34A7}" dt="2023-02-20T18:28:47.414" v="356"/>
          <ac:spMkLst>
            <pc:docMk/>
            <pc:sldMk cId="2107792900" sldId="341"/>
            <ac:spMk id="32" creationId="{F5493F98-FD2E-857B-CE75-5BDD3BC2D530}"/>
          </ac:spMkLst>
        </pc:spChg>
        <pc:spChg chg="mod">
          <ac:chgData name="Dindi puri" userId="ae3aafaeea893d49" providerId="LiveId" clId="{165A048F-90F6-4D84-B5D5-7754AC2C34A7}" dt="2023-02-20T18:28:47.414" v="356"/>
          <ac:spMkLst>
            <pc:docMk/>
            <pc:sldMk cId="2107792900" sldId="341"/>
            <ac:spMk id="33" creationId="{3FFA4003-D216-A0C6-B3D1-48996F73F76E}"/>
          </ac:spMkLst>
        </pc:spChg>
        <pc:spChg chg="mod">
          <ac:chgData name="Dindi puri" userId="ae3aafaeea893d49" providerId="LiveId" clId="{165A048F-90F6-4D84-B5D5-7754AC2C34A7}" dt="2023-02-20T18:28:47.414" v="356"/>
          <ac:spMkLst>
            <pc:docMk/>
            <pc:sldMk cId="2107792900" sldId="341"/>
            <ac:spMk id="34" creationId="{23707C36-F0F5-4A99-6D72-F8AF32BA0473}"/>
          </ac:spMkLst>
        </pc:spChg>
        <pc:spChg chg="mod">
          <ac:chgData name="Dindi puri" userId="ae3aafaeea893d49" providerId="LiveId" clId="{165A048F-90F6-4D84-B5D5-7754AC2C34A7}" dt="2023-02-20T18:28:47.414" v="356"/>
          <ac:spMkLst>
            <pc:docMk/>
            <pc:sldMk cId="2107792900" sldId="341"/>
            <ac:spMk id="35" creationId="{4158206B-CB5C-FDAD-719E-92F14B15693C}"/>
          </ac:spMkLst>
        </pc:spChg>
        <pc:spChg chg="mod">
          <ac:chgData name="Dindi puri" userId="ae3aafaeea893d49" providerId="LiveId" clId="{165A048F-90F6-4D84-B5D5-7754AC2C34A7}" dt="2023-02-20T18:28:47.414" v="356"/>
          <ac:spMkLst>
            <pc:docMk/>
            <pc:sldMk cId="2107792900" sldId="341"/>
            <ac:spMk id="36" creationId="{0C09F289-C6CC-06C0-5391-EF98041E5BE7}"/>
          </ac:spMkLst>
        </pc:spChg>
        <pc:spChg chg="mod">
          <ac:chgData name="Dindi puri" userId="ae3aafaeea893d49" providerId="LiveId" clId="{165A048F-90F6-4D84-B5D5-7754AC2C34A7}" dt="2023-02-20T18:28:47.414" v="356"/>
          <ac:spMkLst>
            <pc:docMk/>
            <pc:sldMk cId="2107792900" sldId="341"/>
            <ac:spMk id="37" creationId="{F97E9D25-8768-EAAF-DA18-F03C7BA32914}"/>
          </ac:spMkLst>
        </pc:spChg>
        <pc:spChg chg="mod">
          <ac:chgData name="Dindi puri" userId="ae3aafaeea893d49" providerId="LiveId" clId="{165A048F-90F6-4D84-B5D5-7754AC2C34A7}" dt="2023-02-20T18:28:47.414" v="356"/>
          <ac:spMkLst>
            <pc:docMk/>
            <pc:sldMk cId="2107792900" sldId="341"/>
            <ac:spMk id="38" creationId="{5AA80820-4104-7364-EB46-E11B8C2F99F3}"/>
          </ac:spMkLst>
        </pc:spChg>
        <pc:spChg chg="mod">
          <ac:chgData name="Dindi puri" userId="ae3aafaeea893d49" providerId="LiveId" clId="{165A048F-90F6-4D84-B5D5-7754AC2C34A7}" dt="2023-02-20T18:28:47.414" v="356"/>
          <ac:spMkLst>
            <pc:docMk/>
            <pc:sldMk cId="2107792900" sldId="341"/>
            <ac:spMk id="39" creationId="{5DEF1D7E-E220-2050-D764-3AF9173D91F3}"/>
          </ac:spMkLst>
        </pc:spChg>
        <pc:spChg chg="mod">
          <ac:chgData name="Dindi puri" userId="ae3aafaeea893d49" providerId="LiveId" clId="{165A048F-90F6-4D84-B5D5-7754AC2C34A7}" dt="2023-02-20T18:28:47.414" v="356"/>
          <ac:spMkLst>
            <pc:docMk/>
            <pc:sldMk cId="2107792900" sldId="341"/>
            <ac:spMk id="40" creationId="{9769D3C6-A657-DC85-890B-D6C6E2C8B4E5}"/>
          </ac:spMkLst>
        </pc:spChg>
        <pc:spChg chg="mod">
          <ac:chgData name="Dindi puri" userId="ae3aafaeea893d49" providerId="LiveId" clId="{165A048F-90F6-4D84-B5D5-7754AC2C34A7}" dt="2023-02-20T18:28:47.414" v="356"/>
          <ac:spMkLst>
            <pc:docMk/>
            <pc:sldMk cId="2107792900" sldId="341"/>
            <ac:spMk id="41" creationId="{4A22B926-153D-5558-1E83-0C29C9746413}"/>
          </ac:spMkLst>
        </pc:spChg>
        <pc:spChg chg="mod">
          <ac:chgData name="Dindi puri" userId="ae3aafaeea893d49" providerId="LiveId" clId="{165A048F-90F6-4D84-B5D5-7754AC2C34A7}" dt="2023-02-20T18:28:47.414" v="356"/>
          <ac:spMkLst>
            <pc:docMk/>
            <pc:sldMk cId="2107792900" sldId="341"/>
            <ac:spMk id="42" creationId="{5468D7C1-2C73-FCFA-F3D6-782EC17D34C7}"/>
          </ac:spMkLst>
        </pc:spChg>
        <pc:spChg chg="mod">
          <ac:chgData name="Dindi puri" userId="ae3aafaeea893d49" providerId="LiveId" clId="{165A048F-90F6-4D84-B5D5-7754AC2C34A7}" dt="2023-02-20T18:28:47.414" v="356"/>
          <ac:spMkLst>
            <pc:docMk/>
            <pc:sldMk cId="2107792900" sldId="341"/>
            <ac:spMk id="43" creationId="{FC50B8BD-8532-17DA-884F-19996F41708C}"/>
          </ac:spMkLst>
        </pc:spChg>
        <pc:spChg chg="mod">
          <ac:chgData name="Dindi puri" userId="ae3aafaeea893d49" providerId="LiveId" clId="{165A048F-90F6-4D84-B5D5-7754AC2C34A7}" dt="2023-02-20T18:28:47.414" v="356"/>
          <ac:spMkLst>
            <pc:docMk/>
            <pc:sldMk cId="2107792900" sldId="341"/>
            <ac:spMk id="44" creationId="{776ECCF1-0684-220F-8BD2-F374575018A2}"/>
          </ac:spMkLst>
        </pc:spChg>
        <pc:spChg chg="mod">
          <ac:chgData name="Dindi puri" userId="ae3aafaeea893d49" providerId="LiveId" clId="{165A048F-90F6-4D84-B5D5-7754AC2C34A7}" dt="2023-02-20T18:28:47.414" v="356"/>
          <ac:spMkLst>
            <pc:docMk/>
            <pc:sldMk cId="2107792900" sldId="341"/>
            <ac:spMk id="45" creationId="{343650C2-769B-0AA4-ED5E-6493C3E44B61}"/>
          </ac:spMkLst>
        </pc:spChg>
        <pc:spChg chg="mod">
          <ac:chgData name="Dindi puri" userId="ae3aafaeea893d49" providerId="LiveId" clId="{165A048F-90F6-4D84-B5D5-7754AC2C34A7}" dt="2023-02-20T18:28:47.414" v="356"/>
          <ac:spMkLst>
            <pc:docMk/>
            <pc:sldMk cId="2107792900" sldId="341"/>
            <ac:spMk id="46" creationId="{6F934F97-3E4C-1073-AAA3-CA724DDE5D63}"/>
          </ac:spMkLst>
        </pc:spChg>
        <pc:spChg chg="mod">
          <ac:chgData name="Dindi puri" userId="ae3aafaeea893d49" providerId="LiveId" clId="{165A048F-90F6-4D84-B5D5-7754AC2C34A7}" dt="2023-02-20T18:28:47.414" v="356"/>
          <ac:spMkLst>
            <pc:docMk/>
            <pc:sldMk cId="2107792900" sldId="341"/>
            <ac:spMk id="47" creationId="{53FD81E4-4A41-6862-2E77-7D0ADB65CDBA}"/>
          </ac:spMkLst>
        </pc:spChg>
        <pc:spChg chg="mod">
          <ac:chgData name="Dindi puri" userId="ae3aafaeea893d49" providerId="LiveId" clId="{165A048F-90F6-4D84-B5D5-7754AC2C34A7}" dt="2023-02-20T18:28:47.414" v="356"/>
          <ac:spMkLst>
            <pc:docMk/>
            <pc:sldMk cId="2107792900" sldId="341"/>
            <ac:spMk id="48" creationId="{657D0E7B-0DFA-F318-BCDA-3DE883EDA9EA}"/>
          </ac:spMkLst>
        </pc:spChg>
        <pc:spChg chg="mod">
          <ac:chgData name="Dindi puri" userId="ae3aafaeea893d49" providerId="LiveId" clId="{165A048F-90F6-4D84-B5D5-7754AC2C34A7}" dt="2023-02-20T18:28:47.414" v="356"/>
          <ac:spMkLst>
            <pc:docMk/>
            <pc:sldMk cId="2107792900" sldId="341"/>
            <ac:spMk id="49" creationId="{CC983AC1-B654-436B-5FFD-106D4E7061F4}"/>
          </ac:spMkLst>
        </pc:spChg>
        <pc:spChg chg="mod">
          <ac:chgData name="Dindi puri" userId="ae3aafaeea893d49" providerId="LiveId" clId="{165A048F-90F6-4D84-B5D5-7754AC2C34A7}" dt="2023-02-20T18:28:47.414" v="356"/>
          <ac:spMkLst>
            <pc:docMk/>
            <pc:sldMk cId="2107792900" sldId="341"/>
            <ac:spMk id="50" creationId="{929E6DB4-4A06-5651-0BA6-9944D8D54435}"/>
          </ac:spMkLst>
        </pc:spChg>
        <pc:spChg chg="mod">
          <ac:chgData name="Dindi puri" userId="ae3aafaeea893d49" providerId="LiveId" clId="{165A048F-90F6-4D84-B5D5-7754AC2C34A7}" dt="2023-02-20T18:28:47.414" v="356"/>
          <ac:spMkLst>
            <pc:docMk/>
            <pc:sldMk cId="2107792900" sldId="341"/>
            <ac:spMk id="51" creationId="{8915EC74-BEDE-006B-993E-E0F55EF6E17D}"/>
          </ac:spMkLst>
        </pc:spChg>
        <pc:spChg chg="mod">
          <ac:chgData name="Dindi puri" userId="ae3aafaeea893d49" providerId="LiveId" clId="{165A048F-90F6-4D84-B5D5-7754AC2C34A7}" dt="2023-02-20T18:28:47.414" v="356"/>
          <ac:spMkLst>
            <pc:docMk/>
            <pc:sldMk cId="2107792900" sldId="341"/>
            <ac:spMk id="52" creationId="{E0AF71E7-7496-0EA2-3F7E-26001406458F}"/>
          </ac:spMkLst>
        </pc:spChg>
        <pc:spChg chg="mod">
          <ac:chgData name="Dindi puri" userId="ae3aafaeea893d49" providerId="LiveId" clId="{165A048F-90F6-4D84-B5D5-7754AC2C34A7}" dt="2023-02-20T18:28:47.414" v="356"/>
          <ac:spMkLst>
            <pc:docMk/>
            <pc:sldMk cId="2107792900" sldId="341"/>
            <ac:spMk id="53" creationId="{EA1040AE-D9FC-3A33-FB54-3F5596916598}"/>
          </ac:spMkLst>
        </pc:spChg>
        <pc:spChg chg="mod">
          <ac:chgData name="Dindi puri" userId="ae3aafaeea893d49" providerId="LiveId" clId="{165A048F-90F6-4D84-B5D5-7754AC2C34A7}" dt="2023-02-20T18:28:47.414" v="356"/>
          <ac:spMkLst>
            <pc:docMk/>
            <pc:sldMk cId="2107792900" sldId="341"/>
            <ac:spMk id="54" creationId="{89BD29AB-ED3E-0BB5-E383-525FDDB0133D}"/>
          </ac:spMkLst>
        </pc:spChg>
        <pc:spChg chg="mod">
          <ac:chgData name="Dindi puri" userId="ae3aafaeea893d49" providerId="LiveId" clId="{165A048F-90F6-4D84-B5D5-7754AC2C34A7}" dt="2023-02-20T18:28:47.414" v="356"/>
          <ac:spMkLst>
            <pc:docMk/>
            <pc:sldMk cId="2107792900" sldId="341"/>
            <ac:spMk id="55" creationId="{31AABB4D-FDC7-B7E6-C073-DEC24A24F9DC}"/>
          </ac:spMkLst>
        </pc:spChg>
        <pc:spChg chg="mod">
          <ac:chgData name="Dindi puri" userId="ae3aafaeea893d49" providerId="LiveId" clId="{165A048F-90F6-4D84-B5D5-7754AC2C34A7}" dt="2023-02-20T18:28:47.414" v="356"/>
          <ac:spMkLst>
            <pc:docMk/>
            <pc:sldMk cId="2107792900" sldId="341"/>
            <ac:spMk id="56" creationId="{8988E66D-7686-9CA5-905C-1D06C262D480}"/>
          </ac:spMkLst>
        </pc:spChg>
        <pc:spChg chg="mod">
          <ac:chgData name="Dindi puri" userId="ae3aafaeea893d49" providerId="LiveId" clId="{165A048F-90F6-4D84-B5D5-7754AC2C34A7}" dt="2023-02-20T18:28:47.414" v="356"/>
          <ac:spMkLst>
            <pc:docMk/>
            <pc:sldMk cId="2107792900" sldId="341"/>
            <ac:spMk id="57" creationId="{3B6C7478-46CE-5C4B-7343-C44CAEA953CC}"/>
          </ac:spMkLst>
        </pc:spChg>
        <pc:spChg chg="mod">
          <ac:chgData name="Dindi puri" userId="ae3aafaeea893d49" providerId="LiveId" clId="{165A048F-90F6-4D84-B5D5-7754AC2C34A7}" dt="2023-02-20T18:28:47.414" v="356"/>
          <ac:spMkLst>
            <pc:docMk/>
            <pc:sldMk cId="2107792900" sldId="341"/>
            <ac:spMk id="58" creationId="{7E30AFAE-BD0F-19F3-4ED5-8528CE4BB8E0}"/>
          </ac:spMkLst>
        </pc:spChg>
        <pc:spChg chg="mod">
          <ac:chgData name="Dindi puri" userId="ae3aafaeea893d49" providerId="LiveId" clId="{165A048F-90F6-4D84-B5D5-7754AC2C34A7}" dt="2023-02-20T18:28:47.414" v="356"/>
          <ac:spMkLst>
            <pc:docMk/>
            <pc:sldMk cId="2107792900" sldId="341"/>
            <ac:spMk id="59" creationId="{A41F64FC-D617-2786-C5E8-56D443C36BB7}"/>
          </ac:spMkLst>
        </pc:spChg>
        <pc:spChg chg="mod">
          <ac:chgData name="Dindi puri" userId="ae3aafaeea893d49" providerId="LiveId" clId="{165A048F-90F6-4D84-B5D5-7754AC2C34A7}" dt="2023-02-20T18:28:47.414" v="356"/>
          <ac:spMkLst>
            <pc:docMk/>
            <pc:sldMk cId="2107792900" sldId="341"/>
            <ac:spMk id="60" creationId="{3133E3AB-029B-305F-C7A9-1B61510932F4}"/>
          </ac:spMkLst>
        </pc:spChg>
        <pc:spChg chg="mod">
          <ac:chgData name="Dindi puri" userId="ae3aafaeea893d49" providerId="LiveId" clId="{165A048F-90F6-4D84-B5D5-7754AC2C34A7}" dt="2023-02-20T18:28:47.414" v="356"/>
          <ac:spMkLst>
            <pc:docMk/>
            <pc:sldMk cId="2107792900" sldId="341"/>
            <ac:spMk id="61" creationId="{59C1688D-2E89-C6EF-353C-306B31BD2F77}"/>
          </ac:spMkLst>
        </pc:spChg>
        <pc:spChg chg="mod">
          <ac:chgData name="Dindi puri" userId="ae3aafaeea893d49" providerId="LiveId" clId="{165A048F-90F6-4D84-B5D5-7754AC2C34A7}" dt="2023-02-20T18:28:47.414" v="356"/>
          <ac:spMkLst>
            <pc:docMk/>
            <pc:sldMk cId="2107792900" sldId="341"/>
            <ac:spMk id="62" creationId="{BAFB8A54-1D36-A6D6-6861-6EEF01967B09}"/>
          </ac:spMkLst>
        </pc:spChg>
        <pc:spChg chg="mod">
          <ac:chgData name="Dindi puri" userId="ae3aafaeea893d49" providerId="LiveId" clId="{165A048F-90F6-4D84-B5D5-7754AC2C34A7}" dt="2023-02-20T18:28:47.414" v="356"/>
          <ac:spMkLst>
            <pc:docMk/>
            <pc:sldMk cId="2107792900" sldId="341"/>
            <ac:spMk id="63" creationId="{FD508A6B-8DD5-242C-84C4-AFF18EF39D0C}"/>
          </ac:spMkLst>
        </pc:spChg>
        <pc:spChg chg="mod">
          <ac:chgData name="Dindi puri" userId="ae3aafaeea893d49" providerId="LiveId" clId="{165A048F-90F6-4D84-B5D5-7754AC2C34A7}" dt="2023-02-20T18:28:47.414" v="356"/>
          <ac:spMkLst>
            <pc:docMk/>
            <pc:sldMk cId="2107792900" sldId="341"/>
            <ac:spMk id="1536" creationId="{4C3E413A-A864-2DB5-AEFB-5AE11C7E69E6}"/>
          </ac:spMkLst>
        </pc:spChg>
        <pc:spChg chg="mod">
          <ac:chgData name="Dindi puri" userId="ae3aafaeea893d49" providerId="LiveId" clId="{165A048F-90F6-4D84-B5D5-7754AC2C34A7}" dt="2023-02-20T18:28:47.414" v="356"/>
          <ac:spMkLst>
            <pc:docMk/>
            <pc:sldMk cId="2107792900" sldId="341"/>
            <ac:spMk id="1537" creationId="{CD2C5B94-B6A5-E75C-4AA0-56D8E0377B0D}"/>
          </ac:spMkLst>
        </pc:spChg>
        <pc:spChg chg="mod">
          <ac:chgData name="Dindi puri" userId="ae3aafaeea893d49" providerId="LiveId" clId="{165A048F-90F6-4D84-B5D5-7754AC2C34A7}" dt="2023-02-20T18:28:47.414" v="356"/>
          <ac:spMkLst>
            <pc:docMk/>
            <pc:sldMk cId="2107792900" sldId="341"/>
            <ac:spMk id="1538" creationId="{18C27DA9-59D3-8B6C-CB4C-C23FD0A758D7}"/>
          </ac:spMkLst>
        </pc:spChg>
        <pc:spChg chg="mod">
          <ac:chgData name="Dindi puri" userId="ae3aafaeea893d49" providerId="LiveId" clId="{165A048F-90F6-4D84-B5D5-7754AC2C34A7}" dt="2023-02-20T18:28:47.414" v="356"/>
          <ac:spMkLst>
            <pc:docMk/>
            <pc:sldMk cId="2107792900" sldId="341"/>
            <ac:spMk id="1539" creationId="{37950BCD-5A57-5016-0C3C-97A2069B8E0D}"/>
          </ac:spMkLst>
        </pc:spChg>
        <pc:spChg chg="mod">
          <ac:chgData name="Dindi puri" userId="ae3aafaeea893d49" providerId="LiveId" clId="{165A048F-90F6-4D84-B5D5-7754AC2C34A7}" dt="2023-02-20T18:28:47.414" v="356"/>
          <ac:spMkLst>
            <pc:docMk/>
            <pc:sldMk cId="2107792900" sldId="341"/>
            <ac:spMk id="1540" creationId="{3CD661FD-EE92-D5DF-973A-15B38E2AB29A}"/>
          </ac:spMkLst>
        </pc:spChg>
        <pc:spChg chg="mod">
          <ac:chgData name="Dindi puri" userId="ae3aafaeea893d49" providerId="LiveId" clId="{165A048F-90F6-4D84-B5D5-7754AC2C34A7}" dt="2023-02-20T18:28:47.414" v="356"/>
          <ac:spMkLst>
            <pc:docMk/>
            <pc:sldMk cId="2107792900" sldId="341"/>
            <ac:spMk id="1541" creationId="{3EF2C6F7-1307-7B0A-40B4-79D8C1CFA160}"/>
          </ac:spMkLst>
        </pc:spChg>
        <pc:spChg chg="mod">
          <ac:chgData name="Dindi puri" userId="ae3aafaeea893d49" providerId="LiveId" clId="{165A048F-90F6-4D84-B5D5-7754AC2C34A7}" dt="2023-02-20T18:28:47.414" v="356"/>
          <ac:spMkLst>
            <pc:docMk/>
            <pc:sldMk cId="2107792900" sldId="341"/>
            <ac:spMk id="1542" creationId="{FBCB1EA6-9F06-8535-9909-AD1596E98282}"/>
          </ac:spMkLst>
        </pc:spChg>
        <pc:spChg chg="mod">
          <ac:chgData name="Dindi puri" userId="ae3aafaeea893d49" providerId="LiveId" clId="{165A048F-90F6-4D84-B5D5-7754AC2C34A7}" dt="2023-02-20T18:28:47.414" v="356"/>
          <ac:spMkLst>
            <pc:docMk/>
            <pc:sldMk cId="2107792900" sldId="341"/>
            <ac:spMk id="1543" creationId="{C581D6C2-F3F6-FFD4-8861-45C4DE87CCBA}"/>
          </ac:spMkLst>
        </pc:spChg>
        <pc:spChg chg="mod">
          <ac:chgData name="Dindi puri" userId="ae3aafaeea893d49" providerId="LiveId" clId="{165A048F-90F6-4D84-B5D5-7754AC2C34A7}" dt="2023-02-20T18:28:47.414" v="356"/>
          <ac:spMkLst>
            <pc:docMk/>
            <pc:sldMk cId="2107792900" sldId="341"/>
            <ac:spMk id="1544" creationId="{4FF44D09-B031-4561-C09E-28ADB81C6E08}"/>
          </ac:spMkLst>
        </pc:spChg>
        <pc:spChg chg="mod">
          <ac:chgData name="Dindi puri" userId="ae3aafaeea893d49" providerId="LiveId" clId="{165A048F-90F6-4D84-B5D5-7754AC2C34A7}" dt="2023-02-20T18:28:47.414" v="356"/>
          <ac:spMkLst>
            <pc:docMk/>
            <pc:sldMk cId="2107792900" sldId="341"/>
            <ac:spMk id="1545" creationId="{E8363EF2-3287-9B63-F32A-DE42DD0C74A6}"/>
          </ac:spMkLst>
        </pc:spChg>
        <pc:spChg chg="mod">
          <ac:chgData name="Dindi puri" userId="ae3aafaeea893d49" providerId="LiveId" clId="{165A048F-90F6-4D84-B5D5-7754AC2C34A7}" dt="2023-02-20T18:28:47.414" v="356"/>
          <ac:spMkLst>
            <pc:docMk/>
            <pc:sldMk cId="2107792900" sldId="341"/>
            <ac:spMk id="1546" creationId="{FB245202-F0E7-2AF4-14D5-D509301C68AA}"/>
          </ac:spMkLst>
        </pc:spChg>
        <pc:spChg chg="mod">
          <ac:chgData name="Dindi puri" userId="ae3aafaeea893d49" providerId="LiveId" clId="{165A048F-90F6-4D84-B5D5-7754AC2C34A7}" dt="2023-02-20T18:28:47.414" v="356"/>
          <ac:spMkLst>
            <pc:docMk/>
            <pc:sldMk cId="2107792900" sldId="341"/>
            <ac:spMk id="1547" creationId="{A0B14077-1939-639A-8420-FB0C960E1F93}"/>
          </ac:spMkLst>
        </pc:spChg>
        <pc:spChg chg="mod">
          <ac:chgData name="Dindi puri" userId="ae3aafaeea893d49" providerId="LiveId" clId="{165A048F-90F6-4D84-B5D5-7754AC2C34A7}" dt="2023-02-20T18:28:47.414" v="356"/>
          <ac:spMkLst>
            <pc:docMk/>
            <pc:sldMk cId="2107792900" sldId="341"/>
            <ac:spMk id="1548" creationId="{242C9A77-0108-4AC5-6C52-82EEBA008C74}"/>
          </ac:spMkLst>
        </pc:spChg>
        <pc:spChg chg="mod">
          <ac:chgData name="Dindi puri" userId="ae3aafaeea893d49" providerId="LiveId" clId="{165A048F-90F6-4D84-B5D5-7754AC2C34A7}" dt="2023-02-20T18:28:47.414" v="356"/>
          <ac:spMkLst>
            <pc:docMk/>
            <pc:sldMk cId="2107792900" sldId="341"/>
            <ac:spMk id="1549" creationId="{95C7EF5D-AF83-5F4A-241E-B667B9191846}"/>
          </ac:spMkLst>
        </pc:spChg>
        <pc:spChg chg="mod">
          <ac:chgData name="Dindi puri" userId="ae3aafaeea893d49" providerId="LiveId" clId="{165A048F-90F6-4D84-B5D5-7754AC2C34A7}" dt="2023-02-20T18:28:47.414" v="356"/>
          <ac:spMkLst>
            <pc:docMk/>
            <pc:sldMk cId="2107792900" sldId="341"/>
            <ac:spMk id="1550" creationId="{F0505BDC-75BB-6486-B9A6-1DFF43EA7496}"/>
          </ac:spMkLst>
        </pc:spChg>
        <pc:spChg chg="mod">
          <ac:chgData name="Dindi puri" userId="ae3aafaeea893d49" providerId="LiveId" clId="{165A048F-90F6-4D84-B5D5-7754AC2C34A7}" dt="2023-02-20T18:28:47.414" v="356"/>
          <ac:spMkLst>
            <pc:docMk/>
            <pc:sldMk cId="2107792900" sldId="341"/>
            <ac:spMk id="1551" creationId="{813C3BC5-69FB-FCA9-2EDB-B62E2E0589ED}"/>
          </ac:spMkLst>
        </pc:spChg>
        <pc:spChg chg="mod">
          <ac:chgData name="Dindi puri" userId="ae3aafaeea893d49" providerId="LiveId" clId="{165A048F-90F6-4D84-B5D5-7754AC2C34A7}" dt="2023-02-20T18:28:47.414" v="356"/>
          <ac:spMkLst>
            <pc:docMk/>
            <pc:sldMk cId="2107792900" sldId="341"/>
            <ac:spMk id="1552" creationId="{E6538E31-604B-69D2-8C0E-1529BF485E55}"/>
          </ac:spMkLst>
        </pc:spChg>
        <pc:spChg chg="mod">
          <ac:chgData name="Dindi puri" userId="ae3aafaeea893d49" providerId="LiveId" clId="{165A048F-90F6-4D84-B5D5-7754AC2C34A7}" dt="2023-02-20T18:28:47.414" v="356"/>
          <ac:spMkLst>
            <pc:docMk/>
            <pc:sldMk cId="2107792900" sldId="341"/>
            <ac:spMk id="1553" creationId="{D37526F0-66FB-7403-890D-DCE267E461FE}"/>
          </ac:spMkLst>
        </pc:spChg>
        <pc:spChg chg="mod">
          <ac:chgData name="Dindi puri" userId="ae3aafaeea893d49" providerId="LiveId" clId="{165A048F-90F6-4D84-B5D5-7754AC2C34A7}" dt="2023-02-20T18:28:47.414" v="356"/>
          <ac:spMkLst>
            <pc:docMk/>
            <pc:sldMk cId="2107792900" sldId="341"/>
            <ac:spMk id="1554" creationId="{3B1C3CD7-45D8-EF7A-2907-4BD1AB9A4B63}"/>
          </ac:spMkLst>
        </pc:spChg>
        <pc:spChg chg="mod">
          <ac:chgData name="Dindi puri" userId="ae3aafaeea893d49" providerId="LiveId" clId="{165A048F-90F6-4D84-B5D5-7754AC2C34A7}" dt="2023-02-20T18:28:47.414" v="356"/>
          <ac:spMkLst>
            <pc:docMk/>
            <pc:sldMk cId="2107792900" sldId="341"/>
            <ac:spMk id="1555" creationId="{AC97E1DF-A1CD-9B53-9673-C280B5381C86}"/>
          </ac:spMkLst>
        </pc:spChg>
        <pc:spChg chg="mod">
          <ac:chgData name="Dindi puri" userId="ae3aafaeea893d49" providerId="LiveId" clId="{165A048F-90F6-4D84-B5D5-7754AC2C34A7}" dt="2023-02-20T18:28:47.414" v="356"/>
          <ac:spMkLst>
            <pc:docMk/>
            <pc:sldMk cId="2107792900" sldId="341"/>
            <ac:spMk id="1556" creationId="{E988D46D-087E-A34A-4390-76CF09CD52BB}"/>
          </ac:spMkLst>
        </pc:spChg>
        <pc:spChg chg="mod">
          <ac:chgData name="Dindi puri" userId="ae3aafaeea893d49" providerId="LiveId" clId="{165A048F-90F6-4D84-B5D5-7754AC2C34A7}" dt="2023-02-20T18:28:47.414" v="356"/>
          <ac:spMkLst>
            <pc:docMk/>
            <pc:sldMk cId="2107792900" sldId="341"/>
            <ac:spMk id="1557" creationId="{1AED7382-365B-1B30-63FB-3D05A31F589B}"/>
          </ac:spMkLst>
        </pc:spChg>
        <pc:spChg chg="mod">
          <ac:chgData name="Dindi puri" userId="ae3aafaeea893d49" providerId="LiveId" clId="{165A048F-90F6-4D84-B5D5-7754AC2C34A7}" dt="2023-02-20T18:28:47.414" v="356"/>
          <ac:spMkLst>
            <pc:docMk/>
            <pc:sldMk cId="2107792900" sldId="341"/>
            <ac:spMk id="1558" creationId="{E67C528D-5F82-8B84-76B9-8017953DEF19}"/>
          </ac:spMkLst>
        </pc:spChg>
        <pc:spChg chg="mod">
          <ac:chgData name="Dindi puri" userId="ae3aafaeea893d49" providerId="LiveId" clId="{165A048F-90F6-4D84-B5D5-7754AC2C34A7}" dt="2023-02-20T18:28:47.414" v="356"/>
          <ac:spMkLst>
            <pc:docMk/>
            <pc:sldMk cId="2107792900" sldId="341"/>
            <ac:spMk id="1559" creationId="{C3B9EB00-2FC6-C981-0EAB-BDD3833534E3}"/>
          </ac:spMkLst>
        </pc:spChg>
        <pc:spChg chg="mod">
          <ac:chgData name="Dindi puri" userId="ae3aafaeea893d49" providerId="LiveId" clId="{165A048F-90F6-4D84-B5D5-7754AC2C34A7}" dt="2023-02-20T18:28:47.414" v="356"/>
          <ac:spMkLst>
            <pc:docMk/>
            <pc:sldMk cId="2107792900" sldId="341"/>
            <ac:spMk id="1560" creationId="{99BF68A1-DB75-76C6-B896-AFA81FE4E02C}"/>
          </ac:spMkLst>
        </pc:spChg>
        <pc:spChg chg="mod">
          <ac:chgData name="Dindi puri" userId="ae3aafaeea893d49" providerId="LiveId" clId="{165A048F-90F6-4D84-B5D5-7754AC2C34A7}" dt="2023-02-20T18:28:47.414" v="356"/>
          <ac:spMkLst>
            <pc:docMk/>
            <pc:sldMk cId="2107792900" sldId="341"/>
            <ac:spMk id="1561" creationId="{52E4E8F5-A99B-E538-9565-4DC59C2D913D}"/>
          </ac:spMkLst>
        </pc:spChg>
        <pc:spChg chg="mod">
          <ac:chgData name="Dindi puri" userId="ae3aafaeea893d49" providerId="LiveId" clId="{165A048F-90F6-4D84-B5D5-7754AC2C34A7}" dt="2023-02-20T18:28:47.414" v="356"/>
          <ac:spMkLst>
            <pc:docMk/>
            <pc:sldMk cId="2107792900" sldId="341"/>
            <ac:spMk id="1562" creationId="{520BD46E-B0E4-3B8C-CEE4-F1AFCC65C0ED}"/>
          </ac:spMkLst>
        </pc:spChg>
        <pc:spChg chg="mod">
          <ac:chgData name="Dindi puri" userId="ae3aafaeea893d49" providerId="LiveId" clId="{165A048F-90F6-4D84-B5D5-7754AC2C34A7}" dt="2023-02-20T18:28:47.414" v="356"/>
          <ac:spMkLst>
            <pc:docMk/>
            <pc:sldMk cId="2107792900" sldId="341"/>
            <ac:spMk id="1563" creationId="{025D0899-12ED-49C0-8A92-9EA7C5225585}"/>
          </ac:spMkLst>
        </pc:spChg>
        <pc:spChg chg="mod">
          <ac:chgData name="Dindi puri" userId="ae3aafaeea893d49" providerId="LiveId" clId="{165A048F-90F6-4D84-B5D5-7754AC2C34A7}" dt="2023-02-20T18:28:47.414" v="356"/>
          <ac:spMkLst>
            <pc:docMk/>
            <pc:sldMk cId="2107792900" sldId="341"/>
            <ac:spMk id="1564" creationId="{6E7593F2-A0F1-C589-3772-FD327666F566}"/>
          </ac:spMkLst>
        </pc:spChg>
        <pc:spChg chg="mod">
          <ac:chgData name="Dindi puri" userId="ae3aafaeea893d49" providerId="LiveId" clId="{165A048F-90F6-4D84-B5D5-7754AC2C34A7}" dt="2023-02-20T18:28:47.414" v="356"/>
          <ac:spMkLst>
            <pc:docMk/>
            <pc:sldMk cId="2107792900" sldId="341"/>
            <ac:spMk id="1565" creationId="{38129147-39FF-F505-F885-FFEA5E9945B8}"/>
          </ac:spMkLst>
        </pc:spChg>
        <pc:spChg chg="del">
          <ac:chgData name="Dindi puri" userId="ae3aafaeea893d49" providerId="LiveId" clId="{165A048F-90F6-4D84-B5D5-7754AC2C34A7}" dt="2023-02-20T18:28:52.680" v="359" actId="21"/>
          <ac:spMkLst>
            <pc:docMk/>
            <pc:sldMk cId="2107792900" sldId="341"/>
            <ac:spMk id="1644" creationId="{00000000-0000-0000-0000-000000000000}"/>
          </ac:spMkLst>
        </pc:spChg>
        <pc:spChg chg="mod">
          <ac:chgData name="Dindi puri" userId="ae3aafaeea893d49" providerId="LiveId" clId="{165A048F-90F6-4D84-B5D5-7754AC2C34A7}" dt="2023-02-20T18:28:47.414" v="356"/>
          <ac:spMkLst>
            <pc:docMk/>
            <pc:sldMk cId="2107792900" sldId="341"/>
            <ac:spMk id="1656" creationId="{D3F47456-441E-64C0-0A71-2E2051D12F28}"/>
          </ac:spMkLst>
        </pc:spChg>
        <pc:spChg chg="mod">
          <ac:chgData name="Dindi puri" userId="ae3aafaeea893d49" providerId="LiveId" clId="{165A048F-90F6-4D84-B5D5-7754AC2C34A7}" dt="2023-02-20T18:28:47.414" v="356"/>
          <ac:spMkLst>
            <pc:docMk/>
            <pc:sldMk cId="2107792900" sldId="341"/>
            <ac:spMk id="1657" creationId="{1637EFDC-FB74-7280-AA8B-87F32039DA22}"/>
          </ac:spMkLst>
        </pc:spChg>
        <pc:spChg chg="mod">
          <ac:chgData name="Dindi puri" userId="ae3aafaeea893d49" providerId="LiveId" clId="{165A048F-90F6-4D84-B5D5-7754AC2C34A7}" dt="2023-02-20T18:28:47.414" v="356"/>
          <ac:spMkLst>
            <pc:docMk/>
            <pc:sldMk cId="2107792900" sldId="341"/>
            <ac:spMk id="1658" creationId="{5A49342D-5545-BD45-2F73-C51C8E7040F7}"/>
          </ac:spMkLst>
        </pc:spChg>
        <pc:spChg chg="mod">
          <ac:chgData name="Dindi puri" userId="ae3aafaeea893d49" providerId="LiveId" clId="{165A048F-90F6-4D84-B5D5-7754AC2C34A7}" dt="2023-02-20T18:28:47.414" v="356"/>
          <ac:spMkLst>
            <pc:docMk/>
            <pc:sldMk cId="2107792900" sldId="341"/>
            <ac:spMk id="1659" creationId="{2534B3C2-05A3-9E7C-7598-A5DC70AB7DA8}"/>
          </ac:spMkLst>
        </pc:spChg>
        <pc:spChg chg="mod">
          <ac:chgData name="Dindi puri" userId="ae3aafaeea893d49" providerId="LiveId" clId="{165A048F-90F6-4D84-B5D5-7754AC2C34A7}" dt="2023-02-20T18:28:47.414" v="356"/>
          <ac:spMkLst>
            <pc:docMk/>
            <pc:sldMk cId="2107792900" sldId="341"/>
            <ac:spMk id="1660" creationId="{9AC30E0F-430D-6D9A-D59E-3C08A7550A67}"/>
          </ac:spMkLst>
        </pc:spChg>
        <pc:spChg chg="mod">
          <ac:chgData name="Dindi puri" userId="ae3aafaeea893d49" providerId="LiveId" clId="{165A048F-90F6-4D84-B5D5-7754AC2C34A7}" dt="2023-02-20T18:28:47.414" v="356"/>
          <ac:spMkLst>
            <pc:docMk/>
            <pc:sldMk cId="2107792900" sldId="341"/>
            <ac:spMk id="1661" creationId="{20A57DF5-4597-EE06-E9DD-E90509654FB4}"/>
          </ac:spMkLst>
        </pc:spChg>
        <pc:spChg chg="mod">
          <ac:chgData name="Dindi puri" userId="ae3aafaeea893d49" providerId="LiveId" clId="{165A048F-90F6-4D84-B5D5-7754AC2C34A7}" dt="2023-02-20T18:28:47.414" v="356"/>
          <ac:spMkLst>
            <pc:docMk/>
            <pc:sldMk cId="2107792900" sldId="341"/>
            <ac:spMk id="1662" creationId="{5DF44F0B-D803-528E-417A-F647B1DC4D04}"/>
          </ac:spMkLst>
        </pc:spChg>
        <pc:spChg chg="mod">
          <ac:chgData name="Dindi puri" userId="ae3aafaeea893d49" providerId="LiveId" clId="{165A048F-90F6-4D84-B5D5-7754AC2C34A7}" dt="2023-02-20T18:28:47.414" v="356"/>
          <ac:spMkLst>
            <pc:docMk/>
            <pc:sldMk cId="2107792900" sldId="341"/>
            <ac:spMk id="1663" creationId="{DCCFD3F0-8281-46F5-00FA-60D6C65237B3}"/>
          </ac:spMkLst>
        </pc:spChg>
        <pc:spChg chg="mod">
          <ac:chgData name="Dindi puri" userId="ae3aafaeea893d49" providerId="LiveId" clId="{165A048F-90F6-4D84-B5D5-7754AC2C34A7}" dt="2023-02-20T18:28:47.414" v="356"/>
          <ac:spMkLst>
            <pc:docMk/>
            <pc:sldMk cId="2107792900" sldId="341"/>
            <ac:spMk id="1664" creationId="{3F052160-6DF1-F258-1E0B-BEB3E2A3D4A2}"/>
          </ac:spMkLst>
        </pc:spChg>
        <pc:spChg chg="mod">
          <ac:chgData name="Dindi puri" userId="ae3aafaeea893d49" providerId="LiveId" clId="{165A048F-90F6-4D84-B5D5-7754AC2C34A7}" dt="2023-02-20T18:28:47.414" v="356"/>
          <ac:spMkLst>
            <pc:docMk/>
            <pc:sldMk cId="2107792900" sldId="341"/>
            <ac:spMk id="1665" creationId="{F0F929D6-D34F-7D16-4919-EE26CA308F6C}"/>
          </ac:spMkLst>
        </pc:spChg>
        <pc:spChg chg="mod">
          <ac:chgData name="Dindi puri" userId="ae3aafaeea893d49" providerId="LiveId" clId="{165A048F-90F6-4D84-B5D5-7754AC2C34A7}" dt="2023-02-20T18:28:47.414" v="356"/>
          <ac:spMkLst>
            <pc:docMk/>
            <pc:sldMk cId="2107792900" sldId="341"/>
            <ac:spMk id="1666" creationId="{556BD1C1-9CE2-F474-43FA-8F62E64812CC}"/>
          </ac:spMkLst>
        </pc:spChg>
        <pc:spChg chg="mod">
          <ac:chgData name="Dindi puri" userId="ae3aafaeea893d49" providerId="LiveId" clId="{165A048F-90F6-4D84-B5D5-7754AC2C34A7}" dt="2023-02-20T18:28:47.414" v="356"/>
          <ac:spMkLst>
            <pc:docMk/>
            <pc:sldMk cId="2107792900" sldId="341"/>
            <ac:spMk id="1667" creationId="{00999134-6FA3-4ED3-9A51-6C42C7B95B90}"/>
          </ac:spMkLst>
        </pc:spChg>
        <pc:spChg chg="mod">
          <ac:chgData name="Dindi puri" userId="ae3aafaeea893d49" providerId="LiveId" clId="{165A048F-90F6-4D84-B5D5-7754AC2C34A7}" dt="2023-02-20T18:28:47.414" v="356"/>
          <ac:spMkLst>
            <pc:docMk/>
            <pc:sldMk cId="2107792900" sldId="341"/>
            <ac:spMk id="1668" creationId="{C5D3F290-6106-769D-E02E-840D13A8E248}"/>
          </ac:spMkLst>
        </pc:spChg>
        <pc:spChg chg="mod">
          <ac:chgData name="Dindi puri" userId="ae3aafaeea893d49" providerId="LiveId" clId="{165A048F-90F6-4D84-B5D5-7754AC2C34A7}" dt="2023-02-20T18:28:47.414" v="356"/>
          <ac:spMkLst>
            <pc:docMk/>
            <pc:sldMk cId="2107792900" sldId="341"/>
            <ac:spMk id="1669" creationId="{3DE2EBE7-1C34-C58E-856A-56081494CDCF}"/>
          </ac:spMkLst>
        </pc:spChg>
        <pc:spChg chg="mod">
          <ac:chgData name="Dindi puri" userId="ae3aafaeea893d49" providerId="LiveId" clId="{165A048F-90F6-4D84-B5D5-7754AC2C34A7}" dt="2023-02-20T18:28:47.414" v="356"/>
          <ac:spMkLst>
            <pc:docMk/>
            <pc:sldMk cId="2107792900" sldId="341"/>
            <ac:spMk id="1670" creationId="{083873A1-7CC8-2C29-0A5B-4953A7BA707E}"/>
          </ac:spMkLst>
        </pc:spChg>
        <pc:spChg chg="mod">
          <ac:chgData name="Dindi puri" userId="ae3aafaeea893d49" providerId="LiveId" clId="{165A048F-90F6-4D84-B5D5-7754AC2C34A7}" dt="2023-02-20T18:28:47.414" v="356"/>
          <ac:spMkLst>
            <pc:docMk/>
            <pc:sldMk cId="2107792900" sldId="341"/>
            <ac:spMk id="1671" creationId="{C7068690-92BC-FF10-93C3-1A13EDBD8F2C}"/>
          </ac:spMkLst>
        </pc:spChg>
        <pc:spChg chg="mod">
          <ac:chgData name="Dindi puri" userId="ae3aafaeea893d49" providerId="LiveId" clId="{165A048F-90F6-4D84-B5D5-7754AC2C34A7}" dt="2023-02-20T18:28:47.414" v="356"/>
          <ac:spMkLst>
            <pc:docMk/>
            <pc:sldMk cId="2107792900" sldId="341"/>
            <ac:spMk id="1672" creationId="{9DB19ACC-9394-DEBA-F700-DDB84390F5DD}"/>
          </ac:spMkLst>
        </pc:spChg>
        <pc:spChg chg="mod">
          <ac:chgData name="Dindi puri" userId="ae3aafaeea893d49" providerId="LiveId" clId="{165A048F-90F6-4D84-B5D5-7754AC2C34A7}" dt="2023-02-20T18:28:47.414" v="356"/>
          <ac:spMkLst>
            <pc:docMk/>
            <pc:sldMk cId="2107792900" sldId="341"/>
            <ac:spMk id="1673" creationId="{3D669BBE-6EBA-647D-0F60-028D8922661C}"/>
          </ac:spMkLst>
        </pc:spChg>
        <pc:spChg chg="mod">
          <ac:chgData name="Dindi puri" userId="ae3aafaeea893d49" providerId="LiveId" clId="{165A048F-90F6-4D84-B5D5-7754AC2C34A7}" dt="2023-02-20T18:28:47.414" v="356"/>
          <ac:spMkLst>
            <pc:docMk/>
            <pc:sldMk cId="2107792900" sldId="341"/>
            <ac:spMk id="1674" creationId="{FCC3319A-018D-8CD9-DE5E-8185E3F78A0D}"/>
          </ac:spMkLst>
        </pc:spChg>
        <pc:spChg chg="mod">
          <ac:chgData name="Dindi puri" userId="ae3aafaeea893d49" providerId="LiveId" clId="{165A048F-90F6-4D84-B5D5-7754AC2C34A7}" dt="2023-02-20T18:28:47.414" v="356"/>
          <ac:spMkLst>
            <pc:docMk/>
            <pc:sldMk cId="2107792900" sldId="341"/>
            <ac:spMk id="1675" creationId="{1335F70A-4F77-479A-11B3-F70C07999B53}"/>
          </ac:spMkLst>
        </pc:spChg>
        <pc:spChg chg="mod">
          <ac:chgData name="Dindi puri" userId="ae3aafaeea893d49" providerId="LiveId" clId="{165A048F-90F6-4D84-B5D5-7754AC2C34A7}" dt="2023-02-20T18:28:47.414" v="356"/>
          <ac:spMkLst>
            <pc:docMk/>
            <pc:sldMk cId="2107792900" sldId="341"/>
            <ac:spMk id="1676" creationId="{D27F1628-F69A-29DB-61A6-EB8BBE67D465}"/>
          </ac:spMkLst>
        </pc:spChg>
        <pc:spChg chg="mod">
          <ac:chgData name="Dindi puri" userId="ae3aafaeea893d49" providerId="LiveId" clId="{165A048F-90F6-4D84-B5D5-7754AC2C34A7}" dt="2023-02-20T18:28:47.414" v="356"/>
          <ac:spMkLst>
            <pc:docMk/>
            <pc:sldMk cId="2107792900" sldId="341"/>
            <ac:spMk id="1677" creationId="{A57BB1FA-7D9C-7597-AA4F-7DA3DB54F6BD}"/>
          </ac:spMkLst>
        </pc:spChg>
        <pc:spChg chg="mod">
          <ac:chgData name="Dindi puri" userId="ae3aafaeea893d49" providerId="LiveId" clId="{165A048F-90F6-4D84-B5D5-7754AC2C34A7}" dt="2023-02-20T18:28:47.414" v="356"/>
          <ac:spMkLst>
            <pc:docMk/>
            <pc:sldMk cId="2107792900" sldId="341"/>
            <ac:spMk id="1678" creationId="{E8B06883-231B-6D42-0135-D713AB2672B8}"/>
          </ac:spMkLst>
        </pc:spChg>
        <pc:spChg chg="mod">
          <ac:chgData name="Dindi puri" userId="ae3aafaeea893d49" providerId="LiveId" clId="{165A048F-90F6-4D84-B5D5-7754AC2C34A7}" dt="2023-02-20T18:28:47.414" v="356"/>
          <ac:spMkLst>
            <pc:docMk/>
            <pc:sldMk cId="2107792900" sldId="341"/>
            <ac:spMk id="1679" creationId="{0567B2F0-09F9-0047-AF8B-26B01B4FB231}"/>
          </ac:spMkLst>
        </pc:spChg>
        <pc:spChg chg="mod">
          <ac:chgData name="Dindi puri" userId="ae3aafaeea893d49" providerId="LiveId" clId="{165A048F-90F6-4D84-B5D5-7754AC2C34A7}" dt="2023-02-20T18:28:47.414" v="356"/>
          <ac:spMkLst>
            <pc:docMk/>
            <pc:sldMk cId="2107792900" sldId="341"/>
            <ac:spMk id="1680" creationId="{8E299BC6-124A-9E92-7C89-56E15E5AD994}"/>
          </ac:spMkLst>
        </pc:spChg>
        <pc:spChg chg="mod">
          <ac:chgData name="Dindi puri" userId="ae3aafaeea893d49" providerId="LiveId" clId="{165A048F-90F6-4D84-B5D5-7754AC2C34A7}" dt="2023-02-20T18:28:47.414" v="356"/>
          <ac:spMkLst>
            <pc:docMk/>
            <pc:sldMk cId="2107792900" sldId="341"/>
            <ac:spMk id="1681" creationId="{E78141FA-22FD-EAAE-5EF0-6051046CF5BF}"/>
          </ac:spMkLst>
        </pc:spChg>
        <pc:spChg chg="mod">
          <ac:chgData name="Dindi puri" userId="ae3aafaeea893d49" providerId="LiveId" clId="{165A048F-90F6-4D84-B5D5-7754AC2C34A7}" dt="2023-02-20T18:28:47.414" v="356"/>
          <ac:spMkLst>
            <pc:docMk/>
            <pc:sldMk cId="2107792900" sldId="341"/>
            <ac:spMk id="1682" creationId="{81349A0A-C6A6-D576-7BBC-E5DBAD223B48}"/>
          </ac:spMkLst>
        </pc:spChg>
        <pc:spChg chg="mod">
          <ac:chgData name="Dindi puri" userId="ae3aafaeea893d49" providerId="LiveId" clId="{165A048F-90F6-4D84-B5D5-7754AC2C34A7}" dt="2023-02-20T18:28:47.414" v="356"/>
          <ac:spMkLst>
            <pc:docMk/>
            <pc:sldMk cId="2107792900" sldId="341"/>
            <ac:spMk id="1683" creationId="{01D7F7F5-5E08-9EC0-AD22-4D7307154319}"/>
          </ac:spMkLst>
        </pc:spChg>
        <pc:spChg chg="mod">
          <ac:chgData name="Dindi puri" userId="ae3aafaeea893d49" providerId="LiveId" clId="{165A048F-90F6-4D84-B5D5-7754AC2C34A7}" dt="2023-02-20T18:28:47.414" v="356"/>
          <ac:spMkLst>
            <pc:docMk/>
            <pc:sldMk cId="2107792900" sldId="341"/>
            <ac:spMk id="1684" creationId="{6CF209B7-E751-0074-4C66-C77CB286D360}"/>
          </ac:spMkLst>
        </pc:spChg>
        <pc:spChg chg="mod">
          <ac:chgData name="Dindi puri" userId="ae3aafaeea893d49" providerId="LiveId" clId="{165A048F-90F6-4D84-B5D5-7754AC2C34A7}" dt="2023-02-20T18:28:47.414" v="356"/>
          <ac:spMkLst>
            <pc:docMk/>
            <pc:sldMk cId="2107792900" sldId="341"/>
            <ac:spMk id="1685" creationId="{ABDB9D97-0416-2B92-7594-AD01600CB0DF}"/>
          </ac:spMkLst>
        </pc:spChg>
        <pc:spChg chg="mod">
          <ac:chgData name="Dindi puri" userId="ae3aafaeea893d49" providerId="LiveId" clId="{165A048F-90F6-4D84-B5D5-7754AC2C34A7}" dt="2023-02-20T18:28:47.414" v="356"/>
          <ac:spMkLst>
            <pc:docMk/>
            <pc:sldMk cId="2107792900" sldId="341"/>
            <ac:spMk id="1686" creationId="{4902FB3A-5487-98D3-6711-9255FA43B5F0}"/>
          </ac:spMkLst>
        </pc:spChg>
        <pc:spChg chg="mod">
          <ac:chgData name="Dindi puri" userId="ae3aafaeea893d49" providerId="LiveId" clId="{165A048F-90F6-4D84-B5D5-7754AC2C34A7}" dt="2023-02-20T18:28:47.414" v="356"/>
          <ac:spMkLst>
            <pc:docMk/>
            <pc:sldMk cId="2107792900" sldId="341"/>
            <ac:spMk id="1687" creationId="{08AE63FB-E0DA-E909-EBA8-8143CBCF47E9}"/>
          </ac:spMkLst>
        </pc:spChg>
        <pc:spChg chg="mod">
          <ac:chgData name="Dindi puri" userId="ae3aafaeea893d49" providerId="LiveId" clId="{165A048F-90F6-4D84-B5D5-7754AC2C34A7}" dt="2023-02-20T18:28:47.414" v="356"/>
          <ac:spMkLst>
            <pc:docMk/>
            <pc:sldMk cId="2107792900" sldId="341"/>
            <ac:spMk id="1688" creationId="{764E6FF5-474C-3D87-8F14-57EC784034FF}"/>
          </ac:spMkLst>
        </pc:spChg>
        <pc:spChg chg="mod">
          <ac:chgData name="Dindi puri" userId="ae3aafaeea893d49" providerId="LiveId" clId="{165A048F-90F6-4D84-B5D5-7754AC2C34A7}" dt="2023-02-20T18:28:47.414" v="356"/>
          <ac:spMkLst>
            <pc:docMk/>
            <pc:sldMk cId="2107792900" sldId="341"/>
            <ac:spMk id="1689" creationId="{DBA4B2E2-08B1-E904-7E38-5A4976CBFE22}"/>
          </ac:spMkLst>
        </pc:spChg>
        <pc:spChg chg="mod">
          <ac:chgData name="Dindi puri" userId="ae3aafaeea893d49" providerId="LiveId" clId="{165A048F-90F6-4D84-B5D5-7754AC2C34A7}" dt="2023-02-20T18:28:47.414" v="356"/>
          <ac:spMkLst>
            <pc:docMk/>
            <pc:sldMk cId="2107792900" sldId="341"/>
            <ac:spMk id="1690" creationId="{6527C5BF-34A3-547F-4244-AF8F043D00F8}"/>
          </ac:spMkLst>
        </pc:spChg>
        <pc:spChg chg="mod">
          <ac:chgData name="Dindi puri" userId="ae3aafaeea893d49" providerId="LiveId" clId="{165A048F-90F6-4D84-B5D5-7754AC2C34A7}" dt="2023-02-20T18:28:47.414" v="356"/>
          <ac:spMkLst>
            <pc:docMk/>
            <pc:sldMk cId="2107792900" sldId="341"/>
            <ac:spMk id="1691" creationId="{C868E1F7-EDAE-F623-BF71-F8A2721BC3C5}"/>
          </ac:spMkLst>
        </pc:spChg>
        <pc:spChg chg="mod">
          <ac:chgData name="Dindi puri" userId="ae3aafaeea893d49" providerId="LiveId" clId="{165A048F-90F6-4D84-B5D5-7754AC2C34A7}" dt="2023-02-20T18:28:47.414" v="356"/>
          <ac:spMkLst>
            <pc:docMk/>
            <pc:sldMk cId="2107792900" sldId="341"/>
            <ac:spMk id="1692" creationId="{1F85AA03-FEC5-ED37-EFDA-6347C00D4EA7}"/>
          </ac:spMkLst>
        </pc:spChg>
        <pc:spChg chg="mod">
          <ac:chgData name="Dindi puri" userId="ae3aafaeea893d49" providerId="LiveId" clId="{165A048F-90F6-4D84-B5D5-7754AC2C34A7}" dt="2023-02-20T18:28:47.414" v="356"/>
          <ac:spMkLst>
            <pc:docMk/>
            <pc:sldMk cId="2107792900" sldId="341"/>
            <ac:spMk id="1693" creationId="{7D57AEE2-D437-4E2C-1B48-6932E5036F4B}"/>
          </ac:spMkLst>
        </pc:spChg>
        <pc:spChg chg="mod">
          <ac:chgData name="Dindi puri" userId="ae3aafaeea893d49" providerId="LiveId" clId="{165A048F-90F6-4D84-B5D5-7754AC2C34A7}" dt="2023-02-20T18:28:47.414" v="356"/>
          <ac:spMkLst>
            <pc:docMk/>
            <pc:sldMk cId="2107792900" sldId="341"/>
            <ac:spMk id="1694" creationId="{DBFE6CB0-8B21-E0CB-52C5-042EB76B5D9A}"/>
          </ac:spMkLst>
        </pc:spChg>
        <pc:spChg chg="mod">
          <ac:chgData name="Dindi puri" userId="ae3aafaeea893d49" providerId="LiveId" clId="{165A048F-90F6-4D84-B5D5-7754AC2C34A7}" dt="2023-02-20T18:28:47.414" v="356"/>
          <ac:spMkLst>
            <pc:docMk/>
            <pc:sldMk cId="2107792900" sldId="341"/>
            <ac:spMk id="1695" creationId="{ED31DC4C-55B7-2318-B50E-0CC1A3028928}"/>
          </ac:spMkLst>
        </pc:spChg>
        <pc:grpChg chg="add mod">
          <ac:chgData name="Dindi puri" userId="ae3aafaeea893d49" providerId="LiveId" clId="{165A048F-90F6-4D84-B5D5-7754AC2C34A7}" dt="2023-02-20T18:29:06.928" v="367" actId="1076"/>
          <ac:grpSpMkLst>
            <pc:docMk/>
            <pc:sldMk cId="2107792900" sldId="341"/>
            <ac:grpSpMk id="2" creationId="{C99F79AF-9B72-E72A-A638-6D2EA1D0FFC3}"/>
          </ac:grpSpMkLst>
        </pc:grpChg>
        <pc:grpChg chg="del">
          <ac:chgData name="Dindi puri" userId="ae3aafaeea893d49" providerId="LiveId" clId="{165A048F-90F6-4D84-B5D5-7754AC2C34A7}" dt="2023-02-20T18:28:39.519" v="355" actId="21"/>
          <ac:grpSpMkLst>
            <pc:docMk/>
            <pc:sldMk cId="2107792900" sldId="341"/>
            <ac:grpSpMk id="1566" creationId="{00000000-0000-0000-0000-000000000000}"/>
          </ac:grpSpMkLst>
        </pc:grpChg>
      </pc:sldChg>
      <pc:sldChg chg="addSp delSp modSp add del mod addAnim delAnim modAnim">
        <pc:chgData name="Dindi puri" userId="ae3aafaeea893d49" providerId="LiveId" clId="{165A048F-90F6-4D84-B5D5-7754AC2C34A7}" dt="2023-02-20T19:10:36.986" v="881" actId="2696"/>
        <pc:sldMkLst>
          <pc:docMk/>
          <pc:sldMk cId="2829492821" sldId="342"/>
        </pc:sldMkLst>
        <pc:spChg chg="del">
          <ac:chgData name="Dindi puri" userId="ae3aafaeea893d49" providerId="LiveId" clId="{165A048F-90F6-4D84-B5D5-7754AC2C34A7}" dt="2023-02-20T18:53:26.936" v="744" actId="21"/>
          <ac:spMkLst>
            <pc:docMk/>
            <pc:sldMk cId="2829492821" sldId="342"/>
            <ac:spMk id="14" creationId="{18D80E7D-12DC-DE05-73C7-E554CE5C2475}"/>
          </ac:spMkLst>
        </pc:spChg>
        <pc:spChg chg="mod">
          <ac:chgData name="Dindi puri" userId="ae3aafaeea893d49" providerId="LiveId" clId="{165A048F-90F6-4D84-B5D5-7754AC2C34A7}" dt="2023-02-20T18:53:59.898" v="777" actId="20577"/>
          <ac:spMkLst>
            <pc:docMk/>
            <pc:sldMk cId="2829492821" sldId="342"/>
            <ac:spMk id="1151" creationId="{00000000-0000-0000-0000-000000000000}"/>
          </ac:spMkLst>
        </pc:spChg>
        <pc:spChg chg="mod">
          <ac:chgData name="Dindi puri" userId="ae3aafaeea893d49" providerId="LiveId" clId="{165A048F-90F6-4D84-B5D5-7754AC2C34A7}" dt="2023-02-20T19:10:20.283" v="874" actId="1076"/>
          <ac:spMkLst>
            <pc:docMk/>
            <pc:sldMk cId="2829492821" sldId="342"/>
            <ac:spMk id="1152" creationId="{00000000-0000-0000-0000-000000000000}"/>
          </ac:spMkLst>
        </pc:spChg>
        <pc:grpChg chg="del">
          <ac:chgData name="Dindi puri" userId="ae3aafaeea893d49" providerId="LiveId" clId="{165A048F-90F6-4D84-B5D5-7754AC2C34A7}" dt="2023-02-20T18:53:28.915" v="745" actId="21"/>
          <ac:grpSpMkLst>
            <pc:docMk/>
            <pc:sldMk cId="2829492821" sldId="342"/>
            <ac:grpSpMk id="2" creationId="{4CD45FB2-59BC-A7A6-1C75-EF634ECA81F9}"/>
          </ac:grpSpMkLst>
        </pc:grpChg>
        <pc:grpChg chg="del">
          <ac:chgData name="Dindi puri" userId="ae3aafaeea893d49" providerId="LiveId" clId="{165A048F-90F6-4D84-B5D5-7754AC2C34A7}" dt="2023-02-20T18:54:03.305" v="778" actId="21"/>
          <ac:grpSpMkLst>
            <pc:docMk/>
            <pc:sldMk cId="2829492821" sldId="342"/>
            <ac:grpSpMk id="1161" creationId="{00000000-0000-0000-0000-000000000000}"/>
          </ac:grpSpMkLst>
        </pc:grpChg>
        <pc:graphicFrameChg chg="add mod modGraphic">
          <ac:chgData name="Dindi puri" userId="ae3aafaeea893d49" providerId="LiveId" clId="{165A048F-90F6-4D84-B5D5-7754AC2C34A7}" dt="2023-02-20T19:10:31.181" v="878" actId="14100"/>
          <ac:graphicFrameMkLst>
            <pc:docMk/>
            <pc:sldMk cId="2829492821" sldId="342"/>
            <ac:graphicFrameMk id="15" creationId="{BEED004A-3995-488A-9B28-CA21F5D6EB7E}"/>
          </ac:graphicFrameMkLst>
        </pc:graphicFrameChg>
      </pc:sldChg>
      <pc:sldChg chg="addSp delSp modSp add mod ord setBg addAnim delAnim modAnim">
        <pc:chgData name="Dindi puri" userId="ae3aafaeea893d49" providerId="LiveId" clId="{165A048F-90F6-4D84-B5D5-7754AC2C34A7}" dt="2023-03-26T14:34:42.188" v="14255" actId="14734"/>
        <pc:sldMkLst>
          <pc:docMk/>
          <pc:sldMk cId="417593320" sldId="343"/>
        </pc:sldMkLst>
        <pc:spChg chg="mod">
          <ac:chgData name="Dindi puri" userId="ae3aafaeea893d49" providerId="LiveId" clId="{165A048F-90F6-4D84-B5D5-7754AC2C34A7}" dt="2023-02-20T19:14:47.560" v="1056" actId="571"/>
          <ac:spMkLst>
            <pc:docMk/>
            <pc:sldMk cId="417593320" sldId="343"/>
            <ac:spMk id="5" creationId="{B30FEE82-FEDD-BD8C-F0B3-C53E7295D625}"/>
          </ac:spMkLst>
        </pc:spChg>
        <pc:spChg chg="mod">
          <ac:chgData name="Dindi puri" userId="ae3aafaeea893d49" providerId="LiveId" clId="{165A048F-90F6-4D84-B5D5-7754AC2C34A7}" dt="2023-02-20T19:14:47.560" v="1056" actId="571"/>
          <ac:spMkLst>
            <pc:docMk/>
            <pc:sldMk cId="417593320" sldId="343"/>
            <ac:spMk id="6" creationId="{1929E163-0E35-3A2C-3854-78DFD944AF1F}"/>
          </ac:spMkLst>
        </pc:spChg>
        <pc:spChg chg="mod">
          <ac:chgData name="Dindi puri" userId="ae3aafaeea893d49" providerId="LiveId" clId="{165A048F-90F6-4D84-B5D5-7754AC2C34A7}" dt="2023-02-20T19:14:47.560" v="1056" actId="571"/>
          <ac:spMkLst>
            <pc:docMk/>
            <pc:sldMk cId="417593320" sldId="343"/>
            <ac:spMk id="8" creationId="{B811217C-6CCA-0B24-A0EA-ED3CDEE1A113}"/>
          </ac:spMkLst>
        </pc:spChg>
        <pc:spChg chg="mod">
          <ac:chgData name="Dindi puri" userId="ae3aafaeea893d49" providerId="LiveId" clId="{165A048F-90F6-4D84-B5D5-7754AC2C34A7}" dt="2023-02-20T19:14:47.560" v="1056" actId="571"/>
          <ac:spMkLst>
            <pc:docMk/>
            <pc:sldMk cId="417593320" sldId="343"/>
            <ac:spMk id="9" creationId="{FC7564CA-F8F1-D078-93B0-E66FC63B7879}"/>
          </ac:spMkLst>
        </pc:spChg>
        <pc:spChg chg="mod">
          <ac:chgData name="Dindi puri" userId="ae3aafaeea893d49" providerId="LiveId" clId="{165A048F-90F6-4D84-B5D5-7754AC2C34A7}" dt="2023-02-20T19:14:47.560" v="1056" actId="571"/>
          <ac:spMkLst>
            <pc:docMk/>
            <pc:sldMk cId="417593320" sldId="343"/>
            <ac:spMk id="11" creationId="{29889BBF-12CC-DB0A-758E-02C7314E9F6F}"/>
          </ac:spMkLst>
        </pc:spChg>
        <pc:spChg chg="mod">
          <ac:chgData name="Dindi puri" userId="ae3aafaeea893d49" providerId="LiveId" clId="{165A048F-90F6-4D84-B5D5-7754AC2C34A7}" dt="2023-02-20T19:14:47.560" v="1056" actId="571"/>
          <ac:spMkLst>
            <pc:docMk/>
            <pc:sldMk cId="417593320" sldId="343"/>
            <ac:spMk id="12" creationId="{0C358ADA-751C-AC4E-F006-E5F392546078}"/>
          </ac:spMkLst>
        </pc:spChg>
        <pc:spChg chg="mod">
          <ac:chgData name="Dindi puri" userId="ae3aafaeea893d49" providerId="LiveId" clId="{165A048F-90F6-4D84-B5D5-7754AC2C34A7}" dt="2023-02-20T19:14:47.560" v="1056" actId="571"/>
          <ac:spMkLst>
            <pc:docMk/>
            <pc:sldMk cId="417593320" sldId="343"/>
            <ac:spMk id="14" creationId="{65989A24-166C-434F-F598-940787F9A01A}"/>
          </ac:spMkLst>
        </pc:spChg>
        <pc:spChg chg="mod">
          <ac:chgData name="Dindi puri" userId="ae3aafaeea893d49" providerId="LiveId" clId="{165A048F-90F6-4D84-B5D5-7754AC2C34A7}" dt="2023-02-20T19:14:47.560" v="1056" actId="571"/>
          <ac:spMkLst>
            <pc:docMk/>
            <pc:sldMk cId="417593320" sldId="343"/>
            <ac:spMk id="15" creationId="{2DF2E645-1DF9-0E86-267F-199F9A8A5A69}"/>
          </ac:spMkLst>
        </pc:spChg>
        <pc:spChg chg="mod">
          <ac:chgData name="Dindi puri" userId="ae3aafaeea893d49" providerId="LiveId" clId="{165A048F-90F6-4D84-B5D5-7754AC2C34A7}" dt="2023-02-20T19:14:47.560" v="1056" actId="571"/>
          <ac:spMkLst>
            <pc:docMk/>
            <pc:sldMk cId="417593320" sldId="343"/>
            <ac:spMk id="17" creationId="{5620448D-E0AC-74A8-C3E6-2DA7546F2CA2}"/>
          </ac:spMkLst>
        </pc:spChg>
        <pc:spChg chg="mod">
          <ac:chgData name="Dindi puri" userId="ae3aafaeea893d49" providerId="LiveId" clId="{165A048F-90F6-4D84-B5D5-7754AC2C34A7}" dt="2023-02-20T19:14:47.560" v="1056" actId="571"/>
          <ac:spMkLst>
            <pc:docMk/>
            <pc:sldMk cId="417593320" sldId="343"/>
            <ac:spMk id="18" creationId="{8AFE17DD-9A3B-DCD1-70BF-D7A6D5C5BCDA}"/>
          </ac:spMkLst>
        </pc:spChg>
        <pc:spChg chg="mod">
          <ac:chgData name="Dindi puri" userId="ae3aafaeea893d49" providerId="LiveId" clId="{165A048F-90F6-4D84-B5D5-7754AC2C34A7}" dt="2023-02-20T19:14:47.560" v="1056" actId="571"/>
          <ac:spMkLst>
            <pc:docMk/>
            <pc:sldMk cId="417593320" sldId="343"/>
            <ac:spMk id="20" creationId="{78C08BD9-88A8-1235-65D2-8491E9CE0A1B}"/>
          </ac:spMkLst>
        </pc:spChg>
        <pc:spChg chg="mod">
          <ac:chgData name="Dindi puri" userId="ae3aafaeea893d49" providerId="LiveId" clId="{165A048F-90F6-4D84-B5D5-7754AC2C34A7}" dt="2023-02-20T19:14:47.560" v="1056" actId="571"/>
          <ac:spMkLst>
            <pc:docMk/>
            <pc:sldMk cId="417593320" sldId="343"/>
            <ac:spMk id="21" creationId="{17D647BB-59A1-6DCE-A268-0B995495464A}"/>
          </ac:spMkLst>
        </pc:spChg>
        <pc:spChg chg="mod">
          <ac:chgData name="Dindi puri" userId="ae3aafaeea893d49" providerId="LiveId" clId="{165A048F-90F6-4D84-B5D5-7754AC2C34A7}" dt="2023-02-20T19:14:47.560" v="1056" actId="571"/>
          <ac:spMkLst>
            <pc:docMk/>
            <pc:sldMk cId="417593320" sldId="343"/>
            <ac:spMk id="23" creationId="{6F3182A8-D696-3779-9856-5A338DFF73E6}"/>
          </ac:spMkLst>
        </pc:spChg>
        <pc:spChg chg="mod">
          <ac:chgData name="Dindi puri" userId="ae3aafaeea893d49" providerId="LiveId" clId="{165A048F-90F6-4D84-B5D5-7754AC2C34A7}" dt="2023-02-20T19:14:47.560" v="1056" actId="571"/>
          <ac:spMkLst>
            <pc:docMk/>
            <pc:sldMk cId="417593320" sldId="343"/>
            <ac:spMk id="24" creationId="{4DC4E90E-2BFD-618B-408C-7994AF74013E}"/>
          </ac:spMkLst>
        </pc:spChg>
        <pc:spChg chg="mod">
          <ac:chgData name="Dindi puri" userId="ae3aafaeea893d49" providerId="LiveId" clId="{165A048F-90F6-4D84-B5D5-7754AC2C34A7}" dt="2023-02-20T19:14:47.560" v="1056" actId="571"/>
          <ac:spMkLst>
            <pc:docMk/>
            <pc:sldMk cId="417593320" sldId="343"/>
            <ac:spMk id="26" creationId="{44713A31-534A-556F-9F41-FD5D896235C0}"/>
          </ac:spMkLst>
        </pc:spChg>
        <pc:spChg chg="mod">
          <ac:chgData name="Dindi puri" userId="ae3aafaeea893d49" providerId="LiveId" clId="{165A048F-90F6-4D84-B5D5-7754AC2C34A7}" dt="2023-02-20T19:14:47.560" v="1056" actId="571"/>
          <ac:spMkLst>
            <pc:docMk/>
            <pc:sldMk cId="417593320" sldId="343"/>
            <ac:spMk id="27" creationId="{059CDBCC-C8E7-C1E6-FB07-DB353109E723}"/>
          </ac:spMkLst>
        </pc:spChg>
        <pc:spChg chg="mod">
          <ac:chgData name="Dindi puri" userId="ae3aafaeea893d49" providerId="LiveId" clId="{165A048F-90F6-4D84-B5D5-7754AC2C34A7}" dt="2023-02-20T19:14:47.560" v="1056" actId="571"/>
          <ac:spMkLst>
            <pc:docMk/>
            <pc:sldMk cId="417593320" sldId="343"/>
            <ac:spMk id="29" creationId="{739BADBE-B107-CE66-B253-45C7695669FD}"/>
          </ac:spMkLst>
        </pc:spChg>
        <pc:spChg chg="mod">
          <ac:chgData name="Dindi puri" userId="ae3aafaeea893d49" providerId="LiveId" clId="{165A048F-90F6-4D84-B5D5-7754AC2C34A7}" dt="2023-02-20T19:14:47.560" v="1056" actId="571"/>
          <ac:spMkLst>
            <pc:docMk/>
            <pc:sldMk cId="417593320" sldId="343"/>
            <ac:spMk id="30" creationId="{1FFB1B17-E63E-28AF-CFCA-B1F42C91155C}"/>
          </ac:spMkLst>
        </pc:spChg>
        <pc:spChg chg="mod">
          <ac:chgData name="Dindi puri" userId="ae3aafaeea893d49" providerId="LiveId" clId="{165A048F-90F6-4D84-B5D5-7754AC2C34A7}" dt="2023-02-20T19:30:04.822" v="1361" actId="790"/>
          <ac:spMkLst>
            <pc:docMk/>
            <pc:sldMk cId="417593320" sldId="343"/>
            <ac:spMk id="1953" creationId="{00000000-0000-0000-0000-000000000000}"/>
          </ac:spMkLst>
        </pc:spChg>
        <pc:spChg chg="mod">
          <ac:chgData name="Dindi puri" userId="ae3aafaeea893d49" providerId="LiveId" clId="{165A048F-90F6-4D84-B5D5-7754AC2C34A7}" dt="2023-02-20T19:14:26.565" v="1048" actId="164"/>
          <ac:spMkLst>
            <pc:docMk/>
            <pc:sldMk cId="417593320" sldId="343"/>
            <ac:spMk id="1956" creationId="{00000000-0000-0000-0000-000000000000}"/>
          </ac:spMkLst>
        </pc:spChg>
        <pc:spChg chg="mod">
          <ac:chgData name="Dindi puri" userId="ae3aafaeea893d49" providerId="LiveId" clId="{165A048F-90F6-4D84-B5D5-7754AC2C34A7}" dt="2023-02-20T19:14:26.565" v="1048" actId="164"/>
          <ac:spMkLst>
            <pc:docMk/>
            <pc:sldMk cId="417593320" sldId="343"/>
            <ac:spMk id="1957" creationId="{00000000-0000-0000-0000-000000000000}"/>
          </ac:spMkLst>
        </pc:spChg>
        <pc:spChg chg="mod">
          <ac:chgData name="Dindi puri" userId="ae3aafaeea893d49" providerId="LiveId" clId="{165A048F-90F6-4D84-B5D5-7754AC2C34A7}" dt="2023-02-20T19:14:26.565" v="1048" actId="164"/>
          <ac:spMkLst>
            <pc:docMk/>
            <pc:sldMk cId="417593320" sldId="343"/>
            <ac:spMk id="1959" creationId="{00000000-0000-0000-0000-000000000000}"/>
          </ac:spMkLst>
        </pc:spChg>
        <pc:spChg chg="mod">
          <ac:chgData name="Dindi puri" userId="ae3aafaeea893d49" providerId="LiveId" clId="{165A048F-90F6-4D84-B5D5-7754AC2C34A7}" dt="2023-02-20T19:14:26.565" v="1048" actId="164"/>
          <ac:spMkLst>
            <pc:docMk/>
            <pc:sldMk cId="417593320" sldId="343"/>
            <ac:spMk id="1960" creationId="{00000000-0000-0000-0000-000000000000}"/>
          </ac:spMkLst>
        </pc:spChg>
        <pc:spChg chg="mod">
          <ac:chgData name="Dindi puri" userId="ae3aafaeea893d49" providerId="LiveId" clId="{165A048F-90F6-4D84-B5D5-7754AC2C34A7}" dt="2023-02-20T19:14:26.565" v="1048" actId="164"/>
          <ac:spMkLst>
            <pc:docMk/>
            <pc:sldMk cId="417593320" sldId="343"/>
            <ac:spMk id="1962" creationId="{00000000-0000-0000-0000-000000000000}"/>
          </ac:spMkLst>
        </pc:spChg>
        <pc:spChg chg="mod">
          <ac:chgData name="Dindi puri" userId="ae3aafaeea893d49" providerId="LiveId" clId="{165A048F-90F6-4D84-B5D5-7754AC2C34A7}" dt="2023-02-20T19:14:26.565" v="1048" actId="164"/>
          <ac:spMkLst>
            <pc:docMk/>
            <pc:sldMk cId="417593320" sldId="343"/>
            <ac:spMk id="1963" creationId="{00000000-0000-0000-0000-000000000000}"/>
          </ac:spMkLst>
        </pc:spChg>
        <pc:spChg chg="mod">
          <ac:chgData name="Dindi puri" userId="ae3aafaeea893d49" providerId="LiveId" clId="{165A048F-90F6-4D84-B5D5-7754AC2C34A7}" dt="2023-02-20T19:14:26.565" v="1048" actId="164"/>
          <ac:spMkLst>
            <pc:docMk/>
            <pc:sldMk cId="417593320" sldId="343"/>
            <ac:spMk id="1965" creationId="{00000000-0000-0000-0000-000000000000}"/>
          </ac:spMkLst>
        </pc:spChg>
        <pc:spChg chg="mod">
          <ac:chgData name="Dindi puri" userId="ae3aafaeea893d49" providerId="LiveId" clId="{165A048F-90F6-4D84-B5D5-7754AC2C34A7}" dt="2023-02-20T19:14:26.565" v="1048" actId="164"/>
          <ac:spMkLst>
            <pc:docMk/>
            <pc:sldMk cId="417593320" sldId="343"/>
            <ac:spMk id="1966" creationId="{00000000-0000-0000-0000-000000000000}"/>
          </ac:spMkLst>
        </pc:spChg>
        <pc:spChg chg="mod">
          <ac:chgData name="Dindi puri" userId="ae3aafaeea893d49" providerId="LiveId" clId="{165A048F-90F6-4D84-B5D5-7754AC2C34A7}" dt="2023-02-20T19:14:26.565" v="1048" actId="164"/>
          <ac:spMkLst>
            <pc:docMk/>
            <pc:sldMk cId="417593320" sldId="343"/>
            <ac:spMk id="1968" creationId="{00000000-0000-0000-0000-000000000000}"/>
          </ac:spMkLst>
        </pc:spChg>
        <pc:spChg chg="mod">
          <ac:chgData name="Dindi puri" userId="ae3aafaeea893d49" providerId="LiveId" clId="{165A048F-90F6-4D84-B5D5-7754AC2C34A7}" dt="2023-02-20T19:14:26.565" v="1048" actId="164"/>
          <ac:spMkLst>
            <pc:docMk/>
            <pc:sldMk cId="417593320" sldId="343"/>
            <ac:spMk id="1969" creationId="{00000000-0000-0000-0000-000000000000}"/>
          </ac:spMkLst>
        </pc:spChg>
        <pc:spChg chg="mod">
          <ac:chgData name="Dindi puri" userId="ae3aafaeea893d49" providerId="LiveId" clId="{165A048F-90F6-4D84-B5D5-7754AC2C34A7}" dt="2023-02-20T19:14:26.565" v="1048" actId="164"/>
          <ac:spMkLst>
            <pc:docMk/>
            <pc:sldMk cId="417593320" sldId="343"/>
            <ac:spMk id="1971" creationId="{00000000-0000-0000-0000-000000000000}"/>
          </ac:spMkLst>
        </pc:spChg>
        <pc:spChg chg="mod">
          <ac:chgData name="Dindi puri" userId="ae3aafaeea893d49" providerId="LiveId" clId="{165A048F-90F6-4D84-B5D5-7754AC2C34A7}" dt="2023-02-20T19:14:26.565" v="1048" actId="164"/>
          <ac:spMkLst>
            <pc:docMk/>
            <pc:sldMk cId="417593320" sldId="343"/>
            <ac:spMk id="1972" creationId="{00000000-0000-0000-0000-000000000000}"/>
          </ac:spMkLst>
        </pc:spChg>
        <pc:spChg chg="mod">
          <ac:chgData name="Dindi puri" userId="ae3aafaeea893d49" providerId="LiveId" clId="{165A048F-90F6-4D84-B5D5-7754AC2C34A7}" dt="2023-02-20T19:14:26.565" v="1048" actId="164"/>
          <ac:spMkLst>
            <pc:docMk/>
            <pc:sldMk cId="417593320" sldId="343"/>
            <ac:spMk id="1974" creationId="{00000000-0000-0000-0000-000000000000}"/>
          </ac:spMkLst>
        </pc:spChg>
        <pc:spChg chg="mod">
          <ac:chgData name="Dindi puri" userId="ae3aafaeea893d49" providerId="LiveId" clId="{165A048F-90F6-4D84-B5D5-7754AC2C34A7}" dt="2023-02-20T19:14:26.565" v="1048" actId="164"/>
          <ac:spMkLst>
            <pc:docMk/>
            <pc:sldMk cId="417593320" sldId="343"/>
            <ac:spMk id="1975" creationId="{00000000-0000-0000-0000-000000000000}"/>
          </ac:spMkLst>
        </pc:spChg>
        <pc:spChg chg="mod">
          <ac:chgData name="Dindi puri" userId="ae3aafaeea893d49" providerId="LiveId" clId="{165A048F-90F6-4D84-B5D5-7754AC2C34A7}" dt="2023-02-20T19:14:26.565" v="1048" actId="164"/>
          <ac:spMkLst>
            <pc:docMk/>
            <pc:sldMk cId="417593320" sldId="343"/>
            <ac:spMk id="1977" creationId="{00000000-0000-0000-0000-000000000000}"/>
          </ac:spMkLst>
        </pc:spChg>
        <pc:spChg chg="mod">
          <ac:chgData name="Dindi puri" userId="ae3aafaeea893d49" providerId="LiveId" clId="{165A048F-90F6-4D84-B5D5-7754AC2C34A7}" dt="2023-02-20T19:14:26.565" v="1048" actId="164"/>
          <ac:spMkLst>
            <pc:docMk/>
            <pc:sldMk cId="417593320" sldId="343"/>
            <ac:spMk id="1978" creationId="{00000000-0000-0000-0000-000000000000}"/>
          </ac:spMkLst>
        </pc:spChg>
        <pc:spChg chg="mod">
          <ac:chgData name="Dindi puri" userId="ae3aafaeea893d49" providerId="LiveId" clId="{165A048F-90F6-4D84-B5D5-7754AC2C34A7}" dt="2023-02-20T19:14:26.565" v="1048" actId="164"/>
          <ac:spMkLst>
            <pc:docMk/>
            <pc:sldMk cId="417593320" sldId="343"/>
            <ac:spMk id="1980" creationId="{00000000-0000-0000-0000-000000000000}"/>
          </ac:spMkLst>
        </pc:spChg>
        <pc:spChg chg="mod">
          <ac:chgData name="Dindi puri" userId="ae3aafaeea893d49" providerId="LiveId" clId="{165A048F-90F6-4D84-B5D5-7754AC2C34A7}" dt="2023-02-20T19:14:26.565" v="1048" actId="164"/>
          <ac:spMkLst>
            <pc:docMk/>
            <pc:sldMk cId="417593320" sldId="343"/>
            <ac:spMk id="1981" creationId="{00000000-0000-0000-0000-000000000000}"/>
          </ac:spMkLst>
        </pc:spChg>
        <pc:spChg chg="mod">
          <ac:chgData name="Dindi puri" userId="ae3aafaeea893d49" providerId="LiveId" clId="{165A048F-90F6-4D84-B5D5-7754AC2C34A7}" dt="2023-02-20T19:14:26.565" v="1048" actId="164"/>
          <ac:spMkLst>
            <pc:docMk/>
            <pc:sldMk cId="417593320" sldId="343"/>
            <ac:spMk id="1986" creationId="{00000000-0000-0000-0000-000000000000}"/>
          </ac:spMkLst>
        </pc:spChg>
        <pc:spChg chg="mod">
          <ac:chgData name="Dindi puri" userId="ae3aafaeea893d49" providerId="LiveId" clId="{165A048F-90F6-4D84-B5D5-7754AC2C34A7}" dt="2023-02-20T19:14:26.565" v="1048" actId="164"/>
          <ac:spMkLst>
            <pc:docMk/>
            <pc:sldMk cId="417593320" sldId="343"/>
            <ac:spMk id="1987" creationId="{00000000-0000-0000-0000-000000000000}"/>
          </ac:spMkLst>
        </pc:spChg>
        <pc:spChg chg="mod">
          <ac:chgData name="Dindi puri" userId="ae3aafaeea893d49" providerId="LiveId" clId="{165A048F-90F6-4D84-B5D5-7754AC2C34A7}" dt="2023-02-20T19:14:26.565" v="1048" actId="164"/>
          <ac:spMkLst>
            <pc:docMk/>
            <pc:sldMk cId="417593320" sldId="343"/>
            <ac:spMk id="1989" creationId="{00000000-0000-0000-0000-000000000000}"/>
          </ac:spMkLst>
        </pc:spChg>
        <pc:spChg chg="mod">
          <ac:chgData name="Dindi puri" userId="ae3aafaeea893d49" providerId="LiveId" clId="{165A048F-90F6-4D84-B5D5-7754AC2C34A7}" dt="2023-02-20T19:14:26.565" v="1048" actId="164"/>
          <ac:spMkLst>
            <pc:docMk/>
            <pc:sldMk cId="417593320" sldId="343"/>
            <ac:spMk id="1990" creationId="{00000000-0000-0000-0000-000000000000}"/>
          </ac:spMkLst>
        </pc:spChg>
        <pc:spChg chg="mod">
          <ac:chgData name="Dindi puri" userId="ae3aafaeea893d49" providerId="LiveId" clId="{165A048F-90F6-4D84-B5D5-7754AC2C34A7}" dt="2023-02-20T19:14:26.565" v="1048" actId="164"/>
          <ac:spMkLst>
            <pc:docMk/>
            <pc:sldMk cId="417593320" sldId="343"/>
            <ac:spMk id="1992" creationId="{00000000-0000-0000-0000-000000000000}"/>
          </ac:spMkLst>
        </pc:spChg>
        <pc:spChg chg="mod">
          <ac:chgData name="Dindi puri" userId="ae3aafaeea893d49" providerId="LiveId" clId="{165A048F-90F6-4D84-B5D5-7754AC2C34A7}" dt="2023-02-20T19:14:26.565" v="1048" actId="164"/>
          <ac:spMkLst>
            <pc:docMk/>
            <pc:sldMk cId="417593320" sldId="343"/>
            <ac:spMk id="1993" creationId="{00000000-0000-0000-0000-000000000000}"/>
          </ac:spMkLst>
        </pc:spChg>
        <pc:spChg chg="mod">
          <ac:chgData name="Dindi puri" userId="ae3aafaeea893d49" providerId="LiveId" clId="{165A048F-90F6-4D84-B5D5-7754AC2C34A7}" dt="2023-02-20T19:14:26.565" v="1048" actId="164"/>
          <ac:spMkLst>
            <pc:docMk/>
            <pc:sldMk cId="417593320" sldId="343"/>
            <ac:spMk id="1995" creationId="{00000000-0000-0000-0000-000000000000}"/>
          </ac:spMkLst>
        </pc:spChg>
        <pc:spChg chg="mod">
          <ac:chgData name="Dindi puri" userId="ae3aafaeea893d49" providerId="LiveId" clId="{165A048F-90F6-4D84-B5D5-7754AC2C34A7}" dt="2023-02-20T19:14:26.565" v="1048" actId="164"/>
          <ac:spMkLst>
            <pc:docMk/>
            <pc:sldMk cId="417593320" sldId="343"/>
            <ac:spMk id="1996" creationId="{00000000-0000-0000-0000-000000000000}"/>
          </ac:spMkLst>
        </pc:spChg>
        <pc:spChg chg="mod">
          <ac:chgData name="Dindi puri" userId="ae3aafaeea893d49" providerId="LiveId" clId="{165A048F-90F6-4D84-B5D5-7754AC2C34A7}" dt="2023-02-20T19:14:26.565" v="1048" actId="164"/>
          <ac:spMkLst>
            <pc:docMk/>
            <pc:sldMk cId="417593320" sldId="343"/>
            <ac:spMk id="1998" creationId="{00000000-0000-0000-0000-000000000000}"/>
          </ac:spMkLst>
        </pc:spChg>
        <pc:spChg chg="mod">
          <ac:chgData name="Dindi puri" userId="ae3aafaeea893d49" providerId="LiveId" clId="{165A048F-90F6-4D84-B5D5-7754AC2C34A7}" dt="2023-02-20T19:14:26.565" v="1048" actId="164"/>
          <ac:spMkLst>
            <pc:docMk/>
            <pc:sldMk cId="417593320" sldId="343"/>
            <ac:spMk id="1999" creationId="{00000000-0000-0000-0000-000000000000}"/>
          </ac:spMkLst>
        </pc:spChg>
        <pc:spChg chg="mod">
          <ac:chgData name="Dindi puri" userId="ae3aafaeea893d49" providerId="LiveId" clId="{165A048F-90F6-4D84-B5D5-7754AC2C34A7}" dt="2023-02-20T19:14:26.565" v="1048" actId="164"/>
          <ac:spMkLst>
            <pc:docMk/>
            <pc:sldMk cId="417593320" sldId="343"/>
            <ac:spMk id="2001" creationId="{00000000-0000-0000-0000-000000000000}"/>
          </ac:spMkLst>
        </pc:spChg>
        <pc:spChg chg="mod">
          <ac:chgData name="Dindi puri" userId="ae3aafaeea893d49" providerId="LiveId" clId="{165A048F-90F6-4D84-B5D5-7754AC2C34A7}" dt="2023-02-20T19:14:26.565" v="1048" actId="164"/>
          <ac:spMkLst>
            <pc:docMk/>
            <pc:sldMk cId="417593320" sldId="343"/>
            <ac:spMk id="2002" creationId="{00000000-0000-0000-0000-000000000000}"/>
          </ac:spMkLst>
        </pc:spChg>
        <pc:spChg chg="del mod">
          <ac:chgData name="Dindi puri" userId="ae3aafaeea893d49" providerId="LiveId" clId="{165A048F-90F6-4D84-B5D5-7754AC2C34A7}" dt="2023-03-24T16:17:15.853" v="13812" actId="478"/>
          <ac:spMkLst>
            <pc:docMk/>
            <pc:sldMk cId="417593320" sldId="343"/>
            <ac:spMk id="2003" creationId="{00000000-0000-0000-0000-000000000000}"/>
          </ac:spMkLst>
        </pc:spChg>
        <pc:spChg chg="del mod">
          <ac:chgData name="Dindi puri" userId="ae3aafaeea893d49" providerId="LiveId" clId="{165A048F-90F6-4D84-B5D5-7754AC2C34A7}" dt="2023-03-24T16:17:15.853" v="13812" actId="478"/>
          <ac:spMkLst>
            <pc:docMk/>
            <pc:sldMk cId="417593320" sldId="343"/>
            <ac:spMk id="2004" creationId="{00000000-0000-0000-0000-000000000000}"/>
          </ac:spMkLst>
        </pc:spChg>
        <pc:spChg chg="del mod">
          <ac:chgData name="Dindi puri" userId="ae3aafaeea893d49" providerId="LiveId" clId="{165A048F-90F6-4D84-B5D5-7754AC2C34A7}" dt="2023-03-24T16:17:15.853" v="13812" actId="478"/>
          <ac:spMkLst>
            <pc:docMk/>
            <pc:sldMk cId="417593320" sldId="343"/>
            <ac:spMk id="2005" creationId="{00000000-0000-0000-0000-000000000000}"/>
          </ac:spMkLst>
        </pc:spChg>
        <pc:spChg chg="del mod">
          <ac:chgData name="Dindi puri" userId="ae3aafaeea893d49" providerId="LiveId" clId="{165A048F-90F6-4D84-B5D5-7754AC2C34A7}" dt="2023-03-24T16:17:15.853" v="13812" actId="478"/>
          <ac:spMkLst>
            <pc:docMk/>
            <pc:sldMk cId="417593320" sldId="343"/>
            <ac:spMk id="2006" creationId="{00000000-0000-0000-0000-000000000000}"/>
          </ac:spMkLst>
        </pc:spChg>
        <pc:grpChg chg="add del mod">
          <ac:chgData name="Dindi puri" userId="ae3aafaeea893d49" providerId="LiveId" clId="{165A048F-90F6-4D84-B5D5-7754AC2C34A7}" dt="2023-02-20T19:14:26.565" v="1048" actId="164"/>
          <ac:grpSpMkLst>
            <pc:docMk/>
            <pc:sldMk cId="417593320" sldId="343"/>
            <ac:grpSpMk id="2" creationId="{451D0E94-7EC9-1675-BAE0-6FBD23AF1CCC}"/>
          </ac:grpSpMkLst>
        </pc:grpChg>
        <pc:grpChg chg="add del mod">
          <ac:chgData name="Dindi puri" userId="ae3aafaeea893d49" providerId="LiveId" clId="{165A048F-90F6-4D84-B5D5-7754AC2C34A7}" dt="2023-02-20T19:14:53.144" v="1057" actId="21"/>
          <ac:grpSpMkLst>
            <pc:docMk/>
            <pc:sldMk cId="417593320" sldId="343"/>
            <ac:grpSpMk id="4" creationId="{112226B0-D61D-0754-294B-4E222527D518}"/>
          </ac:grpSpMkLst>
        </pc:grpChg>
        <pc:grpChg chg="add del mod">
          <ac:chgData name="Dindi puri" userId="ae3aafaeea893d49" providerId="LiveId" clId="{165A048F-90F6-4D84-B5D5-7754AC2C34A7}" dt="2023-02-20T19:14:53.144" v="1057" actId="21"/>
          <ac:grpSpMkLst>
            <pc:docMk/>
            <pc:sldMk cId="417593320" sldId="343"/>
            <ac:grpSpMk id="7" creationId="{F97B0AB7-5569-2B20-B925-13E1C0A12284}"/>
          </ac:grpSpMkLst>
        </pc:grpChg>
        <pc:grpChg chg="add del mod">
          <ac:chgData name="Dindi puri" userId="ae3aafaeea893d49" providerId="LiveId" clId="{165A048F-90F6-4D84-B5D5-7754AC2C34A7}" dt="2023-02-20T19:14:53.144" v="1057" actId="21"/>
          <ac:grpSpMkLst>
            <pc:docMk/>
            <pc:sldMk cId="417593320" sldId="343"/>
            <ac:grpSpMk id="10" creationId="{781AE032-222A-3E72-BDB8-93FF5162CD64}"/>
          </ac:grpSpMkLst>
        </pc:grpChg>
        <pc:grpChg chg="add del mod">
          <ac:chgData name="Dindi puri" userId="ae3aafaeea893d49" providerId="LiveId" clId="{165A048F-90F6-4D84-B5D5-7754AC2C34A7}" dt="2023-02-20T19:14:53.144" v="1057" actId="21"/>
          <ac:grpSpMkLst>
            <pc:docMk/>
            <pc:sldMk cId="417593320" sldId="343"/>
            <ac:grpSpMk id="13" creationId="{ED62BB91-FAF1-A072-E23C-1119D9171A45}"/>
          </ac:grpSpMkLst>
        </pc:grpChg>
        <pc:grpChg chg="add del mod">
          <ac:chgData name="Dindi puri" userId="ae3aafaeea893d49" providerId="LiveId" clId="{165A048F-90F6-4D84-B5D5-7754AC2C34A7}" dt="2023-02-20T19:14:53.144" v="1057" actId="21"/>
          <ac:grpSpMkLst>
            <pc:docMk/>
            <pc:sldMk cId="417593320" sldId="343"/>
            <ac:grpSpMk id="16" creationId="{8717B66C-8C6D-B5AE-750E-E78E673CB57F}"/>
          </ac:grpSpMkLst>
        </pc:grpChg>
        <pc:grpChg chg="add del mod">
          <ac:chgData name="Dindi puri" userId="ae3aafaeea893d49" providerId="LiveId" clId="{165A048F-90F6-4D84-B5D5-7754AC2C34A7}" dt="2023-02-20T19:14:53.144" v="1057" actId="21"/>
          <ac:grpSpMkLst>
            <pc:docMk/>
            <pc:sldMk cId="417593320" sldId="343"/>
            <ac:grpSpMk id="19" creationId="{83A2B443-2531-AB1E-C452-35ADDAA615AA}"/>
          </ac:grpSpMkLst>
        </pc:grpChg>
        <pc:grpChg chg="add del mod">
          <ac:chgData name="Dindi puri" userId="ae3aafaeea893d49" providerId="LiveId" clId="{165A048F-90F6-4D84-B5D5-7754AC2C34A7}" dt="2023-02-20T19:14:53.144" v="1057" actId="21"/>
          <ac:grpSpMkLst>
            <pc:docMk/>
            <pc:sldMk cId="417593320" sldId="343"/>
            <ac:grpSpMk id="22" creationId="{AF1EAA0A-E097-6021-F23F-6A492022B560}"/>
          </ac:grpSpMkLst>
        </pc:grpChg>
        <pc:grpChg chg="add del mod">
          <ac:chgData name="Dindi puri" userId="ae3aafaeea893d49" providerId="LiveId" clId="{165A048F-90F6-4D84-B5D5-7754AC2C34A7}" dt="2023-02-20T19:14:53.144" v="1057" actId="21"/>
          <ac:grpSpMkLst>
            <pc:docMk/>
            <pc:sldMk cId="417593320" sldId="343"/>
            <ac:grpSpMk id="25" creationId="{33A04C35-A884-341E-0313-9ACA6FA7DC84}"/>
          </ac:grpSpMkLst>
        </pc:grpChg>
        <pc:grpChg chg="add del mod">
          <ac:chgData name="Dindi puri" userId="ae3aafaeea893d49" providerId="LiveId" clId="{165A048F-90F6-4D84-B5D5-7754AC2C34A7}" dt="2023-02-20T19:14:53.144" v="1057" actId="21"/>
          <ac:grpSpMkLst>
            <pc:docMk/>
            <pc:sldMk cId="417593320" sldId="343"/>
            <ac:grpSpMk id="28" creationId="{23E4302D-1031-E7E5-DE5B-6E53DE834E4E}"/>
          </ac:grpSpMkLst>
        </pc:grpChg>
        <pc:grpChg chg="del mod">
          <ac:chgData name="Dindi puri" userId="ae3aafaeea893d49" providerId="LiveId" clId="{165A048F-90F6-4D84-B5D5-7754AC2C34A7}" dt="2023-02-20T19:15:00.331" v="1058" actId="21"/>
          <ac:grpSpMkLst>
            <pc:docMk/>
            <pc:sldMk cId="417593320" sldId="343"/>
            <ac:grpSpMk id="1955" creationId="{00000000-0000-0000-0000-000000000000}"/>
          </ac:grpSpMkLst>
        </pc:grpChg>
        <pc:grpChg chg="del mod">
          <ac:chgData name="Dindi puri" userId="ae3aafaeea893d49" providerId="LiveId" clId="{165A048F-90F6-4D84-B5D5-7754AC2C34A7}" dt="2023-02-20T19:15:00.331" v="1058" actId="21"/>
          <ac:grpSpMkLst>
            <pc:docMk/>
            <pc:sldMk cId="417593320" sldId="343"/>
            <ac:grpSpMk id="1958" creationId="{00000000-0000-0000-0000-000000000000}"/>
          </ac:grpSpMkLst>
        </pc:grpChg>
        <pc:grpChg chg="del mod">
          <ac:chgData name="Dindi puri" userId="ae3aafaeea893d49" providerId="LiveId" clId="{165A048F-90F6-4D84-B5D5-7754AC2C34A7}" dt="2023-02-20T19:15:00.331" v="1058" actId="21"/>
          <ac:grpSpMkLst>
            <pc:docMk/>
            <pc:sldMk cId="417593320" sldId="343"/>
            <ac:grpSpMk id="1961" creationId="{00000000-0000-0000-0000-000000000000}"/>
          </ac:grpSpMkLst>
        </pc:grpChg>
        <pc:grpChg chg="del mod">
          <ac:chgData name="Dindi puri" userId="ae3aafaeea893d49" providerId="LiveId" clId="{165A048F-90F6-4D84-B5D5-7754AC2C34A7}" dt="2023-02-20T19:15:00.331" v="1058" actId="21"/>
          <ac:grpSpMkLst>
            <pc:docMk/>
            <pc:sldMk cId="417593320" sldId="343"/>
            <ac:grpSpMk id="1964" creationId="{00000000-0000-0000-0000-000000000000}"/>
          </ac:grpSpMkLst>
        </pc:grpChg>
        <pc:grpChg chg="del mod">
          <ac:chgData name="Dindi puri" userId="ae3aafaeea893d49" providerId="LiveId" clId="{165A048F-90F6-4D84-B5D5-7754AC2C34A7}" dt="2023-02-20T19:15:00.331" v="1058" actId="21"/>
          <ac:grpSpMkLst>
            <pc:docMk/>
            <pc:sldMk cId="417593320" sldId="343"/>
            <ac:grpSpMk id="1967" creationId="{00000000-0000-0000-0000-000000000000}"/>
          </ac:grpSpMkLst>
        </pc:grpChg>
        <pc:grpChg chg="del mod">
          <ac:chgData name="Dindi puri" userId="ae3aafaeea893d49" providerId="LiveId" clId="{165A048F-90F6-4D84-B5D5-7754AC2C34A7}" dt="2023-02-20T19:15:00.331" v="1058" actId="21"/>
          <ac:grpSpMkLst>
            <pc:docMk/>
            <pc:sldMk cId="417593320" sldId="343"/>
            <ac:grpSpMk id="1970" creationId="{00000000-0000-0000-0000-000000000000}"/>
          </ac:grpSpMkLst>
        </pc:grpChg>
        <pc:grpChg chg="del mod">
          <ac:chgData name="Dindi puri" userId="ae3aafaeea893d49" providerId="LiveId" clId="{165A048F-90F6-4D84-B5D5-7754AC2C34A7}" dt="2023-02-20T19:15:00.331" v="1058" actId="21"/>
          <ac:grpSpMkLst>
            <pc:docMk/>
            <pc:sldMk cId="417593320" sldId="343"/>
            <ac:grpSpMk id="1973" creationId="{00000000-0000-0000-0000-000000000000}"/>
          </ac:grpSpMkLst>
        </pc:grpChg>
        <pc:grpChg chg="del mod">
          <ac:chgData name="Dindi puri" userId="ae3aafaeea893d49" providerId="LiveId" clId="{165A048F-90F6-4D84-B5D5-7754AC2C34A7}" dt="2023-02-20T19:15:00.331" v="1058" actId="21"/>
          <ac:grpSpMkLst>
            <pc:docMk/>
            <pc:sldMk cId="417593320" sldId="343"/>
            <ac:grpSpMk id="1976" creationId="{00000000-0000-0000-0000-000000000000}"/>
          </ac:grpSpMkLst>
        </pc:grpChg>
        <pc:grpChg chg="del mod">
          <ac:chgData name="Dindi puri" userId="ae3aafaeea893d49" providerId="LiveId" clId="{165A048F-90F6-4D84-B5D5-7754AC2C34A7}" dt="2023-02-20T19:14:53.144" v="1057" actId="21"/>
          <ac:grpSpMkLst>
            <pc:docMk/>
            <pc:sldMk cId="417593320" sldId="343"/>
            <ac:grpSpMk id="1979" creationId="{00000000-0000-0000-0000-000000000000}"/>
          </ac:grpSpMkLst>
        </pc:grpChg>
        <pc:grpChg chg="add del">
          <ac:chgData name="Dindi puri" userId="ae3aafaeea893d49" providerId="LiveId" clId="{165A048F-90F6-4D84-B5D5-7754AC2C34A7}" dt="2023-02-20T19:14:53.144" v="1057" actId="21"/>
          <ac:grpSpMkLst>
            <pc:docMk/>
            <pc:sldMk cId="417593320" sldId="343"/>
            <ac:grpSpMk id="1982" creationId="{00000000-0000-0000-0000-000000000000}"/>
          </ac:grpSpMkLst>
        </pc:grpChg>
        <pc:grpChg chg="del mod">
          <ac:chgData name="Dindi puri" userId="ae3aafaeea893d49" providerId="LiveId" clId="{165A048F-90F6-4D84-B5D5-7754AC2C34A7}" dt="2023-02-20T19:14:53.144" v="1057" actId="21"/>
          <ac:grpSpMkLst>
            <pc:docMk/>
            <pc:sldMk cId="417593320" sldId="343"/>
            <ac:grpSpMk id="1985" creationId="{00000000-0000-0000-0000-000000000000}"/>
          </ac:grpSpMkLst>
        </pc:grpChg>
        <pc:grpChg chg="del mod">
          <ac:chgData name="Dindi puri" userId="ae3aafaeea893d49" providerId="LiveId" clId="{165A048F-90F6-4D84-B5D5-7754AC2C34A7}" dt="2023-02-20T19:14:53.144" v="1057" actId="21"/>
          <ac:grpSpMkLst>
            <pc:docMk/>
            <pc:sldMk cId="417593320" sldId="343"/>
            <ac:grpSpMk id="1988" creationId="{00000000-0000-0000-0000-000000000000}"/>
          </ac:grpSpMkLst>
        </pc:grpChg>
        <pc:grpChg chg="del mod">
          <ac:chgData name="Dindi puri" userId="ae3aafaeea893d49" providerId="LiveId" clId="{165A048F-90F6-4D84-B5D5-7754AC2C34A7}" dt="2023-02-20T19:15:00.331" v="1058" actId="21"/>
          <ac:grpSpMkLst>
            <pc:docMk/>
            <pc:sldMk cId="417593320" sldId="343"/>
            <ac:grpSpMk id="1991" creationId="{00000000-0000-0000-0000-000000000000}"/>
          </ac:grpSpMkLst>
        </pc:grpChg>
        <pc:grpChg chg="del mod">
          <ac:chgData name="Dindi puri" userId="ae3aafaeea893d49" providerId="LiveId" clId="{165A048F-90F6-4D84-B5D5-7754AC2C34A7}" dt="2023-02-20T19:14:53.144" v="1057" actId="21"/>
          <ac:grpSpMkLst>
            <pc:docMk/>
            <pc:sldMk cId="417593320" sldId="343"/>
            <ac:grpSpMk id="1994" creationId="{00000000-0000-0000-0000-000000000000}"/>
          </ac:grpSpMkLst>
        </pc:grpChg>
        <pc:grpChg chg="del mod">
          <ac:chgData name="Dindi puri" userId="ae3aafaeea893d49" providerId="LiveId" clId="{165A048F-90F6-4D84-B5D5-7754AC2C34A7}" dt="2023-02-20T19:14:53.144" v="1057" actId="21"/>
          <ac:grpSpMkLst>
            <pc:docMk/>
            <pc:sldMk cId="417593320" sldId="343"/>
            <ac:grpSpMk id="1997" creationId="{00000000-0000-0000-0000-000000000000}"/>
          </ac:grpSpMkLst>
        </pc:grpChg>
        <pc:grpChg chg="del mod">
          <ac:chgData name="Dindi puri" userId="ae3aafaeea893d49" providerId="LiveId" clId="{165A048F-90F6-4D84-B5D5-7754AC2C34A7}" dt="2023-02-20T19:14:53.144" v="1057" actId="21"/>
          <ac:grpSpMkLst>
            <pc:docMk/>
            <pc:sldMk cId="417593320" sldId="343"/>
            <ac:grpSpMk id="2000" creationId="{00000000-0000-0000-0000-000000000000}"/>
          </ac:grpSpMkLst>
        </pc:grpChg>
        <pc:graphicFrameChg chg="add del mod">
          <ac:chgData name="Dindi puri" userId="ae3aafaeea893d49" providerId="LiveId" clId="{165A048F-90F6-4D84-B5D5-7754AC2C34A7}" dt="2023-02-20T19:14:53.144" v="1057" actId="21"/>
          <ac:graphicFrameMkLst>
            <pc:docMk/>
            <pc:sldMk cId="417593320" sldId="343"/>
            <ac:graphicFrameMk id="3" creationId="{DCEFF900-D1A9-A45B-CBA1-E4B322C1B070}"/>
          </ac:graphicFrameMkLst>
        </pc:graphicFrameChg>
        <pc:graphicFrameChg chg="mod modGraphic">
          <ac:chgData name="Dindi puri" userId="ae3aafaeea893d49" providerId="LiveId" clId="{165A048F-90F6-4D84-B5D5-7754AC2C34A7}" dt="2023-03-26T14:34:42.188" v="14255" actId="14734"/>
          <ac:graphicFrameMkLst>
            <pc:docMk/>
            <pc:sldMk cId="417593320" sldId="343"/>
            <ac:graphicFrameMk id="1954" creationId="{00000000-0000-0000-0000-000000000000}"/>
          </ac:graphicFrameMkLst>
        </pc:graphicFrameChg>
      </pc:sldChg>
      <pc:sldChg chg="addSp modSp add del">
        <pc:chgData name="Dindi puri" userId="ae3aafaeea893d49" providerId="LiveId" clId="{165A048F-90F6-4D84-B5D5-7754AC2C34A7}" dt="2023-02-24T13:56:01.684" v="1625" actId="2696"/>
        <pc:sldMkLst>
          <pc:docMk/>
          <pc:sldMk cId="0" sldId="344"/>
        </pc:sldMkLst>
        <pc:spChg chg="mod">
          <ac:chgData name="Dindi puri" userId="ae3aafaeea893d49" providerId="LiveId" clId="{165A048F-90F6-4D84-B5D5-7754AC2C34A7}" dt="2023-02-24T13:39:05.123" v="1371" actId="164"/>
          <ac:spMkLst>
            <pc:docMk/>
            <pc:sldMk cId="0" sldId="344"/>
            <ac:spMk id="1742" creationId="{00000000-0000-0000-0000-000000000000}"/>
          </ac:spMkLst>
        </pc:spChg>
        <pc:spChg chg="mod">
          <ac:chgData name="Dindi puri" userId="ae3aafaeea893d49" providerId="LiveId" clId="{165A048F-90F6-4D84-B5D5-7754AC2C34A7}" dt="2023-02-24T13:39:05.123" v="1371" actId="164"/>
          <ac:spMkLst>
            <pc:docMk/>
            <pc:sldMk cId="0" sldId="344"/>
            <ac:spMk id="1809" creationId="{00000000-0000-0000-0000-000000000000}"/>
          </ac:spMkLst>
        </pc:spChg>
        <pc:spChg chg="mod">
          <ac:chgData name="Dindi puri" userId="ae3aafaeea893d49" providerId="LiveId" clId="{165A048F-90F6-4D84-B5D5-7754AC2C34A7}" dt="2023-02-24T13:39:05.123" v="1371" actId="164"/>
          <ac:spMkLst>
            <pc:docMk/>
            <pc:sldMk cId="0" sldId="344"/>
            <ac:spMk id="1810" creationId="{00000000-0000-0000-0000-000000000000}"/>
          </ac:spMkLst>
        </pc:spChg>
        <pc:spChg chg="mod">
          <ac:chgData name="Dindi puri" userId="ae3aafaeea893d49" providerId="LiveId" clId="{165A048F-90F6-4D84-B5D5-7754AC2C34A7}" dt="2023-02-24T13:39:05.123" v="1371" actId="164"/>
          <ac:spMkLst>
            <pc:docMk/>
            <pc:sldMk cId="0" sldId="344"/>
            <ac:spMk id="1811" creationId="{00000000-0000-0000-0000-000000000000}"/>
          </ac:spMkLst>
        </pc:spChg>
        <pc:spChg chg="mod">
          <ac:chgData name="Dindi puri" userId="ae3aafaeea893d49" providerId="LiveId" clId="{165A048F-90F6-4D84-B5D5-7754AC2C34A7}" dt="2023-02-24T13:39:05.123" v="1371" actId="164"/>
          <ac:spMkLst>
            <pc:docMk/>
            <pc:sldMk cId="0" sldId="344"/>
            <ac:spMk id="1812" creationId="{00000000-0000-0000-0000-000000000000}"/>
          </ac:spMkLst>
        </pc:spChg>
        <pc:spChg chg="mod">
          <ac:chgData name="Dindi puri" userId="ae3aafaeea893d49" providerId="LiveId" clId="{165A048F-90F6-4D84-B5D5-7754AC2C34A7}" dt="2023-02-24T13:39:05.123" v="1371" actId="164"/>
          <ac:spMkLst>
            <pc:docMk/>
            <pc:sldMk cId="0" sldId="344"/>
            <ac:spMk id="1813" creationId="{00000000-0000-0000-0000-000000000000}"/>
          </ac:spMkLst>
        </pc:spChg>
        <pc:spChg chg="mod">
          <ac:chgData name="Dindi puri" userId="ae3aafaeea893d49" providerId="LiveId" clId="{165A048F-90F6-4D84-B5D5-7754AC2C34A7}" dt="2023-02-24T13:39:05.123" v="1371" actId="164"/>
          <ac:spMkLst>
            <pc:docMk/>
            <pc:sldMk cId="0" sldId="344"/>
            <ac:spMk id="1814" creationId="{00000000-0000-0000-0000-000000000000}"/>
          </ac:spMkLst>
        </pc:spChg>
        <pc:spChg chg="mod">
          <ac:chgData name="Dindi puri" userId="ae3aafaeea893d49" providerId="LiveId" clId="{165A048F-90F6-4D84-B5D5-7754AC2C34A7}" dt="2023-02-24T13:39:05.123" v="1371" actId="164"/>
          <ac:spMkLst>
            <pc:docMk/>
            <pc:sldMk cId="0" sldId="344"/>
            <ac:spMk id="1815" creationId="{00000000-0000-0000-0000-000000000000}"/>
          </ac:spMkLst>
        </pc:spChg>
        <pc:spChg chg="mod">
          <ac:chgData name="Dindi puri" userId="ae3aafaeea893d49" providerId="LiveId" clId="{165A048F-90F6-4D84-B5D5-7754AC2C34A7}" dt="2023-02-24T13:39:05.123" v="1371" actId="164"/>
          <ac:spMkLst>
            <pc:docMk/>
            <pc:sldMk cId="0" sldId="344"/>
            <ac:spMk id="1816" creationId="{00000000-0000-0000-0000-000000000000}"/>
          </ac:spMkLst>
        </pc:spChg>
        <pc:spChg chg="mod">
          <ac:chgData name="Dindi puri" userId="ae3aafaeea893d49" providerId="LiveId" clId="{165A048F-90F6-4D84-B5D5-7754AC2C34A7}" dt="2023-02-24T13:39:05.123" v="1371" actId="164"/>
          <ac:spMkLst>
            <pc:docMk/>
            <pc:sldMk cId="0" sldId="344"/>
            <ac:spMk id="1817" creationId="{00000000-0000-0000-0000-000000000000}"/>
          </ac:spMkLst>
        </pc:spChg>
        <pc:spChg chg="mod">
          <ac:chgData name="Dindi puri" userId="ae3aafaeea893d49" providerId="LiveId" clId="{165A048F-90F6-4D84-B5D5-7754AC2C34A7}" dt="2023-02-24T13:39:05.123" v="1371" actId="164"/>
          <ac:spMkLst>
            <pc:docMk/>
            <pc:sldMk cId="0" sldId="344"/>
            <ac:spMk id="1818" creationId="{00000000-0000-0000-0000-000000000000}"/>
          </ac:spMkLst>
        </pc:spChg>
        <pc:spChg chg="mod">
          <ac:chgData name="Dindi puri" userId="ae3aafaeea893d49" providerId="LiveId" clId="{165A048F-90F6-4D84-B5D5-7754AC2C34A7}" dt="2023-02-24T13:39:05.123" v="1371" actId="164"/>
          <ac:spMkLst>
            <pc:docMk/>
            <pc:sldMk cId="0" sldId="344"/>
            <ac:spMk id="1819" creationId="{00000000-0000-0000-0000-000000000000}"/>
          </ac:spMkLst>
        </pc:spChg>
        <pc:spChg chg="mod">
          <ac:chgData name="Dindi puri" userId="ae3aafaeea893d49" providerId="LiveId" clId="{165A048F-90F6-4D84-B5D5-7754AC2C34A7}" dt="2023-02-24T13:39:05.123" v="1371" actId="164"/>
          <ac:spMkLst>
            <pc:docMk/>
            <pc:sldMk cId="0" sldId="344"/>
            <ac:spMk id="1820" creationId="{00000000-0000-0000-0000-000000000000}"/>
          </ac:spMkLst>
        </pc:spChg>
        <pc:spChg chg="mod">
          <ac:chgData name="Dindi puri" userId="ae3aafaeea893d49" providerId="LiveId" clId="{165A048F-90F6-4D84-B5D5-7754AC2C34A7}" dt="2023-02-24T13:39:05.123" v="1371" actId="164"/>
          <ac:spMkLst>
            <pc:docMk/>
            <pc:sldMk cId="0" sldId="344"/>
            <ac:spMk id="1821" creationId="{00000000-0000-0000-0000-000000000000}"/>
          </ac:spMkLst>
        </pc:spChg>
        <pc:spChg chg="mod">
          <ac:chgData name="Dindi puri" userId="ae3aafaeea893d49" providerId="LiveId" clId="{165A048F-90F6-4D84-B5D5-7754AC2C34A7}" dt="2023-02-24T13:39:05.123" v="1371" actId="164"/>
          <ac:spMkLst>
            <pc:docMk/>
            <pc:sldMk cId="0" sldId="344"/>
            <ac:spMk id="1822" creationId="{00000000-0000-0000-0000-000000000000}"/>
          </ac:spMkLst>
        </pc:spChg>
        <pc:spChg chg="mod">
          <ac:chgData name="Dindi puri" userId="ae3aafaeea893d49" providerId="LiveId" clId="{165A048F-90F6-4D84-B5D5-7754AC2C34A7}" dt="2023-02-24T13:39:05.123" v="1371" actId="164"/>
          <ac:spMkLst>
            <pc:docMk/>
            <pc:sldMk cId="0" sldId="344"/>
            <ac:spMk id="1823" creationId="{00000000-0000-0000-0000-000000000000}"/>
          </ac:spMkLst>
        </pc:spChg>
        <pc:spChg chg="mod">
          <ac:chgData name="Dindi puri" userId="ae3aafaeea893d49" providerId="LiveId" clId="{165A048F-90F6-4D84-B5D5-7754AC2C34A7}" dt="2023-02-24T13:39:05.123" v="1371" actId="164"/>
          <ac:spMkLst>
            <pc:docMk/>
            <pc:sldMk cId="0" sldId="344"/>
            <ac:spMk id="1824" creationId="{00000000-0000-0000-0000-000000000000}"/>
          </ac:spMkLst>
        </pc:spChg>
        <pc:spChg chg="mod">
          <ac:chgData name="Dindi puri" userId="ae3aafaeea893d49" providerId="LiveId" clId="{165A048F-90F6-4D84-B5D5-7754AC2C34A7}" dt="2023-02-24T13:39:05.123" v="1371" actId="164"/>
          <ac:spMkLst>
            <pc:docMk/>
            <pc:sldMk cId="0" sldId="344"/>
            <ac:spMk id="1825" creationId="{00000000-0000-0000-0000-000000000000}"/>
          </ac:spMkLst>
        </pc:spChg>
        <pc:grpChg chg="add mod">
          <ac:chgData name="Dindi puri" userId="ae3aafaeea893d49" providerId="LiveId" clId="{165A048F-90F6-4D84-B5D5-7754AC2C34A7}" dt="2023-02-24T13:39:05.123" v="1371" actId="164"/>
          <ac:grpSpMkLst>
            <pc:docMk/>
            <pc:sldMk cId="0" sldId="344"/>
            <ac:grpSpMk id="2" creationId="{1DC2D44C-D695-59FD-DF30-4E8CFF708561}"/>
          </ac:grpSpMkLst>
        </pc:grpChg>
        <pc:grpChg chg="mod">
          <ac:chgData name="Dindi puri" userId="ae3aafaeea893d49" providerId="LiveId" clId="{165A048F-90F6-4D84-B5D5-7754AC2C34A7}" dt="2023-02-24T13:39:05.123" v="1371" actId="164"/>
          <ac:grpSpMkLst>
            <pc:docMk/>
            <pc:sldMk cId="0" sldId="344"/>
            <ac:grpSpMk id="1695" creationId="{00000000-0000-0000-0000-000000000000}"/>
          </ac:grpSpMkLst>
        </pc:grpChg>
        <pc:grpChg chg="mod">
          <ac:chgData name="Dindi puri" userId="ae3aafaeea893d49" providerId="LiveId" clId="{165A048F-90F6-4D84-B5D5-7754AC2C34A7}" dt="2023-02-24T13:39:05.123" v="1371" actId="164"/>
          <ac:grpSpMkLst>
            <pc:docMk/>
            <pc:sldMk cId="0" sldId="344"/>
            <ac:grpSpMk id="1736" creationId="{00000000-0000-0000-0000-000000000000}"/>
          </ac:grpSpMkLst>
        </pc:grpChg>
        <pc:grpChg chg="mod">
          <ac:chgData name="Dindi puri" userId="ae3aafaeea893d49" providerId="LiveId" clId="{165A048F-90F6-4D84-B5D5-7754AC2C34A7}" dt="2023-02-24T13:39:05.123" v="1371" actId="164"/>
          <ac:grpSpMkLst>
            <pc:docMk/>
            <pc:sldMk cId="0" sldId="344"/>
            <ac:grpSpMk id="1744" creationId="{00000000-0000-0000-0000-000000000000}"/>
          </ac:grpSpMkLst>
        </pc:grpChg>
        <pc:grpChg chg="mod">
          <ac:chgData name="Dindi puri" userId="ae3aafaeea893d49" providerId="LiveId" clId="{165A048F-90F6-4D84-B5D5-7754AC2C34A7}" dt="2023-02-24T13:39:05.123" v="1371" actId="164"/>
          <ac:grpSpMkLst>
            <pc:docMk/>
            <pc:sldMk cId="0" sldId="344"/>
            <ac:grpSpMk id="1751" creationId="{00000000-0000-0000-0000-000000000000}"/>
          </ac:grpSpMkLst>
        </pc:grpChg>
        <pc:grpChg chg="mod">
          <ac:chgData name="Dindi puri" userId="ae3aafaeea893d49" providerId="LiveId" clId="{165A048F-90F6-4D84-B5D5-7754AC2C34A7}" dt="2023-02-24T13:39:05.123" v="1371" actId="164"/>
          <ac:grpSpMkLst>
            <pc:docMk/>
            <pc:sldMk cId="0" sldId="344"/>
            <ac:grpSpMk id="1759" creationId="{00000000-0000-0000-0000-000000000000}"/>
          </ac:grpSpMkLst>
        </pc:grpChg>
        <pc:grpChg chg="mod">
          <ac:chgData name="Dindi puri" userId="ae3aafaeea893d49" providerId="LiveId" clId="{165A048F-90F6-4D84-B5D5-7754AC2C34A7}" dt="2023-02-24T13:39:05.123" v="1371" actId="164"/>
          <ac:grpSpMkLst>
            <pc:docMk/>
            <pc:sldMk cId="0" sldId="344"/>
            <ac:grpSpMk id="1764" creationId="{00000000-0000-0000-0000-000000000000}"/>
          </ac:grpSpMkLst>
        </pc:grpChg>
        <pc:grpChg chg="mod">
          <ac:chgData name="Dindi puri" userId="ae3aafaeea893d49" providerId="LiveId" clId="{165A048F-90F6-4D84-B5D5-7754AC2C34A7}" dt="2023-02-24T13:39:05.123" v="1371" actId="164"/>
          <ac:grpSpMkLst>
            <pc:docMk/>
            <pc:sldMk cId="0" sldId="344"/>
            <ac:grpSpMk id="1784" creationId="{00000000-0000-0000-0000-000000000000}"/>
          </ac:grpSpMkLst>
        </pc:grpChg>
        <pc:grpChg chg="mod">
          <ac:chgData name="Dindi puri" userId="ae3aafaeea893d49" providerId="LiveId" clId="{165A048F-90F6-4D84-B5D5-7754AC2C34A7}" dt="2023-02-24T13:39:05.123" v="1371" actId="164"/>
          <ac:grpSpMkLst>
            <pc:docMk/>
            <pc:sldMk cId="0" sldId="344"/>
            <ac:grpSpMk id="1787" creationId="{00000000-0000-0000-0000-000000000000}"/>
          </ac:grpSpMkLst>
        </pc:grpChg>
        <pc:grpChg chg="mod">
          <ac:chgData name="Dindi puri" userId="ae3aafaeea893d49" providerId="LiveId" clId="{165A048F-90F6-4D84-B5D5-7754AC2C34A7}" dt="2023-02-24T13:39:05.123" v="1371" actId="164"/>
          <ac:grpSpMkLst>
            <pc:docMk/>
            <pc:sldMk cId="0" sldId="344"/>
            <ac:grpSpMk id="1790" creationId="{00000000-0000-0000-0000-000000000000}"/>
          </ac:grpSpMkLst>
        </pc:grpChg>
        <pc:grpChg chg="mod">
          <ac:chgData name="Dindi puri" userId="ae3aafaeea893d49" providerId="LiveId" clId="{165A048F-90F6-4D84-B5D5-7754AC2C34A7}" dt="2023-02-24T13:39:05.123" v="1371" actId="164"/>
          <ac:grpSpMkLst>
            <pc:docMk/>
            <pc:sldMk cId="0" sldId="344"/>
            <ac:grpSpMk id="1797" creationId="{00000000-0000-0000-0000-000000000000}"/>
          </ac:grpSpMkLst>
        </pc:grpChg>
        <pc:grpChg chg="mod">
          <ac:chgData name="Dindi puri" userId="ae3aafaeea893d49" providerId="LiveId" clId="{165A048F-90F6-4D84-B5D5-7754AC2C34A7}" dt="2023-02-24T13:39:05.123" v="1371" actId="164"/>
          <ac:grpSpMkLst>
            <pc:docMk/>
            <pc:sldMk cId="0" sldId="344"/>
            <ac:grpSpMk id="1806" creationId="{00000000-0000-0000-0000-000000000000}"/>
          </ac:grpSpMkLst>
        </pc:grpChg>
      </pc:sldChg>
      <pc:sldChg chg="addSp delSp modSp new del mod">
        <pc:chgData name="Dindi puri" userId="ae3aafaeea893d49" providerId="LiveId" clId="{165A048F-90F6-4D84-B5D5-7754AC2C34A7}" dt="2023-02-24T14:22:26.175" v="1847" actId="2696"/>
        <pc:sldMkLst>
          <pc:docMk/>
          <pc:sldMk cId="2840415567" sldId="345"/>
        </pc:sldMkLst>
        <pc:spChg chg="mod">
          <ac:chgData name="Dindi puri" userId="ae3aafaeea893d49" providerId="LiveId" clId="{165A048F-90F6-4D84-B5D5-7754AC2C34A7}" dt="2023-02-24T14:11:33.318" v="1740" actId="20577"/>
          <ac:spMkLst>
            <pc:docMk/>
            <pc:sldMk cId="2840415567" sldId="345"/>
            <ac:spMk id="2" creationId="{7FE2C83D-98B0-4C1C-40CA-A5F91C21A0A1}"/>
          </ac:spMkLst>
        </pc:spChg>
        <pc:spChg chg="mod">
          <ac:chgData name="Dindi puri" userId="ae3aafaeea893d49" providerId="LiveId" clId="{165A048F-90F6-4D84-B5D5-7754AC2C34A7}" dt="2023-02-24T14:07:04.241" v="1716" actId="1076"/>
          <ac:spMkLst>
            <pc:docMk/>
            <pc:sldMk cId="2840415567" sldId="345"/>
            <ac:spMk id="6" creationId="{E5D09041-235A-9D6D-413C-F036496FAE3D}"/>
          </ac:spMkLst>
        </pc:spChg>
        <pc:spChg chg="mod">
          <ac:chgData name="Dindi puri" userId="ae3aafaeea893d49" providerId="LiveId" clId="{165A048F-90F6-4D84-B5D5-7754AC2C34A7}" dt="2023-02-24T13:39:09.858" v="1372"/>
          <ac:spMkLst>
            <pc:docMk/>
            <pc:sldMk cId="2840415567" sldId="345"/>
            <ac:spMk id="16" creationId="{AB55BC9E-3AF6-B6F0-07DA-1B3C73E59869}"/>
          </ac:spMkLst>
        </pc:spChg>
        <pc:spChg chg="mod">
          <ac:chgData name="Dindi puri" userId="ae3aafaeea893d49" providerId="LiveId" clId="{165A048F-90F6-4D84-B5D5-7754AC2C34A7}" dt="2023-02-24T14:07:06.208" v="1717" actId="1076"/>
          <ac:spMkLst>
            <pc:docMk/>
            <pc:sldMk cId="2840415567" sldId="345"/>
            <ac:spMk id="17" creationId="{E86B2EA2-E6A1-2F69-4EFE-DD7F6564EC68}"/>
          </ac:spMkLst>
        </pc:spChg>
        <pc:spChg chg="mod">
          <ac:chgData name="Dindi puri" userId="ae3aafaeea893d49" providerId="LiveId" clId="{165A048F-90F6-4D84-B5D5-7754AC2C34A7}" dt="2023-02-24T14:06:29.647" v="1702" actId="1076"/>
          <ac:spMkLst>
            <pc:docMk/>
            <pc:sldMk cId="2840415567" sldId="345"/>
            <ac:spMk id="18" creationId="{1A52212C-2196-FC63-8959-F9EA78A38C1F}"/>
          </ac:spMkLst>
        </pc:spChg>
        <pc:spChg chg="mod">
          <ac:chgData name="Dindi puri" userId="ae3aafaeea893d49" providerId="LiveId" clId="{165A048F-90F6-4D84-B5D5-7754AC2C34A7}" dt="2023-02-24T13:39:09.858" v="1372"/>
          <ac:spMkLst>
            <pc:docMk/>
            <pc:sldMk cId="2840415567" sldId="345"/>
            <ac:spMk id="19" creationId="{D1DD9E9C-0B76-7A5A-2691-8F4820326770}"/>
          </ac:spMkLst>
        </pc:spChg>
        <pc:spChg chg="mod">
          <ac:chgData name="Dindi puri" userId="ae3aafaeea893d49" providerId="LiveId" clId="{165A048F-90F6-4D84-B5D5-7754AC2C34A7}" dt="2023-02-24T13:39:09.858" v="1372"/>
          <ac:spMkLst>
            <pc:docMk/>
            <pc:sldMk cId="2840415567" sldId="345"/>
            <ac:spMk id="20" creationId="{3D17876E-4E65-E8C4-33D4-7057B84F0E35}"/>
          </ac:spMkLst>
        </pc:spChg>
        <pc:spChg chg="mod">
          <ac:chgData name="Dindi puri" userId="ae3aafaeea893d49" providerId="LiveId" clId="{165A048F-90F6-4D84-B5D5-7754AC2C34A7}" dt="2023-02-24T13:39:09.858" v="1372"/>
          <ac:spMkLst>
            <pc:docMk/>
            <pc:sldMk cId="2840415567" sldId="345"/>
            <ac:spMk id="21" creationId="{5E3A9096-97D5-2AB2-FCA9-FB2E481DCCA8}"/>
          </ac:spMkLst>
        </pc:spChg>
        <pc:spChg chg="mod">
          <ac:chgData name="Dindi puri" userId="ae3aafaeea893d49" providerId="LiveId" clId="{165A048F-90F6-4D84-B5D5-7754AC2C34A7}" dt="2023-02-24T13:39:09.858" v="1372"/>
          <ac:spMkLst>
            <pc:docMk/>
            <pc:sldMk cId="2840415567" sldId="345"/>
            <ac:spMk id="22" creationId="{DBA0303D-42EE-4502-FCF9-458D6941775C}"/>
          </ac:spMkLst>
        </pc:spChg>
        <pc:spChg chg="mod">
          <ac:chgData name="Dindi puri" userId="ae3aafaeea893d49" providerId="LiveId" clId="{165A048F-90F6-4D84-B5D5-7754AC2C34A7}" dt="2023-02-24T13:39:09.858" v="1372"/>
          <ac:spMkLst>
            <pc:docMk/>
            <pc:sldMk cId="2840415567" sldId="345"/>
            <ac:spMk id="23" creationId="{1C44EC10-BE35-D2A4-5C18-6D5697D1D605}"/>
          </ac:spMkLst>
        </pc:spChg>
        <pc:spChg chg="mod">
          <ac:chgData name="Dindi puri" userId="ae3aafaeea893d49" providerId="LiveId" clId="{165A048F-90F6-4D84-B5D5-7754AC2C34A7}" dt="2023-02-24T13:53:46.251" v="1613" actId="120"/>
          <ac:spMkLst>
            <pc:docMk/>
            <pc:sldMk cId="2840415567" sldId="345"/>
            <ac:spMk id="24" creationId="{6D70E1E4-668D-9D6C-54CB-2061E1090AB7}"/>
          </ac:spMkLst>
        </pc:spChg>
        <pc:spChg chg="mod">
          <ac:chgData name="Dindi puri" userId="ae3aafaeea893d49" providerId="LiveId" clId="{165A048F-90F6-4D84-B5D5-7754AC2C34A7}" dt="2023-02-24T13:54:10.544" v="1619" actId="1076"/>
          <ac:spMkLst>
            <pc:docMk/>
            <pc:sldMk cId="2840415567" sldId="345"/>
            <ac:spMk id="25" creationId="{106140D1-FD63-14A8-A63C-CFC076FD6131}"/>
          </ac:spMkLst>
        </pc:spChg>
        <pc:spChg chg="mod">
          <ac:chgData name="Dindi puri" userId="ae3aafaeea893d49" providerId="LiveId" clId="{165A048F-90F6-4D84-B5D5-7754AC2C34A7}" dt="2023-02-24T13:39:09.858" v="1372"/>
          <ac:spMkLst>
            <pc:docMk/>
            <pc:sldMk cId="2840415567" sldId="345"/>
            <ac:spMk id="26" creationId="{569F18EF-73C3-075E-934A-65ED0D504DAC}"/>
          </ac:spMkLst>
        </pc:spChg>
        <pc:spChg chg="mod">
          <ac:chgData name="Dindi puri" userId="ae3aafaeea893d49" providerId="LiveId" clId="{165A048F-90F6-4D84-B5D5-7754AC2C34A7}" dt="2023-02-24T13:39:09.858" v="1372"/>
          <ac:spMkLst>
            <pc:docMk/>
            <pc:sldMk cId="2840415567" sldId="345"/>
            <ac:spMk id="27" creationId="{E4CD081E-E7E1-10E7-183B-2C712F36F5AF}"/>
          </ac:spMkLst>
        </pc:spChg>
        <pc:spChg chg="mod">
          <ac:chgData name="Dindi puri" userId="ae3aafaeea893d49" providerId="LiveId" clId="{165A048F-90F6-4D84-B5D5-7754AC2C34A7}" dt="2023-02-24T13:39:09.858" v="1372"/>
          <ac:spMkLst>
            <pc:docMk/>
            <pc:sldMk cId="2840415567" sldId="345"/>
            <ac:spMk id="28" creationId="{213228F4-A57F-DA6B-14A4-5F168CFCD011}"/>
          </ac:spMkLst>
        </pc:spChg>
        <pc:spChg chg="mod">
          <ac:chgData name="Dindi puri" userId="ae3aafaeea893d49" providerId="LiveId" clId="{165A048F-90F6-4D84-B5D5-7754AC2C34A7}" dt="2023-02-24T13:39:09.858" v="1372"/>
          <ac:spMkLst>
            <pc:docMk/>
            <pc:sldMk cId="2840415567" sldId="345"/>
            <ac:spMk id="29" creationId="{DF7EAE8E-0951-93EA-B037-DEED5C038ECE}"/>
          </ac:spMkLst>
        </pc:spChg>
        <pc:spChg chg="mod">
          <ac:chgData name="Dindi puri" userId="ae3aafaeea893d49" providerId="LiveId" clId="{165A048F-90F6-4D84-B5D5-7754AC2C34A7}" dt="2023-02-24T13:39:09.858" v="1372"/>
          <ac:spMkLst>
            <pc:docMk/>
            <pc:sldMk cId="2840415567" sldId="345"/>
            <ac:spMk id="30" creationId="{2B1EB73C-AF57-EC6F-B774-7EA9EA3E65F3}"/>
          </ac:spMkLst>
        </pc:spChg>
        <pc:spChg chg="mod">
          <ac:chgData name="Dindi puri" userId="ae3aafaeea893d49" providerId="LiveId" clId="{165A048F-90F6-4D84-B5D5-7754AC2C34A7}" dt="2023-02-24T13:39:09.858" v="1372"/>
          <ac:spMkLst>
            <pc:docMk/>
            <pc:sldMk cId="2840415567" sldId="345"/>
            <ac:spMk id="31" creationId="{C16D95D3-D22C-6762-4ABA-C6CE2D86CA07}"/>
          </ac:spMkLst>
        </pc:spChg>
        <pc:spChg chg="mod">
          <ac:chgData name="Dindi puri" userId="ae3aafaeea893d49" providerId="LiveId" clId="{165A048F-90F6-4D84-B5D5-7754AC2C34A7}" dt="2023-02-24T13:39:09.858" v="1372"/>
          <ac:spMkLst>
            <pc:docMk/>
            <pc:sldMk cId="2840415567" sldId="345"/>
            <ac:spMk id="32" creationId="{0A7E7709-5E6F-D091-92DA-B1CB5F26DF79}"/>
          </ac:spMkLst>
        </pc:spChg>
        <pc:spChg chg="mod">
          <ac:chgData name="Dindi puri" userId="ae3aafaeea893d49" providerId="LiveId" clId="{165A048F-90F6-4D84-B5D5-7754AC2C34A7}" dt="2023-02-24T13:39:09.858" v="1372"/>
          <ac:spMkLst>
            <pc:docMk/>
            <pc:sldMk cId="2840415567" sldId="345"/>
            <ac:spMk id="33" creationId="{31E27EE6-75B5-1609-BA88-41B3471F42E0}"/>
          </ac:spMkLst>
        </pc:spChg>
        <pc:spChg chg="mod">
          <ac:chgData name="Dindi puri" userId="ae3aafaeea893d49" providerId="LiveId" clId="{165A048F-90F6-4D84-B5D5-7754AC2C34A7}" dt="2023-02-24T13:39:09.858" v="1372"/>
          <ac:spMkLst>
            <pc:docMk/>
            <pc:sldMk cId="2840415567" sldId="345"/>
            <ac:spMk id="34" creationId="{64E28975-3EA4-791A-DA34-8AAB3725BCF4}"/>
          </ac:spMkLst>
        </pc:spChg>
        <pc:spChg chg="mod">
          <ac:chgData name="Dindi puri" userId="ae3aafaeea893d49" providerId="LiveId" clId="{165A048F-90F6-4D84-B5D5-7754AC2C34A7}" dt="2023-02-24T13:39:09.858" v="1372"/>
          <ac:spMkLst>
            <pc:docMk/>
            <pc:sldMk cId="2840415567" sldId="345"/>
            <ac:spMk id="35" creationId="{B5730913-BE5A-65FE-DEA2-B266CE86522A}"/>
          </ac:spMkLst>
        </pc:spChg>
        <pc:spChg chg="mod">
          <ac:chgData name="Dindi puri" userId="ae3aafaeea893d49" providerId="LiveId" clId="{165A048F-90F6-4D84-B5D5-7754AC2C34A7}" dt="2023-02-24T13:39:09.858" v="1372"/>
          <ac:spMkLst>
            <pc:docMk/>
            <pc:sldMk cId="2840415567" sldId="345"/>
            <ac:spMk id="36" creationId="{71994D73-5AE8-982B-AC51-9CD56F19D108}"/>
          </ac:spMkLst>
        </pc:spChg>
        <pc:spChg chg="mod">
          <ac:chgData name="Dindi puri" userId="ae3aafaeea893d49" providerId="LiveId" clId="{165A048F-90F6-4D84-B5D5-7754AC2C34A7}" dt="2023-02-24T13:39:09.858" v="1372"/>
          <ac:spMkLst>
            <pc:docMk/>
            <pc:sldMk cId="2840415567" sldId="345"/>
            <ac:spMk id="37" creationId="{39166D85-C809-8A07-6058-1CEEB841F31B}"/>
          </ac:spMkLst>
        </pc:spChg>
        <pc:spChg chg="mod">
          <ac:chgData name="Dindi puri" userId="ae3aafaeea893d49" providerId="LiveId" clId="{165A048F-90F6-4D84-B5D5-7754AC2C34A7}" dt="2023-02-24T13:39:09.858" v="1372"/>
          <ac:spMkLst>
            <pc:docMk/>
            <pc:sldMk cId="2840415567" sldId="345"/>
            <ac:spMk id="38" creationId="{A45485A7-A6CE-2BB8-AA92-64F9BC285702}"/>
          </ac:spMkLst>
        </pc:spChg>
        <pc:spChg chg="mod">
          <ac:chgData name="Dindi puri" userId="ae3aafaeea893d49" providerId="LiveId" clId="{165A048F-90F6-4D84-B5D5-7754AC2C34A7}" dt="2023-02-24T13:39:09.858" v="1372"/>
          <ac:spMkLst>
            <pc:docMk/>
            <pc:sldMk cId="2840415567" sldId="345"/>
            <ac:spMk id="39" creationId="{9A3F913D-D2D4-776D-EA3E-96AAA56C435B}"/>
          </ac:spMkLst>
        </pc:spChg>
        <pc:spChg chg="mod">
          <ac:chgData name="Dindi puri" userId="ae3aafaeea893d49" providerId="LiveId" clId="{165A048F-90F6-4D84-B5D5-7754AC2C34A7}" dt="2023-02-24T13:39:09.858" v="1372"/>
          <ac:spMkLst>
            <pc:docMk/>
            <pc:sldMk cId="2840415567" sldId="345"/>
            <ac:spMk id="40" creationId="{A0F92AD3-C9BE-4EBE-362F-CCA5DEC9430D}"/>
          </ac:spMkLst>
        </pc:spChg>
        <pc:spChg chg="mod">
          <ac:chgData name="Dindi puri" userId="ae3aafaeea893d49" providerId="LiveId" clId="{165A048F-90F6-4D84-B5D5-7754AC2C34A7}" dt="2023-02-24T13:39:09.858" v="1372"/>
          <ac:spMkLst>
            <pc:docMk/>
            <pc:sldMk cId="2840415567" sldId="345"/>
            <ac:spMk id="41" creationId="{18C8DF88-8287-E094-4B66-D711C67A2F72}"/>
          </ac:spMkLst>
        </pc:spChg>
        <pc:spChg chg="mod">
          <ac:chgData name="Dindi puri" userId="ae3aafaeea893d49" providerId="LiveId" clId="{165A048F-90F6-4D84-B5D5-7754AC2C34A7}" dt="2023-02-24T13:39:09.858" v="1372"/>
          <ac:spMkLst>
            <pc:docMk/>
            <pc:sldMk cId="2840415567" sldId="345"/>
            <ac:spMk id="42" creationId="{3F882E80-F5A0-5013-FDFD-F999F9D41A3A}"/>
          </ac:spMkLst>
        </pc:spChg>
        <pc:spChg chg="mod">
          <ac:chgData name="Dindi puri" userId="ae3aafaeea893d49" providerId="LiveId" clId="{165A048F-90F6-4D84-B5D5-7754AC2C34A7}" dt="2023-02-24T13:39:09.858" v="1372"/>
          <ac:spMkLst>
            <pc:docMk/>
            <pc:sldMk cId="2840415567" sldId="345"/>
            <ac:spMk id="43" creationId="{A55783EA-D3C1-5783-3F2B-F8B5AE962EDE}"/>
          </ac:spMkLst>
        </pc:spChg>
        <pc:spChg chg="mod">
          <ac:chgData name="Dindi puri" userId="ae3aafaeea893d49" providerId="LiveId" clId="{165A048F-90F6-4D84-B5D5-7754AC2C34A7}" dt="2023-02-24T13:39:09.858" v="1372"/>
          <ac:spMkLst>
            <pc:docMk/>
            <pc:sldMk cId="2840415567" sldId="345"/>
            <ac:spMk id="44" creationId="{A9EC7D10-64C4-8C8B-6C0C-B4467CF59CC0}"/>
          </ac:spMkLst>
        </pc:spChg>
        <pc:spChg chg="mod">
          <ac:chgData name="Dindi puri" userId="ae3aafaeea893d49" providerId="LiveId" clId="{165A048F-90F6-4D84-B5D5-7754AC2C34A7}" dt="2023-02-24T13:39:09.858" v="1372"/>
          <ac:spMkLst>
            <pc:docMk/>
            <pc:sldMk cId="2840415567" sldId="345"/>
            <ac:spMk id="45" creationId="{A88C33F9-8A13-E81D-978C-3195BEFD5EDC}"/>
          </ac:spMkLst>
        </pc:spChg>
        <pc:spChg chg="mod">
          <ac:chgData name="Dindi puri" userId="ae3aafaeea893d49" providerId="LiveId" clId="{165A048F-90F6-4D84-B5D5-7754AC2C34A7}" dt="2023-02-24T13:39:09.858" v="1372"/>
          <ac:spMkLst>
            <pc:docMk/>
            <pc:sldMk cId="2840415567" sldId="345"/>
            <ac:spMk id="46" creationId="{87F99558-1E23-9CFD-B77D-197ABAE1D1C2}"/>
          </ac:spMkLst>
        </pc:spChg>
        <pc:spChg chg="mod">
          <ac:chgData name="Dindi puri" userId="ae3aafaeea893d49" providerId="LiveId" clId="{165A048F-90F6-4D84-B5D5-7754AC2C34A7}" dt="2023-02-24T13:39:09.858" v="1372"/>
          <ac:spMkLst>
            <pc:docMk/>
            <pc:sldMk cId="2840415567" sldId="345"/>
            <ac:spMk id="47" creationId="{15D5DEF5-2A44-2FA2-06AD-E241667CCDC7}"/>
          </ac:spMkLst>
        </pc:spChg>
        <pc:spChg chg="mod">
          <ac:chgData name="Dindi puri" userId="ae3aafaeea893d49" providerId="LiveId" clId="{165A048F-90F6-4D84-B5D5-7754AC2C34A7}" dt="2023-02-24T13:39:09.858" v="1372"/>
          <ac:spMkLst>
            <pc:docMk/>
            <pc:sldMk cId="2840415567" sldId="345"/>
            <ac:spMk id="48" creationId="{5CAEB85B-C936-FE0F-6DED-AB5B4D15D9B2}"/>
          </ac:spMkLst>
        </pc:spChg>
        <pc:spChg chg="mod">
          <ac:chgData name="Dindi puri" userId="ae3aafaeea893d49" providerId="LiveId" clId="{165A048F-90F6-4D84-B5D5-7754AC2C34A7}" dt="2023-02-24T13:39:09.858" v="1372"/>
          <ac:spMkLst>
            <pc:docMk/>
            <pc:sldMk cId="2840415567" sldId="345"/>
            <ac:spMk id="49" creationId="{90BE844D-154A-A21E-EFA8-D19673AB9B74}"/>
          </ac:spMkLst>
        </pc:spChg>
        <pc:spChg chg="mod">
          <ac:chgData name="Dindi puri" userId="ae3aafaeea893d49" providerId="LiveId" clId="{165A048F-90F6-4D84-B5D5-7754AC2C34A7}" dt="2023-02-24T13:39:09.858" v="1372"/>
          <ac:spMkLst>
            <pc:docMk/>
            <pc:sldMk cId="2840415567" sldId="345"/>
            <ac:spMk id="50" creationId="{416E558E-042E-9073-FC19-91F9D4EDD754}"/>
          </ac:spMkLst>
        </pc:spChg>
        <pc:spChg chg="mod">
          <ac:chgData name="Dindi puri" userId="ae3aafaeea893d49" providerId="LiveId" clId="{165A048F-90F6-4D84-B5D5-7754AC2C34A7}" dt="2023-02-24T13:39:09.858" v="1372"/>
          <ac:spMkLst>
            <pc:docMk/>
            <pc:sldMk cId="2840415567" sldId="345"/>
            <ac:spMk id="51" creationId="{92D80292-4D46-23BE-7CFB-1027F89B4CFD}"/>
          </ac:spMkLst>
        </pc:spChg>
        <pc:spChg chg="mod">
          <ac:chgData name="Dindi puri" userId="ae3aafaeea893d49" providerId="LiveId" clId="{165A048F-90F6-4D84-B5D5-7754AC2C34A7}" dt="2023-02-24T13:39:09.858" v="1372"/>
          <ac:spMkLst>
            <pc:docMk/>
            <pc:sldMk cId="2840415567" sldId="345"/>
            <ac:spMk id="52" creationId="{0A5AE06D-7FF4-7A58-D1C4-2B6240CDCB5E}"/>
          </ac:spMkLst>
        </pc:spChg>
        <pc:spChg chg="mod">
          <ac:chgData name="Dindi puri" userId="ae3aafaeea893d49" providerId="LiveId" clId="{165A048F-90F6-4D84-B5D5-7754AC2C34A7}" dt="2023-02-24T13:39:09.858" v="1372"/>
          <ac:spMkLst>
            <pc:docMk/>
            <pc:sldMk cId="2840415567" sldId="345"/>
            <ac:spMk id="53" creationId="{9882031C-6164-6AE0-5AA8-23AFC8E63B6E}"/>
          </ac:spMkLst>
        </pc:spChg>
        <pc:spChg chg="mod">
          <ac:chgData name="Dindi puri" userId="ae3aafaeea893d49" providerId="LiveId" clId="{165A048F-90F6-4D84-B5D5-7754AC2C34A7}" dt="2023-02-24T13:39:09.858" v="1372"/>
          <ac:spMkLst>
            <pc:docMk/>
            <pc:sldMk cId="2840415567" sldId="345"/>
            <ac:spMk id="54" creationId="{B6CD8776-D0E1-39C7-CB14-3C27939E3148}"/>
          </ac:spMkLst>
        </pc:spChg>
        <pc:spChg chg="mod">
          <ac:chgData name="Dindi puri" userId="ae3aafaeea893d49" providerId="LiveId" clId="{165A048F-90F6-4D84-B5D5-7754AC2C34A7}" dt="2023-02-24T13:39:09.858" v="1372"/>
          <ac:spMkLst>
            <pc:docMk/>
            <pc:sldMk cId="2840415567" sldId="345"/>
            <ac:spMk id="55" creationId="{FB0BEFFA-42E8-1BF2-443D-5CC17CC9E616}"/>
          </ac:spMkLst>
        </pc:spChg>
        <pc:spChg chg="mod">
          <ac:chgData name="Dindi puri" userId="ae3aafaeea893d49" providerId="LiveId" clId="{165A048F-90F6-4D84-B5D5-7754AC2C34A7}" dt="2023-02-24T13:39:09.858" v="1372"/>
          <ac:spMkLst>
            <pc:docMk/>
            <pc:sldMk cId="2840415567" sldId="345"/>
            <ac:spMk id="56" creationId="{B96F6FBF-9D38-1A27-3D61-2B05EC74C00C}"/>
          </ac:spMkLst>
        </pc:spChg>
        <pc:spChg chg="mod">
          <ac:chgData name="Dindi puri" userId="ae3aafaeea893d49" providerId="LiveId" clId="{165A048F-90F6-4D84-B5D5-7754AC2C34A7}" dt="2023-02-24T13:39:09.858" v="1372"/>
          <ac:spMkLst>
            <pc:docMk/>
            <pc:sldMk cId="2840415567" sldId="345"/>
            <ac:spMk id="57" creationId="{D7428521-F8AF-0D34-50DD-8EDE16875EDC}"/>
          </ac:spMkLst>
        </pc:spChg>
        <pc:spChg chg="mod">
          <ac:chgData name="Dindi puri" userId="ae3aafaeea893d49" providerId="LiveId" clId="{165A048F-90F6-4D84-B5D5-7754AC2C34A7}" dt="2023-02-24T13:39:09.858" v="1372"/>
          <ac:spMkLst>
            <pc:docMk/>
            <pc:sldMk cId="2840415567" sldId="345"/>
            <ac:spMk id="58" creationId="{16879E34-9BCB-2564-BB7C-F51A04CA48C9}"/>
          </ac:spMkLst>
        </pc:spChg>
        <pc:spChg chg="mod">
          <ac:chgData name="Dindi puri" userId="ae3aafaeea893d49" providerId="LiveId" clId="{165A048F-90F6-4D84-B5D5-7754AC2C34A7}" dt="2023-02-24T13:39:09.858" v="1372"/>
          <ac:spMkLst>
            <pc:docMk/>
            <pc:sldMk cId="2840415567" sldId="345"/>
            <ac:spMk id="59" creationId="{0B82DB0D-73FF-89C8-1060-5BF552E35B28}"/>
          </ac:spMkLst>
        </pc:spChg>
        <pc:spChg chg="mod">
          <ac:chgData name="Dindi puri" userId="ae3aafaeea893d49" providerId="LiveId" clId="{165A048F-90F6-4D84-B5D5-7754AC2C34A7}" dt="2023-02-24T13:39:09.858" v="1372"/>
          <ac:spMkLst>
            <pc:docMk/>
            <pc:sldMk cId="2840415567" sldId="345"/>
            <ac:spMk id="60" creationId="{65F788BA-61C7-9C47-366E-47AA366AA15C}"/>
          </ac:spMkLst>
        </pc:spChg>
        <pc:spChg chg="mod">
          <ac:chgData name="Dindi puri" userId="ae3aafaeea893d49" providerId="LiveId" clId="{165A048F-90F6-4D84-B5D5-7754AC2C34A7}" dt="2023-02-24T13:39:09.858" v="1372"/>
          <ac:spMkLst>
            <pc:docMk/>
            <pc:sldMk cId="2840415567" sldId="345"/>
            <ac:spMk id="61" creationId="{944F699C-8867-D964-834C-81E2DFCEE4EE}"/>
          </ac:spMkLst>
        </pc:spChg>
        <pc:spChg chg="mod">
          <ac:chgData name="Dindi puri" userId="ae3aafaeea893d49" providerId="LiveId" clId="{165A048F-90F6-4D84-B5D5-7754AC2C34A7}" dt="2023-02-24T13:39:09.858" v="1372"/>
          <ac:spMkLst>
            <pc:docMk/>
            <pc:sldMk cId="2840415567" sldId="345"/>
            <ac:spMk id="62" creationId="{D9DBC0E0-0D4E-43EA-D326-F74CBBEC5B6B}"/>
          </ac:spMkLst>
        </pc:spChg>
        <pc:spChg chg="mod">
          <ac:chgData name="Dindi puri" userId="ae3aafaeea893d49" providerId="LiveId" clId="{165A048F-90F6-4D84-B5D5-7754AC2C34A7}" dt="2023-02-24T13:39:09.858" v="1372"/>
          <ac:spMkLst>
            <pc:docMk/>
            <pc:sldMk cId="2840415567" sldId="345"/>
            <ac:spMk id="63" creationId="{FF6CF4D3-BC32-7BD3-D3F3-70ED10414710}"/>
          </ac:spMkLst>
        </pc:spChg>
        <pc:spChg chg="mod">
          <ac:chgData name="Dindi puri" userId="ae3aafaeea893d49" providerId="LiveId" clId="{165A048F-90F6-4D84-B5D5-7754AC2C34A7}" dt="2023-02-24T13:39:09.858" v="1372"/>
          <ac:spMkLst>
            <pc:docMk/>
            <pc:sldMk cId="2840415567" sldId="345"/>
            <ac:spMk id="64" creationId="{961DC809-D46D-FD9B-47E2-E639C6C19E8A}"/>
          </ac:spMkLst>
        </pc:spChg>
        <pc:spChg chg="mod">
          <ac:chgData name="Dindi puri" userId="ae3aafaeea893d49" providerId="LiveId" clId="{165A048F-90F6-4D84-B5D5-7754AC2C34A7}" dt="2023-02-24T13:39:09.858" v="1372"/>
          <ac:spMkLst>
            <pc:docMk/>
            <pc:sldMk cId="2840415567" sldId="345"/>
            <ac:spMk id="65" creationId="{FC607DFE-5D52-7FFF-E0FB-E17676E9AD21}"/>
          </ac:spMkLst>
        </pc:spChg>
        <pc:spChg chg="mod">
          <ac:chgData name="Dindi puri" userId="ae3aafaeea893d49" providerId="LiveId" clId="{165A048F-90F6-4D84-B5D5-7754AC2C34A7}" dt="2023-02-24T13:39:09.858" v="1372"/>
          <ac:spMkLst>
            <pc:docMk/>
            <pc:sldMk cId="2840415567" sldId="345"/>
            <ac:spMk id="66" creationId="{7C2F32BB-9853-0452-4BE2-E35C05EA4F10}"/>
          </ac:spMkLst>
        </pc:spChg>
        <pc:spChg chg="mod">
          <ac:chgData name="Dindi puri" userId="ae3aafaeea893d49" providerId="LiveId" clId="{165A048F-90F6-4D84-B5D5-7754AC2C34A7}" dt="2023-02-24T13:39:09.858" v="1372"/>
          <ac:spMkLst>
            <pc:docMk/>
            <pc:sldMk cId="2840415567" sldId="345"/>
            <ac:spMk id="67" creationId="{C21A60FC-D0A4-D00C-F44B-14DA051657F8}"/>
          </ac:spMkLst>
        </pc:spChg>
        <pc:spChg chg="mod">
          <ac:chgData name="Dindi puri" userId="ae3aafaeea893d49" providerId="LiveId" clId="{165A048F-90F6-4D84-B5D5-7754AC2C34A7}" dt="2023-02-24T13:39:09.858" v="1372"/>
          <ac:spMkLst>
            <pc:docMk/>
            <pc:sldMk cId="2840415567" sldId="345"/>
            <ac:spMk id="68" creationId="{3873CF6C-4101-C9E3-A8DB-A569D2C62D2F}"/>
          </ac:spMkLst>
        </pc:spChg>
        <pc:spChg chg="mod">
          <ac:chgData name="Dindi puri" userId="ae3aafaeea893d49" providerId="LiveId" clId="{165A048F-90F6-4D84-B5D5-7754AC2C34A7}" dt="2023-02-24T13:39:09.858" v="1372"/>
          <ac:spMkLst>
            <pc:docMk/>
            <pc:sldMk cId="2840415567" sldId="345"/>
            <ac:spMk id="69" creationId="{E9702570-573D-A28C-83DB-01817DE4699A}"/>
          </ac:spMkLst>
        </pc:spChg>
        <pc:spChg chg="mod">
          <ac:chgData name="Dindi puri" userId="ae3aafaeea893d49" providerId="LiveId" clId="{165A048F-90F6-4D84-B5D5-7754AC2C34A7}" dt="2023-02-24T13:39:09.858" v="1372"/>
          <ac:spMkLst>
            <pc:docMk/>
            <pc:sldMk cId="2840415567" sldId="345"/>
            <ac:spMk id="70" creationId="{09F0B044-2BBC-1B89-9A00-80247F4339D1}"/>
          </ac:spMkLst>
        </pc:spChg>
        <pc:spChg chg="mod">
          <ac:chgData name="Dindi puri" userId="ae3aafaeea893d49" providerId="LiveId" clId="{165A048F-90F6-4D84-B5D5-7754AC2C34A7}" dt="2023-02-24T13:39:09.858" v="1372"/>
          <ac:spMkLst>
            <pc:docMk/>
            <pc:sldMk cId="2840415567" sldId="345"/>
            <ac:spMk id="71" creationId="{83F1E485-77D5-E870-0E1E-81FB2A140564}"/>
          </ac:spMkLst>
        </pc:spChg>
        <pc:spChg chg="mod">
          <ac:chgData name="Dindi puri" userId="ae3aafaeea893d49" providerId="LiveId" clId="{165A048F-90F6-4D84-B5D5-7754AC2C34A7}" dt="2023-02-24T13:39:09.858" v="1372"/>
          <ac:spMkLst>
            <pc:docMk/>
            <pc:sldMk cId="2840415567" sldId="345"/>
            <ac:spMk id="72" creationId="{1CD792D8-FD3A-C0D7-1C78-10F4E854BE2C}"/>
          </ac:spMkLst>
        </pc:spChg>
        <pc:spChg chg="mod">
          <ac:chgData name="Dindi puri" userId="ae3aafaeea893d49" providerId="LiveId" clId="{165A048F-90F6-4D84-B5D5-7754AC2C34A7}" dt="2023-02-24T13:39:09.858" v="1372"/>
          <ac:spMkLst>
            <pc:docMk/>
            <pc:sldMk cId="2840415567" sldId="345"/>
            <ac:spMk id="73" creationId="{9AE7893A-3072-ADB9-E8B5-45F8B6660B4B}"/>
          </ac:spMkLst>
        </pc:spChg>
        <pc:spChg chg="mod">
          <ac:chgData name="Dindi puri" userId="ae3aafaeea893d49" providerId="LiveId" clId="{165A048F-90F6-4D84-B5D5-7754AC2C34A7}" dt="2023-02-24T13:39:09.858" v="1372"/>
          <ac:spMkLst>
            <pc:docMk/>
            <pc:sldMk cId="2840415567" sldId="345"/>
            <ac:spMk id="74" creationId="{0CA2139D-BE19-F2BF-0D9F-13F2DD061A36}"/>
          </ac:spMkLst>
        </pc:spChg>
        <pc:spChg chg="mod">
          <ac:chgData name="Dindi puri" userId="ae3aafaeea893d49" providerId="LiveId" clId="{165A048F-90F6-4D84-B5D5-7754AC2C34A7}" dt="2023-02-24T13:39:09.858" v="1372"/>
          <ac:spMkLst>
            <pc:docMk/>
            <pc:sldMk cId="2840415567" sldId="345"/>
            <ac:spMk id="75" creationId="{A09B7F89-1404-CACA-4D25-1F3E2720AA18}"/>
          </ac:spMkLst>
        </pc:spChg>
        <pc:spChg chg="mod">
          <ac:chgData name="Dindi puri" userId="ae3aafaeea893d49" providerId="LiveId" clId="{165A048F-90F6-4D84-B5D5-7754AC2C34A7}" dt="2023-02-24T13:39:09.858" v="1372"/>
          <ac:spMkLst>
            <pc:docMk/>
            <pc:sldMk cId="2840415567" sldId="345"/>
            <ac:spMk id="76" creationId="{2A28A8A1-1C83-14CB-92DF-FADAF22214C2}"/>
          </ac:spMkLst>
        </pc:spChg>
        <pc:spChg chg="mod">
          <ac:chgData name="Dindi puri" userId="ae3aafaeea893d49" providerId="LiveId" clId="{165A048F-90F6-4D84-B5D5-7754AC2C34A7}" dt="2023-02-24T13:39:09.858" v="1372"/>
          <ac:spMkLst>
            <pc:docMk/>
            <pc:sldMk cId="2840415567" sldId="345"/>
            <ac:spMk id="77" creationId="{CF83EA73-CEB7-ADBF-3523-BAE030876985}"/>
          </ac:spMkLst>
        </pc:spChg>
        <pc:spChg chg="mod">
          <ac:chgData name="Dindi puri" userId="ae3aafaeea893d49" providerId="LiveId" clId="{165A048F-90F6-4D84-B5D5-7754AC2C34A7}" dt="2023-02-24T13:39:09.858" v="1372"/>
          <ac:spMkLst>
            <pc:docMk/>
            <pc:sldMk cId="2840415567" sldId="345"/>
            <ac:spMk id="78" creationId="{56C05F4F-43E4-CF35-B0E3-5A70CE1985A5}"/>
          </ac:spMkLst>
        </pc:spChg>
        <pc:spChg chg="mod">
          <ac:chgData name="Dindi puri" userId="ae3aafaeea893d49" providerId="LiveId" clId="{165A048F-90F6-4D84-B5D5-7754AC2C34A7}" dt="2023-02-24T13:39:09.858" v="1372"/>
          <ac:spMkLst>
            <pc:docMk/>
            <pc:sldMk cId="2840415567" sldId="345"/>
            <ac:spMk id="79" creationId="{B573AA19-3E64-0969-4534-4803DFA38E3C}"/>
          </ac:spMkLst>
        </pc:spChg>
        <pc:spChg chg="mod">
          <ac:chgData name="Dindi puri" userId="ae3aafaeea893d49" providerId="LiveId" clId="{165A048F-90F6-4D84-B5D5-7754AC2C34A7}" dt="2023-02-24T13:39:09.858" v="1372"/>
          <ac:spMkLst>
            <pc:docMk/>
            <pc:sldMk cId="2840415567" sldId="345"/>
            <ac:spMk id="80" creationId="{5DFE265E-ACC2-F60C-546B-08C5324D0E4E}"/>
          </ac:spMkLst>
        </pc:spChg>
        <pc:spChg chg="mod">
          <ac:chgData name="Dindi puri" userId="ae3aafaeea893d49" providerId="LiveId" clId="{165A048F-90F6-4D84-B5D5-7754AC2C34A7}" dt="2023-02-24T13:39:09.858" v="1372"/>
          <ac:spMkLst>
            <pc:docMk/>
            <pc:sldMk cId="2840415567" sldId="345"/>
            <ac:spMk id="81" creationId="{8546690A-4670-1A18-C1C0-8760FEFA3DA3}"/>
          </ac:spMkLst>
        </pc:spChg>
        <pc:spChg chg="mod">
          <ac:chgData name="Dindi puri" userId="ae3aafaeea893d49" providerId="LiveId" clId="{165A048F-90F6-4D84-B5D5-7754AC2C34A7}" dt="2023-02-24T13:39:09.858" v="1372"/>
          <ac:spMkLst>
            <pc:docMk/>
            <pc:sldMk cId="2840415567" sldId="345"/>
            <ac:spMk id="82" creationId="{E3456C8C-6BD2-0A8F-977A-F82E78F237E2}"/>
          </ac:spMkLst>
        </pc:spChg>
        <pc:spChg chg="del mod">
          <ac:chgData name="Dindi puri" userId="ae3aafaeea893d49" providerId="LiveId" clId="{165A048F-90F6-4D84-B5D5-7754AC2C34A7}" dt="2023-02-24T13:43:51.675" v="1515" actId="21"/>
          <ac:spMkLst>
            <pc:docMk/>
            <pc:sldMk cId="2840415567" sldId="345"/>
            <ac:spMk id="83" creationId="{55BCD4DB-59B7-9E27-0F29-E6A8BC39B0C8}"/>
          </ac:spMkLst>
        </pc:spChg>
        <pc:spChg chg="del mod">
          <ac:chgData name="Dindi puri" userId="ae3aafaeea893d49" providerId="LiveId" clId="{165A048F-90F6-4D84-B5D5-7754AC2C34A7}" dt="2023-02-24T13:43:54.436" v="1516" actId="21"/>
          <ac:spMkLst>
            <pc:docMk/>
            <pc:sldMk cId="2840415567" sldId="345"/>
            <ac:spMk id="84" creationId="{A224EF49-0C2D-39B2-13F9-92284C26C339}"/>
          </ac:spMkLst>
        </pc:spChg>
        <pc:spChg chg="del mod">
          <ac:chgData name="Dindi puri" userId="ae3aafaeea893d49" providerId="LiveId" clId="{165A048F-90F6-4D84-B5D5-7754AC2C34A7}" dt="2023-02-24T13:44:06.032" v="1519" actId="21"/>
          <ac:spMkLst>
            <pc:docMk/>
            <pc:sldMk cId="2840415567" sldId="345"/>
            <ac:spMk id="85" creationId="{5EE16690-CD54-76C2-3C49-841956180A16}"/>
          </ac:spMkLst>
        </pc:spChg>
        <pc:spChg chg="del mod">
          <ac:chgData name="Dindi puri" userId="ae3aafaeea893d49" providerId="LiveId" clId="{165A048F-90F6-4D84-B5D5-7754AC2C34A7}" dt="2023-02-24T13:44:03.714" v="1518" actId="21"/>
          <ac:spMkLst>
            <pc:docMk/>
            <pc:sldMk cId="2840415567" sldId="345"/>
            <ac:spMk id="86" creationId="{46E415F9-D195-1D7E-9F34-139CD6ABFFB0}"/>
          </ac:spMkLst>
        </pc:spChg>
        <pc:spChg chg="del mod">
          <ac:chgData name="Dindi puri" userId="ae3aafaeea893d49" providerId="LiveId" clId="{165A048F-90F6-4D84-B5D5-7754AC2C34A7}" dt="2023-02-24T13:43:58.474" v="1517" actId="21"/>
          <ac:spMkLst>
            <pc:docMk/>
            <pc:sldMk cId="2840415567" sldId="345"/>
            <ac:spMk id="87" creationId="{51DD9DF3-31C4-645E-D098-D7D4A5DB0F93}"/>
          </ac:spMkLst>
        </pc:spChg>
        <pc:spChg chg="mod">
          <ac:chgData name="Dindi puri" userId="ae3aafaeea893d49" providerId="LiveId" clId="{165A048F-90F6-4D84-B5D5-7754AC2C34A7}" dt="2023-02-24T13:40:49.607" v="1381" actId="1076"/>
          <ac:spMkLst>
            <pc:docMk/>
            <pc:sldMk cId="2840415567" sldId="345"/>
            <ac:spMk id="88" creationId="{71E576DE-3040-7DEA-C75F-0E9234F19046}"/>
          </ac:spMkLst>
        </pc:spChg>
        <pc:spChg chg="mod">
          <ac:chgData name="Dindi puri" userId="ae3aafaeea893d49" providerId="LiveId" clId="{165A048F-90F6-4D84-B5D5-7754AC2C34A7}" dt="2023-02-24T13:40:51.632" v="1382" actId="1076"/>
          <ac:spMkLst>
            <pc:docMk/>
            <pc:sldMk cId="2840415567" sldId="345"/>
            <ac:spMk id="89" creationId="{7D72774A-1BCE-049A-7F85-B227A8E55ECB}"/>
          </ac:spMkLst>
        </pc:spChg>
        <pc:spChg chg="mod">
          <ac:chgData name="Dindi puri" userId="ae3aafaeea893d49" providerId="LiveId" clId="{165A048F-90F6-4D84-B5D5-7754AC2C34A7}" dt="2023-02-24T13:40:59.272" v="1384" actId="1076"/>
          <ac:spMkLst>
            <pc:docMk/>
            <pc:sldMk cId="2840415567" sldId="345"/>
            <ac:spMk id="90" creationId="{09BC25C0-C858-C813-BE51-C73026D9895E}"/>
          </ac:spMkLst>
        </pc:spChg>
        <pc:spChg chg="mod">
          <ac:chgData name="Dindi puri" userId="ae3aafaeea893d49" providerId="LiveId" clId="{165A048F-90F6-4D84-B5D5-7754AC2C34A7}" dt="2023-02-24T13:40:56.425" v="1383" actId="1076"/>
          <ac:spMkLst>
            <pc:docMk/>
            <pc:sldMk cId="2840415567" sldId="345"/>
            <ac:spMk id="91" creationId="{01229104-8EF8-2C55-86A3-E444DE8D9FC9}"/>
          </ac:spMkLst>
        </pc:spChg>
        <pc:spChg chg="mod">
          <ac:chgData name="Dindi puri" userId="ae3aafaeea893d49" providerId="LiveId" clId="{165A048F-90F6-4D84-B5D5-7754AC2C34A7}" dt="2023-02-24T13:39:09.858" v="1372"/>
          <ac:spMkLst>
            <pc:docMk/>
            <pc:sldMk cId="2840415567" sldId="345"/>
            <ac:spMk id="92" creationId="{FE118607-9615-3E3B-0CAC-F95A319A421F}"/>
          </ac:spMkLst>
        </pc:spChg>
        <pc:spChg chg="mod">
          <ac:chgData name="Dindi puri" userId="ae3aafaeea893d49" providerId="LiveId" clId="{165A048F-90F6-4D84-B5D5-7754AC2C34A7}" dt="2023-02-24T13:39:09.858" v="1372"/>
          <ac:spMkLst>
            <pc:docMk/>
            <pc:sldMk cId="2840415567" sldId="345"/>
            <ac:spMk id="93" creationId="{08794B81-F16E-3F55-92ED-3D1F1C766A08}"/>
          </ac:spMkLst>
        </pc:spChg>
        <pc:spChg chg="mod">
          <ac:chgData name="Dindi puri" userId="ae3aafaeea893d49" providerId="LiveId" clId="{165A048F-90F6-4D84-B5D5-7754AC2C34A7}" dt="2023-02-24T13:39:09.858" v="1372"/>
          <ac:spMkLst>
            <pc:docMk/>
            <pc:sldMk cId="2840415567" sldId="345"/>
            <ac:spMk id="94" creationId="{D51514DD-56A5-85B7-D48B-50B6DC427C01}"/>
          </ac:spMkLst>
        </pc:spChg>
        <pc:spChg chg="mod">
          <ac:chgData name="Dindi puri" userId="ae3aafaeea893d49" providerId="LiveId" clId="{165A048F-90F6-4D84-B5D5-7754AC2C34A7}" dt="2023-02-24T13:39:09.858" v="1372"/>
          <ac:spMkLst>
            <pc:docMk/>
            <pc:sldMk cId="2840415567" sldId="345"/>
            <ac:spMk id="95" creationId="{1EB1789F-A422-4BE5-572A-9F2DFDC4CC8B}"/>
          </ac:spMkLst>
        </pc:spChg>
        <pc:spChg chg="mod">
          <ac:chgData name="Dindi puri" userId="ae3aafaeea893d49" providerId="LiveId" clId="{165A048F-90F6-4D84-B5D5-7754AC2C34A7}" dt="2023-02-24T13:39:09.858" v="1372"/>
          <ac:spMkLst>
            <pc:docMk/>
            <pc:sldMk cId="2840415567" sldId="345"/>
            <ac:spMk id="96" creationId="{BB570011-D257-3C37-3950-DC04425062ED}"/>
          </ac:spMkLst>
        </pc:spChg>
        <pc:spChg chg="mod">
          <ac:chgData name="Dindi puri" userId="ae3aafaeea893d49" providerId="LiveId" clId="{165A048F-90F6-4D84-B5D5-7754AC2C34A7}" dt="2023-02-24T13:39:09.858" v="1372"/>
          <ac:spMkLst>
            <pc:docMk/>
            <pc:sldMk cId="2840415567" sldId="345"/>
            <ac:spMk id="97" creationId="{4FF97F78-1061-84D0-CAC6-998FEA441DC7}"/>
          </ac:spMkLst>
        </pc:spChg>
        <pc:spChg chg="mod">
          <ac:chgData name="Dindi puri" userId="ae3aafaeea893d49" providerId="LiveId" clId="{165A048F-90F6-4D84-B5D5-7754AC2C34A7}" dt="2023-02-24T13:39:09.858" v="1372"/>
          <ac:spMkLst>
            <pc:docMk/>
            <pc:sldMk cId="2840415567" sldId="345"/>
            <ac:spMk id="98" creationId="{6910F5CE-C657-7152-ABE3-7BF880B6F853}"/>
          </ac:spMkLst>
        </pc:spChg>
        <pc:spChg chg="mod">
          <ac:chgData name="Dindi puri" userId="ae3aafaeea893d49" providerId="LiveId" clId="{165A048F-90F6-4D84-B5D5-7754AC2C34A7}" dt="2023-02-24T13:39:09.858" v="1372"/>
          <ac:spMkLst>
            <pc:docMk/>
            <pc:sldMk cId="2840415567" sldId="345"/>
            <ac:spMk id="99" creationId="{423A67FB-BA1D-BA8F-ABB9-9BE6ABA4669F}"/>
          </ac:spMkLst>
        </pc:spChg>
        <pc:spChg chg="mod">
          <ac:chgData name="Dindi puri" userId="ae3aafaeea893d49" providerId="LiveId" clId="{165A048F-90F6-4D84-B5D5-7754AC2C34A7}" dt="2023-02-24T13:39:09.858" v="1372"/>
          <ac:spMkLst>
            <pc:docMk/>
            <pc:sldMk cId="2840415567" sldId="345"/>
            <ac:spMk id="100" creationId="{80EA2B7D-F6F0-241D-3263-74AA33441302}"/>
          </ac:spMkLst>
        </pc:spChg>
        <pc:spChg chg="mod">
          <ac:chgData name="Dindi puri" userId="ae3aafaeea893d49" providerId="LiveId" clId="{165A048F-90F6-4D84-B5D5-7754AC2C34A7}" dt="2023-02-24T13:39:09.858" v="1372"/>
          <ac:spMkLst>
            <pc:docMk/>
            <pc:sldMk cId="2840415567" sldId="345"/>
            <ac:spMk id="101" creationId="{D60C2EB8-109F-8C66-F2A4-1BA4494585A5}"/>
          </ac:spMkLst>
        </pc:spChg>
        <pc:spChg chg="mod">
          <ac:chgData name="Dindi puri" userId="ae3aafaeea893d49" providerId="LiveId" clId="{165A048F-90F6-4D84-B5D5-7754AC2C34A7}" dt="2023-02-24T13:39:09.858" v="1372"/>
          <ac:spMkLst>
            <pc:docMk/>
            <pc:sldMk cId="2840415567" sldId="345"/>
            <ac:spMk id="102" creationId="{4849F4C1-476B-0690-9921-49CC2427F700}"/>
          </ac:spMkLst>
        </pc:spChg>
        <pc:spChg chg="mod">
          <ac:chgData name="Dindi puri" userId="ae3aafaeea893d49" providerId="LiveId" clId="{165A048F-90F6-4D84-B5D5-7754AC2C34A7}" dt="2023-02-24T13:39:09.858" v="1372"/>
          <ac:spMkLst>
            <pc:docMk/>
            <pc:sldMk cId="2840415567" sldId="345"/>
            <ac:spMk id="103" creationId="{C77CE873-2326-6F4A-EA50-B727DA6C1FBA}"/>
          </ac:spMkLst>
        </pc:spChg>
        <pc:spChg chg="mod">
          <ac:chgData name="Dindi puri" userId="ae3aafaeea893d49" providerId="LiveId" clId="{165A048F-90F6-4D84-B5D5-7754AC2C34A7}" dt="2023-02-24T13:39:09.858" v="1372"/>
          <ac:spMkLst>
            <pc:docMk/>
            <pc:sldMk cId="2840415567" sldId="345"/>
            <ac:spMk id="104" creationId="{47BFE775-BF6D-2AA9-EE57-3FF05DF2FC76}"/>
          </ac:spMkLst>
        </pc:spChg>
        <pc:spChg chg="mod">
          <ac:chgData name="Dindi puri" userId="ae3aafaeea893d49" providerId="LiveId" clId="{165A048F-90F6-4D84-B5D5-7754AC2C34A7}" dt="2023-02-24T13:39:09.858" v="1372"/>
          <ac:spMkLst>
            <pc:docMk/>
            <pc:sldMk cId="2840415567" sldId="345"/>
            <ac:spMk id="105" creationId="{7A37F7D3-55AD-8C8E-B273-B648DC74A8C7}"/>
          </ac:spMkLst>
        </pc:spChg>
        <pc:spChg chg="mod">
          <ac:chgData name="Dindi puri" userId="ae3aafaeea893d49" providerId="LiveId" clId="{165A048F-90F6-4D84-B5D5-7754AC2C34A7}" dt="2023-02-24T13:39:09.858" v="1372"/>
          <ac:spMkLst>
            <pc:docMk/>
            <pc:sldMk cId="2840415567" sldId="345"/>
            <ac:spMk id="106" creationId="{9D0FA789-262D-69C6-56D2-916AC470202F}"/>
          </ac:spMkLst>
        </pc:spChg>
        <pc:spChg chg="mod">
          <ac:chgData name="Dindi puri" userId="ae3aafaeea893d49" providerId="LiveId" clId="{165A048F-90F6-4D84-B5D5-7754AC2C34A7}" dt="2023-02-24T13:39:09.858" v="1372"/>
          <ac:spMkLst>
            <pc:docMk/>
            <pc:sldMk cId="2840415567" sldId="345"/>
            <ac:spMk id="107" creationId="{2A5D574E-C103-F485-B898-4A45039041ED}"/>
          </ac:spMkLst>
        </pc:spChg>
        <pc:spChg chg="mod">
          <ac:chgData name="Dindi puri" userId="ae3aafaeea893d49" providerId="LiveId" clId="{165A048F-90F6-4D84-B5D5-7754AC2C34A7}" dt="2023-02-24T13:39:09.858" v="1372"/>
          <ac:spMkLst>
            <pc:docMk/>
            <pc:sldMk cId="2840415567" sldId="345"/>
            <ac:spMk id="108" creationId="{728CAE03-A641-AA69-F452-EBC2AF2F2375}"/>
          </ac:spMkLst>
        </pc:spChg>
        <pc:spChg chg="mod">
          <ac:chgData name="Dindi puri" userId="ae3aafaeea893d49" providerId="LiveId" clId="{165A048F-90F6-4D84-B5D5-7754AC2C34A7}" dt="2023-02-24T13:39:09.858" v="1372"/>
          <ac:spMkLst>
            <pc:docMk/>
            <pc:sldMk cId="2840415567" sldId="345"/>
            <ac:spMk id="109" creationId="{216BA803-334E-AB63-DB17-8AABC6B4B686}"/>
          </ac:spMkLst>
        </pc:spChg>
        <pc:spChg chg="mod">
          <ac:chgData name="Dindi puri" userId="ae3aafaeea893d49" providerId="LiveId" clId="{165A048F-90F6-4D84-B5D5-7754AC2C34A7}" dt="2023-02-24T13:39:09.858" v="1372"/>
          <ac:spMkLst>
            <pc:docMk/>
            <pc:sldMk cId="2840415567" sldId="345"/>
            <ac:spMk id="110" creationId="{10004AEE-E11D-FFAA-760D-BEAFAE8D2865}"/>
          </ac:spMkLst>
        </pc:spChg>
        <pc:spChg chg="mod">
          <ac:chgData name="Dindi puri" userId="ae3aafaeea893d49" providerId="LiveId" clId="{165A048F-90F6-4D84-B5D5-7754AC2C34A7}" dt="2023-02-24T13:39:09.858" v="1372"/>
          <ac:spMkLst>
            <pc:docMk/>
            <pc:sldMk cId="2840415567" sldId="345"/>
            <ac:spMk id="111" creationId="{E7DF06FA-7667-C06E-A475-205C8C6A70A2}"/>
          </ac:spMkLst>
        </pc:spChg>
        <pc:spChg chg="mod">
          <ac:chgData name="Dindi puri" userId="ae3aafaeea893d49" providerId="LiveId" clId="{165A048F-90F6-4D84-B5D5-7754AC2C34A7}" dt="2023-02-24T13:39:09.858" v="1372"/>
          <ac:spMkLst>
            <pc:docMk/>
            <pc:sldMk cId="2840415567" sldId="345"/>
            <ac:spMk id="112" creationId="{88D0C7F1-683F-468C-4B30-FF02258B60F6}"/>
          </ac:spMkLst>
        </pc:spChg>
        <pc:spChg chg="mod">
          <ac:chgData name="Dindi puri" userId="ae3aafaeea893d49" providerId="LiveId" clId="{165A048F-90F6-4D84-B5D5-7754AC2C34A7}" dt="2023-02-24T13:39:09.858" v="1372"/>
          <ac:spMkLst>
            <pc:docMk/>
            <pc:sldMk cId="2840415567" sldId="345"/>
            <ac:spMk id="113" creationId="{0946D6BE-4CAD-38A3-F0F4-3269D0564501}"/>
          </ac:spMkLst>
        </pc:spChg>
        <pc:spChg chg="mod">
          <ac:chgData name="Dindi puri" userId="ae3aafaeea893d49" providerId="LiveId" clId="{165A048F-90F6-4D84-B5D5-7754AC2C34A7}" dt="2023-02-24T13:39:09.858" v="1372"/>
          <ac:spMkLst>
            <pc:docMk/>
            <pc:sldMk cId="2840415567" sldId="345"/>
            <ac:spMk id="114" creationId="{AD9AE9FC-11DB-DB80-7883-29B961862F70}"/>
          </ac:spMkLst>
        </pc:spChg>
        <pc:spChg chg="mod">
          <ac:chgData name="Dindi puri" userId="ae3aafaeea893d49" providerId="LiveId" clId="{165A048F-90F6-4D84-B5D5-7754AC2C34A7}" dt="2023-02-24T13:39:09.858" v="1372"/>
          <ac:spMkLst>
            <pc:docMk/>
            <pc:sldMk cId="2840415567" sldId="345"/>
            <ac:spMk id="115" creationId="{0BAF0912-8801-CD65-920F-E10E2ED7A4F3}"/>
          </ac:spMkLst>
        </pc:spChg>
        <pc:spChg chg="mod">
          <ac:chgData name="Dindi puri" userId="ae3aafaeea893d49" providerId="LiveId" clId="{165A048F-90F6-4D84-B5D5-7754AC2C34A7}" dt="2023-02-24T13:39:09.858" v="1372"/>
          <ac:spMkLst>
            <pc:docMk/>
            <pc:sldMk cId="2840415567" sldId="345"/>
            <ac:spMk id="116" creationId="{491B97A1-9C5B-A23C-6739-44D554C55C60}"/>
          </ac:spMkLst>
        </pc:spChg>
        <pc:spChg chg="mod">
          <ac:chgData name="Dindi puri" userId="ae3aafaeea893d49" providerId="LiveId" clId="{165A048F-90F6-4D84-B5D5-7754AC2C34A7}" dt="2023-02-24T13:39:09.858" v="1372"/>
          <ac:spMkLst>
            <pc:docMk/>
            <pc:sldMk cId="2840415567" sldId="345"/>
            <ac:spMk id="117" creationId="{FD8D79E6-DA7B-0001-574F-661B8111261C}"/>
          </ac:spMkLst>
        </pc:spChg>
        <pc:spChg chg="mod">
          <ac:chgData name="Dindi puri" userId="ae3aafaeea893d49" providerId="LiveId" clId="{165A048F-90F6-4D84-B5D5-7754AC2C34A7}" dt="2023-02-24T13:39:09.858" v="1372"/>
          <ac:spMkLst>
            <pc:docMk/>
            <pc:sldMk cId="2840415567" sldId="345"/>
            <ac:spMk id="118" creationId="{3FA130B3-0454-F6BB-29F8-D6F338C36CE3}"/>
          </ac:spMkLst>
        </pc:spChg>
        <pc:spChg chg="mod">
          <ac:chgData name="Dindi puri" userId="ae3aafaeea893d49" providerId="LiveId" clId="{165A048F-90F6-4D84-B5D5-7754AC2C34A7}" dt="2023-02-24T13:39:09.858" v="1372"/>
          <ac:spMkLst>
            <pc:docMk/>
            <pc:sldMk cId="2840415567" sldId="345"/>
            <ac:spMk id="119" creationId="{09D15B1A-BCAA-72E7-78A6-06E9950CC013}"/>
          </ac:spMkLst>
        </pc:spChg>
        <pc:spChg chg="mod">
          <ac:chgData name="Dindi puri" userId="ae3aafaeea893d49" providerId="LiveId" clId="{165A048F-90F6-4D84-B5D5-7754AC2C34A7}" dt="2023-02-24T13:39:09.858" v="1372"/>
          <ac:spMkLst>
            <pc:docMk/>
            <pc:sldMk cId="2840415567" sldId="345"/>
            <ac:spMk id="120" creationId="{43E43D25-E9C0-FB1A-252C-71CCB1BDBB68}"/>
          </ac:spMkLst>
        </pc:spChg>
        <pc:spChg chg="mod">
          <ac:chgData name="Dindi puri" userId="ae3aafaeea893d49" providerId="LiveId" clId="{165A048F-90F6-4D84-B5D5-7754AC2C34A7}" dt="2023-02-24T13:39:09.858" v="1372"/>
          <ac:spMkLst>
            <pc:docMk/>
            <pc:sldMk cId="2840415567" sldId="345"/>
            <ac:spMk id="121" creationId="{3B1FD2A7-DB6E-2098-65FC-229F9D85D8F8}"/>
          </ac:spMkLst>
        </pc:spChg>
        <pc:spChg chg="mod">
          <ac:chgData name="Dindi puri" userId="ae3aafaeea893d49" providerId="LiveId" clId="{165A048F-90F6-4D84-B5D5-7754AC2C34A7}" dt="2023-02-24T13:39:09.858" v="1372"/>
          <ac:spMkLst>
            <pc:docMk/>
            <pc:sldMk cId="2840415567" sldId="345"/>
            <ac:spMk id="122" creationId="{BA4C32BB-E5FF-04AC-9117-F0383E24A57F}"/>
          </ac:spMkLst>
        </pc:spChg>
        <pc:spChg chg="mod">
          <ac:chgData name="Dindi puri" userId="ae3aafaeea893d49" providerId="LiveId" clId="{165A048F-90F6-4D84-B5D5-7754AC2C34A7}" dt="2023-02-24T13:39:09.858" v="1372"/>
          <ac:spMkLst>
            <pc:docMk/>
            <pc:sldMk cId="2840415567" sldId="345"/>
            <ac:spMk id="123" creationId="{9CBFDFC6-23E8-8F35-2715-87BE44C9BFF5}"/>
          </ac:spMkLst>
        </pc:spChg>
        <pc:spChg chg="mod">
          <ac:chgData name="Dindi puri" userId="ae3aafaeea893d49" providerId="LiveId" clId="{165A048F-90F6-4D84-B5D5-7754AC2C34A7}" dt="2023-02-24T13:39:09.858" v="1372"/>
          <ac:spMkLst>
            <pc:docMk/>
            <pc:sldMk cId="2840415567" sldId="345"/>
            <ac:spMk id="124" creationId="{319BE4D5-79C2-7FEB-98C5-08F36F39DC71}"/>
          </ac:spMkLst>
        </pc:spChg>
        <pc:spChg chg="mod">
          <ac:chgData name="Dindi puri" userId="ae3aafaeea893d49" providerId="LiveId" clId="{165A048F-90F6-4D84-B5D5-7754AC2C34A7}" dt="2023-02-24T13:39:09.858" v="1372"/>
          <ac:spMkLst>
            <pc:docMk/>
            <pc:sldMk cId="2840415567" sldId="345"/>
            <ac:spMk id="125" creationId="{98FCE920-A191-E7F5-7D25-A48F4BCFEA61}"/>
          </ac:spMkLst>
        </pc:spChg>
        <pc:spChg chg="mod">
          <ac:chgData name="Dindi puri" userId="ae3aafaeea893d49" providerId="LiveId" clId="{165A048F-90F6-4D84-B5D5-7754AC2C34A7}" dt="2023-02-24T13:39:09.858" v="1372"/>
          <ac:spMkLst>
            <pc:docMk/>
            <pc:sldMk cId="2840415567" sldId="345"/>
            <ac:spMk id="126" creationId="{5ABC0ACB-0977-0433-DEC8-EF767DD52937}"/>
          </ac:spMkLst>
        </pc:spChg>
        <pc:spChg chg="mod">
          <ac:chgData name="Dindi puri" userId="ae3aafaeea893d49" providerId="LiveId" clId="{165A048F-90F6-4D84-B5D5-7754AC2C34A7}" dt="2023-02-24T13:39:09.858" v="1372"/>
          <ac:spMkLst>
            <pc:docMk/>
            <pc:sldMk cId="2840415567" sldId="345"/>
            <ac:spMk id="127" creationId="{E4062E14-0CC6-164D-66AD-377BBF0787B7}"/>
          </ac:spMkLst>
        </pc:spChg>
        <pc:spChg chg="mod">
          <ac:chgData name="Dindi puri" userId="ae3aafaeea893d49" providerId="LiveId" clId="{165A048F-90F6-4D84-B5D5-7754AC2C34A7}" dt="2023-02-24T13:39:09.858" v="1372"/>
          <ac:spMkLst>
            <pc:docMk/>
            <pc:sldMk cId="2840415567" sldId="345"/>
            <ac:spMk id="128" creationId="{7D987AC9-2A5C-A1EF-249E-2FF906087214}"/>
          </ac:spMkLst>
        </pc:spChg>
        <pc:spChg chg="mod">
          <ac:chgData name="Dindi puri" userId="ae3aafaeea893d49" providerId="LiveId" clId="{165A048F-90F6-4D84-B5D5-7754AC2C34A7}" dt="2023-02-24T13:39:09.858" v="1372"/>
          <ac:spMkLst>
            <pc:docMk/>
            <pc:sldMk cId="2840415567" sldId="345"/>
            <ac:spMk id="129" creationId="{3C86A153-203C-4C4E-1B68-46A19DA05CFE}"/>
          </ac:spMkLst>
        </pc:spChg>
        <pc:spChg chg="mod">
          <ac:chgData name="Dindi puri" userId="ae3aafaeea893d49" providerId="LiveId" clId="{165A048F-90F6-4D84-B5D5-7754AC2C34A7}" dt="2023-02-24T13:39:09.858" v="1372"/>
          <ac:spMkLst>
            <pc:docMk/>
            <pc:sldMk cId="2840415567" sldId="345"/>
            <ac:spMk id="130" creationId="{8322228B-CFEC-8521-656A-03C1BF1A5E49}"/>
          </ac:spMkLst>
        </pc:spChg>
        <pc:spChg chg="mod">
          <ac:chgData name="Dindi puri" userId="ae3aafaeea893d49" providerId="LiveId" clId="{165A048F-90F6-4D84-B5D5-7754AC2C34A7}" dt="2023-02-24T13:39:09.858" v="1372"/>
          <ac:spMkLst>
            <pc:docMk/>
            <pc:sldMk cId="2840415567" sldId="345"/>
            <ac:spMk id="131" creationId="{B340498F-63CE-C70F-399B-BC0C8396F8C3}"/>
          </ac:spMkLst>
        </pc:spChg>
        <pc:spChg chg="add mod ord">
          <ac:chgData name="Dindi puri" userId="ae3aafaeea893d49" providerId="LiveId" clId="{165A048F-90F6-4D84-B5D5-7754AC2C34A7}" dt="2023-02-24T13:39:24.597" v="1374" actId="167"/>
          <ac:spMkLst>
            <pc:docMk/>
            <pc:sldMk cId="2840415567" sldId="345"/>
            <ac:spMk id="132" creationId="{A72593A6-8309-8568-C9C7-B02B948E899E}"/>
          </ac:spMkLst>
        </pc:spChg>
        <pc:spChg chg="add del mod">
          <ac:chgData name="Dindi puri" userId="ae3aafaeea893d49" providerId="LiveId" clId="{165A048F-90F6-4D84-B5D5-7754AC2C34A7}" dt="2023-02-24T13:39:46.778" v="1376"/>
          <ac:spMkLst>
            <pc:docMk/>
            <pc:sldMk cId="2840415567" sldId="345"/>
            <ac:spMk id="133" creationId="{00093D96-631F-7203-36F8-0A101D601D14}"/>
          </ac:spMkLst>
        </pc:spChg>
        <pc:spChg chg="add mod">
          <ac:chgData name="Dindi puri" userId="ae3aafaeea893d49" providerId="LiveId" clId="{165A048F-90F6-4D84-B5D5-7754AC2C34A7}" dt="2023-02-24T13:39:51.539" v="1377"/>
          <ac:spMkLst>
            <pc:docMk/>
            <pc:sldMk cId="2840415567" sldId="345"/>
            <ac:spMk id="134" creationId="{ADAB956B-C10C-687B-03E5-5D345EEA40D3}"/>
          </ac:spMkLst>
        </pc:spChg>
        <pc:spChg chg="add mod">
          <ac:chgData name="Dindi puri" userId="ae3aafaeea893d49" providerId="LiveId" clId="{165A048F-90F6-4D84-B5D5-7754AC2C34A7}" dt="2023-02-24T13:53:40.992" v="1610" actId="1076"/>
          <ac:spMkLst>
            <pc:docMk/>
            <pc:sldMk cId="2840415567" sldId="345"/>
            <ac:spMk id="135" creationId="{96E02146-419F-CDF5-6BE4-9E84385A637F}"/>
          </ac:spMkLst>
        </pc:spChg>
        <pc:spChg chg="add mod">
          <ac:chgData name="Dindi puri" userId="ae3aafaeea893d49" providerId="LiveId" clId="{165A048F-90F6-4D84-B5D5-7754AC2C34A7}" dt="2023-02-24T13:41:05.372" v="1386" actId="1076"/>
          <ac:spMkLst>
            <pc:docMk/>
            <pc:sldMk cId="2840415567" sldId="345"/>
            <ac:spMk id="136" creationId="{69B1A98B-200F-E9BA-E9EE-36BB655458B0}"/>
          </ac:spMkLst>
        </pc:spChg>
        <pc:spChg chg="add mod">
          <ac:chgData name="Dindi puri" userId="ae3aafaeea893d49" providerId="LiveId" clId="{165A048F-90F6-4D84-B5D5-7754AC2C34A7}" dt="2023-02-24T13:53:59.598" v="1616" actId="1076"/>
          <ac:spMkLst>
            <pc:docMk/>
            <pc:sldMk cId="2840415567" sldId="345"/>
            <ac:spMk id="137" creationId="{0F4CFDCC-0A53-DEFD-7722-C6BE048FBC4C}"/>
          </ac:spMkLst>
        </pc:spChg>
        <pc:spChg chg="add mod">
          <ac:chgData name="Dindi puri" userId="ae3aafaeea893d49" providerId="LiveId" clId="{165A048F-90F6-4D84-B5D5-7754AC2C34A7}" dt="2023-02-24T13:54:07.165" v="1618" actId="1076"/>
          <ac:spMkLst>
            <pc:docMk/>
            <pc:sldMk cId="2840415567" sldId="345"/>
            <ac:spMk id="138" creationId="{775175C2-6AF4-0010-6C67-3957D01A2987}"/>
          </ac:spMkLst>
        </pc:spChg>
        <pc:spChg chg="add mod">
          <ac:chgData name="Dindi puri" userId="ae3aafaeea893d49" providerId="LiveId" clId="{165A048F-90F6-4D84-B5D5-7754AC2C34A7}" dt="2023-02-24T13:54:16.875" v="1620" actId="1076"/>
          <ac:spMkLst>
            <pc:docMk/>
            <pc:sldMk cId="2840415567" sldId="345"/>
            <ac:spMk id="139" creationId="{78806CEB-5228-38FB-5DB2-99F2ED19DF52}"/>
          </ac:spMkLst>
        </pc:spChg>
        <pc:spChg chg="add mod">
          <ac:chgData name="Dindi puri" userId="ae3aafaeea893d49" providerId="LiveId" clId="{165A048F-90F6-4D84-B5D5-7754AC2C34A7}" dt="2023-02-24T13:54:27.256" v="1622" actId="1076"/>
          <ac:spMkLst>
            <pc:docMk/>
            <pc:sldMk cId="2840415567" sldId="345"/>
            <ac:spMk id="140" creationId="{A55CDB53-4943-DF38-3102-36FA3BA01335}"/>
          </ac:spMkLst>
        </pc:spChg>
        <pc:spChg chg="add mod">
          <ac:chgData name="Dindi puri" userId="ae3aafaeea893d49" providerId="LiveId" clId="{165A048F-90F6-4D84-B5D5-7754AC2C34A7}" dt="2023-02-24T13:53:50.851" v="1614" actId="1076"/>
          <ac:spMkLst>
            <pc:docMk/>
            <pc:sldMk cId="2840415567" sldId="345"/>
            <ac:spMk id="141" creationId="{2474FE44-292B-AC9F-F60B-AC586F2BADA8}"/>
          </ac:spMkLst>
        </pc:spChg>
        <pc:spChg chg="add mod">
          <ac:chgData name="Dindi puri" userId="ae3aafaeea893d49" providerId="LiveId" clId="{165A048F-90F6-4D84-B5D5-7754AC2C34A7}" dt="2023-02-24T13:45:02.435" v="1535" actId="1076"/>
          <ac:spMkLst>
            <pc:docMk/>
            <pc:sldMk cId="2840415567" sldId="345"/>
            <ac:spMk id="142" creationId="{09470B27-F34C-BEBA-91CC-EC0D3EC619DB}"/>
          </ac:spMkLst>
        </pc:spChg>
        <pc:spChg chg="add mod">
          <ac:chgData name="Dindi puri" userId="ae3aafaeea893d49" providerId="LiveId" clId="{165A048F-90F6-4D84-B5D5-7754AC2C34A7}" dt="2023-02-24T13:53:55.947" v="1615" actId="1076"/>
          <ac:spMkLst>
            <pc:docMk/>
            <pc:sldMk cId="2840415567" sldId="345"/>
            <ac:spMk id="143" creationId="{6FD551C5-5C38-97F7-DC70-B27D2176085F}"/>
          </ac:spMkLst>
        </pc:spChg>
        <pc:spChg chg="add mod">
          <ac:chgData name="Dindi puri" userId="ae3aafaeea893d49" providerId="LiveId" clId="{165A048F-90F6-4D84-B5D5-7754AC2C34A7}" dt="2023-02-24T13:46:19.941" v="1547" actId="1076"/>
          <ac:spMkLst>
            <pc:docMk/>
            <pc:sldMk cId="2840415567" sldId="345"/>
            <ac:spMk id="144" creationId="{56AF219F-ABCA-D3A5-843D-5B835F814175}"/>
          </ac:spMkLst>
        </pc:spChg>
        <pc:spChg chg="add mod">
          <ac:chgData name="Dindi puri" userId="ae3aafaeea893d49" providerId="LiveId" clId="{165A048F-90F6-4D84-B5D5-7754AC2C34A7}" dt="2023-02-24T14:07:13.609" v="1719" actId="14100"/>
          <ac:spMkLst>
            <pc:docMk/>
            <pc:sldMk cId="2840415567" sldId="345"/>
            <ac:spMk id="145" creationId="{530B5ADD-018B-3F43-6AFE-9AE974E9F260}"/>
          </ac:spMkLst>
        </pc:spChg>
        <pc:spChg chg="add mod">
          <ac:chgData name="Dindi puri" userId="ae3aafaeea893d49" providerId="LiveId" clId="{165A048F-90F6-4D84-B5D5-7754AC2C34A7}" dt="2023-02-24T14:06:50.182" v="1710" actId="20577"/>
          <ac:spMkLst>
            <pc:docMk/>
            <pc:sldMk cId="2840415567" sldId="345"/>
            <ac:spMk id="146" creationId="{4AD4538A-2FC8-1121-07BE-A647EECD162F}"/>
          </ac:spMkLst>
        </pc:spChg>
        <pc:grpChg chg="add mod">
          <ac:chgData name="Dindi puri" userId="ae3aafaeea893d49" providerId="LiveId" clId="{165A048F-90F6-4D84-B5D5-7754AC2C34A7}" dt="2023-02-24T14:06:56.203" v="1713" actId="1076"/>
          <ac:grpSpMkLst>
            <pc:docMk/>
            <pc:sldMk cId="2840415567" sldId="345"/>
            <ac:grpSpMk id="3" creationId="{884FED93-9660-EBEA-4A09-F110C9F7E06C}"/>
          </ac:grpSpMkLst>
        </pc:grpChg>
        <pc:grpChg chg="mod">
          <ac:chgData name="Dindi puri" userId="ae3aafaeea893d49" providerId="LiveId" clId="{165A048F-90F6-4D84-B5D5-7754AC2C34A7}" dt="2023-02-24T13:39:09.858" v="1372"/>
          <ac:grpSpMkLst>
            <pc:docMk/>
            <pc:sldMk cId="2840415567" sldId="345"/>
            <ac:grpSpMk id="4" creationId="{8606615A-85CD-4EEB-209F-9A3E19EC7EDB}"/>
          </ac:grpSpMkLst>
        </pc:grpChg>
        <pc:grpChg chg="mod">
          <ac:chgData name="Dindi puri" userId="ae3aafaeea893d49" providerId="LiveId" clId="{165A048F-90F6-4D84-B5D5-7754AC2C34A7}" dt="2023-02-24T13:39:09.858" v="1372"/>
          <ac:grpSpMkLst>
            <pc:docMk/>
            <pc:sldMk cId="2840415567" sldId="345"/>
            <ac:grpSpMk id="5" creationId="{28874E5F-0D26-5FB3-5E41-89DD7017D68E}"/>
          </ac:grpSpMkLst>
        </pc:grpChg>
        <pc:grpChg chg="del mod">
          <ac:chgData name="Dindi puri" userId="ae3aafaeea893d49" providerId="LiveId" clId="{165A048F-90F6-4D84-B5D5-7754AC2C34A7}" dt="2023-02-24T13:44:03.714" v="1518" actId="21"/>
          <ac:grpSpMkLst>
            <pc:docMk/>
            <pc:sldMk cId="2840415567" sldId="345"/>
            <ac:grpSpMk id="7" creationId="{07A0B917-7E89-A2B9-724A-BEF43BB558D3}"/>
          </ac:grpSpMkLst>
        </pc:grpChg>
        <pc:grpChg chg="mod">
          <ac:chgData name="Dindi puri" userId="ae3aafaeea893d49" providerId="LiveId" clId="{165A048F-90F6-4D84-B5D5-7754AC2C34A7}" dt="2023-02-24T13:39:09.858" v="1372"/>
          <ac:grpSpMkLst>
            <pc:docMk/>
            <pc:sldMk cId="2840415567" sldId="345"/>
            <ac:grpSpMk id="8" creationId="{E484430E-697F-1D87-26DF-B3A531839691}"/>
          </ac:grpSpMkLst>
        </pc:grpChg>
        <pc:grpChg chg="mod">
          <ac:chgData name="Dindi puri" userId="ae3aafaeea893d49" providerId="LiveId" clId="{165A048F-90F6-4D84-B5D5-7754AC2C34A7}" dt="2023-02-24T13:39:09.858" v="1372"/>
          <ac:grpSpMkLst>
            <pc:docMk/>
            <pc:sldMk cId="2840415567" sldId="345"/>
            <ac:grpSpMk id="9" creationId="{462011C6-6E00-BD98-AF81-C20F7BE3E963}"/>
          </ac:grpSpMkLst>
        </pc:grpChg>
        <pc:grpChg chg="mod">
          <ac:chgData name="Dindi puri" userId="ae3aafaeea893d49" providerId="LiveId" clId="{165A048F-90F6-4D84-B5D5-7754AC2C34A7}" dt="2023-02-24T13:39:09.858" v="1372"/>
          <ac:grpSpMkLst>
            <pc:docMk/>
            <pc:sldMk cId="2840415567" sldId="345"/>
            <ac:grpSpMk id="10" creationId="{64477774-224F-0009-2254-4861C235FE12}"/>
          </ac:grpSpMkLst>
        </pc:grpChg>
        <pc:grpChg chg="mod">
          <ac:chgData name="Dindi puri" userId="ae3aafaeea893d49" providerId="LiveId" clId="{165A048F-90F6-4D84-B5D5-7754AC2C34A7}" dt="2023-02-24T13:39:09.858" v="1372"/>
          <ac:grpSpMkLst>
            <pc:docMk/>
            <pc:sldMk cId="2840415567" sldId="345"/>
            <ac:grpSpMk id="11" creationId="{60F48551-1E9F-3888-8C95-1F048463283D}"/>
          </ac:grpSpMkLst>
        </pc:grpChg>
        <pc:grpChg chg="mod">
          <ac:chgData name="Dindi puri" userId="ae3aafaeea893d49" providerId="LiveId" clId="{165A048F-90F6-4D84-B5D5-7754AC2C34A7}" dt="2023-02-24T13:39:09.858" v="1372"/>
          <ac:grpSpMkLst>
            <pc:docMk/>
            <pc:sldMk cId="2840415567" sldId="345"/>
            <ac:grpSpMk id="12" creationId="{F5B20C24-7014-54B8-0211-0001FD81970E}"/>
          </ac:grpSpMkLst>
        </pc:grpChg>
        <pc:grpChg chg="mod">
          <ac:chgData name="Dindi puri" userId="ae3aafaeea893d49" providerId="LiveId" clId="{165A048F-90F6-4D84-B5D5-7754AC2C34A7}" dt="2023-02-24T13:39:09.858" v="1372"/>
          <ac:grpSpMkLst>
            <pc:docMk/>
            <pc:sldMk cId="2840415567" sldId="345"/>
            <ac:grpSpMk id="13" creationId="{12E75AD9-52C7-2963-5209-332982537BC2}"/>
          </ac:grpSpMkLst>
        </pc:grpChg>
        <pc:grpChg chg="mod">
          <ac:chgData name="Dindi puri" userId="ae3aafaeea893d49" providerId="LiveId" clId="{165A048F-90F6-4D84-B5D5-7754AC2C34A7}" dt="2023-02-24T13:39:09.858" v="1372"/>
          <ac:grpSpMkLst>
            <pc:docMk/>
            <pc:sldMk cId="2840415567" sldId="345"/>
            <ac:grpSpMk id="14" creationId="{200FD746-3244-D978-0EB3-957B27A32AFB}"/>
          </ac:grpSpMkLst>
        </pc:grpChg>
        <pc:grpChg chg="mod">
          <ac:chgData name="Dindi puri" userId="ae3aafaeea893d49" providerId="LiveId" clId="{165A048F-90F6-4D84-B5D5-7754AC2C34A7}" dt="2023-02-24T13:39:09.858" v="1372"/>
          <ac:grpSpMkLst>
            <pc:docMk/>
            <pc:sldMk cId="2840415567" sldId="345"/>
            <ac:grpSpMk id="15" creationId="{4EFC5513-5EB8-AFF0-E14F-647EDA6B8463}"/>
          </ac:grpSpMkLst>
        </pc:grpChg>
      </pc:sldChg>
      <pc:sldChg chg="addSp delSp modSp add mod ord">
        <pc:chgData name="Dindi puri" userId="ae3aafaeea893d49" providerId="LiveId" clId="{165A048F-90F6-4D84-B5D5-7754AC2C34A7}" dt="2023-03-24T16:18:13.326" v="13839" actId="478"/>
        <pc:sldMkLst>
          <pc:docMk/>
          <pc:sldMk cId="1044687776" sldId="346"/>
        </pc:sldMkLst>
        <pc:spChg chg="mod">
          <ac:chgData name="Dindi puri" userId="ae3aafaeea893d49" providerId="LiveId" clId="{165A048F-90F6-4D84-B5D5-7754AC2C34A7}" dt="2023-02-25T18:11:03.397" v="4864" actId="20577"/>
          <ac:spMkLst>
            <pc:docMk/>
            <pc:sldMk cId="1044687776" sldId="346"/>
            <ac:spMk id="2" creationId="{7FE2C83D-98B0-4C1C-40CA-A5F91C21A0A1}"/>
          </ac:spMkLst>
        </pc:spChg>
        <pc:spChg chg="add del mod topLvl">
          <ac:chgData name="Dindi puri" userId="ae3aafaeea893d49" providerId="LiveId" clId="{165A048F-90F6-4D84-B5D5-7754AC2C34A7}" dt="2023-02-24T14:21:33.623" v="1829" actId="1076"/>
          <ac:spMkLst>
            <pc:docMk/>
            <pc:sldMk cId="1044687776" sldId="346"/>
            <ac:spMk id="6" creationId="{E5D09041-235A-9D6D-413C-F036496FAE3D}"/>
          </ac:spMkLst>
        </pc:spChg>
        <pc:spChg chg="add del mod topLvl">
          <ac:chgData name="Dindi puri" userId="ae3aafaeea893d49" providerId="LiveId" clId="{165A048F-90F6-4D84-B5D5-7754AC2C34A7}" dt="2023-02-24T14:16:13.917" v="1771" actId="21"/>
          <ac:spMkLst>
            <pc:docMk/>
            <pc:sldMk cId="1044687776" sldId="346"/>
            <ac:spMk id="16" creationId="{AB55BC9E-3AF6-B6F0-07DA-1B3C73E59869}"/>
          </ac:spMkLst>
        </pc:spChg>
        <pc:spChg chg="add del mod topLvl">
          <ac:chgData name="Dindi puri" userId="ae3aafaeea893d49" providerId="LiveId" clId="{165A048F-90F6-4D84-B5D5-7754AC2C34A7}" dt="2023-02-25T15:40:08.040" v="4419" actId="1076"/>
          <ac:spMkLst>
            <pc:docMk/>
            <pc:sldMk cId="1044687776" sldId="346"/>
            <ac:spMk id="17" creationId="{E86B2EA2-E6A1-2F69-4EFE-DD7F6564EC68}"/>
          </ac:spMkLst>
        </pc:spChg>
        <pc:spChg chg="add del mod topLvl">
          <ac:chgData name="Dindi puri" userId="ae3aafaeea893d49" providerId="LiveId" clId="{165A048F-90F6-4D84-B5D5-7754AC2C34A7}" dt="2023-03-24T16:06:54.595" v="13591" actId="20577"/>
          <ac:spMkLst>
            <pc:docMk/>
            <pc:sldMk cId="1044687776" sldId="346"/>
            <ac:spMk id="18" creationId="{1A52212C-2196-FC63-8959-F9EA78A38C1F}"/>
          </ac:spMkLst>
        </pc:spChg>
        <pc:spChg chg="add del mod topLvl">
          <ac:chgData name="Dindi puri" userId="ae3aafaeea893d49" providerId="LiveId" clId="{165A048F-90F6-4D84-B5D5-7754AC2C34A7}" dt="2023-02-24T14:16:35.710" v="1772" actId="21"/>
          <ac:spMkLst>
            <pc:docMk/>
            <pc:sldMk cId="1044687776" sldId="346"/>
            <ac:spMk id="19" creationId="{D1DD9E9C-0B76-7A5A-2691-8F4820326770}"/>
          </ac:spMkLst>
        </pc:spChg>
        <pc:spChg chg="add del mod topLvl">
          <ac:chgData name="Dindi puri" userId="ae3aafaeea893d49" providerId="LiveId" clId="{165A048F-90F6-4D84-B5D5-7754AC2C34A7}" dt="2023-02-24T14:16:35.710" v="1772" actId="21"/>
          <ac:spMkLst>
            <pc:docMk/>
            <pc:sldMk cId="1044687776" sldId="346"/>
            <ac:spMk id="20" creationId="{3D17876E-4E65-E8C4-33D4-7057B84F0E35}"/>
          </ac:spMkLst>
        </pc:spChg>
        <pc:spChg chg="add del mod topLvl">
          <ac:chgData name="Dindi puri" userId="ae3aafaeea893d49" providerId="LiveId" clId="{165A048F-90F6-4D84-B5D5-7754AC2C34A7}" dt="2023-02-24T14:16:35.710" v="1772" actId="21"/>
          <ac:spMkLst>
            <pc:docMk/>
            <pc:sldMk cId="1044687776" sldId="346"/>
            <ac:spMk id="21" creationId="{5E3A9096-97D5-2AB2-FCA9-FB2E481DCCA8}"/>
          </ac:spMkLst>
        </pc:spChg>
        <pc:spChg chg="add del mod topLvl">
          <ac:chgData name="Dindi puri" userId="ae3aafaeea893d49" providerId="LiveId" clId="{165A048F-90F6-4D84-B5D5-7754AC2C34A7}" dt="2023-02-24T14:16:35.710" v="1772" actId="21"/>
          <ac:spMkLst>
            <pc:docMk/>
            <pc:sldMk cId="1044687776" sldId="346"/>
            <ac:spMk id="22" creationId="{DBA0303D-42EE-4502-FCF9-458D6941775C}"/>
          </ac:spMkLst>
        </pc:spChg>
        <pc:spChg chg="add del mod topLvl">
          <ac:chgData name="Dindi puri" userId="ae3aafaeea893d49" providerId="LiveId" clId="{165A048F-90F6-4D84-B5D5-7754AC2C34A7}" dt="2023-02-24T14:16:35.710" v="1772" actId="21"/>
          <ac:spMkLst>
            <pc:docMk/>
            <pc:sldMk cId="1044687776" sldId="346"/>
            <ac:spMk id="23" creationId="{1C44EC10-BE35-D2A4-5C18-6D5697D1D605}"/>
          </ac:spMkLst>
        </pc:spChg>
        <pc:spChg chg="add del mod topLvl">
          <ac:chgData name="Dindi puri" userId="ae3aafaeea893d49" providerId="LiveId" clId="{165A048F-90F6-4D84-B5D5-7754AC2C34A7}" dt="2023-02-24T17:17:30.958" v="2132" actId="403"/>
          <ac:spMkLst>
            <pc:docMk/>
            <pc:sldMk cId="1044687776" sldId="346"/>
            <ac:spMk id="24" creationId="{6D70E1E4-668D-9D6C-54CB-2061E1090AB7}"/>
          </ac:spMkLst>
        </pc:spChg>
        <pc:spChg chg="add del mod topLvl">
          <ac:chgData name="Dindi puri" userId="ae3aafaeea893d49" providerId="LiveId" clId="{165A048F-90F6-4D84-B5D5-7754AC2C34A7}" dt="2023-02-24T17:17:42.880" v="2138" actId="403"/>
          <ac:spMkLst>
            <pc:docMk/>
            <pc:sldMk cId="1044687776" sldId="346"/>
            <ac:spMk id="25" creationId="{106140D1-FD63-14A8-A63C-CFC076FD6131}"/>
          </ac:spMkLst>
        </pc:spChg>
        <pc:spChg chg="del">
          <ac:chgData name="Dindi puri" userId="ae3aafaeea893d49" providerId="LiveId" clId="{165A048F-90F6-4D84-B5D5-7754AC2C34A7}" dt="2023-02-24T14:12:38.714" v="1743" actId="21"/>
          <ac:spMkLst>
            <pc:docMk/>
            <pc:sldMk cId="1044687776" sldId="346"/>
            <ac:spMk id="26" creationId="{569F18EF-73C3-075E-934A-65ED0D504DAC}"/>
          </ac:spMkLst>
        </pc:spChg>
        <pc:spChg chg="del">
          <ac:chgData name="Dindi puri" userId="ae3aafaeea893d49" providerId="LiveId" clId="{165A048F-90F6-4D84-B5D5-7754AC2C34A7}" dt="2023-02-24T14:12:38.714" v="1743" actId="21"/>
          <ac:spMkLst>
            <pc:docMk/>
            <pc:sldMk cId="1044687776" sldId="346"/>
            <ac:spMk id="27" creationId="{E4CD081E-E7E1-10E7-183B-2C712F36F5AF}"/>
          </ac:spMkLst>
        </pc:spChg>
        <pc:spChg chg="del">
          <ac:chgData name="Dindi puri" userId="ae3aafaeea893d49" providerId="LiveId" clId="{165A048F-90F6-4D84-B5D5-7754AC2C34A7}" dt="2023-02-24T14:12:38.714" v="1743" actId="21"/>
          <ac:spMkLst>
            <pc:docMk/>
            <pc:sldMk cId="1044687776" sldId="346"/>
            <ac:spMk id="28" creationId="{213228F4-A57F-DA6B-14A4-5F168CFCD011}"/>
          </ac:spMkLst>
        </pc:spChg>
        <pc:spChg chg="del">
          <ac:chgData name="Dindi puri" userId="ae3aafaeea893d49" providerId="LiveId" clId="{165A048F-90F6-4D84-B5D5-7754AC2C34A7}" dt="2023-02-24T14:12:38.714" v="1743" actId="21"/>
          <ac:spMkLst>
            <pc:docMk/>
            <pc:sldMk cId="1044687776" sldId="346"/>
            <ac:spMk id="29" creationId="{DF7EAE8E-0951-93EA-B037-DEED5C038ECE}"/>
          </ac:spMkLst>
        </pc:spChg>
        <pc:spChg chg="del">
          <ac:chgData name="Dindi puri" userId="ae3aafaeea893d49" providerId="LiveId" clId="{165A048F-90F6-4D84-B5D5-7754AC2C34A7}" dt="2023-02-24T14:12:38.714" v="1743" actId="21"/>
          <ac:spMkLst>
            <pc:docMk/>
            <pc:sldMk cId="1044687776" sldId="346"/>
            <ac:spMk id="30" creationId="{2B1EB73C-AF57-EC6F-B774-7EA9EA3E65F3}"/>
          </ac:spMkLst>
        </pc:spChg>
        <pc:spChg chg="del">
          <ac:chgData name="Dindi puri" userId="ae3aafaeea893d49" providerId="LiveId" clId="{165A048F-90F6-4D84-B5D5-7754AC2C34A7}" dt="2023-02-24T14:12:38.714" v="1743" actId="21"/>
          <ac:spMkLst>
            <pc:docMk/>
            <pc:sldMk cId="1044687776" sldId="346"/>
            <ac:spMk id="31" creationId="{C16D95D3-D22C-6762-4ABA-C6CE2D86CA07}"/>
          </ac:spMkLst>
        </pc:spChg>
        <pc:spChg chg="del">
          <ac:chgData name="Dindi puri" userId="ae3aafaeea893d49" providerId="LiveId" clId="{165A048F-90F6-4D84-B5D5-7754AC2C34A7}" dt="2023-02-24T14:12:38.714" v="1743" actId="21"/>
          <ac:spMkLst>
            <pc:docMk/>
            <pc:sldMk cId="1044687776" sldId="346"/>
            <ac:spMk id="32" creationId="{0A7E7709-5E6F-D091-92DA-B1CB5F26DF79}"/>
          </ac:spMkLst>
        </pc:spChg>
        <pc:spChg chg="del mod topLvl">
          <ac:chgData name="Dindi puri" userId="ae3aafaeea893d49" providerId="LiveId" clId="{165A048F-90F6-4D84-B5D5-7754AC2C34A7}" dt="2023-02-24T14:17:49.387" v="1781" actId="21"/>
          <ac:spMkLst>
            <pc:docMk/>
            <pc:sldMk cId="1044687776" sldId="346"/>
            <ac:spMk id="33" creationId="{31E27EE6-75B5-1609-BA88-41B3471F42E0}"/>
          </ac:spMkLst>
        </pc:spChg>
        <pc:spChg chg="del mod topLvl">
          <ac:chgData name="Dindi puri" userId="ae3aafaeea893d49" providerId="LiveId" clId="{165A048F-90F6-4D84-B5D5-7754AC2C34A7}" dt="2023-02-24T14:16:35.710" v="1772" actId="21"/>
          <ac:spMkLst>
            <pc:docMk/>
            <pc:sldMk cId="1044687776" sldId="346"/>
            <ac:spMk id="34" creationId="{64E28975-3EA4-791A-DA34-8AAB3725BCF4}"/>
          </ac:spMkLst>
        </pc:spChg>
        <pc:spChg chg="del mod topLvl">
          <ac:chgData name="Dindi puri" userId="ae3aafaeea893d49" providerId="LiveId" clId="{165A048F-90F6-4D84-B5D5-7754AC2C34A7}" dt="2023-02-24T14:16:45.497" v="1773" actId="21"/>
          <ac:spMkLst>
            <pc:docMk/>
            <pc:sldMk cId="1044687776" sldId="346"/>
            <ac:spMk id="35" creationId="{B5730913-BE5A-65FE-DEA2-B266CE86522A}"/>
          </ac:spMkLst>
        </pc:spChg>
        <pc:spChg chg="add del mod topLvl">
          <ac:chgData name="Dindi puri" userId="ae3aafaeea893d49" providerId="LiveId" clId="{165A048F-90F6-4D84-B5D5-7754AC2C34A7}" dt="2023-02-24T14:17:36.527" v="1780" actId="21"/>
          <ac:spMkLst>
            <pc:docMk/>
            <pc:sldMk cId="1044687776" sldId="346"/>
            <ac:spMk id="36" creationId="{71994D73-5AE8-982B-AC51-9CD56F19D108}"/>
          </ac:spMkLst>
        </pc:spChg>
        <pc:spChg chg="add del mod topLvl">
          <ac:chgData name="Dindi puri" userId="ae3aafaeea893d49" providerId="LiveId" clId="{165A048F-90F6-4D84-B5D5-7754AC2C34A7}" dt="2023-02-24T14:17:36.527" v="1780" actId="21"/>
          <ac:spMkLst>
            <pc:docMk/>
            <pc:sldMk cId="1044687776" sldId="346"/>
            <ac:spMk id="37" creationId="{39166D85-C809-8A07-6058-1CEEB841F31B}"/>
          </ac:spMkLst>
        </pc:spChg>
        <pc:spChg chg="del mod topLvl">
          <ac:chgData name="Dindi puri" userId="ae3aafaeea893d49" providerId="LiveId" clId="{165A048F-90F6-4D84-B5D5-7754AC2C34A7}" dt="2023-02-24T14:16:35.710" v="1772" actId="21"/>
          <ac:spMkLst>
            <pc:docMk/>
            <pc:sldMk cId="1044687776" sldId="346"/>
            <ac:spMk id="38" creationId="{A45485A7-A6CE-2BB8-AA92-64F9BC285702}"/>
          </ac:spMkLst>
        </pc:spChg>
        <pc:spChg chg="add del mod topLvl">
          <ac:chgData name="Dindi puri" userId="ae3aafaeea893d49" providerId="LiveId" clId="{165A048F-90F6-4D84-B5D5-7754AC2C34A7}" dt="2023-02-24T14:17:36.527" v="1780" actId="21"/>
          <ac:spMkLst>
            <pc:docMk/>
            <pc:sldMk cId="1044687776" sldId="346"/>
            <ac:spMk id="39" creationId="{9A3F913D-D2D4-776D-EA3E-96AAA56C435B}"/>
          </ac:spMkLst>
        </pc:spChg>
        <pc:spChg chg="del mod topLvl">
          <ac:chgData name="Dindi puri" userId="ae3aafaeea893d49" providerId="LiveId" clId="{165A048F-90F6-4D84-B5D5-7754AC2C34A7}" dt="2023-02-24T14:17:12.685" v="1775" actId="21"/>
          <ac:spMkLst>
            <pc:docMk/>
            <pc:sldMk cId="1044687776" sldId="346"/>
            <ac:spMk id="40" creationId="{A0F92AD3-C9BE-4EBE-362F-CCA5DEC9430D}"/>
          </ac:spMkLst>
        </pc:spChg>
        <pc:spChg chg="del mod topLvl">
          <ac:chgData name="Dindi puri" userId="ae3aafaeea893d49" providerId="LiveId" clId="{165A048F-90F6-4D84-B5D5-7754AC2C34A7}" dt="2023-02-24T14:16:58.208" v="1774" actId="21"/>
          <ac:spMkLst>
            <pc:docMk/>
            <pc:sldMk cId="1044687776" sldId="346"/>
            <ac:spMk id="41" creationId="{18C8DF88-8287-E094-4B66-D711C67A2F72}"/>
          </ac:spMkLst>
        </pc:spChg>
        <pc:spChg chg="del mod topLvl">
          <ac:chgData name="Dindi puri" userId="ae3aafaeea893d49" providerId="LiveId" clId="{165A048F-90F6-4D84-B5D5-7754AC2C34A7}" dt="2023-02-24T14:17:12.685" v="1775" actId="21"/>
          <ac:spMkLst>
            <pc:docMk/>
            <pc:sldMk cId="1044687776" sldId="346"/>
            <ac:spMk id="42" creationId="{3F882E80-F5A0-5013-FDFD-F999F9D41A3A}"/>
          </ac:spMkLst>
        </pc:spChg>
        <pc:spChg chg="del">
          <ac:chgData name="Dindi puri" userId="ae3aafaeea893d49" providerId="LiveId" clId="{165A048F-90F6-4D84-B5D5-7754AC2C34A7}" dt="2023-02-24T14:12:38.714" v="1743" actId="21"/>
          <ac:spMkLst>
            <pc:docMk/>
            <pc:sldMk cId="1044687776" sldId="346"/>
            <ac:spMk id="43" creationId="{A55783EA-D3C1-5783-3F2B-F8B5AE962EDE}"/>
          </ac:spMkLst>
        </pc:spChg>
        <pc:spChg chg="del">
          <ac:chgData name="Dindi puri" userId="ae3aafaeea893d49" providerId="LiveId" clId="{165A048F-90F6-4D84-B5D5-7754AC2C34A7}" dt="2023-02-24T14:13:19.421" v="1750" actId="21"/>
          <ac:spMkLst>
            <pc:docMk/>
            <pc:sldMk cId="1044687776" sldId="346"/>
            <ac:spMk id="44" creationId="{A9EC7D10-64C4-8C8B-6C0C-B4467CF59CC0}"/>
          </ac:spMkLst>
        </pc:spChg>
        <pc:spChg chg="del">
          <ac:chgData name="Dindi puri" userId="ae3aafaeea893d49" providerId="LiveId" clId="{165A048F-90F6-4D84-B5D5-7754AC2C34A7}" dt="2023-02-24T14:13:19.421" v="1750" actId="21"/>
          <ac:spMkLst>
            <pc:docMk/>
            <pc:sldMk cId="1044687776" sldId="346"/>
            <ac:spMk id="45" creationId="{A88C33F9-8A13-E81D-978C-3195BEFD5EDC}"/>
          </ac:spMkLst>
        </pc:spChg>
        <pc:spChg chg="del">
          <ac:chgData name="Dindi puri" userId="ae3aafaeea893d49" providerId="LiveId" clId="{165A048F-90F6-4D84-B5D5-7754AC2C34A7}" dt="2023-02-24T14:13:30.404" v="1751" actId="21"/>
          <ac:spMkLst>
            <pc:docMk/>
            <pc:sldMk cId="1044687776" sldId="346"/>
            <ac:spMk id="46" creationId="{87F99558-1E23-9CFD-B77D-197ABAE1D1C2}"/>
          </ac:spMkLst>
        </pc:spChg>
        <pc:spChg chg="del">
          <ac:chgData name="Dindi puri" userId="ae3aafaeea893d49" providerId="LiveId" clId="{165A048F-90F6-4D84-B5D5-7754AC2C34A7}" dt="2023-02-24T14:13:41.379" v="1752" actId="21"/>
          <ac:spMkLst>
            <pc:docMk/>
            <pc:sldMk cId="1044687776" sldId="346"/>
            <ac:spMk id="47" creationId="{15D5DEF5-2A44-2FA2-06AD-E241667CCDC7}"/>
          </ac:spMkLst>
        </pc:spChg>
        <pc:spChg chg="del">
          <ac:chgData name="Dindi puri" userId="ae3aafaeea893d49" providerId="LiveId" clId="{165A048F-90F6-4D84-B5D5-7754AC2C34A7}" dt="2023-02-24T14:13:30.404" v="1751" actId="21"/>
          <ac:spMkLst>
            <pc:docMk/>
            <pc:sldMk cId="1044687776" sldId="346"/>
            <ac:spMk id="48" creationId="{5CAEB85B-C936-FE0F-6DED-AB5B4D15D9B2}"/>
          </ac:spMkLst>
        </pc:spChg>
        <pc:spChg chg="del">
          <ac:chgData name="Dindi puri" userId="ae3aafaeea893d49" providerId="LiveId" clId="{165A048F-90F6-4D84-B5D5-7754AC2C34A7}" dt="2023-02-24T14:12:38.714" v="1743" actId="21"/>
          <ac:spMkLst>
            <pc:docMk/>
            <pc:sldMk cId="1044687776" sldId="346"/>
            <ac:spMk id="49" creationId="{90BE844D-154A-A21E-EFA8-D19673AB9B74}"/>
          </ac:spMkLst>
        </pc:spChg>
        <pc:spChg chg="add del mod topLvl">
          <ac:chgData name="Dindi puri" userId="ae3aafaeea893d49" providerId="LiveId" clId="{165A048F-90F6-4D84-B5D5-7754AC2C34A7}" dt="2023-02-24T14:14:39.791" v="1762" actId="21"/>
          <ac:spMkLst>
            <pc:docMk/>
            <pc:sldMk cId="1044687776" sldId="346"/>
            <ac:spMk id="50" creationId="{416E558E-042E-9073-FC19-91F9D4EDD754}"/>
          </ac:spMkLst>
        </pc:spChg>
        <pc:spChg chg="del">
          <ac:chgData name="Dindi puri" userId="ae3aafaeea893d49" providerId="LiveId" clId="{165A048F-90F6-4D84-B5D5-7754AC2C34A7}" dt="2023-02-24T14:12:38.714" v="1743" actId="21"/>
          <ac:spMkLst>
            <pc:docMk/>
            <pc:sldMk cId="1044687776" sldId="346"/>
            <ac:spMk id="51" creationId="{92D80292-4D46-23BE-7CFB-1027F89B4CFD}"/>
          </ac:spMkLst>
        </pc:spChg>
        <pc:spChg chg="del">
          <ac:chgData name="Dindi puri" userId="ae3aafaeea893d49" providerId="LiveId" clId="{165A048F-90F6-4D84-B5D5-7754AC2C34A7}" dt="2023-02-24T14:13:30.404" v="1751" actId="21"/>
          <ac:spMkLst>
            <pc:docMk/>
            <pc:sldMk cId="1044687776" sldId="346"/>
            <ac:spMk id="52" creationId="{0A5AE06D-7FF4-7A58-D1C4-2B6240CDCB5E}"/>
          </ac:spMkLst>
        </pc:spChg>
        <pc:spChg chg="del">
          <ac:chgData name="Dindi puri" userId="ae3aafaeea893d49" providerId="LiveId" clId="{165A048F-90F6-4D84-B5D5-7754AC2C34A7}" dt="2023-02-24T14:12:38.714" v="1743" actId="21"/>
          <ac:spMkLst>
            <pc:docMk/>
            <pc:sldMk cId="1044687776" sldId="346"/>
            <ac:spMk id="53" creationId="{9882031C-6164-6AE0-5AA8-23AFC8E63B6E}"/>
          </ac:spMkLst>
        </pc:spChg>
        <pc:spChg chg="del">
          <ac:chgData name="Dindi puri" userId="ae3aafaeea893d49" providerId="LiveId" clId="{165A048F-90F6-4D84-B5D5-7754AC2C34A7}" dt="2023-02-24T14:12:56.799" v="1746" actId="21"/>
          <ac:spMkLst>
            <pc:docMk/>
            <pc:sldMk cId="1044687776" sldId="346"/>
            <ac:spMk id="54" creationId="{B6CD8776-D0E1-39C7-CB14-3C27939E3148}"/>
          </ac:spMkLst>
        </pc:spChg>
        <pc:spChg chg="add del mod topLvl">
          <ac:chgData name="Dindi puri" userId="ae3aafaeea893d49" providerId="LiveId" clId="{165A048F-90F6-4D84-B5D5-7754AC2C34A7}" dt="2023-02-24T14:14:29.679" v="1760" actId="21"/>
          <ac:spMkLst>
            <pc:docMk/>
            <pc:sldMk cId="1044687776" sldId="346"/>
            <ac:spMk id="55" creationId="{FB0BEFFA-42E8-1BF2-443D-5CC17CC9E616}"/>
          </ac:spMkLst>
        </pc:spChg>
        <pc:spChg chg="del">
          <ac:chgData name="Dindi puri" userId="ae3aafaeea893d49" providerId="LiveId" clId="{165A048F-90F6-4D84-B5D5-7754AC2C34A7}" dt="2023-02-24T14:14:11.134" v="1754" actId="21"/>
          <ac:spMkLst>
            <pc:docMk/>
            <pc:sldMk cId="1044687776" sldId="346"/>
            <ac:spMk id="56" creationId="{B96F6FBF-9D38-1A27-3D61-2B05EC74C00C}"/>
          </ac:spMkLst>
        </pc:spChg>
        <pc:spChg chg="del">
          <ac:chgData name="Dindi puri" userId="ae3aafaeea893d49" providerId="LiveId" clId="{165A048F-90F6-4D84-B5D5-7754AC2C34A7}" dt="2023-02-24T14:13:30.404" v="1751" actId="21"/>
          <ac:spMkLst>
            <pc:docMk/>
            <pc:sldMk cId="1044687776" sldId="346"/>
            <ac:spMk id="57" creationId="{D7428521-F8AF-0D34-50DD-8EDE16875EDC}"/>
          </ac:spMkLst>
        </pc:spChg>
        <pc:spChg chg="del">
          <ac:chgData name="Dindi puri" userId="ae3aafaeea893d49" providerId="LiveId" clId="{165A048F-90F6-4D84-B5D5-7754AC2C34A7}" dt="2023-02-24T14:14:16.699" v="1755" actId="21"/>
          <ac:spMkLst>
            <pc:docMk/>
            <pc:sldMk cId="1044687776" sldId="346"/>
            <ac:spMk id="58" creationId="{16879E34-9BCB-2564-BB7C-F51A04CA48C9}"/>
          </ac:spMkLst>
        </pc:spChg>
        <pc:spChg chg="del">
          <ac:chgData name="Dindi puri" userId="ae3aafaeea893d49" providerId="LiveId" clId="{165A048F-90F6-4D84-B5D5-7754AC2C34A7}" dt="2023-02-24T14:12:45.053" v="1744" actId="21"/>
          <ac:spMkLst>
            <pc:docMk/>
            <pc:sldMk cId="1044687776" sldId="346"/>
            <ac:spMk id="59" creationId="{0B82DB0D-73FF-89C8-1060-5BF552E35B28}"/>
          </ac:spMkLst>
        </pc:spChg>
        <pc:spChg chg="del">
          <ac:chgData name="Dindi puri" userId="ae3aafaeea893d49" providerId="LiveId" clId="{165A048F-90F6-4D84-B5D5-7754AC2C34A7}" dt="2023-02-24T14:13:19.421" v="1750" actId="21"/>
          <ac:spMkLst>
            <pc:docMk/>
            <pc:sldMk cId="1044687776" sldId="346"/>
            <ac:spMk id="60" creationId="{65F788BA-61C7-9C47-366E-47AA366AA15C}"/>
          </ac:spMkLst>
        </pc:spChg>
        <pc:spChg chg="del">
          <ac:chgData name="Dindi puri" userId="ae3aafaeea893d49" providerId="LiveId" clId="{165A048F-90F6-4D84-B5D5-7754AC2C34A7}" dt="2023-02-24T14:14:11.134" v="1754" actId="21"/>
          <ac:spMkLst>
            <pc:docMk/>
            <pc:sldMk cId="1044687776" sldId="346"/>
            <ac:spMk id="61" creationId="{944F699C-8867-D964-834C-81E2DFCEE4EE}"/>
          </ac:spMkLst>
        </pc:spChg>
        <pc:spChg chg="del">
          <ac:chgData name="Dindi puri" userId="ae3aafaeea893d49" providerId="LiveId" clId="{165A048F-90F6-4D84-B5D5-7754AC2C34A7}" dt="2023-02-24T14:13:49.973" v="1753" actId="21"/>
          <ac:spMkLst>
            <pc:docMk/>
            <pc:sldMk cId="1044687776" sldId="346"/>
            <ac:spMk id="62" creationId="{D9DBC0E0-0D4E-43EA-D326-F74CBBEC5B6B}"/>
          </ac:spMkLst>
        </pc:spChg>
        <pc:spChg chg="del">
          <ac:chgData name="Dindi puri" userId="ae3aafaeea893d49" providerId="LiveId" clId="{165A048F-90F6-4D84-B5D5-7754AC2C34A7}" dt="2023-02-24T14:13:49.973" v="1753" actId="21"/>
          <ac:spMkLst>
            <pc:docMk/>
            <pc:sldMk cId="1044687776" sldId="346"/>
            <ac:spMk id="63" creationId="{FF6CF4D3-BC32-7BD3-D3F3-70ED10414710}"/>
          </ac:spMkLst>
        </pc:spChg>
        <pc:spChg chg="del">
          <ac:chgData name="Dindi puri" userId="ae3aafaeea893d49" providerId="LiveId" clId="{165A048F-90F6-4D84-B5D5-7754AC2C34A7}" dt="2023-02-24T14:13:49.973" v="1753" actId="21"/>
          <ac:spMkLst>
            <pc:docMk/>
            <pc:sldMk cId="1044687776" sldId="346"/>
            <ac:spMk id="64" creationId="{961DC809-D46D-FD9B-47E2-E639C6C19E8A}"/>
          </ac:spMkLst>
        </pc:spChg>
        <pc:spChg chg="del">
          <ac:chgData name="Dindi puri" userId="ae3aafaeea893d49" providerId="LiveId" clId="{165A048F-90F6-4D84-B5D5-7754AC2C34A7}" dt="2023-02-24T14:13:49.973" v="1753" actId="21"/>
          <ac:spMkLst>
            <pc:docMk/>
            <pc:sldMk cId="1044687776" sldId="346"/>
            <ac:spMk id="65" creationId="{FC607DFE-5D52-7FFF-E0FB-E17676E9AD21}"/>
          </ac:spMkLst>
        </pc:spChg>
        <pc:spChg chg="del">
          <ac:chgData name="Dindi puri" userId="ae3aafaeea893d49" providerId="LiveId" clId="{165A048F-90F6-4D84-B5D5-7754AC2C34A7}" dt="2023-02-24T14:14:11.134" v="1754" actId="21"/>
          <ac:spMkLst>
            <pc:docMk/>
            <pc:sldMk cId="1044687776" sldId="346"/>
            <ac:spMk id="66" creationId="{7C2F32BB-9853-0452-4BE2-E35C05EA4F10}"/>
          </ac:spMkLst>
        </pc:spChg>
        <pc:spChg chg="del">
          <ac:chgData name="Dindi puri" userId="ae3aafaeea893d49" providerId="LiveId" clId="{165A048F-90F6-4D84-B5D5-7754AC2C34A7}" dt="2023-02-24T14:12:59.621" v="1747" actId="21"/>
          <ac:spMkLst>
            <pc:docMk/>
            <pc:sldMk cId="1044687776" sldId="346"/>
            <ac:spMk id="67" creationId="{C21A60FC-D0A4-D00C-F44B-14DA051657F8}"/>
          </ac:spMkLst>
        </pc:spChg>
        <pc:spChg chg="del">
          <ac:chgData name="Dindi puri" userId="ae3aafaeea893d49" providerId="LiveId" clId="{165A048F-90F6-4D84-B5D5-7754AC2C34A7}" dt="2023-02-24T14:13:41.379" v="1752" actId="21"/>
          <ac:spMkLst>
            <pc:docMk/>
            <pc:sldMk cId="1044687776" sldId="346"/>
            <ac:spMk id="68" creationId="{3873CF6C-4101-C9E3-A8DB-A569D2C62D2F}"/>
          </ac:spMkLst>
        </pc:spChg>
        <pc:spChg chg="del">
          <ac:chgData name="Dindi puri" userId="ae3aafaeea893d49" providerId="LiveId" clId="{165A048F-90F6-4D84-B5D5-7754AC2C34A7}" dt="2023-02-24T14:13:41.379" v="1752" actId="21"/>
          <ac:spMkLst>
            <pc:docMk/>
            <pc:sldMk cId="1044687776" sldId="346"/>
            <ac:spMk id="69" creationId="{E9702570-573D-A28C-83DB-01817DE4699A}"/>
          </ac:spMkLst>
        </pc:spChg>
        <pc:spChg chg="del">
          <ac:chgData name="Dindi puri" userId="ae3aafaeea893d49" providerId="LiveId" clId="{165A048F-90F6-4D84-B5D5-7754AC2C34A7}" dt="2023-02-24T14:12:53.466" v="1745" actId="21"/>
          <ac:spMkLst>
            <pc:docMk/>
            <pc:sldMk cId="1044687776" sldId="346"/>
            <ac:spMk id="70" creationId="{09F0B044-2BBC-1B89-9A00-80247F4339D1}"/>
          </ac:spMkLst>
        </pc:spChg>
        <pc:spChg chg="del">
          <ac:chgData name="Dindi puri" userId="ae3aafaeea893d49" providerId="LiveId" clId="{165A048F-90F6-4D84-B5D5-7754AC2C34A7}" dt="2023-02-24T14:12:53.466" v="1745" actId="21"/>
          <ac:spMkLst>
            <pc:docMk/>
            <pc:sldMk cId="1044687776" sldId="346"/>
            <ac:spMk id="71" creationId="{83F1E485-77D5-E870-0E1E-81FB2A140564}"/>
          </ac:spMkLst>
        </pc:spChg>
        <pc:spChg chg="del">
          <ac:chgData name="Dindi puri" userId="ae3aafaeea893d49" providerId="LiveId" clId="{165A048F-90F6-4D84-B5D5-7754AC2C34A7}" dt="2023-02-24T14:12:38.714" v="1743" actId="21"/>
          <ac:spMkLst>
            <pc:docMk/>
            <pc:sldMk cId="1044687776" sldId="346"/>
            <ac:spMk id="72" creationId="{1CD792D8-FD3A-C0D7-1C78-10F4E854BE2C}"/>
          </ac:spMkLst>
        </pc:spChg>
        <pc:spChg chg="del">
          <ac:chgData name="Dindi puri" userId="ae3aafaeea893d49" providerId="LiveId" clId="{165A048F-90F6-4D84-B5D5-7754AC2C34A7}" dt="2023-02-24T14:13:19.421" v="1750" actId="21"/>
          <ac:spMkLst>
            <pc:docMk/>
            <pc:sldMk cId="1044687776" sldId="346"/>
            <ac:spMk id="73" creationId="{9AE7893A-3072-ADB9-E8B5-45F8B6660B4B}"/>
          </ac:spMkLst>
        </pc:spChg>
        <pc:spChg chg="del">
          <ac:chgData name="Dindi puri" userId="ae3aafaeea893d49" providerId="LiveId" clId="{165A048F-90F6-4D84-B5D5-7754AC2C34A7}" dt="2023-02-24T14:12:38.714" v="1743" actId="21"/>
          <ac:spMkLst>
            <pc:docMk/>
            <pc:sldMk cId="1044687776" sldId="346"/>
            <ac:spMk id="74" creationId="{0CA2139D-BE19-F2BF-0D9F-13F2DD061A36}"/>
          </ac:spMkLst>
        </pc:spChg>
        <pc:spChg chg="del">
          <ac:chgData name="Dindi puri" userId="ae3aafaeea893d49" providerId="LiveId" clId="{165A048F-90F6-4D84-B5D5-7754AC2C34A7}" dt="2023-02-24T14:13:19.421" v="1750" actId="21"/>
          <ac:spMkLst>
            <pc:docMk/>
            <pc:sldMk cId="1044687776" sldId="346"/>
            <ac:spMk id="75" creationId="{A09B7F89-1404-CACA-4D25-1F3E2720AA18}"/>
          </ac:spMkLst>
        </pc:spChg>
        <pc:spChg chg="del">
          <ac:chgData name="Dindi puri" userId="ae3aafaeea893d49" providerId="LiveId" clId="{165A048F-90F6-4D84-B5D5-7754AC2C34A7}" dt="2023-02-24T14:12:38.714" v="1743" actId="21"/>
          <ac:spMkLst>
            <pc:docMk/>
            <pc:sldMk cId="1044687776" sldId="346"/>
            <ac:spMk id="76" creationId="{2A28A8A1-1C83-14CB-92DF-FADAF22214C2}"/>
          </ac:spMkLst>
        </pc:spChg>
        <pc:spChg chg="del">
          <ac:chgData name="Dindi puri" userId="ae3aafaeea893d49" providerId="LiveId" clId="{165A048F-90F6-4D84-B5D5-7754AC2C34A7}" dt="2023-02-24T14:13:41.379" v="1752" actId="21"/>
          <ac:spMkLst>
            <pc:docMk/>
            <pc:sldMk cId="1044687776" sldId="346"/>
            <ac:spMk id="77" creationId="{CF83EA73-CEB7-ADBF-3523-BAE030876985}"/>
          </ac:spMkLst>
        </pc:spChg>
        <pc:spChg chg="del">
          <ac:chgData name="Dindi puri" userId="ae3aafaeea893d49" providerId="LiveId" clId="{165A048F-90F6-4D84-B5D5-7754AC2C34A7}" dt="2023-02-24T14:13:49.973" v="1753" actId="21"/>
          <ac:spMkLst>
            <pc:docMk/>
            <pc:sldMk cId="1044687776" sldId="346"/>
            <ac:spMk id="78" creationId="{56C05F4F-43E4-CF35-B0E3-5A70CE1985A5}"/>
          </ac:spMkLst>
        </pc:spChg>
        <pc:spChg chg="del">
          <ac:chgData name="Dindi puri" userId="ae3aafaeea893d49" providerId="LiveId" clId="{165A048F-90F6-4D84-B5D5-7754AC2C34A7}" dt="2023-02-24T14:13:41.379" v="1752" actId="21"/>
          <ac:spMkLst>
            <pc:docMk/>
            <pc:sldMk cId="1044687776" sldId="346"/>
            <ac:spMk id="79" creationId="{B573AA19-3E64-0969-4534-4803DFA38E3C}"/>
          </ac:spMkLst>
        </pc:spChg>
        <pc:spChg chg="del">
          <ac:chgData name="Dindi puri" userId="ae3aafaeea893d49" providerId="LiveId" clId="{165A048F-90F6-4D84-B5D5-7754AC2C34A7}" dt="2023-02-24T14:13:41.379" v="1752" actId="21"/>
          <ac:spMkLst>
            <pc:docMk/>
            <pc:sldMk cId="1044687776" sldId="346"/>
            <ac:spMk id="80" creationId="{5DFE265E-ACC2-F60C-546B-08C5324D0E4E}"/>
          </ac:spMkLst>
        </pc:spChg>
        <pc:spChg chg="del">
          <ac:chgData name="Dindi puri" userId="ae3aafaeea893d49" providerId="LiveId" clId="{165A048F-90F6-4D84-B5D5-7754AC2C34A7}" dt="2023-02-24T14:13:19.421" v="1750" actId="21"/>
          <ac:spMkLst>
            <pc:docMk/>
            <pc:sldMk cId="1044687776" sldId="346"/>
            <ac:spMk id="81" creationId="{8546690A-4670-1A18-C1C0-8760FEFA3DA3}"/>
          </ac:spMkLst>
        </pc:spChg>
        <pc:spChg chg="del">
          <ac:chgData name="Dindi puri" userId="ae3aafaeea893d49" providerId="LiveId" clId="{165A048F-90F6-4D84-B5D5-7754AC2C34A7}" dt="2023-02-24T14:13:30.404" v="1751" actId="21"/>
          <ac:spMkLst>
            <pc:docMk/>
            <pc:sldMk cId="1044687776" sldId="346"/>
            <ac:spMk id="82" creationId="{E3456C8C-6BD2-0A8F-977A-F82E78F237E2}"/>
          </ac:spMkLst>
        </pc:spChg>
        <pc:spChg chg="mod ord topLvl">
          <ac:chgData name="Dindi puri" userId="ae3aafaeea893d49" providerId="LiveId" clId="{165A048F-90F6-4D84-B5D5-7754AC2C34A7}" dt="2023-02-24T14:20:59.198" v="1820" actId="166"/>
          <ac:spMkLst>
            <pc:docMk/>
            <pc:sldMk cId="1044687776" sldId="346"/>
            <ac:spMk id="88" creationId="{71E576DE-3040-7DEA-C75F-0E9234F19046}"/>
          </ac:spMkLst>
        </pc:spChg>
        <pc:spChg chg="mod topLvl">
          <ac:chgData name="Dindi puri" userId="ae3aafaeea893d49" providerId="LiveId" clId="{165A048F-90F6-4D84-B5D5-7754AC2C34A7}" dt="2023-02-24T14:15:12.595" v="1763" actId="164"/>
          <ac:spMkLst>
            <pc:docMk/>
            <pc:sldMk cId="1044687776" sldId="346"/>
            <ac:spMk id="89" creationId="{7D72774A-1BCE-049A-7F85-B227A8E55ECB}"/>
          </ac:spMkLst>
        </pc:spChg>
        <pc:spChg chg="mod topLvl">
          <ac:chgData name="Dindi puri" userId="ae3aafaeea893d49" providerId="LiveId" clId="{165A048F-90F6-4D84-B5D5-7754AC2C34A7}" dt="2023-02-24T14:15:12.595" v="1763" actId="164"/>
          <ac:spMkLst>
            <pc:docMk/>
            <pc:sldMk cId="1044687776" sldId="346"/>
            <ac:spMk id="90" creationId="{09BC25C0-C858-C813-BE51-C73026D9895E}"/>
          </ac:spMkLst>
        </pc:spChg>
        <pc:spChg chg="mod topLvl">
          <ac:chgData name="Dindi puri" userId="ae3aafaeea893d49" providerId="LiveId" clId="{165A048F-90F6-4D84-B5D5-7754AC2C34A7}" dt="2023-02-24T14:15:12.595" v="1763" actId="164"/>
          <ac:spMkLst>
            <pc:docMk/>
            <pc:sldMk cId="1044687776" sldId="346"/>
            <ac:spMk id="91" creationId="{01229104-8EF8-2C55-86A3-E444DE8D9FC9}"/>
          </ac:spMkLst>
        </pc:spChg>
        <pc:spChg chg="mod topLvl">
          <ac:chgData name="Dindi puri" userId="ae3aafaeea893d49" providerId="LiveId" clId="{165A048F-90F6-4D84-B5D5-7754AC2C34A7}" dt="2023-02-24T14:19:35.991" v="1798" actId="164"/>
          <ac:spMkLst>
            <pc:docMk/>
            <pc:sldMk cId="1044687776" sldId="346"/>
            <ac:spMk id="92" creationId="{FE118607-9615-3E3B-0CAC-F95A319A421F}"/>
          </ac:spMkLst>
        </pc:spChg>
        <pc:spChg chg="mod topLvl">
          <ac:chgData name="Dindi puri" userId="ae3aafaeea893d49" providerId="LiveId" clId="{165A048F-90F6-4D84-B5D5-7754AC2C34A7}" dt="2023-02-24T14:18:33.497" v="1788" actId="164"/>
          <ac:spMkLst>
            <pc:docMk/>
            <pc:sldMk cId="1044687776" sldId="346"/>
            <ac:spMk id="93" creationId="{08794B81-F16E-3F55-92ED-3D1F1C766A08}"/>
          </ac:spMkLst>
        </pc:spChg>
        <pc:spChg chg="mod topLvl">
          <ac:chgData name="Dindi puri" userId="ae3aafaeea893d49" providerId="LiveId" clId="{165A048F-90F6-4D84-B5D5-7754AC2C34A7}" dt="2023-02-24T14:18:52.552" v="1790" actId="164"/>
          <ac:spMkLst>
            <pc:docMk/>
            <pc:sldMk cId="1044687776" sldId="346"/>
            <ac:spMk id="94" creationId="{D51514DD-56A5-85B7-D48B-50B6DC427C01}"/>
          </ac:spMkLst>
        </pc:spChg>
        <pc:spChg chg="mod topLvl">
          <ac:chgData name="Dindi puri" userId="ae3aafaeea893d49" providerId="LiveId" clId="{165A048F-90F6-4D84-B5D5-7754AC2C34A7}" dt="2023-02-24T14:18:52.552" v="1790" actId="164"/>
          <ac:spMkLst>
            <pc:docMk/>
            <pc:sldMk cId="1044687776" sldId="346"/>
            <ac:spMk id="95" creationId="{1EB1789F-A422-4BE5-572A-9F2DFDC4CC8B}"/>
          </ac:spMkLst>
        </pc:spChg>
        <pc:spChg chg="mod topLvl">
          <ac:chgData name="Dindi puri" userId="ae3aafaeea893d49" providerId="LiveId" clId="{165A048F-90F6-4D84-B5D5-7754AC2C34A7}" dt="2023-02-24T14:18:52.552" v="1790" actId="164"/>
          <ac:spMkLst>
            <pc:docMk/>
            <pc:sldMk cId="1044687776" sldId="346"/>
            <ac:spMk id="96" creationId="{BB570011-D257-3C37-3950-DC04425062ED}"/>
          </ac:spMkLst>
        </pc:spChg>
        <pc:spChg chg="mod ord topLvl">
          <ac:chgData name="Dindi puri" userId="ae3aafaeea893d49" providerId="LiveId" clId="{165A048F-90F6-4D84-B5D5-7754AC2C34A7}" dt="2023-02-24T14:19:07.392" v="1793" actId="164"/>
          <ac:spMkLst>
            <pc:docMk/>
            <pc:sldMk cId="1044687776" sldId="346"/>
            <ac:spMk id="97" creationId="{4FF97F78-1061-84D0-CAC6-998FEA441DC7}"/>
          </ac:spMkLst>
        </pc:spChg>
        <pc:spChg chg="mod topLvl">
          <ac:chgData name="Dindi puri" userId="ae3aafaeea893d49" providerId="LiveId" clId="{165A048F-90F6-4D84-B5D5-7754AC2C34A7}" dt="2023-02-24T14:18:52.552" v="1790" actId="164"/>
          <ac:spMkLst>
            <pc:docMk/>
            <pc:sldMk cId="1044687776" sldId="346"/>
            <ac:spMk id="98" creationId="{6910F5CE-C657-7152-ABE3-7BF880B6F853}"/>
          </ac:spMkLst>
        </pc:spChg>
        <pc:spChg chg="mod ord topLvl">
          <ac:chgData name="Dindi puri" userId="ae3aafaeea893d49" providerId="LiveId" clId="{165A048F-90F6-4D84-B5D5-7754AC2C34A7}" dt="2023-02-24T14:19:07.392" v="1793" actId="164"/>
          <ac:spMkLst>
            <pc:docMk/>
            <pc:sldMk cId="1044687776" sldId="346"/>
            <ac:spMk id="99" creationId="{423A67FB-BA1D-BA8F-ABB9-9BE6ABA4669F}"/>
          </ac:spMkLst>
        </pc:spChg>
        <pc:spChg chg="mod topLvl">
          <ac:chgData name="Dindi puri" userId="ae3aafaeea893d49" providerId="LiveId" clId="{165A048F-90F6-4D84-B5D5-7754AC2C34A7}" dt="2023-02-24T14:18:33.497" v="1788" actId="164"/>
          <ac:spMkLst>
            <pc:docMk/>
            <pc:sldMk cId="1044687776" sldId="346"/>
            <ac:spMk id="100" creationId="{80EA2B7D-F6F0-241D-3263-74AA33441302}"/>
          </ac:spMkLst>
        </pc:spChg>
        <pc:spChg chg="mod topLvl">
          <ac:chgData name="Dindi puri" userId="ae3aafaeea893d49" providerId="LiveId" clId="{165A048F-90F6-4D84-B5D5-7754AC2C34A7}" dt="2023-02-24T14:18:52.552" v="1790" actId="164"/>
          <ac:spMkLst>
            <pc:docMk/>
            <pc:sldMk cId="1044687776" sldId="346"/>
            <ac:spMk id="101" creationId="{D60C2EB8-109F-8C66-F2A4-1BA4494585A5}"/>
          </ac:spMkLst>
        </pc:spChg>
        <pc:spChg chg="mod ord topLvl">
          <ac:chgData name="Dindi puri" userId="ae3aafaeea893d49" providerId="LiveId" clId="{165A048F-90F6-4D84-B5D5-7754AC2C34A7}" dt="2023-02-24T14:19:07.392" v="1793" actId="164"/>
          <ac:spMkLst>
            <pc:docMk/>
            <pc:sldMk cId="1044687776" sldId="346"/>
            <ac:spMk id="102" creationId="{4849F4C1-476B-0690-9921-49CC2427F700}"/>
          </ac:spMkLst>
        </pc:spChg>
        <pc:spChg chg="mod topLvl">
          <ac:chgData name="Dindi puri" userId="ae3aafaeea893d49" providerId="LiveId" clId="{165A048F-90F6-4D84-B5D5-7754AC2C34A7}" dt="2023-02-24T14:18:52.552" v="1790" actId="164"/>
          <ac:spMkLst>
            <pc:docMk/>
            <pc:sldMk cId="1044687776" sldId="346"/>
            <ac:spMk id="103" creationId="{C77CE873-2326-6F4A-EA50-B727DA6C1FBA}"/>
          </ac:spMkLst>
        </pc:spChg>
        <pc:spChg chg="mod topLvl">
          <ac:chgData name="Dindi puri" userId="ae3aafaeea893d49" providerId="LiveId" clId="{165A048F-90F6-4D84-B5D5-7754AC2C34A7}" dt="2023-02-24T14:18:52.552" v="1790" actId="164"/>
          <ac:spMkLst>
            <pc:docMk/>
            <pc:sldMk cId="1044687776" sldId="346"/>
            <ac:spMk id="104" creationId="{47BFE775-BF6D-2AA9-EE57-3FF05DF2FC76}"/>
          </ac:spMkLst>
        </pc:spChg>
        <pc:spChg chg="mod topLvl">
          <ac:chgData name="Dindi puri" userId="ae3aafaeea893d49" providerId="LiveId" clId="{165A048F-90F6-4D84-B5D5-7754AC2C34A7}" dt="2023-02-24T14:18:52.552" v="1790" actId="164"/>
          <ac:spMkLst>
            <pc:docMk/>
            <pc:sldMk cId="1044687776" sldId="346"/>
            <ac:spMk id="105" creationId="{7A37F7D3-55AD-8C8E-B273-B648DC74A8C7}"/>
          </ac:spMkLst>
        </pc:spChg>
        <pc:spChg chg="mod ord topLvl">
          <ac:chgData name="Dindi puri" userId="ae3aafaeea893d49" providerId="LiveId" clId="{165A048F-90F6-4D84-B5D5-7754AC2C34A7}" dt="2023-02-24T14:19:07.392" v="1793" actId="164"/>
          <ac:spMkLst>
            <pc:docMk/>
            <pc:sldMk cId="1044687776" sldId="346"/>
            <ac:spMk id="106" creationId="{9D0FA789-262D-69C6-56D2-916AC470202F}"/>
          </ac:spMkLst>
        </pc:spChg>
        <pc:spChg chg="del mod topLvl">
          <ac:chgData name="Dindi puri" userId="ae3aafaeea893d49" providerId="LiveId" clId="{165A048F-90F6-4D84-B5D5-7754AC2C34A7}" dt="2023-02-24T14:19:53.729" v="1802" actId="21"/>
          <ac:spMkLst>
            <pc:docMk/>
            <pc:sldMk cId="1044687776" sldId="346"/>
            <ac:spMk id="107" creationId="{2A5D574E-C103-F485-B898-4A45039041ED}"/>
          </ac:spMkLst>
        </pc:spChg>
        <pc:spChg chg="mod topLvl">
          <ac:chgData name="Dindi puri" userId="ae3aafaeea893d49" providerId="LiveId" clId="{165A048F-90F6-4D84-B5D5-7754AC2C34A7}" dt="2023-02-24T14:19:35.991" v="1798" actId="164"/>
          <ac:spMkLst>
            <pc:docMk/>
            <pc:sldMk cId="1044687776" sldId="346"/>
            <ac:spMk id="108" creationId="{728CAE03-A641-AA69-F452-EBC2AF2F2375}"/>
          </ac:spMkLst>
        </pc:spChg>
        <pc:spChg chg="mod topLvl">
          <ac:chgData name="Dindi puri" userId="ae3aafaeea893d49" providerId="LiveId" clId="{165A048F-90F6-4D84-B5D5-7754AC2C34A7}" dt="2023-02-24T14:19:35.991" v="1798" actId="164"/>
          <ac:spMkLst>
            <pc:docMk/>
            <pc:sldMk cId="1044687776" sldId="346"/>
            <ac:spMk id="109" creationId="{216BA803-334E-AB63-DB17-8AABC6B4B686}"/>
          </ac:spMkLst>
        </pc:spChg>
        <pc:spChg chg="mod topLvl">
          <ac:chgData name="Dindi puri" userId="ae3aafaeea893d49" providerId="LiveId" clId="{165A048F-90F6-4D84-B5D5-7754AC2C34A7}" dt="2023-02-24T14:19:35.991" v="1798" actId="164"/>
          <ac:spMkLst>
            <pc:docMk/>
            <pc:sldMk cId="1044687776" sldId="346"/>
            <ac:spMk id="110" creationId="{10004AEE-E11D-FFAA-760D-BEAFAE8D2865}"/>
          </ac:spMkLst>
        </pc:spChg>
        <pc:spChg chg="mod topLvl">
          <ac:chgData name="Dindi puri" userId="ae3aafaeea893d49" providerId="LiveId" clId="{165A048F-90F6-4D84-B5D5-7754AC2C34A7}" dt="2023-02-24T14:19:14.477" v="1795" actId="164"/>
          <ac:spMkLst>
            <pc:docMk/>
            <pc:sldMk cId="1044687776" sldId="346"/>
            <ac:spMk id="111" creationId="{E7DF06FA-7667-C06E-A475-205C8C6A70A2}"/>
          </ac:spMkLst>
        </pc:spChg>
        <pc:spChg chg="mod ord topLvl">
          <ac:chgData name="Dindi puri" userId="ae3aafaeea893d49" providerId="LiveId" clId="{165A048F-90F6-4D84-B5D5-7754AC2C34A7}" dt="2023-02-24T14:19:45.759" v="1800" actId="164"/>
          <ac:spMkLst>
            <pc:docMk/>
            <pc:sldMk cId="1044687776" sldId="346"/>
            <ac:spMk id="112" creationId="{88D0C7F1-683F-468C-4B30-FF02258B60F6}"/>
          </ac:spMkLst>
        </pc:spChg>
        <pc:spChg chg="mod topLvl">
          <ac:chgData name="Dindi puri" userId="ae3aafaeea893d49" providerId="LiveId" clId="{165A048F-90F6-4D84-B5D5-7754AC2C34A7}" dt="2023-02-24T14:18:33.497" v="1788" actId="164"/>
          <ac:spMkLst>
            <pc:docMk/>
            <pc:sldMk cId="1044687776" sldId="346"/>
            <ac:spMk id="113" creationId="{0946D6BE-4CAD-38A3-F0F4-3269D0564501}"/>
          </ac:spMkLst>
        </pc:spChg>
        <pc:spChg chg="mod topLvl">
          <ac:chgData name="Dindi puri" userId="ae3aafaeea893d49" providerId="LiveId" clId="{165A048F-90F6-4D84-B5D5-7754AC2C34A7}" dt="2023-02-24T14:18:33.497" v="1788" actId="164"/>
          <ac:spMkLst>
            <pc:docMk/>
            <pc:sldMk cId="1044687776" sldId="346"/>
            <ac:spMk id="114" creationId="{AD9AE9FC-11DB-DB80-7883-29B961862F70}"/>
          </ac:spMkLst>
        </pc:spChg>
        <pc:spChg chg="mod topLvl">
          <ac:chgData name="Dindi puri" userId="ae3aafaeea893d49" providerId="LiveId" clId="{165A048F-90F6-4D84-B5D5-7754AC2C34A7}" dt="2023-02-24T14:18:33.497" v="1788" actId="164"/>
          <ac:spMkLst>
            <pc:docMk/>
            <pc:sldMk cId="1044687776" sldId="346"/>
            <ac:spMk id="115" creationId="{0BAF0912-8801-CD65-920F-E10E2ED7A4F3}"/>
          </ac:spMkLst>
        </pc:spChg>
        <pc:spChg chg="mod topLvl">
          <ac:chgData name="Dindi puri" userId="ae3aafaeea893d49" providerId="LiveId" clId="{165A048F-90F6-4D84-B5D5-7754AC2C34A7}" dt="2023-02-24T14:19:45.759" v="1800" actId="164"/>
          <ac:spMkLst>
            <pc:docMk/>
            <pc:sldMk cId="1044687776" sldId="346"/>
            <ac:spMk id="116" creationId="{491B97A1-9C5B-A23C-6739-44D554C55C60}"/>
          </ac:spMkLst>
        </pc:spChg>
        <pc:spChg chg="mod topLvl">
          <ac:chgData name="Dindi puri" userId="ae3aafaeea893d49" providerId="LiveId" clId="{165A048F-90F6-4D84-B5D5-7754AC2C34A7}" dt="2023-02-24T14:18:52.552" v="1790" actId="164"/>
          <ac:spMkLst>
            <pc:docMk/>
            <pc:sldMk cId="1044687776" sldId="346"/>
            <ac:spMk id="117" creationId="{FD8D79E6-DA7B-0001-574F-661B8111261C}"/>
          </ac:spMkLst>
        </pc:spChg>
        <pc:spChg chg="mod topLvl">
          <ac:chgData name="Dindi puri" userId="ae3aafaeea893d49" providerId="LiveId" clId="{165A048F-90F6-4D84-B5D5-7754AC2C34A7}" dt="2023-02-24T14:18:52.552" v="1790" actId="164"/>
          <ac:spMkLst>
            <pc:docMk/>
            <pc:sldMk cId="1044687776" sldId="346"/>
            <ac:spMk id="118" creationId="{3FA130B3-0454-F6BB-29F8-D6F338C36CE3}"/>
          </ac:spMkLst>
        </pc:spChg>
        <pc:spChg chg="mod topLvl">
          <ac:chgData name="Dindi puri" userId="ae3aafaeea893d49" providerId="LiveId" clId="{165A048F-90F6-4D84-B5D5-7754AC2C34A7}" dt="2023-02-24T14:19:45.759" v="1800" actId="164"/>
          <ac:spMkLst>
            <pc:docMk/>
            <pc:sldMk cId="1044687776" sldId="346"/>
            <ac:spMk id="119" creationId="{09D15B1A-BCAA-72E7-78A6-06E9950CC013}"/>
          </ac:spMkLst>
        </pc:spChg>
        <pc:spChg chg="mod topLvl">
          <ac:chgData name="Dindi puri" userId="ae3aafaeea893d49" providerId="LiveId" clId="{165A048F-90F6-4D84-B5D5-7754AC2C34A7}" dt="2023-02-24T14:19:14.477" v="1795" actId="164"/>
          <ac:spMkLst>
            <pc:docMk/>
            <pc:sldMk cId="1044687776" sldId="346"/>
            <ac:spMk id="120" creationId="{43E43D25-E9C0-FB1A-252C-71CCB1BDBB68}"/>
          </ac:spMkLst>
        </pc:spChg>
        <pc:spChg chg="mod topLvl">
          <ac:chgData name="Dindi puri" userId="ae3aafaeea893d49" providerId="LiveId" clId="{165A048F-90F6-4D84-B5D5-7754AC2C34A7}" dt="2023-02-24T14:18:52.552" v="1790" actId="164"/>
          <ac:spMkLst>
            <pc:docMk/>
            <pc:sldMk cId="1044687776" sldId="346"/>
            <ac:spMk id="121" creationId="{3B1FD2A7-DB6E-2098-65FC-229F9D85D8F8}"/>
          </ac:spMkLst>
        </pc:spChg>
        <pc:spChg chg="mod ord topLvl">
          <ac:chgData name="Dindi puri" userId="ae3aafaeea893d49" providerId="LiveId" clId="{165A048F-90F6-4D84-B5D5-7754AC2C34A7}" dt="2023-02-24T14:19:07.392" v="1793" actId="164"/>
          <ac:spMkLst>
            <pc:docMk/>
            <pc:sldMk cId="1044687776" sldId="346"/>
            <ac:spMk id="122" creationId="{BA4C32BB-E5FF-04AC-9117-F0383E24A57F}"/>
          </ac:spMkLst>
        </pc:spChg>
        <pc:spChg chg="del mod topLvl">
          <ac:chgData name="Dindi puri" userId="ae3aafaeea893d49" providerId="LiveId" clId="{165A048F-90F6-4D84-B5D5-7754AC2C34A7}" dt="2023-02-24T14:20:03.106" v="1803" actId="21"/>
          <ac:spMkLst>
            <pc:docMk/>
            <pc:sldMk cId="1044687776" sldId="346"/>
            <ac:spMk id="123" creationId="{9CBFDFC6-23E8-8F35-2715-87BE44C9BFF5}"/>
          </ac:spMkLst>
        </pc:spChg>
        <pc:spChg chg="mod topLvl">
          <ac:chgData name="Dindi puri" userId="ae3aafaeea893d49" providerId="LiveId" clId="{165A048F-90F6-4D84-B5D5-7754AC2C34A7}" dt="2023-02-24T14:19:35.991" v="1798" actId="164"/>
          <ac:spMkLst>
            <pc:docMk/>
            <pc:sldMk cId="1044687776" sldId="346"/>
            <ac:spMk id="124" creationId="{319BE4D5-79C2-7FEB-98C5-08F36F39DC71}"/>
          </ac:spMkLst>
        </pc:spChg>
        <pc:spChg chg="mod topLvl">
          <ac:chgData name="Dindi puri" userId="ae3aafaeea893d49" providerId="LiveId" clId="{165A048F-90F6-4D84-B5D5-7754AC2C34A7}" dt="2023-02-24T14:18:52.552" v="1790" actId="164"/>
          <ac:spMkLst>
            <pc:docMk/>
            <pc:sldMk cId="1044687776" sldId="346"/>
            <ac:spMk id="125" creationId="{98FCE920-A191-E7F5-7D25-A48F4BCFEA61}"/>
          </ac:spMkLst>
        </pc:spChg>
        <pc:spChg chg="mod topLvl">
          <ac:chgData name="Dindi puri" userId="ae3aafaeea893d49" providerId="LiveId" clId="{165A048F-90F6-4D84-B5D5-7754AC2C34A7}" dt="2023-02-24T14:19:45.759" v="1800" actId="164"/>
          <ac:spMkLst>
            <pc:docMk/>
            <pc:sldMk cId="1044687776" sldId="346"/>
            <ac:spMk id="126" creationId="{5ABC0ACB-0977-0433-DEC8-EF767DD52937}"/>
          </ac:spMkLst>
        </pc:spChg>
        <pc:spChg chg="mod topLvl">
          <ac:chgData name="Dindi puri" userId="ae3aafaeea893d49" providerId="LiveId" clId="{165A048F-90F6-4D84-B5D5-7754AC2C34A7}" dt="2023-02-24T14:19:35.991" v="1798" actId="164"/>
          <ac:spMkLst>
            <pc:docMk/>
            <pc:sldMk cId="1044687776" sldId="346"/>
            <ac:spMk id="127" creationId="{E4062E14-0CC6-164D-66AD-377BBF0787B7}"/>
          </ac:spMkLst>
        </pc:spChg>
        <pc:spChg chg="mod topLvl">
          <ac:chgData name="Dindi puri" userId="ae3aafaeea893d49" providerId="LiveId" clId="{165A048F-90F6-4D84-B5D5-7754AC2C34A7}" dt="2023-02-24T14:19:14.477" v="1795" actId="164"/>
          <ac:spMkLst>
            <pc:docMk/>
            <pc:sldMk cId="1044687776" sldId="346"/>
            <ac:spMk id="128" creationId="{7D987AC9-2A5C-A1EF-249E-2FF906087214}"/>
          </ac:spMkLst>
        </pc:spChg>
        <pc:spChg chg="mod topLvl">
          <ac:chgData name="Dindi puri" userId="ae3aafaeea893d49" providerId="LiveId" clId="{165A048F-90F6-4D84-B5D5-7754AC2C34A7}" dt="2023-02-24T14:18:33.497" v="1788" actId="164"/>
          <ac:spMkLst>
            <pc:docMk/>
            <pc:sldMk cId="1044687776" sldId="346"/>
            <ac:spMk id="129" creationId="{3C86A153-203C-4C4E-1B68-46A19DA05CFE}"/>
          </ac:spMkLst>
        </pc:spChg>
        <pc:spChg chg="mod topLvl">
          <ac:chgData name="Dindi puri" userId="ae3aafaeea893d49" providerId="LiveId" clId="{165A048F-90F6-4D84-B5D5-7754AC2C34A7}" dt="2023-02-24T14:18:33.497" v="1788" actId="164"/>
          <ac:spMkLst>
            <pc:docMk/>
            <pc:sldMk cId="1044687776" sldId="346"/>
            <ac:spMk id="130" creationId="{8322228B-CFEC-8521-656A-03C1BF1A5E49}"/>
          </ac:spMkLst>
        </pc:spChg>
        <pc:spChg chg="mod topLvl">
          <ac:chgData name="Dindi puri" userId="ae3aafaeea893d49" providerId="LiveId" clId="{165A048F-90F6-4D84-B5D5-7754AC2C34A7}" dt="2023-02-24T14:18:33.497" v="1788" actId="164"/>
          <ac:spMkLst>
            <pc:docMk/>
            <pc:sldMk cId="1044687776" sldId="346"/>
            <ac:spMk id="131" creationId="{B340498F-63CE-C70F-399B-BC0C8396F8C3}"/>
          </ac:spMkLst>
        </pc:spChg>
        <pc:spChg chg="del">
          <ac:chgData name="Dindi puri" userId="ae3aafaeea893d49" providerId="LiveId" clId="{165A048F-90F6-4D84-B5D5-7754AC2C34A7}" dt="2023-02-24T14:12:01.185" v="1742" actId="21"/>
          <ac:spMkLst>
            <pc:docMk/>
            <pc:sldMk cId="1044687776" sldId="346"/>
            <ac:spMk id="132" creationId="{A72593A6-8309-8568-C9C7-B02B948E899E}"/>
          </ac:spMkLst>
        </pc:spChg>
        <pc:spChg chg="mod">
          <ac:chgData name="Dindi puri" userId="ae3aafaeea893d49" providerId="LiveId" clId="{165A048F-90F6-4D84-B5D5-7754AC2C34A7}" dt="2023-02-24T14:15:26.848" v="1764" actId="164"/>
          <ac:spMkLst>
            <pc:docMk/>
            <pc:sldMk cId="1044687776" sldId="346"/>
            <ac:spMk id="134" creationId="{ADAB956B-C10C-687B-03E5-5D345EEA40D3}"/>
          </ac:spMkLst>
        </pc:spChg>
        <pc:spChg chg="mod">
          <ac:chgData name="Dindi puri" userId="ae3aafaeea893d49" providerId="LiveId" clId="{165A048F-90F6-4D84-B5D5-7754AC2C34A7}" dt="2023-02-24T14:15:35.831" v="1765" actId="164"/>
          <ac:spMkLst>
            <pc:docMk/>
            <pc:sldMk cId="1044687776" sldId="346"/>
            <ac:spMk id="135" creationId="{96E02146-419F-CDF5-6BE4-9E84385A637F}"/>
          </ac:spMkLst>
        </pc:spChg>
        <pc:spChg chg="mod">
          <ac:chgData name="Dindi puri" userId="ae3aafaeea893d49" providerId="LiveId" clId="{165A048F-90F6-4D84-B5D5-7754AC2C34A7}" dt="2023-02-24T14:15:12.595" v="1763" actId="164"/>
          <ac:spMkLst>
            <pc:docMk/>
            <pc:sldMk cId="1044687776" sldId="346"/>
            <ac:spMk id="136" creationId="{69B1A98B-200F-E9BA-E9EE-36BB655458B0}"/>
          </ac:spMkLst>
        </pc:spChg>
        <pc:spChg chg="mod">
          <ac:chgData name="Dindi puri" userId="ae3aafaeea893d49" providerId="LiveId" clId="{165A048F-90F6-4D84-B5D5-7754AC2C34A7}" dt="2023-02-24T14:15:12.595" v="1763" actId="164"/>
          <ac:spMkLst>
            <pc:docMk/>
            <pc:sldMk cId="1044687776" sldId="346"/>
            <ac:spMk id="137" creationId="{0F4CFDCC-0A53-DEFD-7722-C6BE048FBC4C}"/>
          </ac:spMkLst>
        </pc:spChg>
        <pc:spChg chg="mod">
          <ac:chgData name="Dindi puri" userId="ae3aafaeea893d49" providerId="LiveId" clId="{165A048F-90F6-4D84-B5D5-7754AC2C34A7}" dt="2023-02-24T14:15:12.595" v="1763" actId="164"/>
          <ac:spMkLst>
            <pc:docMk/>
            <pc:sldMk cId="1044687776" sldId="346"/>
            <ac:spMk id="138" creationId="{775175C2-6AF4-0010-6C67-3957D01A2987}"/>
          </ac:spMkLst>
        </pc:spChg>
        <pc:spChg chg="mod">
          <ac:chgData name="Dindi puri" userId="ae3aafaeea893d49" providerId="LiveId" clId="{165A048F-90F6-4D84-B5D5-7754AC2C34A7}" dt="2023-02-24T14:15:12.595" v="1763" actId="164"/>
          <ac:spMkLst>
            <pc:docMk/>
            <pc:sldMk cId="1044687776" sldId="346"/>
            <ac:spMk id="139" creationId="{78806CEB-5228-38FB-5DB2-99F2ED19DF52}"/>
          </ac:spMkLst>
        </pc:spChg>
        <pc:spChg chg="mod">
          <ac:chgData name="Dindi puri" userId="ae3aafaeea893d49" providerId="LiveId" clId="{165A048F-90F6-4D84-B5D5-7754AC2C34A7}" dt="2023-02-24T14:15:12.595" v="1763" actId="164"/>
          <ac:spMkLst>
            <pc:docMk/>
            <pc:sldMk cId="1044687776" sldId="346"/>
            <ac:spMk id="140" creationId="{A55CDB53-4943-DF38-3102-36FA3BA01335}"/>
          </ac:spMkLst>
        </pc:spChg>
        <pc:spChg chg="mod">
          <ac:chgData name="Dindi puri" userId="ae3aafaeea893d49" providerId="LiveId" clId="{165A048F-90F6-4D84-B5D5-7754AC2C34A7}" dt="2023-02-24T14:15:12.595" v="1763" actId="164"/>
          <ac:spMkLst>
            <pc:docMk/>
            <pc:sldMk cId="1044687776" sldId="346"/>
            <ac:spMk id="141" creationId="{2474FE44-292B-AC9F-F60B-AC586F2BADA8}"/>
          </ac:spMkLst>
        </pc:spChg>
        <pc:spChg chg="mod">
          <ac:chgData name="Dindi puri" userId="ae3aafaeea893d49" providerId="LiveId" clId="{165A048F-90F6-4D84-B5D5-7754AC2C34A7}" dt="2023-02-24T14:15:12.595" v="1763" actId="164"/>
          <ac:spMkLst>
            <pc:docMk/>
            <pc:sldMk cId="1044687776" sldId="346"/>
            <ac:spMk id="142" creationId="{09470B27-F34C-BEBA-91CC-EC0D3EC619DB}"/>
          </ac:spMkLst>
        </pc:spChg>
        <pc:spChg chg="mod">
          <ac:chgData name="Dindi puri" userId="ae3aafaeea893d49" providerId="LiveId" clId="{165A048F-90F6-4D84-B5D5-7754AC2C34A7}" dt="2023-02-24T14:15:12.595" v="1763" actId="164"/>
          <ac:spMkLst>
            <pc:docMk/>
            <pc:sldMk cId="1044687776" sldId="346"/>
            <ac:spMk id="143" creationId="{6FD551C5-5C38-97F7-DC70-B27D2176085F}"/>
          </ac:spMkLst>
        </pc:spChg>
        <pc:spChg chg="mod">
          <ac:chgData name="Dindi puri" userId="ae3aafaeea893d49" providerId="LiveId" clId="{165A048F-90F6-4D84-B5D5-7754AC2C34A7}" dt="2023-02-24T14:15:12.595" v="1763" actId="164"/>
          <ac:spMkLst>
            <pc:docMk/>
            <pc:sldMk cId="1044687776" sldId="346"/>
            <ac:spMk id="144" creationId="{56AF219F-ABCA-D3A5-843D-5B835F814175}"/>
          </ac:spMkLst>
        </pc:spChg>
        <pc:spChg chg="mod">
          <ac:chgData name="Dindi puri" userId="ae3aafaeea893d49" providerId="LiveId" clId="{165A048F-90F6-4D84-B5D5-7754AC2C34A7}" dt="2023-02-25T15:40:10.190" v="4420" actId="1076"/>
          <ac:spMkLst>
            <pc:docMk/>
            <pc:sldMk cId="1044687776" sldId="346"/>
            <ac:spMk id="145" creationId="{530B5ADD-018B-3F43-6AFE-9AE974E9F260}"/>
          </ac:spMkLst>
        </pc:spChg>
        <pc:spChg chg="mod">
          <ac:chgData name="Dindi puri" userId="ae3aafaeea893d49" providerId="LiveId" clId="{165A048F-90F6-4D84-B5D5-7754AC2C34A7}" dt="2023-03-24T16:06:47.106" v="13589" actId="20577"/>
          <ac:spMkLst>
            <pc:docMk/>
            <pc:sldMk cId="1044687776" sldId="346"/>
            <ac:spMk id="146" creationId="{4AD4538A-2FC8-1121-07BE-A647EECD162F}"/>
          </ac:spMkLst>
        </pc:spChg>
        <pc:grpChg chg="add del">
          <ac:chgData name="Dindi puri" userId="ae3aafaeea893d49" providerId="LiveId" clId="{165A048F-90F6-4D84-B5D5-7754AC2C34A7}" dt="2023-02-24T14:14:26.093" v="1758" actId="165"/>
          <ac:grpSpMkLst>
            <pc:docMk/>
            <pc:sldMk cId="1044687776" sldId="346"/>
            <ac:grpSpMk id="3" creationId="{884FED93-9660-EBEA-4A09-F110C9F7E06C}"/>
          </ac:grpSpMkLst>
        </pc:grpChg>
        <pc:grpChg chg="add del mod topLvl">
          <ac:chgData name="Dindi puri" userId="ae3aafaeea893d49" providerId="LiveId" clId="{165A048F-90F6-4D84-B5D5-7754AC2C34A7}" dt="2023-02-24T14:14:35.620" v="1761" actId="165"/>
          <ac:grpSpMkLst>
            <pc:docMk/>
            <pc:sldMk cId="1044687776" sldId="346"/>
            <ac:grpSpMk id="4" creationId="{8606615A-85CD-4EEB-209F-9A3E19EC7EDB}"/>
          </ac:grpSpMkLst>
        </pc:grpChg>
        <pc:grpChg chg="add del mod topLvl">
          <ac:chgData name="Dindi puri" userId="ae3aafaeea893d49" providerId="LiveId" clId="{165A048F-90F6-4D84-B5D5-7754AC2C34A7}" dt="2023-02-24T14:14:35.620" v="1761" actId="165"/>
          <ac:grpSpMkLst>
            <pc:docMk/>
            <pc:sldMk cId="1044687776" sldId="346"/>
            <ac:grpSpMk id="5" creationId="{28874E5F-0D26-5FB3-5E41-89DD7017D68E}"/>
          </ac:grpSpMkLst>
        </pc:grpChg>
        <pc:grpChg chg="add mod">
          <ac:chgData name="Dindi puri" userId="ae3aafaeea893d49" providerId="LiveId" clId="{165A048F-90F6-4D84-B5D5-7754AC2C34A7}" dt="2023-02-24T14:15:26.848" v="1764" actId="164"/>
          <ac:grpSpMkLst>
            <pc:docMk/>
            <pc:sldMk cId="1044687776" sldId="346"/>
            <ac:grpSpMk id="7" creationId="{4D465D91-D6BE-A0FF-D74F-9082588B5C99}"/>
          </ac:grpSpMkLst>
        </pc:grpChg>
        <pc:grpChg chg="del">
          <ac:chgData name="Dindi puri" userId="ae3aafaeea893d49" providerId="LiveId" clId="{165A048F-90F6-4D84-B5D5-7754AC2C34A7}" dt="2023-02-24T14:13:41.379" v="1752" actId="21"/>
          <ac:grpSpMkLst>
            <pc:docMk/>
            <pc:sldMk cId="1044687776" sldId="346"/>
            <ac:grpSpMk id="8" creationId="{E484430E-697F-1D87-26DF-B3A531839691}"/>
          </ac:grpSpMkLst>
        </pc:grpChg>
        <pc:grpChg chg="del">
          <ac:chgData name="Dindi puri" userId="ae3aafaeea893d49" providerId="LiveId" clId="{165A048F-90F6-4D84-B5D5-7754AC2C34A7}" dt="2023-02-24T14:13:19.421" v="1750" actId="21"/>
          <ac:grpSpMkLst>
            <pc:docMk/>
            <pc:sldMk cId="1044687776" sldId="346"/>
            <ac:grpSpMk id="9" creationId="{462011C6-6E00-BD98-AF81-C20F7BE3E963}"/>
          </ac:grpSpMkLst>
        </pc:grpChg>
        <pc:grpChg chg="del">
          <ac:chgData name="Dindi puri" userId="ae3aafaeea893d49" providerId="LiveId" clId="{165A048F-90F6-4D84-B5D5-7754AC2C34A7}" dt="2023-02-24T14:14:16.699" v="1755" actId="21"/>
          <ac:grpSpMkLst>
            <pc:docMk/>
            <pc:sldMk cId="1044687776" sldId="346"/>
            <ac:grpSpMk id="10" creationId="{64477774-224F-0009-2254-4861C235FE12}"/>
          </ac:grpSpMkLst>
        </pc:grpChg>
        <pc:grpChg chg="del">
          <ac:chgData name="Dindi puri" userId="ae3aafaeea893d49" providerId="LiveId" clId="{165A048F-90F6-4D84-B5D5-7754AC2C34A7}" dt="2023-02-24T14:12:38.714" v="1743" actId="21"/>
          <ac:grpSpMkLst>
            <pc:docMk/>
            <pc:sldMk cId="1044687776" sldId="346"/>
            <ac:grpSpMk id="11" creationId="{60F48551-1E9F-3888-8C95-1F048463283D}"/>
          </ac:grpSpMkLst>
        </pc:grpChg>
        <pc:grpChg chg="del">
          <ac:chgData name="Dindi puri" userId="ae3aafaeea893d49" providerId="LiveId" clId="{165A048F-90F6-4D84-B5D5-7754AC2C34A7}" dt="2023-02-24T14:12:38.714" v="1743" actId="21"/>
          <ac:grpSpMkLst>
            <pc:docMk/>
            <pc:sldMk cId="1044687776" sldId="346"/>
            <ac:grpSpMk id="12" creationId="{F5B20C24-7014-54B8-0211-0001FD81970E}"/>
          </ac:grpSpMkLst>
        </pc:grpChg>
        <pc:grpChg chg="del">
          <ac:chgData name="Dindi puri" userId="ae3aafaeea893d49" providerId="LiveId" clId="{165A048F-90F6-4D84-B5D5-7754AC2C34A7}" dt="2023-02-24T14:13:30.404" v="1751" actId="21"/>
          <ac:grpSpMkLst>
            <pc:docMk/>
            <pc:sldMk cId="1044687776" sldId="346"/>
            <ac:grpSpMk id="13" creationId="{12E75AD9-52C7-2963-5209-332982537BC2}"/>
          </ac:grpSpMkLst>
        </pc:grpChg>
        <pc:grpChg chg="add del mod topLvl">
          <ac:chgData name="Dindi puri" userId="ae3aafaeea893d49" providerId="LiveId" clId="{165A048F-90F6-4D84-B5D5-7754AC2C34A7}" dt="2023-02-24T14:14:35.620" v="1761" actId="165"/>
          <ac:grpSpMkLst>
            <pc:docMk/>
            <pc:sldMk cId="1044687776" sldId="346"/>
            <ac:grpSpMk id="14" creationId="{200FD746-3244-D978-0EB3-957B27A32AFB}"/>
          </ac:grpSpMkLst>
        </pc:grpChg>
        <pc:grpChg chg="add del mod topLvl">
          <ac:chgData name="Dindi puri" userId="ae3aafaeea893d49" providerId="LiveId" clId="{165A048F-90F6-4D84-B5D5-7754AC2C34A7}" dt="2023-02-24T14:14:35.620" v="1761" actId="165"/>
          <ac:grpSpMkLst>
            <pc:docMk/>
            <pc:sldMk cId="1044687776" sldId="346"/>
            <ac:grpSpMk id="15" creationId="{4EFC5513-5EB8-AFF0-E14F-647EDA6B8463}"/>
          </ac:grpSpMkLst>
        </pc:grpChg>
        <pc:grpChg chg="add mod">
          <ac:chgData name="Dindi puri" userId="ae3aafaeea893d49" providerId="LiveId" clId="{165A048F-90F6-4D84-B5D5-7754AC2C34A7}" dt="2023-02-24T14:15:35.831" v="1765" actId="164"/>
          <ac:grpSpMkLst>
            <pc:docMk/>
            <pc:sldMk cId="1044687776" sldId="346"/>
            <ac:grpSpMk id="83" creationId="{45A79DE4-2862-B082-76ED-3EE3E785EDE1}"/>
          </ac:grpSpMkLst>
        </pc:grpChg>
        <pc:grpChg chg="add del mod ord">
          <ac:chgData name="Dindi puri" userId="ae3aafaeea893d49" providerId="LiveId" clId="{165A048F-90F6-4D84-B5D5-7754AC2C34A7}" dt="2023-02-24T14:21:41.206" v="1832" actId="1076"/>
          <ac:grpSpMkLst>
            <pc:docMk/>
            <pc:sldMk cId="1044687776" sldId="346"/>
            <ac:grpSpMk id="84" creationId="{B684833C-DF5C-F760-88C3-DD469FA23CE2}"/>
          </ac:grpSpMkLst>
        </pc:grpChg>
        <pc:grpChg chg="add del mod">
          <ac:chgData name="Dindi puri" userId="ae3aafaeea893d49" providerId="LiveId" clId="{165A048F-90F6-4D84-B5D5-7754AC2C34A7}" dt="2023-02-24T14:16:35.710" v="1772" actId="21"/>
          <ac:grpSpMkLst>
            <pc:docMk/>
            <pc:sldMk cId="1044687776" sldId="346"/>
            <ac:grpSpMk id="85" creationId="{FE77098E-9344-3C81-7218-EF645C2DF07C}"/>
          </ac:grpSpMkLst>
        </pc:grpChg>
        <pc:grpChg chg="add del mod">
          <ac:chgData name="Dindi puri" userId="ae3aafaeea893d49" providerId="LiveId" clId="{165A048F-90F6-4D84-B5D5-7754AC2C34A7}" dt="2023-02-24T14:19:16.086" v="1796" actId="21"/>
          <ac:grpSpMkLst>
            <pc:docMk/>
            <pc:sldMk cId="1044687776" sldId="346"/>
            <ac:grpSpMk id="86" creationId="{78DED65F-B111-669B-2EE1-251374EF4EAD}"/>
          </ac:grpSpMkLst>
        </pc:grpChg>
        <pc:grpChg chg="add mod ord">
          <ac:chgData name="Dindi puri" userId="ae3aafaeea893d49" providerId="LiveId" clId="{165A048F-90F6-4D84-B5D5-7754AC2C34A7}" dt="2023-02-24T14:19:07.392" v="1793" actId="164"/>
          <ac:grpSpMkLst>
            <pc:docMk/>
            <pc:sldMk cId="1044687776" sldId="346"/>
            <ac:grpSpMk id="87" creationId="{DEA82637-A5E5-CE04-494B-3988F21D2CFC}"/>
          </ac:grpSpMkLst>
        </pc:grpChg>
        <pc:grpChg chg="add mod">
          <ac:chgData name="Dindi puri" userId="ae3aafaeea893d49" providerId="LiveId" clId="{165A048F-90F6-4D84-B5D5-7754AC2C34A7}" dt="2023-02-24T14:19:14.477" v="1795" actId="164"/>
          <ac:grpSpMkLst>
            <pc:docMk/>
            <pc:sldMk cId="1044687776" sldId="346"/>
            <ac:grpSpMk id="133" creationId="{27FC19B0-F962-1B0E-F1CB-CB5ED8BEABAF}"/>
          </ac:grpSpMkLst>
        </pc:grpChg>
        <pc:grpChg chg="add del mod">
          <ac:chgData name="Dindi puri" userId="ae3aafaeea893d49" providerId="LiveId" clId="{165A048F-90F6-4D84-B5D5-7754AC2C34A7}" dt="2023-02-24T14:19:20.417" v="1797" actId="21"/>
          <ac:grpSpMkLst>
            <pc:docMk/>
            <pc:sldMk cId="1044687776" sldId="346"/>
            <ac:grpSpMk id="147" creationId="{CB5E3005-359F-4AE5-BFA8-BD4FEC88C6E1}"/>
          </ac:grpSpMkLst>
        </pc:grpChg>
        <pc:grpChg chg="add del mod">
          <ac:chgData name="Dindi puri" userId="ae3aafaeea893d49" providerId="LiveId" clId="{165A048F-90F6-4D84-B5D5-7754AC2C34A7}" dt="2023-02-24T14:19:38.379" v="1799" actId="21"/>
          <ac:grpSpMkLst>
            <pc:docMk/>
            <pc:sldMk cId="1044687776" sldId="346"/>
            <ac:grpSpMk id="148" creationId="{33B39C6E-B6A8-F685-7200-8585E963B762}"/>
          </ac:grpSpMkLst>
        </pc:grpChg>
        <pc:grpChg chg="add del mod">
          <ac:chgData name="Dindi puri" userId="ae3aafaeea893d49" providerId="LiveId" clId="{165A048F-90F6-4D84-B5D5-7754AC2C34A7}" dt="2023-02-24T14:19:48.331" v="1801" actId="21"/>
          <ac:grpSpMkLst>
            <pc:docMk/>
            <pc:sldMk cId="1044687776" sldId="346"/>
            <ac:grpSpMk id="149" creationId="{B743317E-5076-8776-A745-3C619738EC58}"/>
          </ac:grpSpMkLst>
        </pc:grpChg>
        <pc:picChg chg="add mod modCrop">
          <ac:chgData name="Dindi puri" userId="ae3aafaeea893d49" providerId="LiveId" clId="{165A048F-90F6-4D84-B5D5-7754AC2C34A7}" dt="2023-02-24T14:21:43.324" v="1833" actId="1076"/>
          <ac:picMkLst>
            <pc:docMk/>
            <pc:sldMk cId="1044687776" sldId="346"/>
            <ac:picMk id="151" creationId="{C590F009-C682-E33C-40AA-F7931F87F8B5}"/>
          </ac:picMkLst>
        </pc:picChg>
        <pc:picChg chg="add del mod">
          <ac:chgData name="Dindi puri" userId="ae3aafaeea893d49" providerId="LiveId" clId="{165A048F-90F6-4D84-B5D5-7754AC2C34A7}" dt="2023-02-24T14:25:18.266" v="1868" actId="21"/>
          <ac:picMkLst>
            <pc:docMk/>
            <pc:sldMk cId="1044687776" sldId="346"/>
            <ac:picMk id="153" creationId="{30AAD839-608C-041B-24AA-42CB0017EBB2}"/>
          </ac:picMkLst>
        </pc:picChg>
        <pc:picChg chg="add del mod">
          <ac:chgData name="Dindi puri" userId="ae3aafaeea893d49" providerId="LiveId" clId="{165A048F-90F6-4D84-B5D5-7754AC2C34A7}" dt="2023-03-24T16:18:13.326" v="13839" actId="478"/>
          <ac:picMkLst>
            <pc:docMk/>
            <pc:sldMk cId="1044687776" sldId="346"/>
            <ac:picMk id="155" creationId="{B22DD5D9-0638-BBF1-6A04-DAF26993EF9C}"/>
          </ac:picMkLst>
        </pc:picChg>
      </pc:sldChg>
      <pc:sldChg chg="addSp delSp modSp add del mod ord">
        <pc:chgData name="Dindi puri" userId="ae3aafaeea893d49" providerId="LiveId" clId="{165A048F-90F6-4D84-B5D5-7754AC2C34A7}" dt="2023-03-26T13:46:32.492" v="13894" actId="2696"/>
        <pc:sldMkLst>
          <pc:docMk/>
          <pc:sldMk cId="3067197976" sldId="347"/>
        </pc:sldMkLst>
        <pc:spChg chg="mod">
          <ac:chgData name="Dindi puri" userId="ae3aafaeea893d49" providerId="LiveId" clId="{165A048F-90F6-4D84-B5D5-7754AC2C34A7}" dt="2023-02-24T17:20:07.115" v="2194" actId="20577"/>
          <ac:spMkLst>
            <pc:docMk/>
            <pc:sldMk cId="3067197976" sldId="347"/>
            <ac:spMk id="3263" creationId="{00000000-0000-0000-0000-000000000000}"/>
          </ac:spMkLst>
        </pc:spChg>
        <pc:spChg chg="mod">
          <ac:chgData name="Dindi puri" userId="ae3aafaeea893d49" providerId="LiveId" clId="{165A048F-90F6-4D84-B5D5-7754AC2C34A7}" dt="2023-02-24T17:19:56.351" v="2176" actId="20577"/>
          <ac:spMkLst>
            <pc:docMk/>
            <pc:sldMk cId="3067197976" sldId="347"/>
            <ac:spMk id="3264" creationId="{00000000-0000-0000-0000-000000000000}"/>
          </ac:spMkLst>
        </pc:spChg>
        <pc:grpChg chg="del">
          <ac:chgData name="Dindi puri" userId="ae3aafaeea893d49" providerId="LiveId" clId="{165A048F-90F6-4D84-B5D5-7754AC2C34A7}" dt="2023-02-24T17:20:09.620" v="2195" actId="21"/>
          <ac:grpSpMkLst>
            <pc:docMk/>
            <pc:sldMk cId="3067197976" sldId="347"/>
            <ac:grpSpMk id="2" creationId="{FD14C787-A72F-E71D-FF5E-4331CC4EFCCA}"/>
          </ac:grpSpMkLst>
        </pc:grpChg>
        <pc:picChg chg="add mod">
          <ac:chgData name="Dindi puri" userId="ae3aafaeea893d49" providerId="LiveId" clId="{165A048F-90F6-4D84-B5D5-7754AC2C34A7}" dt="2023-02-24T17:20:47.654" v="2200" actId="1076"/>
          <ac:picMkLst>
            <pc:docMk/>
            <pc:sldMk cId="3067197976" sldId="347"/>
            <ac:picMk id="3216" creationId="{0978941A-68EC-2025-AE4B-4E0348B4AA3C}"/>
          </ac:picMkLst>
        </pc:picChg>
      </pc:sldChg>
      <pc:sldChg chg="modSp add del mod ord">
        <pc:chgData name="Dindi puri" userId="ae3aafaeea893d49" providerId="LiveId" clId="{165A048F-90F6-4D84-B5D5-7754AC2C34A7}" dt="2023-03-26T13:46:32.492" v="13894" actId="2696"/>
        <pc:sldMkLst>
          <pc:docMk/>
          <pc:sldMk cId="4063026016" sldId="348"/>
        </pc:sldMkLst>
        <pc:spChg chg="mod">
          <ac:chgData name="Dindi puri" userId="ae3aafaeea893d49" providerId="LiveId" clId="{165A048F-90F6-4D84-B5D5-7754AC2C34A7}" dt="2023-02-24T17:32:38.685" v="2223" actId="255"/>
          <ac:spMkLst>
            <pc:docMk/>
            <pc:sldMk cId="4063026016" sldId="348"/>
            <ac:spMk id="2543" creationId="{00000000-0000-0000-0000-000000000000}"/>
          </ac:spMkLst>
        </pc:spChg>
        <pc:spChg chg="mod">
          <ac:chgData name="Dindi puri" userId="ae3aafaeea893d49" providerId="LiveId" clId="{165A048F-90F6-4D84-B5D5-7754AC2C34A7}" dt="2023-02-24T17:32:58.175" v="2243" actId="1076"/>
          <ac:spMkLst>
            <pc:docMk/>
            <pc:sldMk cId="4063026016" sldId="348"/>
            <ac:spMk id="2548" creationId="{00000000-0000-0000-0000-000000000000}"/>
          </ac:spMkLst>
        </pc:spChg>
        <pc:spChg chg="mod">
          <ac:chgData name="Dindi puri" userId="ae3aafaeea893d49" providerId="LiveId" clId="{165A048F-90F6-4D84-B5D5-7754AC2C34A7}" dt="2023-02-24T17:33:05.785" v="2260" actId="20577"/>
          <ac:spMkLst>
            <pc:docMk/>
            <pc:sldMk cId="4063026016" sldId="348"/>
            <ac:spMk id="2553" creationId="{00000000-0000-0000-0000-000000000000}"/>
          </ac:spMkLst>
        </pc:spChg>
        <pc:cxnChg chg="mod">
          <ac:chgData name="Dindi puri" userId="ae3aafaeea893d49" providerId="LiveId" clId="{165A048F-90F6-4D84-B5D5-7754AC2C34A7}" dt="2023-02-24T17:32:23.976" v="2220" actId="14100"/>
          <ac:cxnSpMkLst>
            <pc:docMk/>
            <pc:sldMk cId="4063026016" sldId="348"/>
            <ac:cxnSpMk id="2546" creationId="{00000000-0000-0000-0000-000000000000}"/>
          </ac:cxnSpMkLst>
        </pc:cxnChg>
      </pc:sldChg>
      <pc:sldChg chg="add del">
        <pc:chgData name="Dindi puri" userId="ae3aafaeea893d49" providerId="LiveId" clId="{165A048F-90F6-4D84-B5D5-7754AC2C34A7}" dt="2023-03-26T13:45:26.654" v="13885" actId="2696"/>
        <pc:sldMkLst>
          <pc:docMk/>
          <pc:sldMk cId="1143138786" sldId="349"/>
        </pc:sldMkLst>
      </pc:sldChg>
      <pc:sldChg chg="addSp delSp modSp add mod ord delAnim modAnim">
        <pc:chgData name="Dindi puri" userId="ae3aafaeea893d49" providerId="LiveId" clId="{165A048F-90F6-4D84-B5D5-7754AC2C34A7}" dt="2023-03-29T12:56:05.884" v="14273" actId="20577"/>
        <pc:sldMkLst>
          <pc:docMk/>
          <pc:sldMk cId="3341977030" sldId="350"/>
        </pc:sldMkLst>
        <pc:spChg chg="add del mod">
          <ac:chgData name="Dindi puri" userId="ae3aafaeea893d49" providerId="LiveId" clId="{165A048F-90F6-4D84-B5D5-7754AC2C34A7}" dt="2023-03-22T23:03:21.618" v="12467" actId="21"/>
          <ac:spMkLst>
            <pc:docMk/>
            <pc:sldMk cId="3341977030" sldId="350"/>
            <ac:spMk id="3" creationId="{F9F2C3B8-BCEC-B573-20AE-B450846EEE7C}"/>
          </ac:spMkLst>
        </pc:spChg>
        <pc:spChg chg="mod">
          <ac:chgData name="Dindi puri" userId="ae3aafaeea893d49" providerId="LiveId" clId="{165A048F-90F6-4D84-B5D5-7754AC2C34A7}" dt="2023-03-23T16:17:28.368" v="12877"/>
          <ac:spMkLst>
            <pc:docMk/>
            <pc:sldMk cId="3341977030" sldId="350"/>
            <ac:spMk id="4" creationId="{45DA573B-23E7-26EE-9DB0-F545E146770A}"/>
          </ac:spMkLst>
        </pc:spChg>
        <pc:spChg chg="mod">
          <ac:chgData name="Dindi puri" userId="ae3aafaeea893d49" providerId="LiveId" clId="{165A048F-90F6-4D84-B5D5-7754AC2C34A7}" dt="2023-03-23T16:17:28.368" v="12877"/>
          <ac:spMkLst>
            <pc:docMk/>
            <pc:sldMk cId="3341977030" sldId="350"/>
            <ac:spMk id="5" creationId="{30197A71-04F8-78BB-2872-99F73EF6B8C1}"/>
          </ac:spMkLst>
        </pc:spChg>
        <pc:spChg chg="mod">
          <ac:chgData name="Dindi puri" userId="ae3aafaeea893d49" providerId="LiveId" clId="{165A048F-90F6-4D84-B5D5-7754AC2C34A7}" dt="2023-03-23T16:17:28.368" v="12877"/>
          <ac:spMkLst>
            <pc:docMk/>
            <pc:sldMk cId="3341977030" sldId="350"/>
            <ac:spMk id="6" creationId="{0164D0CC-90AA-23FB-2D67-94A65763523B}"/>
          </ac:spMkLst>
        </pc:spChg>
        <pc:spChg chg="mod">
          <ac:chgData name="Dindi puri" userId="ae3aafaeea893d49" providerId="LiveId" clId="{165A048F-90F6-4D84-B5D5-7754AC2C34A7}" dt="2023-03-23T16:17:28.368" v="12877"/>
          <ac:spMkLst>
            <pc:docMk/>
            <pc:sldMk cId="3341977030" sldId="350"/>
            <ac:spMk id="7" creationId="{7C95529F-B4E7-6A06-F0D9-CB780FFF388A}"/>
          </ac:spMkLst>
        </pc:spChg>
        <pc:spChg chg="mod">
          <ac:chgData name="Dindi puri" userId="ae3aafaeea893d49" providerId="LiveId" clId="{165A048F-90F6-4D84-B5D5-7754AC2C34A7}" dt="2023-03-23T16:17:28.368" v="12877"/>
          <ac:spMkLst>
            <pc:docMk/>
            <pc:sldMk cId="3341977030" sldId="350"/>
            <ac:spMk id="8" creationId="{BC838CEE-3E2A-EBB8-27F7-38EA537DA0A3}"/>
          </ac:spMkLst>
        </pc:spChg>
        <pc:spChg chg="mod">
          <ac:chgData name="Dindi puri" userId="ae3aafaeea893d49" providerId="LiveId" clId="{165A048F-90F6-4D84-B5D5-7754AC2C34A7}" dt="2023-03-23T16:17:28.368" v="12877"/>
          <ac:spMkLst>
            <pc:docMk/>
            <pc:sldMk cId="3341977030" sldId="350"/>
            <ac:spMk id="9" creationId="{FC4FF93E-F397-895A-75D2-D76D6CAB1280}"/>
          </ac:spMkLst>
        </pc:spChg>
        <pc:spChg chg="mod">
          <ac:chgData name="Dindi puri" userId="ae3aafaeea893d49" providerId="LiveId" clId="{165A048F-90F6-4D84-B5D5-7754AC2C34A7}" dt="2023-03-23T16:17:28.368" v="12877"/>
          <ac:spMkLst>
            <pc:docMk/>
            <pc:sldMk cId="3341977030" sldId="350"/>
            <ac:spMk id="10" creationId="{E0DDE3EF-2176-E540-E97C-54B13F114AEE}"/>
          </ac:spMkLst>
        </pc:spChg>
        <pc:spChg chg="mod">
          <ac:chgData name="Dindi puri" userId="ae3aafaeea893d49" providerId="LiveId" clId="{165A048F-90F6-4D84-B5D5-7754AC2C34A7}" dt="2023-03-23T16:17:28.368" v="12877"/>
          <ac:spMkLst>
            <pc:docMk/>
            <pc:sldMk cId="3341977030" sldId="350"/>
            <ac:spMk id="11" creationId="{15BAE7C8-2470-18AC-31E2-E13831D6A833}"/>
          </ac:spMkLst>
        </pc:spChg>
        <pc:spChg chg="mod">
          <ac:chgData name="Dindi puri" userId="ae3aafaeea893d49" providerId="LiveId" clId="{165A048F-90F6-4D84-B5D5-7754AC2C34A7}" dt="2023-03-23T16:17:28.368" v="12877"/>
          <ac:spMkLst>
            <pc:docMk/>
            <pc:sldMk cId="3341977030" sldId="350"/>
            <ac:spMk id="12" creationId="{A7487ECB-E5F9-95A0-ADCD-070C82DBA8DF}"/>
          </ac:spMkLst>
        </pc:spChg>
        <pc:spChg chg="mod">
          <ac:chgData name="Dindi puri" userId="ae3aafaeea893d49" providerId="LiveId" clId="{165A048F-90F6-4D84-B5D5-7754AC2C34A7}" dt="2023-03-23T16:17:28.368" v="12877"/>
          <ac:spMkLst>
            <pc:docMk/>
            <pc:sldMk cId="3341977030" sldId="350"/>
            <ac:spMk id="13" creationId="{845C916C-7922-D534-1082-C38372180647}"/>
          </ac:spMkLst>
        </pc:spChg>
        <pc:spChg chg="mod">
          <ac:chgData name="Dindi puri" userId="ae3aafaeea893d49" providerId="LiveId" clId="{165A048F-90F6-4D84-B5D5-7754AC2C34A7}" dt="2023-03-23T16:17:28.368" v="12877"/>
          <ac:spMkLst>
            <pc:docMk/>
            <pc:sldMk cId="3341977030" sldId="350"/>
            <ac:spMk id="14" creationId="{FE806344-1CC5-F3C5-7F34-0C7CA6458D91}"/>
          </ac:spMkLst>
        </pc:spChg>
        <pc:spChg chg="mod">
          <ac:chgData name="Dindi puri" userId="ae3aafaeea893d49" providerId="LiveId" clId="{165A048F-90F6-4D84-B5D5-7754AC2C34A7}" dt="2023-03-23T16:17:28.368" v="12877"/>
          <ac:spMkLst>
            <pc:docMk/>
            <pc:sldMk cId="3341977030" sldId="350"/>
            <ac:spMk id="15" creationId="{1DB148D1-6668-E5C1-DA77-E7E192832BDD}"/>
          </ac:spMkLst>
        </pc:spChg>
        <pc:spChg chg="mod">
          <ac:chgData name="Dindi puri" userId="ae3aafaeea893d49" providerId="LiveId" clId="{165A048F-90F6-4D84-B5D5-7754AC2C34A7}" dt="2023-03-23T16:17:28.368" v="12877"/>
          <ac:spMkLst>
            <pc:docMk/>
            <pc:sldMk cId="3341977030" sldId="350"/>
            <ac:spMk id="16" creationId="{B9C13348-8625-66B5-9749-789FA80F1626}"/>
          </ac:spMkLst>
        </pc:spChg>
        <pc:spChg chg="mod">
          <ac:chgData name="Dindi puri" userId="ae3aafaeea893d49" providerId="LiveId" clId="{165A048F-90F6-4D84-B5D5-7754AC2C34A7}" dt="2023-03-23T16:17:28.368" v="12877"/>
          <ac:spMkLst>
            <pc:docMk/>
            <pc:sldMk cId="3341977030" sldId="350"/>
            <ac:spMk id="17" creationId="{7CD59B5B-9E9D-22C5-A5C5-3C4BC99CDF21}"/>
          </ac:spMkLst>
        </pc:spChg>
        <pc:spChg chg="mod">
          <ac:chgData name="Dindi puri" userId="ae3aafaeea893d49" providerId="LiveId" clId="{165A048F-90F6-4D84-B5D5-7754AC2C34A7}" dt="2023-03-23T16:17:28.368" v="12877"/>
          <ac:spMkLst>
            <pc:docMk/>
            <pc:sldMk cId="3341977030" sldId="350"/>
            <ac:spMk id="18" creationId="{84D28393-81FE-E2B1-9A61-C3F43BBAB4C3}"/>
          </ac:spMkLst>
        </pc:spChg>
        <pc:spChg chg="mod">
          <ac:chgData name="Dindi puri" userId="ae3aafaeea893d49" providerId="LiveId" clId="{165A048F-90F6-4D84-B5D5-7754AC2C34A7}" dt="2023-03-23T16:17:28.368" v="12877"/>
          <ac:spMkLst>
            <pc:docMk/>
            <pc:sldMk cId="3341977030" sldId="350"/>
            <ac:spMk id="19" creationId="{EBFE06AD-E4AF-8B31-12BA-113945371AD5}"/>
          </ac:spMkLst>
        </pc:spChg>
        <pc:spChg chg="mod">
          <ac:chgData name="Dindi puri" userId="ae3aafaeea893d49" providerId="LiveId" clId="{165A048F-90F6-4D84-B5D5-7754AC2C34A7}" dt="2023-03-23T16:17:28.368" v="12877"/>
          <ac:spMkLst>
            <pc:docMk/>
            <pc:sldMk cId="3341977030" sldId="350"/>
            <ac:spMk id="20" creationId="{C54C79BC-CD26-747E-5A7F-2AE630DA53E7}"/>
          </ac:spMkLst>
        </pc:spChg>
        <pc:spChg chg="mod">
          <ac:chgData name="Dindi puri" userId="ae3aafaeea893d49" providerId="LiveId" clId="{165A048F-90F6-4D84-B5D5-7754AC2C34A7}" dt="2023-03-23T16:17:28.368" v="12877"/>
          <ac:spMkLst>
            <pc:docMk/>
            <pc:sldMk cId="3341977030" sldId="350"/>
            <ac:spMk id="21" creationId="{6A47E03C-DA66-4317-C160-A973612C6C65}"/>
          </ac:spMkLst>
        </pc:spChg>
        <pc:spChg chg="mod">
          <ac:chgData name="Dindi puri" userId="ae3aafaeea893d49" providerId="LiveId" clId="{165A048F-90F6-4D84-B5D5-7754AC2C34A7}" dt="2023-03-23T16:17:28.368" v="12877"/>
          <ac:spMkLst>
            <pc:docMk/>
            <pc:sldMk cId="3341977030" sldId="350"/>
            <ac:spMk id="22" creationId="{1D59BBDB-87ED-C3AB-A889-DF2FCC47908F}"/>
          </ac:spMkLst>
        </pc:spChg>
        <pc:spChg chg="mod">
          <ac:chgData name="Dindi puri" userId="ae3aafaeea893d49" providerId="LiveId" clId="{165A048F-90F6-4D84-B5D5-7754AC2C34A7}" dt="2023-03-23T16:17:28.368" v="12877"/>
          <ac:spMkLst>
            <pc:docMk/>
            <pc:sldMk cId="3341977030" sldId="350"/>
            <ac:spMk id="23" creationId="{DED37F0F-DA0B-FEC2-CD54-C1824AEADF81}"/>
          </ac:spMkLst>
        </pc:spChg>
        <pc:spChg chg="mod">
          <ac:chgData name="Dindi puri" userId="ae3aafaeea893d49" providerId="LiveId" clId="{165A048F-90F6-4D84-B5D5-7754AC2C34A7}" dt="2023-03-23T16:17:28.368" v="12877"/>
          <ac:spMkLst>
            <pc:docMk/>
            <pc:sldMk cId="3341977030" sldId="350"/>
            <ac:spMk id="24" creationId="{E8DF414F-92D2-30A4-4E3C-13F03162C7E0}"/>
          </ac:spMkLst>
        </pc:spChg>
        <pc:spChg chg="mod">
          <ac:chgData name="Dindi puri" userId="ae3aafaeea893d49" providerId="LiveId" clId="{165A048F-90F6-4D84-B5D5-7754AC2C34A7}" dt="2023-03-23T16:17:28.368" v="12877"/>
          <ac:spMkLst>
            <pc:docMk/>
            <pc:sldMk cId="3341977030" sldId="350"/>
            <ac:spMk id="25" creationId="{AD39C4B6-88E9-9E11-DC9C-E44F0D1D7B50}"/>
          </ac:spMkLst>
        </pc:spChg>
        <pc:spChg chg="mod">
          <ac:chgData name="Dindi puri" userId="ae3aafaeea893d49" providerId="LiveId" clId="{165A048F-90F6-4D84-B5D5-7754AC2C34A7}" dt="2023-03-23T16:17:28.368" v="12877"/>
          <ac:spMkLst>
            <pc:docMk/>
            <pc:sldMk cId="3341977030" sldId="350"/>
            <ac:spMk id="26" creationId="{BEFFBDB9-D609-5CE3-469F-9A4AEE689077}"/>
          </ac:spMkLst>
        </pc:spChg>
        <pc:spChg chg="mod">
          <ac:chgData name="Dindi puri" userId="ae3aafaeea893d49" providerId="LiveId" clId="{165A048F-90F6-4D84-B5D5-7754AC2C34A7}" dt="2023-03-23T16:17:28.368" v="12877"/>
          <ac:spMkLst>
            <pc:docMk/>
            <pc:sldMk cId="3341977030" sldId="350"/>
            <ac:spMk id="27" creationId="{5323200D-0F9E-51E7-3F1C-14DA41411F36}"/>
          </ac:spMkLst>
        </pc:spChg>
        <pc:spChg chg="mod">
          <ac:chgData name="Dindi puri" userId="ae3aafaeea893d49" providerId="LiveId" clId="{165A048F-90F6-4D84-B5D5-7754AC2C34A7}" dt="2023-03-23T16:17:28.368" v="12877"/>
          <ac:spMkLst>
            <pc:docMk/>
            <pc:sldMk cId="3341977030" sldId="350"/>
            <ac:spMk id="28" creationId="{0381ACC3-5A73-4DE4-9245-EE44900B38B3}"/>
          </ac:spMkLst>
        </pc:spChg>
        <pc:spChg chg="mod">
          <ac:chgData name="Dindi puri" userId="ae3aafaeea893d49" providerId="LiveId" clId="{165A048F-90F6-4D84-B5D5-7754AC2C34A7}" dt="2023-03-23T16:17:28.368" v="12877"/>
          <ac:spMkLst>
            <pc:docMk/>
            <pc:sldMk cId="3341977030" sldId="350"/>
            <ac:spMk id="29" creationId="{CF4E4767-66C4-CB14-FF52-F7FE44081884}"/>
          </ac:spMkLst>
        </pc:spChg>
        <pc:spChg chg="mod">
          <ac:chgData name="Dindi puri" userId="ae3aafaeea893d49" providerId="LiveId" clId="{165A048F-90F6-4D84-B5D5-7754AC2C34A7}" dt="2023-03-23T16:17:28.368" v="12877"/>
          <ac:spMkLst>
            <pc:docMk/>
            <pc:sldMk cId="3341977030" sldId="350"/>
            <ac:spMk id="30" creationId="{503E8F8A-011D-7F5C-37D0-07A69C8EF60D}"/>
          </ac:spMkLst>
        </pc:spChg>
        <pc:spChg chg="mod">
          <ac:chgData name="Dindi puri" userId="ae3aafaeea893d49" providerId="LiveId" clId="{165A048F-90F6-4D84-B5D5-7754AC2C34A7}" dt="2023-03-23T16:17:35.030" v="12879"/>
          <ac:spMkLst>
            <pc:docMk/>
            <pc:sldMk cId="3341977030" sldId="350"/>
            <ac:spMk id="32" creationId="{6835FAB5-1907-8900-76EC-0F34FB2EF2F9}"/>
          </ac:spMkLst>
        </pc:spChg>
        <pc:spChg chg="mod">
          <ac:chgData name="Dindi puri" userId="ae3aafaeea893d49" providerId="LiveId" clId="{165A048F-90F6-4D84-B5D5-7754AC2C34A7}" dt="2023-03-23T16:17:35.030" v="12879"/>
          <ac:spMkLst>
            <pc:docMk/>
            <pc:sldMk cId="3341977030" sldId="350"/>
            <ac:spMk id="33" creationId="{9F9CC316-524D-11D7-85C4-D6A2E54827A7}"/>
          </ac:spMkLst>
        </pc:spChg>
        <pc:spChg chg="mod">
          <ac:chgData name="Dindi puri" userId="ae3aafaeea893d49" providerId="LiveId" clId="{165A048F-90F6-4D84-B5D5-7754AC2C34A7}" dt="2023-03-23T16:17:35.030" v="12879"/>
          <ac:spMkLst>
            <pc:docMk/>
            <pc:sldMk cId="3341977030" sldId="350"/>
            <ac:spMk id="34" creationId="{F4697F74-7AFD-7C7C-DC48-8DB91C2A79FA}"/>
          </ac:spMkLst>
        </pc:spChg>
        <pc:spChg chg="mod">
          <ac:chgData name="Dindi puri" userId="ae3aafaeea893d49" providerId="LiveId" clId="{165A048F-90F6-4D84-B5D5-7754AC2C34A7}" dt="2023-03-23T16:17:35.030" v="12879"/>
          <ac:spMkLst>
            <pc:docMk/>
            <pc:sldMk cId="3341977030" sldId="350"/>
            <ac:spMk id="35" creationId="{EA661EEF-BF51-3C7D-A585-C1128BCA1DAF}"/>
          </ac:spMkLst>
        </pc:spChg>
        <pc:spChg chg="mod">
          <ac:chgData name="Dindi puri" userId="ae3aafaeea893d49" providerId="LiveId" clId="{165A048F-90F6-4D84-B5D5-7754AC2C34A7}" dt="2023-03-23T16:17:35.030" v="12879"/>
          <ac:spMkLst>
            <pc:docMk/>
            <pc:sldMk cId="3341977030" sldId="350"/>
            <ac:spMk id="36" creationId="{00FAC27F-AC6F-6876-EB24-A6B5BAC30575}"/>
          </ac:spMkLst>
        </pc:spChg>
        <pc:spChg chg="mod">
          <ac:chgData name="Dindi puri" userId="ae3aafaeea893d49" providerId="LiveId" clId="{165A048F-90F6-4D84-B5D5-7754AC2C34A7}" dt="2023-03-23T16:17:35.030" v="12879"/>
          <ac:spMkLst>
            <pc:docMk/>
            <pc:sldMk cId="3341977030" sldId="350"/>
            <ac:spMk id="37" creationId="{B0068AB9-4357-2B50-F3D7-D1D6B8F42D66}"/>
          </ac:spMkLst>
        </pc:spChg>
        <pc:spChg chg="mod">
          <ac:chgData name="Dindi puri" userId="ae3aafaeea893d49" providerId="LiveId" clId="{165A048F-90F6-4D84-B5D5-7754AC2C34A7}" dt="2023-03-23T16:17:35.030" v="12879"/>
          <ac:spMkLst>
            <pc:docMk/>
            <pc:sldMk cId="3341977030" sldId="350"/>
            <ac:spMk id="38" creationId="{01EC259D-BFA7-8E5C-91F3-92EEAF2FA133}"/>
          </ac:spMkLst>
        </pc:spChg>
        <pc:spChg chg="mod">
          <ac:chgData name="Dindi puri" userId="ae3aafaeea893d49" providerId="LiveId" clId="{165A048F-90F6-4D84-B5D5-7754AC2C34A7}" dt="2023-03-23T16:17:35.030" v="12879"/>
          <ac:spMkLst>
            <pc:docMk/>
            <pc:sldMk cId="3341977030" sldId="350"/>
            <ac:spMk id="39" creationId="{2A5C932F-2E9E-EB07-23F7-8D08E5660A3F}"/>
          </ac:spMkLst>
        </pc:spChg>
        <pc:spChg chg="mod">
          <ac:chgData name="Dindi puri" userId="ae3aafaeea893d49" providerId="LiveId" clId="{165A048F-90F6-4D84-B5D5-7754AC2C34A7}" dt="2023-03-23T16:17:35.030" v="12879"/>
          <ac:spMkLst>
            <pc:docMk/>
            <pc:sldMk cId="3341977030" sldId="350"/>
            <ac:spMk id="40" creationId="{7E2F596E-1A60-2100-77DB-A79A070D0C76}"/>
          </ac:spMkLst>
        </pc:spChg>
        <pc:spChg chg="mod">
          <ac:chgData name="Dindi puri" userId="ae3aafaeea893d49" providerId="LiveId" clId="{165A048F-90F6-4D84-B5D5-7754AC2C34A7}" dt="2023-03-23T16:17:35.030" v="12879"/>
          <ac:spMkLst>
            <pc:docMk/>
            <pc:sldMk cId="3341977030" sldId="350"/>
            <ac:spMk id="41" creationId="{3E3F226B-C554-56A9-5EF4-2FF40DCDCEB2}"/>
          </ac:spMkLst>
        </pc:spChg>
        <pc:spChg chg="mod">
          <ac:chgData name="Dindi puri" userId="ae3aafaeea893d49" providerId="LiveId" clId="{165A048F-90F6-4D84-B5D5-7754AC2C34A7}" dt="2023-03-23T16:17:35.030" v="12879"/>
          <ac:spMkLst>
            <pc:docMk/>
            <pc:sldMk cId="3341977030" sldId="350"/>
            <ac:spMk id="42" creationId="{48CA704B-BA69-9C49-9C46-81C26E5C7FD0}"/>
          </ac:spMkLst>
        </pc:spChg>
        <pc:spChg chg="mod">
          <ac:chgData name="Dindi puri" userId="ae3aafaeea893d49" providerId="LiveId" clId="{165A048F-90F6-4D84-B5D5-7754AC2C34A7}" dt="2023-03-23T16:17:35.030" v="12879"/>
          <ac:spMkLst>
            <pc:docMk/>
            <pc:sldMk cId="3341977030" sldId="350"/>
            <ac:spMk id="43" creationId="{FC6151B7-3164-6D8E-B1E9-AB3DE4B031DE}"/>
          </ac:spMkLst>
        </pc:spChg>
        <pc:spChg chg="mod">
          <ac:chgData name="Dindi puri" userId="ae3aafaeea893d49" providerId="LiveId" clId="{165A048F-90F6-4D84-B5D5-7754AC2C34A7}" dt="2023-03-23T16:17:35.030" v="12879"/>
          <ac:spMkLst>
            <pc:docMk/>
            <pc:sldMk cId="3341977030" sldId="350"/>
            <ac:spMk id="44" creationId="{EFAC0D79-9EAF-BD50-AE18-31124E73912B}"/>
          </ac:spMkLst>
        </pc:spChg>
        <pc:spChg chg="del">
          <ac:chgData name="Dindi puri" userId="ae3aafaeea893d49" providerId="LiveId" clId="{165A048F-90F6-4D84-B5D5-7754AC2C34A7}" dt="2023-03-22T23:03:18.910" v="12466" actId="21"/>
          <ac:spMkLst>
            <pc:docMk/>
            <pc:sldMk cId="3341977030" sldId="350"/>
            <ac:spMk id="1213" creationId="{00000000-0000-0000-0000-000000000000}"/>
          </ac:spMkLst>
        </pc:spChg>
        <pc:spChg chg="mod">
          <ac:chgData name="Dindi puri" userId="ae3aafaeea893d49" providerId="LiveId" clId="{165A048F-90F6-4D84-B5D5-7754AC2C34A7}" dt="2023-03-29T12:56:05.884" v="14273" actId="20577"/>
          <ac:spMkLst>
            <pc:docMk/>
            <pc:sldMk cId="3341977030" sldId="350"/>
            <ac:spMk id="1214" creationId="{00000000-0000-0000-0000-000000000000}"/>
          </ac:spMkLst>
        </pc:spChg>
        <pc:spChg chg="del">
          <ac:chgData name="Dindi puri" userId="ae3aafaeea893d49" providerId="LiveId" clId="{165A048F-90F6-4D84-B5D5-7754AC2C34A7}" dt="2023-03-24T16:18:07.400" v="13836" actId="478"/>
          <ac:spMkLst>
            <pc:docMk/>
            <pc:sldMk cId="3341977030" sldId="350"/>
            <ac:spMk id="1215" creationId="{00000000-0000-0000-0000-000000000000}"/>
          </ac:spMkLst>
        </pc:spChg>
        <pc:spChg chg="del">
          <ac:chgData name="Dindi puri" userId="ae3aafaeea893d49" providerId="LiveId" clId="{165A048F-90F6-4D84-B5D5-7754AC2C34A7}" dt="2023-03-24T16:18:07.400" v="13836" actId="478"/>
          <ac:spMkLst>
            <pc:docMk/>
            <pc:sldMk cId="3341977030" sldId="350"/>
            <ac:spMk id="1216" creationId="{00000000-0000-0000-0000-000000000000}"/>
          </ac:spMkLst>
        </pc:spChg>
        <pc:spChg chg="del">
          <ac:chgData name="Dindi puri" userId="ae3aafaeea893d49" providerId="LiveId" clId="{165A048F-90F6-4D84-B5D5-7754AC2C34A7}" dt="2023-03-24T16:18:07.400" v="13836" actId="478"/>
          <ac:spMkLst>
            <pc:docMk/>
            <pc:sldMk cId="3341977030" sldId="350"/>
            <ac:spMk id="1217" creationId="{00000000-0000-0000-0000-000000000000}"/>
          </ac:spMkLst>
        </pc:spChg>
        <pc:spChg chg="del">
          <ac:chgData name="Dindi puri" userId="ae3aafaeea893d49" providerId="LiveId" clId="{165A048F-90F6-4D84-B5D5-7754AC2C34A7}" dt="2023-03-24T16:18:07.400" v="13836" actId="478"/>
          <ac:spMkLst>
            <pc:docMk/>
            <pc:sldMk cId="3341977030" sldId="350"/>
            <ac:spMk id="1218" creationId="{00000000-0000-0000-0000-000000000000}"/>
          </ac:spMkLst>
        </pc:spChg>
        <pc:grpChg chg="add mod">
          <ac:chgData name="Dindi puri" userId="ae3aafaeea893d49" providerId="LiveId" clId="{165A048F-90F6-4D84-B5D5-7754AC2C34A7}" dt="2023-03-23T16:17:31.691" v="12878" actId="1076"/>
          <ac:grpSpMkLst>
            <pc:docMk/>
            <pc:sldMk cId="3341977030" sldId="350"/>
            <ac:grpSpMk id="2" creationId="{B1B2E40B-06AB-8A7D-F8CC-DDF6D9E168DE}"/>
          </ac:grpSpMkLst>
        </pc:grpChg>
        <pc:grpChg chg="mod">
          <ac:chgData name="Dindi puri" userId="ae3aafaeea893d49" providerId="LiveId" clId="{165A048F-90F6-4D84-B5D5-7754AC2C34A7}" dt="2023-03-23T16:17:28.368" v="12877"/>
          <ac:grpSpMkLst>
            <pc:docMk/>
            <pc:sldMk cId="3341977030" sldId="350"/>
            <ac:grpSpMk id="3" creationId="{98102D82-97B3-1CE7-D45B-4AB4702DD94D}"/>
          </ac:grpSpMkLst>
        </pc:grpChg>
        <pc:grpChg chg="add mod">
          <ac:chgData name="Dindi puri" userId="ae3aafaeea893d49" providerId="LiveId" clId="{165A048F-90F6-4D84-B5D5-7754AC2C34A7}" dt="2023-03-23T16:17:35.030" v="12879"/>
          <ac:grpSpMkLst>
            <pc:docMk/>
            <pc:sldMk cId="3341977030" sldId="350"/>
            <ac:grpSpMk id="31" creationId="{18DB28BF-AB79-F7EF-6E66-F9171DF5A04B}"/>
          </ac:grpSpMkLst>
        </pc:grpChg>
      </pc:sldChg>
      <pc:sldChg chg="modSp add del mod ord addAnim delAnim">
        <pc:chgData name="Dindi puri" userId="ae3aafaeea893d49" providerId="LiveId" clId="{165A048F-90F6-4D84-B5D5-7754AC2C34A7}" dt="2023-03-23T16:17:00.368" v="12876" actId="2696"/>
        <pc:sldMkLst>
          <pc:docMk/>
          <pc:sldMk cId="789182838" sldId="351"/>
        </pc:sldMkLst>
        <pc:graphicFrameChg chg="mod modGraphic">
          <ac:chgData name="Dindi puri" userId="ae3aafaeea893d49" providerId="LiveId" clId="{165A048F-90F6-4D84-B5D5-7754AC2C34A7}" dt="2023-02-25T14:35:44.056" v="3682" actId="2711"/>
          <ac:graphicFrameMkLst>
            <pc:docMk/>
            <pc:sldMk cId="789182838" sldId="351"/>
            <ac:graphicFrameMk id="4454" creationId="{00000000-0000-0000-0000-000000000000}"/>
          </ac:graphicFrameMkLst>
        </pc:graphicFrameChg>
      </pc:sldChg>
      <pc:sldChg chg="add del">
        <pc:chgData name="Dindi puri" userId="ae3aafaeea893d49" providerId="LiveId" clId="{165A048F-90F6-4D84-B5D5-7754AC2C34A7}" dt="2023-03-26T13:46:25.991" v="13893" actId="2696"/>
        <pc:sldMkLst>
          <pc:docMk/>
          <pc:sldMk cId="703799697" sldId="352"/>
        </pc:sldMkLst>
      </pc:sldChg>
      <pc:sldChg chg="addSp delSp modSp new mod ord">
        <pc:chgData name="Dindi puri" userId="ae3aafaeea893d49" providerId="LiveId" clId="{165A048F-90F6-4D84-B5D5-7754AC2C34A7}" dt="2023-03-24T16:09:00.389" v="13636" actId="12"/>
        <pc:sldMkLst>
          <pc:docMk/>
          <pc:sldMk cId="455802413" sldId="353"/>
        </pc:sldMkLst>
        <pc:spChg chg="mod">
          <ac:chgData name="Dindi puri" userId="ae3aafaeea893d49" providerId="LiveId" clId="{165A048F-90F6-4D84-B5D5-7754AC2C34A7}" dt="2023-02-25T18:11:10.691" v="4868" actId="20577"/>
          <ac:spMkLst>
            <pc:docMk/>
            <pc:sldMk cId="455802413" sldId="353"/>
            <ac:spMk id="2" creationId="{4F8AA444-C61A-5C3F-A7E9-9B21F8B28D73}"/>
          </ac:spMkLst>
        </pc:spChg>
        <pc:spChg chg="mod">
          <ac:chgData name="Dindi puri" userId="ae3aafaeea893d49" providerId="LiveId" clId="{165A048F-90F6-4D84-B5D5-7754AC2C34A7}" dt="2023-02-25T15:47:10.789" v="4462"/>
          <ac:spMkLst>
            <pc:docMk/>
            <pc:sldMk cId="455802413" sldId="353"/>
            <ac:spMk id="4" creationId="{4BA3A28A-17D9-CAF1-A101-CEB644A2B4F4}"/>
          </ac:spMkLst>
        </pc:spChg>
        <pc:spChg chg="mod">
          <ac:chgData name="Dindi puri" userId="ae3aafaeea893d49" providerId="LiveId" clId="{165A048F-90F6-4D84-B5D5-7754AC2C34A7}" dt="2023-02-25T15:47:10.789" v="4462"/>
          <ac:spMkLst>
            <pc:docMk/>
            <pc:sldMk cId="455802413" sldId="353"/>
            <ac:spMk id="5" creationId="{2A122DB5-A0EA-D32F-040D-746C6A41A232}"/>
          </ac:spMkLst>
        </pc:spChg>
        <pc:spChg chg="mod">
          <ac:chgData name="Dindi puri" userId="ae3aafaeea893d49" providerId="LiveId" clId="{165A048F-90F6-4D84-B5D5-7754AC2C34A7}" dt="2023-02-25T15:47:10.789" v="4462"/>
          <ac:spMkLst>
            <pc:docMk/>
            <pc:sldMk cId="455802413" sldId="353"/>
            <ac:spMk id="6" creationId="{C3C10A1A-D6F6-F661-D7F5-545332A74940}"/>
          </ac:spMkLst>
        </pc:spChg>
        <pc:spChg chg="mod">
          <ac:chgData name="Dindi puri" userId="ae3aafaeea893d49" providerId="LiveId" clId="{165A048F-90F6-4D84-B5D5-7754AC2C34A7}" dt="2023-02-25T15:47:10.789" v="4462"/>
          <ac:spMkLst>
            <pc:docMk/>
            <pc:sldMk cId="455802413" sldId="353"/>
            <ac:spMk id="7" creationId="{83F1B4C2-510F-23FD-6EE7-C78895A35BFC}"/>
          </ac:spMkLst>
        </pc:spChg>
        <pc:spChg chg="mod">
          <ac:chgData name="Dindi puri" userId="ae3aafaeea893d49" providerId="LiveId" clId="{165A048F-90F6-4D84-B5D5-7754AC2C34A7}" dt="2023-02-25T15:47:10.789" v="4462"/>
          <ac:spMkLst>
            <pc:docMk/>
            <pc:sldMk cId="455802413" sldId="353"/>
            <ac:spMk id="8" creationId="{70DCBC28-B32F-3649-15EE-8EAC8CAC9A7B}"/>
          </ac:spMkLst>
        </pc:spChg>
        <pc:spChg chg="mod">
          <ac:chgData name="Dindi puri" userId="ae3aafaeea893d49" providerId="LiveId" clId="{165A048F-90F6-4D84-B5D5-7754AC2C34A7}" dt="2023-02-25T15:47:10.789" v="4462"/>
          <ac:spMkLst>
            <pc:docMk/>
            <pc:sldMk cId="455802413" sldId="353"/>
            <ac:spMk id="9" creationId="{BF7A0C33-65D6-DA8A-22AD-38631EB76F3C}"/>
          </ac:spMkLst>
        </pc:spChg>
        <pc:spChg chg="mod">
          <ac:chgData name="Dindi puri" userId="ae3aafaeea893d49" providerId="LiveId" clId="{165A048F-90F6-4D84-B5D5-7754AC2C34A7}" dt="2023-02-25T15:47:10.789" v="4462"/>
          <ac:spMkLst>
            <pc:docMk/>
            <pc:sldMk cId="455802413" sldId="353"/>
            <ac:spMk id="10" creationId="{BF34521A-023A-24F3-73CA-7B0A343C4296}"/>
          </ac:spMkLst>
        </pc:spChg>
        <pc:spChg chg="mod">
          <ac:chgData name="Dindi puri" userId="ae3aafaeea893d49" providerId="LiveId" clId="{165A048F-90F6-4D84-B5D5-7754AC2C34A7}" dt="2023-02-25T15:47:10.789" v="4462"/>
          <ac:spMkLst>
            <pc:docMk/>
            <pc:sldMk cId="455802413" sldId="353"/>
            <ac:spMk id="11" creationId="{4F971610-A07A-FC32-5A0E-1B4AC4539F46}"/>
          </ac:spMkLst>
        </pc:spChg>
        <pc:spChg chg="mod">
          <ac:chgData name="Dindi puri" userId="ae3aafaeea893d49" providerId="LiveId" clId="{165A048F-90F6-4D84-B5D5-7754AC2C34A7}" dt="2023-02-25T15:47:10.789" v="4462"/>
          <ac:spMkLst>
            <pc:docMk/>
            <pc:sldMk cId="455802413" sldId="353"/>
            <ac:spMk id="12" creationId="{129A62B5-2A61-1D2F-8429-84E9D1B3FBDF}"/>
          </ac:spMkLst>
        </pc:spChg>
        <pc:spChg chg="mod">
          <ac:chgData name="Dindi puri" userId="ae3aafaeea893d49" providerId="LiveId" clId="{165A048F-90F6-4D84-B5D5-7754AC2C34A7}" dt="2023-02-25T15:47:10.789" v="4462"/>
          <ac:spMkLst>
            <pc:docMk/>
            <pc:sldMk cId="455802413" sldId="353"/>
            <ac:spMk id="13" creationId="{E23A9406-7EBB-92DB-225C-4AB53B9B5800}"/>
          </ac:spMkLst>
        </pc:spChg>
        <pc:spChg chg="mod">
          <ac:chgData name="Dindi puri" userId="ae3aafaeea893d49" providerId="LiveId" clId="{165A048F-90F6-4D84-B5D5-7754AC2C34A7}" dt="2023-02-25T15:47:10.789" v="4462"/>
          <ac:spMkLst>
            <pc:docMk/>
            <pc:sldMk cId="455802413" sldId="353"/>
            <ac:spMk id="14" creationId="{4327D087-04F4-4D7A-8E08-8A28D688FBEB}"/>
          </ac:spMkLst>
        </pc:spChg>
        <pc:spChg chg="mod">
          <ac:chgData name="Dindi puri" userId="ae3aafaeea893d49" providerId="LiveId" clId="{165A048F-90F6-4D84-B5D5-7754AC2C34A7}" dt="2023-02-25T15:47:10.789" v="4462"/>
          <ac:spMkLst>
            <pc:docMk/>
            <pc:sldMk cId="455802413" sldId="353"/>
            <ac:spMk id="15" creationId="{823D2980-E9F9-D8D5-DB08-110B78F42CDC}"/>
          </ac:spMkLst>
        </pc:spChg>
        <pc:spChg chg="mod">
          <ac:chgData name="Dindi puri" userId="ae3aafaeea893d49" providerId="LiveId" clId="{165A048F-90F6-4D84-B5D5-7754AC2C34A7}" dt="2023-02-25T15:47:10.789" v="4462"/>
          <ac:spMkLst>
            <pc:docMk/>
            <pc:sldMk cId="455802413" sldId="353"/>
            <ac:spMk id="16" creationId="{CAB3AA31-B725-FD8D-25EB-13D14EE448B7}"/>
          </ac:spMkLst>
        </pc:spChg>
        <pc:spChg chg="mod">
          <ac:chgData name="Dindi puri" userId="ae3aafaeea893d49" providerId="LiveId" clId="{165A048F-90F6-4D84-B5D5-7754AC2C34A7}" dt="2023-02-25T15:47:10.789" v="4462"/>
          <ac:spMkLst>
            <pc:docMk/>
            <pc:sldMk cId="455802413" sldId="353"/>
            <ac:spMk id="17" creationId="{A98E3CEB-AB9F-558A-A6C3-328E328FE4BC}"/>
          </ac:spMkLst>
        </pc:spChg>
        <pc:spChg chg="mod">
          <ac:chgData name="Dindi puri" userId="ae3aafaeea893d49" providerId="LiveId" clId="{165A048F-90F6-4D84-B5D5-7754AC2C34A7}" dt="2023-02-25T15:47:10.789" v="4462"/>
          <ac:spMkLst>
            <pc:docMk/>
            <pc:sldMk cId="455802413" sldId="353"/>
            <ac:spMk id="18" creationId="{0B63F527-CD6A-680F-7202-22ECCC144544}"/>
          </ac:spMkLst>
        </pc:spChg>
        <pc:spChg chg="mod">
          <ac:chgData name="Dindi puri" userId="ae3aafaeea893d49" providerId="LiveId" clId="{165A048F-90F6-4D84-B5D5-7754AC2C34A7}" dt="2023-02-25T15:47:10.789" v="4462"/>
          <ac:spMkLst>
            <pc:docMk/>
            <pc:sldMk cId="455802413" sldId="353"/>
            <ac:spMk id="19" creationId="{5D6FB16E-D348-3D19-3CB1-B734EE1FDF4F}"/>
          </ac:spMkLst>
        </pc:spChg>
        <pc:spChg chg="mod">
          <ac:chgData name="Dindi puri" userId="ae3aafaeea893d49" providerId="LiveId" clId="{165A048F-90F6-4D84-B5D5-7754AC2C34A7}" dt="2023-02-25T15:47:10.789" v="4462"/>
          <ac:spMkLst>
            <pc:docMk/>
            <pc:sldMk cId="455802413" sldId="353"/>
            <ac:spMk id="20" creationId="{272ACBA1-EDCA-593E-FC8D-43DE8DA2642F}"/>
          </ac:spMkLst>
        </pc:spChg>
        <pc:spChg chg="mod">
          <ac:chgData name="Dindi puri" userId="ae3aafaeea893d49" providerId="LiveId" clId="{165A048F-90F6-4D84-B5D5-7754AC2C34A7}" dt="2023-02-25T15:47:10.789" v="4462"/>
          <ac:spMkLst>
            <pc:docMk/>
            <pc:sldMk cId="455802413" sldId="353"/>
            <ac:spMk id="21" creationId="{1014D468-39D8-EED0-8AA9-7A827F44CD43}"/>
          </ac:spMkLst>
        </pc:spChg>
        <pc:spChg chg="mod">
          <ac:chgData name="Dindi puri" userId="ae3aafaeea893d49" providerId="LiveId" clId="{165A048F-90F6-4D84-B5D5-7754AC2C34A7}" dt="2023-02-25T15:47:10.789" v="4462"/>
          <ac:spMkLst>
            <pc:docMk/>
            <pc:sldMk cId="455802413" sldId="353"/>
            <ac:spMk id="22" creationId="{A06E2862-D77B-9EBB-F30B-4CC44FAA017E}"/>
          </ac:spMkLst>
        </pc:spChg>
        <pc:spChg chg="mod">
          <ac:chgData name="Dindi puri" userId="ae3aafaeea893d49" providerId="LiveId" clId="{165A048F-90F6-4D84-B5D5-7754AC2C34A7}" dt="2023-02-25T15:47:10.789" v="4462"/>
          <ac:spMkLst>
            <pc:docMk/>
            <pc:sldMk cId="455802413" sldId="353"/>
            <ac:spMk id="23" creationId="{F31014C4-7CB9-6DB9-5F55-2B3D00C2637C}"/>
          </ac:spMkLst>
        </pc:spChg>
        <pc:spChg chg="mod">
          <ac:chgData name="Dindi puri" userId="ae3aafaeea893d49" providerId="LiveId" clId="{165A048F-90F6-4D84-B5D5-7754AC2C34A7}" dt="2023-02-25T15:47:10.789" v="4462"/>
          <ac:spMkLst>
            <pc:docMk/>
            <pc:sldMk cId="455802413" sldId="353"/>
            <ac:spMk id="24" creationId="{76BD71F6-9BB4-917B-303D-C2CB80A53F11}"/>
          </ac:spMkLst>
        </pc:spChg>
        <pc:spChg chg="mod">
          <ac:chgData name="Dindi puri" userId="ae3aafaeea893d49" providerId="LiveId" clId="{165A048F-90F6-4D84-B5D5-7754AC2C34A7}" dt="2023-02-25T15:47:10.789" v="4462"/>
          <ac:spMkLst>
            <pc:docMk/>
            <pc:sldMk cId="455802413" sldId="353"/>
            <ac:spMk id="25" creationId="{4592E8DC-4FBB-EBE4-D412-A911AF9506B8}"/>
          </ac:spMkLst>
        </pc:spChg>
        <pc:spChg chg="mod">
          <ac:chgData name="Dindi puri" userId="ae3aafaeea893d49" providerId="LiveId" clId="{165A048F-90F6-4D84-B5D5-7754AC2C34A7}" dt="2023-02-25T15:47:10.789" v="4462"/>
          <ac:spMkLst>
            <pc:docMk/>
            <pc:sldMk cId="455802413" sldId="353"/>
            <ac:spMk id="26" creationId="{D73C2FB4-C0DC-DA64-CBF8-DEC59B2B90A0}"/>
          </ac:spMkLst>
        </pc:spChg>
        <pc:spChg chg="mod">
          <ac:chgData name="Dindi puri" userId="ae3aafaeea893d49" providerId="LiveId" clId="{165A048F-90F6-4D84-B5D5-7754AC2C34A7}" dt="2023-02-25T15:47:20.080" v="4466"/>
          <ac:spMkLst>
            <pc:docMk/>
            <pc:sldMk cId="455802413" sldId="353"/>
            <ac:spMk id="28" creationId="{28ED1F0D-9F77-35EF-06B4-F099BBE1D2DF}"/>
          </ac:spMkLst>
        </pc:spChg>
        <pc:spChg chg="mod">
          <ac:chgData name="Dindi puri" userId="ae3aafaeea893d49" providerId="LiveId" clId="{165A048F-90F6-4D84-B5D5-7754AC2C34A7}" dt="2023-02-25T15:47:20.080" v="4466"/>
          <ac:spMkLst>
            <pc:docMk/>
            <pc:sldMk cId="455802413" sldId="353"/>
            <ac:spMk id="29" creationId="{DDDE7CA3-62EE-668C-9446-F33E97309C21}"/>
          </ac:spMkLst>
        </pc:spChg>
        <pc:spChg chg="mod">
          <ac:chgData name="Dindi puri" userId="ae3aafaeea893d49" providerId="LiveId" clId="{165A048F-90F6-4D84-B5D5-7754AC2C34A7}" dt="2023-02-25T15:47:20.080" v="4466"/>
          <ac:spMkLst>
            <pc:docMk/>
            <pc:sldMk cId="455802413" sldId="353"/>
            <ac:spMk id="30" creationId="{69AD91F9-E966-A735-E3BF-366631C9600C}"/>
          </ac:spMkLst>
        </pc:spChg>
        <pc:spChg chg="mod">
          <ac:chgData name="Dindi puri" userId="ae3aafaeea893d49" providerId="LiveId" clId="{165A048F-90F6-4D84-B5D5-7754AC2C34A7}" dt="2023-02-25T15:47:20.080" v="4466"/>
          <ac:spMkLst>
            <pc:docMk/>
            <pc:sldMk cId="455802413" sldId="353"/>
            <ac:spMk id="31" creationId="{F54099EC-86E8-7D8B-2F3D-59BF385E5CF5}"/>
          </ac:spMkLst>
        </pc:spChg>
        <pc:spChg chg="mod">
          <ac:chgData name="Dindi puri" userId="ae3aafaeea893d49" providerId="LiveId" clId="{165A048F-90F6-4D84-B5D5-7754AC2C34A7}" dt="2023-02-25T15:47:20.080" v="4466"/>
          <ac:spMkLst>
            <pc:docMk/>
            <pc:sldMk cId="455802413" sldId="353"/>
            <ac:spMk id="32" creationId="{AD0691E0-3F1B-0FE2-2196-52BE31C2B5B7}"/>
          </ac:spMkLst>
        </pc:spChg>
        <pc:spChg chg="mod">
          <ac:chgData name="Dindi puri" userId="ae3aafaeea893d49" providerId="LiveId" clId="{165A048F-90F6-4D84-B5D5-7754AC2C34A7}" dt="2023-02-25T15:47:20.080" v="4466"/>
          <ac:spMkLst>
            <pc:docMk/>
            <pc:sldMk cId="455802413" sldId="353"/>
            <ac:spMk id="33" creationId="{9A66F03C-019C-DD4B-2D13-BFA608CA2104}"/>
          </ac:spMkLst>
        </pc:spChg>
        <pc:spChg chg="mod">
          <ac:chgData name="Dindi puri" userId="ae3aafaeea893d49" providerId="LiveId" clId="{165A048F-90F6-4D84-B5D5-7754AC2C34A7}" dt="2023-02-25T15:47:20.080" v="4466"/>
          <ac:spMkLst>
            <pc:docMk/>
            <pc:sldMk cId="455802413" sldId="353"/>
            <ac:spMk id="34" creationId="{E5391EA9-90D6-D3B9-96D8-A63F32E855DD}"/>
          </ac:spMkLst>
        </pc:spChg>
        <pc:spChg chg="mod">
          <ac:chgData name="Dindi puri" userId="ae3aafaeea893d49" providerId="LiveId" clId="{165A048F-90F6-4D84-B5D5-7754AC2C34A7}" dt="2023-02-25T15:47:20.080" v="4466"/>
          <ac:spMkLst>
            <pc:docMk/>
            <pc:sldMk cId="455802413" sldId="353"/>
            <ac:spMk id="35" creationId="{25B2579B-A7C4-705E-CA9F-864F340959AE}"/>
          </ac:spMkLst>
        </pc:spChg>
        <pc:spChg chg="mod">
          <ac:chgData name="Dindi puri" userId="ae3aafaeea893d49" providerId="LiveId" clId="{165A048F-90F6-4D84-B5D5-7754AC2C34A7}" dt="2023-02-25T15:47:20.080" v="4466"/>
          <ac:spMkLst>
            <pc:docMk/>
            <pc:sldMk cId="455802413" sldId="353"/>
            <ac:spMk id="36" creationId="{87827E81-6E50-4250-543C-42A9357E1E72}"/>
          </ac:spMkLst>
        </pc:spChg>
        <pc:spChg chg="mod">
          <ac:chgData name="Dindi puri" userId="ae3aafaeea893d49" providerId="LiveId" clId="{165A048F-90F6-4D84-B5D5-7754AC2C34A7}" dt="2023-02-25T15:47:20.080" v="4466"/>
          <ac:spMkLst>
            <pc:docMk/>
            <pc:sldMk cId="455802413" sldId="353"/>
            <ac:spMk id="37" creationId="{955C4BE1-62B0-2486-9E41-B22C82DD0425}"/>
          </ac:spMkLst>
        </pc:spChg>
        <pc:spChg chg="mod">
          <ac:chgData name="Dindi puri" userId="ae3aafaeea893d49" providerId="LiveId" clId="{165A048F-90F6-4D84-B5D5-7754AC2C34A7}" dt="2023-02-25T15:47:20.080" v="4466"/>
          <ac:spMkLst>
            <pc:docMk/>
            <pc:sldMk cId="455802413" sldId="353"/>
            <ac:spMk id="38" creationId="{4B7DABDA-6483-40C4-934E-2610744C6FDB}"/>
          </ac:spMkLst>
        </pc:spChg>
        <pc:spChg chg="mod">
          <ac:chgData name="Dindi puri" userId="ae3aafaeea893d49" providerId="LiveId" clId="{165A048F-90F6-4D84-B5D5-7754AC2C34A7}" dt="2023-02-25T15:47:20.080" v="4466"/>
          <ac:spMkLst>
            <pc:docMk/>
            <pc:sldMk cId="455802413" sldId="353"/>
            <ac:spMk id="39" creationId="{AAE66BF3-A21A-1A18-BDA6-532BD073A854}"/>
          </ac:spMkLst>
        </pc:spChg>
        <pc:spChg chg="mod">
          <ac:chgData name="Dindi puri" userId="ae3aafaeea893d49" providerId="LiveId" clId="{165A048F-90F6-4D84-B5D5-7754AC2C34A7}" dt="2023-02-25T15:47:20.080" v="4466"/>
          <ac:spMkLst>
            <pc:docMk/>
            <pc:sldMk cId="455802413" sldId="353"/>
            <ac:spMk id="40" creationId="{34AF3C6E-2BCF-02F4-9AF3-56D938D98703}"/>
          </ac:spMkLst>
        </pc:spChg>
        <pc:spChg chg="mod">
          <ac:chgData name="Dindi puri" userId="ae3aafaeea893d49" providerId="LiveId" clId="{165A048F-90F6-4D84-B5D5-7754AC2C34A7}" dt="2023-02-25T15:47:20.080" v="4466"/>
          <ac:spMkLst>
            <pc:docMk/>
            <pc:sldMk cId="455802413" sldId="353"/>
            <ac:spMk id="41" creationId="{4AC3D625-6478-5C6D-0AA9-EF1FF0686324}"/>
          </ac:spMkLst>
        </pc:spChg>
        <pc:spChg chg="mod">
          <ac:chgData name="Dindi puri" userId="ae3aafaeea893d49" providerId="LiveId" clId="{165A048F-90F6-4D84-B5D5-7754AC2C34A7}" dt="2023-02-25T15:47:20.080" v="4466"/>
          <ac:spMkLst>
            <pc:docMk/>
            <pc:sldMk cId="455802413" sldId="353"/>
            <ac:spMk id="42" creationId="{47605886-88DA-AD12-90A8-6BEE5F2A11B6}"/>
          </ac:spMkLst>
        </pc:spChg>
        <pc:spChg chg="mod">
          <ac:chgData name="Dindi puri" userId="ae3aafaeea893d49" providerId="LiveId" clId="{165A048F-90F6-4D84-B5D5-7754AC2C34A7}" dt="2023-02-25T15:47:20.080" v="4466"/>
          <ac:spMkLst>
            <pc:docMk/>
            <pc:sldMk cId="455802413" sldId="353"/>
            <ac:spMk id="43" creationId="{D4F67BA9-0A64-D590-A9BE-9F246BE1302C}"/>
          </ac:spMkLst>
        </pc:spChg>
        <pc:spChg chg="mod">
          <ac:chgData name="Dindi puri" userId="ae3aafaeea893d49" providerId="LiveId" clId="{165A048F-90F6-4D84-B5D5-7754AC2C34A7}" dt="2023-02-25T15:47:20.080" v="4466"/>
          <ac:spMkLst>
            <pc:docMk/>
            <pc:sldMk cId="455802413" sldId="353"/>
            <ac:spMk id="44" creationId="{AC3A0A9D-D8F8-7379-0802-91384C92D0A5}"/>
          </ac:spMkLst>
        </pc:spChg>
        <pc:spChg chg="mod">
          <ac:chgData name="Dindi puri" userId="ae3aafaeea893d49" providerId="LiveId" clId="{165A048F-90F6-4D84-B5D5-7754AC2C34A7}" dt="2023-02-25T15:47:20.080" v="4466"/>
          <ac:spMkLst>
            <pc:docMk/>
            <pc:sldMk cId="455802413" sldId="353"/>
            <ac:spMk id="45" creationId="{C039D8E9-A14A-A994-BCBF-BFD3367873C1}"/>
          </ac:spMkLst>
        </pc:spChg>
        <pc:spChg chg="mod">
          <ac:chgData name="Dindi puri" userId="ae3aafaeea893d49" providerId="LiveId" clId="{165A048F-90F6-4D84-B5D5-7754AC2C34A7}" dt="2023-02-25T15:47:20.080" v="4466"/>
          <ac:spMkLst>
            <pc:docMk/>
            <pc:sldMk cId="455802413" sldId="353"/>
            <ac:spMk id="46" creationId="{4A8BAADF-51E2-1182-F571-3FD396F5DD67}"/>
          </ac:spMkLst>
        </pc:spChg>
        <pc:spChg chg="mod">
          <ac:chgData name="Dindi puri" userId="ae3aafaeea893d49" providerId="LiveId" clId="{165A048F-90F6-4D84-B5D5-7754AC2C34A7}" dt="2023-02-25T15:47:20.080" v="4466"/>
          <ac:spMkLst>
            <pc:docMk/>
            <pc:sldMk cId="455802413" sldId="353"/>
            <ac:spMk id="47" creationId="{C003B4AE-62A3-A711-F26B-412D0BACEA9E}"/>
          </ac:spMkLst>
        </pc:spChg>
        <pc:spChg chg="mod">
          <ac:chgData name="Dindi puri" userId="ae3aafaeea893d49" providerId="LiveId" clId="{165A048F-90F6-4D84-B5D5-7754AC2C34A7}" dt="2023-02-25T15:47:20.080" v="4466"/>
          <ac:spMkLst>
            <pc:docMk/>
            <pc:sldMk cId="455802413" sldId="353"/>
            <ac:spMk id="48" creationId="{39190C5D-F19E-D471-57F9-D7ECECB33DB7}"/>
          </ac:spMkLst>
        </pc:spChg>
        <pc:spChg chg="mod">
          <ac:chgData name="Dindi puri" userId="ae3aafaeea893d49" providerId="LiveId" clId="{165A048F-90F6-4D84-B5D5-7754AC2C34A7}" dt="2023-02-25T15:47:20.080" v="4466"/>
          <ac:spMkLst>
            <pc:docMk/>
            <pc:sldMk cId="455802413" sldId="353"/>
            <ac:spMk id="49" creationId="{65BE4915-7EEE-75FF-3AA1-CB5612A47FFF}"/>
          </ac:spMkLst>
        </pc:spChg>
        <pc:spChg chg="mod">
          <ac:chgData name="Dindi puri" userId="ae3aafaeea893d49" providerId="LiveId" clId="{165A048F-90F6-4D84-B5D5-7754AC2C34A7}" dt="2023-02-25T15:47:20.080" v="4466"/>
          <ac:spMkLst>
            <pc:docMk/>
            <pc:sldMk cId="455802413" sldId="353"/>
            <ac:spMk id="50" creationId="{55F63D14-D354-0B93-E021-3FDC0417E1D7}"/>
          </ac:spMkLst>
        </pc:spChg>
        <pc:spChg chg="mod">
          <ac:chgData name="Dindi puri" userId="ae3aafaeea893d49" providerId="LiveId" clId="{165A048F-90F6-4D84-B5D5-7754AC2C34A7}" dt="2023-02-25T15:47:26.187" v="4468"/>
          <ac:spMkLst>
            <pc:docMk/>
            <pc:sldMk cId="455802413" sldId="353"/>
            <ac:spMk id="52" creationId="{8867343F-778A-596B-ADB0-6DFE2F3D248F}"/>
          </ac:spMkLst>
        </pc:spChg>
        <pc:spChg chg="mod">
          <ac:chgData name="Dindi puri" userId="ae3aafaeea893d49" providerId="LiveId" clId="{165A048F-90F6-4D84-B5D5-7754AC2C34A7}" dt="2023-02-25T15:47:26.187" v="4468"/>
          <ac:spMkLst>
            <pc:docMk/>
            <pc:sldMk cId="455802413" sldId="353"/>
            <ac:spMk id="53" creationId="{EC426C53-A408-FC76-CB6F-8F9DE2EE76A7}"/>
          </ac:spMkLst>
        </pc:spChg>
        <pc:spChg chg="mod">
          <ac:chgData name="Dindi puri" userId="ae3aafaeea893d49" providerId="LiveId" clId="{165A048F-90F6-4D84-B5D5-7754AC2C34A7}" dt="2023-02-25T15:47:26.187" v="4468"/>
          <ac:spMkLst>
            <pc:docMk/>
            <pc:sldMk cId="455802413" sldId="353"/>
            <ac:spMk id="54" creationId="{18E13B79-5C79-A353-7DCC-F5063B0774B9}"/>
          </ac:spMkLst>
        </pc:spChg>
        <pc:spChg chg="mod">
          <ac:chgData name="Dindi puri" userId="ae3aafaeea893d49" providerId="LiveId" clId="{165A048F-90F6-4D84-B5D5-7754AC2C34A7}" dt="2023-02-25T15:47:26.187" v="4468"/>
          <ac:spMkLst>
            <pc:docMk/>
            <pc:sldMk cId="455802413" sldId="353"/>
            <ac:spMk id="55" creationId="{A07231B2-7200-20AE-46DE-9BA4A1A16BD3}"/>
          </ac:spMkLst>
        </pc:spChg>
        <pc:spChg chg="mod">
          <ac:chgData name="Dindi puri" userId="ae3aafaeea893d49" providerId="LiveId" clId="{165A048F-90F6-4D84-B5D5-7754AC2C34A7}" dt="2023-02-25T15:47:26.187" v="4468"/>
          <ac:spMkLst>
            <pc:docMk/>
            <pc:sldMk cId="455802413" sldId="353"/>
            <ac:spMk id="56" creationId="{8A1E1245-38D0-C89B-F34C-E34C4207D0E7}"/>
          </ac:spMkLst>
        </pc:spChg>
        <pc:spChg chg="mod">
          <ac:chgData name="Dindi puri" userId="ae3aafaeea893d49" providerId="LiveId" clId="{165A048F-90F6-4D84-B5D5-7754AC2C34A7}" dt="2023-02-25T15:47:26.187" v="4468"/>
          <ac:spMkLst>
            <pc:docMk/>
            <pc:sldMk cId="455802413" sldId="353"/>
            <ac:spMk id="57" creationId="{96C31727-288C-F7EA-2892-2F4C8D6A080D}"/>
          </ac:spMkLst>
        </pc:spChg>
        <pc:spChg chg="mod">
          <ac:chgData name="Dindi puri" userId="ae3aafaeea893d49" providerId="LiveId" clId="{165A048F-90F6-4D84-B5D5-7754AC2C34A7}" dt="2023-02-25T15:47:26.187" v="4468"/>
          <ac:spMkLst>
            <pc:docMk/>
            <pc:sldMk cId="455802413" sldId="353"/>
            <ac:spMk id="58" creationId="{ABA29D50-8AB7-BDFD-25CC-665280667E4F}"/>
          </ac:spMkLst>
        </pc:spChg>
        <pc:spChg chg="mod">
          <ac:chgData name="Dindi puri" userId="ae3aafaeea893d49" providerId="LiveId" clId="{165A048F-90F6-4D84-B5D5-7754AC2C34A7}" dt="2023-02-25T15:47:26.187" v="4468"/>
          <ac:spMkLst>
            <pc:docMk/>
            <pc:sldMk cId="455802413" sldId="353"/>
            <ac:spMk id="59" creationId="{4A852757-982E-18EB-DB3F-EAFC7FB60E9B}"/>
          </ac:spMkLst>
        </pc:spChg>
        <pc:spChg chg="mod">
          <ac:chgData name="Dindi puri" userId="ae3aafaeea893d49" providerId="LiveId" clId="{165A048F-90F6-4D84-B5D5-7754AC2C34A7}" dt="2023-02-25T15:47:26.187" v="4468"/>
          <ac:spMkLst>
            <pc:docMk/>
            <pc:sldMk cId="455802413" sldId="353"/>
            <ac:spMk id="60" creationId="{E42002F6-3E7F-411A-28CF-F5E1EB2372DD}"/>
          </ac:spMkLst>
        </pc:spChg>
        <pc:spChg chg="mod">
          <ac:chgData name="Dindi puri" userId="ae3aafaeea893d49" providerId="LiveId" clId="{165A048F-90F6-4D84-B5D5-7754AC2C34A7}" dt="2023-02-25T15:47:26.187" v="4468"/>
          <ac:spMkLst>
            <pc:docMk/>
            <pc:sldMk cId="455802413" sldId="353"/>
            <ac:spMk id="61" creationId="{ACFB83D0-E522-59AC-5FDE-E482850947ED}"/>
          </ac:spMkLst>
        </pc:spChg>
        <pc:spChg chg="mod">
          <ac:chgData name="Dindi puri" userId="ae3aafaeea893d49" providerId="LiveId" clId="{165A048F-90F6-4D84-B5D5-7754AC2C34A7}" dt="2023-02-25T15:47:26.187" v="4468"/>
          <ac:spMkLst>
            <pc:docMk/>
            <pc:sldMk cId="455802413" sldId="353"/>
            <ac:spMk id="62" creationId="{391DB3DD-4BB5-853B-AF7C-8B45A5934956}"/>
          </ac:spMkLst>
        </pc:spChg>
        <pc:spChg chg="mod">
          <ac:chgData name="Dindi puri" userId="ae3aafaeea893d49" providerId="LiveId" clId="{165A048F-90F6-4D84-B5D5-7754AC2C34A7}" dt="2023-02-25T15:47:26.187" v="4468"/>
          <ac:spMkLst>
            <pc:docMk/>
            <pc:sldMk cId="455802413" sldId="353"/>
            <ac:spMk id="63" creationId="{D23E31E5-A757-878B-58AC-6679B1D07B8D}"/>
          </ac:spMkLst>
        </pc:spChg>
        <pc:spChg chg="mod">
          <ac:chgData name="Dindi puri" userId="ae3aafaeea893d49" providerId="LiveId" clId="{165A048F-90F6-4D84-B5D5-7754AC2C34A7}" dt="2023-02-25T15:47:26.187" v="4468"/>
          <ac:spMkLst>
            <pc:docMk/>
            <pc:sldMk cId="455802413" sldId="353"/>
            <ac:spMk id="64" creationId="{8D4819A9-1A87-81EB-DAB3-7FBC8365970C}"/>
          </ac:spMkLst>
        </pc:spChg>
        <pc:spChg chg="mod">
          <ac:chgData name="Dindi puri" userId="ae3aafaeea893d49" providerId="LiveId" clId="{165A048F-90F6-4D84-B5D5-7754AC2C34A7}" dt="2023-02-25T15:47:26.187" v="4468"/>
          <ac:spMkLst>
            <pc:docMk/>
            <pc:sldMk cId="455802413" sldId="353"/>
            <ac:spMk id="65" creationId="{CB1CD05D-CF89-F3F6-5978-3CC4782DB5A4}"/>
          </ac:spMkLst>
        </pc:spChg>
        <pc:spChg chg="mod">
          <ac:chgData name="Dindi puri" userId="ae3aafaeea893d49" providerId="LiveId" clId="{165A048F-90F6-4D84-B5D5-7754AC2C34A7}" dt="2023-02-25T15:47:26.187" v="4468"/>
          <ac:spMkLst>
            <pc:docMk/>
            <pc:sldMk cId="455802413" sldId="353"/>
            <ac:spMk id="66" creationId="{3056E848-53D5-09AA-4E14-533FA47A3B32}"/>
          </ac:spMkLst>
        </pc:spChg>
        <pc:spChg chg="mod">
          <ac:chgData name="Dindi puri" userId="ae3aafaeea893d49" providerId="LiveId" clId="{165A048F-90F6-4D84-B5D5-7754AC2C34A7}" dt="2023-02-25T15:47:26.187" v="4468"/>
          <ac:spMkLst>
            <pc:docMk/>
            <pc:sldMk cId="455802413" sldId="353"/>
            <ac:spMk id="67" creationId="{9928C405-D8C9-8A59-EBE7-0C2B2ED5577D}"/>
          </ac:spMkLst>
        </pc:spChg>
        <pc:spChg chg="mod">
          <ac:chgData name="Dindi puri" userId="ae3aafaeea893d49" providerId="LiveId" clId="{165A048F-90F6-4D84-B5D5-7754AC2C34A7}" dt="2023-02-25T15:47:26.187" v="4468"/>
          <ac:spMkLst>
            <pc:docMk/>
            <pc:sldMk cId="455802413" sldId="353"/>
            <ac:spMk id="68" creationId="{CCFF3D03-4404-5A69-179C-E6CF1397335D}"/>
          </ac:spMkLst>
        </pc:spChg>
        <pc:spChg chg="mod">
          <ac:chgData name="Dindi puri" userId="ae3aafaeea893d49" providerId="LiveId" clId="{165A048F-90F6-4D84-B5D5-7754AC2C34A7}" dt="2023-02-25T15:47:26.187" v="4468"/>
          <ac:spMkLst>
            <pc:docMk/>
            <pc:sldMk cId="455802413" sldId="353"/>
            <ac:spMk id="69" creationId="{CBB61B35-9771-7725-18FE-7D19A59B3835}"/>
          </ac:spMkLst>
        </pc:spChg>
        <pc:spChg chg="mod">
          <ac:chgData name="Dindi puri" userId="ae3aafaeea893d49" providerId="LiveId" clId="{165A048F-90F6-4D84-B5D5-7754AC2C34A7}" dt="2023-02-25T15:47:26.187" v="4468"/>
          <ac:spMkLst>
            <pc:docMk/>
            <pc:sldMk cId="455802413" sldId="353"/>
            <ac:spMk id="70" creationId="{992BFEAB-E40A-EC09-5ED2-0E1220627553}"/>
          </ac:spMkLst>
        </pc:spChg>
        <pc:spChg chg="mod">
          <ac:chgData name="Dindi puri" userId="ae3aafaeea893d49" providerId="LiveId" clId="{165A048F-90F6-4D84-B5D5-7754AC2C34A7}" dt="2023-02-25T15:47:26.187" v="4468"/>
          <ac:spMkLst>
            <pc:docMk/>
            <pc:sldMk cId="455802413" sldId="353"/>
            <ac:spMk id="71" creationId="{22EBD3D4-5C94-FD44-561A-F2D9E035360E}"/>
          </ac:spMkLst>
        </pc:spChg>
        <pc:spChg chg="mod">
          <ac:chgData name="Dindi puri" userId="ae3aafaeea893d49" providerId="LiveId" clId="{165A048F-90F6-4D84-B5D5-7754AC2C34A7}" dt="2023-02-25T15:47:26.187" v="4468"/>
          <ac:spMkLst>
            <pc:docMk/>
            <pc:sldMk cId="455802413" sldId="353"/>
            <ac:spMk id="72" creationId="{E746378D-A4F6-F215-7F7B-5B1BA922FD15}"/>
          </ac:spMkLst>
        </pc:spChg>
        <pc:spChg chg="mod">
          <ac:chgData name="Dindi puri" userId="ae3aafaeea893d49" providerId="LiveId" clId="{165A048F-90F6-4D84-B5D5-7754AC2C34A7}" dt="2023-02-25T15:47:26.187" v="4468"/>
          <ac:spMkLst>
            <pc:docMk/>
            <pc:sldMk cId="455802413" sldId="353"/>
            <ac:spMk id="73" creationId="{0CE929AF-2746-464E-6B20-B954AA43D33F}"/>
          </ac:spMkLst>
        </pc:spChg>
        <pc:spChg chg="mod">
          <ac:chgData name="Dindi puri" userId="ae3aafaeea893d49" providerId="LiveId" clId="{165A048F-90F6-4D84-B5D5-7754AC2C34A7}" dt="2023-02-25T15:47:26.187" v="4468"/>
          <ac:spMkLst>
            <pc:docMk/>
            <pc:sldMk cId="455802413" sldId="353"/>
            <ac:spMk id="74" creationId="{C4B63E12-2C73-0FEB-257F-A26A7BEB3709}"/>
          </ac:spMkLst>
        </pc:spChg>
        <pc:spChg chg="mod">
          <ac:chgData name="Dindi puri" userId="ae3aafaeea893d49" providerId="LiveId" clId="{165A048F-90F6-4D84-B5D5-7754AC2C34A7}" dt="2023-02-25T15:47:26.187" v="4468"/>
          <ac:spMkLst>
            <pc:docMk/>
            <pc:sldMk cId="455802413" sldId="353"/>
            <ac:spMk id="75" creationId="{DD8781C5-E1EA-7ABC-B9A6-1B60A2C3AFE7}"/>
          </ac:spMkLst>
        </pc:spChg>
        <pc:spChg chg="mod">
          <ac:chgData name="Dindi puri" userId="ae3aafaeea893d49" providerId="LiveId" clId="{165A048F-90F6-4D84-B5D5-7754AC2C34A7}" dt="2023-02-25T15:47:26.187" v="4468"/>
          <ac:spMkLst>
            <pc:docMk/>
            <pc:sldMk cId="455802413" sldId="353"/>
            <ac:spMk id="76" creationId="{47D5F505-A1F4-3FD2-DA7E-7EBC1E3345FE}"/>
          </ac:spMkLst>
        </pc:spChg>
        <pc:spChg chg="mod">
          <ac:chgData name="Dindi puri" userId="ae3aafaeea893d49" providerId="LiveId" clId="{165A048F-90F6-4D84-B5D5-7754AC2C34A7}" dt="2023-02-25T15:47:26.187" v="4468"/>
          <ac:spMkLst>
            <pc:docMk/>
            <pc:sldMk cId="455802413" sldId="353"/>
            <ac:spMk id="77" creationId="{9F7DAFC6-DA45-81EC-FEB4-E1D6109A6ECA}"/>
          </ac:spMkLst>
        </pc:spChg>
        <pc:spChg chg="mod">
          <ac:chgData name="Dindi puri" userId="ae3aafaeea893d49" providerId="LiveId" clId="{165A048F-90F6-4D84-B5D5-7754AC2C34A7}" dt="2023-02-25T15:47:33.860" v="4470"/>
          <ac:spMkLst>
            <pc:docMk/>
            <pc:sldMk cId="455802413" sldId="353"/>
            <ac:spMk id="79" creationId="{BE48E92D-3D93-F2D9-D398-68955F5322AC}"/>
          </ac:spMkLst>
        </pc:spChg>
        <pc:spChg chg="mod">
          <ac:chgData name="Dindi puri" userId="ae3aafaeea893d49" providerId="LiveId" clId="{165A048F-90F6-4D84-B5D5-7754AC2C34A7}" dt="2023-02-25T15:47:33.860" v="4470"/>
          <ac:spMkLst>
            <pc:docMk/>
            <pc:sldMk cId="455802413" sldId="353"/>
            <ac:spMk id="80" creationId="{BF0F4855-8678-1E70-11EB-5DDC0DEBBFF3}"/>
          </ac:spMkLst>
        </pc:spChg>
        <pc:spChg chg="mod">
          <ac:chgData name="Dindi puri" userId="ae3aafaeea893d49" providerId="LiveId" clId="{165A048F-90F6-4D84-B5D5-7754AC2C34A7}" dt="2023-02-25T15:47:33.860" v="4470"/>
          <ac:spMkLst>
            <pc:docMk/>
            <pc:sldMk cId="455802413" sldId="353"/>
            <ac:spMk id="81" creationId="{E3FD004E-3037-B75C-C0FD-B30FC748A5AB}"/>
          </ac:spMkLst>
        </pc:spChg>
        <pc:spChg chg="mod">
          <ac:chgData name="Dindi puri" userId="ae3aafaeea893d49" providerId="LiveId" clId="{165A048F-90F6-4D84-B5D5-7754AC2C34A7}" dt="2023-02-25T15:47:33.860" v="4470"/>
          <ac:spMkLst>
            <pc:docMk/>
            <pc:sldMk cId="455802413" sldId="353"/>
            <ac:spMk id="82" creationId="{9BBBEB52-7329-7829-E39C-BD2FDD967F9B}"/>
          </ac:spMkLst>
        </pc:spChg>
        <pc:spChg chg="mod">
          <ac:chgData name="Dindi puri" userId="ae3aafaeea893d49" providerId="LiveId" clId="{165A048F-90F6-4D84-B5D5-7754AC2C34A7}" dt="2023-02-25T15:47:33.860" v="4470"/>
          <ac:spMkLst>
            <pc:docMk/>
            <pc:sldMk cId="455802413" sldId="353"/>
            <ac:spMk id="83" creationId="{3FB156FF-7989-9F01-E04E-A7202ADF7B08}"/>
          </ac:spMkLst>
        </pc:spChg>
        <pc:spChg chg="mod">
          <ac:chgData name="Dindi puri" userId="ae3aafaeea893d49" providerId="LiveId" clId="{165A048F-90F6-4D84-B5D5-7754AC2C34A7}" dt="2023-02-25T15:47:33.860" v="4470"/>
          <ac:spMkLst>
            <pc:docMk/>
            <pc:sldMk cId="455802413" sldId="353"/>
            <ac:spMk id="84" creationId="{D2925A2E-C87C-4418-5E34-78EDF73800F1}"/>
          </ac:spMkLst>
        </pc:spChg>
        <pc:spChg chg="mod">
          <ac:chgData name="Dindi puri" userId="ae3aafaeea893d49" providerId="LiveId" clId="{165A048F-90F6-4D84-B5D5-7754AC2C34A7}" dt="2023-02-25T15:47:33.860" v="4470"/>
          <ac:spMkLst>
            <pc:docMk/>
            <pc:sldMk cId="455802413" sldId="353"/>
            <ac:spMk id="85" creationId="{30A9DDBE-4BF3-BD8C-9894-165D4A51677B}"/>
          </ac:spMkLst>
        </pc:spChg>
        <pc:spChg chg="mod">
          <ac:chgData name="Dindi puri" userId="ae3aafaeea893d49" providerId="LiveId" clId="{165A048F-90F6-4D84-B5D5-7754AC2C34A7}" dt="2023-02-25T15:47:33.860" v="4470"/>
          <ac:spMkLst>
            <pc:docMk/>
            <pc:sldMk cId="455802413" sldId="353"/>
            <ac:spMk id="86" creationId="{C42A40F5-8377-4181-2AC0-4B1D9BB2DE73}"/>
          </ac:spMkLst>
        </pc:spChg>
        <pc:spChg chg="mod">
          <ac:chgData name="Dindi puri" userId="ae3aafaeea893d49" providerId="LiveId" clId="{165A048F-90F6-4D84-B5D5-7754AC2C34A7}" dt="2023-02-25T15:47:33.860" v="4470"/>
          <ac:spMkLst>
            <pc:docMk/>
            <pc:sldMk cId="455802413" sldId="353"/>
            <ac:spMk id="87" creationId="{CF92E58A-FDD2-77C8-9FAE-A4019157586D}"/>
          </ac:spMkLst>
        </pc:spChg>
        <pc:spChg chg="mod">
          <ac:chgData name="Dindi puri" userId="ae3aafaeea893d49" providerId="LiveId" clId="{165A048F-90F6-4D84-B5D5-7754AC2C34A7}" dt="2023-02-25T15:47:33.860" v="4470"/>
          <ac:spMkLst>
            <pc:docMk/>
            <pc:sldMk cId="455802413" sldId="353"/>
            <ac:spMk id="88" creationId="{71A6F0E9-902E-C873-CAFA-E174DE391B91}"/>
          </ac:spMkLst>
        </pc:spChg>
        <pc:spChg chg="mod">
          <ac:chgData name="Dindi puri" userId="ae3aafaeea893d49" providerId="LiveId" clId="{165A048F-90F6-4D84-B5D5-7754AC2C34A7}" dt="2023-02-25T15:47:33.860" v="4470"/>
          <ac:spMkLst>
            <pc:docMk/>
            <pc:sldMk cId="455802413" sldId="353"/>
            <ac:spMk id="89" creationId="{93287C0B-9631-DE3B-131E-433ED9A76FE3}"/>
          </ac:spMkLst>
        </pc:spChg>
        <pc:spChg chg="mod">
          <ac:chgData name="Dindi puri" userId="ae3aafaeea893d49" providerId="LiveId" clId="{165A048F-90F6-4D84-B5D5-7754AC2C34A7}" dt="2023-02-25T15:47:33.860" v="4470"/>
          <ac:spMkLst>
            <pc:docMk/>
            <pc:sldMk cId="455802413" sldId="353"/>
            <ac:spMk id="90" creationId="{4FD2953B-6CF5-72F1-E310-58BD2A9A4291}"/>
          </ac:spMkLst>
        </pc:spChg>
        <pc:spChg chg="mod">
          <ac:chgData name="Dindi puri" userId="ae3aafaeea893d49" providerId="LiveId" clId="{165A048F-90F6-4D84-B5D5-7754AC2C34A7}" dt="2023-02-25T15:47:33.860" v="4470"/>
          <ac:spMkLst>
            <pc:docMk/>
            <pc:sldMk cId="455802413" sldId="353"/>
            <ac:spMk id="91" creationId="{1C09F192-383D-F976-9355-5C717B0D3458}"/>
          </ac:spMkLst>
        </pc:spChg>
        <pc:spChg chg="mod">
          <ac:chgData name="Dindi puri" userId="ae3aafaeea893d49" providerId="LiveId" clId="{165A048F-90F6-4D84-B5D5-7754AC2C34A7}" dt="2023-02-25T15:47:33.860" v="4470"/>
          <ac:spMkLst>
            <pc:docMk/>
            <pc:sldMk cId="455802413" sldId="353"/>
            <ac:spMk id="92" creationId="{9C0165A8-A423-BB25-36E6-244B0B08C511}"/>
          </ac:spMkLst>
        </pc:spChg>
        <pc:spChg chg="mod">
          <ac:chgData name="Dindi puri" userId="ae3aafaeea893d49" providerId="LiveId" clId="{165A048F-90F6-4D84-B5D5-7754AC2C34A7}" dt="2023-02-25T15:47:33.860" v="4470"/>
          <ac:spMkLst>
            <pc:docMk/>
            <pc:sldMk cId="455802413" sldId="353"/>
            <ac:spMk id="93" creationId="{B4CF4547-46B8-B6EC-F6AB-454EADB73BAA}"/>
          </ac:spMkLst>
        </pc:spChg>
        <pc:spChg chg="mod">
          <ac:chgData name="Dindi puri" userId="ae3aafaeea893d49" providerId="LiveId" clId="{165A048F-90F6-4D84-B5D5-7754AC2C34A7}" dt="2023-02-25T15:47:33.860" v="4470"/>
          <ac:spMkLst>
            <pc:docMk/>
            <pc:sldMk cId="455802413" sldId="353"/>
            <ac:spMk id="94" creationId="{096ED02F-6047-1AE3-BBD7-0EC2C568AD28}"/>
          </ac:spMkLst>
        </pc:spChg>
        <pc:spChg chg="mod">
          <ac:chgData name="Dindi puri" userId="ae3aafaeea893d49" providerId="LiveId" clId="{165A048F-90F6-4D84-B5D5-7754AC2C34A7}" dt="2023-02-25T15:47:33.860" v="4470"/>
          <ac:spMkLst>
            <pc:docMk/>
            <pc:sldMk cId="455802413" sldId="353"/>
            <ac:spMk id="95" creationId="{596BA4C3-BD48-3CB9-1648-1F316343E6D8}"/>
          </ac:spMkLst>
        </pc:spChg>
        <pc:spChg chg="mod">
          <ac:chgData name="Dindi puri" userId="ae3aafaeea893d49" providerId="LiveId" clId="{165A048F-90F6-4D84-B5D5-7754AC2C34A7}" dt="2023-02-25T15:47:33.860" v="4470"/>
          <ac:spMkLst>
            <pc:docMk/>
            <pc:sldMk cId="455802413" sldId="353"/>
            <ac:spMk id="96" creationId="{0C77D48C-348A-B18C-B819-4D6F08209079}"/>
          </ac:spMkLst>
        </pc:spChg>
        <pc:spChg chg="mod">
          <ac:chgData name="Dindi puri" userId="ae3aafaeea893d49" providerId="LiveId" clId="{165A048F-90F6-4D84-B5D5-7754AC2C34A7}" dt="2023-02-25T15:47:33.860" v="4470"/>
          <ac:spMkLst>
            <pc:docMk/>
            <pc:sldMk cId="455802413" sldId="353"/>
            <ac:spMk id="97" creationId="{935BA17F-14D3-AB3D-D81F-966CC12322A1}"/>
          </ac:spMkLst>
        </pc:spChg>
        <pc:spChg chg="mod">
          <ac:chgData name="Dindi puri" userId="ae3aafaeea893d49" providerId="LiveId" clId="{165A048F-90F6-4D84-B5D5-7754AC2C34A7}" dt="2023-02-25T15:47:53.270" v="4472"/>
          <ac:spMkLst>
            <pc:docMk/>
            <pc:sldMk cId="455802413" sldId="353"/>
            <ac:spMk id="99" creationId="{D6C0C714-3B65-7346-DF6E-DD71F86CEE3A}"/>
          </ac:spMkLst>
        </pc:spChg>
        <pc:spChg chg="mod">
          <ac:chgData name="Dindi puri" userId="ae3aafaeea893d49" providerId="LiveId" clId="{165A048F-90F6-4D84-B5D5-7754AC2C34A7}" dt="2023-02-25T15:47:53.270" v="4472"/>
          <ac:spMkLst>
            <pc:docMk/>
            <pc:sldMk cId="455802413" sldId="353"/>
            <ac:spMk id="100" creationId="{05C0E26E-CAE5-18F1-ECAC-3652E59BB3F2}"/>
          </ac:spMkLst>
        </pc:spChg>
        <pc:spChg chg="mod">
          <ac:chgData name="Dindi puri" userId="ae3aafaeea893d49" providerId="LiveId" clId="{165A048F-90F6-4D84-B5D5-7754AC2C34A7}" dt="2023-02-25T15:47:53.270" v="4472"/>
          <ac:spMkLst>
            <pc:docMk/>
            <pc:sldMk cId="455802413" sldId="353"/>
            <ac:spMk id="101" creationId="{88965D49-A18D-2C0A-FE8B-265AD15DB3A8}"/>
          </ac:spMkLst>
        </pc:spChg>
        <pc:spChg chg="mod">
          <ac:chgData name="Dindi puri" userId="ae3aafaeea893d49" providerId="LiveId" clId="{165A048F-90F6-4D84-B5D5-7754AC2C34A7}" dt="2023-02-25T15:47:53.270" v="4472"/>
          <ac:spMkLst>
            <pc:docMk/>
            <pc:sldMk cId="455802413" sldId="353"/>
            <ac:spMk id="102" creationId="{83857821-D744-CC39-32EC-FF7635D00CCD}"/>
          </ac:spMkLst>
        </pc:spChg>
        <pc:spChg chg="mod">
          <ac:chgData name="Dindi puri" userId="ae3aafaeea893d49" providerId="LiveId" clId="{165A048F-90F6-4D84-B5D5-7754AC2C34A7}" dt="2023-02-25T15:47:53.270" v="4472"/>
          <ac:spMkLst>
            <pc:docMk/>
            <pc:sldMk cId="455802413" sldId="353"/>
            <ac:spMk id="103" creationId="{5D571273-E2BF-C907-BA7D-DC3B1F0632EC}"/>
          </ac:spMkLst>
        </pc:spChg>
        <pc:spChg chg="mod">
          <ac:chgData name="Dindi puri" userId="ae3aafaeea893d49" providerId="LiveId" clId="{165A048F-90F6-4D84-B5D5-7754AC2C34A7}" dt="2023-02-25T15:47:53.270" v="4472"/>
          <ac:spMkLst>
            <pc:docMk/>
            <pc:sldMk cId="455802413" sldId="353"/>
            <ac:spMk id="104" creationId="{410CAC32-6811-019D-D1AA-0B5B2A6EF2F4}"/>
          </ac:spMkLst>
        </pc:spChg>
        <pc:spChg chg="mod">
          <ac:chgData name="Dindi puri" userId="ae3aafaeea893d49" providerId="LiveId" clId="{165A048F-90F6-4D84-B5D5-7754AC2C34A7}" dt="2023-02-25T15:47:53.270" v="4472"/>
          <ac:spMkLst>
            <pc:docMk/>
            <pc:sldMk cId="455802413" sldId="353"/>
            <ac:spMk id="105" creationId="{586EA2EB-3803-B2A0-F895-0D2B57A90214}"/>
          </ac:spMkLst>
        </pc:spChg>
        <pc:spChg chg="mod">
          <ac:chgData name="Dindi puri" userId="ae3aafaeea893d49" providerId="LiveId" clId="{165A048F-90F6-4D84-B5D5-7754AC2C34A7}" dt="2023-02-25T15:47:53.270" v="4472"/>
          <ac:spMkLst>
            <pc:docMk/>
            <pc:sldMk cId="455802413" sldId="353"/>
            <ac:spMk id="106" creationId="{AE453E76-E8CA-6B86-1B0A-D84F942796A4}"/>
          </ac:spMkLst>
        </pc:spChg>
        <pc:spChg chg="mod">
          <ac:chgData name="Dindi puri" userId="ae3aafaeea893d49" providerId="LiveId" clId="{165A048F-90F6-4D84-B5D5-7754AC2C34A7}" dt="2023-02-25T15:47:53.270" v="4472"/>
          <ac:spMkLst>
            <pc:docMk/>
            <pc:sldMk cId="455802413" sldId="353"/>
            <ac:spMk id="107" creationId="{01E62C5F-9730-5B25-376B-14499168D65D}"/>
          </ac:spMkLst>
        </pc:spChg>
        <pc:spChg chg="mod">
          <ac:chgData name="Dindi puri" userId="ae3aafaeea893d49" providerId="LiveId" clId="{165A048F-90F6-4D84-B5D5-7754AC2C34A7}" dt="2023-02-25T15:47:53.270" v="4472"/>
          <ac:spMkLst>
            <pc:docMk/>
            <pc:sldMk cId="455802413" sldId="353"/>
            <ac:spMk id="108" creationId="{66C4B3F9-46F6-1C81-B1DD-84B9C913AB6D}"/>
          </ac:spMkLst>
        </pc:spChg>
        <pc:spChg chg="mod">
          <ac:chgData name="Dindi puri" userId="ae3aafaeea893d49" providerId="LiveId" clId="{165A048F-90F6-4D84-B5D5-7754AC2C34A7}" dt="2023-02-25T15:47:53.270" v="4472"/>
          <ac:spMkLst>
            <pc:docMk/>
            <pc:sldMk cId="455802413" sldId="353"/>
            <ac:spMk id="109" creationId="{EF7BFDFE-AEC5-85A2-006A-47FBA6A17169}"/>
          </ac:spMkLst>
        </pc:spChg>
        <pc:spChg chg="mod">
          <ac:chgData name="Dindi puri" userId="ae3aafaeea893d49" providerId="LiveId" clId="{165A048F-90F6-4D84-B5D5-7754AC2C34A7}" dt="2023-02-25T15:47:53.270" v="4472"/>
          <ac:spMkLst>
            <pc:docMk/>
            <pc:sldMk cId="455802413" sldId="353"/>
            <ac:spMk id="110" creationId="{F2B1CA40-3F3B-0BDD-3F38-7E777880F0A6}"/>
          </ac:spMkLst>
        </pc:spChg>
        <pc:spChg chg="mod">
          <ac:chgData name="Dindi puri" userId="ae3aafaeea893d49" providerId="LiveId" clId="{165A048F-90F6-4D84-B5D5-7754AC2C34A7}" dt="2023-02-25T15:47:53.270" v="4472"/>
          <ac:spMkLst>
            <pc:docMk/>
            <pc:sldMk cId="455802413" sldId="353"/>
            <ac:spMk id="111" creationId="{2077CBB8-4E3E-28AC-5247-8EDD1399F2D4}"/>
          </ac:spMkLst>
        </pc:spChg>
        <pc:spChg chg="mod">
          <ac:chgData name="Dindi puri" userId="ae3aafaeea893d49" providerId="LiveId" clId="{165A048F-90F6-4D84-B5D5-7754AC2C34A7}" dt="2023-02-25T15:47:53.270" v="4472"/>
          <ac:spMkLst>
            <pc:docMk/>
            <pc:sldMk cId="455802413" sldId="353"/>
            <ac:spMk id="112" creationId="{A0587397-CB33-CCB6-35E9-38240C1A15BF}"/>
          </ac:spMkLst>
        </pc:spChg>
        <pc:spChg chg="mod">
          <ac:chgData name="Dindi puri" userId="ae3aafaeea893d49" providerId="LiveId" clId="{165A048F-90F6-4D84-B5D5-7754AC2C34A7}" dt="2023-02-25T15:47:53.270" v="4472"/>
          <ac:spMkLst>
            <pc:docMk/>
            <pc:sldMk cId="455802413" sldId="353"/>
            <ac:spMk id="113" creationId="{3DB81AF5-5F50-1F67-FEBB-21669AC694CB}"/>
          </ac:spMkLst>
        </pc:spChg>
        <pc:spChg chg="mod">
          <ac:chgData name="Dindi puri" userId="ae3aafaeea893d49" providerId="LiveId" clId="{165A048F-90F6-4D84-B5D5-7754AC2C34A7}" dt="2023-02-25T15:47:53.270" v="4472"/>
          <ac:spMkLst>
            <pc:docMk/>
            <pc:sldMk cId="455802413" sldId="353"/>
            <ac:spMk id="114" creationId="{9571AD84-9F65-5735-D433-B51E8857D39A}"/>
          </ac:spMkLst>
        </pc:spChg>
        <pc:spChg chg="mod">
          <ac:chgData name="Dindi puri" userId="ae3aafaeea893d49" providerId="LiveId" clId="{165A048F-90F6-4D84-B5D5-7754AC2C34A7}" dt="2023-02-25T15:47:53.270" v="4472"/>
          <ac:spMkLst>
            <pc:docMk/>
            <pc:sldMk cId="455802413" sldId="353"/>
            <ac:spMk id="115" creationId="{F96F15FB-EC8F-3E18-F466-1201AAE2AE9F}"/>
          </ac:spMkLst>
        </pc:spChg>
        <pc:spChg chg="mod">
          <ac:chgData name="Dindi puri" userId="ae3aafaeea893d49" providerId="LiveId" clId="{165A048F-90F6-4D84-B5D5-7754AC2C34A7}" dt="2023-02-25T15:47:53.270" v="4472"/>
          <ac:spMkLst>
            <pc:docMk/>
            <pc:sldMk cId="455802413" sldId="353"/>
            <ac:spMk id="116" creationId="{0544B269-2EB0-F908-B43C-488FE1165788}"/>
          </ac:spMkLst>
        </pc:spChg>
        <pc:spChg chg="mod">
          <ac:chgData name="Dindi puri" userId="ae3aafaeea893d49" providerId="LiveId" clId="{165A048F-90F6-4D84-B5D5-7754AC2C34A7}" dt="2023-02-25T15:47:53.270" v="4472"/>
          <ac:spMkLst>
            <pc:docMk/>
            <pc:sldMk cId="455802413" sldId="353"/>
            <ac:spMk id="117" creationId="{E139AF8D-9EFD-111B-0F23-C2C33F8CB037}"/>
          </ac:spMkLst>
        </pc:spChg>
        <pc:spChg chg="mod">
          <ac:chgData name="Dindi puri" userId="ae3aafaeea893d49" providerId="LiveId" clId="{165A048F-90F6-4D84-B5D5-7754AC2C34A7}" dt="2023-02-25T15:47:53.270" v="4472"/>
          <ac:spMkLst>
            <pc:docMk/>
            <pc:sldMk cId="455802413" sldId="353"/>
            <ac:spMk id="118" creationId="{AC23B0BC-F9B5-612F-B278-1197A48269F1}"/>
          </ac:spMkLst>
        </pc:spChg>
        <pc:spChg chg="mod">
          <ac:chgData name="Dindi puri" userId="ae3aafaeea893d49" providerId="LiveId" clId="{165A048F-90F6-4D84-B5D5-7754AC2C34A7}" dt="2023-02-25T15:47:53.270" v="4472"/>
          <ac:spMkLst>
            <pc:docMk/>
            <pc:sldMk cId="455802413" sldId="353"/>
            <ac:spMk id="119" creationId="{029E35E6-9765-298C-ECD3-22E3DB073D58}"/>
          </ac:spMkLst>
        </pc:spChg>
        <pc:spChg chg="mod">
          <ac:chgData name="Dindi puri" userId="ae3aafaeea893d49" providerId="LiveId" clId="{165A048F-90F6-4D84-B5D5-7754AC2C34A7}" dt="2023-02-25T15:47:53.270" v="4472"/>
          <ac:spMkLst>
            <pc:docMk/>
            <pc:sldMk cId="455802413" sldId="353"/>
            <ac:spMk id="120" creationId="{020AAD59-C8C6-9CD9-B1B4-2ECDCE8C8D03}"/>
          </ac:spMkLst>
        </pc:spChg>
        <pc:spChg chg="mod">
          <ac:chgData name="Dindi puri" userId="ae3aafaeea893d49" providerId="LiveId" clId="{165A048F-90F6-4D84-B5D5-7754AC2C34A7}" dt="2023-02-25T15:47:53.270" v="4472"/>
          <ac:spMkLst>
            <pc:docMk/>
            <pc:sldMk cId="455802413" sldId="353"/>
            <ac:spMk id="121" creationId="{B67009CA-27E3-A721-9056-9135455A7E37}"/>
          </ac:spMkLst>
        </pc:spChg>
        <pc:spChg chg="mod">
          <ac:chgData name="Dindi puri" userId="ae3aafaeea893d49" providerId="LiveId" clId="{165A048F-90F6-4D84-B5D5-7754AC2C34A7}" dt="2023-02-25T15:47:58.461" v="4474"/>
          <ac:spMkLst>
            <pc:docMk/>
            <pc:sldMk cId="455802413" sldId="353"/>
            <ac:spMk id="123" creationId="{59BF9B8C-E467-726C-902A-20C62369166A}"/>
          </ac:spMkLst>
        </pc:spChg>
        <pc:spChg chg="mod">
          <ac:chgData name="Dindi puri" userId="ae3aafaeea893d49" providerId="LiveId" clId="{165A048F-90F6-4D84-B5D5-7754AC2C34A7}" dt="2023-02-25T15:47:58.461" v="4474"/>
          <ac:spMkLst>
            <pc:docMk/>
            <pc:sldMk cId="455802413" sldId="353"/>
            <ac:spMk id="124" creationId="{D70E079D-7BB2-0B6E-AFCC-C863F1A4A072}"/>
          </ac:spMkLst>
        </pc:spChg>
        <pc:spChg chg="mod">
          <ac:chgData name="Dindi puri" userId="ae3aafaeea893d49" providerId="LiveId" clId="{165A048F-90F6-4D84-B5D5-7754AC2C34A7}" dt="2023-02-25T15:47:58.461" v="4474"/>
          <ac:spMkLst>
            <pc:docMk/>
            <pc:sldMk cId="455802413" sldId="353"/>
            <ac:spMk id="125" creationId="{F88E47E4-5CC5-F115-10EC-B59C0ABD42A5}"/>
          </ac:spMkLst>
        </pc:spChg>
        <pc:spChg chg="mod">
          <ac:chgData name="Dindi puri" userId="ae3aafaeea893d49" providerId="LiveId" clId="{165A048F-90F6-4D84-B5D5-7754AC2C34A7}" dt="2023-02-25T15:47:58.461" v="4474"/>
          <ac:spMkLst>
            <pc:docMk/>
            <pc:sldMk cId="455802413" sldId="353"/>
            <ac:spMk id="126" creationId="{65E2FFAE-1540-7909-1940-2053CC95343E}"/>
          </ac:spMkLst>
        </pc:spChg>
        <pc:spChg chg="mod">
          <ac:chgData name="Dindi puri" userId="ae3aafaeea893d49" providerId="LiveId" clId="{165A048F-90F6-4D84-B5D5-7754AC2C34A7}" dt="2023-02-25T15:47:58.461" v="4474"/>
          <ac:spMkLst>
            <pc:docMk/>
            <pc:sldMk cId="455802413" sldId="353"/>
            <ac:spMk id="127" creationId="{0C3546A1-3513-49BF-85DD-AA9474903783}"/>
          </ac:spMkLst>
        </pc:spChg>
        <pc:spChg chg="mod">
          <ac:chgData name="Dindi puri" userId="ae3aafaeea893d49" providerId="LiveId" clId="{165A048F-90F6-4D84-B5D5-7754AC2C34A7}" dt="2023-02-25T15:47:58.461" v="4474"/>
          <ac:spMkLst>
            <pc:docMk/>
            <pc:sldMk cId="455802413" sldId="353"/>
            <ac:spMk id="128" creationId="{5D043208-7DD1-51B8-2798-8EF86211E1CB}"/>
          </ac:spMkLst>
        </pc:spChg>
        <pc:spChg chg="mod">
          <ac:chgData name="Dindi puri" userId="ae3aafaeea893d49" providerId="LiveId" clId="{165A048F-90F6-4D84-B5D5-7754AC2C34A7}" dt="2023-02-25T15:47:58.461" v="4474"/>
          <ac:spMkLst>
            <pc:docMk/>
            <pc:sldMk cId="455802413" sldId="353"/>
            <ac:spMk id="129" creationId="{4077422E-47D8-6810-0FBA-D467E9C09274}"/>
          </ac:spMkLst>
        </pc:spChg>
        <pc:spChg chg="mod">
          <ac:chgData name="Dindi puri" userId="ae3aafaeea893d49" providerId="LiveId" clId="{165A048F-90F6-4D84-B5D5-7754AC2C34A7}" dt="2023-02-25T15:47:58.461" v="4474"/>
          <ac:spMkLst>
            <pc:docMk/>
            <pc:sldMk cId="455802413" sldId="353"/>
            <ac:spMk id="130" creationId="{A5D497CE-611A-E42D-8813-776048A561A1}"/>
          </ac:spMkLst>
        </pc:spChg>
        <pc:spChg chg="mod">
          <ac:chgData name="Dindi puri" userId="ae3aafaeea893d49" providerId="LiveId" clId="{165A048F-90F6-4D84-B5D5-7754AC2C34A7}" dt="2023-02-25T15:47:58.461" v="4474"/>
          <ac:spMkLst>
            <pc:docMk/>
            <pc:sldMk cId="455802413" sldId="353"/>
            <ac:spMk id="131" creationId="{E26A566C-B730-24E7-2134-E6681FD19D7C}"/>
          </ac:spMkLst>
        </pc:spChg>
        <pc:spChg chg="mod">
          <ac:chgData name="Dindi puri" userId="ae3aafaeea893d49" providerId="LiveId" clId="{165A048F-90F6-4D84-B5D5-7754AC2C34A7}" dt="2023-02-25T15:47:58.461" v="4474"/>
          <ac:spMkLst>
            <pc:docMk/>
            <pc:sldMk cId="455802413" sldId="353"/>
            <ac:spMk id="132" creationId="{28DA18C2-6B08-1409-AF47-DCF5741803EA}"/>
          </ac:spMkLst>
        </pc:spChg>
        <pc:spChg chg="mod">
          <ac:chgData name="Dindi puri" userId="ae3aafaeea893d49" providerId="LiveId" clId="{165A048F-90F6-4D84-B5D5-7754AC2C34A7}" dt="2023-02-25T15:47:58.461" v="4474"/>
          <ac:spMkLst>
            <pc:docMk/>
            <pc:sldMk cId="455802413" sldId="353"/>
            <ac:spMk id="133" creationId="{F043E728-DFA1-A4A2-E352-3755607DB4F9}"/>
          </ac:spMkLst>
        </pc:spChg>
        <pc:spChg chg="mod">
          <ac:chgData name="Dindi puri" userId="ae3aafaeea893d49" providerId="LiveId" clId="{165A048F-90F6-4D84-B5D5-7754AC2C34A7}" dt="2023-02-25T15:47:58.461" v="4474"/>
          <ac:spMkLst>
            <pc:docMk/>
            <pc:sldMk cId="455802413" sldId="353"/>
            <ac:spMk id="134" creationId="{33A37E32-D210-1AB2-3A47-6C28625FB709}"/>
          </ac:spMkLst>
        </pc:spChg>
        <pc:spChg chg="mod">
          <ac:chgData name="Dindi puri" userId="ae3aafaeea893d49" providerId="LiveId" clId="{165A048F-90F6-4D84-B5D5-7754AC2C34A7}" dt="2023-02-25T15:47:58.461" v="4474"/>
          <ac:spMkLst>
            <pc:docMk/>
            <pc:sldMk cId="455802413" sldId="353"/>
            <ac:spMk id="135" creationId="{410BEE97-1FA7-2E98-95E7-5FE5D7FA0E07}"/>
          </ac:spMkLst>
        </pc:spChg>
        <pc:spChg chg="mod">
          <ac:chgData name="Dindi puri" userId="ae3aafaeea893d49" providerId="LiveId" clId="{165A048F-90F6-4D84-B5D5-7754AC2C34A7}" dt="2023-02-25T15:47:58.461" v="4474"/>
          <ac:spMkLst>
            <pc:docMk/>
            <pc:sldMk cId="455802413" sldId="353"/>
            <ac:spMk id="136" creationId="{097858E3-9A68-921B-0E28-EA9046DCE108}"/>
          </ac:spMkLst>
        </pc:spChg>
        <pc:spChg chg="mod">
          <ac:chgData name="Dindi puri" userId="ae3aafaeea893d49" providerId="LiveId" clId="{165A048F-90F6-4D84-B5D5-7754AC2C34A7}" dt="2023-02-25T15:47:58.461" v="4474"/>
          <ac:spMkLst>
            <pc:docMk/>
            <pc:sldMk cId="455802413" sldId="353"/>
            <ac:spMk id="137" creationId="{3B9130D0-5045-3279-FF2A-CC8941344F35}"/>
          </ac:spMkLst>
        </pc:spChg>
        <pc:spChg chg="mod">
          <ac:chgData name="Dindi puri" userId="ae3aafaeea893d49" providerId="LiveId" clId="{165A048F-90F6-4D84-B5D5-7754AC2C34A7}" dt="2023-02-25T15:47:58.461" v="4474"/>
          <ac:spMkLst>
            <pc:docMk/>
            <pc:sldMk cId="455802413" sldId="353"/>
            <ac:spMk id="138" creationId="{A40758D2-210A-DBEA-4D47-58AF7E93E72A}"/>
          </ac:spMkLst>
        </pc:spChg>
        <pc:spChg chg="mod">
          <ac:chgData name="Dindi puri" userId="ae3aafaeea893d49" providerId="LiveId" clId="{165A048F-90F6-4D84-B5D5-7754AC2C34A7}" dt="2023-02-25T15:47:58.461" v="4474"/>
          <ac:spMkLst>
            <pc:docMk/>
            <pc:sldMk cId="455802413" sldId="353"/>
            <ac:spMk id="139" creationId="{9576970E-9F96-8D9B-0CC1-6896E89F4A31}"/>
          </ac:spMkLst>
        </pc:spChg>
        <pc:spChg chg="mod">
          <ac:chgData name="Dindi puri" userId="ae3aafaeea893d49" providerId="LiveId" clId="{165A048F-90F6-4D84-B5D5-7754AC2C34A7}" dt="2023-02-25T15:47:58.461" v="4474"/>
          <ac:spMkLst>
            <pc:docMk/>
            <pc:sldMk cId="455802413" sldId="353"/>
            <ac:spMk id="140" creationId="{5AB8FAD6-19F7-604E-E8E8-B111E61CC078}"/>
          </ac:spMkLst>
        </pc:spChg>
        <pc:spChg chg="mod">
          <ac:chgData name="Dindi puri" userId="ae3aafaeea893d49" providerId="LiveId" clId="{165A048F-90F6-4D84-B5D5-7754AC2C34A7}" dt="2023-02-25T15:47:58.461" v="4474"/>
          <ac:spMkLst>
            <pc:docMk/>
            <pc:sldMk cId="455802413" sldId="353"/>
            <ac:spMk id="141" creationId="{B1337FB0-6A72-C51C-04F6-EBC1BC908346}"/>
          </ac:spMkLst>
        </pc:spChg>
        <pc:spChg chg="mod">
          <ac:chgData name="Dindi puri" userId="ae3aafaeea893d49" providerId="LiveId" clId="{165A048F-90F6-4D84-B5D5-7754AC2C34A7}" dt="2023-02-25T15:47:58.461" v="4474"/>
          <ac:spMkLst>
            <pc:docMk/>
            <pc:sldMk cId="455802413" sldId="353"/>
            <ac:spMk id="142" creationId="{A5F36310-1FC8-75BA-4F43-9691EB397864}"/>
          </ac:spMkLst>
        </pc:spChg>
        <pc:spChg chg="mod">
          <ac:chgData name="Dindi puri" userId="ae3aafaeea893d49" providerId="LiveId" clId="{165A048F-90F6-4D84-B5D5-7754AC2C34A7}" dt="2023-02-25T15:47:58.461" v="4474"/>
          <ac:spMkLst>
            <pc:docMk/>
            <pc:sldMk cId="455802413" sldId="353"/>
            <ac:spMk id="143" creationId="{57B38211-27F7-6CC9-A4E2-14862ACE1363}"/>
          </ac:spMkLst>
        </pc:spChg>
        <pc:spChg chg="mod">
          <ac:chgData name="Dindi puri" userId="ae3aafaeea893d49" providerId="LiveId" clId="{165A048F-90F6-4D84-B5D5-7754AC2C34A7}" dt="2023-02-25T15:47:58.461" v="4474"/>
          <ac:spMkLst>
            <pc:docMk/>
            <pc:sldMk cId="455802413" sldId="353"/>
            <ac:spMk id="144" creationId="{3F2C8452-83F8-3B01-BF8B-76B491EB3722}"/>
          </ac:spMkLst>
        </pc:spChg>
        <pc:spChg chg="mod">
          <ac:chgData name="Dindi puri" userId="ae3aafaeea893d49" providerId="LiveId" clId="{165A048F-90F6-4D84-B5D5-7754AC2C34A7}" dt="2023-02-25T15:47:58.461" v="4474"/>
          <ac:spMkLst>
            <pc:docMk/>
            <pc:sldMk cId="455802413" sldId="353"/>
            <ac:spMk id="145" creationId="{8CD74EA7-41EB-AB0A-6709-F3A81CF80667}"/>
          </ac:spMkLst>
        </pc:spChg>
        <pc:spChg chg="mod">
          <ac:chgData name="Dindi puri" userId="ae3aafaeea893d49" providerId="LiveId" clId="{165A048F-90F6-4D84-B5D5-7754AC2C34A7}" dt="2023-02-25T15:47:58.461" v="4474"/>
          <ac:spMkLst>
            <pc:docMk/>
            <pc:sldMk cId="455802413" sldId="353"/>
            <ac:spMk id="146" creationId="{BB6F5312-FCE2-27FF-078E-98EBDA3E4BEE}"/>
          </ac:spMkLst>
        </pc:spChg>
        <pc:spChg chg="mod">
          <ac:chgData name="Dindi puri" userId="ae3aafaeea893d49" providerId="LiveId" clId="{165A048F-90F6-4D84-B5D5-7754AC2C34A7}" dt="2023-02-25T15:47:58.461" v="4474"/>
          <ac:spMkLst>
            <pc:docMk/>
            <pc:sldMk cId="455802413" sldId="353"/>
            <ac:spMk id="147" creationId="{2AE1C3B6-48C8-D9F0-95B4-934388A03076}"/>
          </ac:spMkLst>
        </pc:spChg>
        <pc:spChg chg="mod">
          <ac:chgData name="Dindi puri" userId="ae3aafaeea893d49" providerId="LiveId" clId="{165A048F-90F6-4D84-B5D5-7754AC2C34A7}" dt="2023-02-25T15:47:58.461" v="4474"/>
          <ac:spMkLst>
            <pc:docMk/>
            <pc:sldMk cId="455802413" sldId="353"/>
            <ac:spMk id="148" creationId="{856A15A5-0B49-354B-3B1F-F71FFA34771B}"/>
          </ac:spMkLst>
        </pc:spChg>
        <pc:spChg chg="mod">
          <ac:chgData name="Dindi puri" userId="ae3aafaeea893d49" providerId="LiveId" clId="{165A048F-90F6-4D84-B5D5-7754AC2C34A7}" dt="2023-02-25T15:47:58.461" v="4474"/>
          <ac:spMkLst>
            <pc:docMk/>
            <pc:sldMk cId="455802413" sldId="353"/>
            <ac:spMk id="149" creationId="{AB02E8A5-AEEA-7973-9878-2FF8D5E6EA69}"/>
          </ac:spMkLst>
        </pc:spChg>
        <pc:spChg chg="mod">
          <ac:chgData name="Dindi puri" userId="ae3aafaeea893d49" providerId="LiveId" clId="{165A048F-90F6-4D84-B5D5-7754AC2C34A7}" dt="2023-02-25T15:47:58.461" v="4474"/>
          <ac:spMkLst>
            <pc:docMk/>
            <pc:sldMk cId="455802413" sldId="353"/>
            <ac:spMk id="150" creationId="{F12E86E2-7967-B8DE-0B64-9CDDB035D5C2}"/>
          </ac:spMkLst>
        </pc:spChg>
        <pc:spChg chg="mod">
          <ac:chgData name="Dindi puri" userId="ae3aafaeea893d49" providerId="LiveId" clId="{165A048F-90F6-4D84-B5D5-7754AC2C34A7}" dt="2023-02-25T15:47:58.461" v="4474"/>
          <ac:spMkLst>
            <pc:docMk/>
            <pc:sldMk cId="455802413" sldId="353"/>
            <ac:spMk id="151" creationId="{8EC07D54-07D0-D864-ABF8-AEB3ED99E8CF}"/>
          </ac:spMkLst>
        </pc:spChg>
        <pc:spChg chg="mod">
          <ac:chgData name="Dindi puri" userId="ae3aafaeea893d49" providerId="LiveId" clId="{165A048F-90F6-4D84-B5D5-7754AC2C34A7}" dt="2023-02-25T15:48:02.329" v="4475"/>
          <ac:spMkLst>
            <pc:docMk/>
            <pc:sldMk cId="455802413" sldId="353"/>
            <ac:spMk id="153" creationId="{EB8E93B1-2E03-F55F-EDAA-A96F86B43985}"/>
          </ac:spMkLst>
        </pc:spChg>
        <pc:spChg chg="mod">
          <ac:chgData name="Dindi puri" userId="ae3aafaeea893d49" providerId="LiveId" clId="{165A048F-90F6-4D84-B5D5-7754AC2C34A7}" dt="2023-02-25T15:48:02.329" v="4475"/>
          <ac:spMkLst>
            <pc:docMk/>
            <pc:sldMk cId="455802413" sldId="353"/>
            <ac:spMk id="154" creationId="{D52007FE-5206-E50D-F5AD-D381D2547EA3}"/>
          </ac:spMkLst>
        </pc:spChg>
        <pc:spChg chg="mod">
          <ac:chgData name="Dindi puri" userId="ae3aafaeea893d49" providerId="LiveId" clId="{165A048F-90F6-4D84-B5D5-7754AC2C34A7}" dt="2023-02-25T15:48:02.329" v="4475"/>
          <ac:spMkLst>
            <pc:docMk/>
            <pc:sldMk cId="455802413" sldId="353"/>
            <ac:spMk id="155" creationId="{1DA5A17C-24E2-7742-893F-774CF3D64B7D}"/>
          </ac:spMkLst>
        </pc:spChg>
        <pc:spChg chg="mod">
          <ac:chgData name="Dindi puri" userId="ae3aafaeea893d49" providerId="LiveId" clId="{165A048F-90F6-4D84-B5D5-7754AC2C34A7}" dt="2023-02-25T15:48:02.329" v="4475"/>
          <ac:spMkLst>
            <pc:docMk/>
            <pc:sldMk cId="455802413" sldId="353"/>
            <ac:spMk id="156" creationId="{7CFAADB0-176F-22A5-D067-8B979F7CE093}"/>
          </ac:spMkLst>
        </pc:spChg>
        <pc:spChg chg="mod">
          <ac:chgData name="Dindi puri" userId="ae3aafaeea893d49" providerId="LiveId" clId="{165A048F-90F6-4D84-B5D5-7754AC2C34A7}" dt="2023-02-25T15:48:02.329" v="4475"/>
          <ac:spMkLst>
            <pc:docMk/>
            <pc:sldMk cId="455802413" sldId="353"/>
            <ac:spMk id="157" creationId="{2FCE12D3-8FBD-49B0-5E79-5D3524CBA22A}"/>
          </ac:spMkLst>
        </pc:spChg>
        <pc:spChg chg="mod">
          <ac:chgData name="Dindi puri" userId="ae3aafaeea893d49" providerId="LiveId" clId="{165A048F-90F6-4D84-B5D5-7754AC2C34A7}" dt="2023-02-25T15:48:02.329" v="4475"/>
          <ac:spMkLst>
            <pc:docMk/>
            <pc:sldMk cId="455802413" sldId="353"/>
            <ac:spMk id="158" creationId="{11DF70FD-4555-B2D9-B654-30CA88DA24F0}"/>
          </ac:spMkLst>
        </pc:spChg>
        <pc:spChg chg="mod">
          <ac:chgData name="Dindi puri" userId="ae3aafaeea893d49" providerId="LiveId" clId="{165A048F-90F6-4D84-B5D5-7754AC2C34A7}" dt="2023-02-25T15:48:02.329" v="4475"/>
          <ac:spMkLst>
            <pc:docMk/>
            <pc:sldMk cId="455802413" sldId="353"/>
            <ac:spMk id="159" creationId="{039F4DBE-B3C2-963D-5E10-42D852AAA0A1}"/>
          </ac:spMkLst>
        </pc:spChg>
        <pc:spChg chg="mod">
          <ac:chgData name="Dindi puri" userId="ae3aafaeea893d49" providerId="LiveId" clId="{165A048F-90F6-4D84-B5D5-7754AC2C34A7}" dt="2023-02-25T15:48:02.329" v="4475"/>
          <ac:spMkLst>
            <pc:docMk/>
            <pc:sldMk cId="455802413" sldId="353"/>
            <ac:spMk id="160" creationId="{DB7BED87-D3DF-51F0-35BA-C46F4C2E6217}"/>
          </ac:spMkLst>
        </pc:spChg>
        <pc:spChg chg="mod">
          <ac:chgData name="Dindi puri" userId="ae3aafaeea893d49" providerId="LiveId" clId="{165A048F-90F6-4D84-B5D5-7754AC2C34A7}" dt="2023-02-25T15:48:02.329" v="4475"/>
          <ac:spMkLst>
            <pc:docMk/>
            <pc:sldMk cId="455802413" sldId="353"/>
            <ac:spMk id="161" creationId="{6C509F97-6657-68F3-95BE-E97F25F4CB9E}"/>
          </ac:spMkLst>
        </pc:spChg>
        <pc:spChg chg="mod">
          <ac:chgData name="Dindi puri" userId="ae3aafaeea893d49" providerId="LiveId" clId="{165A048F-90F6-4D84-B5D5-7754AC2C34A7}" dt="2023-02-25T15:48:02.329" v="4475"/>
          <ac:spMkLst>
            <pc:docMk/>
            <pc:sldMk cId="455802413" sldId="353"/>
            <ac:spMk id="162" creationId="{F215DA45-4117-1776-8C32-3C103512E985}"/>
          </ac:spMkLst>
        </pc:spChg>
        <pc:spChg chg="mod">
          <ac:chgData name="Dindi puri" userId="ae3aafaeea893d49" providerId="LiveId" clId="{165A048F-90F6-4D84-B5D5-7754AC2C34A7}" dt="2023-02-25T15:48:02.329" v="4475"/>
          <ac:spMkLst>
            <pc:docMk/>
            <pc:sldMk cId="455802413" sldId="353"/>
            <ac:spMk id="163" creationId="{D62FFDFC-DC45-10F9-43B5-164BB987F31A}"/>
          </ac:spMkLst>
        </pc:spChg>
        <pc:spChg chg="mod">
          <ac:chgData name="Dindi puri" userId="ae3aafaeea893d49" providerId="LiveId" clId="{165A048F-90F6-4D84-B5D5-7754AC2C34A7}" dt="2023-02-25T15:48:02.329" v="4475"/>
          <ac:spMkLst>
            <pc:docMk/>
            <pc:sldMk cId="455802413" sldId="353"/>
            <ac:spMk id="164" creationId="{2ED7EF36-F5B3-533E-01BA-5477ADBE6E26}"/>
          </ac:spMkLst>
        </pc:spChg>
        <pc:spChg chg="mod">
          <ac:chgData name="Dindi puri" userId="ae3aafaeea893d49" providerId="LiveId" clId="{165A048F-90F6-4D84-B5D5-7754AC2C34A7}" dt="2023-02-25T15:48:02.329" v="4475"/>
          <ac:spMkLst>
            <pc:docMk/>
            <pc:sldMk cId="455802413" sldId="353"/>
            <ac:spMk id="165" creationId="{4D0E9A0B-EBBC-B09D-F2A3-D839AE6EE812}"/>
          </ac:spMkLst>
        </pc:spChg>
        <pc:spChg chg="mod">
          <ac:chgData name="Dindi puri" userId="ae3aafaeea893d49" providerId="LiveId" clId="{165A048F-90F6-4D84-B5D5-7754AC2C34A7}" dt="2023-02-25T15:48:02.329" v="4475"/>
          <ac:spMkLst>
            <pc:docMk/>
            <pc:sldMk cId="455802413" sldId="353"/>
            <ac:spMk id="166" creationId="{3FC5AB57-6281-63DA-375F-3DDBEA02CE80}"/>
          </ac:spMkLst>
        </pc:spChg>
        <pc:spChg chg="mod">
          <ac:chgData name="Dindi puri" userId="ae3aafaeea893d49" providerId="LiveId" clId="{165A048F-90F6-4D84-B5D5-7754AC2C34A7}" dt="2023-02-25T15:48:02.329" v="4475"/>
          <ac:spMkLst>
            <pc:docMk/>
            <pc:sldMk cId="455802413" sldId="353"/>
            <ac:spMk id="167" creationId="{66CBD5FA-187D-501D-71A5-D67AD5E2F551}"/>
          </ac:spMkLst>
        </pc:spChg>
        <pc:spChg chg="mod">
          <ac:chgData name="Dindi puri" userId="ae3aafaeea893d49" providerId="LiveId" clId="{165A048F-90F6-4D84-B5D5-7754AC2C34A7}" dt="2023-02-25T15:48:02.329" v="4475"/>
          <ac:spMkLst>
            <pc:docMk/>
            <pc:sldMk cId="455802413" sldId="353"/>
            <ac:spMk id="168" creationId="{53B16EFA-97EE-B1C5-46DC-EFCD642871EF}"/>
          </ac:spMkLst>
        </pc:spChg>
        <pc:spChg chg="mod">
          <ac:chgData name="Dindi puri" userId="ae3aafaeea893d49" providerId="LiveId" clId="{165A048F-90F6-4D84-B5D5-7754AC2C34A7}" dt="2023-02-25T15:48:06.574" v="4476"/>
          <ac:spMkLst>
            <pc:docMk/>
            <pc:sldMk cId="455802413" sldId="353"/>
            <ac:spMk id="170" creationId="{A6B6349F-93C9-3279-8085-E33E0D04FC92}"/>
          </ac:spMkLst>
        </pc:spChg>
        <pc:spChg chg="mod">
          <ac:chgData name="Dindi puri" userId="ae3aafaeea893d49" providerId="LiveId" clId="{165A048F-90F6-4D84-B5D5-7754AC2C34A7}" dt="2023-02-25T15:48:06.574" v="4476"/>
          <ac:spMkLst>
            <pc:docMk/>
            <pc:sldMk cId="455802413" sldId="353"/>
            <ac:spMk id="171" creationId="{CF395651-E7EA-FF26-051F-D2C4F9CDE8CA}"/>
          </ac:spMkLst>
        </pc:spChg>
        <pc:spChg chg="mod">
          <ac:chgData name="Dindi puri" userId="ae3aafaeea893d49" providerId="LiveId" clId="{165A048F-90F6-4D84-B5D5-7754AC2C34A7}" dt="2023-02-25T15:48:06.574" v="4476"/>
          <ac:spMkLst>
            <pc:docMk/>
            <pc:sldMk cId="455802413" sldId="353"/>
            <ac:spMk id="172" creationId="{9EC0288A-CF9F-7927-AFDC-2F2B3F1EDCD4}"/>
          </ac:spMkLst>
        </pc:spChg>
        <pc:spChg chg="mod">
          <ac:chgData name="Dindi puri" userId="ae3aafaeea893d49" providerId="LiveId" clId="{165A048F-90F6-4D84-B5D5-7754AC2C34A7}" dt="2023-02-25T15:48:06.574" v="4476"/>
          <ac:spMkLst>
            <pc:docMk/>
            <pc:sldMk cId="455802413" sldId="353"/>
            <ac:spMk id="173" creationId="{B96EE56E-BA88-D67F-40CC-F17773ECC9BB}"/>
          </ac:spMkLst>
        </pc:spChg>
        <pc:spChg chg="mod">
          <ac:chgData name="Dindi puri" userId="ae3aafaeea893d49" providerId="LiveId" clId="{165A048F-90F6-4D84-B5D5-7754AC2C34A7}" dt="2023-02-25T15:48:06.574" v="4476"/>
          <ac:spMkLst>
            <pc:docMk/>
            <pc:sldMk cId="455802413" sldId="353"/>
            <ac:spMk id="174" creationId="{9070F80A-671B-7014-075D-FF59A936FF44}"/>
          </ac:spMkLst>
        </pc:spChg>
        <pc:spChg chg="mod">
          <ac:chgData name="Dindi puri" userId="ae3aafaeea893d49" providerId="LiveId" clId="{165A048F-90F6-4D84-B5D5-7754AC2C34A7}" dt="2023-02-25T15:48:06.574" v="4476"/>
          <ac:spMkLst>
            <pc:docMk/>
            <pc:sldMk cId="455802413" sldId="353"/>
            <ac:spMk id="175" creationId="{76100E4D-9829-C329-4246-83CFA23D4FA8}"/>
          </ac:spMkLst>
        </pc:spChg>
        <pc:spChg chg="mod">
          <ac:chgData name="Dindi puri" userId="ae3aafaeea893d49" providerId="LiveId" clId="{165A048F-90F6-4D84-B5D5-7754AC2C34A7}" dt="2023-02-25T15:48:06.574" v="4476"/>
          <ac:spMkLst>
            <pc:docMk/>
            <pc:sldMk cId="455802413" sldId="353"/>
            <ac:spMk id="176" creationId="{31D46B39-A39D-8775-32FC-37C066487450}"/>
          </ac:spMkLst>
        </pc:spChg>
        <pc:spChg chg="mod">
          <ac:chgData name="Dindi puri" userId="ae3aafaeea893d49" providerId="LiveId" clId="{165A048F-90F6-4D84-B5D5-7754AC2C34A7}" dt="2023-02-25T15:48:06.574" v="4476"/>
          <ac:spMkLst>
            <pc:docMk/>
            <pc:sldMk cId="455802413" sldId="353"/>
            <ac:spMk id="177" creationId="{44F7F866-D28F-E1A8-EDA5-9023B6FCE97D}"/>
          </ac:spMkLst>
        </pc:spChg>
        <pc:spChg chg="mod">
          <ac:chgData name="Dindi puri" userId="ae3aafaeea893d49" providerId="LiveId" clId="{165A048F-90F6-4D84-B5D5-7754AC2C34A7}" dt="2023-02-25T15:48:06.574" v="4476"/>
          <ac:spMkLst>
            <pc:docMk/>
            <pc:sldMk cId="455802413" sldId="353"/>
            <ac:spMk id="178" creationId="{DC2BEFD7-B7AF-EE87-EBF3-1DF25B2DC5E5}"/>
          </ac:spMkLst>
        </pc:spChg>
        <pc:spChg chg="mod">
          <ac:chgData name="Dindi puri" userId="ae3aafaeea893d49" providerId="LiveId" clId="{165A048F-90F6-4D84-B5D5-7754AC2C34A7}" dt="2023-02-25T15:48:06.574" v="4476"/>
          <ac:spMkLst>
            <pc:docMk/>
            <pc:sldMk cId="455802413" sldId="353"/>
            <ac:spMk id="179" creationId="{4C6BFE31-8AB9-F924-1450-86DCEC66961B}"/>
          </ac:spMkLst>
        </pc:spChg>
        <pc:spChg chg="mod">
          <ac:chgData name="Dindi puri" userId="ae3aafaeea893d49" providerId="LiveId" clId="{165A048F-90F6-4D84-B5D5-7754AC2C34A7}" dt="2023-02-25T15:48:06.574" v="4476"/>
          <ac:spMkLst>
            <pc:docMk/>
            <pc:sldMk cId="455802413" sldId="353"/>
            <ac:spMk id="180" creationId="{FE7A4A61-88DF-19AA-8AB5-8173264B8BB5}"/>
          </ac:spMkLst>
        </pc:spChg>
        <pc:spChg chg="mod">
          <ac:chgData name="Dindi puri" userId="ae3aafaeea893d49" providerId="LiveId" clId="{165A048F-90F6-4D84-B5D5-7754AC2C34A7}" dt="2023-02-25T15:48:06.574" v="4476"/>
          <ac:spMkLst>
            <pc:docMk/>
            <pc:sldMk cId="455802413" sldId="353"/>
            <ac:spMk id="181" creationId="{6383A54E-313A-F6EB-3B0B-42D3125A6C83}"/>
          </ac:spMkLst>
        </pc:spChg>
        <pc:spChg chg="mod">
          <ac:chgData name="Dindi puri" userId="ae3aafaeea893d49" providerId="LiveId" clId="{165A048F-90F6-4D84-B5D5-7754AC2C34A7}" dt="2023-02-25T15:48:06.574" v="4476"/>
          <ac:spMkLst>
            <pc:docMk/>
            <pc:sldMk cId="455802413" sldId="353"/>
            <ac:spMk id="182" creationId="{6BEA2527-CA59-949C-CE94-D798B1B5DA4C}"/>
          </ac:spMkLst>
        </pc:spChg>
        <pc:spChg chg="mod">
          <ac:chgData name="Dindi puri" userId="ae3aafaeea893d49" providerId="LiveId" clId="{165A048F-90F6-4D84-B5D5-7754AC2C34A7}" dt="2023-02-25T15:48:06.574" v="4476"/>
          <ac:spMkLst>
            <pc:docMk/>
            <pc:sldMk cId="455802413" sldId="353"/>
            <ac:spMk id="183" creationId="{FC554311-604E-77B5-B2F2-C0AC6DA7599F}"/>
          </ac:spMkLst>
        </pc:spChg>
        <pc:spChg chg="mod">
          <ac:chgData name="Dindi puri" userId="ae3aafaeea893d49" providerId="LiveId" clId="{165A048F-90F6-4D84-B5D5-7754AC2C34A7}" dt="2023-02-25T15:48:06.574" v="4476"/>
          <ac:spMkLst>
            <pc:docMk/>
            <pc:sldMk cId="455802413" sldId="353"/>
            <ac:spMk id="184" creationId="{0A192CB2-832E-E57A-B65C-9BC61E6D321F}"/>
          </ac:spMkLst>
        </pc:spChg>
        <pc:spChg chg="mod">
          <ac:chgData name="Dindi puri" userId="ae3aafaeea893d49" providerId="LiveId" clId="{165A048F-90F6-4D84-B5D5-7754AC2C34A7}" dt="2023-02-25T15:48:06.574" v="4476"/>
          <ac:spMkLst>
            <pc:docMk/>
            <pc:sldMk cId="455802413" sldId="353"/>
            <ac:spMk id="185" creationId="{AEF9058C-302E-A573-F7E4-F41C679DDE51}"/>
          </ac:spMkLst>
        </pc:spChg>
        <pc:spChg chg="mod">
          <ac:chgData name="Dindi puri" userId="ae3aafaeea893d49" providerId="LiveId" clId="{165A048F-90F6-4D84-B5D5-7754AC2C34A7}" dt="2023-02-25T15:48:06.574" v="4476"/>
          <ac:spMkLst>
            <pc:docMk/>
            <pc:sldMk cId="455802413" sldId="353"/>
            <ac:spMk id="186" creationId="{BBF06314-D68D-0D35-D3F6-8DEDF04B9915}"/>
          </ac:spMkLst>
        </pc:spChg>
        <pc:spChg chg="mod">
          <ac:chgData name="Dindi puri" userId="ae3aafaeea893d49" providerId="LiveId" clId="{165A048F-90F6-4D84-B5D5-7754AC2C34A7}" dt="2023-02-25T15:48:06.574" v="4476"/>
          <ac:spMkLst>
            <pc:docMk/>
            <pc:sldMk cId="455802413" sldId="353"/>
            <ac:spMk id="187" creationId="{A3FCBC75-7787-57F9-B180-BCBE9737C724}"/>
          </ac:spMkLst>
        </pc:spChg>
        <pc:spChg chg="mod">
          <ac:chgData name="Dindi puri" userId="ae3aafaeea893d49" providerId="LiveId" clId="{165A048F-90F6-4D84-B5D5-7754AC2C34A7}" dt="2023-02-25T15:48:06.574" v="4476"/>
          <ac:spMkLst>
            <pc:docMk/>
            <pc:sldMk cId="455802413" sldId="353"/>
            <ac:spMk id="188" creationId="{AAA21F9E-9FE8-F13A-151B-782EE562DBB6}"/>
          </ac:spMkLst>
        </pc:spChg>
        <pc:spChg chg="mod">
          <ac:chgData name="Dindi puri" userId="ae3aafaeea893d49" providerId="LiveId" clId="{165A048F-90F6-4D84-B5D5-7754AC2C34A7}" dt="2023-02-25T15:48:06.574" v="4476"/>
          <ac:spMkLst>
            <pc:docMk/>
            <pc:sldMk cId="455802413" sldId="353"/>
            <ac:spMk id="189" creationId="{F281F846-C550-A997-EF48-02278A7961B4}"/>
          </ac:spMkLst>
        </pc:spChg>
        <pc:spChg chg="mod">
          <ac:chgData name="Dindi puri" userId="ae3aafaeea893d49" providerId="LiveId" clId="{165A048F-90F6-4D84-B5D5-7754AC2C34A7}" dt="2023-02-25T15:48:06.574" v="4476"/>
          <ac:spMkLst>
            <pc:docMk/>
            <pc:sldMk cId="455802413" sldId="353"/>
            <ac:spMk id="190" creationId="{14ECB55A-4982-C254-D7A9-65C4F1618568}"/>
          </ac:spMkLst>
        </pc:spChg>
        <pc:spChg chg="mod">
          <ac:chgData name="Dindi puri" userId="ae3aafaeea893d49" providerId="LiveId" clId="{165A048F-90F6-4D84-B5D5-7754AC2C34A7}" dt="2023-02-25T15:48:06.574" v="4476"/>
          <ac:spMkLst>
            <pc:docMk/>
            <pc:sldMk cId="455802413" sldId="353"/>
            <ac:spMk id="191" creationId="{27F8A4CF-86AB-29BD-069A-0896AC29B149}"/>
          </ac:spMkLst>
        </pc:spChg>
        <pc:spChg chg="mod">
          <ac:chgData name="Dindi puri" userId="ae3aafaeea893d49" providerId="LiveId" clId="{165A048F-90F6-4D84-B5D5-7754AC2C34A7}" dt="2023-02-25T15:48:06.574" v="4476"/>
          <ac:spMkLst>
            <pc:docMk/>
            <pc:sldMk cId="455802413" sldId="353"/>
            <ac:spMk id="192" creationId="{5AE09A25-BBCB-D9C8-381D-899E779E81EB}"/>
          </ac:spMkLst>
        </pc:spChg>
        <pc:spChg chg="mod">
          <ac:chgData name="Dindi puri" userId="ae3aafaeea893d49" providerId="LiveId" clId="{165A048F-90F6-4D84-B5D5-7754AC2C34A7}" dt="2023-02-25T15:48:06.574" v="4476"/>
          <ac:spMkLst>
            <pc:docMk/>
            <pc:sldMk cId="455802413" sldId="353"/>
            <ac:spMk id="193" creationId="{8211D330-2E07-3EC8-BCC0-5D46A6FBA9B9}"/>
          </ac:spMkLst>
        </pc:spChg>
        <pc:spChg chg="mod">
          <ac:chgData name="Dindi puri" userId="ae3aafaeea893d49" providerId="LiveId" clId="{165A048F-90F6-4D84-B5D5-7754AC2C34A7}" dt="2023-02-25T15:48:06.574" v="4476"/>
          <ac:spMkLst>
            <pc:docMk/>
            <pc:sldMk cId="455802413" sldId="353"/>
            <ac:spMk id="194" creationId="{9358D926-1D39-3A13-9E7F-D87CAE574541}"/>
          </ac:spMkLst>
        </pc:spChg>
        <pc:spChg chg="mod">
          <ac:chgData name="Dindi puri" userId="ae3aafaeea893d49" providerId="LiveId" clId="{165A048F-90F6-4D84-B5D5-7754AC2C34A7}" dt="2023-02-25T15:48:06.574" v="4476"/>
          <ac:spMkLst>
            <pc:docMk/>
            <pc:sldMk cId="455802413" sldId="353"/>
            <ac:spMk id="195" creationId="{6099C86F-B95F-3028-6FA6-672CAF7BCB1B}"/>
          </ac:spMkLst>
        </pc:spChg>
        <pc:spChg chg="mod">
          <ac:chgData name="Dindi puri" userId="ae3aafaeea893d49" providerId="LiveId" clId="{165A048F-90F6-4D84-B5D5-7754AC2C34A7}" dt="2023-02-25T15:48:06.574" v="4476"/>
          <ac:spMkLst>
            <pc:docMk/>
            <pc:sldMk cId="455802413" sldId="353"/>
            <ac:spMk id="196" creationId="{01B2AAFC-D856-0B66-C6C3-88869CAD6F84}"/>
          </ac:spMkLst>
        </pc:spChg>
        <pc:spChg chg="mod">
          <ac:chgData name="Dindi puri" userId="ae3aafaeea893d49" providerId="LiveId" clId="{165A048F-90F6-4D84-B5D5-7754AC2C34A7}" dt="2023-02-25T15:48:06.574" v="4476"/>
          <ac:spMkLst>
            <pc:docMk/>
            <pc:sldMk cId="455802413" sldId="353"/>
            <ac:spMk id="197" creationId="{B5FE6399-8042-7E7A-98F8-5E5B0E001010}"/>
          </ac:spMkLst>
        </pc:spChg>
        <pc:spChg chg="mod">
          <ac:chgData name="Dindi puri" userId="ae3aafaeea893d49" providerId="LiveId" clId="{165A048F-90F6-4D84-B5D5-7754AC2C34A7}" dt="2023-02-25T15:48:06.574" v="4476"/>
          <ac:spMkLst>
            <pc:docMk/>
            <pc:sldMk cId="455802413" sldId="353"/>
            <ac:spMk id="198" creationId="{18FF9FDE-DEAA-79BC-ACBF-FBAB714ADC6D}"/>
          </ac:spMkLst>
        </pc:spChg>
        <pc:spChg chg="mod">
          <ac:chgData name="Dindi puri" userId="ae3aafaeea893d49" providerId="LiveId" clId="{165A048F-90F6-4D84-B5D5-7754AC2C34A7}" dt="2023-02-25T15:48:06.574" v="4476"/>
          <ac:spMkLst>
            <pc:docMk/>
            <pc:sldMk cId="455802413" sldId="353"/>
            <ac:spMk id="199" creationId="{3EC9C177-2518-747B-F518-57AB25AA3304}"/>
          </ac:spMkLst>
        </pc:spChg>
        <pc:spChg chg="mod">
          <ac:chgData name="Dindi puri" userId="ae3aafaeea893d49" providerId="LiveId" clId="{165A048F-90F6-4D84-B5D5-7754AC2C34A7}" dt="2023-02-25T15:48:06.574" v="4476"/>
          <ac:spMkLst>
            <pc:docMk/>
            <pc:sldMk cId="455802413" sldId="353"/>
            <ac:spMk id="200" creationId="{32ACBE73-EC35-29B0-FB1A-DEB99F7FC723}"/>
          </ac:spMkLst>
        </pc:spChg>
        <pc:spChg chg="mod">
          <ac:chgData name="Dindi puri" userId="ae3aafaeea893d49" providerId="LiveId" clId="{165A048F-90F6-4D84-B5D5-7754AC2C34A7}" dt="2023-02-25T15:48:06.574" v="4476"/>
          <ac:spMkLst>
            <pc:docMk/>
            <pc:sldMk cId="455802413" sldId="353"/>
            <ac:spMk id="201" creationId="{38BA012B-9121-07D9-4EBC-6092F2A7DC92}"/>
          </ac:spMkLst>
        </pc:spChg>
        <pc:spChg chg="mod">
          <ac:chgData name="Dindi puri" userId="ae3aafaeea893d49" providerId="LiveId" clId="{165A048F-90F6-4D84-B5D5-7754AC2C34A7}" dt="2023-02-25T15:48:06.574" v="4476"/>
          <ac:spMkLst>
            <pc:docMk/>
            <pc:sldMk cId="455802413" sldId="353"/>
            <ac:spMk id="202" creationId="{829EEA05-D7FA-1164-A0C5-CE151D6DEBEE}"/>
          </ac:spMkLst>
        </pc:spChg>
        <pc:spChg chg="mod">
          <ac:chgData name="Dindi puri" userId="ae3aafaeea893d49" providerId="LiveId" clId="{165A048F-90F6-4D84-B5D5-7754AC2C34A7}" dt="2023-02-25T15:48:06.574" v="4476"/>
          <ac:spMkLst>
            <pc:docMk/>
            <pc:sldMk cId="455802413" sldId="353"/>
            <ac:spMk id="203" creationId="{8A592CD2-D138-B8AF-0B08-09C7CA0DB829}"/>
          </ac:spMkLst>
        </pc:spChg>
        <pc:spChg chg="mod">
          <ac:chgData name="Dindi puri" userId="ae3aafaeea893d49" providerId="LiveId" clId="{165A048F-90F6-4D84-B5D5-7754AC2C34A7}" dt="2023-02-25T15:48:06.574" v="4476"/>
          <ac:spMkLst>
            <pc:docMk/>
            <pc:sldMk cId="455802413" sldId="353"/>
            <ac:spMk id="204" creationId="{82167C89-ECC6-14A8-DFF0-73725B3A928B}"/>
          </ac:spMkLst>
        </pc:spChg>
        <pc:spChg chg="mod">
          <ac:chgData name="Dindi puri" userId="ae3aafaeea893d49" providerId="LiveId" clId="{165A048F-90F6-4D84-B5D5-7754AC2C34A7}" dt="2023-02-25T15:48:06.574" v="4476"/>
          <ac:spMkLst>
            <pc:docMk/>
            <pc:sldMk cId="455802413" sldId="353"/>
            <ac:spMk id="205" creationId="{549C84B4-A990-7C40-5EA1-49FCDB33F30F}"/>
          </ac:spMkLst>
        </pc:spChg>
        <pc:spChg chg="mod">
          <ac:chgData name="Dindi puri" userId="ae3aafaeea893d49" providerId="LiveId" clId="{165A048F-90F6-4D84-B5D5-7754AC2C34A7}" dt="2023-02-25T15:48:06.574" v="4476"/>
          <ac:spMkLst>
            <pc:docMk/>
            <pc:sldMk cId="455802413" sldId="353"/>
            <ac:spMk id="206" creationId="{C6BEEAE5-CADF-7AD9-5D2B-9F26D0D1F3DC}"/>
          </ac:spMkLst>
        </pc:spChg>
        <pc:spChg chg="mod">
          <ac:chgData name="Dindi puri" userId="ae3aafaeea893d49" providerId="LiveId" clId="{165A048F-90F6-4D84-B5D5-7754AC2C34A7}" dt="2023-02-25T15:48:06.574" v="4476"/>
          <ac:spMkLst>
            <pc:docMk/>
            <pc:sldMk cId="455802413" sldId="353"/>
            <ac:spMk id="207" creationId="{E4DCA86B-29BD-71A8-DAD8-A3DC105D63BF}"/>
          </ac:spMkLst>
        </pc:spChg>
        <pc:spChg chg="mod">
          <ac:chgData name="Dindi puri" userId="ae3aafaeea893d49" providerId="LiveId" clId="{165A048F-90F6-4D84-B5D5-7754AC2C34A7}" dt="2023-02-25T15:48:06.574" v="4476"/>
          <ac:spMkLst>
            <pc:docMk/>
            <pc:sldMk cId="455802413" sldId="353"/>
            <ac:spMk id="208" creationId="{B3F2E02D-5519-432D-349D-CE1A06E8FE38}"/>
          </ac:spMkLst>
        </pc:spChg>
        <pc:spChg chg="mod">
          <ac:chgData name="Dindi puri" userId="ae3aafaeea893d49" providerId="LiveId" clId="{165A048F-90F6-4D84-B5D5-7754AC2C34A7}" dt="2023-02-25T15:48:06.574" v="4476"/>
          <ac:spMkLst>
            <pc:docMk/>
            <pc:sldMk cId="455802413" sldId="353"/>
            <ac:spMk id="209" creationId="{7104F606-1046-16D0-893C-241B58864888}"/>
          </ac:spMkLst>
        </pc:spChg>
        <pc:spChg chg="mod">
          <ac:chgData name="Dindi puri" userId="ae3aafaeea893d49" providerId="LiveId" clId="{165A048F-90F6-4D84-B5D5-7754AC2C34A7}" dt="2023-02-25T15:48:06.574" v="4476"/>
          <ac:spMkLst>
            <pc:docMk/>
            <pc:sldMk cId="455802413" sldId="353"/>
            <ac:spMk id="210" creationId="{C5DEC344-CBF4-D2F0-ED95-19AA59933316}"/>
          </ac:spMkLst>
        </pc:spChg>
        <pc:spChg chg="mod">
          <ac:chgData name="Dindi puri" userId="ae3aafaeea893d49" providerId="LiveId" clId="{165A048F-90F6-4D84-B5D5-7754AC2C34A7}" dt="2023-02-25T15:48:06.574" v="4476"/>
          <ac:spMkLst>
            <pc:docMk/>
            <pc:sldMk cId="455802413" sldId="353"/>
            <ac:spMk id="211" creationId="{69CA1410-BE31-FF07-71D6-F3F33AADDE4F}"/>
          </ac:spMkLst>
        </pc:spChg>
        <pc:spChg chg="mod">
          <ac:chgData name="Dindi puri" userId="ae3aafaeea893d49" providerId="LiveId" clId="{165A048F-90F6-4D84-B5D5-7754AC2C34A7}" dt="2023-02-25T15:48:06.574" v="4476"/>
          <ac:spMkLst>
            <pc:docMk/>
            <pc:sldMk cId="455802413" sldId="353"/>
            <ac:spMk id="212" creationId="{DF6CB593-277B-8010-AE8F-C71A8629ADD1}"/>
          </ac:spMkLst>
        </pc:spChg>
        <pc:spChg chg="mod">
          <ac:chgData name="Dindi puri" userId="ae3aafaeea893d49" providerId="LiveId" clId="{165A048F-90F6-4D84-B5D5-7754AC2C34A7}" dt="2023-02-25T15:48:06.574" v="4476"/>
          <ac:spMkLst>
            <pc:docMk/>
            <pc:sldMk cId="455802413" sldId="353"/>
            <ac:spMk id="213" creationId="{A73797C3-6373-58C0-B570-148C8E2A688E}"/>
          </ac:spMkLst>
        </pc:spChg>
        <pc:spChg chg="mod">
          <ac:chgData name="Dindi puri" userId="ae3aafaeea893d49" providerId="LiveId" clId="{165A048F-90F6-4D84-B5D5-7754AC2C34A7}" dt="2023-02-25T15:48:06.574" v="4476"/>
          <ac:spMkLst>
            <pc:docMk/>
            <pc:sldMk cId="455802413" sldId="353"/>
            <ac:spMk id="214" creationId="{AE01B5C9-74AB-41AA-AA1B-0BEC379F1353}"/>
          </ac:spMkLst>
        </pc:spChg>
        <pc:spChg chg="mod">
          <ac:chgData name="Dindi puri" userId="ae3aafaeea893d49" providerId="LiveId" clId="{165A048F-90F6-4D84-B5D5-7754AC2C34A7}" dt="2023-02-25T15:48:06.574" v="4476"/>
          <ac:spMkLst>
            <pc:docMk/>
            <pc:sldMk cId="455802413" sldId="353"/>
            <ac:spMk id="215" creationId="{5602E027-DB99-BFE6-FE00-B85C4D820844}"/>
          </ac:spMkLst>
        </pc:spChg>
        <pc:spChg chg="mod">
          <ac:chgData name="Dindi puri" userId="ae3aafaeea893d49" providerId="LiveId" clId="{165A048F-90F6-4D84-B5D5-7754AC2C34A7}" dt="2023-02-25T15:48:06.574" v="4476"/>
          <ac:spMkLst>
            <pc:docMk/>
            <pc:sldMk cId="455802413" sldId="353"/>
            <ac:spMk id="216" creationId="{4C769119-2ECA-41C4-D31C-158DB1987863}"/>
          </ac:spMkLst>
        </pc:spChg>
        <pc:spChg chg="mod">
          <ac:chgData name="Dindi puri" userId="ae3aafaeea893d49" providerId="LiveId" clId="{165A048F-90F6-4D84-B5D5-7754AC2C34A7}" dt="2023-02-25T15:48:06.574" v="4476"/>
          <ac:spMkLst>
            <pc:docMk/>
            <pc:sldMk cId="455802413" sldId="353"/>
            <ac:spMk id="217" creationId="{FBD67C98-F6FE-2A09-68D4-DE9C1FE5EFA2}"/>
          </ac:spMkLst>
        </pc:spChg>
        <pc:spChg chg="mod">
          <ac:chgData name="Dindi puri" userId="ae3aafaeea893d49" providerId="LiveId" clId="{165A048F-90F6-4D84-B5D5-7754AC2C34A7}" dt="2023-02-25T15:48:06.574" v="4476"/>
          <ac:spMkLst>
            <pc:docMk/>
            <pc:sldMk cId="455802413" sldId="353"/>
            <ac:spMk id="218" creationId="{F0B3D8D6-BFD2-0A1D-2289-59A18A697721}"/>
          </ac:spMkLst>
        </pc:spChg>
        <pc:spChg chg="mod">
          <ac:chgData name="Dindi puri" userId="ae3aafaeea893d49" providerId="LiveId" clId="{165A048F-90F6-4D84-B5D5-7754AC2C34A7}" dt="2023-02-25T15:48:06.574" v="4476"/>
          <ac:spMkLst>
            <pc:docMk/>
            <pc:sldMk cId="455802413" sldId="353"/>
            <ac:spMk id="219" creationId="{EAA82E78-D2A3-E326-6D22-F5F9DEFBBDBB}"/>
          </ac:spMkLst>
        </pc:spChg>
        <pc:spChg chg="mod">
          <ac:chgData name="Dindi puri" userId="ae3aafaeea893d49" providerId="LiveId" clId="{165A048F-90F6-4D84-B5D5-7754AC2C34A7}" dt="2023-02-25T15:48:06.574" v="4476"/>
          <ac:spMkLst>
            <pc:docMk/>
            <pc:sldMk cId="455802413" sldId="353"/>
            <ac:spMk id="220" creationId="{168F7CC5-3B01-4FB8-8063-0E7B788D5E6B}"/>
          </ac:spMkLst>
        </pc:spChg>
        <pc:spChg chg="mod">
          <ac:chgData name="Dindi puri" userId="ae3aafaeea893d49" providerId="LiveId" clId="{165A048F-90F6-4D84-B5D5-7754AC2C34A7}" dt="2023-02-25T15:48:06.574" v="4476"/>
          <ac:spMkLst>
            <pc:docMk/>
            <pc:sldMk cId="455802413" sldId="353"/>
            <ac:spMk id="221" creationId="{D8B7DFA1-12F2-9961-9052-6EECA338F622}"/>
          </ac:spMkLst>
        </pc:spChg>
        <pc:spChg chg="mod">
          <ac:chgData name="Dindi puri" userId="ae3aafaeea893d49" providerId="LiveId" clId="{165A048F-90F6-4D84-B5D5-7754AC2C34A7}" dt="2023-02-25T15:48:06.574" v="4476"/>
          <ac:spMkLst>
            <pc:docMk/>
            <pc:sldMk cId="455802413" sldId="353"/>
            <ac:spMk id="222" creationId="{4FAB6190-78A0-4329-1027-8CF8A32C7694}"/>
          </ac:spMkLst>
        </pc:spChg>
        <pc:spChg chg="mod">
          <ac:chgData name="Dindi puri" userId="ae3aafaeea893d49" providerId="LiveId" clId="{165A048F-90F6-4D84-B5D5-7754AC2C34A7}" dt="2023-02-25T15:48:06.574" v="4476"/>
          <ac:spMkLst>
            <pc:docMk/>
            <pc:sldMk cId="455802413" sldId="353"/>
            <ac:spMk id="223" creationId="{3ECDB746-3E7C-8BB9-5B70-5AB294A68B5A}"/>
          </ac:spMkLst>
        </pc:spChg>
        <pc:spChg chg="mod">
          <ac:chgData name="Dindi puri" userId="ae3aafaeea893d49" providerId="LiveId" clId="{165A048F-90F6-4D84-B5D5-7754AC2C34A7}" dt="2023-02-25T15:48:06.574" v="4476"/>
          <ac:spMkLst>
            <pc:docMk/>
            <pc:sldMk cId="455802413" sldId="353"/>
            <ac:spMk id="224" creationId="{5C857E45-106B-9191-6521-0DA46BA3C988}"/>
          </ac:spMkLst>
        </pc:spChg>
        <pc:spChg chg="mod">
          <ac:chgData name="Dindi puri" userId="ae3aafaeea893d49" providerId="LiveId" clId="{165A048F-90F6-4D84-B5D5-7754AC2C34A7}" dt="2023-02-25T15:48:06.574" v="4476"/>
          <ac:spMkLst>
            <pc:docMk/>
            <pc:sldMk cId="455802413" sldId="353"/>
            <ac:spMk id="225" creationId="{AFDA6812-05DC-7C14-1229-7D33D1431531}"/>
          </ac:spMkLst>
        </pc:spChg>
        <pc:spChg chg="mod">
          <ac:chgData name="Dindi puri" userId="ae3aafaeea893d49" providerId="LiveId" clId="{165A048F-90F6-4D84-B5D5-7754AC2C34A7}" dt="2023-02-25T15:48:06.574" v="4476"/>
          <ac:spMkLst>
            <pc:docMk/>
            <pc:sldMk cId="455802413" sldId="353"/>
            <ac:spMk id="226" creationId="{D14AA3B2-6F9A-8A0C-5449-757235D788DE}"/>
          </ac:spMkLst>
        </pc:spChg>
        <pc:spChg chg="mod">
          <ac:chgData name="Dindi puri" userId="ae3aafaeea893d49" providerId="LiveId" clId="{165A048F-90F6-4D84-B5D5-7754AC2C34A7}" dt="2023-02-25T15:48:06.574" v="4476"/>
          <ac:spMkLst>
            <pc:docMk/>
            <pc:sldMk cId="455802413" sldId="353"/>
            <ac:spMk id="227" creationId="{3F25D6D8-C06A-E061-169D-14E41A78DA70}"/>
          </ac:spMkLst>
        </pc:spChg>
        <pc:spChg chg="mod">
          <ac:chgData name="Dindi puri" userId="ae3aafaeea893d49" providerId="LiveId" clId="{165A048F-90F6-4D84-B5D5-7754AC2C34A7}" dt="2023-02-25T15:48:06.574" v="4476"/>
          <ac:spMkLst>
            <pc:docMk/>
            <pc:sldMk cId="455802413" sldId="353"/>
            <ac:spMk id="228" creationId="{77524E1A-4125-2FB7-6E60-0E199355ACD6}"/>
          </ac:spMkLst>
        </pc:spChg>
        <pc:spChg chg="mod">
          <ac:chgData name="Dindi puri" userId="ae3aafaeea893d49" providerId="LiveId" clId="{165A048F-90F6-4D84-B5D5-7754AC2C34A7}" dt="2023-02-25T15:48:06.574" v="4476"/>
          <ac:spMkLst>
            <pc:docMk/>
            <pc:sldMk cId="455802413" sldId="353"/>
            <ac:spMk id="229" creationId="{8A858BD6-2E79-8778-A18A-0F15D4E009C7}"/>
          </ac:spMkLst>
        </pc:spChg>
        <pc:spChg chg="mod">
          <ac:chgData name="Dindi puri" userId="ae3aafaeea893d49" providerId="LiveId" clId="{165A048F-90F6-4D84-B5D5-7754AC2C34A7}" dt="2023-02-25T15:48:06.574" v="4476"/>
          <ac:spMkLst>
            <pc:docMk/>
            <pc:sldMk cId="455802413" sldId="353"/>
            <ac:spMk id="230" creationId="{A28BB882-C769-EE2A-6AA9-B96C6505A37D}"/>
          </ac:spMkLst>
        </pc:spChg>
        <pc:spChg chg="add mod">
          <ac:chgData name="Dindi puri" userId="ae3aafaeea893d49" providerId="LiveId" clId="{165A048F-90F6-4D84-B5D5-7754AC2C34A7}" dt="2023-03-24T16:08:36.801" v="13632" actId="12"/>
          <ac:spMkLst>
            <pc:docMk/>
            <pc:sldMk cId="455802413" sldId="353"/>
            <ac:spMk id="231" creationId="{C7EDBA15-0DCD-F57B-3A26-FB3FFD3110C4}"/>
          </ac:spMkLst>
        </pc:spChg>
        <pc:spChg chg="add mod">
          <ac:chgData name="Dindi puri" userId="ae3aafaeea893d49" providerId="LiveId" clId="{165A048F-90F6-4D84-B5D5-7754AC2C34A7}" dt="2023-03-24T16:08:07.376" v="13630" actId="12"/>
          <ac:spMkLst>
            <pc:docMk/>
            <pc:sldMk cId="455802413" sldId="353"/>
            <ac:spMk id="232" creationId="{FBE2D1C8-F897-9498-15DB-2ECD62BED3BB}"/>
          </ac:spMkLst>
        </pc:spChg>
        <pc:spChg chg="add mod">
          <ac:chgData name="Dindi puri" userId="ae3aafaeea893d49" providerId="LiveId" clId="{165A048F-90F6-4D84-B5D5-7754AC2C34A7}" dt="2023-03-24T16:08:28.308" v="13631" actId="12"/>
          <ac:spMkLst>
            <pc:docMk/>
            <pc:sldMk cId="455802413" sldId="353"/>
            <ac:spMk id="233" creationId="{8B32DF97-5BB3-A1EF-ACC5-EBF31D878B06}"/>
          </ac:spMkLst>
        </pc:spChg>
        <pc:spChg chg="add mod">
          <ac:chgData name="Dindi puri" userId="ae3aafaeea893d49" providerId="LiveId" clId="{165A048F-90F6-4D84-B5D5-7754AC2C34A7}" dt="2023-03-24T16:09:00.389" v="13636" actId="12"/>
          <ac:spMkLst>
            <pc:docMk/>
            <pc:sldMk cId="455802413" sldId="353"/>
            <ac:spMk id="234" creationId="{3932453A-A2DC-B2DE-B074-E70AF73D7EAF}"/>
          </ac:spMkLst>
        </pc:spChg>
        <pc:spChg chg="add mod">
          <ac:chgData name="Dindi puri" userId="ae3aafaeea893d49" providerId="LiveId" clId="{165A048F-90F6-4D84-B5D5-7754AC2C34A7}" dt="2023-03-24T16:08:52.874" v="13635" actId="12"/>
          <ac:spMkLst>
            <pc:docMk/>
            <pc:sldMk cId="455802413" sldId="353"/>
            <ac:spMk id="235" creationId="{A569E927-A9E5-759B-7551-95B0865409CB}"/>
          </ac:spMkLst>
        </pc:spChg>
        <pc:spChg chg="add mod">
          <ac:chgData name="Dindi puri" userId="ae3aafaeea893d49" providerId="LiveId" clId="{165A048F-90F6-4D84-B5D5-7754AC2C34A7}" dt="2023-03-24T16:08:44.124" v="13633" actId="12"/>
          <ac:spMkLst>
            <pc:docMk/>
            <pc:sldMk cId="455802413" sldId="353"/>
            <ac:spMk id="236" creationId="{7BBE2007-833B-4916-E392-7EB4693D9A4A}"/>
          </ac:spMkLst>
        </pc:spChg>
        <pc:grpChg chg="add mod">
          <ac:chgData name="Dindi puri" userId="ae3aafaeea893d49" providerId="LiveId" clId="{165A048F-90F6-4D84-B5D5-7754AC2C34A7}" dt="2023-02-25T18:08:37.825" v="4811" actId="1076"/>
          <ac:grpSpMkLst>
            <pc:docMk/>
            <pc:sldMk cId="455802413" sldId="353"/>
            <ac:grpSpMk id="3" creationId="{6C566729-1A18-BF6A-3321-66F64B3F15B8}"/>
          </ac:grpSpMkLst>
        </pc:grpChg>
        <pc:grpChg chg="add del mod">
          <ac:chgData name="Dindi puri" userId="ae3aafaeea893d49" providerId="LiveId" clId="{165A048F-90F6-4D84-B5D5-7754AC2C34A7}" dt="2023-02-25T15:47:21.683" v="4467"/>
          <ac:grpSpMkLst>
            <pc:docMk/>
            <pc:sldMk cId="455802413" sldId="353"/>
            <ac:grpSpMk id="27" creationId="{BF6FA772-FD0F-2E4E-8E4F-056BE1D07DFD}"/>
          </ac:grpSpMkLst>
        </pc:grpChg>
        <pc:grpChg chg="add mod">
          <ac:chgData name="Dindi puri" userId="ae3aafaeea893d49" providerId="LiveId" clId="{165A048F-90F6-4D84-B5D5-7754AC2C34A7}" dt="2023-02-25T15:47:27.279" v="4469" actId="1076"/>
          <ac:grpSpMkLst>
            <pc:docMk/>
            <pc:sldMk cId="455802413" sldId="353"/>
            <ac:grpSpMk id="51" creationId="{75DBB9D9-C846-6E25-B5AB-ECA5D1CA81A5}"/>
          </ac:grpSpMkLst>
        </pc:grpChg>
        <pc:grpChg chg="add mod">
          <ac:chgData name="Dindi puri" userId="ae3aafaeea893d49" providerId="LiveId" clId="{165A048F-90F6-4D84-B5D5-7754AC2C34A7}" dt="2023-02-25T15:47:35.719" v="4471" actId="1076"/>
          <ac:grpSpMkLst>
            <pc:docMk/>
            <pc:sldMk cId="455802413" sldId="353"/>
            <ac:grpSpMk id="78" creationId="{54578FF0-7638-B3F1-2E4F-CEBF93E78EAD}"/>
          </ac:grpSpMkLst>
        </pc:grpChg>
        <pc:grpChg chg="add mod">
          <ac:chgData name="Dindi puri" userId="ae3aafaeea893d49" providerId="LiveId" clId="{165A048F-90F6-4D84-B5D5-7754AC2C34A7}" dt="2023-02-25T15:47:54.898" v="4473" actId="1076"/>
          <ac:grpSpMkLst>
            <pc:docMk/>
            <pc:sldMk cId="455802413" sldId="353"/>
            <ac:grpSpMk id="98" creationId="{E0FC6A5E-748B-7725-EA17-877C003EBB1A}"/>
          </ac:grpSpMkLst>
        </pc:grpChg>
        <pc:grpChg chg="add mod">
          <ac:chgData name="Dindi puri" userId="ae3aafaeea893d49" providerId="LiveId" clId="{165A048F-90F6-4D84-B5D5-7754AC2C34A7}" dt="2023-02-25T15:47:58.461" v="4474"/>
          <ac:grpSpMkLst>
            <pc:docMk/>
            <pc:sldMk cId="455802413" sldId="353"/>
            <ac:grpSpMk id="122" creationId="{78ED0240-1898-CB44-AED8-5CD83E7BC178}"/>
          </ac:grpSpMkLst>
        </pc:grpChg>
        <pc:grpChg chg="add mod">
          <ac:chgData name="Dindi puri" userId="ae3aafaeea893d49" providerId="LiveId" clId="{165A048F-90F6-4D84-B5D5-7754AC2C34A7}" dt="2023-02-25T15:48:02.329" v="4475"/>
          <ac:grpSpMkLst>
            <pc:docMk/>
            <pc:sldMk cId="455802413" sldId="353"/>
            <ac:grpSpMk id="152" creationId="{02828645-E216-709B-318C-8663A90580DB}"/>
          </ac:grpSpMkLst>
        </pc:grpChg>
        <pc:grpChg chg="add mod">
          <ac:chgData name="Dindi puri" userId="ae3aafaeea893d49" providerId="LiveId" clId="{165A048F-90F6-4D84-B5D5-7754AC2C34A7}" dt="2023-02-25T15:48:06.574" v="4476"/>
          <ac:grpSpMkLst>
            <pc:docMk/>
            <pc:sldMk cId="455802413" sldId="353"/>
            <ac:grpSpMk id="169" creationId="{748F09E9-D3EE-A0CF-80FD-BC9BA1D61D1B}"/>
          </ac:grpSpMkLst>
        </pc:grpChg>
      </pc:sldChg>
      <pc:sldChg chg="addSp delSp modSp add del mod ord">
        <pc:chgData name="Dindi puri" userId="ae3aafaeea893d49" providerId="LiveId" clId="{165A048F-90F6-4D84-B5D5-7754AC2C34A7}" dt="2023-02-25T15:44:01.315" v="4444" actId="2696"/>
        <pc:sldMkLst>
          <pc:docMk/>
          <pc:sldMk cId="1438093026" sldId="353"/>
        </pc:sldMkLst>
        <pc:spChg chg="mod">
          <ac:chgData name="Dindi puri" userId="ae3aafaeea893d49" providerId="LiveId" clId="{165A048F-90F6-4D84-B5D5-7754AC2C34A7}" dt="2023-02-25T15:43:22.116" v="4437"/>
          <ac:spMkLst>
            <pc:docMk/>
            <pc:sldMk cId="1438093026" sldId="353"/>
            <ac:spMk id="3217" creationId="{154B7EB5-A3A5-6806-D5A2-7816B19B0331}"/>
          </ac:spMkLst>
        </pc:spChg>
        <pc:spChg chg="mod">
          <ac:chgData name="Dindi puri" userId="ae3aafaeea893d49" providerId="LiveId" clId="{165A048F-90F6-4D84-B5D5-7754AC2C34A7}" dt="2023-02-25T15:43:22.116" v="4437"/>
          <ac:spMkLst>
            <pc:docMk/>
            <pc:sldMk cId="1438093026" sldId="353"/>
            <ac:spMk id="3218" creationId="{02F11D4C-CA0D-D63F-F684-038C57482011}"/>
          </ac:spMkLst>
        </pc:spChg>
        <pc:spChg chg="mod">
          <ac:chgData name="Dindi puri" userId="ae3aafaeea893d49" providerId="LiveId" clId="{165A048F-90F6-4D84-B5D5-7754AC2C34A7}" dt="2023-02-25T15:43:22.116" v="4437"/>
          <ac:spMkLst>
            <pc:docMk/>
            <pc:sldMk cId="1438093026" sldId="353"/>
            <ac:spMk id="3219" creationId="{4E13E53B-D5F6-3BCA-0379-70042D331282}"/>
          </ac:spMkLst>
        </pc:spChg>
        <pc:spChg chg="mod">
          <ac:chgData name="Dindi puri" userId="ae3aafaeea893d49" providerId="LiveId" clId="{165A048F-90F6-4D84-B5D5-7754AC2C34A7}" dt="2023-02-25T15:43:22.116" v="4437"/>
          <ac:spMkLst>
            <pc:docMk/>
            <pc:sldMk cId="1438093026" sldId="353"/>
            <ac:spMk id="3220" creationId="{558195B5-2737-52C1-8D49-D18E2F8123E7}"/>
          </ac:spMkLst>
        </pc:spChg>
        <pc:spChg chg="mod">
          <ac:chgData name="Dindi puri" userId="ae3aafaeea893d49" providerId="LiveId" clId="{165A048F-90F6-4D84-B5D5-7754AC2C34A7}" dt="2023-02-25T15:43:22.116" v="4437"/>
          <ac:spMkLst>
            <pc:docMk/>
            <pc:sldMk cId="1438093026" sldId="353"/>
            <ac:spMk id="3221" creationId="{A613B52B-9794-5B55-6C61-5D63BBE5DB17}"/>
          </ac:spMkLst>
        </pc:spChg>
        <pc:spChg chg="mod">
          <ac:chgData name="Dindi puri" userId="ae3aafaeea893d49" providerId="LiveId" clId="{165A048F-90F6-4D84-B5D5-7754AC2C34A7}" dt="2023-02-25T15:43:22.116" v="4437"/>
          <ac:spMkLst>
            <pc:docMk/>
            <pc:sldMk cId="1438093026" sldId="353"/>
            <ac:spMk id="3222" creationId="{4135F9DD-6465-E845-2881-5D70B0CDA71B}"/>
          </ac:spMkLst>
        </pc:spChg>
        <pc:spChg chg="mod">
          <ac:chgData name="Dindi puri" userId="ae3aafaeea893d49" providerId="LiveId" clId="{165A048F-90F6-4D84-B5D5-7754AC2C34A7}" dt="2023-02-25T15:43:22.116" v="4437"/>
          <ac:spMkLst>
            <pc:docMk/>
            <pc:sldMk cId="1438093026" sldId="353"/>
            <ac:spMk id="3223" creationId="{8FFD5526-7944-7F9F-5BFD-996639121510}"/>
          </ac:spMkLst>
        </pc:spChg>
        <pc:spChg chg="mod">
          <ac:chgData name="Dindi puri" userId="ae3aafaeea893d49" providerId="LiveId" clId="{165A048F-90F6-4D84-B5D5-7754AC2C34A7}" dt="2023-02-25T15:43:22.116" v="4437"/>
          <ac:spMkLst>
            <pc:docMk/>
            <pc:sldMk cId="1438093026" sldId="353"/>
            <ac:spMk id="3224" creationId="{B881E96B-700D-C1C4-67A9-018DDFDBF782}"/>
          </ac:spMkLst>
        </pc:spChg>
        <pc:spChg chg="mod">
          <ac:chgData name="Dindi puri" userId="ae3aafaeea893d49" providerId="LiveId" clId="{165A048F-90F6-4D84-B5D5-7754AC2C34A7}" dt="2023-02-25T15:43:22.116" v="4437"/>
          <ac:spMkLst>
            <pc:docMk/>
            <pc:sldMk cId="1438093026" sldId="353"/>
            <ac:spMk id="3225" creationId="{00F53275-65EA-96B2-888C-D14EA5553080}"/>
          </ac:spMkLst>
        </pc:spChg>
        <pc:spChg chg="mod">
          <ac:chgData name="Dindi puri" userId="ae3aafaeea893d49" providerId="LiveId" clId="{165A048F-90F6-4D84-B5D5-7754AC2C34A7}" dt="2023-02-25T15:43:22.116" v="4437"/>
          <ac:spMkLst>
            <pc:docMk/>
            <pc:sldMk cId="1438093026" sldId="353"/>
            <ac:spMk id="3226" creationId="{47D0999A-F02C-050E-3BE4-10521CF1440D}"/>
          </ac:spMkLst>
        </pc:spChg>
        <pc:spChg chg="mod">
          <ac:chgData name="Dindi puri" userId="ae3aafaeea893d49" providerId="LiveId" clId="{165A048F-90F6-4D84-B5D5-7754AC2C34A7}" dt="2023-02-25T15:43:22.116" v="4437"/>
          <ac:spMkLst>
            <pc:docMk/>
            <pc:sldMk cId="1438093026" sldId="353"/>
            <ac:spMk id="3227" creationId="{6454024A-958E-CA6F-7A01-C2D5BBA839C4}"/>
          </ac:spMkLst>
        </pc:spChg>
        <pc:spChg chg="mod">
          <ac:chgData name="Dindi puri" userId="ae3aafaeea893d49" providerId="LiveId" clId="{165A048F-90F6-4D84-B5D5-7754AC2C34A7}" dt="2023-02-25T15:43:22.116" v="4437"/>
          <ac:spMkLst>
            <pc:docMk/>
            <pc:sldMk cId="1438093026" sldId="353"/>
            <ac:spMk id="3228" creationId="{E7B2B11C-3D00-22E1-5AE5-3CEE04E7D069}"/>
          </ac:spMkLst>
        </pc:spChg>
        <pc:spChg chg="mod">
          <ac:chgData name="Dindi puri" userId="ae3aafaeea893d49" providerId="LiveId" clId="{165A048F-90F6-4D84-B5D5-7754AC2C34A7}" dt="2023-02-25T15:43:22.116" v="4437"/>
          <ac:spMkLst>
            <pc:docMk/>
            <pc:sldMk cId="1438093026" sldId="353"/>
            <ac:spMk id="3229" creationId="{86A9F29C-5AF3-EFBE-E226-CB1A3EA24C2B}"/>
          </ac:spMkLst>
        </pc:spChg>
        <pc:spChg chg="mod">
          <ac:chgData name="Dindi puri" userId="ae3aafaeea893d49" providerId="LiveId" clId="{165A048F-90F6-4D84-B5D5-7754AC2C34A7}" dt="2023-02-25T15:43:22.116" v="4437"/>
          <ac:spMkLst>
            <pc:docMk/>
            <pc:sldMk cId="1438093026" sldId="353"/>
            <ac:spMk id="3230" creationId="{7DD1F650-0742-D463-1079-2F74ACA03852}"/>
          </ac:spMkLst>
        </pc:spChg>
        <pc:spChg chg="mod">
          <ac:chgData name="Dindi puri" userId="ae3aafaeea893d49" providerId="LiveId" clId="{165A048F-90F6-4D84-B5D5-7754AC2C34A7}" dt="2023-02-25T15:43:22.116" v="4437"/>
          <ac:spMkLst>
            <pc:docMk/>
            <pc:sldMk cId="1438093026" sldId="353"/>
            <ac:spMk id="3231" creationId="{2D17BD3C-CE52-76A1-5E04-695B6B36ED0B}"/>
          </ac:spMkLst>
        </pc:spChg>
        <pc:spChg chg="mod">
          <ac:chgData name="Dindi puri" userId="ae3aafaeea893d49" providerId="LiveId" clId="{165A048F-90F6-4D84-B5D5-7754AC2C34A7}" dt="2023-02-25T15:43:22.116" v="4437"/>
          <ac:spMkLst>
            <pc:docMk/>
            <pc:sldMk cId="1438093026" sldId="353"/>
            <ac:spMk id="3232" creationId="{86ECA89C-4395-B400-EE27-47D95F41A2CD}"/>
          </ac:spMkLst>
        </pc:spChg>
        <pc:spChg chg="mod">
          <ac:chgData name="Dindi puri" userId="ae3aafaeea893d49" providerId="LiveId" clId="{165A048F-90F6-4D84-B5D5-7754AC2C34A7}" dt="2023-02-25T15:43:22.116" v="4437"/>
          <ac:spMkLst>
            <pc:docMk/>
            <pc:sldMk cId="1438093026" sldId="353"/>
            <ac:spMk id="3233" creationId="{0A8CD674-E756-ABB2-3260-EDE809B16767}"/>
          </ac:spMkLst>
        </pc:spChg>
        <pc:spChg chg="mod">
          <ac:chgData name="Dindi puri" userId="ae3aafaeea893d49" providerId="LiveId" clId="{165A048F-90F6-4D84-B5D5-7754AC2C34A7}" dt="2023-02-25T15:43:22.116" v="4437"/>
          <ac:spMkLst>
            <pc:docMk/>
            <pc:sldMk cId="1438093026" sldId="353"/>
            <ac:spMk id="3234" creationId="{1E26DAD6-C1D0-C792-2807-62C9CE2CE1D0}"/>
          </ac:spMkLst>
        </pc:spChg>
        <pc:spChg chg="mod">
          <ac:chgData name="Dindi puri" userId="ae3aafaeea893d49" providerId="LiveId" clId="{165A048F-90F6-4D84-B5D5-7754AC2C34A7}" dt="2023-02-25T15:43:22.116" v="4437"/>
          <ac:spMkLst>
            <pc:docMk/>
            <pc:sldMk cId="1438093026" sldId="353"/>
            <ac:spMk id="3235" creationId="{B7D37025-A686-D96B-5713-3FE3FC7D6632}"/>
          </ac:spMkLst>
        </pc:spChg>
        <pc:spChg chg="mod">
          <ac:chgData name="Dindi puri" userId="ae3aafaeea893d49" providerId="LiveId" clId="{165A048F-90F6-4D84-B5D5-7754AC2C34A7}" dt="2023-02-25T15:43:22.116" v="4437"/>
          <ac:spMkLst>
            <pc:docMk/>
            <pc:sldMk cId="1438093026" sldId="353"/>
            <ac:spMk id="3236" creationId="{2FE58461-D10B-1F85-B96F-B0F673BB95DD}"/>
          </ac:spMkLst>
        </pc:spChg>
        <pc:spChg chg="mod">
          <ac:chgData name="Dindi puri" userId="ae3aafaeea893d49" providerId="LiveId" clId="{165A048F-90F6-4D84-B5D5-7754AC2C34A7}" dt="2023-02-25T15:43:22.116" v="4437"/>
          <ac:spMkLst>
            <pc:docMk/>
            <pc:sldMk cId="1438093026" sldId="353"/>
            <ac:spMk id="3237" creationId="{0B0765FA-6004-7AC1-FC68-91713C79C8EF}"/>
          </ac:spMkLst>
        </pc:spChg>
        <pc:spChg chg="mod">
          <ac:chgData name="Dindi puri" userId="ae3aafaeea893d49" providerId="LiveId" clId="{165A048F-90F6-4D84-B5D5-7754AC2C34A7}" dt="2023-02-25T15:43:22.116" v="4437"/>
          <ac:spMkLst>
            <pc:docMk/>
            <pc:sldMk cId="1438093026" sldId="353"/>
            <ac:spMk id="3238" creationId="{15948FF5-86C4-3BB9-60B0-01323BE5C174}"/>
          </ac:spMkLst>
        </pc:spChg>
        <pc:spChg chg="mod">
          <ac:chgData name="Dindi puri" userId="ae3aafaeea893d49" providerId="LiveId" clId="{165A048F-90F6-4D84-B5D5-7754AC2C34A7}" dt="2023-02-25T15:43:22.116" v="4437"/>
          <ac:spMkLst>
            <pc:docMk/>
            <pc:sldMk cId="1438093026" sldId="353"/>
            <ac:spMk id="3239" creationId="{12D80A85-20B3-7ADD-CEEB-BF03687BE51A}"/>
          </ac:spMkLst>
        </pc:spChg>
        <pc:spChg chg="mod">
          <ac:chgData name="Dindi puri" userId="ae3aafaeea893d49" providerId="LiveId" clId="{165A048F-90F6-4D84-B5D5-7754AC2C34A7}" dt="2023-02-25T15:41:31.301" v="4435" actId="20577"/>
          <ac:spMkLst>
            <pc:docMk/>
            <pc:sldMk cId="1438093026" sldId="353"/>
            <ac:spMk id="3263" creationId="{00000000-0000-0000-0000-000000000000}"/>
          </ac:spMkLst>
        </pc:spChg>
        <pc:spChg chg="mod">
          <ac:chgData name="Dindi puri" userId="ae3aafaeea893d49" providerId="LiveId" clId="{165A048F-90F6-4D84-B5D5-7754AC2C34A7}" dt="2023-02-25T15:41:00.741" v="4425" actId="20577"/>
          <ac:spMkLst>
            <pc:docMk/>
            <pc:sldMk cId="1438093026" sldId="353"/>
            <ac:spMk id="3264" creationId="{00000000-0000-0000-0000-000000000000}"/>
          </ac:spMkLst>
        </pc:spChg>
        <pc:grpChg chg="del">
          <ac:chgData name="Dindi puri" userId="ae3aafaeea893d49" providerId="LiveId" clId="{165A048F-90F6-4D84-B5D5-7754AC2C34A7}" dt="2023-02-25T15:41:35.820" v="4436" actId="21"/>
          <ac:grpSpMkLst>
            <pc:docMk/>
            <pc:sldMk cId="1438093026" sldId="353"/>
            <ac:grpSpMk id="2" creationId="{FD14C787-A72F-E71D-FF5E-4331CC4EFCCA}"/>
          </ac:grpSpMkLst>
        </pc:grpChg>
        <pc:grpChg chg="add mod">
          <ac:chgData name="Dindi puri" userId="ae3aafaeea893d49" providerId="LiveId" clId="{165A048F-90F6-4D84-B5D5-7754AC2C34A7}" dt="2023-02-25T15:43:31.111" v="4441" actId="1076"/>
          <ac:grpSpMkLst>
            <pc:docMk/>
            <pc:sldMk cId="1438093026" sldId="353"/>
            <ac:grpSpMk id="3216" creationId="{A8CA7EE6-163B-DB16-6437-31DBD207C459}"/>
          </ac:grpSpMkLst>
        </pc:grpChg>
      </pc:sldChg>
      <pc:sldChg chg="addSp delSp modSp new mod ord">
        <pc:chgData name="Dindi puri" userId="ae3aafaeea893d49" providerId="LiveId" clId="{165A048F-90F6-4D84-B5D5-7754AC2C34A7}" dt="2023-03-24T14:28:53.706" v="13263"/>
        <pc:sldMkLst>
          <pc:docMk/>
          <pc:sldMk cId="1675867900" sldId="354"/>
        </pc:sldMkLst>
        <pc:spChg chg="mod">
          <ac:chgData name="Dindi puri" userId="ae3aafaeea893d49" providerId="LiveId" clId="{165A048F-90F6-4D84-B5D5-7754AC2C34A7}" dt="2023-02-25T18:10:46.799" v="4849" actId="20577"/>
          <ac:spMkLst>
            <pc:docMk/>
            <pc:sldMk cId="1675867900" sldId="354"/>
            <ac:spMk id="2" creationId="{09764072-6FF4-A868-C87F-F20FEED99A1E}"/>
          </ac:spMkLst>
        </pc:spChg>
        <pc:spChg chg="mod">
          <ac:chgData name="Dindi puri" userId="ae3aafaeea893d49" providerId="LiveId" clId="{165A048F-90F6-4D84-B5D5-7754AC2C34A7}" dt="2023-02-25T18:10:35.247" v="4816"/>
          <ac:spMkLst>
            <pc:docMk/>
            <pc:sldMk cId="1675867900" sldId="354"/>
            <ac:spMk id="4" creationId="{D80890E8-576D-DF23-94CC-83FF239C69A9}"/>
          </ac:spMkLst>
        </pc:spChg>
        <pc:spChg chg="mod">
          <ac:chgData name="Dindi puri" userId="ae3aafaeea893d49" providerId="LiveId" clId="{165A048F-90F6-4D84-B5D5-7754AC2C34A7}" dt="2023-02-25T18:10:35.247" v="4816"/>
          <ac:spMkLst>
            <pc:docMk/>
            <pc:sldMk cId="1675867900" sldId="354"/>
            <ac:spMk id="5" creationId="{B6607729-2CD9-5634-CCF6-6E758D20CA49}"/>
          </ac:spMkLst>
        </pc:spChg>
        <pc:spChg chg="mod">
          <ac:chgData name="Dindi puri" userId="ae3aafaeea893d49" providerId="LiveId" clId="{165A048F-90F6-4D84-B5D5-7754AC2C34A7}" dt="2023-02-25T18:10:35.247" v="4816"/>
          <ac:spMkLst>
            <pc:docMk/>
            <pc:sldMk cId="1675867900" sldId="354"/>
            <ac:spMk id="6" creationId="{C11B8CE5-4EFF-1BA4-37D5-5B27F74DAB99}"/>
          </ac:spMkLst>
        </pc:spChg>
        <pc:spChg chg="mod">
          <ac:chgData name="Dindi puri" userId="ae3aafaeea893d49" providerId="LiveId" clId="{165A048F-90F6-4D84-B5D5-7754AC2C34A7}" dt="2023-02-25T18:10:35.247" v="4816"/>
          <ac:spMkLst>
            <pc:docMk/>
            <pc:sldMk cId="1675867900" sldId="354"/>
            <ac:spMk id="7" creationId="{2EF49971-88E5-DDBD-D885-EAC4C2053FFD}"/>
          </ac:spMkLst>
        </pc:spChg>
        <pc:spChg chg="mod">
          <ac:chgData name="Dindi puri" userId="ae3aafaeea893d49" providerId="LiveId" clId="{165A048F-90F6-4D84-B5D5-7754AC2C34A7}" dt="2023-02-25T18:10:35.247" v="4816"/>
          <ac:spMkLst>
            <pc:docMk/>
            <pc:sldMk cId="1675867900" sldId="354"/>
            <ac:spMk id="8" creationId="{68D8D3BC-E9B0-2067-6CD7-91F5D9D859FE}"/>
          </ac:spMkLst>
        </pc:spChg>
        <pc:spChg chg="mod">
          <ac:chgData name="Dindi puri" userId="ae3aafaeea893d49" providerId="LiveId" clId="{165A048F-90F6-4D84-B5D5-7754AC2C34A7}" dt="2023-02-25T18:10:35.247" v="4816"/>
          <ac:spMkLst>
            <pc:docMk/>
            <pc:sldMk cId="1675867900" sldId="354"/>
            <ac:spMk id="9" creationId="{F95F6193-CACF-D282-80C3-3474C8FDDEB4}"/>
          </ac:spMkLst>
        </pc:spChg>
        <pc:spChg chg="mod">
          <ac:chgData name="Dindi puri" userId="ae3aafaeea893d49" providerId="LiveId" clId="{165A048F-90F6-4D84-B5D5-7754AC2C34A7}" dt="2023-02-25T18:10:35.247" v="4816"/>
          <ac:spMkLst>
            <pc:docMk/>
            <pc:sldMk cId="1675867900" sldId="354"/>
            <ac:spMk id="10" creationId="{173FEEAB-2C07-2986-C1AB-6709F82C32BD}"/>
          </ac:spMkLst>
        </pc:spChg>
        <pc:spChg chg="mod">
          <ac:chgData name="Dindi puri" userId="ae3aafaeea893d49" providerId="LiveId" clId="{165A048F-90F6-4D84-B5D5-7754AC2C34A7}" dt="2023-02-25T18:10:35.247" v="4816"/>
          <ac:spMkLst>
            <pc:docMk/>
            <pc:sldMk cId="1675867900" sldId="354"/>
            <ac:spMk id="11" creationId="{00F7926C-4D37-9763-5750-F25EF825228E}"/>
          </ac:spMkLst>
        </pc:spChg>
        <pc:spChg chg="mod">
          <ac:chgData name="Dindi puri" userId="ae3aafaeea893d49" providerId="LiveId" clId="{165A048F-90F6-4D84-B5D5-7754AC2C34A7}" dt="2023-02-25T18:10:35.247" v="4816"/>
          <ac:spMkLst>
            <pc:docMk/>
            <pc:sldMk cId="1675867900" sldId="354"/>
            <ac:spMk id="12" creationId="{44A270B9-C860-108C-469D-01C255BDEA5F}"/>
          </ac:spMkLst>
        </pc:spChg>
        <pc:spChg chg="mod">
          <ac:chgData name="Dindi puri" userId="ae3aafaeea893d49" providerId="LiveId" clId="{165A048F-90F6-4D84-B5D5-7754AC2C34A7}" dt="2023-02-25T18:10:35.247" v="4816"/>
          <ac:spMkLst>
            <pc:docMk/>
            <pc:sldMk cId="1675867900" sldId="354"/>
            <ac:spMk id="13" creationId="{78D47C21-5C99-BDB3-F168-606DFA3FE79C}"/>
          </ac:spMkLst>
        </pc:spChg>
        <pc:spChg chg="mod">
          <ac:chgData name="Dindi puri" userId="ae3aafaeea893d49" providerId="LiveId" clId="{165A048F-90F6-4D84-B5D5-7754AC2C34A7}" dt="2023-02-25T18:10:35.247" v="4816"/>
          <ac:spMkLst>
            <pc:docMk/>
            <pc:sldMk cId="1675867900" sldId="354"/>
            <ac:spMk id="14" creationId="{0AEB6BD6-9816-03E0-A22E-FF700D4CF683}"/>
          </ac:spMkLst>
        </pc:spChg>
        <pc:spChg chg="mod">
          <ac:chgData name="Dindi puri" userId="ae3aafaeea893d49" providerId="LiveId" clId="{165A048F-90F6-4D84-B5D5-7754AC2C34A7}" dt="2023-02-25T18:10:35.247" v="4816"/>
          <ac:spMkLst>
            <pc:docMk/>
            <pc:sldMk cId="1675867900" sldId="354"/>
            <ac:spMk id="15" creationId="{3356EBD0-4DF4-85F2-B2EE-3817A920414D}"/>
          </ac:spMkLst>
        </pc:spChg>
        <pc:spChg chg="mod">
          <ac:chgData name="Dindi puri" userId="ae3aafaeea893d49" providerId="LiveId" clId="{165A048F-90F6-4D84-B5D5-7754AC2C34A7}" dt="2023-02-25T18:10:35.247" v="4816"/>
          <ac:spMkLst>
            <pc:docMk/>
            <pc:sldMk cId="1675867900" sldId="354"/>
            <ac:spMk id="16" creationId="{F190843F-F6EE-D4EE-6CB5-B23A652AD478}"/>
          </ac:spMkLst>
        </pc:spChg>
        <pc:spChg chg="mod">
          <ac:chgData name="Dindi puri" userId="ae3aafaeea893d49" providerId="LiveId" clId="{165A048F-90F6-4D84-B5D5-7754AC2C34A7}" dt="2023-02-25T18:10:35.247" v="4816"/>
          <ac:spMkLst>
            <pc:docMk/>
            <pc:sldMk cId="1675867900" sldId="354"/>
            <ac:spMk id="17" creationId="{207DCC57-9D35-8266-8B44-1ED48F566C1B}"/>
          </ac:spMkLst>
        </pc:spChg>
        <pc:spChg chg="mod">
          <ac:chgData name="Dindi puri" userId="ae3aafaeea893d49" providerId="LiveId" clId="{165A048F-90F6-4D84-B5D5-7754AC2C34A7}" dt="2023-02-25T18:10:35.247" v="4816"/>
          <ac:spMkLst>
            <pc:docMk/>
            <pc:sldMk cId="1675867900" sldId="354"/>
            <ac:spMk id="18" creationId="{C44AC45E-69C2-7406-369F-1BE9B43B9264}"/>
          </ac:spMkLst>
        </pc:spChg>
        <pc:spChg chg="mod">
          <ac:chgData name="Dindi puri" userId="ae3aafaeea893d49" providerId="LiveId" clId="{165A048F-90F6-4D84-B5D5-7754AC2C34A7}" dt="2023-02-25T18:10:35.247" v="4816"/>
          <ac:spMkLst>
            <pc:docMk/>
            <pc:sldMk cId="1675867900" sldId="354"/>
            <ac:spMk id="19" creationId="{B3E75C4F-518F-188A-2982-34EE0FFAE985}"/>
          </ac:spMkLst>
        </pc:spChg>
        <pc:spChg chg="mod">
          <ac:chgData name="Dindi puri" userId="ae3aafaeea893d49" providerId="LiveId" clId="{165A048F-90F6-4D84-B5D5-7754AC2C34A7}" dt="2023-02-25T18:10:35.247" v="4816"/>
          <ac:spMkLst>
            <pc:docMk/>
            <pc:sldMk cId="1675867900" sldId="354"/>
            <ac:spMk id="20" creationId="{31D86D97-9EEB-7B33-FAA8-554E097D1669}"/>
          </ac:spMkLst>
        </pc:spChg>
        <pc:spChg chg="mod">
          <ac:chgData name="Dindi puri" userId="ae3aafaeea893d49" providerId="LiveId" clId="{165A048F-90F6-4D84-B5D5-7754AC2C34A7}" dt="2023-02-25T18:10:35.247" v="4816"/>
          <ac:spMkLst>
            <pc:docMk/>
            <pc:sldMk cId="1675867900" sldId="354"/>
            <ac:spMk id="21" creationId="{AD46CC9C-06DC-569B-3AE5-79253A4DD676}"/>
          </ac:spMkLst>
        </pc:spChg>
        <pc:spChg chg="mod">
          <ac:chgData name="Dindi puri" userId="ae3aafaeea893d49" providerId="LiveId" clId="{165A048F-90F6-4D84-B5D5-7754AC2C34A7}" dt="2023-02-25T18:10:35.247" v="4816"/>
          <ac:spMkLst>
            <pc:docMk/>
            <pc:sldMk cId="1675867900" sldId="354"/>
            <ac:spMk id="22" creationId="{35C8938E-52A9-9A51-9A66-5321045013B7}"/>
          </ac:spMkLst>
        </pc:spChg>
        <pc:spChg chg="mod">
          <ac:chgData name="Dindi puri" userId="ae3aafaeea893d49" providerId="LiveId" clId="{165A048F-90F6-4D84-B5D5-7754AC2C34A7}" dt="2023-02-25T18:10:35.247" v="4816"/>
          <ac:spMkLst>
            <pc:docMk/>
            <pc:sldMk cId="1675867900" sldId="354"/>
            <ac:spMk id="23" creationId="{61D4CA96-E31E-33AB-633E-CF52DBA5F322}"/>
          </ac:spMkLst>
        </pc:spChg>
        <pc:spChg chg="mod">
          <ac:chgData name="Dindi puri" userId="ae3aafaeea893d49" providerId="LiveId" clId="{165A048F-90F6-4D84-B5D5-7754AC2C34A7}" dt="2023-02-25T18:10:35.247" v="4816"/>
          <ac:spMkLst>
            <pc:docMk/>
            <pc:sldMk cId="1675867900" sldId="354"/>
            <ac:spMk id="24" creationId="{A887F63E-44F5-F2F2-3C90-F2CED0B51EFF}"/>
          </ac:spMkLst>
        </pc:spChg>
        <pc:spChg chg="mod">
          <ac:chgData name="Dindi puri" userId="ae3aafaeea893d49" providerId="LiveId" clId="{165A048F-90F6-4D84-B5D5-7754AC2C34A7}" dt="2023-02-25T18:10:35.247" v="4816"/>
          <ac:spMkLst>
            <pc:docMk/>
            <pc:sldMk cId="1675867900" sldId="354"/>
            <ac:spMk id="25" creationId="{6F82D265-44E9-1966-B158-734C24CD3831}"/>
          </ac:spMkLst>
        </pc:spChg>
        <pc:spChg chg="mod">
          <ac:chgData name="Dindi puri" userId="ae3aafaeea893d49" providerId="LiveId" clId="{165A048F-90F6-4D84-B5D5-7754AC2C34A7}" dt="2023-02-25T18:10:35.247" v="4816"/>
          <ac:spMkLst>
            <pc:docMk/>
            <pc:sldMk cId="1675867900" sldId="354"/>
            <ac:spMk id="26" creationId="{71F33D6C-28B0-16B2-2A75-DAE3C60589DA}"/>
          </ac:spMkLst>
        </pc:spChg>
        <pc:spChg chg="mod">
          <ac:chgData name="Dindi puri" userId="ae3aafaeea893d49" providerId="LiveId" clId="{165A048F-90F6-4D84-B5D5-7754AC2C34A7}" dt="2023-02-25T18:10:35.247" v="4816"/>
          <ac:spMkLst>
            <pc:docMk/>
            <pc:sldMk cId="1675867900" sldId="354"/>
            <ac:spMk id="27" creationId="{609F101B-D943-7535-5F75-810FAE015B8C}"/>
          </ac:spMkLst>
        </pc:spChg>
        <pc:spChg chg="mod">
          <ac:chgData name="Dindi puri" userId="ae3aafaeea893d49" providerId="LiveId" clId="{165A048F-90F6-4D84-B5D5-7754AC2C34A7}" dt="2023-02-25T18:10:35.247" v="4816"/>
          <ac:spMkLst>
            <pc:docMk/>
            <pc:sldMk cId="1675867900" sldId="354"/>
            <ac:spMk id="28" creationId="{ABF175E1-809A-8D21-1F13-D178C74AF3A4}"/>
          </ac:spMkLst>
        </pc:spChg>
        <pc:spChg chg="mod">
          <ac:chgData name="Dindi puri" userId="ae3aafaeea893d49" providerId="LiveId" clId="{165A048F-90F6-4D84-B5D5-7754AC2C34A7}" dt="2023-02-25T18:10:35.247" v="4816"/>
          <ac:spMkLst>
            <pc:docMk/>
            <pc:sldMk cId="1675867900" sldId="354"/>
            <ac:spMk id="29" creationId="{D4593FE7-29E0-C857-406D-F94A5B37721B}"/>
          </ac:spMkLst>
        </pc:spChg>
        <pc:spChg chg="mod">
          <ac:chgData name="Dindi puri" userId="ae3aafaeea893d49" providerId="LiveId" clId="{165A048F-90F6-4D84-B5D5-7754AC2C34A7}" dt="2023-02-25T18:10:35.247" v="4816"/>
          <ac:spMkLst>
            <pc:docMk/>
            <pc:sldMk cId="1675867900" sldId="354"/>
            <ac:spMk id="30" creationId="{774B96BD-3439-B086-F2A0-B714A47B3FBD}"/>
          </ac:spMkLst>
        </pc:spChg>
        <pc:spChg chg="mod">
          <ac:chgData name="Dindi puri" userId="ae3aafaeea893d49" providerId="LiveId" clId="{165A048F-90F6-4D84-B5D5-7754AC2C34A7}" dt="2023-02-25T18:10:35.247" v="4816"/>
          <ac:spMkLst>
            <pc:docMk/>
            <pc:sldMk cId="1675867900" sldId="354"/>
            <ac:spMk id="31" creationId="{BED820A3-E22D-6C77-EFB2-3A439125EEE4}"/>
          </ac:spMkLst>
        </pc:spChg>
        <pc:spChg chg="mod">
          <ac:chgData name="Dindi puri" userId="ae3aafaeea893d49" providerId="LiveId" clId="{165A048F-90F6-4D84-B5D5-7754AC2C34A7}" dt="2023-02-25T18:10:35.247" v="4816"/>
          <ac:spMkLst>
            <pc:docMk/>
            <pc:sldMk cId="1675867900" sldId="354"/>
            <ac:spMk id="32" creationId="{CBDA8B72-963D-7BCF-B891-1E89BF9292E2}"/>
          </ac:spMkLst>
        </pc:spChg>
        <pc:spChg chg="mod">
          <ac:chgData name="Dindi puri" userId="ae3aafaeea893d49" providerId="LiveId" clId="{165A048F-90F6-4D84-B5D5-7754AC2C34A7}" dt="2023-02-25T18:10:35.247" v="4816"/>
          <ac:spMkLst>
            <pc:docMk/>
            <pc:sldMk cId="1675867900" sldId="354"/>
            <ac:spMk id="33" creationId="{13EDE8B0-BEEC-533F-CB06-690D7511AD07}"/>
          </ac:spMkLst>
        </pc:spChg>
        <pc:spChg chg="mod">
          <ac:chgData name="Dindi puri" userId="ae3aafaeea893d49" providerId="LiveId" clId="{165A048F-90F6-4D84-B5D5-7754AC2C34A7}" dt="2023-02-25T18:10:35.247" v="4816"/>
          <ac:spMkLst>
            <pc:docMk/>
            <pc:sldMk cId="1675867900" sldId="354"/>
            <ac:spMk id="34" creationId="{32C77072-C833-6BB4-D2C2-A98A70FE16BD}"/>
          </ac:spMkLst>
        </pc:spChg>
        <pc:spChg chg="mod">
          <ac:chgData name="Dindi puri" userId="ae3aafaeea893d49" providerId="LiveId" clId="{165A048F-90F6-4D84-B5D5-7754AC2C34A7}" dt="2023-02-25T18:10:35.247" v="4816"/>
          <ac:spMkLst>
            <pc:docMk/>
            <pc:sldMk cId="1675867900" sldId="354"/>
            <ac:spMk id="35" creationId="{1ED9506C-D177-54DB-3969-A3A7DF3EE8D6}"/>
          </ac:spMkLst>
        </pc:spChg>
        <pc:spChg chg="mod">
          <ac:chgData name="Dindi puri" userId="ae3aafaeea893d49" providerId="LiveId" clId="{165A048F-90F6-4D84-B5D5-7754AC2C34A7}" dt="2023-02-25T18:10:35.247" v="4816"/>
          <ac:spMkLst>
            <pc:docMk/>
            <pc:sldMk cId="1675867900" sldId="354"/>
            <ac:spMk id="36" creationId="{B024544D-7820-F218-253C-0F7C824CD09F}"/>
          </ac:spMkLst>
        </pc:spChg>
        <pc:spChg chg="mod">
          <ac:chgData name="Dindi puri" userId="ae3aafaeea893d49" providerId="LiveId" clId="{165A048F-90F6-4D84-B5D5-7754AC2C34A7}" dt="2023-02-25T18:10:35.247" v="4816"/>
          <ac:spMkLst>
            <pc:docMk/>
            <pc:sldMk cId="1675867900" sldId="354"/>
            <ac:spMk id="37" creationId="{133723D2-C3AF-7AA3-DCDC-343F29C8C10B}"/>
          </ac:spMkLst>
        </pc:spChg>
        <pc:spChg chg="add mod">
          <ac:chgData name="Dindi puri" userId="ae3aafaeea893d49" providerId="LiveId" clId="{165A048F-90F6-4D84-B5D5-7754AC2C34A7}" dt="2023-03-23T16:30:19.287" v="12944" actId="11"/>
          <ac:spMkLst>
            <pc:docMk/>
            <pc:sldMk cId="1675867900" sldId="354"/>
            <ac:spMk id="38" creationId="{30AB9B9A-131D-22BB-4559-19F479167FD8}"/>
          </ac:spMkLst>
        </pc:spChg>
        <pc:spChg chg="mod topLvl">
          <ac:chgData name="Dindi puri" userId="ae3aafaeea893d49" providerId="LiveId" clId="{165A048F-90F6-4D84-B5D5-7754AC2C34A7}" dt="2023-02-25T18:32:36.447" v="4975" actId="164"/>
          <ac:spMkLst>
            <pc:docMk/>
            <pc:sldMk cId="1675867900" sldId="354"/>
            <ac:spMk id="44" creationId="{05834599-496A-0C46-14ED-02CB9661CF07}"/>
          </ac:spMkLst>
        </pc:spChg>
        <pc:spChg chg="mod topLvl">
          <ac:chgData name="Dindi puri" userId="ae3aafaeea893d49" providerId="LiveId" clId="{165A048F-90F6-4D84-B5D5-7754AC2C34A7}" dt="2023-02-25T18:32:36.447" v="4975" actId="164"/>
          <ac:spMkLst>
            <pc:docMk/>
            <pc:sldMk cId="1675867900" sldId="354"/>
            <ac:spMk id="45" creationId="{CAB395DE-F125-68F0-660D-721D9FE014A6}"/>
          </ac:spMkLst>
        </pc:spChg>
        <pc:spChg chg="mod topLvl">
          <ac:chgData name="Dindi puri" userId="ae3aafaeea893d49" providerId="LiveId" clId="{165A048F-90F6-4D84-B5D5-7754AC2C34A7}" dt="2023-02-25T18:32:36.447" v="4975" actId="164"/>
          <ac:spMkLst>
            <pc:docMk/>
            <pc:sldMk cId="1675867900" sldId="354"/>
            <ac:spMk id="46" creationId="{812D8322-A645-BD86-AA35-C609EFE0FDBD}"/>
          </ac:spMkLst>
        </pc:spChg>
        <pc:spChg chg="add mod ord">
          <ac:chgData name="Dindi puri" userId="ae3aafaeea893d49" providerId="LiveId" clId="{165A048F-90F6-4D84-B5D5-7754AC2C34A7}" dt="2023-02-25T18:32:36.447" v="4975" actId="164"/>
          <ac:spMkLst>
            <pc:docMk/>
            <pc:sldMk cId="1675867900" sldId="354"/>
            <ac:spMk id="47" creationId="{879E6253-50E2-99A7-9164-8571FAA67BBE}"/>
          </ac:spMkLst>
        </pc:spChg>
        <pc:grpChg chg="add mod">
          <ac:chgData name="Dindi puri" userId="ae3aafaeea893d49" providerId="LiveId" clId="{165A048F-90F6-4D84-B5D5-7754AC2C34A7}" dt="2023-02-25T18:19:03.822" v="4869" actId="1076"/>
          <ac:grpSpMkLst>
            <pc:docMk/>
            <pc:sldMk cId="1675867900" sldId="354"/>
            <ac:grpSpMk id="3" creationId="{230F258F-EF74-EF1F-68C8-766E9543F064}"/>
          </ac:grpSpMkLst>
        </pc:grpChg>
        <pc:grpChg chg="add del mod">
          <ac:chgData name="Dindi puri" userId="ae3aafaeea893d49" providerId="LiveId" clId="{165A048F-90F6-4D84-B5D5-7754AC2C34A7}" dt="2023-02-25T18:32:30.724" v="4974" actId="165"/>
          <ac:grpSpMkLst>
            <pc:docMk/>
            <pc:sldMk cId="1675867900" sldId="354"/>
            <ac:grpSpMk id="43" creationId="{2E214175-78B9-E14D-76B7-69DE9DF1BD6B}"/>
          </ac:grpSpMkLst>
        </pc:grpChg>
        <pc:grpChg chg="add mod">
          <ac:chgData name="Dindi puri" userId="ae3aafaeea893d49" providerId="LiveId" clId="{165A048F-90F6-4D84-B5D5-7754AC2C34A7}" dt="2023-02-25T18:32:50.921" v="4982" actId="1076"/>
          <ac:grpSpMkLst>
            <pc:docMk/>
            <pc:sldMk cId="1675867900" sldId="354"/>
            <ac:grpSpMk id="48" creationId="{68668898-BD92-7FC5-909E-587AD638B99C}"/>
          </ac:grpSpMkLst>
        </pc:grpChg>
        <pc:picChg chg="add del mod">
          <ac:chgData name="Dindi puri" userId="ae3aafaeea893d49" providerId="LiveId" clId="{165A048F-90F6-4D84-B5D5-7754AC2C34A7}" dt="2023-02-25T18:30:31.686" v="4939" actId="21"/>
          <ac:picMkLst>
            <pc:docMk/>
            <pc:sldMk cId="1675867900" sldId="354"/>
            <ac:picMk id="39" creationId="{D5EE9FE3-E3F9-F495-108C-0744A9613603}"/>
          </ac:picMkLst>
        </pc:picChg>
        <pc:picChg chg="add mod">
          <ac:chgData name="Dindi puri" userId="ae3aafaeea893d49" providerId="LiveId" clId="{165A048F-90F6-4D84-B5D5-7754AC2C34A7}" dt="2023-02-25T18:32:46.141" v="4980" actId="1076"/>
          <ac:picMkLst>
            <pc:docMk/>
            <pc:sldMk cId="1675867900" sldId="354"/>
            <ac:picMk id="40" creationId="{6C15846C-4080-1002-885C-172C8E4C8CA8}"/>
          </ac:picMkLst>
        </pc:picChg>
        <pc:picChg chg="add mod">
          <ac:chgData name="Dindi puri" userId="ae3aafaeea893d49" providerId="LiveId" clId="{165A048F-90F6-4D84-B5D5-7754AC2C34A7}" dt="2023-02-25T18:32:48.224" v="4981" actId="1076"/>
          <ac:picMkLst>
            <pc:docMk/>
            <pc:sldMk cId="1675867900" sldId="354"/>
            <ac:picMk id="1026" creationId="{23A93446-E1BB-F2C4-5DC7-92BB1DE11F19}"/>
          </ac:picMkLst>
        </pc:picChg>
      </pc:sldChg>
      <pc:sldChg chg="addSp delSp modSp new mod ord">
        <pc:chgData name="Dindi puri" userId="ae3aafaeea893d49" providerId="LiveId" clId="{165A048F-90F6-4D84-B5D5-7754AC2C34A7}" dt="2023-03-29T12:56:55.742" v="14275" actId="20577"/>
        <pc:sldMkLst>
          <pc:docMk/>
          <pc:sldMk cId="534678496" sldId="355"/>
        </pc:sldMkLst>
        <pc:spChg chg="mod">
          <ac:chgData name="Dindi puri" userId="ae3aafaeea893d49" providerId="LiveId" clId="{165A048F-90F6-4D84-B5D5-7754AC2C34A7}" dt="2023-03-29T12:56:55.742" v="14275" actId="20577"/>
          <ac:spMkLst>
            <pc:docMk/>
            <pc:sldMk cId="534678496" sldId="355"/>
            <ac:spMk id="2" creationId="{10FA1C42-1250-1B11-5EAC-B97FA1463662}"/>
          </ac:spMkLst>
        </pc:spChg>
        <pc:spChg chg="add del mod">
          <ac:chgData name="Dindi puri" userId="ae3aafaeea893d49" providerId="LiveId" clId="{165A048F-90F6-4D84-B5D5-7754AC2C34A7}" dt="2023-03-07T20:30:15.655" v="5032" actId="11529"/>
          <ac:spMkLst>
            <pc:docMk/>
            <pc:sldMk cId="534678496" sldId="355"/>
            <ac:spMk id="5" creationId="{0D0AFE33-CAB2-D7BA-2CE8-9A15FC8074B8}"/>
          </ac:spMkLst>
        </pc:spChg>
        <pc:spChg chg="mod">
          <ac:chgData name="Dindi puri" userId="ae3aafaeea893d49" providerId="LiveId" clId="{165A048F-90F6-4D84-B5D5-7754AC2C34A7}" dt="2023-03-24T13:54:02.004" v="13151"/>
          <ac:spMkLst>
            <pc:docMk/>
            <pc:sldMk cId="534678496" sldId="355"/>
            <ac:spMk id="5" creationId="{6A8036A5-5DE7-17D4-CBEB-37461189F69F}"/>
          </ac:spMkLst>
        </pc:spChg>
        <pc:spChg chg="mod">
          <ac:chgData name="Dindi puri" userId="ae3aafaeea893d49" providerId="LiveId" clId="{165A048F-90F6-4D84-B5D5-7754AC2C34A7}" dt="2023-03-24T13:54:02.004" v="13151"/>
          <ac:spMkLst>
            <pc:docMk/>
            <pc:sldMk cId="534678496" sldId="355"/>
            <ac:spMk id="10" creationId="{AAE17235-D6C7-2DD6-8861-DA7EF5A51BD2}"/>
          </ac:spMkLst>
        </pc:spChg>
        <pc:spChg chg="mod">
          <ac:chgData name="Dindi puri" userId="ae3aafaeea893d49" providerId="LiveId" clId="{165A048F-90F6-4D84-B5D5-7754AC2C34A7}" dt="2023-03-24T13:54:02.004" v="13151"/>
          <ac:spMkLst>
            <pc:docMk/>
            <pc:sldMk cId="534678496" sldId="355"/>
            <ac:spMk id="11" creationId="{1E0DD668-BD6B-B0C1-D5A9-C56AAEB4C17C}"/>
          </ac:spMkLst>
        </pc:spChg>
        <pc:spChg chg="mod">
          <ac:chgData name="Dindi puri" userId="ae3aafaeea893d49" providerId="LiveId" clId="{165A048F-90F6-4D84-B5D5-7754AC2C34A7}" dt="2023-03-24T13:54:02.004" v="13151"/>
          <ac:spMkLst>
            <pc:docMk/>
            <pc:sldMk cId="534678496" sldId="355"/>
            <ac:spMk id="12" creationId="{D4AE1B4E-4148-08D8-2FC5-653DD58B208A}"/>
          </ac:spMkLst>
        </pc:spChg>
        <pc:spChg chg="mod">
          <ac:chgData name="Dindi puri" userId="ae3aafaeea893d49" providerId="LiveId" clId="{165A048F-90F6-4D84-B5D5-7754AC2C34A7}" dt="2023-03-24T13:54:02.004" v="13151"/>
          <ac:spMkLst>
            <pc:docMk/>
            <pc:sldMk cId="534678496" sldId="355"/>
            <ac:spMk id="13" creationId="{E7DDEEF8-97DA-0131-719B-6B182509D0D5}"/>
          </ac:spMkLst>
        </pc:spChg>
        <pc:spChg chg="mod">
          <ac:chgData name="Dindi puri" userId="ae3aafaeea893d49" providerId="LiveId" clId="{165A048F-90F6-4D84-B5D5-7754AC2C34A7}" dt="2023-03-24T13:54:02.004" v="13151"/>
          <ac:spMkLst>
            <pc:docMk/>
            <pc:sldMk cId="534678496" sldId="355"/>
            <ac:spMk id="14" creationId="{34729CFB-8AFD-F373-0420-4E39DC0DCE73}"/>
          </ac:spMkLst>
        </pc:spChg>
        <pc:spChg chg="mod">
          <ac:chgData name="Dindi puri" userId="ae3aafaeea893d49" providerId="LiveId" clId="{165A048F-90F6-4D84-B5D5-7754AC2C34A7}" dt="2023-03-24T13:54:02.004" v="13151"/>
          <ac:spMkLst>
            <pc:docMk/>
            <pc:sldMk cId="534678496" sldId="355"/>
            <ac:spMk id="15" creationId="{9019FAB6-B3E1-6A01-BE9D-2B7A76E9BE02}"/>
          </ac:spMkLst>
        </pc:spChg>
        <pc:spChg chg="mod">
          <ac:chgData name="Dindi puri" userId="ae3aafaeea893d49" providerId="LiveId" clId="{165A048F-90F6-4D84-B5D5-7754AC2C34A7}" dt="2023-03-24T13:54:02.004" v="13151"/>
          <ac:spMkLst>
            <pc:docMk/>
            <pc:sldMk cId="534678496" sldId="355"/>
            <ac:spMk id="16" creationId="{E91E677D-F1EC-DC30-813F-D67A30EFC4D2}"/>
          </ac:spMkLst>
        </pc:spChg>
        <pc:spChg chg="mod">
          <ac:chgData name="Dindi puri" userId="ae3aafaeea893d49" providerId="LiveId" clId="{165A048F-90F6-4D84-B5D5-7754AC2C34A7}" dt="2023-03-24T13:54:02.004" v="13151"/>
          <ac:spMkLst>
            <pc:docMk/>
            <pc:sldMk cId="534678496" sldId="355"/>
            <ac:spMk id="17" creationId="{BBB27676-7CE5-82DF-1680-9B9300D9E55D}"/>
          </ac:spMkLst>
        </pc:spChg>
        <pc:spChg chg="mod">
          <ac:chgData name="Dindi puri" userId="ae3aafaeea893d49" providerId="LiveId" clId="{165A048F-90F6-4D84-B5D5-7754AC2C34A7}" dt="2023-03-24T13:54:02.004" v="13151"/>
          <ac:spMkLst>
            <pc:docMk/>
            <pc:sldMk cId="534678496" sldId="355"/>
            <ac:spMk id="18" creationId="{AC817BFD-078D-5A4D-0D83-256EEA45B96D}"/>
          </ac:spMkLst>
        </pc:spChg>
        <pc:spChg chg="mod">
          <ac:chgData name="Dindi puri" userId="ae3aafaeea893d49" providerId="LiveId" clId="{165A048F-90F6-4D84-B5D5-7754AC2C34A7}" dt="2023-03-24T13:54:02.004" v="13151"/>
          <ac:spMkLst>
            <pc:docMk/>
            <pc:sldMk cId="534678496" sldId="355"/>
            <ac:spMk id="19" creationId="{DEF21776-979B-ED05-CB81-2409DA881F7B}"/>
          </ac:spMkLst>
        </pc:spChg>
        <pc:spChg chg="add mod">
          <ac:chgData name="Dindi puri" userId="ae3aafaeea893d49" providerId="LiveId" clId="{165A048F-90F6-4D84-B5D5-7754AC2C34A7}" dt="2023-03-24T13:55:47.588" v="13209" actId="1076"/>
          <ac:spMkLst>
            <pc:docMk/>
            <pc:sldMk cId="534678496" sldId="355"/>
            <ac:spMk id="20" creationId="{8997EED2-FA9D-FB1C-8586-152BB4DF7DBE}"/>
          </ac:spMkLst>
        </pc:spChg>
        <pc:grpChg chg="add mod">
          <ac:chgData name="Dindi puri" userId="ae3aafaeea893d49" providerId="LiveId" clId="{165A048F-90F6-4D84-B5D5-7754AC2C34A7}" dt="2023-03-24T13:54:23.633" v="13158" actId="1076"/>
          <ac:grpSpMkLst>
            <pc:docMk/>
            <pc:sldMk cId="534678496" sldId="355"/>
            <ac:grpSpMk id="3" creationId="{C96C3A94-0AA7-F563-289E-860E99FAB296}"/>
          </ac:grpSpMkLst>
        </pc:grpChg>
        <pc:picChg chg="add del mod modCrop">
          <ac:chgData name="Dindi puri" userId="ae3aafaeea893d49" providerId="LiveId" clId="{165A048F-90F6-4D84-B5D5-7754AC2C34A7}" dt="2023-03-24T14:23:07.217" v="13236" actId="21"/>
          <ac:picMkLst>
            <pc:docMk/>
            <pc:sldMk cId="534678496" sldId="355"/>
            <ac:picMk id="4" creationId="{8E003F48-9C33-B763-FB88-0BD1994D134E}"/>
          </ac:picMkLst>
        </pc:picChg>
        <pc:picChg chg="add del ord">
          <ac:chgData name="Dindi puri" userId="ae3aafaeea893d49" providerId="LiveId" clId="{165A048F-90F6-4D84-B5D5-7754AC2C34A7}" dt="2023-03-24T14:26:17.391" v="13246" actId="21"/>
          <ac:picMkLst>
            <pc:docMk/>
            <pc:sldMk cId="534678496" sldId="355"/>
            <ac:picMk id="22" creationId="{43D2A088-2D98-6C12-5626-8B669691E00E}"/>
          </ac:picMkLst>
        </pc:picChg>
        <pc:picChg chg="add mod ord">
          <ac:chgData name="Dindi puri" userId="ae3aafaeea893d49" providerId="LiveId" clId="{165A048F-90F6-4D84-B5D5-7754AC2C34A7}" dt="2023-03-24T14:26:33.958" v="13249" actId="167"/>
          <ac:picMkLst>
            <pc:docMk/>
            <pc:sldMk cId="534678496" sldId="355"/>
            <ac:picMk id="25" creationId="{F75B4EAD-E2F0-2A23-C61E-FAF8F2FF63F0}"/>
          </ac:picMkLst>
        </pc:picChg>
        <pc:inkChg chg="add mod">
          <ac:chgData name="Dindi puri" userId="ae3aafaeea893d49" providerId="LiveId" clId="{165A048F-90F6-4D84-B5D5-7754AC2C34A7}" dt="2023-03-24T14:26:50.057" v="13252" actId="1076"/>
          <ac:inkMkLst>
            <pc:docMk/>
            <pc:sldMk cId="534678496" sldId="355"/>
            <ac:inkMk id="6" creationId="{078D7CFC-A58B-5E7B-F60C-BB4D062D622E}"/>
          </ac:inkMkLst>
        </pc:inkChg>
        <pc:inkChg chg="add mod">
          <ac:chgData name="Dindi puri" userId="ae3aafaeea893d49" providerId="LiveId" clId="{165A048F-90F6-4D84-B5D5-7754AC2C34A7}" dt="2023-03-24T14:26:41.019" v="13250" actId="1076"/>
          <ac:inkMkLst>
            <pc:docMk/>
            <pc:sldMk cId="534678496" sldId="355"/>
            <ac:inkMk id="7" creationId="{EA467FBF-1137-DB26-242D-E192754E34F6}"/>
          </ac:inkMkLst>
        </pc:inkChg>
        <pc:inkChg chg="add mod">
          <ac:chgData name="Dindi puri" userId="ae3aafaeea893d49" providerId="LiveId" clId="{165A048F-90F6-4D84-B5D5-7754AC2C34A7}" dt="2023-03-24T14:26:54.059" v="13253" actId="1076"/>
          <ac:inkMkLst>
            <pc:docMk/>
            <pc:sldMk cId="534678496" sldId="355"/>
            <ac:inkMk id="8" creationId="{D4F33382-BA2C-B95F-D764-39FCB1ED2610}"/>
          </ac:inkMkLst>
        </pc:inkChg>
        <pc:inkChg chg="add mod">
          <ac:chgData name="Dindi puri" userId="ae3aafaeea893d49" providerId="LiveId" clId="{165A048F-90F6-4D84-B5D5-7754AC2C34A7}" dt="2023-03-24T14:26:57.938" v="13254" actId="1076"/>
          <ac:inkMkLst>
            <pc:docMk/>
            <pc:sldMk cId="534678496" sldId="355"/>
            <ac:inkMk id="9" creationId="{DB78B70C-7F04-6714-4588-C8E68E94E241}"/>
          </ac:inkMkLst>
        </pc:inkChg>
        <pc:inkChg chg="add del">
          <ac:chgData name="Dindi puri" userId="ae3aafaeea893d49" providerId="LiveId" clId="{165A048F-90F6-4D84-B5D5-7754AC2C34A7}" dt="2023-03-07T20:32:34.974" v="5038" actId="9405"/>
          <ac:inkMkLst>
            <pc:docMk/>
            <pc:sldMk cId="534678496" sldId="355"/>
            <ac:inkMk id="10" creationId="{6037F2C5-F2D0-F26B-60E8-2DCE8F2F69C8}"/>
          </ac:inkMkLst>
        </pc:inkChg>
        <pc:inkChg chg="add mod">
          <ac:chgData name="Dindi puri" userId="ae3aafaeea893d49" providerId="LiveId" clId="{165A048F-90F6-4D84-B5D5-7754AC2C34A7}" dt="2023-03-24T14:27:08.392" v="13255" actId="1076"/>
          <ac:inkMkLst>
            <pc:docMk/>
            <pc:sldMk cId="534678496" sldId="355"/>
            <ac:inkMk id="23" creationId="{815D4AB4-F478-4B52-1D4B-EFEAD1DA46D2}"/>
          </ac:inkMkLst>
        </pc:inkChg>
        <pc:inkChg chg="add mod">
          <ac:chgData name="Dindi puri" userId="ae3aafaeea893d49" providerId="LiveId" clId="{165A048F-90F6-4D84-B5D5-7754AC2C34A7}" dt="2023-03-24T14:27:16.795" v="13257" actId="1076"/>
          <ac:inkMkLst>
            <pc:docMk/>
            <pc:sldMk cId="534678496" sldId="355"/>
            <ac:inkMk id="26" creationId="{0FDA89BF-90B2-44BE-8F19-8FBA29758871}"/>
          </ac:inkMkLst>
        </pc:inkChg>
        <pc:inkChg chg="add mod">
          <ac:chgData name="Dindi puri" userId="ae3aafaeea893d49" providerId="LiveId" clId="{165A048F-90F6-4D84-B5D5-7754AC2C34A7}" dt="2023-03-24T14:27:25.448" v="13259" actId="1076"/>
          <ac:inkMkLst>
            <pc:docMk/>
            <pc:sldMk cId="534678496" sldId="355"/>
            <ac:inkMk id="27" creationId="{C77480B8-1214-DD41-262E-682B60E1CB7D}"/>
          </ac:inkMkLst>
        </pc:inkChg>
      </pc:sldChg>
      <pc:sldChg chg="add del">
        <pc:chgData name="Dindi puri" userId="ae3aafaeea893d49" providerId="LiveId" clId="{165A048F-90F6-4D84-B5D5-7754AC2C34A7}" dt="2023-03-07T20:26:46.485" v="4991" actId="2696"/>
        <pc:sldMkLst>
          <pc:docMk/>
          <pc:sldMk cId="1271289784" sldId="355"/>
        </pc:sldMkLst>
      </pc:sldChg>
      <pc:sldChg chg="addSp delSp modSp add mod">
        <pc:chgData name="Dindi puri" userId="ae3aafaeea893d49" providerId="LiveId" clId="{165A048F-90F6-4D84-B5D5-7754AC2C34A7}" dt="2023-03-29T12:57:44.872" v="14295"/>
        <pc:sldMkLst>
          <pc:docMk/>
          <pc:sldMk cId="906232687" sldId="356"/>
        </pc:sldMkLst>
        <pc:spChg chg="mod">
          <ac:chgData name="Dindi puri" userId="ae3aafaeea893d49" providerId="LiveId" clId="{165A048F-90F6-4D84-B5D5-7754AC2C34A7}" dt="2023-03-29T12:57:44.872" v="14295"/>
          <ac:spMkLst>
            <pc:docMk/>
            <pc:sldMk cId="906232687" sldId="356"/>
            <ac:spMk id="2" creationId="{10FA1C42-1250-1B11-5EAC-B97FA1463662}"/>
          </ac:spMkLst>
        </pc:spChg>
        <pc:picChg chg="del">
          <ac:chgData name="Dindi puri" userId="ae3aafaeea893d49" providerId="LiveId" clId="{165A048F-90F6-4D84-B5D5-7754AC2C34A7}" dt="2023-03-07T20:33:19.746" v="5100" actId="21"/>
          <ac:picMkLst>
            <pc:docMk/>
            <pc:sldMk cId="906232687" sldId="356"/>
            <ac:picMk id="4" creationId="{8E003F48-9C33-B763-FB88-0BD1994D134E}"/>
          </ac:picMkLst>
        </pc:picChg>
        <pc:picChg chg="add mod ord">
          <ac:chgData name="Dindi puri" userId="ae3aafaeea893d49" providerId="LiveId" clId="{165A048F-90F6-4D84-B5D5-7754AC2C34A7}" dt="2023-03-24T15:33:21.191" v="13366" actId="1076"/>
          <ac:picMkLst>
            <pc:docMk/>
            <pc:sldMk cId="906232687" sldId="356"/>
            <ac:picMk id="4" creationId="{A4D0EB56-C798-1A3D-3F24-9DD7E2E7F03D}"/>
          </ac:picMkLst>
        </pc:picChg>
        <pc:picChg chg="add del mod ord">
          <ac:chgData name="Dindi puri" userId="ae3aafaeea893d49" providerId="LiveId" clId="{165A048F-90F6-4D84-B5D5-7754AC2C34A7}" dt="2023-03-24T15:31:24.463" v="13362" actId="21"/>
          <ac:picMkLst>
            <pc:docMk/>
            <pc:sldMk cId="906232687" sldId="356"/>
            <ac:picMk id="5" creationId="{0F861FCB-FA57-A680-E792-6959D92E7DB8}"/>
          </ac:picMkLst>
        </pc:picChg>
        <pc:inkChg chg="mod">
          <ac:chgData name="Dindi puri" userId="ae3aafaeea893d49" providerId="LiveId" clId="{165A048F-90F6-4D84-B5D5-7754AC2C34A7}" dt="2023-03-24T15:33:26.951" v="13367" actId="1076"/>
          <ac:inkMkLst>
            <pc:docMk/>
            <pc:sldMk cId="906232687" sldId="356"/>
            <ac:inkMk id="6" creationId="{078D7CFC-A58B-5E7B-F60C-BB4D062D622E}"/>
          </ac:inkMkLst>
        </pc:inkChg>
        <pc:inkChg chg="mod">
          <ac:chgData name="Dindi puri" userId="ae3aafaeea893d49" providerId="LiveId" clId="{165A048F-90F6-4D84-B5D5-7754AC2C34A7}" dt="2023-03-07T20:35:09.331" v="5124" actId="1076"/>
          <ac:inkMkLst>
            <pc:docMk/>
            <pc:sldMk cId="906232687" sldId="356"/>
            <ac:inkMk id="7" creationId="{EA467FBF-1137-DB26-242D-E192754E34F6}"/>
          </ac:inkMkLst>
        </pc:inkChg>
        <pc:inkChg chg="mod">
          <ac:chgData name="Dindi puri" userId="ae3aafaeea893d49" providerId="LiveId" clId="{165A048F-90F6-4D84-B5D5-7754AC2C34A7}" dt="2023-03-24T15:33:36.264" v="13369" actId="1076"/>
          <ac:inkMkLst>
            <pc:docMk/>
            <pc:sldMk cId="906232687" sldId="356"/>
            <ac:inkMk id="8" creationId="{D4F33382-BA2C-B95F-D764-39FCB1ED2610}"/>
          </ac:inkMkLst>
        </pc:inkChg>
        <pc:inkChg chg="del mod">
          <ac:chgData name="Dindi puri" userId="ae3aafaeea893d49" providerId="LiveId" clId="{165A048F-90F6-4D84-B5D5-7754AC2C34A7}" dt="2023-03-24T15:33:33.023" v="13368" actId="21"/>
          <ac:inkMkLst>
            <pc:docMk/>
            <pc:sldMk cId="906232687" sldId="356"/>
            <ac:inkMk id="9" creationId="{DB78B70C-7F04-6714-4588-C8E68E94E241}"/>
          </ac:inkMkLst>
        </pc:inkChg>
      </pc:sldChg>
      <pc:sldChg chg="add del ord">
        <pc:chgData name="Dindi puri" userId="ae3aafaeea893d49" providerId="LiveId" clId="{165A048F-90F6-4D84-B5D5-7754AC2C34A7}" dt="2023-03-26T13:46:32.492" v="13894" actId="2696"/>
        <pc:sldMkLst>
          <pc:docMk/>
          <pc:sldMk cId="2424325000" sldId="357"/>
        </pc:sldMkLst>
      </pc:sldChg>
      <pc:sldChg chg="delSp modSp add mod ord">
        <pc:chgData name="Dindi puri" userId="ae3aafaeea893d49" providerId="LiveId" clId="{165A048F-90F6-4D84-B5D5-7754AC2C34A7}" dt="2023-03-24T16:24:30.921" v="13878" actId="15"/>
        <pc:sldMkLst>
          <pc:docMk/>
          <pc:sldMk cId="2196572489" sldId="358"/>
        </pc:sldMkLst>
        <pc:spChg chg="mod">
          <ac:chgData name="Dindi puri" userId="ae3aafaeea893d49" providerId="LiveId" clId="{165A048F-90F6-4D84-B5D5-7754AC2C34A7}" dt="2023-03-22T15:01:30.245" v="8998" actId="20577"/>
          <ac:spMkLst>
            <pc:docMk/>
            <pc:sldMk cId="2196572489" sldId="358"/>
            <ac:spMk id="1212" creationId="{00000000-0000-0000-0000-000000000000}"/>
          </ac:spMkLst>
        </pc:spChg>
        <pc:spChg chg="mod">
          <ac:chgData name="Dindi puri" userId="ae3aafaeea893d49" providerId="LiveId" clId="{165A048F-90F6-4D84-B5D5-7754AC2C34A7}" dt="2023-03-24T16:24:30.921" v="13878" actId="15"/>
          <ac:spMkLst>
            <pc:docMk/>
            <pc:sldMk cId="2196572489" sldId="358"/>
            <ac:spMk id="1213" creationId="{00000000-0000-0000-0000-000000000000}"/>
          </ac:spMkLst>
        </pc:spChg>
        <pc:spChg chg="mod">
          <ac:chgData name="Dindi puri" userId="ae3aafaeea893d49" providerId="LiveId" clId="{165A048F-90F6-4D84-B5D5-7754AC2C34A7}" dt="2023-03-24T16:24:28.164" v="13876" actId="15"/>
          <ac:spMkLst>
            <pc:docMk/>
            <pc:sldMk cId="2196572489" sldId="358"/>
            <ac:spMk id="1214" creationId="{00000000-0000-0000-0000-000000000000}"/>
          </ac:spMkLst>
        </pc:spChg>
        <pc:spChg chg="del">
          <ac:chgData name="Dindi puri" userId="ae3aafaeea893d49" providerId="LiveId" clId="{165A048F-90F6-4D84-B5D5-7754AC2C34A7}" dt="2023-03-24T16:18:22.481" v="13843" actId="478"/>
          <ac:spMkLst>
            <pc:docMk/>
            <pc:sldMk cId="2196572489" sldId="358"/>
            <ac:spMk id="1215" creationId="{00000000-0000-0000-0000-000000000000}"/>
          </ac:spMkLst>
        </pc:spChg>
        <pc:spChg chg="del mod">
          <ac:chgData name="Dindi puri" userId="ae3aafaeea893d49" providerId="LiveId" clId="{165A048F-90F6-4D84-B5D5-7754AC2C34A7}" dt="2023-03-24T16:18:21.885" v="13842" actId="478"/>
          <ac:spMkLst>
            <pc:docMk/>
            <pc:sldMk cId="2196572489" sldId="358"/>
            <ac:spMk id="1216" creationId="{00000000-0000-0000-0000-000000000000}"/>
          </ac:spMkLst>
        </pc:spChg>
        <pc:spChg chg="del">
          <ac:chgData name="Dindi puri" userId="ae3aafaeea893d49" providerId="LiveId" clId="{165A048F-90F6-4D84-B5D5-7754AC2C34A7}" dt="2023-03-24T16:18:18.644" v="13840" actId="478"/>
          <ac:spMkLst>
            <pc:docMk/>
            <pc:sldMk cId="2196572489" sldId="358"/>
            <ac:spMk id="1217" creationId="{00000000-0000-0000-0000-000000000000}"/>
          </ac:spMkLst>
        </pc:spChg>
        <pc:spChg chg="del">
          <ac:chgData name="Dindi puri" userId="ae3aafaeea893d49" providerId="LiveId" clId="{165A048F-90F6-4D84-B5D5-7754AC2C34A7}" dt="2023-03-24T16:18:18.644" v="13840" actId="478"/>
          <ac:spMkLst>
            <pc:docMk/>
            <pc:sldMk cId="2196572489" sldId="358"/>
            <ac:spMk id="1218" creationId="{00000000-0000-0000-0000-000000000000}"/>
          </ac:spMkLst>
        </pc:spChg>
      </pc:sldChg>
      <pc:sldChg chg="addSp delSp modSp add mod ord delAnim modAnim">
        <pc:chgData name="Dindi puri" userId="ae3aafaeea893d49" providerId="LiveId" clId="{165A048F-90F6-4D84-B5D5-7754AC2C34A7}" dt="2023-03-24T16:18:33.017" v="13851" actId="478"/>
        <pc:sldMkLst>
          <pc:docMk/>
          <pc:sldMk cId="41999057" sldId="359"/>
        </pc:sldMkLst>
        <pc:spChg chg="add del mod">
          <ac:chgData name="Dindi puri" userId="ae3aafaeea893d49" providerId="LiveId" clId="{165A048F-90F6-4D84-B5D5-7754AC2C34A7}" dt="2023-03-07T21:11:13.246" v="6189" actId="21"/>
          <ac:spMkLst>
            <pc:docMk/>
            <pc:sldMk cId="41999057" sldId="359"/>
            <ac:spMk id="3" creationId="{1372A84E-EC46-5FE6-ED62-CB66A761ECE0}"/>
          </ac:spMkLst>
        </pc:spChg>
        <pc:spChg chg="del mod">
          <ac:chgData name="Dindi puri" userId="ae3aafaeea893d49" providerId="LiveId" clId="{165A048F-90F6-4D84-B5D5-7754AC2C34A7}" dt="2023-03-07T21:09:56.010" v="6180" actId="21"/>
          <ac:spMkLst>
            <pc:docMk/>
            <pc:sldMk cId="41999057" sldId="359"/>
            <ac:spMk id="4" creationId="{78CAE8D3-621E-3B46-7264-A0769FA72E54}"/>
          </ac:spMkLst>
        </pc:spChg>
        <pc:spChg chg="mod">
          <ac:chgData name="Dindi puri" userId="ae3aafaeea893d49" providerId="LiveId" clId="{165A048F-90F6-4D84-B5D5-7754AC2C34A7}" dt="2023-03-07T21:09:50.974" v="6178"/>
          <ac:spMkLst>
            <pc:docMk/>
            <pc:sldMk cId="41999057" sldId="359"/>
            <ac:spMk id="5" creationId="{FBF07A0F-8758-0D5A-0D2F-EACA3A4C33E2}"/>
          </ac:spMkLst>
        </pc:spChg>
        <pc:spChg chg="add del mod">
          <ac:chgData name="Dindi puri" userId="ae3aafaeea893d49" providerId="LiveId" clId="{165A048F-90F6-4D84-B5D5-7754AC2C34A7}" dt="2023-03-07T21:10:51.036" v="6183" actId="21"/>
          <ac:spMkLst>
            <pc:docMk/>
            <pc:sldMk cId="41999057" sldId="359"/>
            <ac:spMk id="6" creationId="{B2BB390B-C21E-46DF-D07F-56406E94C6D2}"/>
          </ac:spMkLst>
        </pc:spChg>
        <pc:spChg chg="mod">
          <ac:chgData name="Dindi puri" userId="ae3aafaeea893d49" providerId="LiveId" clId="{165A048F-90F6-4D84-B5D5-7754AC2C34A7}" dt="2023-03-07T21:09:50.974" v="6178"/>
          <ac:spMkLst>
            <pc:docMk/>
            <pc:sldMk cId="41999057" sldId="359"/>
            <ac:spMk id="7" creationId="{FDB081FD-570D-C0CD-39EA-DBB41DC1BEA6}"/>
          </ac:spMkLst>
        </pc:spChg>
        <pc:spChg chg="add del mod">
          <ac:chgData name="Dindi puri" userId="ae3aafaeea893d49" providerId="LiveId" clId="{165A048F-90F6-4D84-B5D5-7754AC2C34A7}" dt="2023-03-07T21:10:51.036" v="6183" actId="21"/>
          <ac:spMkLst>
            <pc:docMk/>
            <pc:sldMk cId="41999057" sldId="359"/>
            <ac:spMk id="8" creationId="{F390E2B0-A8F0-A78A-5AFA-9E51EC85AC68}"/>
          </ac:spMkLst>
        </pc:spChg>
        <pc:spChg chg="mod">
          <ac:chgData name="Dindi puri" userId="ae3aafaeea893d49" providerId="LiveId" clId="{165A048F-90F6-4D84-B5D5-7754AC2C34A7}" dt="2023-03-07T21:09:50.974" v="6178"/>
          <ac:spMkLst>
            <pc:docMk/>
            <pc:sldMk cId="41999057" sldId="359"/>
            <ac:spMk id="9" creationId="{1436ED00-9A30-19DE-9119-93A06E1D634D}"/>
          </ac:spMkLst>
        </pc:spChg>
        <pc:spChg chg="add del mod">
          <ac:chgData name="Dindi puri" userId="ae3aafaeea893d49" providerId="LiveId" clId="{165A048F-90F6-4D84-B5D5-7754AC2C34A7}" dt="2023-03-07T21:10:51.036" v="6183" actId="21"/>
          <ac:spMkLst>
            <pc:docMk/>
            <pc:sldMk cId="41999057" sldId="359"/>
            <ac:spMk id="10" creationId="{8D75DBF1-3AC5-CA25-C1FA-769B1B8A0B55}"/>
          </ac:spMkLst>
        </pc:spChg>
        <pc:spChg chg="mod">
          <ac:chgData name="Dindi puri" userId="ae3aafaeea893d49" providerId="LiveId" clId="{165A048F-90F6-4D84-B5D5-7754AC2C34A7}" dt="2023-03-07T21:09:50.974" v="6178"/>
          <ac:spMkLst>
            <pc:docMk/>
            <pc:sldMk cId="41999057" sldId="359"/>
            <ac:spMk id="11" creationId="{891CBCEA-3156-6E16-C0C4-E13E8AEC5F33}"/>
          </ac:spMkLst>
        </pc:spChg>
        <pc:spChg chg="mod">
          <ac:chgData name="Dindi puri" userId="ae3aafaeea893d49" providerId="LiveId" clId="{165A048F-90F6-4D84-B5D5-7754AC2C34A7}" dt="2023-03-07T21:09:50.974" v="6178"/>
          <ac:spMkLst>
            <pc:docMk/>
            <pc:sldMk cId="41999057" sldId="359"/>
            <ac:spMk id="12" creationId="{46F6D426-FE40-9048-D598-C865EE94566E}"/>
          </ac:spMkLst>
        </pc:spChg>
        <pc:spChg chg="mod">
          <ac:chgData name="Dindi puri" userId="ae3aafaeea893d49" providerId="LiveId" clId="{165A048F-90F6-4D84-B5D5-7754AC2C34A7}" dt="2023-03-07T21:09:50.974" v="6178"/>
          <ac:spMkLst>
            <pc:docMk/>
            <pc:sldMk cId="41999057" sldId="359"/>
            <ac:spMk id="13" creationId="{82527756-5200-9F20-F641-87EA14234C47}"/>
          </ac:spMkLst>
        </pc:spChg>
        <pc:spChg chg="mod">
          <ac:chgData name="Dindi puri" userId="ae3aafaeea893d49" providerId="LiveId" clId="{165A048F-90F6-4D84-B5D5-7754AC2C34A7}" dt="2023-03-07T21:09:50.974" v="6178"/>
          <ac:spMkLst>
            <pc:docMk/>
            <pc:sldMk cId="41999057" sldId="359"/>
            <ac:spMk id="14" creationId="{C4AFF1E3-E22B-3A66-9434-11425DF03864}"/>
          </ac:spMkLst>
        </pc:spChg>
        <pc:spChg chg="mod">
          <ac:chgData name="Dindi puri" userId="ae3aafaeea893d49" providerId="LiveId" clId="{165A048F-90F6-4D84-B5D5-7754AC2C34A7}" dt="2023-03-07T21:09:50.974" v="6178"/>
          <ac:spMkLst>
            <pc:docMk/>
            <pc:sldMk cId="41999057" sldId="359"/>
            <ac:spMk id="15" creationId="{242A242B-4B6A-192A-BDFA-2A07B724135D}"/>
          </ac:spMkLst>
        </pc:spChg>
        <pc:spChg chg="mod">
          <ac:chgData name="Dindi puri" userId="ae3aafaeea893d49" providerId="LiveId" clId="{165A048F-90F6-4D84-B5D5-7754AC2C34A7}" dt="2023-03-07T21:09:50.974" v="6178"/>
          <ac:spMkLst>
            <pc:docMk/>
            <pc:sldMk cId="41999057" sldId="359"/>
            <ac:spMk id="16" creationId="{FF33708E-0C33-7653-8378-05200F3F88AB}"/>
          </ac:spMkLst>
        </pc:spChg>
        <pc:spChg chg="add del mod">
          <ac:chgData name="Dindi puri" userId="ae3aafaeea893d49" providerId="LiveId" clId="{165A048F-90F6-4D84-B5D5-7754AC2C34A7}" dt="2023-03-07T21:10:51.036" v="6183" actId="21"/>
          <ac:spMkLst>
            <pc:docMk/>
            <pc:sldMk cId="41999057" sldId="359"/>
            <ac:spMk id="17" creationId="{5A8F37F9-4D17-85B4-693D-11F753E8B3B3}"/>
          </ac:spMkLst>
        </pc:spChg>
        <pc:spChg chg="mod">
          <ac:chgData name="Dindi puri" userId="ae3aafaeea893d49" providerId="LiveId" clId="{165A048F-90F6-4D84-B5D5-7754AC2C34A7}" dt="2023-03-07T21:09:50.974" v="6178"/>
          <ac:spMkLst>
            <pc:docMk/>
            <pc:sldMk cId="41999057" sldId="359"/>
            <ac:spMk id="18" creationId="{6A862E24-DCBC-7284-D722-7A75743E6CA0}"/>
          </ac:spMkLst>
        </pc:spChg>
        <pc:spChg chg="add del mod">
          <ac:chgData name="Dindi puri" userId="ae3aafaeea893d49" providerId="LiveId" clId="{165A048F-90F6-4D84-B5D5-7754AC2C34A7}" dt="2023-03-07T21:10:51.036" v="6183" actId="21"/>
          <ac:spMkLst>
            <pc:docMk/>
            <pc:sldMk cId="41999057" sldId="359"/>
            <ac:spMk id="19" creationId="{9DAD6CCA-BB11-74CC-F79C-0BC68A302B83}"/>
          </ac:spMkLst>
        </pc:spChg>
        <pc:spChg chg="mod">
          <ac:chgData name="Dindi puri" userId="ae3aafaeea893d49" providerId="LiveId" clId="{165A048F-90F6-4D84-B5D5-7754AC2C34A7}" dt="2023-03-07T21:09:50.974" v="6178"/>
          <ac:spMkLst>
            <pc:docMk/>
            <pc:sldMk cId="41999057" sldId="359"/>
            <ac:spMk id="20" creationId="{B2CC035D-46AA-FFB9-0DD0-592B4369CC35}"/>
          </ac:spMkLst>
        </pc:spChg>
        <pc:spChg chg="mod">
          <ac:chgData name="Dindi puri" userId="ae3aafaeea893d49" providerId="LiveId" clId="{165A048F-90F6-4D84-B5D5-7754AC2C34A7}" dt="2023-03-07T21:09:50.974" v="6178"/>
          <ac:spMkLst>
            <pc:docMk/>
            <pc:sldMk cId="41999057" sldId="359"/>
            <ac:spMk id="21" creationId="{B249F22B-BFC9-B704-AF9D-4E3241A44FB3}"/>
          </ac:spMkLst>
        </pc:spChg>
        <pc:spChg chg="mod">
          <ac:chgData name="Dindi puri" userId="ae3aafaeea893d49" providerId="LiveId" clId="{165A048F-90F6-4D84-B5D5-7754AC2C34A7}" dt="2023-03-07T21:09:50.974" v="6178"/>
          <ac:spMkLst>
            <pc:docMk/>
            <pc:sldMk cId="41999057" sldId="359"/>
            <ac:spMk id="22" creationId="{C58ECA86-591D-7722-4367-DCE6A7F23F54}"/>
          </ac:spMkLst>
        </pc:spChg>
        <pc:spChg chg="mod">
          <ac:chgData name="Dindi puri" userId="ae3aafaeea893d49" providerId="LiveId" clId="{165A048F-90F6-4D84-B5D5-7754AC2C34A7}" dt="2023-03-07T21:09:50.974" v="6178"/>
          <ac:spMkLst>
            <pc:docMk/>
            <pc:sldMk cId="41999057" sldId="359"/>
            <ac:spMk id="23" creationId="{3E2D2BB2-E05E-B480-3D68-290D39898ABB}"/>
          </ac:spMkLst>
        </pc:spChg>
        <pc:spChg chg="add del mod">
          <ac:chgData name="Dindi puri" userId="ae3aafaeea893d49" providerId="LiveId" clId="{165A048F-90F6-4D84-B5D5-7754AC2C34A7}" dt="2023-03-07T21:10:51.036" v="6183" actId="21"/>
          <ac:spMkLst>
            <pc:docMk/>
            <pc:sldMk cId="41999057" sldId="359"/>
            <ac:spMk id="24" creationId="{3FF9D49F-319A-68B2-7483-0DDA5304CC27}"/>
          </ac:spMkLst>
        </pc:spChg>
        <pc:spChg chg="mod">
          <ac:chgData name="Dindi puri" userId="ae3aafaeea893d49" providerId="LiveId" clId="{165A048F-90F6-4D84-B5D5-7754AC2C34A7}" dt="2023-03-07T21:09:50.974" v="6178"/>
          <ac:spMkLst>
            <pc:docMk/>
            <pc:sldMk cId="41999057" sldId="359"/>
            <ac:spMk id="25" creationId="{CBAF5C5C-65A6-D15E-0F3E-8920A91DFA50}"/>
          </ac:spMkLst>
        </pc:spChg>
        <pc:spChg chg="add del mod">
          <ac:chgData name="Dindi puri" userId="ae3aafaeea893d49" providerId="LiveId" clId="{165A048F-90F6-4D84-B5D5-7754AC2C34A7}" dt="2023-03-07T21:10:51.036" v="6183" actId="21"/>
          <ac:spMkLst>
            <pc:docMk/>
            <pc:sldMk cId="41999057" sldId="359"/>
            <ac:spMk id="26" creationId="{851D3229-469C-7551-AFE9-694530A44483}"/>
          </ac:spMkLst>
        </pc:spChg>
        <pc:spChg chg="mod">
          <ac:chgData name="Dindi puri" userId="ae3aafaeea893d49" providerId="LiveId" clId="{165A048F-90F6-4D84-B5D5-7754AC2C34A7}" dt="2023-03-07T21:09:50.974" v="6178"/>
          <ac:spMkLst>
            <pc:docMk/>
            <pc:sldMk cId="41999057" sldId="359"/>
            <ac:spMk id="27" creationId="{5570779D-6E92-B7D8-BE6B-70603EC12FDA}"/>
          </ac:spMkLst>
        </pc:spChg>
        <pc:spChg chg="mod">
          <ac:chgData name="Dindi puri" userId="ae3aafaeea893d49" providerId="LiveId" clId="{165A048F-90F6-4D84-B5D5-7754AC2C34A7}" dt="2023-03-07T21:09:50.974" v="6178"/>
          <ac:spMkLst>
            <pc:docMk/>
            <pc:sldMk cId="41999057" sldId="359"/>
            <ac:spMk id="28" creationId="{E3E8BB6F-A8D1-58DB-801C-D34B04049888}"/>
          </ac:spMkLst>
        </pc:spChg>
        <pc:spChg chg="mod">
          <ac:chgData name="Dindi puri" userId="ae3aafaeea893d49" providerId="LiveId" clId="{165A048F-90F6-4D84-B5D5-7754AC2C34A7}" dt="2023-03-07T21:09:50.974" v="6178"/>
          <ac:spMkLst>
            <pc:docMk/>
            <pc:sldMk cId="41999057" sldId="359"/>
            <ac:spMk id="29" creationId="{1CCAF1E2-C463-3172-7217-1890C1037E05}"/>
          </ac:spMkLst>
        </pc:spChg>
        <pc:spChg chg="add del mod">
          <ac:chgData name="Dindi puri" userId="ae3aafaeea893d49" providerId="LiveId" clId="{165A048F-90F6-4D84-B5D5-7754AC2C34A7}" dt="2023-03-07T21:10:51.036" v="6183" actId="21"/>
          <ac:spMkLst>
            <pc:docMk/>
            <pc:sldMk cId="41999057" sldId="359"/>
            <ac:spMk id="30" creationId="{B790852E-5A56-AD2E-86C0-02B9013BD05F}"/>
          </ac:spMkLst>
        </pc:spChg>
        <pc:spChg chg="mod">
          <ac:chgData name="Dindi puri" userId="ae3aafaeea893d49" providerId="LiveId" clId="{165A048F-90F6-4D84-B5D5-7754AC2C34A7}" dt="2023-03-07T21:09:50.974" v="6178"/>
          <ac:spMkLst>
            <pc:docMk/>
            <pc:sldMk cId="41999057" sldId="359"/>
            <ac:spMk id="31" creationId="{B3D27146-3D96-1F04-6B73-A4CBF3BC9062}"/>
          </ac:spMkLst>
        </pc:spChg>
        <pc:spChg chg="add del mod">
          <ac:chgData name="Dindi puri" userId="ae3aafaeea893d49" providerId="LiveId" clId="{165A048F-90F6-4D84-B5D5-7754AC2C34A7}" dt="2023-03-07T21:10:51.036" v="6183" actId="21"/>
          <ac:spMkLst>
            <pc:docMk/>
            <pc:sldMk cId="41999057" sldId="359"/>
            <ac:spMk id="32" creationId="{86064095-BF1B-D75E-C5D6-E3C9AFC95E84}"/>
          </ac:spMkLst>
        </pc:spChg>
        <pc:spChg chg="mod">
          <ac:chgData name="Dindi puri" userId="ae3aafaeea893d49" providerId="LiveId" clId="{165A048F-90F6-4D84-B5D5-7754AC2C34A7}" dt="2023-03-07T21:09:50.974" v="6178"/>
          <ac:spMkLst>
            <pc:docMk/>
            <pc:sldMk cId="41999057" sldId="359"/>
            <ac:spMk id="33" creationId="{9EAECD74-92C6-7064-1406-B62A81D7EBED}"/>
          </ac:spMkLst>
        </pc:spChg>
        <pc:spChg chg="add del mod">
          <ac:chgData name="Dindi puri" userId="ae3aafaeea893d49" providerId="LiveId" clId="{165A048F-90F6-4D84-B5D5-7754AC2C34A7}" dt="2023-03-07T21:10:51.036" v="6183" actId="21"/>
          <ac:spMkLst>
            <pc:docMk/>
            <pc:sldMk cId="41999057" sldId="359"/>
            <ac:spMk id="34" creationId="{3B7C4AD1-D9FF-CD48-1471-E0F229BB0737}"/>
          </ac:spMkLst>
        </pc:spChg>
        <pc:spChg chg="mod">
          <ac:chgData name="Dindi puri" userId="ae3aafaeea893d49" providerId="LiveId" clId="{165A048F-90F6-4D84-B5D5-7754AC2C34A7}" dt="2023-03-07T21:09:50.974" v="6178"/>
          <ac:spMkLst>
            <pc:docMk/>
            <pc:sldMk cId="41999057" sldId="359"/>
            <ac:spMk id="35" creationId="{B0792E78-730D-7848-9FF2-004A902B1446}"/>
          </ac:spMkLst>
        </pc:spChg>
        <pc:spChg chg="add del mod">
          <ac:chgData name="Dindi puri" userId="ae3aafaeea893d49" providerId="LiveId" clId="{165A048F-90F6-4D84-B5D5-7754AC2C34A7}" dt="2023-03-07T21:10:51.036" v="6183" actId="21"/>
          <ac:spMkLst>
            <pc:docMk/>
            <pc:sldMk cId="41999057" sldId="359"/>
            <ac:spMk id="36" creationId="{65AAFB8A-1B85-9F67-A09B-25DE73D7C6D8}"/>
          </ac:spMkLst>
        </pc:spChg>
        <pc:spChg chg="mod">
          <ac:chgData name="Dindi puri" userId="ae3aafaeea893d49" providerId="LiveId" clId="{165A048F-90F6-4D84-B5D5-7754AC2C34A7}" dt="2023-03-07T21:09:50.974" v="6178"/>
          <ac:spMkLst>
            <pc:docMk/>
            <pc:sldMk cId="41999057" sldId="359"/>
            <ac:spMk id="37" creationId="{82E7B37D-5CC9-D1EE-C81F-1A37BFDB8878}"/>
          </ac:spMkLst>
        </pc:spChg>
        <pc:spChg chg="add del mod">
          <ac:chgData name="Dindi puri" userId="ae3aafaeea893d49" providerId="LiveId" clId="{165A048F-90F6-4D84-B5D5-7754AC2C34A7}" dt="2023-03-07T21:10:51.036" v="6183" actId="21"/>
          <ac:spMkLst>
            <pc:docMk/>
            <pc:sldMk cId="41999057" sldId="359"/>
            <ac:spMk id="38" creationId="{6457E590-4D79-0F47-F565-8D8B8AFB984F}"/>
          </ac:spMkLst>
        </pc:spChg>
        <pc:spChg chg="mod">
          <ac:chgData name="Dindi puri" userId="ae3aafaeea893d49" providerId="LiveId" clId="{165A048F-90F6-4D84-B5D5-7754AC2C34A7}" dt="2023-03-07T21:09:50.974" v="6178"/>
          <ac:spMkLst>
            <pc:docMk/>
            <pc:sldMk cId="41999057" sldId="359"/>
            <ac:spMk id="39" creationId="{C3A95172-E9E4-7ABB-420B-63E6ADD6F4C4}"/>
          </ac:spMkLst>
        </pc:spChg>
        <pc:spChg chg="add del mod">
          <ac:chgData name="Dindi puri" userId="ae3aafaeea893d49" providerId="LiveId" clId="{165A048F-90F6-4D84-B5D5-7754AC2C34A7}" dt="2023-03-07T21:10:51.036" v="6183" actId="21"/>
          <ac:spMkLst>
            <pc:docMk/>
            <pc:sldMk cId="41999057" sldId="359"/>
            <ac:spMk id="40" creationId="{F44AB016-2960-1723-1BDE-545CB6DC2EFA}"/>
          </ac:spMkLst>
        </pc:spChg>
        <pc:spChg chg="mod">
          <ac:chgData name="Dindi puri" userId="ae3aafaeea893d49" providerId="LiveId" clId="{165A048F-90F6-4D84-B5D5-7754AC2C34A7}" dt="2023-03-07T21:09:50.974" v="6178"/>
          <ac:spMkLst>
            <pc:docMk/>
            <pc:sldMk cId="41999057" sldId="359"/>
            <ac:spMk id="41" creationId="{C6AB8B48-9064-D510-CED4-D9F66812CCF0}"/>
          </ac:spMkLst>
        </pc:spChg>
        <pc:spChg chg="add del mod">
          <ac:chgData name="Dindi puri" userId="ae3aafaeea893d49" providerId="LiveId" clId="{165A048F-90F6-4D84-B5D5-7754AC2C34A7}" dt="2023-03-07T21:10:51.036" v="6183" actId="21"/>
          <ac:spMkLst>
            <pc:docMk/>
            <pc:sldMk cId="41999057" sldId="359"/>
            <ac:spMk id="42" creationId="{74293976-DCDE-FAA6-788A-DF3E5D3D2A14}"/>
          </ac:spMkLst>
        </pc:spChg>
        <pc:spChg chg="add del mod">
          <ac:chgData name="Dindi puri" userId="ae3aafaeea893d49" providerId="LiveId" clId="{165A048F-90F6-4D84-B5D5-7754AC2C34A7}" dt="2023-03-07T21:10:51.036" v="6183" actId="21"/>
          <ac:spMkLst>
            <pc:docMk/>
            <pc:sldMk cId="41999057" sldId="359"/>
            <ac:spMk id="43" creationId="{2CD51A03-CE8C-2517-318B-3B8E37F798EC}"/>
          </ac:spMkLst>
        </pc:spChg>
        <pc:spChg chg="mod">
          <ac:chgData name="Dindi puri" userId="ae3aafaeea893d49" providerId="LiveId" clId="{165A048F-90F6-4D84-B5D5-7754AC2C34A7}" dt="2023-03-07T21:09:50.974" v="6178"/>
          <ac:spMkLst>
            <pc:docMk/>
            <pc:sldMk cId="41999057" sldId="359"/>
            <ac:spMk id="44" creationId="{3B1C787B-C61D-C8BB-538E-28BC836126F6}"/>
          </ac:spMkLst>
        </pc:spChg>
        <pc:spChg chg="mod">
          <ac:chgData name="Dindi puri" userId="ae3aafaeea893d49" providerId="LiveId" clId="{165A048F-90F6-4D84-B5D5-7754AC2C34A7}" dt="2023-03-07T21:09:50.974" v="6178"/>
          <ac:spMkLst>
            <pc:docMk/>
            <pc:sldMk cId="41999057" sldId="359"/>
            <ac:spMk id="45" creationId="{61A58BEE-6AA1-1275-98BA-6F235E50BD9D}"/>
          </ac:spMkLst>
        </pc:spChg>
        <pc:spChg chg="add del mod">
          <ac:chgData name="Dindi puri" userId="ae3aafaeea893d49" providerId="LiveId" clId="{165A048F-90F6-4D84-B5D5-7754AC2C34A7}" dt="2023-03-07T21:10:51.036" v="6183" actId="21"/>
          <ac:spMkLst>
            <pc:docMk/>
            <pc:sldMk cId="41999057" sldId="359"/>
            <ac:spMk id="46" creationId="{0CBD550F-C440-55C7-EE9C-F53DDA85D607}"/>
          </ac:spMkLst>
        </pc:spChg>
        <pc:spChg chg="mod">
          <ac:chgData name="Dindi puri" userId="ae3aafaeea893d49" providerId="LiveId" clId="{165A048F-90F6-4D84-B5D5-7754AC2C34A7}" dt="2023-03-07T21:09:50.974" v="6178"/>
          <ac:spMkLst>
            <pc:docMk/>
            <pc:sldMk cId="41999057" sldId="359"/>
            <ac:spMk id="47" creationId="{6FF9189C-7753-90A0-CE17-00941C90D31E}"/>
          </ac:spMkLst>
        </pc:spChg>
        <pc:spChg chg="add del mod">
          <ac:chgData name="Dindi puri" userId="ae3aafaeea893d49" providerId="LiveId" clId="{165A048F-90F6-4D84-B5D5-7754AC2C34A7}" dt="2023-03-07T21:10:51.036" v="6183" actId="21"/>
          <ac:spMkLst>
            <pc:docMk/>
            <pc:sldMk cId="41999057" sldId="359"/>
            <ac:spMk id="48" creationId="{988CF301-A618-0859-99F7-25DB7EEBBE82}"/>
          </ac:spMkLst>
        </pc:spChg>
        <pc:spChg chg="mod">
          <ac:chgData name="Dindi puri" userId="ae3aafaeea893d49" providerId="LiveId" clId="{165A048F-90F6-4D84-B5D5-7754AC2C34A7}" dt="2023-03-07T21:09:50.974" v="6178"/>
          <ac:spMkLst>
            <pc:docMk/>
            <pc:sldMk cId="41999057" sldId="359"/>
            <ac:spMk id="49" creationId="{E92A85D6-9D7B-B489-7B53-AD0EAE8934F9}"/>
          </ac:spMkLst>
        </pc:spChg>
        <pc:spChg chg="add del mod">
          <ac:chgData name="Dindi puri" userId="ae3aafaeea893d49" providerId="LiveId" clId="{165A048F-90F6-4D84-B5D5-7754AC2C34A7}" dt="2023-03-07T21:10:51.036" v="6183" actId="21"/>
          <ac:spMkLst>
            <pc:docMk/>
            <pc:sldMk cId="41999057" sldId="359"/>
            <ac:spMk id="50" creationId="{FF0389CC-A8EB-B65B-FB09-861F005BD01E}"/>
          </ac:spMkLst>
        </pc:spChg>
        <pc:spChg chg="add del mod">
          <ac:chgData name="Dindi puri" userId="ae3aafaeea893d49" providerId="LiveId" clId="{165A048F-90F6-4D84-B5D5-7754AC2C34A7}" dt="2023-03-07T21:10:51.036" v="6183" actId="21"/>
          <ac:spMkLst>
            <pc:docMk/>
            <pc:sldMk cId="41999057" sldId="359"/>
            <ac:spMk id="51" creationId="{F1796E85-5C5B-8506-475F-6D4E73964314}"/>
          </ac:spMkLst>
        </pc:spChg>
        <pc:spChg chg="mod">
          <ac:chgData name="Dindi puri" userId="ae3aafaeea893d49" providerId="LiveId" clId="{165A048F-90F6-4D84-B5D5-7754AC2C34A7}" dt="2023-03-07T21:09:50.974" v="6178"/>
          <ac:spMkLst>
            <pc:docMk/>
            <pc:sldMk cId="41999057" sldId="359"/>
            <ac:spMk id="52" creationId="{535C846A-5A58-A8D4-33FF-58354C6F4790}"/>
          </ac:spMkLst>
        </pc:spChg>
        <pc:spChg chg="mod">
          <ac:chgData name="Dindi puri" userId="ae3aafaeea893d49" providerId="LiveId" clId="{165A048F-90F6-4D84-B5D5-7754AC2C34A7}" dt="2023-03-07T21:09:50.974" v="6178"/>
          <ac:spMkLst>
            <pc:docMk/>
            <pc:sldMk cId="41999057" sldId="359"/>
            <ac:spMk id="53" creationId="{3EF97A7B-5F2F-804F-E3C9-E59BDDA5F515}"/>
          </ac:spMkLst>
        </pc:spChg>
        <pc:spChg chg="add del mod">
          <ac:chgData name="Dindi puri" userId="ae3aafaeea893d49" providerId="LiveId" clId="{165A048F-90F6-4D84-B5D5-7754AC2C34A7}" dt="2023-03-07T21:10:51.036" v="6183" actId="21"/>
          <ac:spMkLst>
            <pc:docMk/>
            <pc:sldMk cId="41999057" sldId="359"/>
            <ac:spMk id="54" creationId="{78D60C8A-7EA3-5470-AE3B-AED081810A90}"/>
          </ac:spMkLst>
        </pc:spChg>
        <pc:spChg chg="del mod">
          <ac:chgData name="Dindi puri" userId="ae3aafaeea893d49" providerId="LiveId" clId="{165A048F-90F6-4D84-B5D5-7754AC2C34A7}" dt="2023-03-07T21:11:28.710" v="6193" actId="21"/>
          <ac:spMkLst>
            <pc:docMk/>
            <pc:sldMk cId="41999057" sldId="359"/>
            <ac:spMk id="55" creationId="{7F49ED2A-9051-F350-B051-D1047653C8D6}"/>
          </ac:spMkLst>
        </pc:spChg>
        <pc:spChg chg="del mod">
          <ac:chgData name="Dindi puri" userId="ae3aafaeea893d49" providerId="LiveId" clId="{165A048F-90F6-4D84-B5D5-7754AC2C34A7}" dt="2023-03-07T21:11:24.411" v="6192" actId="21"/>
          <ac:spMkLst>
            <pc:docMk/>
            <pc:sldMk cId="41999057" sldId="359"/>
            <ac:spMk id="56" creationId="{A31A3995-6AF3-59AF-77E4-DA8DEA3FB88C}"/>
          </ac:spMkLst>
        </pc:spChg>
        <pc:spChg chg="del mod">
          <ac:chgData name="Dindi puri" userId="ae3aafaeea893d49" providerId="LiveId" clId="{165A048F-90F6-4D84-B5D5-7754AC2C34A7}" dt="2023-03-07T21:11:21.593" v="6191" actId="21"/>
          <ac:spMkLst>
            <pc:docMk/>
            <pc:sldMk cId="41999057" sldId="359"/>
            <ac:spMk id="57" creationId="{12F67F9A-13BA-1999-96B6-5FDD1F17847B}"/>
          </ac:spMkLst>
        </pc:spChg>
        <pc:spChg chg="add del mod">
          <ac:chgData name="Dindi puri" userId="ae3aafaeea893d49" providerId="LiveId" clId="{165A048F-90F6-4D84-B5D5-7754AC2C34A7}" dt="2023-03-07T21:11:17.592" v="6190" actId="21"/>
          <ac:spMkLst>
            <pc:docMk/>
            <pc:sldMk cId="41999057" sldId="359"/>
            <ac:spMk id="58" creationId="{2BBB4690-512A-C345-47F4-6220E2E8B8F7}"/>
          </ac:spMkLst>
        </pc:spChg>
        <pc:spChg chg="add del mod">
          <ac:chgData name="Dindi puri" userId="ae3aafaeea893d49" providerId="LiveId" clId="{165A048F-90F6-4D84-B5D5-7754AC2C34A7}" dt="2023-03-07T21:10:51.036" v="6183" actId="21"/>
          <ac:spMkLst>
            <pc:docMk/>
            <pc:sldMk cId="41999057" sldId="359"/>
            <ac:spMk id="59" creationId="{26906796-C4E9-C86F-4987-863DDA921F98}"/>
          </ac:spMkLst>
        </pc:spChg>
        <pc:spChg chg="mod">
          <ac:chgData name="Dindi puri" userId="ae3aafaeea893d49" providerId="LiveId" clId="{165A048F-90F6-4D84-B5D5-7754AC2C34A7}" dt="2023-03-07T21:09:50.974" v="6178"/>
          <ac:spMkLst>
            <pc:docMk/>
            <pc:sldMk cId="41999057" sldId="359"/>
            <ac:spMk id="60" creationId="{D419D0F0-E099-6CEC-8F31-6D83A047E66F}"/>
          </ac:spMkLst>
        </pc:spChg>
        <pc:spChg chg="mod">
          <ac:chgData name="Dindi puri" userId="ae3aafaeea893d49" providerId="LiveId" clId="{165A048F-90F6-4D84-B5D5-7754AC2C34A7}" dt="2023-03-07T21:09:50.974" v="6178"/>
          <ac:spMkLst>
            <pc:docMk/>
            <pc:sldMk cId="41999057" sldId="359"/>
            <ac:spMk id="61" creationId="{A19AD263-E470-3EA1-D397-646CB4ADE24F}"/>
          </ac:spMkLst>
        </pc:spChg>
        <pc:spChg chg="mod">
          <ac:chgData name="Dindi puri" userId="ae3aafaeea893d49" providerId="LiveId" clId="{165A048F-90F6-4D84-B5D5-7754AC2C34A7}" dt="2023-03-07T21:09:50.974" v="6178"/>
          <ac:spMkLst>
            <pc:docMk/>
            <pc:sldMk cId="41999057" sldId="359"/>
            <ac:spMk id="62" creationId="{68775E95-0A3C-2B7C-E44C-FEEFCEA6B640}"/>
          </ac:spMkLst>
        </pc:spChg>
        <pc:spChg chg="del mod">
          <ac:chgData name="Dindi puri" userId="ae3aafaeea893d49" providerId="LiveId" clId="{165A048F-90F6-4D84-B5D5-7754AC2C34A7}" dt="2023-03-07T21:10:59.575" v="6186" actId="21"/>
          <ac:spMkLst>
            <pc:docMk/>
            <pc:sldMk cId="41999057" sldId="359"/>
            <ac:spMk id="63" creationId="{8AA13B16-9589-DB6B-E864-A0F6A1D5033E}"/>
          </ac:spMkLst>
        </pc:spChg>
        <pc:spChg chg="add del mod">
          <ac:chgData name="Dindi puri" userId="ae3aafaeea893d49" providerId="LiveId" clId="{165A048F-90F6-4D84-B5D5-7754AC2C34A7}" dt="2023-03-07T21:10:57.062" v="6185" actId="21"/>
          <ac:spMkLst>
            <pc:docMk/>
            <pc:sldMk cId="41999057" sldId="359"/>
            <ac:spMk id="1152" creationId="{5039D8F9-F9E9-AA7B-36E2-A4E97273CC7E}"/>
          </ac:spMkLst>
        </pc:spChg>
        <pc:spChg chg="mod">
          <ac:chgData name="Dindi puri" userId="ae3aafaeea893d49" providerId="LiveId" clId="{165A048F-90F6-4D84-B5D5-7754AC2C34A7}" dt="2023-03-07T21:09:50.974" v="6178"/>
          <ac:spMkLst>
            <pc:docMk/>
            <pc:sldMk cId="41999057" sldId="359"/>
            <ac:spMk id="1153" creationId="{6F03679A-92BF-C72C-4A14-A3EF2831F47F}"/>
          </ac:spMkLst>
        </pc:spChg>
        <pc:spChg chg="add del mod">
          <ac:chgData name="Dindi puri" userId="ae3aafaeea893d49" providerId="LiveId" clId="{165A048F-90F6-4D84-B5D5-7754AC2C34A7}" dt="2023-03-07T21:10:51.036" v="6183" actId="21"/>
          <ac:spMkLst>
            <pc:docMk/>
            <pc:sldMk cId="41999057" sldId="359"/>
            <ac:spMk id="1154" creationId="{7660FC43-A909-D304-68B2-DC822787F67D}"/>
          </ac:spMkLst>
        </pc:spChg>
        <pc:spChg chg="mod">
          <ac:chgData name="Dindi puri" userId="ae3aafaeea893d49" providerId="LiveId" clId="{165A048F-90F6-4D84-B5D5-7754AC2C34A7}" dt="2023-03-07T21:09:50.974" v="6178"/>
          <ac:spMkLst>
            <pc:docMk/>
            <pc:sldMk cId="41999057" sldId="359"/>
            <ac:spMk id="1155" creationId="{1D3A913C-8496-9147-625B-567D5451722E}"/>
          </ac:spMkLst>
        </pc:spChg>
        <pc:spChg chg="add del mod">
          <ac:chgData name="Dindi puri" userId="ae3aafaeea893d49" providerId="LiveId" clId="{165A048F-90F6-4D84-B5D5-7754AC2C34A7}" dt="2023-03-07T21:10:51.036" v="6183" actId="21"/>
          <ac:spMkLst>
            <pc:docMk/>
            <pc:sldMk cId="41999057" sldId="359"/>
            <ac:spMk id="1156" creationId="{DABE4FA4-E0CB-E880-AB3F-456685A19AB8}"/>
          </ac:spMkLst>
        </pc:spChg>
        <pc:spChg chg="mod">
          <ac:chgData name="Dindi puri" userId="ae3aafaeea893d49" providerId="LiveId" clId="{165A048F-90F6-4D84-B5D5-7754AC2C34A7}" dt="2023-03-07T21:09:50.974" v="6178"/>
          <ac:spMkLst>
            <pc:docMk/>
            <pc:sldMk cId="41999057" sldId="359"/>
            <ac:spMk id="1157" creationId="{0F9C31F4-8BEA-0B99-48BC-F26D6C3DF181}"/>
          </ac:spMkLst>
        </pc:spChg>
        <pc:spChg chg="mod">
          <ac:chgData name="Dindi puri" userId="ae3aafaeea893d49" providerId="LiveId" clId="{165A048F-90F6-4D84-B5D5-7754AC2C34A7}" dt="2023-03-07T21:09:50.974" v="6178"/>
          <ac:spMkLst>
            <pc:docMk/>
            <pc:sldMk cId="41999057" sldId="359"/>
            <ac:spMk id="1158" creationId="{FF98A2F7-1DC4-3681-8894-DDB3EF1AB2F5}"/>
          </ac:spMkLst>
        </pc:spChg>
        <pc:spChg chg="mod">
          <ac:chgData name="Dindi puri" userId="ae3aafaeea893d49" providerId="LiveId" clId="{165A048F-90F6-4D84-B5D5-7754AC2C34A7}" dt="2023-03-07T21:09:50.974" v="6178"/>
          <ac:spMkLst>
            <pc:docMk/>
            <pc:sldMk cId="41999057" sldId="359"/>
            <ac:spMk id="1159" creationId="{3053AF95-C329-2450-54EB-64D8CEF0E66D}"/>
          </ac:spMkLst>
        </pc:spChg>
        <pc:spChg chg="mod">
          <ac:chgData name="Dindi puri" userId="ae3aafaeea893d49" providerId="LiveId" clId="{165A048F-90F6-4D84-B5D5-7754AC2C34A7}" dt="2023-03-07T21:09:50.974" v="6178"/>
          <ac:spMkLst>
            <pc:docMk/>
            <pc:sldMk cId="41999057" sldId="359"/>
            <ac:spMk id="1160" creationId="{D5749D64-8F8C-32AE-872A-C860A67E3D12}"/>
          </ac:spMkLst>
        </pc:spChg>
        <pc:spChg chg="mod">
          <ac:chgData name="Dindi puri" userId="ae3aafaeea893d49" providerId="LiveId" clId="{165A048F-90F6-4D84-B5D5-7754AC2C34A7}" dt="2023-03-07T21:09:50.974" v="6178"/>
          <ac:spMkLst>
            <pc:docMk/>
            <pc:sldMk cId="41999057" sldId="359"/>
            <ac:spMk id="1161" creationId="{5DE3CCDE-B8F1-25FE-30A0-2680CF2F9387}"/>
          </ac:spMkLst>
        </pc:spChg>
        <pc:spChg chg="mod">
          <ac:chgData name="Dindi puri" userId="ae3aafaeea893d49" providerId="LiveId" clId="{165A048F-90F6-4D84-B5D5-7754AC2C34A7}" dt="2023-03-07T21:09:50.974" v="6178"/>
          <ac:spMkLst>
            <pc:docMk/>
            <pc:sldMk cId="41999057" sldId="359"/>
            <ac:spMk id="1162" creationId="{D352FF1A-27F4-4F56-93AE-069E9FD23DDA}"/>
          </ac:spMkLst>
        </pc:spChg>
        <pc:spChg chg="mod">
          <ac:chgData name="Dindi puri" userId="ae3aafaeea893d49" providerId="LiveId" clId="{165A048F-90F6-4D84-B5D5-7754AC2C34A7}" dt="2023-03-07T21:09:50.974" v="6178"/>
          <ac:spMkLst>
            <pc:docMk/>
            <pc:sldMk cId="41999057" sldId="359"/>
            <ac:spMk id="1163" creationId="{97508461-2FEA-6046-D162-DD2F5B02B12D}"/>
          </ac:spMkLst>
        </pc:spChg>
        <pc:spChg chg="mod">
          <ac:chgData name="Dindi puri" userId="ae3aafaeea893d49" providerId="LiveId" clId="{165A048F-90F6-4D84-B5D5-7754AC2C34A7}" dt="2023-03-07T21:09:50.974" v="6178"/>
          <ac:spMkLst>
            <pc:docMk/>
            <pc:sldMk cId="41999057" sldId="359"/>
            <ac:spMk id="1164" creationId="{9DC80875-ACA4-A058-815D-AE4B19B6097C}"/>
          </ac:spMkLst>
        </pc:spChg>
        <pc:spChg chg="mod">
          <ac:chgData name="Dindi puri" userId="ae3aafaeea893d49" providerId="LiveId" clId="{165A048F-90F6-4D84-B5D5-7754AC2C34A7}" dt="2023-03-07T21:09:50.974" v="6178"/>
          <ac:spMkLst>
            <pc:docMk/>
            <pc:sldMk cId="41999057" sldId="359"/>
            <ac:spMk id="1165" creationId="{C721EEE4-A8BD-3F43-CDAB-A3F09CBDB2CE}"/>
          </ac:spMkLst>
        </pc:spChg>
        <pc:spChg chg="mod">
          <ac:chgData name="Dindi puri" userId="ae3aafaeea893d49" providerId="LiveId" clId="{165A048F-90F6-4D84-B5D5-7754AC2C34A7}" dt="2023-03-07T21:09:50.974" v="6178"/>
          <ac:spMkLst>
            <pc:docMk/>
            <pc:sldMk cId="41999057" sldId="359"/>
            <ac:spMk id="1166" creationId="{2845FC49-1526-BA48-189E-B5767B2A4BC3}"/>
          </ac:spMkLst>
        </pc:spChg>
        <pc:spChg chg="mod">
          <ac:chgData name="Dindi puri" userId="ae3aafaeea893d49" providerId="LiveId" clId="{165A048F-90F6-4D84-B5D5-7754AC2C34A7}" dt="2023-03-07T21:09:50.974" v="6178"/>
          <ac:spMkLst>
            <pc:docMk/>
            <pc:sldMk cId="41999057" sldId="359"/>
            <ac:spMk id="1167" creationId="{CCB8B388-F718-B9F4-94DB-205241A32743}"/>
          </ac:spMkLst>
        </pc:spChg>
        <pc:spChg chg="mod">
          <ac:chgData name="Dindi puri" userId="ae3aafaeea893d49" providerId="LiveId" clId="{165A048F-90F6-4D84-B5D5-7754AC2C34A7}" dt="2023-03-07T21:09:50.974" v="6178"/>
          <ac:spMkLst>
            <pc:docMk/>
            <pc:sldMk cId="41999057" sldId="359"/>
            <ac:spMk id="1168" creationId="{CE8E8EF2-6AC1-08B3-C702-B2B747D8CAD9}"/>
          </ac:spMkLst>
        </pc:spChg>
        <pc:spChg chg="mod">
          <ac:chgData name="Dindi puri" userId="ae3aafaeea893d49" providerId="LiveId" clId="{165A048F-90F6-4D84-B5D5-7754AC2C34A7}" dt="2023-03-07T21:09:50.974" v="6178"/>
          <ac:spMkLst>
            <pc:docMk/>
            <pc:sldMk cId="41999057" sldId="359"/>
            <ac:spMk id="1169" creationId="{681D7720-B6AC-BAC4-F7B4-D7C875C37E85}"/>
          </ac:spMkLst>
        </pc:spChg>
        <pc:spChg chg="mod">
          <ac:chgData name="Dindi puri" userId="ae3aafaeea893d49" providerId="LiveId" clId="{165A048F-90F6-4D84-B5D5-7754AC2C34A7}" dt="2023-03-07T21:09:50.974" v="6178"/>
          <ac:spMkLst>
            <pc:docMk/>
            <pc:sldMk cId="41999057" sldId="359"/>
            <ac:spMk id="1170" creationId="{1329E53B-1BBC-ABCB-C13D-30A2E738AB99}"/>
          </ac:spMkLst>
        </pc:spChg>
        <pc:spChg chg="mod">
          <ac:chgData name="Dindi puri" userId="ae3aafaeea893d49" providerId="LiveId" clId="{165A048F-90F6-4D84-B5D5-7754AC2C34A7}" dt="2023-03-07T21:09:50.974" v="6178"/>
          <ac:spMkLst>
            <pc:docMk/>
            <pc:sldMk cId="41999057" sldId="359"/>
            <ac:spMk id="1171" creationId="{8C12139C-4726-12B4-F27D-04DF954B611F}"/>
          </ac:spMkLst>
        </pc:spChg>
        <pc:spChg chg="mod">
          <ac:chgData name="Dindi puri" userId="ae3aafaeea893d49" providerId="LiveId" clId="{165A048F-90F6-4D84-B5D5-7754AC2C34A7}" dt="2023-03-07T21:09:50.974" v="6178"/>
          <ac:spMkLst>
            <pc:docMk/>
            <pc:sldMk cId="41999057" sldId="359"/>
            <ac:spMk id="1172" creationId="{55AD4044-7465-0123-7674-D136E17B711D}"/>
          </ac:spMkLst>
        </pc:spChg>
        <pc:spChg chg="mod">
          <ac:chgData name="Dindi puri" userId="ae3aafaeea893d49" providerId="LiveId" clId="{165A048F-90F6-4D84-B5D5-7754AC2C34A7}" dt="2023-03-07T21:09:50.974" v="6178"/>
          <ac:spMkLst>
            <pc:docMk/>
            <pc:sldMk cId="41999057" sldId="359"/>
            <ac:spMk id="1173" creationId="{4780549B-8A6B-7B87-4316-E1D8B8FC6BF4}"/>
          </ac:spMkLst>
        </pc:spChg>
        <pc:spChg chg="mod">
          <ac:chgData name="Dindi puri" userId="ae3aafaeea893d49" providerId="LiveId" clId="{165A048F-90F6-4D84-B5D5-7754AC2C34A7}" dt="2023-03-07T21:09:50.974" v="6178"/>
          <ac:spMkLst>
            <pc:docMk/>
            <pc:sldMk cId="41999057" sldId="359"/>
            <ac:spMk id="1174" creationId="{AED91FF7-A461-D8DC-BCCC-5DDA7330A503}"/>
          </ac:spMkLst>
        </pc:spChg>
        <pc:spChg chg="mod">
          <ac:chgData name="Dindi puri" userId="ae3aafaeea893d49" providerId="LiveId" clId="{165A048F-90F6-4D84-B5D5-7754AC2C34A7}" dt="2023-03-07T21:09:50.974" v="6178"/>
          <ac:spMkLst>
            <pc:docMk/>
            <pc:sldMk cId="41999057" sldId="359"/>
            <ac:spMk id="1175" creationId="{8B0DE04E-DA55-9ED9-59C3-120B0B7BDDFE}"/>
          </ac:spMkLst>
        </pc:spChg>
        <pc:spChg chg="mod">
          <ac:chgData name="Dindi puri" userId="ae3aafaeea893d49" providerId="LiveId" clId="{165A048F-90F6-4D84-B5D5-7754AC2C34A7}" dt="2023-03-07T21:09:50.974" v="6178"/>
          <ac:spMkLst>
            <pc:docMk/>
            <pc:sldMk cId="41999057" sldId="359"/>
            <ac:spMk id="1176" creationId="{E3A35580-7FF0-DF13-51C9-439EA7B7F2E3}"/>
          </ac:spMkLst>
        </pc:spChg>
        <pc:spChg chg="mod">
          <ac:chgData name="Dindi puri" userId="ae3aafaeea893d49" providerId="LiveId" clId="{165A048F-90F6-4D84-B5D5-7754AC2C34A7}" dt="2023-03-07T21:09:50.974" v="6178"/>
          <ac:spMkLst>
            <pc:docMk/>
            <pc:sldMk cId="41999057" sldId="359"/>
            <ac:spMk id="1177" creationId="{DDC8D2E2-D613-C729-2D88-999C2CBD8756}"/>
          </ac:spMkLst>
        </pc:spChg>
        <pc:spChg chg="mod">
          <ac:chgData name="Dindi puri" userId="ae3aafaeea893d49" providerId="LiveId" clId="{165A048F-90F6-4D84-B5D5-7754AC2C34A7}" dt="2023-03-07T21:09:50.974" v="6178"/>
          <ac:spMkLst>
            <pc:docMk/>
            <pc:sldMk cId="41999057" sldId="359"/>
            <ac:spMk id="1178" creationId="{A9C92B24-3A5C-C627-FDE1-B97073763ECE}"/>
          </ac:spMkLst>
        </pc:spChg>
        <pc:spChg chg="mod">
          <ac:chgData name="Dindi puri" userId="ae3aafaeea893d49" providerId="LiveId" clId="{165A048F-90F6-4D84-B5D5-7754AC2C34A7}" dt="2023-03-07T21:09:50.974" v="6178"/>
          <ac:spMkLst>
            <pc:docMk/>
            <pc:sldMk cId="41999057" sldId="359"/>
            <ac:spMk id="1179" creationId="{06CE6CFF-6D9E-496A-33E0-7A65AC816FCC}"/>
          </ac:spMkLst>
        </pc:spChg>
        <pc:spChg chg="mod">
          <ac:chgData name="Dindi puri" userId="ae3aafaeea893d49" providerId="LiveId" clId="{165A048F-90F6-4D84-B5D5-7754AC2C34A7}" dt="2023-03-07T21:09:50.974" v="6178"/>
          <ac:spMkLst>
            <pc:docMk/>
            <pc:sldMk cId="41999057" sldId="359"/>
            <ac:spMk id="1180" creationId="{DE2601DA-E128-B7AF-FE1C-2A6880551CB6}"/>
          </ac:spMkLst>
        </pc:spChg>
        <pc:spChg chg="mod">
          <ac:chgData name="Dindi puri" userId="ae3aafaeea893d49" providerId="LiveId" clId="{165A048F-90F6-4D84-B5D5-7754AC2C34A7}" dt="2023-03-07T21:09:50.974" v="6178"/>
          <ac:spMkLst>
            <pc:docMk/>
            <pc:sldMk cId="41999057" sldId="359"/>
            <ac:spMk id="1181" creationId="{E0E85540-CE3E-8D3F-23CF-1A155CD79E53}"/>
          </ac:spMkLst>
        </pc:spChg>
        <pc:spChg chg="mod">
          <ac:chgData name="Dindi puri" userId="ae3aafaeea893d49" providerId="LiveId" clId="{165A048F-90F6-4D84-B5D5-7754AC2C34A7}" dt="2023-03-07T21:09:50.974" v="6178"/>
          <ac:spMkLst>
            <pc:docMk/>
            <pc:sldMk cId="41999057" sldId="359"/>
            <ac:spMk id="1182" creationId="{49CDBD9F-343A-AEE3-50C0-A13830BD1536}"/>
          </ac:spMkLst>
        </pc:spChg>
        <pc:spChg chg="mod">
          <ac:chgData name="Dindi puri" userId="ae3aafaeea893d49" providerId="LiveId" clId="{165A048F-90F6-4D84-B5D5-7754AC2C34A7}" dt="2023-03-07T21:09:50.974" v="6178"/>
          <ac:spMkLst>
            <pc:docMk/>
            <pc:sldMk cId="41999057" sldId="359"/>
            <ac:spMk id="1183" creationId="{4FB90859-6B76-5734-2D6D-0A031C9BB04B}"/>
          </ac:spMkLst>
        </pc:spChg>
        <pc:spChg chg="mod">
          <ac:chgData name="Dindi puri" userId="ae3aafaeea893d49" providerId="LiveId" clId="{165A048F-90F6-4D84-B5D5-7754AC2C34A7}" dt="2023-03-07T21:09:50.974" v="6178"/>
          <ac:spMkLst>
            <pc:docMk/>
            <pc:sldMk cId="41999057" sldId="359"/>
            <ac:spMk id="1184" creationId="{A72CB6BF-F492-16EC-D903-4601FA70BC0A}"/>
          </ac:spMkLst>
        </pc:spChg>
        <pc:spChg chg="mod">
          <ac:chgData name="Dindi puri" userId="ae3aafaeea893d49" providerId="LiveId" clId="{165A048F-90F6-4D84-B5D5-7754AC2C34A7}" dt="2023-03-07T21:09:50.974" v="6178"/>
          <ac:spMkLst>
            <pc:docMk/>
            <pc:sldMk cId="41999057" sldId="359"/>
            <ac:spMk id="1185" creationId="{6F0CD4CF-601F-1BA8-A085-62D490B7F620}"/>
          </ac:spMkLst>
        </pc:spChg>
        <pc:spChg chg="mod">
          <ac:chgData name="Dindi puri" userId="ae3aafaeea893d49" providerId="LiveId" clId="{165A048F-90F6-4D84-B5D5-7754AC2C34A7}" dt="2023-03-07T21:09:50.974" v="6178"/>
          <ac:spMkLst>
            <pc:docMk/>
            <pc:sldMk cId="41999057" sldId="359"/>
            <ac:spMk id="1186" creationId="{7456E97C-A574-9BB1-4A0E-9FE60EE83CB8}"/>
          </ac:spMkLst>
        </pc:spChg>
        <pc:spChg chg="mod">
          <ac:chgData name="Dindi puri" userId="ae3aafaeea893d49" providerId="LiveId" clId="{165A048F-90F6-4D84-B5D5-7754AC2C34A7}" dt="2023-03-07T21:09:50.974" v="6178"/>
          <ac:spMkLst>
            <pc:docMk/>
            <pc:sldMk cId="41999057" sldId="359"/>
            <ac:spMk id="1187" creationId="{370B7DAF-95C1-61BD-ED80-43263423FDAC}"/>
          </ac:spMkLst>
        </pc:spChg>
        <pc:spChg chg="mod">
          <ac:chgData name="Dindi puri" userId="ae3aafaeea893d49" providerId="LiveId" clId="{165A048F-90F6-4D84-B5D5-7754AC2C34A7}" dt="2023-03-07T21:09:50.974" v="6178"/>
          <ac:spMkLst>
            <pc:docMk/>
            <pc:sldMk cId="41999057" sldId="359"/>
            <ac:spMk id="1188" creationId="{FE16A59C-456E-EA62-B460-57CAB4ECB7A1}"/>
          </ac:spMkLst>
        </pc:spChg>
        <pc:spChg chg="mod">
          <ac:chgData name="Dindi puri" userId="ae3aafaeea893d49" providerId="LiveId" clId="{165A048F-90F6-4D84-B5D5-7754AC2C34A7}" dt="2023-03-07T21:09:50.974" v="6178"/>
          <ac:spMkLst>
            <pc:docMk/>
            <pc:sldMk cId="41999057" sldId="359"/>
            <ac:spMk id="1189" creationId="{E7929F50-E71C-B371-E634-1733F5ED8B28}"/>
          </ac:spMkLst>
        </pc:spChg>
        <pc:spChg chg="mod">
          <ac:chgData name="Dindi puri" userId="ae3aafaeea893d49" providerId="LiveId" clId="{165A048F-90F6-4D84-B5D5-7754AC2C34A7}" dt="2023-03-07T21:09:50.974" v="6178"/>
          <ac:spMkLst>
            <pc:docMk/>
            <pc:sldMk cId="41999057" sldId="359"/>
            <ac:spMk id="1190" creationId="{025AFC42-7D33-4B14-67A9-C724C006E399}"/>
          </ac:spMkLst>
        </pc:spChg>
        <pc:spChg chg="mod">
          <ac:chgData name="Dindi puri" userId="ae3aafaeea893d49" providerId="LiveId" clId="{165A048F-90F6-4D84-B5D5-7754AC2C34A7}" dt="2023-03-07T21:09:50.974" v="6178"/>
          <ac:spMkLst>
            <pc:docMk/>
            <pc:sldMk cId="41999057" sldId="359"/>
            <ac:spMk id="1191" creationId="{5C7C1FBF-9ECF-99F7-2544-88D7463B1E35}"/>
          </ac:spMkLst>
        </pc:spChg>
        <pc:spChg chg="mod">
          <ac:chgData name="Dindi puri" userId="ae3aafaeea893d49" providerId="LiveId" clId="{165A048F-90F6-4D84-B5D5-7754AC2C34A7}" dt="2023-03-07T21:09:50.974" v="6178"/>
          <ac:spMkLst>
            <pc:docMk/>
            <pc:sldMk cId="41999057" sldId="359"/>
            <ac:spMk id="1192" creationId="{1D1A0709-AE3A-2800-28B6-C4F7BF0192B8}"/>
          </ac:spMkLst>
        </pc:spChg>
        <pc:spChg chg="mod">
          <ac:chgData name="Dindi puri" userId="ae3aafaeea893d49" providerId="LiveId" clId="{165A048F-90F6-4D84-B5D5-7754AC2C34A7}" dt="2023-03-07T21:09:50.974" v="6178"/>
          <ac:spMkLst>
            <pc:docMk/>
            <pc:sldMk cId="41999057" sldId="359"/>
            <ac:spMk id="1193" creationId="{4BE2C5FD-B0C6-FA00-7E2E-D7A36CBB982E}"/>
          </ac:spMkLst>
        </pc:spChg>
        <pc:spChg chg="mod">
          <ac:chgData name="Dindi puri" userId="ae3aafaeea893d49" providerId="LiveId" clId="{165A048F-90F6-4D84-B5D5-7754AC2C34A7}" dt="2023-03-07T21:09:50.974" v="6178"/>
          <ac:spMkLst>
            <pc:docMk/>
            <pc:sldMk cId="41999057" sldId="359"/>
            <ac:spMk id="1194" creationId="{B834271E-3338-FF6E-1B13-955983A80645}"/>
          </ac:spMkLst>
        </pc:spChg>
        <pc:spChg chg="mod">
          <ac:chgData name="Dindi puri" userId="ae3aafaeea893d49" providerId="LiveId" clId="{165A048F-90F6-4D84-B5D5-7754AC2C34A7}" dt="2023-03-07T21:09:50.974" v="6178"/>
          <ac:spMkLst>
            <pc:docMk/>
            <pc:sldMk cId="41999057" sldId="359"/>
            <ac:spMk id="1195" creationId="{13BFE53C-1DF7-8BB7-7384-8C2981EFAAF7}"/>
          </ac:spMkLst>
        </pc:spChg>
        <pc:spChg chg="mod">
          <ac:chgData name="Dindi puri" userId="ae3aafaeea893d49" providerId="LiveId" clId="{165A048F-90F6-4D84-B5D5-7754AC2C34A7}" dt="2023-03-07T21:09:50.974" v="6178"/>
          <ac:spMkLst>
            <pc:docMk/>
            <pc:sldMk cId="41999057" sldId="359"/>
            <ac:spMk id="1196" creationId="{698B09D3-B614-DDD4-22B9-90A70B47A0CD}"/>
          </ac:spMkLst>
        </pc:spChg>
        <pc:spChg chg="mod">
          <ac:chgData name="Dindi puri" userId="ae3aafaeea893d49" providerId="LiveId" clId="{165A048F-90F6-4D84-B5D5-7754AC2C34A7}" dt="2023-03-07T21:09:50.974" v="6178"/>
          <ac:spMkLst>
            <pc:docMk/>
            <pc:sldMk cId="41999057" sldId="359"/>
            <ac:spMk id="1197" creationId="{171B7160-B21B-606B-7471-558D3295E31E}"/>
          </ac:spMkLst>
        </pc:spChg>
        <pc:spChg chg="mod">
          <ac:chgData name="Dindi puri" userId="ae3aafaeea893d49" providerId="LiveId" clId="{165A048F-90F6-4D84-B5D5-7754AC2C34A7}" dt="2023-03-07T21:09:50.974" v="6178"/>
          <ac:spMkLst>
            <pc:docMk/>
            <pc:sldMk cId="41999057" sldId="359"/>
            <ac:spMk id="1198" creationId="{DE6E46CC-C53D-D4E1-0E26-06264307623A}"/>
          </ac:spMkLst>
        </pc:spChg>
        <pc:spChg chg="mod">
          <ac:chgData name="Dindi puri" userId="ae3aafaeea893d49" providerId="LiveId" clId="{165A048F-90F6-4D84-B5D5-7754AC2C34A7}" dt="2023-03-07T21:09:50.974" v="6178"/>
          <ac:spMkLst>
            <pc:docMk/>
            <pc:sldMk cId="41999057" sldId="359"/>
            <ac:spMk id="1199" creationId="{886E5D92-F8C8-EE90-8865-3CC0340BC5D6}"/>
          </ac:spMkLst>
        </pc:spChg>
        <pc:spChg chg="mod">
          <ac:chgData name="Dindi puri" userId="ae3aafaeea893d49" providerId="LiveId" clId="{165A048F-90F6-4D84-B5D5-7754AC2C34A7}" dt="2023-03-07T21:09:50.974" v="6178"/>
          <ac:spMkLst>
            <pc:docMk/>
            <pc:sldMk cId="41999057" sldId="359"/>
            <ac:spMk id="1200" creationId="{416D826D-B48C-682E-DC9D-85047EE3BE1A}"/>
          </ac:spMkLst>
        </pc:spChg>
        <pc:spChg chg="mod">
          <ac:chgData name="Dindi puri" userId="ae3aafaeea893d49" providerId="LiveId" clId="{165A048F-90F6-4D84-B5D5-7754AC2C34A7}" dt="2023-03-07T21:09:50.974" v="6178"/>
          <ac:spMkLst>
            <pc:docMk/>
            <pc:sldMk cId="41999057" sldId="359"/>
            <ac:spMk id="1201" creationId="{2D25285B-2F66-C14D-FB1B-EF2CD37AACA5}"/>
          </ac:spMkLst>
        </pc:spChg>
        <pc:spChg chg="mod">
          <ac:chgData name="Dindi puri" userId="ae3aafaeea893d49" providerId="LiveId" clId="{165A048F-90F6-4D84-B5D5-7754AC2C34A7}" dt="2023-03-07T21:09:50.974" v="6178"/>
          <ac:spMkLst>
            <pc:docMk/>
            <pc:sldMk cId="41999057" sldId="359"/>
            <ac:spMk id="1202" creationId="{2305988E-9F80-CF19-D02F-AC7AACD3B1B9}"/>
          </ac:spMkLst>
        </pc:spChg>
        <pc:spChg chg="mod">
          <ac:chgData name="Dindi puri" userId="ae3aafaeea893d49" providerId="LiveId" clId="{165A048F-90F6-4D84-B5D5-7754AC2C34A7}" dt="2023-03-07T21:09:50.974" v="6178"/>
          <ac:spMkLst>
            <pc:docMk/>
            <pc:sldMk cId="41999057" sldId="359"/>
            <ac:spMk id="1203" creationId="{327882A7-7718-780C-DC3F-C76C2D254BA3}"/>
          </ac:spMkLst>
        </pc:spChg>
        <pc:spChg chg="mod">
          <ac:chgData name="Dindi puri" userId="ae3aafaeea893d49" providerId="LiveId" clId="{165A048F-90F6-4D84-B5D5-7754AC2C34A7}" dt="2023-03-07T21:09:50.974" v="6178"/>
          <ac:spMkLst>
            <pc:docMk/>
            <pc:sldMk cId="41999057" sldId="359"/>
            <ac:spMk id="1204" creationId="{9D48095A-8DDA-F15C-BC20-CA4F19DE7ACD}"/>
          </ac:spMkLst>
        </pc:spChg>
        <pc:spChg chg="add mod">
          <ac:chgData name="Dindi puri" userId="ae3aafaeea893d49" providerId="LiveId" clId="{165A048F-90F6-4D84-B5D5-7754AC2C34A7}" dt="2023-03-07T21:14:14.488" v="6215" actId="207"/>
          <ac:spMkLst>
            <pc:docMk/>
            <pc:sldMk cId="41999057" sldId="359"/>
            <ac:spMk id="1207" creationId="{7B9B5F92-F448-D8BB-F8D8-C9F0F1F720D0}"/>
          </ac:spMkLst>
        </pc:spChg>
        <pc:spChg chg="add mod">
          <ac:chgData name="Dindi puri" userId="ae3aafaeea893d49" providerId="LiveId" clId="{165A048F-90F6-4D84-B5D5-7754AC2C34A7}" dt="2023-03-07T21:12:45.134" v="6213" actId="207"/>
          <ac:spMkLst>
            <pc:docMk/>
            <pc:sldMk cId="41999057" sldId="359"/>
            <ac:spMk id="1208" creationId="{8898F707-7238-DE97-3ECD-C4B809FE9721}"/>
          </ac:spMkLst>
        </pc:spChg>
        <pc:spChg chg="mod">
          <ac:chgData name="Dindi puri" userId="ae3aafaeea893d49" providerId="LiveId" clId="{165A048F-90F6-4D84-B5D5-7754AC2C34A7}" dt="2023-03-07T21:01:23.502" v="6017" actId="20577"/>
          <ac:spMkLst>
            <pc:docMk/>
            <pc:sldMk cId="41999057" sldId="359"/>
            <ac:spMk id="1212" creationId="{00000000-0000-0000-0000-000000000000}"/>
          </ac:spMkLst>
        </pc:spChg>
        <pc:spChg chg="del mod">
          <ac:chgData name="Dindi puri" userId="ae3aafaeea893d49" providerId="LiveId" clId="{165A048F-90F6-4D84-B5D5-7754AC2C34A7}" dt="2023-03-07T21:09:37.964" v="6177" actId="21"/>
          <ac:spMkLst>
            <pc:docMk/>
            <pc:sldMk cId="41999057" sldId="359"/>
            <ac:spMk id="1213" creationId="{00000000-0000-0000-0000-000000000000}"/>
          </ac:spMkLst>
        </pc:spChg>
        <pc:spChg chg="mod">
          <ac:chgData name="Dindi puri" userId="ae3aafaeea893d49" providerId="LiveId" clId="{165A048F-90F6-4D84-B5D5-7754AC2C34A7}" dt="2023-03-07T21:03:09.006" v="6173" actId="20577"/>
          <ac:spMkLst>
            <pc:docMk/>
            <pc:sldMk cId="41999057" sldId="359"/>
            <ac:spMk id="1214" creationId="{00000000-0000-0000-0000-000000000000}"/>
          </ac:spMkLst>
        </pc:spChg>
        <pc:spChg chg="del">
          <ac:chgData name="Dindi puri" userId="ae3aafaeea893d49" providerId="LiveId" clId="{165A048F-90F6-4D84-B5D5-7754AC2C34A7}" dt="2023-03-24T16:18:31.805" v="13850" actId="478"/>
          <ac:spMkLst>
            <pc:docMk/>
            <pc:sldMk cId="41999057" sldId="359"/>
            <ac:spMk id="1215" creationId="{00000000-0000-0000-0000-000000000000}"/>
          </ac:spMkLst>
        </pc:spChg>
        <pc:spChg chg="del">
          <ac:chgData name="Dindi puri" userId="ae3aafaeea893d49" providerId="LiveId" clId="{165A048F-90F6-4D84-B5D5-7754AC2C34A7}" dt="2023-03-24T16:18:33.017" v="13851" actId="478"/>
          <ac:spMkLst>
            <pc:docMk/>
            <pc:sldMk cId="41999057" sldId="359"/>
            <ac:spMk id="1216" creationId="{00000000-0000-0000-0000-000000000000}"/>
          </ac:spMkLst>
        </pc:spChg>
        <pc:spChg chg="del">
          <ac:chgData name="Dindi puri" userId="ae3aafaeea893d49" providerId="LiveId" clId="{165A048F-90F6-4D84-B5D5-7754AC2C34A7}" dt="2023-03-24T16:18:28.472" v="13849" actId="478"/>
          <ac:spMkLst>
            <pc:docMk/>
            <pc:sldMk cId="41999057" sldId="359"/>
            <ac:spMk id="1217" creationId="{00000000-0000-0000-0000-000000000000}"/>
          </ac:spMkLst>
        </pc:spChg>
        <pc:spChg chg="del">
          <ac:chgData name="Dindi puri" userId="ae3aafaeea893d49" providerId="LiveId" clId="{165A048F-90F6-4D84-B5D5-7754AC2C34A7}" dt="2023-03-24T16:18:28.472" v="13849" actId="478"/>
          <ac:spMkLst>
            <pc:docMk/>
            <pc:sldMk cId="41999057" sldId="359"/>
            <ac:spMk id="1218" creationId="{00000000-0000-0000-0000-000000000000}"/>
          </ac:spMkLst>
        </pc:spChg>
        <pc:grpChg chg="add del mod">
          <ac:chgData name="Dindi puri" userId="ae3aafaeea893d49" providerId="LiveId" clId="{165A048F-90F6-4D84-B5D5-7754AC2C34A7}" dt="2023-03-07T21:11:52.177" v="6196" actId="21"/>
          <ac:grpSpMkLst>
            <pc:docMk/>
            <pc:sldMk cId="41999057" sldId="359"/>
            <ac:grpSpMk id="2" creationId="{F208DF5D-8425-C5C3-3BAA-84C9D73CB1AA}"/>
          </ac:grpSpMkLst>
        </pc:grpChg>
        <pc:picChg chg="add mod">
          <ac:chgData name="Dindi puri" userId="ae3aafaeea893d49" providerId="LiveId" clId="{165A048F-90F6-4D84-B5D5-7754AC2C34A7}" dt="2023-03-07T21:12:10.139" v="6206" actId="1076"/>
          <ac:picMkLst>
            <pc:docMk/>
            <pc:sldMk cId="41999057" sldId="359"/>
            <ac:picMk id="1206" creationId="{39302E38-98DC-CF70-AC28-B5648E37B355}"/>
          </ac:picMkLst>
        </pc:picChg>
      </pc:sldChg>
      <pc:sldChg chg="delSp modSp add del mod ord">
        <pc:chgData name="Dindi puri" userId="ae3aafaeea893d49" providerId="LiveId" clId="{165A048F-90F6-4D84-B5D5-7754AC2C34A7}" dt="2023-03-07T20:53:56.072" v="5757" actId="2696"/>
        <pc:sldMkLst>
          <pc:docMk/>
          <pc:sldMk cId="936134230" sldId="359"/>
        </pc:sldMkLst>
        <pc:spChg chg="mod">
          <ac:chgData name="Dindi puri" userId="ae3aafaeea893d49" providerId="LiveId" clId="{165A048F-90F6-4D84-B5D5-7754AC2C34A7}" dt="2023-03-07T20:53:31.046" v="5751" actId="1076"/>
          <ac:spMkLst>
            <pc:docMk/>
            <pc:sldMk cId="936134230" sldId="359"/>
            <ac:spMk id="38" creationId="{30AB9B9A-131D-22BB-4559-19F479167FD8}"/>
          </ac:spMkLst>
        </pc:spChg>
        <pc:grpChg chg="mod">
          <ac:chgData name="Dindi puri" userId="ae3aafaeea893d49" providerId="LiveId" clId="{165A048F-90F6-4D84-B5D5-7754AC2C34A7}" dt="2023-03-07T20:53:28.911" v="5750" actId="1076"/>
          <ac:grpSpMkLst>
            <pc:docMk/>
            <pc:sldMk cId="936134230" sldId="359"/>
            <ac:grpSpMk id="3" creationId="{230F258F-EF74-EF1F-68C8-766E9543F064}"/>
          </ac:grpSpMkLst>
        </pc:grpChg>
        <pc:grpChg chg="mod">
          <ac:chgData name="Dindi puri" userId="ae3aafaeea893d49" providerId="LiveId" clId="{165A048F-90F6-4D84-B5D5-7754AC2C34A7}" dt="2023-03-07T20:53:39.645" v="5754" actId="1076"/>
          <ac:grpSpMkLst>
            <pc:docMk/>
            <pc:sldMk cId="936134230" sldId="359"/>
            <ac:grpSpMk id="48" creationId="{68668898-BD92-7FC5-909E-587AD638B99C}"/>
          </ac:grpSpMkLst>
        </pc:grpChg>
        <pc:picChg chg="del">
          <ac:chgData name="Dindi puri" userId="ae3aafaeea893d49" providerId="LiveId" clId="{165A048F-90F6-4D84-B5D5-7754AC2C34A7}" dt="2023-03-07T20:53:35.249" v="5753" actId="21"/>
          <ac:picMkLst>
            <pc:docMk/>
            <pc:sldMk cId="936134230" sldId="359"/>
            <ac:picMk id="40" creationId="{6C15846C-4080-1002-885C-172C8E4C8CA8}"/>
          </ac:picMkLst>
        </pc:picChg>
        <pc:picChg chg="mod">
          <ac:chgData name="Dindi puri" userId="ae3aafaeea893d49" providerId="LiveId" clId="{165A048F-90F6-4D84-B5D5-7754AC2C34A7}" dt="2023-03-07T20:53:33.060" v="5752" actId="1076"/>
          <ac:picMkLst>
            <pc:docMk/>
            <pc:sldMk cId="936134230" sldId="359"/>
            <ac:picMk id="1026" creationId="{23A93446-E1BB-F2C4-5DC7-92BB1DE11F19}"/>
          </ac:picMkLst>
        </pc:picChg>
      </pc:sldChg>
      <pc:sldChg chg="add del">
        <pc:chgData name="Dindi puri" userId="ae3aafaeea893d49" providerId="LiveId" clId="{165A048F-90F6-4D84-B5D5-7754AC2C34A7}" dt="2023-03-07T21:15:41.476" v="6217" actId="2890"/>
        <pc:sldMkLst>
          <pc:docMk/>
          <pc:sldMk cId="4054593151" sldId="360"/>
        </pc:sldMkLst>
      </pc:sldChg>
      <pc:sldChg chg="modSp new del mod ord">
        <pc:chgData name="Dindi puri" userId="ae3aafaeea893d49" providerId="LiveId" clId="{165A048F-90F6-4D84-B5D5-7754AC2C34A7}" dt="2023-03-22T16:05:20.086" v="9606" actId="2696"/>
        <pc:sldMkLst>
          <pc:docMk/>
          <pc:sldMk cId="4154130283" sldId="360"/>
        </pc:sldMkLst>
        <pc:spChg chg="mod">
          <ac:chgData name="Dindi puri" userId="ae3aafaeea893d49" providerId="LiveId" clId="{165A048F-90F6-4D84-B5D5-7754AC2C34A7}" dt="2023-03-08T16:05:05.062" v="8008" actId="20577"/>
          <ac:spMkLst>
            <pc:docMk/>
            <pc:sldMk cId="4154130283" sldId="360"/>
            <ac:spMk id="3" creationId="{115F8D45-FDFA-275B-D723-8611974FBDF6}"/>
          </ac:spMkLst>
        </pc:spChg>
        <pc:spChg chg="mod">
          <ac:chgData name="Dindi puri" userId="ae3aafaeea893d49" providerId="LiveId" clId="{165A048F-90F6-4D84-B5D5-7754AC2C34A7}" dt="2023-03-08T16:03:06.508" v="7889" actId="20577"/>
          <ac:spMkLst>
            <pc:docMk/>
            <pc:sldMk cId="4154130283" sldId="360"/>
            <ac:spMk id="4" creationId="{252E0E3E-91B3-7281-F3DC-F05AF55016C1}"/>
          </ac:spMkLst>
        </pc:spChg>
      </pc:sldChg>
      <pc:sldChg chg="addSp delSp modSp new mod ord">
        <pc:chgData name="Dindi puri" userId="ae3aafaeea893d49" providerId="LiveId" clId="{165A048F-90F6-4D84-B5D5-7754AC2C34A7}" dt="2023-03-23T16:33:01.104" v="12987" actId="404"/>
        <pc:sldMkLst>
          <pc:docMk/>
          <pc:sldMk cId="2723461508" sldId="361"/>
        </pc:sldMkLst>
        <pc:spChg chg="del mod">
          <ac:chgData name="Dindi puri" userId="ae3aafaeea893d49" providerId="LiveId" clId="{165A048F-90F6-4D84-B5D5-7754AC2C34A7}" dt="2023-03-07T21:16:32.568" v="6226" actId="21"/>
          <ac:spMkLst>
            <pc:docMk/>
            <pc:sldMk cId="2723461508" sldId="361"/>
            <ac:spMk id="2" creationId="{C79C992C-9382-D728-7B69-63158A818F4C}"/>
          </ac:spMkLst>
        </pc:spChg>
        <pc:spChg chg="del">
          <ac:chgData name="Dindi puri" userId="ae3aafaeea893d49" providerId="LiveId" clId="{165A048F-90F6-4D84-B5D5-7754AC2C34A7}" dt="2023-03-07T21:16:24.837" v="6222" actId="21"/>
          <ac:spMkLst>
            <pc:docMk/>
            <pc:sldMk cId="2723461508" sldId="361"/>
            <ac:spMk id="3" creationId="{9E56FD97-AC47-72AA-CEF4-FA3DBB49766D}"/>
          </ac:spMkLst>
        </pc:spChg>
        <pc:spChg chg="mod">
          <ac:chgData name="Dindi puri" userId="ae3aafaeea893d49" providerId="LiveId" clId="{165A048F-90F6-4D84-B5D5-7754AC2C34A7}" dt="2023-03-23T16:33:01.104" v="12987" actId="404"/>
          <ac:spMkLst>
            <pc:docMk/>
            <pc:sldMk cId="2723461508" sldId="361"/>
            <ac:spMk id="4" creationId="{30CE7AA0-37A9-EC1E-3AF0-60519E911ABC}"/>
          </ac:spMkLst>
        </pc:spChg>
        <pc:spChg chg="add del mod">
          <ac:chgData name="Dindi puri" userId="ae3aafaeea893d49" providerId="LiveId" clId="{165A048F-90F6-4D84-B5D5-7754AC2C34A7}" dt="2023-03-07T21:16:29.973" v="6225"/>
          <ac:spMkLst>
            <pc:docMk/>
            <pc:sldMk cId="2723461508" sldId="361"/>
            <ac:spMk id="5" creationId="{09D29BC1-3B73-0D3C-14E7-B04B5D34EA84}"/>
          </ac:spMkLst>
        </pc:spChg>
        <pc:picChg chg="add mod">
          <ac:chgData name="Dindi puri" userId="ae3aafaeea893d49" providerId="LiveId" clId="{165A048F-90F6-4D84-B5D5-7754AC2C34A7}" dt="2023-03-07T21:16:49.921" v="6231" actId="1076"/>
          <ac:picMkLst>
            <pc:docMk/>
            <pc:sldMk cId="2723461508" sldId="361"/>
            <ac:picMk id="7" creationId="{FAC2F7C9-EB06-3813-D330-BCCAFFCD8D83}"/>
          </ac:picMkLst>
        </pc:picChg>
      </pc:sldChg>
      <pc:sldChg chg="add del">
        <pc:chgData name="Dindi puri" userId="ae3aafaeea893d49" providerId="LiveId" clId="{165A048F-90F6-4D84-B5D5-7754AC2C34A7}" dt="2023-03-07T21:16:16.802" v="6220" actId="2890"/>
        <pc:sldMkLst>
          <pc:docMk/>
          <pc:sldMk cId="3941753315" sldId="361"/>
        </pc:sldMkLst>
      </pc:sldChg>
      <pc:sldChg chg="delSp modSp add mod ord">
        <pc:chgData name="Dindi puri" userId="ae3aafaeea893d49" providerId="LiveId" clId="{165A048F-90F6-4D84-B5D5-7754AC2C34A7}" dt="2023-03-24T16:24:34.920" v="13880" actId="15"/>
        <pc:sldMkLst>
          <pc:docMk/>
          <pc:sldMk cId="3862849408" sldId="362"/>
        </pc:sldMkLst>
        <pc:spChg chg="mod">
          <ac:chgData name="Dindi puri" userId="ae3aafaeea893d49" providerId="LiveId" clId="{165A048F-90F6-4D84-B5D5-7754AC2C34A7}" dt="2023-03-07T21:20:37.408" v="6261" actId="20577"/>
          <ac:spMkLst>
            <pc:docMk/>
            <pc:sldMk cId="3862849408" sldId="362"/>
            <ac:spMk id="1212" creationId="{00000000-0000-0000-0000-000000000000}"/>
          </ac:spMkLst>
        </pc:spChg>
        <pc:spChg chg="mod">
          <ac:chgData name="Dindi puri" userId="ae3aafaeea893d49" providerId="LiveId" clId="{165A048F-90F6-4D84-B5D5-7754AC2C34A7}" dt="2023-03-07T21:23:23.764" v="6475" actId="20577"/>
          <ac:spMkLst>
            <pc:docMk/>
            <pc:sldMk cId="3862849408" sldId="362"/>
            <ac:spMk id="1213" creationId="{00000000-0000-0000-0000-000000000000}"/>
          </ac:spMkLst>
        </pc:spChg>
        <pc:spChg chg="mod">
          <ac:chgData name="Dindi puri" userId="ae3aafaeea893d49" providerId="LiveId" clId="{165A048F-90F6-4D84-B5D5-7754AC2C34A7}" dt="2023-03-24T16:24:34.920" v="13880" actId="15"/>
          <ac:spMkLst>
            <pc:docMk/>
            <pc:sldMk cId="3862849408" sldId="362"/>
            <ac:spMk id="1214" creationId="{00000000-0000-0000-0000-000000000000}"/>
          </ac:spMkLst>
        </pc:spChg>
        <pc:spChg chg="del">
          <ac:chgData name="Dindi puri" userId="ae3aafaeea893d49" providerId="LiveId" clId="{165A048F-90F6-4D84-B5D5-7754AC2C34A7}" dt="2023-03-24T16:18:24.181" v="13844" actId="478"/>
          <ac:spMkLst>
            <pc:docMk/>
            <pc:sldMk cId="3862849408" sldId="362"/>
            <ac:spMk id="1215" creationId="{00000000-0000-0000-0000-000000000000}"/>
          </ac:spMkLst>
        </pc:spChg>
        <pc:spChg chg="del mod">
          <ac:chgData name="Dindi puri" userId="ae3aafaeea893d49" providerId="LiveId" clId="{165A048F-90F6-4D84-B5D5-7754AC2C34A7}" dt="2023-03-24T16:18:26.051" v="13847" actId="478"/>
          <ac:spMkLst>
            <pc:docMk/>
            <pc:sldMk cId="3862849408" sldId="362"/>
            <ac:spMk id="1216" creationId="{00000000-0000-0000-0000-000000000000}"/>
          </ac:spMkLst>
        </pc:spChg>
        <pc:spChg chg="del">
          <ac:chgData name="Dindi puri" userId="ae3aafaeea893d49" providerId="LiveId" clId="{165A048F-90F6-4D84-B5D5-7754AC2C34A7}" dt="2023-03-24T16:18:25.692" v="13846" actId="478"/>
          <ac:spMkLst>
            <pc:docMk/>
            <pc:sldMk cId="3862849408" sldId="362"/>
            <ac:spMk id="1217" creationId="{00000000-0000-0000-0000-000000000000}"/>
          </ac:spMkLst>
        </pc:spChg>
        <pc:spChg chg="del">
          <ac:chgData name="Dindi puri" userId="ae3aafaeea893d49" providerId="LiveId" clId="{165A048F-90F6-4D84-B5D5-7754AC2C34A7}" dt="2023-03-24T16:18:26.762" v="13848" actId="478"/>
          <ac:spMkLst>
            <pc:docMk/>
            <pc:sldMk cId="3862849408" sldId="362"/>
            <ac:spMk id="1218" creationId="{00000000-0000-0000-0000-000000000000}"/>
          </ac:spMkLst>
        </pc:spChg>
      </pc:sldChg>
      <pc:sldChg chg="modSp add del mod ord addAnim delAnim">
        <pc:chgData name="Dindi puri" userId="ae3aafaeea893d49" providerId="LiveId" clId="{165A048F-90F6-4D84-B5D5-7754AC2C34A7}" dt="2023-03-24T13:52:44.511" v="13149" actId="2696"/>
        <pc:sldMkLst>
          <pc:docMk/>
          <pc:sldMk cId="3063787072" sldId="363"/>
        </pc:sldMkLst>
        <pc:spChg chg="mod">
          <ac:chgData name="Dindi puri" userId="ae3aafaeea893d49" providerId="LiveId" clId="{165A048F-90F6-4D84-B5D5-7754AC2C34A7}" dt="2023-03-23T16:36:28.222" v="13027" actId="13926"/>
          <ac:spMkLst>
            <pc:docMk/>
            <pc:sldMk cId="3063787072" sldId="363"/>
            <ac:spMk id="4449" creationId="{00000000-0000-0000-0000-000000000000}"/>
          </ac:spMkLst>
        </pc:spChg>
        <pc:graphicFrameChg chg="mod modGraphic">
          <ac:chgData name="Dindi puri" userId="ae3aafaeea893d49" providerId="LiveId" clId="{165A048F-90F6-4D84-B5D5-7754AC2C34A7}" dt="2023-03-23T16:36:36.949" v="13029" actId="20577"/>
          <ac:graphicFrameMkLst>
            <pc:docMk/>
            <pc:sldMk cId="3063787072" sldId="363"/>
            <ac:graphicFrameMk id="4454" creationId="{00000000-0000-0000-0000-000000000000}"/>
          </ac:graphicFrameMkLst>
        </pc:graphicFrameChg>
      </pc:sldChg>
      <pc:sldChg chg="modSp add del mod">
        <pc:chgData name="Dindi puri" userId="ae3aafaeea893d49" providerId="LiveId" clId="{165A048F-90F6-4D84-B5D5-7754AC2C34A7}" dt="2023-03-07T21:40:40.578" v="6519" actId="2696"/>
        <pc:sldMkLst>
          <pc:docMk/>
          <pc:sldMk cId="3909450524" sldId="363"/>
        </pc:sldMkLst>
        <pc:spChg chg="mod">
          <ac:chgData name="Dindi puri" userId="ae3aafaeea893d49" providerId="LiveId" clId="{165A048F-90F6-4D84-B5D5-7754AC2C34A7}" dt="2023-03-07T21:36:28.179" v="6494" actId="20577"/>
          <ac:spMkLst>
            <pc:docMk/>
            <pc:sldMk cId="3909450524" sldId="363"/>
            <ac:spMk id="1223" creationId="{00000000-0000-0000-0000-000000000000}"/>
          </ac:spMkLst>
        </pc:spChg>
        <pc:spChg chg="mod">
          <ac:chgData name="Dindi puri" userId="ae3aafaeea893d49" providerId="LiveId" clId="{165A048F-90F6-4D84-B5D5-7754AC2C34A7}" dt="2023-03-07T21:40:11.299" v="6506" actId="20577"/>
          <ac:spMkLst>
            <pc:docMk/>
            <pc:sldMk cId="3909450524" sldId="363"/>
            <ac:spMk id="1224" creationId="{00000000-0000-0000-0000-000000000000}"/>
          </ac:spMkLst>
        </pc:spChg>
        <pc:spChg chg="mod">
          <ac:chgData name="Dindi puri" userId="ae3aafaeea893d49" providerId="LiveId" clId="{165A048F-90F6-4D84-B5D5-7754AC2C34A7}" dt="2023-03-07T21:40:17.678" v="6512" actId="20577"/>
          <ac:spMkLst>
            <pc:docMk/>
            <pc:sldMk cId="3909450524" sldId="363"/>
            <ac:spMk id="1225" creationId="{00000000-0000-0000-0000-000000000000}"/>
          </ac:spMkLst>
        </pc:spChg>
        <pc:spChg chg="mod">
          <ac:chgData name="Dindi puri" userId="ae3aafaeea893d49" providerId="LiveId" clId="{165A048F-90F6-4D84-B5D5-7754AC2C34A7}" dt="2023-03-07T21:40:28.522" v="6518" actId="20577"/>
          <ac:spMkLst>
            <pc:docMk/>
            <pc:sldMk cId="3909450524" sldId="363"/>
            <ac:spMk id="1226" creationId="{00000000-0000-0000-0000-000000000000}"/>
          </ac:spMkLst>
        </pc:spChg>
      </pc:sldChg>
      <pc:sldChg chg="delSp modSp add mod">
        <pc:chgData name="Dindi puri" userId="ae3aafaeea893d49" providerId="LiveId" clId="{165A048F-90F6-4D84-B5D5-7754AC2C34A7}" dt="2023-03-24T16:18:49.043" v="13859" actId="478"/>
        <pc:sldMkLst>
          <pc:docMk/>
          <pc:sldMk cId="1942959439" sldId="364"/>
        </pc:sldMkLst>
        <pc:spChg chg="del">
          <ac:chgData name="Dindi puri" userId="ae3aafaeea893d49" providerId="LiveId" clId="{165A048F-90F6-4D84-B5D5-7754AC2C34A7}" dt="2023-03-24T16:18:48.411" v="13858" actId="478"/>
          <ac:spMkLst>
            <pc:docMk/>
            <pc:sldMk cId="1942959439" sldId="364"/>
            <ac:spMk id="4450" creationId="{00000000-0000-0000-0000-000000000000}"/>
          </ac:spMkLst>
        </pc:spChg>
        <pc:spChg chg="del">
          <ac:chgData name="Dindi puri" userId="ae3aafaeea893d49" providerId="LiveId" clId="{165A048F-90F6-4D84-B5D5-7754AC2C34A7}" dt="2023-03-24T16:18:48.411" v="13858" actId="478"/>
          <ac:spMkLst>
            <pc:docMk/>
            <pc:sldMk cId="1942959439" sldId="364"/>
            <ac:spMk id="4451" creationId="{00000000-0000-0000-0000-000000000000}"/>
          </ac:spMkLst>
        </pc:spChg>
        <pc:spChg chg="del">
          <ac:chgData name="Dindi puri" userId="ae3aafaeea893d49" providerId="LiveId" clId="{165A048F-90F6-4D84-B5D5-7754AC2C34A7}" dt="2023-03-24T16:18:49.043" v="13859" actId="478"/>
          <ac:spMkLst>
            <pc:docMk/>
            <pc:sldMk cId="1942959439" sldId="364"/>
            <ac:spMk id="4452" creationId="{00000000-0000-0000-0000-000000000000}"/>
          </ac:spMkLst>
        </pc:spChg>
        <pc:spChg chg="del">
          <ac:chgData name="Dindi puri" userId="ae3aafaeea893d49" providerId="LiveId" clId="{165A048F-90F6-4D84-B5D5-7754AC2C34A7}" dt="2023-03-24T16:18:48.411" v="13858" actId="478"/>
          <ac:spMkLst>
            <pc:docMk/>
            <pc:sldMk cId="1942959439" sldId="364"/>
            <ac:spMk id="4453" creationId="{00000000-0000-0000-0000-000000000000}"/>
          </ac:spMkLst>
        </pc:spChg>
        <pc:graphicFrameChg chg="mod modGraphic">
          <ac:chgData name="Dindi puri" userId="ae3aafaeea893d49" providerId="LiveId" clId="{165A048F-90F6-4D84-B5D5-7754AC2C34A7}" dt="2023-03-24T15:42:12.488" v="13397" actId="20577"/>
          <ac:graphicFrameMkLst>
            <pc:docMk/>
            <pc:sldMk cId="1942959439" sldId="364"/>
            <ac:graphicFrameMk id="4454" creationId="{00000000-0000-0000-0000-000000000000}"/>
          </ac:graphicFrameMkLst>
        </pc:graphicFrameChg>
      </pc:sldChg>
      <pc:sldChg chg="addSp delSp modSp add mod">
        <pc:chgData name="Dindi puri" userId="ae3aafaeea893d49" providerId="LiveId" clId="{165A048F-90F6-4D84-B5D5-7754AC2C34A7}" dt="2023-03-24T15:56:10.599" v="13547" actId="1076"/>
        <pc:sldMkLst>
          <pc:docMk/>
          <pc:sldMk cId="3466820391" sldId="365"/>
        </pc:sldMkLst>
        <pc:spChg chg="mod">
          <ac:chgData name="Dindi puri" userId="ae3aafaeea893d49" providerId="LiveId" clId="{165A048F-90F6-4D84-B5D5-7754AC2C34A7}" dt="2023-03-24T15:46:30.472" v="13423"/>
          <ac:spMkLst>
            <pc:docMk/>
            <pc:sldMk cId="3466820391" sldId="365"/>
            <ac:spMk id="3" creationId="{6AA8B873-B446-377B-D3C3-08D130138193}"/>
          </ac:spMkLst>
        </pc:spChg>
        <pc:spChg chg="mod">
          <ac:chgData name="Dindi puri" userId="ae3aafaeea893d49" providerId="LiveId" clId="{165A048F-90F6-4D84-B5D5-7754AC2C34A7}" dt="2023-03-24T15:46:30.472" v="13423"/>
          <ac:spMkLst>
            <pc:docMk/>
            <pc:sldMk cId="3466820391" sldId="365"/>
            <ac:spMk id="4" creationId="{CEDE2925-3281-926D-35E0-77E6304438BB}"/>
          </ac:spMkLst>
        </pc:spChg>
        <pc:spChg chg="mod">
          <ac:chgData name="Dindi puri" userId="ae3aafaeea893d49" providerId="LiveId" clId="{165A048F-90F6-4D84-B5D5-7754AC2C34A7}" dt="2023-03-24T15:46:30.472" v="13423"/>
          <ac:spMkLst>
            <pc:docMk/>
            <pc:sldMk cId="3466820391" sldId="365"/>
            <ac:spMk id="5" creationId="{CF7B3B63-F3BC-48D2-C49C-1E06ECDAD0DE}"/>
          </ac:spMkLst>
        </pc:spChg>
        <pc:spChg chg="mod">
          <ac:chgData name="Dindi puri" userId="ae3aafaeea893d49" providerId="LiveId" clId="{165A048F-90F6-4D84-B5D5-7754AC2C34A7}" dt="2023-03-24T15:46:30.472" v="13423"/>
          <ac:spMkLst>
            <pc:docMk/>
            <pc:sldMk cId="3466820391" sldId="365"/>
            <ac:spMk id="6" creationId="{4BFC03F2-64A3-86E3-49E1-2BD2DE1175BE}"/>
          </ac:spMkLst>
        </pc:spChg>
        <pc:spChg chg="mod">
          <ac:chgData name="Dindi puri" userId="ae3aafaeea893d49" providerId="LiveId" clId="{165A048F-90F6-4D84-B5D5-7754AC2C34A7}" dt="2023-03-24T15:46:30.472" v="13423"/>
          <ac:spMkLst>
            <pc:docMk/>
            <pc:sldMk cId="3466820391" sldId="365"/>
            <ac:spMk id="7" creationId="{B6134010-F26F-26DF-472B-797E3124FD88}"/>
          </ac:spMkLst>
        </pc:spChg>
        <pc:spChg chg="mod">
          <ac:chgData name="Dindi puri" userId="ae3aafaeea893d49" providerId="LiveId" clId="{165A048F-90F6-4D84-B5D5-7754AC2C34A7}" dt="2023-03-24T15:46:30.472" v="13423"/>
          <ac:spMkLst>
            <pc:docMk/>
            <pc:sldMk cId="3466820391" sldId="365"/>
            <ac:spMk id="8" creationId="{0C43E566-C44A-FF25-1020-8CFC279F5D84}"/>
          </ac:spMkLst>
        </pc:spChg>
        <pc:spChg chg="mod">
          <ac:chgData name="Dindi puri" userId="ae3aafaeea893d49" providerId="LiveId" clId="{165A048F-90F6-4D84-B5D5-7754AC2C34A7}" dt="2023-03-24T15:46:30.472" v="13423"/>
          <ac:spMkLst>
            <pc:docMk/>
            <pc:sldMk cId="3466820391" sldId="365"/>
            <ac:spMk id="9" creationId="{41EC71B3-3693-6002-B27F-161D9FE3176D}"/>
          </ac:spMkLst>
        </pc:spChg>
        <pc:spChg chg="mod">
          <ac:chgData name="Dindi puri" userId="ae3aafaeea893d49" providerId="LiveId" clId="{165A048F-90F6-4D84-B5D5-7754AC2C34A7}" dt="2023-03-24T15:46:30.472" v="13423"/>
          <ac:spMkLst>
            <pc:docMk/>
            <pc:sldMk cId="3466820391" sldId="365"/>
            <ac:spMk id="10" creationId="{FA998850-413D-51EC-45F4-A10EE0EBA21D}"/>
          </ac:spMkLst>
        </pc:spChg>
        <pc:spChg chg="mod">
          <ac:chgData name="Dindi puri" userId="ae3aafaeea893d49" providerId="LiveId" clId="{165A048F-90F6-4D84-B5D5-7754AC2C34A7}" dt="2023-03-24T15:46:30.472" v="13423"/>
          <ac:spMkLst>
            <pc:docMk/>
            <pc:sldMk cId="3466820391" sldId="365"/>
            <ac:spMk id="11" creationId="{2D70A13D-4B50-B5CC-7247-420220225CE2}"/>
          </ac:spMkLst>
        </pc:spChg>
        <pc:spChg chg="mod">
          <ac:chgData name="Dindi puri" userId="ae3aafaeea893d49" providerId="LiveId" clId="{165A048F-90F6-4D84-B5D5-7754AC2C34A7}" dt="2023-03-24T15:46:30.472" v="13423"/>
          <ac:spMkLst>
            <pc:docMk/>
            <pc:sldMk cId="3466820391" sldId="365"/>
            <ac:spMk id="12" creationId="{0B65ABF6-753F-45D5-774F-1538C0BFF27B}"/>
          </ac:spMkLst>
        </pc:spChg>
        <pc:spChg chg="mod">
          <ac:chgData name="Dindi puri" userId="ae3aafaeea893d49" providerId="LiveId" clId="{165A048F-90F6-4D84-B5D5-7754AC2C34A7}" dt="2023-03-24T15:46:30.472" v="13423"/>
          <ac:spMkLst>
            <pc:docMk/>
            <pc:sldMk cId="3466820391" sldId="365"/>
            <ac:spMk id="13" creationId="{288BB4CE-8FC6-550A-3AF9-3AA821C295E3}"/>
          </ac:spMkLst>
        </pc:spChg>
        <pc:spChg chg="add mod">
          <ac:chgData name="Dindi puri" userId="ae3aafaeea893d49" providerId="LiveId" clId="{165A048F-90F6-4D84-B5D5-7754AC2C34A7}" dt="2023-03-24T15:56:10.599" v="13547" actId="1076"/>
          <ac:spMkLst>
            <pc:docMk/>
            <pc:sldMk cId="3466820391" sldId="365"/>
            <ac:spMk id="14" creationId="{8772DA77-324E-60D5-FE02-11A5DF3F569A}"/>
          </ac:spMkLst>
        </pc:spChg>
        <pc:spChg chg="mod">
          <ac:chgData name="Dindi puri" userId="ae3aafaeea893d49" providerId="LiveId" clId="{165A048F-90F6-4D84-B5D5-7754AC2C34A7}" dt="2023-03-24T15:55:06.679" v="13480"/>
          <ac:spMkLst>
            <pc:docMk/>
            <pc:sldMk cId="3466820391" sldId="365"/>
            <ac:spMk id="16" creationId="{8AC6ABBF-AD1B-642C-E677-C466E060D04A}"/>
          </ac:spMkLst>
        </pc:spChg>
        <pc:spChg chg="mod">
          <ac:chgData name="Dindi puri" userId="ae3aafaeea893d49" providerId="LiveId" clId="{165A048F-90F6-4D84-B5D5-7754AC2C34A7}" dt="2023-03-24T15:55:06.679" v="13480"/>
          <ac:spMkLst>
            <pc:docMk/>
            <pc:sldMk cId="3466820391" sldId="365"/>
            <ac:spMk id="17" creationId="{69BD804C-41D6-08B3-B52B-DF46A0FF1CE8}"/>
          </ac:spMkLst>
        </pc:spChg>
        <pc:spChg chg="mod">
          <ac:chgData name="Dindi puri" userId="ae3aafaeea893d49" providerId="LiveId" clId="{165A048F-90F6-4D84-B5D5-7754AC2C34A7}" dt="2023-03-24T15:55:06.679" v="13480"/>
          <ac:spMkLst>
            <pc:docMk/>
            <pc:sldMk cId="3466820391" sldId="365"/>
            <ac:spMk id="18" creationId="{CE17E581-CB80-3C99-4880-0848DFE43B3C}"/>
          </ac:spMkLst>
        </pc:spChg>
        <pc:spChg chg="mod">
          <ac:chgData name="Dindi puri" userId="ae3aafaeea893d49" providerId="LiveId" clId="{165A048F-90F6-4D84-B5D5-7754AC2C34A7}" dt="2023-03-24T15:55:06.679" v="13480"/>
          <ac:spMkLst>
            <pc:docMk/>
            <pc:sldMk cId="3466820391" sldId="365"/>
            <ac:spMk id="19" creationId="{1FFF6988-527B-FF1C-397C-39447D7C78CD}"/>
          </ac:spMkLst>
        </pc:spChg>
        <pc:spChg chg="mod">
          <ac:chgData name="Dindi puri" userId="ae3aafaeea893d49" providerId="LiveId" clId="{165A048F-90F6-4D84-B5D5-7754AC2C34A7}" dt="2023-03-24T15:55:06.679" v="13480"/>
          <ac:spMkLst>
            <pc:docMk/>
            <pc:sldMk cId="3466820391" sldId="365"/>
            <ac:spMk id="20" creationId="{24EBA9DA-9D49-FEB3-BA7D-F040A11573D6}"/>
          </ac:spMkLst>
        </pc:spChg>
        <pc:spChg chg="mod">
          <ac:chgData name="Dindi puri" userId="ae3aafaeea893d49" providerId="LiveId" clId="{165A048F-90F6-4D84-B5D5-7754AC2C34A7}" dt="2023-03-24T15:55:06.679" v="13480"/>
          <ac:spMkLst>
            <pc:docMk/>
            <pc:sldMk cId="3466820391" sldId="365"/>
            <ac:spMk id="21" creationId="{61B7CC5E-D760-CD70-B3FA-402BCF5E8272}"/>
          </ac:spMkLst>
        </pc:spChg>
        <pc:spChg chg="mod">
          <ac:chgData name="Dindi puri" userId="ae3aafaeea893d49" providerId="LiveId" clId="{165A048F-90F6-4D84-B5D5-7754AC2C34A7}" dt="2023-03-24T15:55:06.679" v="13480"/>
          <ac:spMkLst>
            <pc:docMk/>
            <pc:sldMk cId="3466820391" sldId="365"/>
            <ac:spMk id="22" creationId="{5D4665B0-8594-753A-CECF-AE866DE61F38}"/>
          </ac:spMkLst>
        </pc:spChg>
        <pc:spChg chg="mod">
          <ac:chgData name="Dindi puri" userId="ae3aafaeea893d49" providerId="LiveId" clId="{165A048F-90F6-4D84-B5D5-7754AC2C34A7}" dt="2023-03-24T15:55:06.679" v="13480"/>
          <ac:spMkLst>
            <pc:docMk/>
            <pc:sldMk cId="3466820391" sldId="365"/>
            <ac:spMk id="23" creationId="{1FE5CA92-B82F-1DC3-8556-89A054B1EC4D}"/>
          </ac:spMkLst>
        </pc:spChg>
        <pc:spChg chg="mod">
          <ac:chgData name="Dindi puri" userId="ae3aafaeea893d49" providerId="LiveId" clId="{165A048F-90F6-4D84-B5D5-7754AC2C34A7}" dt="2023-03-24T15:55:06.679" v="13480"/>
          <ac:spMkLst>
            <pc:docMk/>
            <pc:sldMk cId="3466820391" sldId="365"/>
            <ac:spMk id="24" creationId="{ECDD4782-FD52-5ECB-5BF3-F930BD6902CB}"/>
          </ac:spMkLst>
        </pc:spChg>
        <pc:spChg chg="mod">
          <ac:chgData name="Dindi puri" userId="ae3aafaeea893d49" providerId="LiveId" clId="{165A048F-90F6-4D84-B5D5-7754AC2C34A7}" dt="2023-03-24T15:55:06.679" v="13480"/>
          <ac:spMkLst>
            <pc:docMk/>
            <pc:sldMk cId="3466820391" sldId="365"/>
            <ac:spMk id="25" creationId="{95C24A5A-2D06-E32C-DA64-0A11EFA327F0}"/>
          </ac:spMkLst>
        </pc:spChg>
        <pc:spChg chg="mod">
          <ac:chgData name="Dindi puri" userId="ae3aafaeea893d49" providerId="LiveId" clId="{165A048F-90F6-4D84-B5D5-7754AC2C34A7}" dt="2023-03-24T15:55:06.679" v="13480"/>
          <ac:spMkLst>
            <pc:docMk/>
            <pc:sldMk cId="3466820391" sldId="365"/>
            <ac:spMk id="26" creationId="{7A03AAF3-A18C-F9EC-18B9-AC97541C0B42}"/>
          </ac:spMkLst>
        </pc:spChg>
        <pc:spChg chg="add mod">
          <ac:chgData name="Dindi puri" userId="ae3aafaeea893d49" providerId="LiveId" clId="{165A048F-90F6-4D84-B5D5-7754AC2C34A7}" dt="2023-03-24T15:56:07.324" v="13546" actId="1076"/>
          <ac:spMkLst>
            <pc:docMk/>
            <pc:sldMk cId="3466820391" sldId="365"/>
            <ac:spMk id="27" creationId="{6C7D450B-7F00-C6F3-0280-76EF3CB692B5}"/>
          </ac:spMkLst>
        </pc:spChg>
        <pc:spChg chg="del">
          <ac:chgData name="Dindi puri" userId="ae3aafaeea893d49" providerId="LiveId" clId="{165A048F-90F6-4D84-B5D5-7754AC2C34A7}" dt="2023-03-24T15:46:35.899" v="13424" actId="478"/>
          <ac:spMkLst>
            <pc:docMk/>
            <pc:sldMk cId="3466820391" sldId="365"/>
            <ac:spMk id="4450" creationId="{00000000-0000-0000-0000-000000000000}"/>
          </ac:spMkLst>
        </pc:spChg>
        <pc:spChg chg="del">
          <ac:chgData name="Dindi puri" userId="ae3aafaeea893d49" providerId="LiveId" clId="{165A048F-90F6-4D84-B5D5-7754AC2C34A7}" dt="2023-03-24T15:46:35.899" v="13424" actId="478"/>
          <ac:spMkLst>
            <pc:docMk/>
            <pc:sldMk cId="3466820391" sldId="365"/>
            <ac:spMk id="4451" creationId="{00000000-0000-0000-0000-000000000000}"/>
          </ac:spMkLst>
        </pc:spChg>
        <pc:spChg chg="del">
          <ac:chgData name="Dindi puri" userId="ae3aafaeea893d49" providerId="LiveId" clId="{165A048F-90F6-4D84-B5D5-7754AC2C34A7}" dt="2023-03-24T15:46:35.899" v="13424" actId="478"/>
          <ac:spMkLst>
            <pc:docMk/>
            <pc:sldMk cId="3466820391" sldId="365"/>
            <ac:spMk id="4452" creationId="{00000000-0000-0000-0000-000000000000}"/>
          </ac:spMkLst>
        </pc:spChg>
        <pc:spChg chg="del">
          <ac:chgData name="Dindi puri" userId="ae3aafaeea893d49" providerId="LiveId" clId="{165A048F-90F6-4D84-B5D5-7754AC2C34A7}" dt="2023-03-24T15:46:35.899" v="13424" actId="478"/>
          <ac:spMkLst>
            <pc:docMk/>
            <pc:sldMk cId="3466820391" sldId="365"/>
            <ac:spMk id="4453" creationId="{00000000-0000-0000-0000-000000000000}"/>
          </ac:spMkLst>
        </pc:spChg>
        <pc:grpChg chg="add mod">
          <ac:chgData name="Dindi puri" userId="ae3aafaeea893d49" providerId="LiveId" clId="{165A048F-90F6-4D84-B5D5-7754AC2C34A7}" dt="2023-03-24T15:46:38.357" v="13425" actId="1076"/>
          <ac:grpSpMkLst>
            <pc:docMk/>
            <pc:sldMk cId="3466820391" sldId="365"/>
            <ac:grpSpMk id="2" creationId="{C4AAA828-074D-DE0A-9D3C-846A491201C0}"/>
          </ac:grpSpMkLst>
        </pc:grpChg>
        <pc:grpChg chg="add mod">
          <ac:chgData name="Dindi puri" userId="ae3aafaeea893d49" providerId="LiveId" clId="{165A048F-90F6-4D84-B5D5-7754AC2C34A7}" dt="2023-03-24T15:56:04.485" v="13545" actId="1076"/>
          <ac:grpSpMkLst>
            <pc:docMk/>
            <pc:sldMk cId="3466820391" sldId="365"/>
            <ac:grpSpMk id="15" creationId="{2BBB7AE4-28F6-997C-92A3-1A86EE0FA13E}"/>
          </ac:grpSpMkLst>
        </pc:grpChg>
        <pc:graphicFrameChg chg="mod modGraphic">
          <ac:chgData name="Dindi puri" userId="ae3aafaeea893d49" providerId="LiveId" clId="{165A048F-90F6-4D84-B5D5-7754AC2C34A7}" dt="2023-03-24T15:45:23.902" v="13422" actId="20577"/>
          <ac:graphicFrameMkLst>
            <pc:docMk/>
            <pc:sldMk cId="3466820391" sldId="365"/>
            <ac:graphicFrameMk id="4454" creationId="{00000000-0000-0000-0000-000000000000}"/>
          </ac:graphicFrameMkLst>
        </pc:graphicFrameChg>
      </pc:sldChg>
      <pc:sldChg chg="modSp add mod ord">
        <pc:chgData name="Dindi puri" userId="ae3aafaeea893d49" providerId="LiveId" clId="{165A048F-90F6-4D84-B5D5-7754AC2C34A7}" dt="2023-03-24T16:02:19.024" v="13562" actId="20577"/>
        <pc:sldMkLst>
          <pc:docMk/>
          <pc:sldMk cId="1107413765" sldId="366"/>
        </pc:sldMkLst>
        <pc:spChg chg="mod">
          <ac:chgData name="Dindi puri" userId="ae3aafaeea893d49" providerId="LiveId" clId="{165A048F-90F6-4D84-B5D5-7754AC2C34A7}" dt="2023-03-08T15:55:56.410" v="7683" actId="207"/>
          <ac:spMkLst>
            <pc:docMk/>
            <pc:sldMk cId="1107413765" sldId="366"/>
            <ac:spMk id="6768" creationId="{00000000-0000-0000-0000-000000000000}"/>
          </ac:spMkLst>
        </pc:spChg>
        <pc:spChg chg="mod">
          <ac:chgData name="Dindi puri" userId="ae3aafaeea893d49" providerId="LiveId" clId="{165A048F-90F6-4D84-B5D5-7754AC2C34A7}" dt="2023-03-08T16:02:42.806" v="7849" actId="1076"/>
          <ac:spMkLst>
            <pc:docMk/>
            <pc:sldMk cId="1107413765" sldId="366"/>
            <ac:spMk id="6838" creationId="{00000000-0000-0000-0000-000000000000}"/>
          </ac:spMkLst>
        </pc:spChg>
        <pc:spChg chg="mod">
          <ac:chgData name="Dindi puri" userId="ae3aafaeea893d49" providerId="LiveId" clId="{165A048F-90F6-4D84-B5D5-7754AC2C34A7}" dt="2023-03-08T16:02:37.549" v="7848" actId="1076"/>
          <ac:spMkLst>
            <pc:docMk/>
            <pc:sldMk cId="1107413765" sldId="366"/>
            <ac:spMk id="6839" creationId="{00000000-0000-0000-0000-000000000000}"/>
          </ac:spMkLst>
        </pc:spChg>
        <pc:spChg chg="mod">
          <ac:chgData name="Dindi puri" userId="ae3aafaeea893d49" providerId="LiveId" clId="{165A048F-90F6-4D84-B5D5-7754AC2C34A7}" dt="2023-03-22T16:49:11.410" v="10910" actId="120"/>
          <ac:spMkLst>
            <pc:docMk/>
            <pc:sldMk cId="1107413765" sldId="366"/>
            <ac:spMk id="6840" creationId="{00000000-0000-0000-0000-000000000000}"/>
          </ac:spMkLst>
        </pc:spChg>
        <pc:spChg chg="mod">
          <ac:chgData name="Dindi puri" userId="ae3aafaeea893d49" providerId="LiveId" clId="{165A048F-90F6-4D84-B5D5-7754AC2C34A7}" dt="2023-03-24T16:02:19.024" v="13562" actId="20577"/>
          <ac:spMkLst>
            <pc:docMk/>
            <pc:sldMk cId="1107413765" sldId="366"/>
            <ac:spMk id="6841" creationId="{00000000-0000-0000-0000-000000000000}"/>
          </ac:spMkLst>
        </pc:spChg>
        <pc:spChg chg="mod">
          <ac:chgData name="Dindi puri" userId="ae3aafaeea893d49" providerId="LiveId" clId="{165A048F-90F6-4D84-B5D5-7754AC2C34A7}" dt="2023-03-08T16:03:56.772" v="7997" actId="1076"/>
          <ac:spMkLst>
            <pc:docMk/>
            <pc:sldMk cId="1107413765" sldId="366"/>
            <ac:spMk id="6842" creationId="{00000000-0000-0000-0000-000000000000}"/>
          </ac:spMkLst>
        </pc:spChg>
        <pc:spChg chg="mod">
          <ac:chgData name="Dindi puri" userId="ae3aafaeea893d49" providerId="LiveId" clId="{165A048F-90F6-4D84-B5D5-7754AC2C34A7}" dt="2023-03-08T16:04:00.317" v="7998" actId="1076"/>
          <ac:spMkLst>
            <pc:docMk/>
            <pc:sldMk cId="1107413765" sldId="366"/>
            <ac:spMk id="6843" creationId="{00000000-0000-0000-0000-000000000000}"/>
          </ac:spMkLst>
        </pc:spChg>
        <pc:spChg chg="mod">
          <ac:chgData name="Dindi puri" userId="ae3aafaeea893d49" providerId="LiveId" clId="{165A048F-90F6-4D84-B5D5-7754AC2C34A7}" dt="2023-03-08T16:00:30.965" v="7782" actId="1076"/>
          <ac:spMkLst>
            <pc:docMk/>
            <pc:sldMk cId="1107413765" sldId="366"/>
            <ac:spMk id="6844" creationId="{00000000-0000-0000-0000-000000000000}"/>
          </ac:spMkLst>
        </pc:spChg>
        <pc:spChg chg="mod">
          <ac:chgData name="Dindi puri" userId="ae3aafaeea893d49" providerId="LiveId" clId="{165A048F-90F6-4D84-B5D5-7754AC2C34A7}" dt="2023-03-08T16:02:27.464" v="7845" actId="1076"/>
          <ac:spMkLst>
            <pc:docMk/>
            <pc:sldMk cId="1107413765" sldId="366"/>
            <ac:spMk id="6845" creationId="{00000000-0000-0000-0000-000000000000}"/>
          </ac:spMkLst>
        </pc:spChg>
      </pc:sldChg>
      <pc:sldChg chg="add del ord">
        <pc:chgData name="Dindi puri" userId="ae3aafaeea893d49" providerId="LiveId" clId="{165A048F-90F6-4D84-B5D5-7754AC2C34A7}" dt="2023-03-22T16:49:04.455" v="10909" actId="2696"/>
        <pc:sldMkLst>
          <pc:docMk/>
          <pc:sldMk cId="2326505306" sldId="367"/>
        </pc:sldMkLst>
      </pc:sldChg>
      <pc:sldChg chg="modSp add mod">
        <pc:chgData name="Dindi puri" userId="ae3aafaeea893d49" providerId="LiveId" clId="{165A048F-90F6-4D84-B5D5-7754AC2C34A7}" dt="2023-03-24T16:25:31.655" v="13881" actId="1076"/>
        <pc:sldMkLst>
          <pc:docMk/>
          <pc:sldMk cId="2537243656" sldId="368"/>
        </pc:sldMkLst>
        <pc:spChg chg="mod">
          <ac:chgData name="Dindi puri" userId="ae3aafaeea893d49" providerId="LiveId" clId="{165A048F-90F6-4D84-B5D5-7754AC2C34A7}" dt="2023-03-08T16:10:09.237" v="8232" actId="1076"/>
          <ac:spMkLst>
            <pc:docMk/>
            <pc:sldMk cId="2537243656" sldId="368"/>
            <ac:spMk id="6838" creationId="{00000000-0000-0000-0000-000000000000}"/>
          </ac:spMkLst>
        </pc:spChg>
        <pc:spChg chg="mod">
          <ac:chgData name="Dindi puri" userId="ae3aafaeea893d49" providerId="LiveId" clId="{165A048F-90F6-4D84-B5D5-7754AC2C34A7}" dt="2023-03-08T16:09:58.762" v="8231" actId="20577"/>
          <ac:spMkLst>
            <pc:docMk/>
            <pc:sldMk cId="2537243656" sldId="368"/>
            <ac:spMk id="6839" creationId="{00000000-0000-0000-0000-000000000000}"/>
          </ac:spMkLst>
        </pc:spChg>
        <pc:spChg chg="mod">
          <ac:chgData name="Dindi puri" userId="ae3aafaeea893d49" providerId="LiveId" clId="{165A048F-90F6-4D84-B5D5-7754AC2C34A7}" dt="2023-03-22T16:04:57.259" v="9605" actId="1076"/>
          <ac:spMkLst>
            <pc:docMk/>
            <pc:sldMk cId="2537243656" sldId="368"/>
            <ac:spMk id="6840" creationId="{00000000-0000-0000-0000-000000000000}"/>
          </ac:spMkLst>
        </pc:spChg>
        <pc:spChg chg="mod">
          <ac:chgData name="Dindi puri" userId="ae3aafaeea893d49" providerId="LiveId" clId="{165A048F-90F6-4D84-B5D5-7754AC2C34A7}" dt="2023-03-24T16:02:15.010" v="13561" actId="20577"/>
          <ac:spMkLst>
            <pc:docMk/>
            <pc:sldMk cId="2537243656" sldId="368"/>
            <ac:spMk id="6841" creationId="{00000000-0000-0000-0000-000000000000}"/>
          </ac:spMkLst>
        </pc:spChg>
        <pc:spChg chg="mod">
          <ac:chgData name="Dindi puri" userId="ae3aafaeea893d49" providerId="LiveId" clId="{165A048F-90F6-4D84-B5D5-7754AC2C34A7}" dt="2023-03-08T16:10:22.627" v="8244" actId="120"/>
          <ac:spMkLst>
            <pc:docMk/>
            <pc:sldMk cId="2537243656" sldId="368"/>
            <ac:spMk id="6842" creationId="{00000000-0000-0000-0000-000000000000}"/>
          </ac:spMkLst>
        </pc:spChg>
        <pc:spChg chg="mod">
          <ac:chgData name="Dindi puri" userId="ae3aafaeea893d49" providerId="LiveId" clId="{165A048F-90F6-4D84-B5D5-7754AC2C34A7}" dt="2023-03-24T16:25:31.655" v="13881" actId="1076"/>
          <ac:spMkLst>
            <pc:docMk/>
            <pc:sldMk cId="2537243656" sldId="368"/>
            <ac:spMk id="6843" creationId="{00000000-0000-0000-0000-000000000000}"/>
          </ac:spMkLst>
        </pc:spChg>
        <pc:spChg chg="mod">
          <ac:chgData name="Dindi puri" userId="ae3aafaeea893d49" providerId="LiveId" clId="{165A048F-90F6-4D84-B5D5-7754AC2C34A7}" dt="2023-03-08T16:08:42.764" v="8161" actId="1076"/>
          <ac:spMkLst>
            <pc:docMk/>
            <pc:sldMk cId="2537243656" sldId="368"/>
            <ac:spMk id="6844" creationId="{00000000-0000-0000-0000-000000000000}"/>
          </ac:spMkLst>
        </pc:spChg>
        <pc:spChg chg="mod">
          <ac:chgData name="Dindi puri" userId="ae3aafaeea893d49" providerId="LiveId" clId="{165A048F-90F6-4D84-B5D5-7754AC2C34A7}" dt="2023-03-24T15:43:01.695" v="13421" actId="20577"/>
          <ac:spMkLst>
            <pc:docMk/>
            <pc:sldMk cId="2537243656" sldId="368"/>
            <ac:spMk id="6845" creationId="{00000000-0000-0000-0000-000000000000}"/>
          </ac:spMkLst>
        </pc:spChg>
      </pc:sldChg>
      <pc:sldChg chg="addSp delSp modSp mod ord">
        <pc:chgData name="Dindi puri" userId="ae3aafaeea893d49" providerId="LiveId" clId="{165A048F-90F6-4D84-B5D5-7754AC2C34A7}" dt="2023-03-24T15:21:18.398" v="13342" actId="20577"/>
        <pc:sldMkLst>
          <pc:docMk/>
          <pc:sldMk cId="2600763467" sldId="369"/>
        </pc:sldMkLst>
        <pc:spChg chg="del mod">
          <ac:chgData name="Dindi puri" userId="ae3aafaeea893d49" providerId="LiveId" clId="{165A048F-90F6-4D84-B5D5-7754AC2C34A7}" dt="2023-03-22T16:06:01.239" v="9614" actId="21"/>
          <ac:spMkLst>
            <pc:docMk/>
            <pc:sldMk cId="2600763467" sldId="369"/>
            <ac:spMk id="2" creationId="{AEE3C84A-46C3-7830-F03B-5DD9CB3CB89C}"/>
          </ac:spMkLst>
        </pc:spChg>
        <pc:spChg chg="add del mod">
          <ac:chgData name="Dindi puri" userId="ae3aafaeea893d49" providerId="LiveId" clId="{165A048F-90F6-4D84-B5D5-7754AC2C34A7}" dt="2023-03-24T15:21:18.398" v="13342" actId="20577"/>
          <ac:spMkLst>
            <pc:docMk/>
            <pc:sldMk cId="2600763467" sldId="369"/>
            <ac:spMk id="3" creationId="{115F8D45-FDFA-275B-D723-8611974FBDF6}"/>
          </ac:spMkLst>
        </pc:spChg>
        <pc:spChg chg="mod">
          <ac:chgData name="Dindi puri" userId="ae3aafaeea893d49" providerId="LiveId" clId="{165A048F-90F6-4D84-B5D5-7754AC2C34A7}" dt="2023-03-23T16:33:19.438" v="12989" actId="20577"/>
          <ac:spMkLst>
            <pc:docMk/>
            <pc:sldMk cId="2600763467" sldId="369"/>
            <ac:spMk id="4" creationId="{252E0E3E-91B3-7281-F3DC-F05AF55016C1}"/>
          </ac:spMkLst>
        </pc:spChg>
        <pc:spChg chg="mod">
          <ac:chgData name="Dindi puri" userId="ae3aafaeea893d49" providerId="LiveId" clId="{165A048F-90F6-4D84-B5D5-7754AC2C34A7}" dt="2023-03-22T16:05:49.956" v="9610"/>
          <ac:spMkLst>
            <pc:docMk/>
            <pc:sldMk cId="2600763467" sldId="369"/>
            <ac:spMk id="6" creationId="{98844275-D7DB-D677-9EFB-87B9C35A6824}"/>
          </ac:spMkLst>
        </pc:spChg>
        <pc:spChg chg="mod">
          <ac:chgData name="Dindi puri" userId="ae3aafaeea893d49" providerId="LiveId" clId="{165A048F-90F6-4D84-B5D5-7754AC2C34A7}" dt="2023-03-22T16:05:49.956" v="9610"/>
          <ac:spMkLst>
            <pc:docMk/>
            <pc:sldMk cId="2600763467" sldId="369"/>
            <ac:spMk id="7" creationId="{58A82228-9619-1829-D970-0CC4C556D286}"/>
          </ac:spMkLst>
        </pc:spChg>
        <pc:spChg chg="mod">
          <ac:chgData name="Dindi puri" userId="ae3aafaeea893d49" providerId="LiveId" clId="{165A048F-90F6-4D84-B5D5-7754AC2C34A7}" dt="2023-03-22T16:05:49.956" v="9610"/>
          <ac:spMkLst>
            <pc:docMk/>
            <pc:sldMk cId="2600763467" sldId="369"/>
            <ac:spMk id="8" creationId="{2B91C84D-F113-0E06-F71F-6538986370D9}"/>
          </ac:spMkLst>
        </pc:spChg>
        <pc:spChg chg="mod">
          <ac:chgData name="Dindi puri" userId="ae3aafaeea893d49" providerId="LiveId" clId="{165A048F-90F6-4D84-B5D5-7754AC2C34A7}" dt="2023-03-22T16:05:49.956" v="9610"/>
          <ac:spMkLst>
            <pc:docMk/>
            <pc:sldMk cId="2600763467" sldId="369"/>
            <ac:spMk id="9" creationId="{7977F9DB-FA18-95C5-9EC4-F342C7DE4BC7}"/>
          </ac:spMkLst>
        </pc:spChg>
        <pc:spChg chg="mod">
          <ac:chgData name="Dindi puri" userId="ae3aafaeea893d49" providerId="LiveId" clId="{165A048F-90F6-4D84-B5D5-7754AC2C34A7}" dt="2023-03-22T16:05:49.956" v="9610"/>
          <ac:spMkLst>
            <pc:docMk/>
            <pc:sldMk cId="2600763467" sldId="369"/>
            <ac:spMk id="10" creationId="{432F5541-CB55-0D27-32CF-7D52D4D46613}"/>
          </ac:spMkLst>
        </pc:spChg>
        <pc:spChg chg="mod">
          <ac:chgData name="Dindi puri" userId="ae3aafaeea893d49" providerId="LiveId" clId="{165A048F-90F6-4D84-B5D5-7754AC2C34A7}" dt="2023-03-22T16:05:49.956" v="9610"/>
          <ac:spMkLst>
            <pc:docMk/>
            <pc:sldMk cId="2600763467" sldId="369"/>
            <ac:spMk id="11" creationId="{6BB1A295-C256-1D30-F803-E9FC99453BE0}"/>
          </ac:spMkLst>
        </pc:spChg>
        <pc:spChg chg="mod">
          <ac:chgData name="Dindi puri" userId="ae3aafaeea893d49" providerId="LiveId" clId="{165A048F-90F6-4D84-B5D5-7754AC2C34A7}" dt="2023-03-22T16:05:49.956" v="9610"/>
          <ac:spMkLst>
            <pc:docMk/>
            <pc:sldMk cId="2600763467" sldId="369"/>
            <ac:spMk id="12" creationId="{E1770B50-86D7-F411-1EDA-48ED848050EF}"/>
          </ac:spMkLst>
        </pc:spChg>
        <pc:spChg chg="mod">
          <ac:chgData name="Dindi puri" userId="ae3aafaeea893d49" providerId="LiveId" clId="{165A048F-90F6-4D84-B5D5-7754AC2C34A7}" dt="2023-03-22T16:05:49.956" v="9610"/>
          <ac:spMkLst>
            <pc:docMk/>
            <pc:sldMk cId="2600763467" sldId="369"/>
            <ac:spMk id="13" creationId="{86E6F05D-D6E4-72A2-0D8A-C9788C18FFBC}"/>
          </ac:spMkLst>
        </pc:spChg>
        <pc:spChg chg="mod">
          <ac:chgData name="Dindi puri" userId="ae3aafaeea893d49" providerId="LiveId" clId="{165A048F-90F6-4D84-B5D5-7754AC2C34A7}" dt="2023-03-22T16:05:49.956" v="9610"/>
          <ac:spMkLst>
            <pc:docMk/>
            <pc:sldMk cId="2600763467" sldId="369"/>
            <ac:spMk id="14" creationId="{2572C193-627F-34A5-7D39-FB7B5E2A4823}"/>
          </ac:spMkLst>
        </pc:spChg>
        <pc:spChg chg="mod">
          <ac:chgData name="Dindi puri" userId="ae3aafaeea893d49" providerId="LiveId" clId="{165A048F-90F6-4D84-B5D5-7754AC2C34A7}" dt="2023-03-22T16:05:49.956" v="9610"/>
          <ac:spMkLst>
            <pc:docMk/>
            <pc:sldMk cId="2600763467" sldId="369"/>
            <ac:spMk id="15" creationId="{BE20BEAF-E02C-4DDC-AC5C-8193CDB0B085}"/>
          </ac:spMkLst>
        </pc:spChg>
        <pc:spChg chg="mod">
          <ac:chgData name="Dindi puri" userId="ae3aafaeea893d49" providerId="LiveId" clId="{165A048F-90F6-4D84-B5D5-7754AC2C34A7}" dt="2023-03-22T16:05:49.956" v="9610"/>
          <ac:spMkLst>
            <pc:docMk/>
            <pc:sldMk cId="2600763467" sldId="369"/>
            <ac:spMk id="16" creationId="{C81C63C3-6436-B9B1-2631-88B9340AECAA}"/>
          </ac:spMkLst>
        </pc:spChg>
        <pc:spChg chg="mod">
          <ac:chgData name="Dindi puri" userId="ae3aafaeea893d49" providerId="LiveId" clId="{165A048F-90F6-4D84-B5D5-7754AC2C34A7}" dt="2023-03-22T16:05:49.956" v="9610"/>
          <ac:spMkLst>
            <pc:docMk/>
            <pc:sldMk cId="2600763467" sldId="369"/>
            <ac:spMk id="17" creationId="{C59BAE01-6D7D-B81D-42C6-E159E9B2DA92}"/>
          </ac:spMkLst>
        </pc:spChg>
        <pc:spChg chg="mod">
          <ac:chgData name="Dindi puri" userId="ae3aafaeea893d49" providerId="LiveId" clId="{165A048F-90F6-4D84-B5D5-7754AC2C34A7}" dt="2023-03-22T16:05:49.956" v="9610"/>
          <ac:spMkLst>
            <pc:docMk/>
            <pc:sldMk cId="2600763467" sldId="369"/>
            <ac:spMk id="18" creationId="{B71AD4E3-AC69-48AF-B116-308EE05B2EC4}"/>
          </ac:spMkLst>
        </pc:spChg>
        <pc:spChg chg="mod">
          <ac:chgData name="Dindi puri" userId="ae3aafaeea893d49" providerId="LiveId" clId="{165A048F-90F6-4D84-B5D5-7754AC2C34A7}" dt="2023-03-22T16:05:49.956" v="9610"/>
          <ac:spMkLst>
            <pc:docMk/>
            <pc:sldMk cId="2600763467" sldId="369"/>
            <ac:spMk id="19" creationId="{EA0FF1DC-8518-7346-C8E8-DE8F1116695C}"/>
          </ac:spMkLst>
        </pc:spChg>
        <pc:spChg chg="mod">
          <ac:chgData name="Dindi puri" userId="ae3aafaeea893d49" providerId="LiveId" clId="{165A048F-90F6-4D84-B5D5-7754AC2C34A7}" dt="2023-03-22T16:05:49.956" v="9610"/>
          <ac:spMkLst>
            <pc:docMk/>
            <pc:sldMk cId="2600763467" sldId="369"/>
            <ac:spMk id="20" creationId="{58C273F6-31F2-05BF-A006-303BCAF43327}"/>
          </ac:spMkLst>
        </pc:spChg>
        <pc:spChg chg="mod">
          <ac:chgData name="Dindi puri" userId="ae3aafaeea893d49" providerId="LiveId" clId="{165A048F-90F6-4D84-B5D5-7754AC2C34A7}" dt="2023-03-22T16:05:49.956" v="9610"/>
          <ac:spMkLst>
            <pc:docMk/>
            <pc:sldMk cId="2600763467" sldId="369"/>
            <ac:spMk id="21" creationId="{036CF30D-A18C-5CBD-3A11-D937D9CEACCA}"/>
          </ac:spMkLst>
        </pc:spChg>
        <pc:spChg chg="mod">
          <ac:chgData name="Dindi puri" userId="ae3aafaeea893d49" providerId="LiveId" clId="{165A048F-90F6-4D84-B5D5-7754AC2C34A7}" dt="2023-03-22T16:05:49.956" v="9610"/>
          <ac:spMkLst>
            <pc:docMk/>
            <pc:sldMk cId="2600763467" sldId="369"/>
            <ac:spMk id="22" creationId="{3354445C-C307-45FC-8335-19E8594AA356}"/>
          </ac:spMkLst>
        </pc:spChg>
        <pc:spChg chg="mod">
          <ac:chgData name="Dindi puri" userId="ae3aafaeea893d49" providerId="LiveId" clId="{165A048F-90F6-4D84-B5D5-7754AC2C34A7}" dt="2023-03-22T16:05:49.956" v="9610"/>
          <ac:spMkLst>
            <pc:docMk/>
            <pc:sldMk cId="2600763467" sldId="369"/>
            <ac:spMk id="23" creationId="{B2171577-6458-7FAE-DD0C-97BAEC598E99}"/>
          </ac:spMkLst>
        </pc:spChg>
        <pc:spChg chg="mod">
          <ac:chgData name="Dindi puri" userId="ae3aafaeea893d49" providerId="LiveId" clId="{165A048F-90F6-4D84-B5D5-7754AC2C34A7}" dt="2023-03-22T16:05:49.956" v="9610"/>
          <ac:spMkLst>
            <pc:docMk/>
            <pc:sldMk cId="2600763467" sldId="369"/>
            <ac:spMk id="24" creationId="{ABC0FF10-0603-CD1F-3230-9AD2D27CE92F}"/>
          </ac:spMkLst>
        </pc:spChg>
        <pc:spChg chg="mod">
          <ac:chgData name="Dindi puri" userId="ae3aafaeea893d49" providerId="LiveId" clId="{165A048F-90F6-4D84-B5D5-7754AC2C34A7}" dt="2023-03-22T16:05:49.956" v="9610"/>
          <ac:spMkLst>
            <pc:docMk/>
            <pc:sldMk cId="2600763467" sldId="369"/>
            <ac:spMk id="25" creationId="{CC49369D-F60F-0239-D1DE-CAE749E5EAE3}"/>
          </ac:spMkLst>
        </pc:spChg>
        <pc:spChg chg="mod">
          <ac:chgData name="Dindi puri" userId="ae3aafaeea893d49" providerId="LiveId" clId="{165A048F-90F6-4D84-B5D5-7754AC2C34A7}" dt="2023-03-22T16:05:49.956" v="9610"/>
          <ac:spMkLst>
            <pc:docMk/>
            <pc:sldMk cId="2600763467" sldId="369"/>
            <ac:spMk id="26" creationId="{EA2E7C81-2264-3ECE-3222-5367B4ED52F0}"/>
          </ac:spMkLst>
        </pc:spChg>
        <pc:spChg chg="mod">
          <ac:chgData name="Dindi puri" userId="ae3aafaeea893d49" providerId="LiveId" clId="{165A048F-90F6-4D84-B5D5-7754AC2C34A7}" dt="2023-03-22T16:05:49.956" v="9610"/>
          <ac:spMkLst>
            <pc:docMk/>
            <pc:sldMk cId="2600763467" sldId="369"/>
            <ac:spMk id="27" creationId="{0E7E27DB-4033-8B42-837C-A6F55653CEA5}"/>
          </ac:spMkLst>
        </pc:spChg>
        <pc:spChg chg="mod">
          <ac:chgData name="Dindi puri" userId="ae3aafaeea893d49" providerId="LiveId" clId="{165A048F-90F6-4D84-B5D5-7754AC2C34A7}" dt="2023-03-22T16:05:49.956" v="9610"/>
          <ac:spMkLst>
            <pc:docMk/>
            <pc:sldMk cId="2600763467" sldId="369"/>
            <ac:spMk id="28" creationId="{7C0FB423-8FA0-8D99-FB77-7AA708FB79E7}"/>
          </ac:spMkLst>
        </pc:spChg>
        <pc:spChg chg="mod">
          <ac:chgData name="Dindi puri" userId="ae3aafaeea893d49" providerId="LiveId" clId="{165A048F-90F6-4D84-B5D5-7754AC2C34A7}" dt="2023-03-22T16:05:49.956" v="9610"/>
          <ac:spMkLst>
            <pc:docMk/>
            <pc:sldMk cId="2600763467" sldId="369"/>
            <ac:spMk id="29" creationId="{9B283D0F-EFAB-3743-D767-CF4329AFADE5}"/>
          </ac:spMkLst>
        </pc:spChg>
        <pc:spChg chg="mod">
          <ac:chgData name="Dindi puri" userId="ae3aafaeea893d49" providerId="LiveId" clId="{165A048F-90F6-4D84-B5D5-7754AC2C34A7}" dt="2023-03-22T16:05:49.956" v="9610"/>
          <ac:spMkLst>
            <pc:docMk/>
            <pc:sldMk cId="2600763467" sldId="369"/>
            <ac:spMk id="30" creationId="{FD3D8E8F-7F07-CF98-E710-1E3CC0B437A8}"/>
          </ac:spMkLst>
        </pc:spChg>
        <pc:spChg chg="mod">
          <ac:chgData name="Dindi puri" userId="ae3aafaeea893d49" providerId="LiveId" clId="{165A048F-90F6-4D84-B5D5-7754AC2C34A7}" dt="2023-03-22T16:05:49.956" v="9610"/>
          <ac:spMkLst>
            <pc:docMk/>
            <pc:sldMk cId="2600763467" sldId="369"/>
            <ac:spMk id="31" creationId="{6B18DFF8-B59F-DF2C-1CE1-165F1C216CA0}"/>
          </ac:spMkLst>
        </pc:spChg>
        <pc:spChg chg="mod">
          <ac:chgData name="Dindi puri" userId="ae3aafaeea893d49" providerId="LiveId" clId="{165A048F-90F6-4D84-B5D5-7754AC2C34A7}" dt="2023-03-22T16:05:49.956" v="9610"/>
          <ac:spMkLst>
            <pc:docMk/>
            <pc:sldMk cId="2600763467" sldId="369"/>
            <ac:spMk id="32" creationId="{9AA6942B-C6FC-F6F5-E5C1-937AFB495BD8}"/>
          </ac:spMkLst>
        </pc:spChg>
        <pc:spChg chg="mod">
          <ac:chgData name="Dindi puri" userId="ae3aafaeea893d49" providerId="LiveId" clId="{165A048F-90F6-4D84-B5D5-7754AC2C34A7}" dt="2023-03-22T16:05:49.956" v="9610"/>
          <ac:spMkLst>
            <pc:docMk/>
            <pc:sldMk cId="2600763467" sldId="369"/>
            <ac:spMk id="33" creationId="{D5D15465-0858-8B9B-E55E-15FAC1CF9038}"/>
          </ac:spMkLst>
        </pc:spChg>
        <pc:spChg chg="mod">
          <ac:chgData name="Dindi puri" userId="ae3aafaeea893d49" providerId="LiveId" clId="{165A048F-90F6-4D84-B5D5-7754AC2C34A7}" dt="2023-03-22T16:05:49.956" v="9610"/>
          <ac:spMkLst>
            <pc:docMk/>
            <pc:sldMk cId="2600763467" sldId="369"/>
            <ac:spMk id="34" creationId="{A4912BDE-7C5B-D223-F7D0-8EE02726BA61}"/>
          </ac:spMkLst>
        </pc:spChg>
        <pc:spChg chg="mod">
          <ac:chgData name="Dindi puri" userId="ae3aafaeea893d49" providerId="LiveId" clId="{165A048F-90F6-4D84-B5D5-7754AC2C34A7}" dt="2023-03-22T16:05:49.956" v="9610"/>
          <ac:spMkLst>
            <pc:docMk/>
            <pc:sldMk cId="2600763467" sldId="369"/>
            <ac:spMk id="35" creationId="{4A70B801-7F4F-05A5-05C9-DBD68F056A6D}"/>
          </ac:spMkLst>
        </pc:spChg>
        <pc:spChg chg="mod">
          <ac:chgData name="Dindi puri" userId="ae3aafaeea893d49" providerId="LiveId" clId="{165A048F-90F6-4D84-B5D5-7754AC2C34A7}" dt="2023-03-22T16:05:49.956" v="9610"/>
          <ac:spMkLst>
            <pc:docMk/>
            <pc:sldMk cId="2600763467" sldId="369"/>
            <ac:spMk id="36" creationId="{3A35D651-7F81-13DE-4340-CEAA60F7AFC5}"/>
          </ac:spMkLst>
        </pc:spChg>
        <pc:spChg chg="mod">
          <ac:chgData name="Dindi puri" userId="ae3aafaeea893d49" providerId="LiveId" clId="{165A048F-90F6-4D84-B5D5-7754AC2C34A7}" dt="2023-03-22T16:05:49.956" v="9610"/>
          <ac:spMkLst>
            <pc:docMk/>
            <pc:sldMk cId="2600763467" sldId="369"/>
            <ac:spMk id="37" creationId="{5CAFFC8A-C5D6-7A78-7A51-6C00FE7A5AA0}"/>
          </ac:spMkLst>
        </pc:spChg>
        <pc:spChg chg="mod">
          <ac:chgData name="Dindi puri" userId="ae3aafaeea893d49" providerId="LiveId" clId="{165A048F-90F6-4D84-B5D5-7754AC2C34A7}" dt="2023-03-22T16:05:49.956" v="9610"/>
          <ac:spMkLst>
            <pc:docMk/>
            <pc:sldMk cId="2600763467" sldId="369"/>
            <ac:spMk id="38" creationId="{D2688EA5-E1B8-BB27-767A-FABF6B256BE4}"/>
          </ac:spMkLst>
        </pc:spChg>
        <pc:spChg chg="mod">
          <ac:chgData name="Dindi puri" userId="ae3aafaeea893d49" providerId="LiveId" clId="{165A048F-90F6-4D84-B5D5-7754AC2C34A7}" dt="2023-03-22T16:05:49.956" v="9610"/>
          <ac:spMkLst>
            <pc:docMk/>
            <pc:sldMk cId="2600763467" sldId="369"/>
            <ac:spMk id="39" creationId="{331F50C4-B619-D746-EFB0-2E1A8A2D9474}"/>
          </ac:spMkLst>
        </pc:spChg>
        <pc:spChg chg="mod">
          <ac:chgData name="Dindi puri" userId="ae3aafaeea893d49" providerId="LiveId" clId="{165A048F-90F6-4D84-B5D5-7754AC2C34A7}" dt="2023-03-22T16:05:49.956" v="9610"/>
          <ac:spMkLst>
            <pc:docMk/>
            <pc:sldMk cId="2600763467" sldId="369"/>
            <ac:spMk id="40" creationId="{7EB749FC-DBB1-4ED3-D056-B4DF7A835DB2}"/>
          </ac:spMkLst>
        </pc:spChg>
        <pc:spChg chg="mod">
          <ac:chgData name="Dindi puri" userId="ae3aafaeea893d49" providerId="LiveId" clId="{165A048F-90F6-4D84-B5D5-7754AC2C34A7}" dt="2023-03-22T16:05:49.956" v="9610"/>
          <ac:spMkLst>
            <pc:docMk/>
            <pc:sldMk cId="2600763467" sldId="369"/>
            <ac:spMk id="41" creationId="{064472CC-7829-9EE1-3610-E51D1E23ED10}"/>
          </ac:spMkLst>
        </pc:spChg>
        <pc:spChg chg="mod">
          <ac:chgData name="Dindi puri" userId="ae3aafaeea893d49" providerId="LiveId" clId="{165A048F-90F6-4D84-B5D5-7754AC2C34A7}" dt="2023-03-22T16:05:49.956" v="9610"/>
          <ac:spMkLst>
            <pc:docMk/>
            <pc:sldMk cId="2600763467" sldId="369"/>
            <ac:spMk id="42" creationId="{EE00E54A-21B9-7AEB-B9BA-896F4458A847}"/>
          </ac:spMkLst>
        </pc:spChg>
        <pc:spChg chg="mod">
          <ac:chgData name="Dindi puri" userId="ae3aafaeea893d49" providerId="LiveId" clId="{165A048F-90F6-4D84-B5D5-7754AC2C34A7}" dt="2023-03-22T16:05:49.956" v="9610"/>
          <ac:spMkLst>
            <pc:docMk/>
            <pc:sldMk cId="2600763467" sldId="369"/>
            <ac:spMk id="43" creationId="{C1C68278-BBE4-C746-1D2B-35DA1575FFCE}"/>
          </ac:spMkLst>
        </pc:spChg>
        <pc:spChg chg="mod">
          <ac:chgData name="Dindi puri" userId="ae3aafaeea893d49" providerId="LiveId" clId="{165A048F-90F6-4D84-B5D5-7754AC2C34A7}" dt="2023-03-22T16:05:49.956" v="9610"/>
          <ac:spMkLst>
            <pc:docMk/>
            <pc:sldMk cId="2600763467" sldId="369"/>
            <ac:spMk id="44" creationId="{58E2FF70-1AF1-5DDF-A42E-C8ABD67A2B21}"/>
          </ac:spMkLst>
        </pc:spChg>
        <pc:spChg chg="mod">
          <ac:chgData name="Dindi puri" userId="ae3aafaeea893d49" providerId="LiveId" clId="{165A048F-90F6-4D84-B5D5-7754AC2C34A7}" dt="2023-03-22T16:05:49.956" v="9610"/>
          <ac:spMkLst>
            <pc:docMk/>
            <pc:sldMk cId="2600763467" sldId="369"/>
            <ac:spMk id="45" creationId="{50EE7D5E-0C85-1A21-4C4A-BEEEE7968496}"/>
          </ac:spMkLst>
        </pc:spChg>
        <pc:spChg chg="mod">
          <ac:chgData name="Dindi puri" userId="ae3aafaeea893d49" providerId="LiveId" clId="{165A048F-90F6-4D84-B5D5-7754AC2C34A7}" dt="2023-03-22T16:05:49.956" v="9610"/>
          <ac:spMkLst>
            <pc:docMk/>
            <pc:sldMk cId="2600763467" sldId="369"/>
            <ac:spMk id="46" creationId="{27DFA66A-F7FC-05B3-0EC8-C902898494B7}"/>
          </ac:spMkLst>
        </pc:spChg>
        <pc:spChg chg="mod">
          <ac:chgData name="Dindi puri" userId="ae3aafaeea893d49" providerId="LiveId" clId="{165A048F-90F6-4D84-B5D5-7754AC2C34A7}" dt="2023-03-22T16:05:49.956" v="9610"/>
          <ac:spMkLst>
            <pc:docMk/>
            <pc:sldMk cId="2600763467" sldId="369"/>
            <ac:spMk id="47" creationId="{7F94A3FE-6781-8D1E-9AA7-5CD8E337B802}"/>
          </ac:spMkLst>
        </pc:spChg>
        <pc:spChg chg="mod">
          <ac:chgData name="Dindi puri" userId="ae3aafaeea893d49" providerId="LiveId" clId="{165A048F-90F6-4D84-B5D5-7754AC2C34A7}" dt="2023-03-22T16:05:49.956" v="9610"/>
          <ac:spMkLst>
            <pc:docMk/>
            <pc:sldMk cId="2600763467" sldId="369"/>
            <ac:spMk id="48" creationId="{A476BD88-7304-9E90-0556-975ECD700CD5}"/>
          </ac:spMkLst>
        </pc:spChg>
        <pc:spChg chg="mod">
          <ac:chgData name="Dindi puri" userId="ae3aafaeea893d49" providerId="LiveId" clId="{165A048F-90F6-4D84-B5D5-7754AC2C34A7}" dt="2023-03-22T16:05:49.956" v="9610"/>
          <ac:spMkLst>
            <pc:docMk/>
            <pc:sldMk cId="2600763467" sldId="369"/>
            <ac:spMk id="49" creationId="{6783DFA9-1E47-B5DA-CFC6-08FCE8373AD6}"/>
          </ac:spMkLst>
        </pc:spChg>
        <pc:spChg chg="mod">
          <ac:chgData name="Dindi puri" userId="ae3aafaeea893d49" providerId="LiveId" clId="{165A048F-90F6-4D84-B5D5-7754AC2C34A7}" dt="2023-03-22T16:05:49.956" v="9610"/>
          <ac:spMkLst>
            <pc:docMk/>
            <pc:sldMk cId="2600763467" sldId="369"/>
            <ac:spMk id="50" creationId="{3BAC51EB-21DA-264E-2616-3133D05DC5B8}"/>
          </ac:spMkLst>
        </pc:spChg>
        <pc:spChg chg="mod">
          <ac:chgData name="Dindi puri" userId="ae3aafaeea893d49" providerId="LiveId" clId="{165A048F-90F6-4D84-B5D5-7754AC2C34A7}" dt="2023-03-22T16:05:49.956" v="9610"/>
          <ac:spMkLst>
            <pc:docMk/>
            <pc:sldMk cId="2600763467" sldId="369"/>
            <ac:spMk id="51" creationId="{A93A1963-F6CD-D354-A95F-B6C4763301B0}"/>
          </ac:spMkLst>
        </pc:spChg>
        <pc:spChg chg="mod">
          <ac:chgData name="Dindi puri" userId="ae3aafaeea893d49" providerId="LiveId" clId="{165A048F-90F6-4D84-B5D5-7754AC2C34A7}" dt="2023-03-22T16:05:49.956" v="9610"/>
          <ac:spMkLst>
            <pc:docMk/>
            <pc:sldMk cId="2600763467" sldId="369"/>
            <ac:spMk id="52" creationId="{B455EE54-6659-DAAF-F988-5C94ABC0C89A}"/>
          </ac:spMkLst>
        </pc:spChg>
        <pc:spChg chg="mod">
          <ac:chgData name="Dindi puri" userId="ae3aafaeea893d49" providerId="LiveId" clId="{165A048F-90F6-4D84-B5D5-7754AC2C34A7}" dt="2023-03-22T16:05:49.956" v="9610"/>
          <ac:spMkLst>
            <pc:docMk/>
            <pc:sldMk cId="2600763467" sldId="369"/>
            <ac:spMk id="53" creationId="{1A84F2E2-014E-691A-6F38-B3D7CFAF695F}"/>
          </ac:spMkLst>
        </pc:spChg>
        <pc:spChg chg="mod">
          <ac:chgData name="Dindi puri" userId="ae3aafaeea893d49" providerId="LiveId" clId="{165A048F-90F6-4D84-B5D5-7754AC2C34A7}" dt="2023-03-22T16:05:49.956" v="9610"/>
          <ac:spMkLst>
            <pc:docMk/>
            <pc:sldMk cId="2600763467" sldId="369"/>
            <ac:spMk id="54" creationId="{DFE46BE6-4838-7F6B-7429-7381F1920B12}"/>
          </ac:spMkLst>
        </pc:spChg>
        <pc:spChg chg="mod">
          <ac:chgData name="Dindi puri" userId="ae3aafaeea893d49" providerId="LiveId" clId="{165A048F-90F6-4D84-B5D5-7754AC2C34A7}" dt="2023-03-22T16:05:49.956" v="9610"/>
          <ac:spMkLst>
            <pc:docMk/>
            <pc:sldMk cId="2600763467" sldId="369"/>
            <ac:spMk id="55" creationId="{A18ABFFA-F8C4-3539-73D1-CD2303A78B96}"/>
          </ac:spMkLst>
        </pc:spChg>
        <pc:spChg chg="mod">
          <ac:chgData name="Dindi puri" userId="ae3aafaeea893d49" providerId="LiveId" clId="{165A048F-90F6-4D84-B5D5-7754AC2C34A7}" dt="2023-03-22T16:05:49.956" v="9610"/>
          <ac:spMkLst>
            <pc:docMk/>
            <pc:sldMk cId="2600763467" sldId="369"/>
            <ac:spMk id="56" creationId="{36EAE8E3-F8E3-9D8D-CB77-4CE055882B99}"/>
          </ac:spMkLst>
        </pc:spChg>
        <pc:spChg chg="mod">
          <ac:chgData name="Dindi puri" userId="ae3aafaeea893d49" providerId="LiveId" clId="{165A048F-90F6-4D84-B5D5-7754AC2C34A7}" dt="2023-03-22T16:05:49.956" v="9610"/>
          <ac:spMkLst>
            <pc:docMk/>
            <pc:sldMk cId="2600763467" sldId="369"/>
            <ac:spMk id="57" creationId="{13AA90D3-1C8F-74DB-2F5A-633B52C1EC91}"/>
          </ac:spMkLst>
        </pc:spChg>
        <pc:spChg chg="mod">
          <ac:chgData name="Dindi puri" userId="ae3aafaeea893d49" providerId="LiveId" clId="{165A048F-90F6-4D84-B5D5-7754AC2C34A7}" dt="2023-03-22T16:05:49.956" v="9610"/>
          <ac:spMkLst>
            <pc:docMk/>
            <pc:sldMk cId="2600763467" sldId="369"/>
            <ac:spMk id="58" creationId="{589ED940-771E-1E55-1F4D-3F8BAB50C002}"/>
          </ac:spMkLst>
        </pc:spChg>
        <pc:spChg chg="mod">
          <ac:chgData name="Dindi puri" userId="ae3aafaeea893d49" providerId="LiveId" clId="{165A048F-90F6-4D84-B5D5-7754AC2C34A7}" dt="2023-03-22T16:05:49.956" v="9610"/>
          <ac:spMkLst>
            <pc:docMk/>
            <pc:sldMk cId="2600763467" sldId="369"/>
            <ac:spMk id="59" creationId="{BAF99CB8-958B-9A00-392D-5D45DC0AACED}"/>
          </ac:spMkLst>
        </pc:spChg>
        <pc:spChg chg="mod">
          <ac:chgData name="Dindi puri" userId="ae3aafaeea893d49" providerId="LiveId" clId="{165A048F-90F6-4D84-B5D5-7754AC2C34A7}" dt="2023-03-22T16:05:49.956" v="9610"/>
          <ac:spMkLst>
            <pc:docMk/>
            <pc:sldMk cId="2600763467" sldId="369"/>
            <ac:spMk id="60" creationId="{6787A71C-A34A-971A-FD3E-E11D68EE377C}"/>
          </ac:spMkLst>
        </pc:spChg>
        <pc:spChg chg="mod">
          <ac:chgData name="Dindi puri" userId="ae3aafaeea893d49" providerId="LiveId" clId="{165A048F-90F6-4D84-B5D5-7754AC2C34A7}" dt="2023-03-22T16:05:49.956" v="9610"/>
          <ac:spMkLst>
            <pc:docMk/>
            <pc:sldMk cId="2600763467" sldId="369"/>
            <ac:spMk id="61" creationId="{045AACE0-6262-287D-1B72-72A6C61451CE}"/>
          </ac:spMkLst>
        </pc:spChg>
        <pc:spChg chg="mod">
          <ac:chgData name="Dindi puri" userId="ae3aafaeea893d49" providerId="LiveId" clId="{165A048F-90F6-4D84-B5D5-7754AC2C34A7}" dt="2023-03-22T16:05:49.956" v="9610"/>
          <ac:spMkLst>
            <pc:docMk/>
            <pc:sldMk cId="2600763467" sldId="369"/>
            <ac:spMk id="62" creationId="{422680F5-3E67-6A23-7AED-9BCDBF0EA1DA}"/>
          </ac:spMkLst>
        </pc:spChg>
        <pc:spChg chg="mod">
          <ac:chgData name="Dindi puri" userId="ae3aafaeea893d49" providerId="LiveId" clId="{165A048F-90F6-4D84-B5D5-7754AC2C34A7}" dt="2023-03-22T16:05:49.956" v="9610"/>
          <ac:spMkLst>
            <pc:docMk/>
            <pc:sldMk cId="2600763467" sldId="369"/>
            <ac:spMk id="63" creationId="{D6D12611-F64B-B9CB-5DF4-63E6832B082B}"/>
          </ac:spMkLst>
        </pc:spChg>
        <pc:spChg chg="mod">
          <ac:chgData name="Dindi puri" userId="ae3aafaeea893d49" providerId="LiveId" clId="{165A048F-90F6-4D84-B5D5-7754AC2C34A7}" dt="2023-03-22T16:05:49.956" v="9610"/>
          <ac:spMkLst>
            <pc:docMk/>
            <pc:sldMk cId="2600763467" sldId="369"/>
            <ac:spMk id="64" creationId="{D483B140-3DE1-A524-24DD-20C0B375C736}"/>
          </ac:spMkLst>
        </pc:spChg>
        <pc:spChg chg="mod">
          <ac:chgData name="Dindi puri" userId="ae3aafaeea893d49" providerId="LiveId" clId="{165A048F-90F6-4D84-B5D5-7754AC2C34A7}" dt="2023-03-22T16:05:49.956" v="9610"/>
          <ac:spMkLst>
            <pc:docMk/>
            <pc:sldMk cId="2600763467" sldId="369"/>
            <ac:spMk id="65" creationId="{5FBD8E06-B709-F7E5-F1D1-D8397465F8BD}"/>
          </ac:spMkLst>
        </pc:spChg>
        <pc:spChg chg="mod">
          <ac:chgData name="Dindi puri" userId="ae3aafaeea893d49" providerId="LiveId" clId="{165A048F-90F6-4D84-B5D5-7754AC2C34A7}" dt="2023-03-22T16:05:49.956" v="9610"/>
          <ac:spMkLst>
            <pc:docMk/>
            <pc:sldMk cId="2600763467" sldId="369"/>
            <ac:spMk id="66" creationId="{3EEEAFDA-4FAA-C30A-FA5D-C2FCA0D8CFE2}"/>
          </ac:spMkLst>
        </pc:spChg>
        <pc:spChg chg="mod">
          <ac:chgData name="Dindi puri" userId="ae3aafaeea893d49" providerId="LiveId" clId="{165A048F-90F6-4D84-B5D5-7754AC2C34A7}" dt="2023-03-22T16:05:49.956" v="9610"/>
          <ac:spMkLst>
            <pc:docMk/>
            <pc:sldMk cId="2600763467" sldId="369"/>
            <ac:spMk id="67" creationId="{FC306EA7-F575-D8FF-09A2-5093972A1326}"/>
          </ac:spMkLst>
        </pc:spChg>
        <pc:spChg chg="mod">
          <ac:chgData name="Dindi puri" userId="ae3aafaeea893d49" providerId="LiveId" clId="{165A048F-90F6-4D84-B5D5-7754AC2C34A7}" dt="2023-03-22T16:05:49.956" v="9610"/>
          <ac:spMkLst>
            <pc:docMk/>
            <pc:sldMk cId="2600763467" sldId="369"/>
            <ac:spMk id="68" creationId="{BDB4BA6F-6B1B-2B80-5F6C-2158E013AD27}"/>
          </ac:spMkLst>
        </pc:spChg>
        <pc:spChg chg="mod">
          <ac:chgData name="Dindi puri" userId="ae3aafaeea893d49" providerId="LiveId" clId="{165A048F-90F6-4D84-B5D5-7754AC2C34A7}" dt="2023-03-22T16:05:49.956" v="9610"/>
          <ac:spMkLst>
            <pc:docMk/>
            <pc:sldMk cId="2600763467" sldId="369"/>
            <ac:spMk id="69" creationId="{5BEBC220-E98A-A47E-6CA0-744C50C9F257}"/>
          </ac:spMkLst>
        </pc:spChg>
        <pc:spChg chg="mod">
          <ac:chgData name="Dindi puri" userId="ae3aafaeea893d49" providerId="LiveId" clId="{165A048F-90F6-4D84-B5D5-7754AC2C34A7}" dt="2023-03-22T16:05:49.956" v="9610"/>
          <ac:spMkLst>
            <pc:docMk/>
            <pc:sldMk cId="2600763467" sldId="369"/>
            <ac:spMk id="70" creationId="{28933FED-05C5-D846-0AD8-A29B66D065D4}"/>
          </ac:spMkLst>
        </pc:spChg>
        <pc:spChg chg="mod">
          <ac:chgData name="Dindi puri" userId="ae3aafaeea893d49" providerId="LiveId" clId="{165A048F-90F6-4D84-B5D5-7754AC2C34A7}" dt="2023-03-22T16:05:49.956" v="9610"/>
          <ac:spMkLst>
            <pc:docMk/>
            <pc:sldMk cId="2600763467" sldId="369"/>
            <ac:spMk id="71" creationId="{C0FD8E73-9F18-AFF9-93A0-39FEDC625BDE}"/>
          </ac:spMkLst>
        </pc:spChg>
        <pc:spChg chg="mod">
          <ac:chgData name="Dindi puri" userId="ae3aafaeea893d49" providerId="LiveId" clId="{165A048F-90F6-4D84-B5D5-7754AC2C34A7}" dt="2023-03-22T16:05:49.956" v="9610"/>
          <ac:spMkLst>
            <pc:docMk/>
            <pc:sldMk cId="2600763467" sldId="369"/>
            <ac:spMk id="72" creationId="{00CE0DC9-D45F-7253-FFB3-D13C447794EB}"/>
          </ac:spMkLst>
        </pc:spChg>
        <pc:spChg chg="mod">
          <ac:chgData name="Dindi puri" userId="ae3aafaeea893d49" providerId="LiveId" clId="{165A048F-90F6-4D84-B5D5-7754AC2C34A7}" dt="2023-03-22T16:05:49.956" v="9610"/>
          <ac:spMkLst>
            <pc:docMk/>
            <pc:sldMk cId="2600763467" sldId="369"/>
            <ac:spMk id="73" creationId="{36116236-1AA9-42AE-F6D5-6104D58238AC}"/>
          </ac:spMkLst>
        </pc:spChg>
        <pc:spChg chg="mod">
          <ac:chgData name="Dindi puri" userId="ae3aafaeea893d49" providerId="LiveId" clId="{165A048F-90F6-4D84-B5D5-7754AC2C34A7}" dt="2023-03-22T16:05:49.956" v="9610"/>
          <ac:spMkLst>
            <pc:docMk/>
            <pc:sldMk cId="2600763467" sldId="369"/>
            <ac:spMk id="74" creationId="{A5EA7623-6CFD-5759-977A-813DEFA31028}"/>
          </ac:spMkLst>
        </pc:spChg>
        <pc:spChg chg="mod">
          <ac:chgData name="Dindi puri" userId="ae3aafaeea893d49" providerId="LiveId" clId="{165A048F-90F6-4D84-B5D5-7754AC2C34A7}" dt="2023-03-22T16:05:49.956" v="9610"/>
          <ac:spMkLst>
            <pc:docMk/>
            <pc:sldMk cId="2600763467" sldId="369"/>
            <ac:spMk id="75" creationId="{CA16A21B-AC87-CA9D-600F-359CDF3593FA}"/>
          </ac:spMkLst>
        </pc:spChg>
        <pc:spChg chg="mod">
          <ac:chgData name="Dindi puri" userId="ae3aafaeea893d49" providerId="LiveId" clId="{165A048F-90F6-4D84-B5D5-7754AC2C34A7}" dt="2023-03-22T16:05:49.956" v="9610"/>
          <ac:spMkLst>
            <pc:docMk/>
            <pc:sldMk cId="2600763467" sldId="369"/>
            <ac:spMk id="76" creationId="{89C6FD6F-B6F1-FD17-5D3B-AA9D5B41F47D}"/>
          </ac:spMkLst>
        </pc:spChg>
        <pc:spChg chg="mod">
          <ac:chgData name="Dindi puri" userId="ae3aafaeea893d49" providerId="LiveId" clId="{165A048F-90F6-4D84-B5D5-7754AC2C34A7}" dt="2023-03-22T16:05:49.956" v="9610"/>
          <ac:spMkLst>
            <pc:docMk/>
            <pc:sldMk cId="2600763467" sldId="369"/>
            <ac:spMk id="77" creationId="{A13D13DE-DBAB-8F74-3523-011D10EA901F}"/>
          </ac:spMkLst>
        </pc:spChg>
        <pc:spChg chg="mod">
          <ac:chgData name="Dindi puri" userId="ae3aafaeea893d49" providerId="LiveId" clId="{165A048F-90F6-4D84-B5D5-7754AC2C34A7}" dt="2023-03-22T16:05:49.956" v="9610"/>
          <ac:spMkLst>
            <pc:docMk/>
            <pc:sldMk cId="2600763467" sldId="369"/>
            <ac:spMk id="78" creationId="{23B05475-7793-FAD8-0F7F-EAC443A17F60}"/>
          </ac:spMkLst>
        </pc:spChg>
        <pc:spChg chg="add del mod">
          <ac:chgData name="Dindi puri" userId="ae3aafaeea893d49" providerId="LiveId" clId="{165A048F-90F6-4D84-B5D5-7754AC2C34A7}" dt="2023-03-22T16:05:56.602" v="9612" actId="21"/>
          <ac:spMkLst>
            <pc:docMk/>
            <pc:sldMk cId="2600763467" sldId="369"/>
            <ac:spMk id="80" creationId="{5D189B37-4931-94DF-4C82-C6F127F5C79F}"/>
          </ac:spMkLst>
        </pc:spChg>
        <pc:grpChg chg="add mod">
          <ac:chgData name="Dindi puri" userId="ae3aafaeea893d49" providerId="LiveId" clId="{165A048F-90F6-4D84-B5D5-7754AC2C34A7}" dt="2023-03-22T16:06:08.161" v="9616" actId="1076"/>
          <ac:grpSpMkLst>
            <pc:docMk/>
            <pc:sldMk cId="2600763467" sldId="369"/>
            <ac:grpSpMk id="5" creationId="{862CDB14-914D-8543-C476-8F8524705146}"/>
          </ac:grpSpMkLst>
        </pc:grpChg>
      </pc:sldChg>
      <pc:sldChg chg="modSp add del mod ord">
        <pc:chgData name="Dindi puri" userId="ae3aafaeea893d49" providerId="LiveId" clId="{165A048F-90F6-4D84-B5D5-7754AC2C34A7}" dt="2023-03-23T16:15:14.637" v="12867" actId="2696"/>
        <pc:sldMkLst>
          <pc:docMk/>
          <pc:sldMk cId="3722491296" sldId="370"/>
        </pc:sldMkLst>
        <pc:graphicFrameChg chg="mod modGraphic">
          <ac:chgData name="Dindi puri" userId="ae3aafaeea893d49" providerId="LiveId" clId="{165A048F-90F6-4D84-B5D5-7754AC2C34A7}" dt="2023-03-22T14:51:17.465" v="8745" actId="2165"/>
          <ac:graphicFrameMkLst>
            <pc:docMk/>
            <pc:sldMk cId="3722491296" sldId="370"/>
            <ac:graphicFrameMk id="4454" creationId="{00000000-0000-0000-0000-000000000000}"/>
          </ac:graphicFrameMkLst>
        </pc:graphicFrameChg>
      </pc:sldChg>
      <pc:sldChg chg="add del">
        <pc:chgData name="Dindi puri" userId="ae3aafaeea893d49" providerId="LiveId" clId="{165A048F-90F6-4D84-B5D5-7754AC2C34A7}" dt="2023-03-22T14:50:54.818" v="8739" actId="2696"/>
        <pc:sldMkLst>
          <pc:docMk/>
          <pc:sldMk cId="3158469710" sldId="371"/>
        </pc:sldMkLst>
      </pc:sldChg>
      <pc:sldChg chg="modSp add del mod ord">
        <pc:chgData name="Dindi puri" userId="ae3aafaeea893d49" providerId="LiveId" clId="{165A048F-90F6-4D84-B5D5-7754AC2C34A7}" dt="2023-03-23T16:15:27.052" v="12869" actId="2696"/>
        <pc:sldMkLst>
          <pc:docMk/>
          <pc:sldMk cId="3529779257" sldId="372"/>
        </pc:sldMkLst>
        <pc:graphicFrameChg chg="modGraphic">
          <ac:chgData name="Dindi puri" userId="ae3aafaeea893d49" providerId="LiveId" clId="{165A048F-90F6-4D84-B5D5-7754AC2C34A7}" dt="2023-03-22T14:51:06.755" v="8742" actId="2165"/>
          <ac:graphicFrameMkLst>
            <pc:docMk/>
            <pc:sldMk cId="3529779257" sldId="372"/>
            <ac:graphicFrameMk id="4454" creationId="{00000000-0000-0000-0000-000000000000}"/>
          </ac:graphicFrameMkLst>
        </pc:graphicFrameChg>
      </pc:sldChg>
      <pc:sldChg chg="modSp add del mod">
        <pc:chgData name="Dindi puri" userId="ae3aafaeea893d49" providerId="LiveId" clId="{165A048F-90F6-4D84-B5D5-7754AC2C34A7}" dt="2023-03-23T16:15:38.634" v="12871" actId="2696"/>
        <pc:sldMkLst>
          <pc:docMk/>
          <pc:sldMk cId="3408706753" sldId="373"/>
        </pc:sldMkLst>
        <pc:graphicFrameChg chg="modGraphic">
          <ac:chgData name="Dindi puri" userId="ae3aafaeea893d49" providerId="LiveId" clId="{165A048F-90F6-4D84-B5D5-7754AC2C34A7}" dt="2023-03-22T14:57:43.647" v="8900" actId="120"/>
          <ac:graphicFrameMkLst>
            <pc:docMk/>
            <pc:sldMk cId="3408706753" sldId="373"/>
            <ac:graphicFrameMk id="4454" creationId="{00000000-0000-0000-0000-000000000000}"/>
          </ac:graphicFrameMkLst>
        </pc:graphicFrameChg>
      </pc:sldChg>
      <pc:sldChg chg="modSp new del mod">
        <pc:chgData name="Dindi puri" userId="ae3aafaeea893d49" providerId="LiveId" clId="{165A048F-90F6-4D84-B5D5-7754AC2C34A7}" dt="2023-03-22T17:11:38.840" v="11575" actId="2696"/>
        <pc:sldMkLst>
          <pc:docMk/>
          <pc:sldMk cId="2519542438" sldId="374"/>
        </pc:sldMkLst>
        <pc:spChg chg="mod">
          <ac:chgData name="Dindi puri" userId="ae3aafaeea893d49" providerId="LiveId" clId="{165A048F-90F6-4D84-B5D5-7754AC2C34A7}" dt="2023-03-22T15:00:11.150" v="8961" actId="1076"/>
          <ac:spMkLst>
            <pc:docMk/>
            <pc:sldMk cId="2519542438" sldId="374"/>
            <ac:spMk id="2" creationId="{9ED8402F-BBBC-AC8A-C1BA-8A16EBAC4D28}"/>
          </ac:spMkLst>
        </pc:spChg>
      </pc:sldChg>
      <pc:sldChg chg="add del">
        <pc:chgData name="Dindi puri" userId="ae3aafaeea893d49" providerId="LiveId" clId="{165A048F-90F6-4D84-B5D5-7754AC2C34A7}" dt="2023-03-22T14:59:39.518" v="8914" actId="2890"/>
        <pc:sldMkLst>
          <pc:docMk/>
          <pc:sldMk cId="3638233965" sldId="374"/>
        </pc:sldMkLst>
      </pc:sldChg>
      <pc:sldChg chg="addSp delSp modSp add mod addAnim delAnim">
        <pc:chgData name="Dindi puri" userId="ae3aafaeea893d49" providerId="LiveId" clId="{165A048F-90F6-4D84-B5D5-7754AC2C34A7}" dt="2023-03-24T16:18:55.058" v="13863" actId="478"/>
        <pc:sldMkLst>
          <pc:docMk/>
          <pc:sldMk cId="1201370993" sldId="375"/>
        </pc:sldMkLst>
        <pc:spChg chg="del">
          <ac:chgData name="Dindi puri" userId="ae3aafaeea893d49" providerId="LiveId" clId="{165A048F-90F6-4D84-B5D5-7754AC2C34A7}" dt="2023-03-24T16:18:55.058" v="13863" actId="478"/>
          <ac:spMkLst>
            <pc:docMk/>
            <pc:sldMk cId="1201370993" sldId="375"/>
            <ac:spMk id="4450" creationId="{00000000-0000-0000-0000-000000000000}"/>
          </ac:spMkLst>
        </pc:spChg>
        <pc:spChg chg="del mod">
          <ac:chgData name="Dindi puri" userId="ae3aafaeea893d49" providerId="LiveId" clId="{165A048F-90F6-4D84-B5D5-7754AC2C34A7}" dt="2023-03-24T16:18:54.308" v="13862" actId="478"/>
          <ac:spMkLst>
            <pc:docMk/>
            <pc:sldMk cId="1201370993" sldId="375"/>
            <ac:spMk id="4451" creationId="{00000000-0000-0000-0000-000000000000}"/>
          </ac:spMkLst>
        </pc:spChg>
        <pc:spChg chg="del">
          <ac:chgData name="Dindi puri" userId="ae3aafaeea893d49" providerId="LiveId" clId="{165A048F-90F6-4D84-B5D5-7754AC2C34A7}" dt="2023-03-24T16:18:52.276" v="13860" actId="478"/>
          <ac:spMkLst>
            <pc:docMk/>
            <pc:sldMk cId="1201370993" sldId="375"/>
            <ac:spMk id="4452" creationId="{00000000-0000-0000-0000-000000000000}"/>
          </ac:spMkLst>
        </pc:spChg>
        <pc:spChg chg="del">
          <ac:chgData name="Dindi puri" userId="ae3aafaeea893d49" providerId="LiveId" clId="{165A048F-90F6-4D84-B5D5-7754AC2C34A7}" dt="2023-03-24T16:18:52.276" v="13860" actId="478"/>
          <ac:spMkLst>
            <pc:docMk/>
            <pc:sldMk cId="1201370993" sldId="375"/>
            <ac:spMk id="4453" creationId="{00000000-0000-0000-0000-000000000000}"/>
          </ac:spMkLst>
        </pc:spChg>
        <pc:graphicFrameChg chg="add del mod modGraphic">
          <ac:chgData name="Dindi puri" userId="ae3aafaeea893d49" providerId="LiveId" clId="{165A048F-90F6-4D84-B5D5-7754AC2C34A7}" dt="2023-03-23T16:37:43.907" v="13035" actId="207"/>
          <ac:graphicFrameMkLst>
            <pc:docMk/>
            <pc:sldMk cId="1201370993" sldId="375"/>
            <ac:graphicFrameMk id="4454" creationId="{00000000-0000-0000-0000-000000000000}"/>
          </ac:graphicFrameMkLst>
        </pc:graphicFrameChg>
      </pc:sldChg>
      <pc:sldChg chg="addSp delSp modSp new add del mod">
        <pc:chgData name="Dindi puri" userId="ae3aafaeea893d49" providerId="LiveId" clId="{165A048F-90F6-4D84-B5D5-7754AC2C34A7}" dt="2023-03-29T13:00:49.942" v="14312" actId="20577"/>
        <pc:sldMkLst>
          <pc:docMk/>
          <pc:sldMk cId="867008633" sldId="376"/>
        </pc:sldMkLst>
        <pc:spChg chg="del">
          <ac:chgData name="Dindi puri" userId="ae3aafaeea893d49" providerId="LiveId" clId="{165A048F-90F6-4D84-B5D5-7754AC2C34A7}" dt="2023-03-22T16:10:57.622" v="9690" actId="21"/>
          <ac:spMkLst>
            <pc:docMk/>
            <pc:sldMk cId="867008633" sldId="376"/>
            <ac:spMk id="2" creationId="{39D67818-F838-8418-3351-FC26C4110F12}"/>
          </ac:spMkLst>
        </pc:spChg>
        <pc:spChg chg="mod">
          <ac:chgData name="Dindi puri" userId="ae3aafaeea893d49" providerId="LiveId" clId="{165A048F-90F6-4D84-B5D5-7754AC2C34A7}" dt="2023-03-29T13:00:49.942" v="14312" actId="20577"/>
          <ac:spMkLst>
            <pc:docMk/>
            <pc:sldMk cId="867008633" sldId="376"/>
            <ac:spMk id="3" creationId="{943F1BFF-3C46-295C-9CF1-BC450AB0869F}"/>
          </ac:spMkLst>
        </pc:spChg>
        <pc:spChg chg="mod">
          <ac:chgData name="Dindi puri" userId="ae3aafaeea893d49" providerId="LiveId" clId="{165A048F-90F6-4D84-B5D5-7754AC2C34A7}" dt="2023-03-22T16:10:43.604" v="9688" actId="20577"/>
          <ac:spMkLst>
            <pc:docMk/>
            <pc:sldMk cId="867008633" sldId="376"/>
            <ac:spMk id="4" creationId="{B01EE8F0-31CC-39EE-6720-09D10B232143}"/>
          </ac:spMkLst>
        </pc:spChg>
        <pc:picChg chg="add mod">
          <ac:chgData name="Dindi puri" userId="ae3aafaeea893d49" providerId="LiveId" clId="{165A048F-90F6-4D84-B5D5-7754AC2C34A7}" dt="2023-03-22T16:11:03.418" v="9693" actId="1076"/>
          <ac:picMkLst>
            <pc:docMk/>
            <pc:sldMk cId="867008633" sldId="376"/>
            <ac:picMk id="6" creationId="{261448A3-54DF-0DE9-823D-9131AB756C11}"/>
          </ac:picMkLst>
        </pc:picChg>
      </pc:sldChg>
      <pc:sldChg chg="modSp add mod">
        <pc:chgData name="Dindi puri" userId="ae3aafaeea893d49" providerId="LiveId" clId="{165A048F-90F6-4D84-B5D5-7754AC2C34A7}" dt="2023-03-23T16:39:59.718" v="13044" actId="20577"/>
        <pc:sldMkLst>
          <pc:docMk/>
          <pc:sldMk cId="2270381050" sldId="377"/>
        </pc:sldMkLst>
        <pc:spChg chg="mod">
          <ac:chgData name="Dindi puri" userId="ae3aafaeea893d49" providerId="LiveId" clId="{165A048F-90F6-4D84-B5D5-7754AC2C34A7}" dt="2023-03-23T16:39:59.718" v="13044" actId="20577"/>
          <ac:spMkLst>
            <pc:docMk/>
            <pc:sldMk cId="2270381050" sldId="377"/>
            <ac:spMk id="3" creationId="{943F1BFF-3C46-295C-9CF1-BC450AB0869F}"/>
          </ac:spMkLst>
        </pc:spChg>
      </pc:sldChg>
      <pc:sldChg chg="addSp modSp new add del mod">
        <pc:chgData name="Dindi puri" userId="ae3aafaeea893d49" providerId="LiveId" clId="{165A048F-90F6-4D84-B5D5-7754AC2C34A7}" dt="2023-03-24T15:27:35.875" v="13361" actId="20577"/>
        <pc:sldMkLst>
          <pc:docMk/>
          <pc:sldMk cId="1608663267" sldId="378"/>
        </pc:sldMkLst>
        <pc:spChg chg="mod">
          <ac:chgData name="Dindi puri" userId="ae3aafaeea893d49" providerId="LiveId" clId="{165A048F-90F6-4D84-B5D5-7754AC2C34A7}" dt="2023-03-24T15:27:35.875" v="13361" actId="20577"/>
          <ac:spMkLst>
            <pc:docMk/>
            <pc:sldMk cId="1608663267" sldId="378"/>
            <ac:spMk id="2" creationId="{A0FE8DEB-F164-C2A5-568C-C2B7947CDA42}"/>
          </ac:spMkLst>
        </pc:spChg>
        <pc:spChg chg="mod">
          <ac:chgData name="Dindi puri" userId="ae3aafaeea893d49" providerId="LiveId" clId="{165A048F-90F6-4D84-B5D5-7754AC2C34A7}" dt="2023-03-22T16:59:30.264" v="10925" actId="20577"/>
          <ac:spMkLst>
            <pc:docMk/>
            <pc:sldMk cId="1608663267" sldId="378"/>
            <ac:spMk id="3" creationId="{55647028-E7DB-FF8A-15D4-8FDA72D8502F}"/>
          </ac:spMkLst>
        </pc:spChg>
        <pc:spChg chg="mod">
          <ac:chgData name="Dindi puri" userId="ae3aafaeea893d49" providerId="LiveId" clId="{165A048F-90F6-4D84-B5D5-7754AC2C34A7}" dt="2023-03-22T16:59:41.640" v="10926"/>
          <ac:spMkLst>
            <pc:docMk/>
            <pc:sldMk cId="1608663267" sldId="378"/>
            <ac:spMk id="5" creationId="{C944C171-E6E1-38FD-673A-5F015782ADCD}"/>
          </ac:spMkLst>
        </pc:spChg>
        <pc:spChg chg="mod">
          <ac:chgData name="Dindi puri" userId="ae3aafaeea893d49" providerId="LiveId" clId="{165A048F-90F6-4D84-B5D5-7754AC2C34A7}" dt="2023-03-22T16:59:41.640" v="10926"/>
          <ac:spMkLst>
            <pc:docMk/>
            <pc:sldMk cId="1608663267" sldId="378"/>
            <ac:spMk id="6" creationId="{5EA039D8-05CA-140A-AC41-C61ABF211874}"/>
          </ac:spMkLst>
        </pc:spChg>
        <pc:spChg chg="mod">
          <ac:chgData name="Dindi puri" userId="ae3aafaeea893d49" providerId="LiveId" clId="{165A048F-90F6-4D84-B5D5-7754AC2C34A7}" dt="2023-03-22T16:59:41.640" v="10926"/>
          <ac:spMkLst>
            <pc:docMk/>
            <pc:sldMk cId="1608663267" sldId="378"/>
            <ac:spMk id="7" creationId="{129790A7-F2B4-A5CE-F275-974441D57F7E}"/>
          </ac:spMkLst>
        </pc:spChg>
        <pc:spChg chg="mod">
          <ac:chgData name="Dindi puri" userId="ae3aafaeea893d49" providerId="LiveId" clId="{165A048F-90F6-4D84-B5D5-7754AC2C34A7}" dt="2023-03-22T16:59:41.640" v="10926"/>
          <ac:spMkLst>
            <pc:docMk/>
            <pc:sldMk cId="1608663267" sldId="378"/>
            <ac:spMk id="8" creationId="{38BAEA6F-49BA-EDFD-0C34-ECE123137F32}"/>
          </ac:spMkLst>
        </pc:spChg>
        <pc:spChg chg="mod">
          <ac:chgData name="Dindi puri" userId="ae3aafaeea893d49" providerId="LiveId" clId="{165A048F-90F6-4D84-B5D5-7754AC2C34A7}" dt="2023-03-22T16:59:41.640" v="10926"/>
          <ac:spMkLst>
            <pc:docMk/>
            <pc:sldMk cId="1608663267" sldId="378"/>
            <ac:spMk id="9" creationId="{687B1DDE-7F36-B91A-B7D1-8275BFF8A740}"/>
          </ac:spMkLst>
        </pc:spChg>
        <pc:spChg chg="mod">
          <ac:chgData name="Dindi puri" userId="ae3aafaeea893d49" providerId="LiveId" clId="{165A048F-90F6-4D84-B5D5-7754AC2C34A7}" dt="2023-03-22T16:59:41.640" v="10926"/>
          <ac:spMkLst>
            <pc:docMk/>
            <pc:sldMk cId="1608663267" sldId="378"/>
            <ac:spMk id="10" creationId="{BFB96E9F-D564-B2E2-94EC-23DDEA3F0DFC}"/>
          </ac:spMkLst>
        </pc:spChg>
        <pc:spChg chg="mod">
          <ac:chgData name="Dindi puri" userId="ae3aafaeea893d49" providerId="LiveId" clId="{165A048F-90F6-4D84-B5D5-7754AC2C34A7}" dt="2023-03-22T16:59:41.640" v="10926"/>
          <ac:spMkLst>
            <pc:docMk/>
            <pc:sldMk cId="1608663267" sldId="378"/>
            <ac:spMk id="11" creationId="{8C031039-CF4A-E9B5-3DA7-6A4A62FB4446}"/>
          </ac:spMkLst>
        </pc:spChg>
        <pc:spChg chg="mod">
          <ac:chgData name="Dindi puri" userId="ae3aafaeea893d49" providerId="LiveId" clId="{165A048F-90F6-4D84-B5D5-7754AC2C34A7}" dt="2023-03-22T16:59:41.640" v="10926"/>
          <ac:spMkLst>
            <pc:docMk/>
            <pc:sldMk cId="1608663267" sldId="378"/>
            <ac:spMk id="12" creationId="{97795CB1-662E-D543-4C1F-DF5C65EDBE6C}"/>
          </ac:spMkLst>
        </pc:spChg>
        <pc:spChg chg="mod">
          <ac:chgData name="Dindi puri" userId="ae3aafaeea893d49" providerId="LiveId" clId="{165A048F-90F6-4D84-B5D5-7754AC2C34A7}" dt="2023-03-22T16:59:41.640" v="10926"/>
          <ac:spMkLst>
            <pc:docMk/>
            <pc:sldMk cId="1608663267" sldId="378"/>
            <ac:spMk id="13" creationId="{4A8FCA18-E57F-A911-4209-9E1D76CE8BCE}"/>
          </ac:spMkLst>
        </pc:spChg>
        <pc:spChg chg="mod">
          <ac:chgData name="Dindi puri" userId="ae3aafaeea893d49" providerId="LiveId" clId="{165A048F-90F6-4D84-B5D5-7754AC2C34A7}" dt="2023-03-22T16:59:41.640" v="10926"/>
          <ac:spMkLst>
            <pc:docMk/>
            <pc:sldMk cId="1608663267" sldId="378"/>
            <ac:spMk id="14" creationId="{EC356478-8275-0061-1669-24B37B7C46A5}"/>
          </ac:spMkLst>
        </pc:spChg>
        <pc:grpChg chg="add mod">
          <ac:chgData name="Dindi puri" userId="ae3aafaeea893d49" providerId="LiveId" clId="{165A048F-90F6-4D84-B5D5-7754AC2C34A7}" dt="2023-03-22T16:59:44.957" v="10927" actId="1076"/>
          <ac:grpSpMkLst>
            <pc:docMk/>
            <pc:sldMk cId="1608663267" sldId="378"/>
            <ac:grpSpMk id="4" creationId="{9BA891F8-49E0-C9BA-BA50-39072A009658}"/>
          </ac:grpSpMkLst>
        </pc:grpChg>
      </pc:sldChg>
      <pc:sldChg chg="add del">
        <pc:chgData name="Dindi puri" userId="ae3aafaeea893d49" providerId="LiveId" clId="{165A048F-90F6-4D84-B5D5-7754AC2C34A7}" dt="2023-03-22T17:07:49.243" v="11401" actId="2696"/>
        <pc:sldMkLst>
          <pc:docMk/>
          <pc:sldMk cId="2135720452" sldId="379"/>
        </pc:sldMkLst>
      </pc:sldChg>
      <pc:sldChg chg="addSp delSp modSp add mod modAnim">
        <pc:chgData name="Dindi puri" userId="ae3aafaeea893d49" providerId="LiveId" clId="{165A048F-90F6-4D84-B5D5-7754AC2C34A7}" dt="2023-03-23T17:36:46.803" v="13095" actId="20577"/>
        <pc:sldMkLst>
          <pc:docMk/>
          <pc:sldMk cId="3820474462" sldId="379"/>
        </pc:sldMkLst>
        <pc:spChg chg="mod">
          <ac:chgData name="Dindi puri" userId="ae3aafaeea893d49" providerId="LiveId" clId="{165A048F-90F6-4D84-B5D5-7754AC2C34A7}" dt="2023-03-23T17:36:46.803" v="13095" actId="20577"/>
          <ac:spMkLst>
            <pc:docMk/>
            <pc:sldMk cId="3820474462" sldId="379"/>
            <ac:spMk id="2" creationId="{A0FE8DEB-F164-C2A5-568C-C2B7947CDA42}"/>
          </ac:spMkLst>
        </pc:spChg>
        <pc:spChg chg="mod">
          <ac:chgData name="Dindi puri" userId="ae3aafaeea893d49" providerId="LiveId" clId="{165A048F-90F6-4D84-B5D5-7754AC2C34A7}" dt="2023-03-22T18:08:25.759" v="11598" actId="20577"/>
          <ac:spMkLst>
            <pc:docMk/>
            <pc:sldMk cId="3820474462" sldId="379"/>
            <ac:spMk id="3" creationId="{55647028-E7DB-FF8A-15D4-8FDA72D8502F}"/>
          </ac:spMkLst>
        </pc:spChg>
        <pc:spChg chg="mod">
          <ac:chgData name="Dindi puri" userId="ae3aafaeea893d49" providerId="LiveId" clId="{165A048F-90F6-4D84-B5D5-7754AC2C34A7}" dt="2023-03-23T16:48:31.639" v="13047"/>
          <ac:spMkLst>
            <pc:docMk/>
            <pc:sldMk cId="3820474462" sldId="379"/>
            <ac:spMk id="17" creationId="{E0D8BD7A-C2A6-F1D3-FE8B-D8F7BA94570E}"/>
          </ac:spMkLst>
        </pc:spChg>
        <pc:spChg chg="mod">
          <ac:chgData name="Dindi puri" userId="ae3aafaeea893d49" providerId="LiveId" clId="{165A048F-90F6-4D84-B5D5-7754AC2C34A7}" dt="2023-03-23T16:48:31.639" v="13047"/>
          <ac:spMkLst>
            <pc:docMk/>
            <pc:sldMk cId="3820474462" sldId="379"/>
            <ac:spMk id="19" creationId="{6EF97FD2-5415-C7F8-0C1B-19C4F09F1640}"/>
          </ac:spMkLst>
        </pc:spChg>
        <pc:spChg chg="mod">
          <ac:chgData name="Dindi puri" userId="ae3aafaeea893d49" providerId="LiveId" clId="{165A048F-90F6-4D84-B5D5-7754AC2C34A7}" dt="2023-03-23T16:48:31.639" v="13047"/>
          <ac:spMkLst>
            <pc:docMk/>
            <pc:sldMk cId="3820474462" sldId="379"/>
            <ac:spMk id="20" creationId="{5F6E07CB-F3D8-2B90-7791-2423C7DFD82C}"/>
          </ac:spMkLst>
        </pc:spChg>
        <pc:spChg chg="mod">
          <ac:chgData name="Dindi puri" userId="ae3aafaeea893d49" providerId="LiveId" clId="{165A048F-90F6-4D84-B5D5-7754AC2C34A7}" dt="2023-03-23T16:48:31.639" v="13047"/>
          <ac:spMkLst>
            <pc:docMk/>
            <pc:sldMk cId="3820474462" sldId="379"/>
            <ac:spMk id="21" creationId="{8B623460-AA1D-9B9B-9A50-49BCC8ADF2C2}"/>
          </ac:spMkLst>
        </pc:spChg>
        <pc:spChg chg="mod">
          <ac:chgData name="Dindi puri" userId="ae3aafaeea893d49" providerId="LiveId" clId="{165A048F-90F6-4D84-B5D5-7754AC2C34A7}" dt="2023-03-23T16:48:31.639" v="13047"/>
          <ac:spMkLst>
            <pc:docMk/>
            <pc:sldMk cId="3820474462" sldId="379"/>
            <ac:spMk id="22" creationId="{23F23174-C1F3-393E-1FBC-E74F23164163}"/>
          </ac:spMkLst>
        </pc:spChg>
        <pc:spChg chg="mod">
          <ac:chgData name="Dindi puri" userId="ae3aafaeea893d49" providerId="LiveId" clId="{165A048F-90F6-4D84-B5D5-7754AC2C34A7}" dt="2023-03-23T16:48:31.639" v="13047"/>
          <ac:spMkLst>
            <pc:docMk/>
            <pc:sldMk cId="3820474462" sldId="379"/>
            <ac:spMk id="23" creationId="{5CB51C80-31A2-CB3B-25EE-BBAC3B79272F}"/>
          </ac:spMkLst>
        </pc:spChg>
        <pc:spChg chg="mod">
          <ac:chgData name="Dindi puri" userId="ae3aafaeea893d49" providerId="LiveId" clId="{165A048F-90F6-4D84-B5D5-7754AC2C34A7}" dt="2023-03-23T16:48:31.639" v="13047"/>
          <ac:spMkLst>
            <pc:docMk/>
            <pc:sldMk cId="3820474462" sldId="379"/>
            <ac:spMk id="24" creationId="{C0C21263-4070-D960-D636-9DA930EF8CF6}"/>
          </ac:spMkLst>
        </pc:spChg>
        <pc:spChg chg="mod">
          <ac:chgData name="Dindi puri" userId="ae3aafaeea893d49" providerId="LiveId" clId="{165A048F-90F6-4D84-B5D5-7754AC2C34A7}" dt="2023-03-23T16:48:31.639" v="13047"/>
          <ac:spMkLst>
            <pc:docMk/>
            <pc:sldMk cId="3820474462" sldId="379"/>
            <ac:spMk id="25" creationId="{0B822CAA-46BC-3FA0-D969-0D2F3717A2E7}"/>
          </ac:spMkLst>
        </pc:spChg>
        <pc:spChg chg="mod">
          <ac:chgData name="Dindi puri" userId="ae3aafaeea893d49" providerId="LiveId" clId="{165A048F-90F6-4D84-B5D5-7754AC2C34A7}" dt="2023-03-23T16:48:31.639" v="13047"/>
          <ac:spMkLst>
            <pc:docMk/>
            <pc:sldMk cId="3820474462" sldId="379"/>
            <ac:spMk id="26" creationId="{3A4B59CA-5207-B0CE-E67E-7F32D89A0075}"/>
          </ac:spMkLst>
        </pc:spChg>
        <pc:spChg chg="mod">
          <ac:chgData name="Dindi puri" userId="ae3aafaeea893d49" providerId="LiveId" clId="{165A048F-90F6-4D84-B5D5-7754AC2C34A7}" dt="2023-03-23T16:48:31.639" v="13047"/>
          <ac:spMkLst>
            <pc:docMk/>
            <pc:sldMk cId="3820474462" sldId="379"/>
            <ac:spMk id="27" creationId="{8FDAAA53-C6D0-6028-FAAD-738B590FF8E8}"/>
          </ac:spMkLst>
        </pc:spChg>
        <pc:spChg chg="mod">
          <ac:chgData name="Dindi puri" userId="ae3aafaeea893d49" providerId="LiveId" clId="{165A048F-90F6-4D84-B5D5-7754AC2C34A7}" dt="2023-03-23T16:48:31.639" v="13047"/>
          <ac:spMkLst>
            <pc:docMk/>
            <pc:sldMk cId="3820474462" sldId="379"/>
            <ac:spMk id="28" creationId="{10983E2F-C369-C268-7E67-FBCEEBC4BEC2}"/>
          </ac:spMkLst>
        </pc:spChg>
        <pc:spChg chg="mod">
          <ac:chgData name="Dindi puri" userId="ae3aafaeea893d49" providerId="LiveId" clId="{165A048F-90F6-4D84-B5D5-7754AC2C34A7}" dt="2023-03-23T16:48:31.639" v="13047"/>
          <ac:spMkLst>
            <pc:docMk/>
            <pc:sldMk cId="3820474462" sldId="379"/>
            <ac:spMk id="29" creationId="{D256F7B2-2188-C2C6-4058-CC643DC8F6EF}"/>
          </ac:spMkLst>
        </pc:spChg>
        <pc:spChg chg="mod">
          <ac:chgData name="Dindi puri" userId="ae3aafaeea893d49" providerId="LiveId" clId="{165A048F-90F6-4D84-B5D5-7754AC2C34A7}" dt="2023-03-23T16:48:31.639" v="13047"/>
          <ac:spMkLst>
            <pc:docMk/>
            <pc:sldMk cId="3820474462" sldId="379"/>
            <ac:spMk id="30" creationId="{4D58EFBA-5EA0-0AE0-D617-618BBC5954A4}"/>
          </ac:spMkLst>
        </pc:spChg>
        <pc:spChg chg="mod">
          <ac:chgData name="Dindi puri" userId="ae3aafaeea893d49" providerId="LiveId" clId="{165A048F-90F6-4D84-B5D5-7754AC2C34A7}" dt="2023-03-23T16:48:31.639" v="13047"/>
          <ac:spMkLst>
            <pc:docMk/>
            <pc:sldMk cId="3820474462" sldId="379"/>
            <ac:spMk id="31" creationId="{94D1B0F8-7664-A177-1E19-3A4D440A905E}"/>
          </ac:spMkLst>
        </pc:spChg>
        <pc:spChg chg="mod">
          <ac:chgData name="Dindi puri" userId="ae3aafaeea893d49" providerId="LiveId" clId="{165A048F-90F6-4D84-B5D5-7754AC2C34A7}" dt="2023-03-23T16:48:31.639" v="13047"/>
          <ac:spMkLst>
            <pc:docMk/>
            <pc:sldMk cId="3820474462" sldId="379"/>
            <ac:spMk id="32" creationId="{CB938D13-5C2C-B3CB-0464-DB7B033B424F}"/>
          </ac:spMkLst>
        </pc:spChg>
        <pc:spChg chg="mod">
          <ac:chgData name="Dindi puri" userId="ae3aafaeea893d49" providerId="LiveId" clId="{165A048F-90F6-4D84-B5D5-7754AC2C34A7}" dt="2023-03-23T16:48:31.639" v="13047"/>
          <ac:spMkLst>
            <pc:docMk/>
            <pc:sldMk cId="3820474462" sldId="379"/>
            <ac:spMk id="33" creationId="{F40CF210-F721-16EC-D8E8-913C638B3A70}"/>
          </ac:spMkLst>
        </pc:spChg>
        <pc:spChg chg="mod">
          <ac:chgData name="Dindi puri" userId="ae3aafaeea893d49" providerId="LiveId" clId="{165A048F-90F6-4D84-B5D5-7754AC2C34A7}" dt="2023-03-23T16:48:31.639" v="13047"/>
          <ac:spMkLst>
            <pc:docMk/>
            <pc:sldMk cId="3820474462" sldId="379"/>
            <ac:spMk id="34" creationId="{00800424-417B-617F-68F5-17D62B7A61E8}"/>
          </ac:spMkLst>
        </pc:spChg>
        <pc:spChg chg="mod">
          <ac:chgData name="Dindi puri" userId="ae3aafaeea893d49" providerId="LiveId" clId="{165A048F-90F6-4D84-B5D5-7754AC2C34A7}" dt="2023-03-23T16:48:31.639" v="13047"/>
          <ac:spMkLst>
            <pc:docMk/>
            <pc:sldMk cId="3820474462" sldId="379"/>
            <ac:spMk id="35" creationId="{D8810EE0-D55D-DDB6-0C9B-97CD92C4AFF9}"/>
          </ac:spMkLst>
        </pc:spChg>
        <pc:spChg chg="mod">
          <ac:chgData name="Dindi puri" userId="ae3aafaeea893d49" providerId="LiveId" clId="{165A048F-90F6-4D84-B5D5-7754AC2C34A7}" dt="2023-03-23T16:48:31.639" v="13047"/>
          <ac:spMkLst>
            <pc:docMk/>
            <pc:sldMk cId="3820474462" sldId="379"/>
            <ac:spMk id="36" creationId="{48003E51-DA31-7B6E-7703-C8EF7B31A981}"/>
          </ac:spMkLst>
        </pc:spChg>
        <pc:spChg chg="mod">
          <ac:chgData name="Dindi puri" userId="ae3aafaeea893d49" providerId="LiveId" clId="{165A048F-90F6-4D84-B5D5-7754AC2C34A7}" dt="2023-03-23T16:48:31.639" v="13047"/>
          <ac:spMkLst>
            <pc:docMk/>
            <pc:sldMk cId="3820474462" sldId="379"/>
            <ac:spMk id="37" creationId="{B7EB1B51-B236-2B96-1827-CDC26AD18460}"/>
          </ac:spMkLst>
        </pc:spChg>
        <pc:spChg chg="mod">
          <ac:chgData name="Dindi puri" userId="ae3aafaeea893d49" providerId="LiveId" clId="{165A048F-90F6-4D84-B5D5-7754AC2C34A7}" dt="2023-03-23T16:48:31.639" v="13047"/>
          <ac:spMkLst>
            <pc:docMk/>
            <pc:sldMk cId="3820474462" sldId="379"/>
            <ac:spMk id="38" creationId="{00C9F2EB-94A4-6A8C-ECBD-9313FA364D4F}"/>
          </ac:spMkLst>
        </pc:spChg>
        <pc:spChg chg="mod">
          <ac:chgData name="Dindi puri" userId="ae3aafaeea893d49" providerId="LiveId" clId="{165A048F-90F6-4D84-B5D5-7754AC2C34A7}" dt="2023-03-23T16:48:31.639" v="13047"/>
          <ac:spMkLst>
            <pc:docMk/>
            <pc:sldMk cId="3820474462" sldId="379"/>
            <ac:spMk id="39" creationId="{18743D66-B107-3752-C2F9-34F8065E26E4}"/>
          </ac:spMkLst>
        </pc:spChg>
        <pc:spChg chg="mod">
          <ac:chgData name="Dindi puri" userId="ae3aafaeea893d49" providerId="LiveId" clId="{165A048F-90F6-4D84-B5D5-7754AC2C34A7}" dt="2023-03-23T16:48:31.639" v="13047"/>
          <ac:spMkLst>
            <pc:docMk/>
            <pc:sldMk cId="3820474462" sldId="379"/>
            <ac:spMk id="40" creationId="{FC23B0F0-CC65-337C-9176-1B55740B31E2}"/>
          </ac:spMkLst>
        </pc:spChg>
        <pc:spChg chg="mod">
          <ac:chgData name="Dindi puri" userId="ae3aafaeea893d49" providerId="LiveId" clId="{165A048F-90F6-4D84-B5D5-7754AC2C34A7}" dt="2023-03-23T16:48:31.639" v="13047"/>
          <ac:spMkLst>
            <pc:docMk/>
            <pc:sldMk cId="3820474462" sldId="379"/>
            <ac:spMk id="41" creationId="{32EC819D-36C4-4C8D-AB2B-A96DE9605D25}"/>
          </ac:spMkLst>
        </pc:spChg>
        <pc:spChg chg="mod">
          <ac:chgData name="Dindi puri" userId="ae3aafaeea893d49" providerId="LiveId" clId="{165A048F-90F6-4D84-B5D5-7754AC2C34A7}" dt="2023-03-23T16:48:31.639" v="13047"/>
          <ac:spMkLst>
            <pc:docMk/>
            <pc:sldMk cId="3820474462" sldId="379"/>
            <ac:spMk id="42" creationId="{5C9AAE66-B772-0723-684E-8A76C3BCE400}"/>
          </ac:spMkLst>
        </pc:spChg>
        <pc:spChg chg="mod">
          <ac:chgData name="Dindi puri" userId="ae3aafaeea893d49" providerId="LiveId" clId="{165A048F-90F6-4D84-B5D5-7754AC2C34A7}" dt="2023-03-23T16:48:31.639" v="13047"/>
          <ac:spMkLst>
            <pc:docMk/>
            <pc:sldMk cId="3820474462" sldId="379"/>
            <ac:spMk id="43" creationId="{9A4EC5D8-57B4-F3B9-505E-0AEFFD333898}"/>
          </ac:spMkLst>
        </pc:spChg>
        <pc:spChg chg="mod">
          <ac:chgData name="Dindi puri" userId="ae3aafaeea893d49" providerId="LiveId" clId="{165A048F-90F6-4D84-B5D5-7754AC2C34A7}" dt="2023-03-23T16:48:31.639" v="13047"/>
          <ac:spMkLst>
            <pc:docMk/>
            <pc:sldMk cId="3820474462" sldId="379"/>
            <ac:spMk id="44" creationId="{1685D9DF-0006-DB56-0FD1-11D8A143FBE6}"/>
          </ac:spMkLst>
        </pc:spChg>
        <pc:spChg chg="mod">
          <ac:chgData name="Dindi puri" userId="ae3aafaeea893d49" providerId="LiveId" clId="{165A048F-90F6-4D84-B5D5-7754AC2C34A7}" dt="2023-03-23T16:48:31.639" v="13047"/>
          <ac:spMkLst>
            <pc:docMk/>
            <pc:sldMk cId="3820474462" sldId="379"/>
            <ac:spMk id="45" creationId="{754782CE-1D3A-079C-FBC6-AB4DB72BC2B1}"/>
          </ac:spMkLst>
        </pc:spChg>
        <pc:spChg chg="mod">
          <ac:chgData name="Dindi puri" userId="ae3aafaeea893d49" providerId="LiveId" clId="{165A048F-90F6-4D84-B5D5-7754AC2C34A7}" dt="2023-03-23T16:48:31.639" v="13047"/>
          <ac:spMkLst>
            <pc:docMk/>
            <pc:sldMk cId="3820474462" sldId="379"/>
            <ac:spMk id="46" creationId="{EF982F11-0FE4-5BF0-3C5A-524ECF42A58C}"/>
          </ac:spMkLst>
        </pc:spChg>
        <pc:spChg chg="mod">
          <ac:chgData name="Dindi puri" userId="ae3aafaeea893d49" providerId="LiveId" clId="{165A048F-90F6-4D84-B5D5-7754AC2C34A7}" dt="2023-03-23T16:48:31.639" v="13047"/>
          <ac:spMkLst>
            <pc:docMk/>
            <pc:sldMk cId="3820474462" sldId="379"/>
            <ac:spMk id="47" creationId="{6A33213D-187E-1AA3-52F8-DF063C6DE9BC}"/>
          </ac:spMkLst>
        </pc:spChg>
        <pc:spChg chg="mod">
          <ac:chgData name="Dindi puri" userId="ae3aafaeea893d49" providerId="LiveId" clId="{165A048F-90F6-4D84-B5D5-7754AC2C34A7}" dt="2023-03-23T16:48:31.639" v="13047"/>
          <ac:spMkLst>
            <pc:docMk/>
            <pc:sldMk cId="3820474462" sldId="379"/>
            <ac:spMk id="48" creationId="{CB4C5440-10FF-1D1A-B800-00AF24746663}"/>
          </ac:spMkLst>
        </pc:spChg>
        <pc:spChg chg="mod">
          <ac:chgData name="Dindi puri" userId="ae3aafaeea893d49" providerId="LiveId" clId="{165A048F-90F6-4D84-B5D5-7754AC2C34A7}" dt="2023-03-23T16:48:31.639" v="13047"/>
          <ac:spMkLst>
            <pc:docMk/>
            <pc:sldMk cId="3820474462" sldId="379"/>
            <ac:spMk id="49" creationId="{93930ACA-4435-ECCA-6634-55CC1234B21A}"/>
          </ac:spMkLst>
        </pc:spChg>
        <pc:spChg chg="mod">
          <ac:chgData name="Dindi puri" userId="ae3aafaeea893d49" providerId="LiveId" clId="{165A048F-90F6-4D84-B5D5-7754AC2C34A7}" dt="2023-03-23T16:48:31.639" v="13047"/>
          <ac:spMkLst>
            <pc:docMk/>
            <pc:sldMk cId="3820474462" sldId="379"/>
            <ac:spMk id="50" creationId="{9E82E31F-DF64-A147-D082-D2F33F9559BE}"/>
          </ac:spMkLst>
        </pc:spChg>
        <pc:spChg chg="mod">
          <ac:chgData name="Dindi puri" userId="ae3aafaeea893d49" providerId="LiveId" clId="{165A048F-90F6-4D84-B5D5-7754AC2C34A7}" dt="2023-03-23T16:48:31.639" v="13047"/>
          <ac:spMkLst>
            <pc:docMk/>
            <pc:sldMk cId="3820474462" sldId="379"/>
            <ac:spMk id="51" creationId="{36079548-FD23-85B1-FEA2-6CEEBE40C608}"/>
          </ac:spMkLst>
        </pc:spChg>
        <pc:spChg chg="mod">
          <ac:chgData name="Dindi puri" userId="ae3aafaeea893d49" providerId="LiveId" clId="{165A048F-90F6-4D84-B5D5-7754AC2C34A7}" dt="2023-03-23T16:48:31.639" v="13047"/>
          <ac:spMkLst>
            <pc:docMk/>
            <pc:sldMk cId="3820474462" sldId="379"/>
            <ac:spMk id="52" creationId="{33D380A6-1FF5-245E-1656-208B1A1BE701}"/>
          </ac:spMkLst>
        </pc:spChg>
        <pc:spChg chg="mod">
          <ac:chgData name="Dindi puri" userId="ae3aafaeea893d49" providerId="LiveId" clId="{165A048F-90F6-4D84-B5D5-7754AC2C34A7}" dt="2023-03-23T16:48:31.639" v="13047"/>
          <ac:spMkLst>
            <pc:docMk/>
            <pc:sldMk cId="3820474462" sldId="379"/>
            <ac:spMk id="53" creationId="{DD666E99-590F-8BF3-1022-A8A51002D3B7}"/>
          </ac:spMkLst>
        </pc:spChg>
        <pc:spChg chg="mod">
          <ac:chgData name="Dindi puri" userId="ae3aafaeea893d49" providerId="LiveId" clId="{165A048F-90F6-4D84-B5D5-7754AC2C34A7}" dt="2023-03-23T16:48:31.639" v="13047"/>
          <ac:spMkLst>
            <pc:docMk/>
            <pc:sldMk cId="3820474462" sldId="379"/>
            <ac:spMk id="54" creationId="{2633FB0D-98A2-29A4-3CA1-14C2ABEF37ED}"/>
          </ac:spMkLst>
        </pc:spChg>
        <pc:spChg chg="mod">
          <ac:chgData name="Dindi puri" userId="ae3aafaeea893d49" providerId="LiveId" clId="{165A048F-90F6-4D84-B5D5-7754AC2C34A7}" dt="2023-03-23T16:48:31.639" v="13047"/>
          <ac:spMkLst>
            <pc:docMk/>
            <pc:sldMk cId="3820474462" sldId="379"/>
            <ac:spMk id="55" creationId="{8101F7B0-98AC-017C-9AE3-3AB596D57E3F}"/>
          </ac:spMkLst>
        </pc:spChg>
        <pc:spChg chg="mod">
          <ac:chgData name="Dindi puri" userId="ae3aafaeea893d49" providerId="LiveId" clId="{165A048F-90F6-4D84-B5D5-7754AC2C34A7}" dt="2023-03-23T16:48:31.639" v="13047"/>
          <ac:spMkLst>
            <pc:docMk/>
            <pc:sldMk cId="3820474462" sldId="379"/>
            <ac:spMk id="56" creationId="{01B28BE8-374D-76A3-36C3-87DEAF486F89}"/>
          </ac:spMkLst>
        </pc:spChg>
        <pc:spChg chg="mod">
          <ac:chgData name="Dindi puri" userId="ae3aafaeea893d49" providerId="LiveId" clId="{165A048F-90F6-4D84-B5D5-7754AC2C34A7}" dt="2023-03-23T16:48:31.639" v="13047"/>
          <ac:spMkLst>
            <pc:docMk/>
            <pc:sldMk cId="3820474462" sldId="379"/>
            <ac:spMk id="57" creationId="{A0E76CEE-3DD7-B40E-9A52-626F12DA5C8A}"/>
          </ac:spMkLst>
        </pc:spChg>
        <pc:spChg chg="mod">
          <ac:chgData name="Dindi puri" userId="ae3aafaeea893d49" providerId="LiveId" clId="{165A048F-90F6-4D84-B5D5-7754AC2C34A7}" dt="2023-03-23T16:48:31.639" v="13047"/>
          <ac:spMkLst>
            <pc:docMk/>
            <pc:sldMk cId="3820474462" sldId="379"/>
            <ac:spMk id="58" creationId="{A107E2C9-CBDA-F5B6-313D-D9CE8B4E2DE7}"/>
          </ac:spMkLst>
        </pc:spChg>
        <pc:grpChg chg="del">
          <ac:chgData name="Dindi puri" userId="ae3aafaeea893d49" providerId="LiveId" clId="{165A048F-90F6-4D84-B5D5-7754AC2C34A7}" dt="2023-03-23T16:48:14.808" v="13046" actId="21"/>
          <ac:grpSpMkLst>
            <pc:docMk/>
            <pc:sldMk cId="3820474462" sldId="379"/>
            <ac:grpSpMk id="4" creationId="{9BA891F8-49E0-C9BA-BA50-39072A009658}"/>
          </ac:grpSpMkLst>
        </pc:grpChg>
        <pc:grpChg chg="add mod">
          <ac:chgData name="Dindi puri" userId="ae3aafaeea893d49" providerId="LiveId" clId="{165A048F-90F6-4D84-B5D5-7754AC2C34A7}" dt="2023-03-23T16:48:39.139" v="13050" actId="1076"/>
          <ac:grpSpMkLst>
            <pc:docMk/>
            <pc:sldMk cId="3820474462" sldId="379"/>
            <ac:grpSpMk id="15" creationId="{437D817B-E150-716A-DA7E-70E3AB9F72E7}"/>
          </ac:grpSpMkLst>
        </pc:grpChg>
        <pc:grpChg chg="mod">
          <ac:chgData name="Dindi puri" userId="ae3aafaeea893d49" providerId="LiveId" clId="{165A048F-90F6-4D84-B5D5-7754AC2C34A7}" dt="2023-03-23T16:48:31.639" v="13047"/>
          <ac:grpSpMkLst>
            <pc:docMk/>
            <pc:sldMk cId="3820474462" sldId="379"/>
            <ac:grpSpMk id="16" creationId="{758342A8-86C6-C872-9239-FC2EFBB6EBC0}"/>
          </ac:grpSpMkLst>
        </pc:grpChg>
        <pc:grpChg chg="mod">
          <ac:chgData name="Dindi puri" userId="ae3aafaeea893d49" providerId="LiveId" clId="{165A048F-90F6-4D84-B5D5-7754AC2C34A7}" dt="2023-03-23T16:48:31.639" v="13047"/>
          <ac:grpSpMkLst>
            <pc:docMk/>
            <pc:sldMk cId="3820474462" sldId="379"/>
            <ac:grpSpMk id="18" creationId="{F84F6C9F-D9EE-F9ED-0B79-B284EB6F1CF8}"/>
          </ac:grpSpMkLst>
        </pc:grpChg>
      </pc:sldChg>
      <pc:sldChg chg="addSp delSp modSp new mod modAnim">
        <pc:chgData name="Dindi puri" userId="ae3aafaeea893d49" providerId="LiveId" clId="{165A048F-90F6-4D84-B5D5-7754AC2C34A7}" dt="2023-03-22T18:28:23.164" v="11937" actId="1076"/>
        <pc:sldMkLst>
          <pc:docMk/>
          <pc:sldMk cId="696614807" sldId="380"/>
        </pc:sldMkLst>
        <pc:spChg chg="mod">
          <ac:chgData name="Dindi puri" userId="ae3aafaeea893d49" providerId="LiveId" clId="{165A048F-90F6-4D84-B5D5-7754AC2C34A7}" dt="2023-03-22T18:27:25.360" v="11926" actId="20577"/>
          <ac:spMkLst>
            <pc:docMk/>
            <pc:sldMk cId="696614807" sldId="380"/>
            <ac:spMk id="2" creationId="{B2A00F9B-BF65-E293-664E-836933213088}"/>
          </ac:spMkLst>
        </pc:spChg>
        <pc:spChg chg="add del">
          <ac:chgData name="Dindi puri" userId="ae3aafaeea893d49" providerId="LiveId" clId="{165A048F-90F6-4D84-B5D5-7754AC2C34A7}" dt="2023-03-22T18:27:35.211" v="11930" actId="22"/>
          <ac:spMkLst>
            <pc:docMk/>
            <pc:sldMk cId="696614807" sldId="380"/>
            <ac:spMk id="4" creationId="{554EB4DC-A7FD-3268-75D1-2C9A497A11C3}"/>
          </ac:spMkLst>
        </pc:spChg>
        <pc:picChg chg="add mod">
          <ac:chgData name="Dindi puri" userId="ae3aafaeea893d49" providerId="LiveId" clId="{165A048F-90F6-4D84-B5D5-7754AC2C34A7}" dt="2023-03-22T18:28:23.164" v="11937" actId="1076"/>
          <ac:picMkLst>
            <pc:docMk/>
            <pc:sldMk cId="696614807" sldId="380"/>
            <ac:picMk id="5" creationId="{1DA03B11-94DB-47A3-8098-F7C7A23DED43}"/>
          </ac:picMkLst>
        </pc:picChg>
      </pc:sldChg>
      <pc:sldChg chg="new del">
        <pc:chgData name="Dindi puri" userId="ae3aafaeea893d49" providerId="LiveId" clId="{165A048F-90F6-4D84-B5D5-7754AC2C34A7}" dt="2023-03-22T18:27:16.092" v="11919" actId="680"/>
        <pc:sldMkLst>
          <pc:docMk/>
          <pc:sldMk cId="1432617457" sldId="380"/>
        </pc:sldMkLst>
      </pc:sldChg>
      <pc:sldChg chg="delSp modSp new mod">
        <pc:chgData name="Dindi puri" userId="ae3aafaeea893d49" providerId="LiveId" clId="{165A048F-90F6-4D84-B5D5-7754AC2C34A7}" dt="2023-03-29T13:01:59.275" v="14313" actId="20577"/>
        <pc:sldMkLst>
          <pc:docMk/>
          <pc:sldMk cId="1667999214" sldId="381"/>
        </pc:sldMkLst>
        <pc:spChg chg="del">
          <ac:chgData name="Dindi puri" userId="ae3aafaeea893d49" providerId="LiveId" clId="{165A048F-90F6-4D84-B5D5-7754AC2C34A7}" dt="2023-03-22T18:41:28.663" v="12439" actId="21"/>
          <ac:spMkLst>
            <pc:docMk/>
            <pc:sldMk cId="1667999214" sldId="381"/>
            <ac:spMk id="2" creationId="{32DC320B-00F1-8BF1-3DE8-8C2274C05C68}"/>
          </ac:spMkLst>
        </pc:spChg>
        <pc:spChg chg="mod">
          <ac:chgData name="Dindi puri" userId="ae3aafaeea893d49" providerId="LiveId" clId="{165A048F-90F6-4D84-B5D5-7754AC2C34A7}" dt="2023-03-29T13:01:59.275" v="14313" actId="20577"/>
          <ac:spMkLst>
            <pc:docMk/>
            <pc:sldMk cId="1667999214" sldId="381"/>
            <ac:spMk id="3" creationId="{2D410C16-508A-A1F5-4B44-F506F0FFE9E5}"/>
          </ac:spMkLst>
        </pc:spChg>
        <pc:spChg chg="mod">
          <ac:chgData name="Dindi puri" userId="ae3aafaeea893d49" providerId="LiveId" clId="{165A048F-90F6-4D84-B5D5-7754AC2C34A7}" dt="2023-03-22T18:31:41.351" v="11956" actId="20577"/>
          <ac:spMkLst>
            <pc:docMk/>
            <pc:sldMk cId="1667999214" sldId="381"/>
            <ac:spMk id="4" creationId="{7E23AD47-D4F5-583D-74B6-BFC4C9DAA77B}"/>
          </ac:spMkLst>
        </pc:spChg>
      </pc:sldChg>
      <pc:sldChg chg="addSp delSp modSp new mod">
        <pc:chgData name="Dindi puri" userId="ae3aafaeea893d49" providerId="LiveId" clId="{165A048F-90F6-4D84-B5D5-7754AC2C34A7}" dt="2023-03-26T14:29:34.143" v="14023" actId="20577"/>
        <pc:sldMkLst>
          <pc:docMk/>
          <pc:sldMk cId="508341911" sldId="382"/>
        </pc:sldMkLst>
        <pc:spChg chg="mod">
          <ac:chgData name="Dindi puri" userId="ae3aafaeea893d49" providerId="LiveId" clId="{165A048F-90F6-4D84-B5D5-7754AC2C34A7}" dt="2023-03-22T18:42:13.420" v="12455" actId="20577"/>
          <ac:spMkLst>
            <pc:docMk/>
            <pc:sldMk cId="508341911" sldId="382"/>
            <ac:spMk id="2" creationId="{32D4D9F8-37AC-D94B-DC44-C8AD3AD39732}"/>
          </ac:spMkLst>
        </pc:spChg>
        <pc:spChg chg="add del">
          <ac:chgData name="Dindi puri" userId="ae3aafaeea893d49" providerId="LiveId" clId="{165A048F-90F6-4D84-B5D5-7754AC2C34A7}" dt="2023-03-26T14:12:17.288" v="13899" actId="22"/>
          <ac:spMkLst>
            <pc:docMk/>
            <pc:sldMk cId="508341911" sldId="382"/>
            <ac:spMk id="4" creationId="{5132F0E7-3535-48E6-7FAD-A75FD5C0D0FD}"/>
          </ac:spMkLst>
        </pc:spChg>
        <pc:spChg chg="add mod">
          <ac:chgData name="Dindi puri" userId="ae3aafaeea893d49" providerId="LiveId" clId="{165A048F-90F6-4D84-B5D5-7754AC2C34A7}" dt="2023-03-26T14:29:34.143" v="14023" actId="20577"/>
          <ac:spMkLst>
            <pc:docMk/>
            <pc:sldMk cId="508341911" sldId="382"/>
            <ac:spMk id="6" creationId="{5C3AD4CF-A4A2-DD8B-D33D-E844782EC950}"/>
          </ac:spMkLst>
        </pc:spChg>
      </pc:sldChg>
      <pc:sldChg chg="addSp delSp modSp add mod">
        <pc:chgData name="Dindi puri" userId="ae3aafaeea893d49" providerId="LiveId" clId="{165A048F-90F6-4D84-B5D5-7754AC2C34A7}" dt="2023-03-24T16:17:57.922" v="13832" actId="478"/>
        <pc:sldMkLst>
          <pc:docMk/>
          <pc:sldMk cId="1457664731" sldId="383"/>
        </pc:sldMkLst>
        <pc:spChg chg="del mod">
          <ac:chgData name="Dindi puri" userId="ae3aafaeea893d49" providerId="LiveId" clId="{165A048F-90F6-4D84-B5D5-7754AC2C34A7}" dt="2023-03-24T16:17:57.922" v="13832" actId="478"/>
          <ac:spMkLst>
            <pc:docMk/>
            <pc:sldMk cId="1457664731" sldId="383"/>
            <ac:spMk id="4450" creationId="{00000000-0000-0000-0000-000000000000}"/>
          </ac:spMkLst>
        </pc:spChg>
        <pc:spChg chg="del mod">
          <ac:chgData name="Dindi puri" userId="ae3aafaeea893d49" providerId="LiveId" clId="{165A048F-90F6-4D84-B5D5-7754AC2C34A7}" dt="2023-03-24T16:17:56.049" v="13830" actId="478"/>
          <ac:spMkLst>
            <pc:docMk/>
            <pc:sldMk cId="1457664731" sldId="383"/>
            <ac:spMk id="4451" creationId="{00000000-0000-0000-0000-000000000000}"/>
          </ac:spMkLst>
        </pc:spChg>
        <pc:spChg chg="del">
          <ac:chgData name="Dindi puri" userId="ae3aafaeea893d49" providerId="LiveId" clId="{165A048F-90F6-4D84-B5D5-7754AC2C34A7}" dt="2023-03-24T16:17:53.195" v="13828" actId="478"/>
          <ac:spMkLst>
            <pc:docMk/>
            <pc:sldMk cId="1457664731" sldId="383"/>
            <ac:spMk id="4452" creationId="{00000000-0000-0000-0000-000000000000}"/>
          </ac:spMkLst>
        </pc:spChg>
        <pc:spChg chg="del">
          <ac:chgData name="Dindi puri" userId="ae3aafaeea893d49" providerId="LiveId" clId="{165A048F-90F6-4D84-B5D5-7754AC2C34A7}" dt="2023-03-24T16:17:53.195" v="13828" actId="478"/>
          <ac:spMkLst>
            <pc:docMk/>
            <pc:sldMk cId="1457664731" sldId="383"/>
            <ac:spMk id="4453" creationId="{00000000-0000-0000-0000-000000000000}"/>
          </ac:spMkLst>
        </pc:spChg>
        <pc:graphicFrameChg chg="modGraphic">
          <ac:chgData name="Dindi puri" userId="ae3aafaeea893d49" providerId="LiveId" clId="{165A048F-90F6-4D84-B5D5-7754AC2C34A7}" dt="2023-03-24T16:16:33.749" v="13809" actId="20577"/>
          <ac:graphicFrameMkLst>
            <pc:docMk/>
            <pc:sldMk cId="1457664731" sldId="383"/>
            <ac:graphicFrameMk id="4454" creationId="{00000000-0000-0000-0000-000000000000}"/>
          </ac:graphicFrameMkLst>
        </pc:graphicFrameChg>
        <pc:picChg chg="add del mod">
          <ac:chgData name="Dindi puri" userId="ae3aafaeea893d49" providerId="LiveId" clId="{165A048F-90F6-4D84-B5D5-7754AC2C34A7}" dt="2023-03-23T16:16:49.968" v="12875" actId="21"/>
          <ac:picMkLst>
            <pc:docMk/>
            <pc:sldMk cId="1457664731" sldId="383"/>
            <ac:picMk id="3" creationId="{D6C59A7B-976B-442D-4121-29C859169FCA}"/>
          </ac:picMkLst>
        </pc:picChg>
      </pc:sldChg>
      <pc:sldChg chg="delSp add mod">
        <pc:chgData name="Dindi puri" userId="ae3aafaeea893d49" providerId="LiveId" clId="{165A048F-90F6-4D84-B5D5-7754AC2C34A7}" dt="2023-03-24T16:18:02.697" v="13834" actId="478"/>
        <pc:sldMkLst>
          <pc:docMk/>
          <pc:sldMk cId="502886162" sldId="384"/>
        </pc:sldMkLst>
        <pc:spChg chg="del">
          <ac:chgData name="Dindi puri" userId="ae3aafaeea893d49" providerId="LiveId" clId="{165A048F-90F6-4D84-B5D5-7754AC2C34A7}" dt="2023-03-24T16:18:01.696" v="13833" actId="478"/>
          <ac:spMkLst>
            <pc:docMk/>
            <pc:sldMk cId="502886162" sldId="384"/>
            <ac:spMk id="4450" creationId="{00000000-0000-0000-0000-000000000000}"/>
          </ac:spMkLst>
        </pc:spChg>
        <pc:spChg chg="del">
          <ac:chgData name="Dindi puri" userId="ae3aafaeea893d49" providerId="LiveId" clId="{165A048F-90F6-4D84-B5D5-7754AC2C34A7}" dt="2023-03-24T16:18:01.696" v="13833" actId="478"/>
          <ac:spMkLst>
            <pc:docMk/>
            <pc:sldMk cId="502886162" sldId="384"/>
            <ac:spMk id="4451" creationId="{00000000-0000-0000-0000-000000000000}"/>
          </ac:spMkLst>
        </pc:spChg>
        <pc:spChg chg="del">
          <ac:chgData name="Dindi puri" userId="ae3aafaeea893d49" providerId="LiveId" clId="{165A048F-90F6-4D84-B5D5-7754AC2C34A7}" dt="2023-03-24T16:18:02.697" v="13834" actId="478"/>
          <ac:spMkLst>
            <pc:docMk/>
            <pc:sldMk cId="502886162" sldId="384"/>
            <ac:spMk id="4452" creationId="{00000000-0000-0000-0000-000000000000}"/>
          </ac:spMkLst>
        </pc:spChg>
        <pc:spChg chg="del">
          <ac:chgData name="Dindi puri" userId="ae3aafaeea893d49" providerId="LiveId" clId="{165A048F-90F6-4D84-B5D5-7754AC2C34A7}" dt="2023-03-24T16:18:01.696" v="13833" actId="478"/>
          <ac:spMkLst>
            <pc:docMk/>
            <pc:sldMk cId="502886162" sldId="384"/>
            <ac:spMk id="4453" creationId="{00000000-0000-0000-0000-000000000000}"/>
          </ac:spMkLst>
        </pc:spChg>
      </pc:sldChg>
      <pc:sldChg chg="delSp modSp add mod">
        <pc:chgData name="Dindi puri" userId="ae3aafaeea893d49" providerId="LiveId" clId="{165A048F-90F6-4D84-B5D5-7754AC2C34A7}" dt="2023-03-24T16:18:05.138" v="13835" actId="478"/>
        <pc:sldMkLst>
          <pc:docMk/>
          <pc:sldMk cId="825735264" sldId="385"/>
        </pc:sldMkLst>
        <pc:spChg chg="del">
          <ac:chgData name="Dindi puri" userId="ae3aafaeea893d49" providerId="LiveId" clId="{165A048F-90F6-4D84-B5D5-7754AC2C34A7}" dt="2023-03-24T16:18:05.138" v="13835" actId="478"/>
          <ac:spMkLst>
            <pc:docMk/>
            <pc:sldMk cId="825735264" sldId="385"/>
            <ac:spMk id="4450" creationId="{00000000-0000-0000-0000-000000000000}"/>
          </ac:spMkLst>
        </pc:spChg>
        <pc:spChg chg="del">
          <ac:chgData name="Dindi puri" userId="ae3aafaeea893d49" providerId="LiveId" clId="{165A048F-90F6-4D84-B5D5-7754AC2C34A7}" dt="2023-03-24T16:18:05.138" v="13835" actId="478"/>
          <ac:spMkLst>
            <pc:docMk/>
            <pc:sldMk cId="825735264" sldId="385"/>
            <ac:spMk id="4451" creationId="{00000000-0000-0000-0000-000000000000}"/>
          </ac:spMkLst>
        </pc:spChg>
        <pc:spChg chg="del">
          <ac:chgData name="Dindi puri" userId="ae3aafaeea893d49" providerId="LiveId" clId="{165A048F-90F6-4D84-B5D5-7754AC2C34A7}" dt="2023-03-24T16:18:05.138" v="13835" actId="478"/>
          <ac:spMkLst>
            <pc:docMk/>
            <pc:sldMk cId="825735264" sldId="385"/>
            <ac:spMk id="4452" creationId="{00000000-0000-0000-0000-000000000000}"/>
          </ac:spMkLst>
        </pc:spChg>
        <pc:spChg chg="del">
          <ac:chgData name="Dindi puri" userId="ae3aafaeea893d49" providerId="LiveId" clId="{165A048F-90F6-4D84-B5D5-7754AC2C34A7}" dt="2023-03-24T16:18:05.138" v="13835" actId="478"/>
          <ac:spMkLst>
            <pc:docMk/>
            <pc:sldMk cId="825735264" sldId="385"/>
            <ac:spMk id="4453" creationId="{00000000-0000-0000-0000-000000000000}"/>
          </ac:spMkLst>
        </pc:spChg>
        <pc:graphicFrameChg chg="modGraphic">
          <ac:chgData name="Dindi puri" userId="ae3aafaeea893d49" providerId="LiveId" clId="{165A048F-90F6-4D84-B5D5-7754AC2C34A7}" dt="2023-03-23T17:38:21.001" v="13097" actId="12"/>
          <ac:graphicFrameMkLst>
            <pc:docMk/>
            <pc:sldMk cId="825735264" sldId="385"/>
            <ac:graphicFrameMk id="4454" creationId="{00000000-0000-0000-0000-000000000000}"/>
          </ac:graphicFrameMkLst>
        </pc:graphicFrameChg>
      </pc:sldChg>
      <pc:sldChg chg="delSp modSp add mod">
        <pc:chgData name="Dindi puri" userId="ae3aafaeea893d49" providerId="LiveId" clId="{165A048F-90F6-4D84-B5D5-7754AC2C34A7}" dt="2023-03-24T16:23:49.097" v="13874" actId="20577"/>
        <pc:sldMkLst>
          <pc:docMk/>
          <pc:sldMk cId="0" sldId="386"/>
        </pc:sldMkLst>
        <pc:spChg chg="del">
          <ac:chgData name="Dindi puri" userId="ae3aafaeea893d49" providerId="LiveId" clId="{165A048F-90F6-4D84-B5D5-7754AC2C34A7}" dt="2023-03-24T16:17:05.660" v="13810" actId="478"/>
          <ac:spMkLst>
            <pc:docMk/>
            <pc:sldMk cId="0" sldId="386"/>
            <ac:spMk id="846" creationId="{00000000-0000-0000-0000-000000000000}"/>
          </ac:spMkLst>
        </pc:spChg>
        <pc:spChg chg="del">
          <ac:chgData name="Dindi puri" userId="ae3aafaeea893d49" providerId="LiveId" clId="{165A048F-90F6-4D84-B5D5-7754AC2C34A7}" dt="2023-03-24T16:17:05.660" v="13810" actId="478"/>
          <ac:spMkLst>
            <pc:docMk/>
            <pc:sldMk cId="0" sldId="386"/>
            <ac:spMk id="847" creationId="{00000000-0000-0000-0000-000000000000}"/>
          </ac:spMkLst>
        </pc:spChg>
        <pc:spChg chg="mod">
          <ac:chgData name="Dindi puri" userId="ae3aafaeea893d49" providerId="LiveId" clId="{165A048F-90F6-4D84-B5D5-7754AC2C34A7}" dt="2023-03-24T13:51:40.057" v="13122" actId="1076"/>
          <ac:spMkLst>
            <pc:docMk/>
            <pc:sldMk cId="0" sldId="386"/>
            <ac:spMk id="909" creationId="{00000000-0000-0000-0000-000000000000}"/>
          </ac:spMkLst>
        </pc:spChg>
        <pc:spChg chg="mod">
          <ac:chgData name="Dindi puri" userId="ae3aafaeea893d49" providerId="LiveId" clId="{165A048F-90F6-4D84-B5D5-7754AC2C34A7}" dt="2023-03-24T16:23:49.097" v="13874" actId="20577"/>
          <ac:spMkLst>
            <pc:docMk/>
            <pc:sldMk cId="0" sldId="386"/>
            <ac:spMk id="910" creationId="{00000000-0000-0000-0000-000000000000}"/>
          </ac:spMkLst>
        </pc:spChg>
        <pc:spChg chg="del">
          <ac:chgData name="Dindi puri" userId="ae3aafaeea893d49" providerId="LiveId" clId="{165A048F-90F6-4D84-B5D5-7754AC2C34A7}" dt="2023-03-24T16:17:05.660" v="13810" actId="478"/>
          <ac:spMkLst>
            <pc:docMk/>
            <pc:sldMk cId="0" sldId="386"/>
            <ac:spMk id="921" creationId="{00000000-0000-0000-0000-000000000000}"/>
          </ac:spMkLst>
        </pc:spChg>
        <pc:spChg chg="del">
          <ac:chgData name="Dindi puri" userId="ae3aafaeea893d49" providerId="LiveId" clId="{165A048F-90F6-4D84-B5D5-7754AC2C34A7}" dt="2023-03-24T16:17:05.660" v="13810" actId="478"/>
          <ac:spMkLst>
            <pc:docMk/>
            <pc:sldMk cId="0" sldId="386"/>
            <ac:spMk id="922" creationId="{00000000-0000-0000-0000-000000000000}"/>
          </ac:spMkLst>
        </pc:spChg>
        <pc:grpChg chg="mod">
          <ac:chgData name="Dindi puri" userId="ae3aafaeea893d49" providerId="LiveId" clId="{165A048F-90F6-4D84-B5D5-7754AC2C34A7}" dt="2023-03-24T13:51:37.555" v="13121" actId="1076"/>
          <ac:grpSpMkLst>
            <pc:docMk/>
            <pc:sldMk cId="0" sldId="386"/>
            <ac:grpSpMk id="917" creationId="{00000000-0000-0000-0000-000000000000}"/>
          </ac:grpSpMkLst>
        </pc:grpChg>
      </pc:sldChg>
      <pc:sldChg chg="modSp add del mod addAnim delAnim">
        <pc:chgData name="Dindi puri" userId="ae3aafaeea893d49" providerId="LiveId" clId="{165A048F-90F6-4D84-B5D5-7754AC2C34A7}" dt="2023-03-23T16:36:06.998" v="13026" actId="2696"/>
        <pc:sldMkLst>
          <pc:docMk/>
          <pc:sldMk cId="172947359" sldId="386"/>
        </pc:sldMkLst>
        <pc:graphicFrameChg chg="mod modGraphic">
          <ac:chgData name="Dindi puri" userId="ae3aafaeea893d49" providerId="LiveId" clId="{165A048F-90F6-4D84-B5D5-7754AC2C34A7}" dt="2023-03-23T16:36:03.211" v="13025" actId="798"/>
          <ac:graphicFrameMkLst>
            <pc:docMk/>
            <pc:sldMk cId="172947359" sldId="386"/>
            <ac:graphicFrameMk id="4454" creationId="{00000000-0000-0000-0000-000000000000}"/>
          </ac:graphicFrameMkLst>
        </pc:graphicFrameChg>
      </pc:sldChg>
      <pc:sldChg chg="delSp modSp add mod">
        <pc:chgData name="Dindi puri" userId="ae3aafaeea893d49" providerId="LiveId" clId="{165A048F-90F6-4D84-B5D5-7754AC2C34A7}" dt="2023-03-29T12:59:24.618" v="14300" actId="404"/>
        <pc:sldMkLst>
          <pc:docMk/>
          <pc:sldMk cId="2022541286" sldId="387"/>
        </pc:sldMkLst>
        <pc:spChg chg="mod">
          <ac:chgData name="Dindi puri" userId="ae3aafaeea893d49" providerId="LiveId" clId="{165A048F-90F6-4D84-B5D5-7754AC2C34A7}" dt="2023-03-24T13:52:48.987" v="13150" actId="13926"/>
          <ac:spMkLst>
            <pc:docMk/>
            <pc:sldMk cId="2022541286" sldId="387"/>
            <ac:spMk id="4449" creationId="{00000000-0000-0000-0000-000000000000}"/>
          </ac:spMkLst>
        </pc:spChg>
        <pc:spChg chg="del">
          <ac:chgData name="Dindi puri" userId="ae3aafaeea893d49" providerId="LiveId" clId="{165A048F-90F6-4D84-B5D5-7754AC2C34A7}" dt="2023-03-24T16:18:46.070" v="13857" actId="478"/>
          <ac:spMkLst>
            <pc:docMk/>
            <pc:sldMk cId="2022541286" sldId="387"/>
            <ac:spMk id="4450" creationId="{00000000-0000-0000-0000-000000000000}"/>
          </ac:spMkLst>
        </pc:spChg>
        <pc:spChg chg="del">
          <ac:chgData name="Dindi puri" userId="ae3aafaeea893d49" providerId="LiveId" clId="{165A048F-90F6-4D84-B5D5-7754AC2C34A7}" dt="2023-03-24T16:18:46.070" v="13857" actId="478"/>
          <ac:spMkLst>
            <pc:docMk/>
            <pc:sldMk cId="2022541286" sldId="387"/>
            <ac:spMk id="4451" creationId="{00000000-0000-0000-0000-000000000000}"/>
          </ac:spMkLst>
        </pc:spChg>
        <pc:spChg chg="del">
          <ac:chgData name="Dindi puri" userId="ae3aafaeea893d49" providerId="LiveId" clId="{165A048F-90F6-4D84-B5D5-7754AC2C34A7}" dt="2023-03-24T16:18:46.070" v="13857" actId="478"/>
          <ac:spMkLst>
            <pc:docMk/>
            <pc:sldMk cId="2022541286" sldId="387"/>
            <ac:spMk id="4452" creationId="{00000000-0000-0000-0000-000000000000}"/>
          </ac:spMkLst>
        </pc:spChg>
        <pc:spChg chg="del">
          <ac:chgData name="Dindi puri" userId="ae3aafaeea893d49" providerId="LiveId" clId="{165A048F-90F6-4D84-B5D5-7754AC2C34A7}" dt="2023-03-24T16:18:46.070" v="13857" actId="478"/>
          <ac:spMkLst>
            <pc:docMk/>
            <pc:sldMk cId="2022541286" sldId="387"/>
            <ac:spMk id="4453" creationId="{00000000-0000-0000-0000-000000000000}"/>
          </ac:spMkLst>
        </pc:spChg>
        <pc:graphicFrameChg chg="modGraphic">
          <ac:chgData name="Dindi puri" userId="ae3aafaeea893d49" providerId="LiveId" clId="{165A048F-90F6-4D84-B5D5-7754AC2C34A7}" dt="2023-03-29T12:59:24.618" v="14300" actId="404"/>
          <ac:graphicFrameMkLst>
            <pc:docMk/>
            <pc:sldMk cId="2022541286" sldId="387"/>
            <ac:graphicFrameMk id="4454" creationId="{00000000-0000-0000-0000-000000000000}"/>
          </ac:graphicFrameMkLst>
        </pc:graphicFrameChg>
      </pc:sldChg>
      <pc:sldChg chg="addSp delSp modSp add mod">
        <pc:chgData name="Dindi puri" userId="ae3aafaeea893d49" providerId="LiveId" clId="{165A048F-90F6-4D84-B5D5-7754AC2C34A7}" dt="2023-03-29T12:57:47.480" v="14297"/>
        <pc:sldMkLst>
          <pc:docMk/>
          <pc:sldMk cId="2533403193" sldId="388"/>
        </pc:sldMkLst>
        <pc:spChg chg="mod">
          <ac:chgData name="Dindi puri" userId="ae3aafaeea893d49" providerId="LiveId" clId="{165A048F-90F6-4D84-B5D5-7754AC2C34A7}" dt="2023-03-29T12:57:47.480" v="14297"/>
          <ac:spMkLst>
            <pc:docMk/>
            <pc:sldMk cId="2533403193" sldId="388"/>
            <ac:spMk id="2" creationId="{10FA1C42-1250-1B11-5EAC-B97FA1463662}"/>
          </ac:spMkLst>
        </pc:spChg>
        <pc:picChg chg="add mod ord">
          <ac:chgData name="Dindi puri" userId="ae3aafaeea893d49" providerId="LiveId" clId="{165A048F-90F6-4D84-B5D5-7754AC2C34A7}" dt="2023-03-24T14:15:40.344" v="13216" actId="167"/>
          <ac:picMkLst>
            <pc:docMk/>
            <pc:sldMk cId="2533403193" sldId="388"/>
            <ac:picMk id="4" creationId="{4EB13809-30CE-DD39-767A-CF6E289F0A5D}"/>
          </ac:picMkLst>
        </pc:picChg>
        <pc:picChg chg="del">
          <ac:chgData name="Dindi puri" userId="ae3aafaeea893d49" providerId="LiveId" clId="{165A048F-90F6-4D84-B5D5-7754AC2C34A7}" dt="2023-03-24T14:15:27.207" v="13212" actId="21"/>
          <ac:picMkLst>
            <pc:docMk/>
            <pc:sldMk cId="2533403193" sldId="388"/>
            <ac:picMk id="5" creationId="{0F861FCB-FA57-A680-E792-6959D92E7DB8}"/>
          </ac:picMkLst>
        </pc:picChg>
        <pc:inkChg chg="mod">
          <ac:chgData name="Dindi puri" userId="ae3aafaeea893d49" providerId="LiveId" clId="{165A048F-90F6-4D84-B5D5-7754AC2C34A7}" dt="2023-03-24T14:16:45.176" v="13217" actId="1076"/>
          <ac:inkMkLst>
            <pc:docMk/>
            <pc:sldMk cId="2533403193" sldId="388"/>
            <ac:inkMk id="6" creationId="{078D7CFC-A58B-5E7B-F60C-BB4D062D622E}"/>
          </ac:inkMkLst>
        </pc:inkChg>
        <pc:inkChg chg="mod">
          <ac:chgData name="Dindi puri" userId="ae3aafaeea893d49" providerId="LiveId" clId="{165A048F-90F6-4D84-B5D5-7754AC2C34A7}" dt="2023-03-24T14:16:55.764" v="13218" actId="1076"/>
          <ac:inkMkLst>
            <pc:docMk/>
            <pc:sldMk cId="2533403193" sldId="388"/>
            <ac:inkMk id="7" creationId="{EA467FBF-1137-DB26-242D-E192754E34F6}"/>
          </ac:inkMkLst>
        </pc:inkChg>
        <pc:inkChg chg="mod">
          <ac:chgData name="Dindi puri" userId="ae3aafaeea893d49" providerId="LiveId" clId="{165A048F-90F6-4D84-B5D5-7754AC2C34A7}" dt="2023-03-24T14:16:59.071" v="13219" actId="1076"/>
          <ac:inkMkLst>
            <pc:docMk/>
            <pc:sldMk cId="2533403193" sldId="388"/>
            <ac:inkMk id="8" creationId="{D4F33382-BA2C-B95F-D764-39FCB1ED2610}"/>
          </ac:inkMkLst>
        </pc:inkChg>
        <pc:inkChg chg="del mod">
          <ac:chgData name="Dindi puri" userId="ae3aafaeea893d49" providerId="LiveId" clId="{165A048F-90F6-4D84-B5D5-7754AC2C34A7}" dt="2023-03-24T14:17:05.875" v="13221" actId="21"/>
          <ac:inkMkLst>
            <pc:docMk/>
            <pc:sldMk cId="2533403193" sldId="388"/>
            <ac:inkMk id="9" creationId="{DB78B70C-7F04-6714-4588-C8E68E94E241}"/>
          </ac:inkMkLst>
        </pc:inkChg>
      </pc:sldChg>
      <pc:sldChg chg="addSp delSp modSp add mod">
        <pc:chgData name="Dindi puri" userId="ae3aafaeea893d49" providerId="LiveId" clId="{165A048F-90F6-4D84-B5D5-7754AC2C34A7}" dt="2023-03-29T12:57:50.426" v="14299"/>
        <pc:sldMkLst>
          <pc:docMk/>
          <pc:sldMk cId="4066421534" sldId="389"/>
        </pc:sldMkLst>
        <pc:spChg chg="mod">
          <ac:chgData name="Dindi puri" userId="ae3aafaeea893d49" providerId="LiveId" clId="{165A048F-90F6-4D84-B5D5-7754AC2C34A7}" dt="2023-03-29T12:57:50.426" v="14299"/>
          <ac:spMkLst>
            <pc:docMk/>
            <pc:sldMk cId="4066421534" sldId="389"/>
            <ac:spMk id="2" creationId="{10FA1C42-1250-1B11-5EAC-B97FA1463662}"/>
          </ac:spMkLst>
        </pc:spChg>
        <pc:picChg chg="del">
          <ac:chgData name="Dindi puri" userId="ae3aafaeea893d49" providerId="LiveId" clId="{165A048F-90F6-4D84-B5D5-7754AC2C34A7}" dt="2023-03-24T14:17:52.778" v="13223" actId="21"/>
          <ac:picMkLst>
            <pc:docMk/>
            <pc:sldMk cId="4066421534" sldId="389"/>
            <ac:picMk id="4" creationId="{4EB13809-30CE-DD39-767A-CF6E289F0A5D}"/>
          </ac:picMkLst>
        </pc:picChg>
        <pc:picChg chg="add mod ord">
          <ac:chgData name="Dindi puri" userId="ae3aafaeea893d49" providerId="LiveId" clId="{165A048F-90F6-4D84-B5D5-7754AC2C34A7}" dt="2023-03-24T14:18:20.508" v="13232" actId="1076"/>
          <ac:picMkLst>
            <pc:docMk/>
            <pc:sldMk cId="4066421534" sldId="389"/>
            <ac:picMk id="5" creationId="{E052D8FD-C13D-48D3-D722-55ACBFB6F6F3}"/>
          </ac:picMkLst>
        </pc:picChg>
        <pc:inkChg chg="mod">
          <ac:chgData name="Dindi puri" userId="ae3aafaeea893d49" providerId="LiveId" clId="{165A048F-90F6-4D84-B5D5-7754AC2C34A7}" dt="2023-03-24T14:18:04.325" v="13227" actId="1076"/>
          <ac:inkMkLst>
            <pc:docMk/>
            <pc:sldMk cId="4066421534" sldId="389"/>
            <ac:inkMk id="6" creationId="{078D7CFC-A58B-5E7B-F60C-BB4D062D622E}"/>
          </ac:inkMkLst>
        </pc:inkChg>
        <pc:inkChg chg="mod">
          <ac:chgData name="Dindi puri" userId="ae3aafaeea893d49" providerId="LiveId" clId="{165A048F-90F6-4D84-B5D5-7754AC2C34A7}" dt="2023-03-24T14:18:46.266" v="13235" actId="1076"/>
          <ac:inkMkLst>
            <pc:docMk/>
            <pc:sldMk cId="4066421534" sldId="389"/>
            <ac:inkMk id="7" creationId="{EA467FBF-1137-DB26-242D-E192754E34F6}"/>
          </ac:inkMkLst>
        </pc:inkChg>
        <pc:inkChg chg="mod">
          <ac:chgData name="Dindi puri" userId="ae3aafaeea893d49" providerId="LiveId" clId="{165A048F-90F6-4D84-B5D5-7754AC2C34A7}" dt="2023-03-24T14:18:16.744" v="13230" actId="1076"/>
          <ac:inkMkLst>
            <pc:docMk/>
            <pc:sldMk cId="4066421534" sldId="389"/>
            <ac:inkMk id="8" creationId="{D4F33382-BA2C-B95F-D764-39FCB1ED2610}"/>
          </ac:inkMkLst>
        </pc:inkChg>
      </pc:sldChg>
      <pc:sldChg chg="addSp delSp add del mod">
        <pc:chgData name="Dindi puri" userId="ae3aafaeea893d49" providerId="LiveId" clId="{165A048F-90F6-4D84-B5D5-7754AC2C34A7}" dt="2023-03-24T15:27:13.076" v="13350" actId="2696"/>
        <pc:sldMkLst>
          <pc:docMk/>
          <pc:sldMk cId="384539088" sldId="390"/>
        </pc:sldMkLst>
        <pc:spChg chg="add">
          <ac:chgData name="Dindi puri" userId="ae3aafaeea893d49" providerId="LiveId" clId="{165A048F-90F6-4D84-B5D5-7754AC2C34A7}" dt="2023-03-24T15:27:04.873" v="13349" actId="34122"/>
          <ac:spMkLst>
            <pc:docMk/>
            <pc:sldMk cId="384539088" sldId="390"/>
            <ac:spMk id="20" creationId="{3F37BC30-F543-4E48-9E56-1EA08232C86E}"/>
          </ac:spMkLst>
        </pc:spChg>
        <pc:inkChg chg="add del">
          <ac:chgData name="Dindi puri" userId="ae3aafaeea893d49" providerId="LiveId" clId="{165A048F-90F6-4D84-B5D5-7754AC2C34A7}" dt="2023-03-24T15:27:04.873" v="13349" actId="34122"/>
          <ac:inkMkLst>
            <pc:docMk/>
            <pc:sldMk cId="384539088" sldId="390"/>
            <ac:inkMk id="15" creationId="{8D1EE800-640A-1AE7-EA91-0D0A69BC8FA0}"/>
          </ac:inkMkLst>
        </pc:inkChg>
      </pc:sldChg>
      <pc:sldChg chg="addSp delSp modSp new mod ord">
        <pc:chgData name="Dindi puri" userId="ae3aafaeea893d49" providerId="LiveId" clId="{165A048F-90F6-4D84-B5D5-7754AC2C34A7}" dt="2023-03-24T16:03:08.164" v="13585"/>
        <pc:sldMkLst>
          <pc:docMk/>
          <pc:sldMk cId="1625288962" sldId="390"/>
        </pc:sldMkLst>
        <pc:spChg chg="mod">
          <ac:chgData name="Dindi puri" userId="ae3aafaeea893d49" providerId="LiveId" clId="{165A048F-90F6-4D84-B5D5-7754AC2C34A7}" dt="2023-03-24T16:02:35.507" v="13582" actId="20577"/>
          <ac:spMkLst>
            <pc:docMk/>
            <pc:sldMk cId="1625288962" sldId="390"/>
            <ac:spMk id="2" creationId="{9F6FD2A9-5EA3-4BE3-E4CB-22A8206848B5}"/>
          </ac:spMkLst>
        </pc:spChg>
        <pc:picChg chg="add del mod">
          <ac:chgData name="Dindi puri" userId="ae3aafaeea893d49" providerId="LiveId" clId="{165A048F-90F6-4D84-B5D5-7754AC2C34A7}" dt="2023-03-24T16:01:35.737" v="13554"/>
          <ac:picMkLst>
            <pc:docMk/>
            <pc:sldMk cId="1625288962" sldId="390"/>
            <ac:picMk id="3" creationId="{25497294-2B6E-DCD8-A7ED-5BEB024A14D9}"/>
          </ac:picMkLst>
        </pc:picChg>
        <pc:picChg chg="add del">
          <ac:chgData name="Dindi puri" userId="ae3aafaeea893d49" providerId="LiveId" clId="{165A048F-90F6-4D84-B5D5-7754AC2C34A7}" dt="2023-03-24T16:01:34.863" v="13552"/>
          <ac:picMkLst>
            <pc:docMk/>
            <pc:sldMk cId="1625288962" sldId="390"/>
            <ac:picMk id="1026" creationId="{13AC9B2F-9EFD-7542-5F19-DBC80806BCF6}"/>
          </ac:picMkLst>
        </pc:picChg>
        <pc:picChg chg="add mod">
          <ac:chgData name="Dindi puri" userId="ae3aafaeea893d49" providerId="LiveId" clId="{165A048F-90F6-4D84-B5D5-7754AC2C34A7}" dt="2023-03-24T16:02:43.064" v="13583" actId="1076"/>
          <ac:picMkLst>
            <pc:docMk/>
            <pc:sldMk cId="1625288962" sldId="390"/>
            <ac:picMk id="1028" creationId="{80CA3BBA-BBFA-3724-E99F-128FBAE85968}"/>
          </ac:picMkLst>
        </pc:picChg>
      </pc:sldChg>
      <pc:sldChg chg="add del">
        <pc:chgData name="Dindi puri" userId="ae3aafaeea893d49" providerId="LiveId" clId="{165A048F-90F6-4D84-B5D5-7754AC2C34A7}" dt="2023-03-24T15:26:51.021" v="13346" actId="2696"/>
        <pc:sldMkLst>
          <pc:docMk/>
          <pc:sldMk cId="2730464660" sldId="390"/>
        </pc:sldMkLst>
      </pc:sldChg>
      <pc:sldChg chg="addSp modSp add mod">
        <pc:chgData name="Dindi puri" userId="ae3aafaeea893d49" providerId="LiveId" clId="{165A048F-90F6-4D84-B5D5-7754AC2C34A7}" dt="2023-03-29T13:02:30.817" v="14320" actId="1076"/>
        <pc:sldMkLst>
          <pc:docMk/>
          <pc:sldMk cId="3548661476" sldId="391"/>
        </pc:sldMkLst>
        <pc:spChg chg="mod">
          <ac:chgData name="Dindi puri" userId="ae3aafaeea893d49" providerId="LiveId" clId="{165A048F-90F6-4D84-B5D5-7754AC2C34A7}" dt="2023-03-29T13:02:27.235" v="14319" actId="20577"/>
          <ac:spMkLst>
            <pc:docMk/>
            <pc:sldMk cId="3548661476" sldId="391"/>
            <ac:spMk id="6" creationId="{5C3AD4CF-A4A2-DD8B-D33D-E844782EC950}"/>
          </ac:spMkLst>
        </pc:spChg>
        <pc:picChg chg="add mod">
          <ac:chgData name="Dindi puri" userId="ae3aafaeea893d49" providerId="LiveId" clId="{165A048F-90F6-4D84-B5D5-7754AC2C34A7}" dt="2023-03-29T13:02:30.817" v="14320" actId="1076"/>
          <ac:picMkLst>
            <pc:docMk/>
            <pc:sldMk cId="3548661476" sldId="391"/>
            <ac:picMk id="4" creationId="{4DEB2EB6-D827-4C8E-8BD2-46A8C9EB8903}"/>
          </ac:picMkLst>
        </pc:picChg>
      </pc:sldChg>
      <pc:sldMasterChg chg="delSldLayout">
        <pc:chgData name="Dindi puri" userId="ae3aafaeea893d49" providerId="LiveId" clId="{165A048F-90F6-4D84-B5D5-7754AC2C34A7}" dt="2023-03-26T13:46:46.113" v="13895" actId="2696"/>
        <pc:sldMasterMkLst>
          <pc:docMk/>
          <pc:sldMasterMk cId="0" sldId="2147483703"/>
        </pc:sldMasterMkLst>
        <pc:sldLayoutChg chg="del">
          <pc:chgData name="Dindi puri" userId="ae3aafaeea893d49" providerId="LiveId" clId="{165A048F-90F6-4D84-B5D5-7754AC2C34A7}" dt="2023-03-26T13:46:32.492" v="13894" actId="2696"/>
          <pc:sldLayoutMkLst>
            <pc:docMk/>
            <pc:sldMasterMk cId="0" sldId="2147483703"/>
            <pc:sldLayoutMk cId="0" sldId="2147483649"/>
          </pc:sldLayoutMkLst>
        </pc:sldLayoutChg>
        <pc:sldLayoutChg chg="del">
          <pc:chgData name="Dindi puri" userId="ae3aafaeea893d49" providerId="LiveId" clId="{165A048F-90F6-4D84-B5D5-7754AC2C34A7}" dt="2023-02-20T18:21:00.634" v="14" actId="2696"/>
          <pc:sldLayoutMkLst>
            <pc:docMk/>
            <pc:sldMasterMk cId="0" sldId="2147483703"/>
            <pc:sldLayoutMk cId="0" sldId="2147483650"/>
          </pc:sldLayoutMkLst>
        </pc:sldLayoutChg>
        <pc:sldLayoutChg chg="del">
          <pc:chgData name="Dindi puri" userId="ae3aafaeea893d49" providerId="LiveId" clId="{165A048F-90F6-4D84-B5D5-7754AC2C34A7}" dt="2023-03-26T13:46:46.113" v="13895" actId="2696"/>
          <pc:sldLayoutMkLst>
            <pc:docMk/>
            <pc:sldMasterMk cId="0" sldId="2147483703"/>
            <pc:sldLayoutMk cId="0" sldId="2147483651"/>
          </pc:sldLayoutMkLst>
        </pc:sldLayoutChg>
        <pc:sldLayoutChg chg="del">
          <pc:chgData name="Dindi puri" userId="ae3aafaeea893d49" providerId="LiveId" clId="{165A048F-90F6-4D84-B5D5-7754AC2C34A7}" dt="2023-03-26T13:46:17.418" v="13892" actId="2696"/>
          <pc:sldLayoutMkLst>
            <pc:docMk/>
            <pc:sldMasterMk cId="0" sldId="2147483703"/>
            <pc:sldLayoutMk cId="0" sldId="2147483653"/>
          </pc:sldLayoutMkLst>
        </pc:sldLayoutChg>
        <pc:sldLayoutChg chg="del">
          <pc:chgData name="Dindi puri" userId="ae3aafaeea893d49" providerId="LiveId" clId="{165A048F-90F6-4D84-B5D5-7754AC2C34A7}" dt="2023-03-26T13:46:06.275" v="13891" actId="2696"/>
          <pc:sldLayoutMkLst>
            <pc:docMk/>
            <pc:sldMasterMk cId="0" sldId="2147483703"/>
            <pc:sldLayoutMk cId="0" sldId="2147483654"/>
          </pc:sldLayoutMkLst>
        </pc:sldLayoutChg>
        <pc:sldLayoutChg chg="del">
          <pc:chgData name="Dindi puri" userId="ae3aafaeea893d49" providerId="LiveId" clId="{165A048F-90F6-4D84-B5D5-7754AC2C34A7}" dt="2023-03-26T13:46:25.991" v="13893" actId="2696"/>
          <pc:sldLayoutMkLst>
            <pc:docMk/>
            <pc:sldMasterMk cId="0" sldId="2147483703"/>
            <pc:sldLayoutMk cId="0" sldId="2147483656"/>
          </pc:sldLayoutMkLst>
        </pc:sldLayoutChg>
        <pc:sldLayoutChg chg="del">
          <pc:chgData name="Dindi puri" userId="ae3aafaeea893d49" providerId="LiveId" clId="{165A048F-90F6-4D84-B5D5-7754AC2C34A7}" dt="2023-03-26T13:46:06.275" v="13891" actId="2696"/>
          <pc:sldLayoutMkLst>
            <pc:docMk/>
            <pc:sldMasterMk cId="0" sldId="2147483703"/>
            <pc:sldLayoutMk cId="0" sldId="2147483657"/>
          </pc:sldLayoutMkLst>
        </pc:sldLayoutChg>
        <pc:sldLayoutChg chg="del">
          <pc:chgData name="Dindi puri" userId="ae3aafaeea893d49" providerId="LiveId" clId="{165A048F-90F6-4D84-B5D5-7754AC2C34A7}" dt="2023-02-24T13:56:01.684" v="1625" actId="2696"/>
          <pc:sldLayoutMkLst>
            <pc:docMk/>
            <pc:sldMasterMk cId="0" sldId="2147483703"/>
            <pc:sldLayoutMk cId="0" sldId="2147483658"/>
          </pc:sldLayoutMkLst>
        </pc:sldLayoutChg>
        <pc:sldLayoutChg chg="del">
          <pc:chgData name="Dindi puri" userId="ae3aafaeea893d49" providerId="LiveId" clId="{165A048F-90F6-4D84-B5D5-7754AC2C34A7}" dt="2023-03-26T13:46:06.275" v="13891" actId="2696"/>
          <pc:sldLayoutMkLst>
            <pc:docMk/>
            <pc:sldMasterMk cId="0" sldId="2147483703"/>
            <pc:sldLayoutMk cId="0" sldId="2147483661"/>
          </pc:sldLayoutMkLst>
        </pc:sldLayoutChg>
        <pc:sldLayoutChg chg="del">
          <pc:chgData name="Dindi puri" userId="ae3aafaeea893d49" providerId="LiveId" clId="{165A048F-90F6-4D84-B5D5-7754AC2C34A7}" dt="2023-03-26T13:46:00.775" v="13890" actId="2696"/>
          <pc:sldLayoutMkLst>
            <pc:docMk/>
            <pc:sldMasterMk cId="0" sldId="2147483703"/>
            <pc:sldLayoutMk cId="0" sldId="2147483662"/>
          </pc:sldLayoutMkLst>
        </pc:sldLayoutChg>
        <pc:sldLayoutChg chg="del">
          <pc:chgData name="Dindi puri" userId="ae3aafaeea893d49" providerId="LiveId" clId="{165A048F-90F6-4D84-B5D5-7754AC2C34A7}" dt="2023-03-26T13:46:00.775" v="13890" actId="2696"/>
          <pc:sldLayoutMkLst>
            <pc:docMk/>
            <pc:sldMasterMk cId="0" sldId="2147483703"/>
            <pc:sldLayoutMk cId="0" sldId="2147483663"/>
          </pc:sldLayoutMkLst>
        </pc:sldLayoutChg>
        <pc:sldLayoutChg chg="del">
          <pc:chgData name="Dindi puri" userId="ae3aafaeea893d49" providerId="LiveId" clId="{165A048F-90F6-4D84-B5D5-7754AC2C34A7}" dt="2023-03-26T13:46:00.775" v="13890" actId="2696"/>
          <pc:sldLayoutMkLst>
            <pc:docMk/>
            <pc:sldMasterMk cId="0" sldId="2147483703"/>
            <pc:sldLayoutMk cId="0" sldId="2147483664"/>
          </pc:sldLayoutMkLst>
        </pc:sldLayoutChg>
        <pc:sldLayoutChg chg="del">
          <pc:chgData name="Dindi puri" userId="ae3aafaeea893d49" providerId="LiveId" clId="{165A048F-90F6-4D84-B5D5-7754AC2C34A7}" dt="2023-03-26T13:46:17.418" v="13892" actId="2696"/>
          <pc:sldLayoutMkLst>
            <pc:docMk/>
            <pc:sldMasterMk cId="0" sldId="2147483703"/>
            <pc:sldLayoutMk cId="0" sldId="2147483666"/>
          </pc:sldLayoutMkLst>
        </pc:sldLayoutChg>
        <pc:sldLayoutChg chg="del">
          <pc:chgData name="Dindi puri" userId="ae3aafaeea893d49" providerId="LiveId" clId="{165A048F-90F6-4D84-B5D5-7754AC2C34A7}" dt="2023-03-23T16:34:11.102" v="12992" actId="2696"/>
          <pc:sldLayoutMkLst>
            <pc:docMk/>
            <pc:sldMasterMk cId="0" sldId="2147483703"/>
            <pc:sldLayoutMk cId="0" sldId="2147483667"/>
          </pc:sldLayoutMkLst>
        </pc:sldLayoutChg>
        <pc:sldLayoutChg chg="del">
          <pc:chgData name="Dindi puri" userId="ae3aafaeea893d49" providerId="LiveId" clId="{165A048F-90F6-4D84-B5D5-7754AC2C34A7}" dt="2023-03-26T13:46:25.991" v="13893" actId="2696"/>
          <pc:sldLayoutMkLst>
            <pc:docMk/>
            <pc:sldMasterMk cId="0" sldId="2147483703"/>
            <pc:sldLayoutMk cId="0" sldId="2147483669"/>
          </pc:sldLayoutMkLst>
        </pc:sldLayoutChg>
        <pc:sldLayoutChg chg="del">
          <pc:chgData name="Dindi puri" userId="ae3aafaeea893d49" providerId="LiveId" clId="{165A048F-90F6-4D84-B5D5-7754AC2C34A7}" dt="2023-03-26T13:45:26.654" v="13885" actId="2696"/>
          <pc:sldLayoutMkLst>
            <pc:docMk/>
            <pc:sldMasterMk cId="0" sldId="2147483703"/>
            <pc:sldLayoutMk cId="0" sldId="2147483670"/>
          </pc:sldLayoutMkLst>
        </pc:sldLayoutChg>
        <pc:sldLayoutChg chg="del">
          <pc:chgData name="Dindi puri" userId="ae3aafaeea893d49" providerId="LiveId" clId="{165A048F-90F6-4D84-B5D5-7754AC2C34A7}" dt="2023-03-26T13:46:32.492" v="13894" actId="2696"/>
          <pc:sldLayoutMkLst>
            <pc:docMk/>
            <pc:sldMasterMk cId="0" sldId="2147483703"/>
            <pc:sldLayoutMk cId="0" sldId="2147483673"/>
          </pc:sldLayoutMkLst>
        </pc:sldLayoutChg>
        <pc:sldLayoutChg chg="del">
          <pc:chgData name="Dindi puri" userId="ae3aafaeea893d49" providerId="LiveId" clId="{165A048F-90F6-4D84-B5D5-7754AC2C34A7}" dt="2023-03-26T13:46:32.492" v="13894" actId="2696"/>
          <pc:sldLayoutMkLst>
            <pc:docMk/>
            <pc:sldMasterMk cId="0" sldId="2147483703"/>
            <pc:sldLayoutMk cId="0" sldId="2147483675"/>
          </pc:sldLayoutMkLst>
        </pc:sldLayoutChg>
        <pc:sldLayoutChg chg="del">
          <pc:chgData name="Dindi puri" userId="ae3aafaeea893d49" providerId="LiveId" clId="{165A048F-90F6-4D84-B5D5-7754AC2C34A7}" dt="2023-03-26T13:46:06.275" v="13891" actId="2696"/>
          <pc:sldLayoutMkLst>
            <pc:docMk/>
            <pc:sldMasterMk cId="0" sldId="2147483703"/>
            <pc:sldLayoutMk cId="0" sldId="2147483678"/>
          </pc:sldLayoutMkLst>
        </pc:sldLayoutChg>
        <pc:sldLayoutChg chg="del">
          <pc:chgData name="Dindi puri" userId="ae3aafaeea893d49" providerId="LiveId" clId="{165A048F-90F6-4D84-B5D5-7754AC2C34A7}" dt="2023-03-26T13:46:00.775" v="13890" actId="2696"/>
          <pc:sldLayoutMkLst>
            <pc:docMk/>
            <pc:sldMasterMk cId="0" sldId="2147483703"/>
            <pc:sldLayoutMk cId="0" sldId="2147483679"/>
          </pc:sldLayoutMkLst>
        </pc:sldLayoutChg>
        <pc:sldLayoutChg chg="del">
          <pc:chgData name="Dindi puri" userId="ae3aafaeea893d49" providerId="LiveId" clId="{165A048F-90F6-4D84-B5D5-7754AC2C34A7}" dt="2023-03-26T13:45:26.654" v="13885" actId="2696"/>
          <pc:sldLayoutMkLst>
            <pc:docMk/>
            <pc:sldMasterMk cId="0" sldId="2147483703"/>
            <pc:sldLayoutMk cId="0" sldId="2147483680"/>
          </pc:sldLayoutMkLst>
        </pc:sldLayoutChg>
        <pc:sldLayoutChg chg="del">
          <pc:chgData name="Dindi puri" userId="ae3aafaeea893d49" providerId="LiveId" clId="{165A048F-90F6-4D84-B5D5-7754AC2C34A7}" dt="2023-03-26T13:45:26.654" v="13885" actId="2696"/>
          <pc:sldLayoutMkLst>
            <pc:docMk/>
            <pc:sldMasterMk cId="0" sldId="2147483703"/>
            <pc:sldLayoutMk cId="0" sldId="2147483681"/>
          </pc:sldLayoutMkLst>
        </pc:sldLayoutChg>
        <pc:sldLayoutChg chg="del">
          <pc:chgData name="Dindi puri" userId="ae3aafaeea893d49" providerId="LiveId" clId="{165A048F-90F6-4D84-B5D5-7754AC2C34A7}" dt="2023-03-26T13:45:26.654" v="13885" actId="2696"/>
          <pc:sldLayoutMkLst>
            <pc:docMk/>
            <pc:sldMasterMk cId="0" sldId="2147483703"/>
            <pc:sldLayoutMk cId="0" sldId="2147483683"/>
          </pc:sldLayoutMkLst>
        </pc:sldLayoutChg>
        <pc:sldLayoutChg chg="del">
          <pc:chgData name="Dindi puri" userId="ae3aafaeea893d49" providerId="LiveId" clId="{165A048F-90F6-4D84-B5D5-7754AC2C34A7}" dt="2023-03-26T13:46:25.991" v="13893" actId="2696"/>
          <pc:sldLayoutMkLst>
            <pc:docMk/>
            <pc:sldMasterMk cId="0" sldId="2147483703"/>
            <pc:sldLayoutMk cId="0" sldId="2147483686"/>
          </pc:sldLayoutMkLst>
        </pc:sldLayoutChg>
        <pc:sldLayoutChg chg="del">
          <pc:chgData name="Dindi puri" userId="ae3aafaeea893d49" providerId="LiveId" clId="{165A048F-90F6-4D84-B5D5-7754AC2C34A7}" dt="2023-03-26T13:45:01.408" v="13883" actId="2696"/>
          <pc:sldLayoutMkLst>
            <pc:docMk/>
            <pc:sldMasterMk cId="0" sldId="2147483703"/>
            <pc:sldLayoutMk cId="0" sldId="2147483688"/>
          </pc:sldLayoutMkLst>
        </pc:sldLayoutChg>
        <pc:sldLayoutChg chg="del">
          <pc:chgData name="Dindi puri" userId="ae3aafaeea893d49" providerId="LiveId" clId="{165A048F-90F6-4D84-B5D5-7754AC2C34A7}" dt="2023-03-26T13:46:25.991" v="13893" actId="2696"/>
          <pc:sldLayoutMkLst>
            <pc:docMk/>
            <pc:sldMasterMk cId="0" sldId="2147483703"/>
            <pc:sldLayoutMk cId="0" sldId="2147483689"/>
          </pc:sldLayoutMkLst>
        </pc:sldLayoutChg>
        <pc:sldLayoutChg chg="del">
          <pc:chgData name="Dindi puri" userId="ae3aafaeea893d49" providerId="LiveId" clId="{165A048F-90F6-4D84-B5D5-7754AC2C34A7}" dt="2023-03-26T13:46:17.418" v="13892" actId="2696"/>
          <pc:sldLayoutMkLst>
            <pc:docMk/>
            <pc:sldMasterMk cId="0" sldId="2147483703"/>
            <pc:sldLayoutMk cId="0" sldId="2147483690"/>
          </pc:sldLayoutMkLst>
        </pc:sldLayoutChg>
        <pc:sldLayoutChg chg="del">
          <pc:chgData name="Dindi puri" userId="ae3aafaeea893d49" providerId="LiveId" clId="{165A048F-90F6-4D84-B5D5-7754AC2C34A7}" dt="2023-03-26T13:46:32.492" v="13894" actId="2696"/>
          <pc:sldLayoutMkLst>
            <pc:docMk/>
            <pc:sldMasterMk cId="0" sldId="2147483703"/>
            <pc:sldLayoutMk cId="0" sldId="2147483691"/>
          </pc:sldLayoutMkLst>
        </pc:sldLayoutChg>
        <pc:sldLayoutChg chg="del">
          <pc:chgData name="Dindi puri" userId="ae3aafaeea893d49" providerId="LiveId" clId="{165A048F-90F6-4D84-B5D5-7754AC2C34A7}" dt="2023-03-26T13:46:17.418" v="13892" actId="2696"/>
          <pc:sldLayoutMkLst>
            <pc:docMk/>
            <pc:sldMasterMk cId="0" sldId="2147483703"/>
            <pc:sldLayoutMk cId="0" sldId="2147483692"/>
          </pc:sldLayoutMkLst>
        </pc:sldLayoutChg>
        <pc:sldLayoutChg chg="del">
          <pc:chgData name="Dindi puri" userId="ae3aafaeea893d49" providerId="LiveId" clId="{165A048F-90F6-4D84-B5D5-7754AC2C34A7}" dt="2023-03-26T13:46:17.418" v="13892" actId="2696"/>
          <pc:sldLayoutMkLst>
            <pc:docMk/>
            <pc:sldMasterMk cId="0" sldId="2147483703"/>
            <pc:sldLayoutMk cId="0" sldId="2147483693"/>
          </pc:sldLayoutMkLst>
        </pc:sldLayoutChg>
        <pc:sldLayoutChg chg="del">
          <pc:chgData name="Dindi puri" userId="ae3aafaeea893d49" providerId="LiveId" clId="{165A048F-90F6-4D84-B5D5-7754AC2C34A7}" dt="2023-03-26T13:45:26.654" v="13885" actId="2696"/>
          <pc:sldLayoutMkLst>
            <pc:docMk/>
            <pc:sldMasterMk cId="0" sldId="2147483703"/>
            <pc:sldLayoutMk cId="0" sldId="2147483694"/>
          </pc:sldLayoutMkLst>
        </pc:sldLayoutChg>
        <pc:sldLayoutChg chg="del">
          <pc:chgData name="Dindi puri" userId="ae3aafaeea893d49" providerId="LiveId" clId="{165A048F-90F6-4D84-B5D5-7754AC2C34A7}" dt="2023-03-26T13:45:12.824" v="13884" actId="2696"/>
          <pc:sldLayoutMkLst>
            <pc:docMk/>
            <pc:sldMasterMk cId="0" sldId="2147483703"/>
            <pc:sldLayoutMk cId="0" sldId="2147483695"/>
          </pc:sldLayoutMkLst>
        </pc:sldLayoutChg>
      </pc:sldMasterChg>
      <pc:sldMasterChg chg="delSldLayout">
        <pc:chgData name="Dindi puri" userId="ae3aafaeea893d49" providerId="LiveId" clId="{165A048F-90F6-4D84-B5D5-7754AC2C34A7}" dt="2023-03-26T13:45:01.408" v="13883" actId="2696"/>
        <pc:sldMasterMkLst>
          <pc:docMk/>
          <pc:sldMasterMk cId="0" sldId="2147483704"/>
        </pc:sldMasterMkLst>
        <pc:sldLayoutChg chg="del">
          <pc:chgData name="Dindi puri" userId="ae3aafaeea893d49" providerId="LiveId" clId="{165A048F-90F6-4D84-B5D5-7754AC2C34A7}" dt="2023-03-26T13:45:01.408" v="13883" actId="2696"/>
          <pc:sldLayoutMkLst>
            <pc:docMk/>
            <pc:sldMasterMk cId="0" sldId="2147483704"/>
            <pc:sldLayoutMk cId="0" sldId="2147483701"/>
          </pc:sldLayoutMkLst>
        </pc:sldLayoutChg>
        <pc:sldLayoutChg chg="del">
          <pc:chgData name="Dindi puri" userId="ae3aafaeea893d49" providerId="LiveId" clId="{165A048F-90F6-4D84-B5D5-7754AC2C34A7}" dt="2023-03-24T15:27:13.076" v="13350" actId="2696"/>
          <pc:sldLayoutMkLst>
            <pc:docMk/>
            <pc:sldMasterMk cId="0" sldId="2147483704"/>
            <pc:sldLayoutMk cId="943316381" sldId="2147483706"/>
          </pc:sldLayoutMkLst>
        </pc:sldLayoutChg>
        <pc:sldLayoutChg chg="del">
          <pc:chgData name="Dindi puri" userId="ae3aafaeea893d49" providerId="LiveId" clId="{165A048F-90F6-4D84-B5D5-7754AC2C34A7}" dt="2023-03-24T15:26:51.021" v="13346" actId="2696"/>
          <pc:sldLayoutMkLst>
            <pc:docMk/>
            <pc:sldMasterMk cId="0" sldId="2147483704"/>
            <pc:sldLayoutMk cId="3453033626" sldId="2147483706"/>
          </pc:sldLayoutMkLst>
        </pc:sldLayoutChg>
      </pc:sldMasterChg>
      <pc:sldMasterChg chg="del delSldLayout">
        <pc:chgData name="Dindi puri" userId="ae3aafaeea893d49" providerId="LiveId" clId="{165A048F-90F6-4D84-B5D5-7754AC2C34A7}" dt="2023-03-26T13:45:01.408" v="13883" actId="2696"/>
        <pc:sldMasterMkLst>
          <pc:docMk/>
          <pc:sldMasterMk cId="0" sldId="2147483705"/>
        </pc:sldMasterMkLst>
        <pc:sldLayoutChg chg="del">
          <pc:chgData name="Dindi puri" userId="ae3aafaeea893d49" providerId="LiveId" clId="{165A048F-90F6-4D84-B5D5-7754AC2C34A7}" dt="2023-03-26T13:45:01.408" v="13883" actId="2696"/>
          <pc:sldLayoutMkLst>
            <pc:docMk/>
            <pc:sldMasterMk cId="0" sldId="2147483705"/>
            <pc:sldLayoutMk cId="0" sldId="2147483702"/>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7T20:30:36.216"/>
    </inkml:context>
    <inkml:brush xml:id="br0">
      <inkml:brushProperty name="width" value="0.05" units="cm"/>
      <inkml:brushProperty name="height" value="0.05" units="cm"/>
      <inkml:brushProperty name="color" value="#E71224"/>
    </inkml:brush>
  </inkml:definitions>
  <inkml:trace contextRef="#ctx0" brushRef="#br0">1 0 24575,'532'0'0,"-381"19"0,-95-19-1365,-39 0-5461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7T20:30:49.950"/>
    </inkml:context>
    <inkml:brush xml:id="br0">
      <inkml:brushProperty name="width" value="0.05" units="cm"/>
      <inkml:brushProperty name="height" value="0.05" units="cm"/>
      <inkml:brushProperty name="color" value="#E71224"/>
    </inkml:brush>
  </inkml:definitions>
  <inkml:trace contextRef="#ctx0" brushRef="#br0">0 20 24575,'1'-1'0,"-1"0"0,1 0 0,0 0 0,-1 0 0,1 0 0,0 0 0,-1 1 0,1-1 0,0 0 0,0 0 0,0 0 0,0 1 0,0-1 0,-1 0 0,1 1 0,1-1 0,-1 1 0,0-1 0,0 1 0,0 0 0,0-1 0,0 1 0,0 0 0,0 0 0,1 0 0,-1 0 0,2 0 0,38-3 0,-36 3 0,416 0 0,-411 1-242,0 0-1,0 0 1,0 2 0,12 2-1,-21-4 90,12 2-6673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7T20:30:36.216"/>
    </inkml:context>
    <inkml:brush xml:id="br0">
      <inkml:brushProperty name="width" value="0.05" units="cm"/>
      <inkml:brushProperty name="height" value="0.05" units="cm"/>
      <inkml:brushProperty name="color" value="#E71224"/>
    </inkml:brush>
  </inkml:definitions>
  <inkml:trace contextRef="#ctx0" brushRef="#br0">1 0 24575,'532'0'0,"-381"19"0,-95-19-1365,-39 0-5461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7T20:30:41.679"/>
    </inkml:context>
    <inkml:brush xml:id="br0">
      <inkml:brushProperty name="width" value="0.05" units="cm"/>
      <inkml:brushProperty name="height" value="0.05" units="cm"/>
      <inkml:brushProperty name="color" value="#E71224"/>
    </inkml:brush>
  </inkml:definitions>
  <inkml:trace contextRef="#ctx0" brushRef="#br0">1 1 24575,'44'0'0,"-1"3"0,46 8 0,77 8 0,-112-14 3,94-5-1,-66-1-1372,-66 1-5456</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7T20:30:49.950"/>
    </inkml:context>
    <inkml:brush xml:id="br0">
      <inkml:brushProperty name="width" value="0.05" units="cm"/>
      <inkml:brushProperty name="height" value="0.05" units="cm"/>
      <inkml:brushProperty name="color" value="#E71224"/>
    </inkml:brush>
  </inkml:definitions>
  <inkml:trace contextRef="#ctx0" brushRef="#br0">0 20 24575,'1'-1'0,"-1"0"0,1 0 0,0 0 0,-1 0 0,1 0 0,0 0 0,-1 1 0,1-1 0,0 0 0,0 0 0,0 0 0,0 1 0,0-1 0,-1 0 0,1 1 0,1-1 0,-1 1 0,0-1 0,0 1 0,0 0 0,0-1 0,0 1 0,0 0 0,0 0 0,1 0 0,-1 0 0,2 0 0,38-3 0,-36 3 0,416 0 0,-411 1-242,0 0-1,0 0 1,0 2 0,12 2-1,-21-4 90,12 2-6673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7T20:30:36.216"/>
    </inkml:context>
    <inkml:brush xml:id="br0">
      <inkml:brushProperty name="width" value="0.05" units="cm"/>
      <inkml:brushProperty name="height" value="0.05" units="cm"/>
      <inkml:brushProperty name="color" value="#E71224"/>
    </inkml:brush>
  </inkml:definitions>
  <inkml:trace contextRef="#ctx0" brushRef="#br0">1 0 24575,'532'0'0,"-381"19"0,-95-19-1365,-39 0-5461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7T20:30:41.679"/>
    </inkml:context>
    <inkml:brush xml:id="br0">
      <inkml:brushProperty name="width" value="0.05" units="cm"/>
      <inkml:brushProperty name="height" value="0.05" units="cm"/>
      <inkml:brushProperty name="color" value="#E71224"/>
    </inkml:brush>
  </inkml:definitions>
  <inkml:trace contextRef="#ctx0" brushRef="#br0">1 1 24575,'44'0'0,"-1"3"0,46 8 0,77 8 0,-112-14 3,94-5-1,-66-1-1372,-66 1-5456</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7T20:30:49.950"/>
    </inkml:context>
    <inkml:brush xml:id="br0">
      <inkml:brushProperty name="width" value="0.05" units="cm"/>
      <inkml:brushProperty name="height" value="0.05" units="cm"/>
      <inkml:brushProperty name="color" value="#E71224"/>
    </inkml:brush>
  </inkml:definitions>
  <inkml:trace contextRef="#ctx0" brushRef="#br0">0 20 24575,'1'-1'0,"-1"0"0,1 0 0,0 0 0,-1 0 0,1 0 0,0 0 0,-1 1 0,1-1 0,0 0 0,0 0 0,0 0 0,0 1 0,0-1 0,-1 0 0,1 1 0,1-1 0,-1 1 0,0-1 0,0 1 0,0 0 0,0-1 0,0 1 0,0 0 0,0 0 0,1 0 0,-1 0 0,2 0 0,38-3 0,-36 3 0,416 0 0,-411 1-242,0 0-1,0 0 1,0 2 0,12 2-1,-21-4 90,12 2-6673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7T20:30:41.679"/>
    </inkml:context>
    <inkml:brush xml:id="br0">
      <inkml:brushProperty name="width" value="0.05" units="cm"/>
      <inkml:brushProperty name="height" value="0.05" units="cm"/>
      <inkml:brushProperty name="color" value="#E71224"/>
    </inkml:brush>
  </inkml:definitions>
  <inkml:trace contextRef="#ctx0" brushRef="#br0">1 1 24575,'44'0'0,"-1"3"0,46 8 0,77 8 0,-112-14 3,94-5-1,-66-1-1372,-66 1-5456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7T20:30:49.950"/>
    </inkml:context>
    <inkml:brush xml:id="br0">
      <inkml:brushProperty name="width" value="0.05" units="cm"/>
      <inkml:brushProperty name="height" value="0.05" units="cm"/>
      <inkml:brushProperty name="color" value="#E71224"/>
    </inkml:brush>
  </inkml:definitions>
  <inkml:trace contextRef="#ctx0" brushRef="#br0">0 20 24575,'1'-1'0,"-1"0"0,1 0 0,0 0 0,-1 0 0,1 0 0,0 0 0,-1 1 0,1-1 0,0 0 0,0 0 0,0 0 0,0 1 0,0-1 0,-1 0 0,1 1 0,1-1 0,-1 1 0,0-1 0,0 1 0,0 0 0,0-1 0,0 1 0,0 0 0,0 0 0,1 0 0,-1 0 0,2 0 0,38-3 0,-36 3 0,416 0 0,-411 1-242,0 0-1,0 0 1,0 2 0,12 2-1,-21-4 90,12 2-6673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7T20:30:59.254"/>
    </inkml:context>
    <inkml:brush xml:id="br0">
      <inkml:brushProperty name="width" value="0.05" units="cm"/>
      <inkml:brushProperty name="height" value="0.05" units="cm"/>
      <inkml:brushProperty name="color" value="#E71224"/>
    </inkml:brush>
  </inkml:definitions>
  <inkml:trace contextRef="#ctx0" brushRef="#br0">1 0 24575,'33'2'0,"0"0"0,38 9 0,-20-5 0,0-3 0,84-5 0,-34 0 0,50 2-1365,-135 0-5461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4T14:24:30.991"/>
    </inkml:context>
    <inkml:brush xml:id="br0">
      <inkml:brushProperty name="width" value="0.05" units="cm"/>
      <inkml:brushProperty name="height" value="0.05" units="cm"/>
      <inkml:brushProperty name="color" value="#E71224"/>
    </inkml:brush>
  </inkml:definitions>
  <inkml:trace contextRef="#ctx0" brushRef="#br0">1 0 24575,'33'2'0,"0"0"0,38 9 0,-20-5 0,0-3 0,84-5 0,-34 0 0,50 2-1365,-135 0-5461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4T14:27:11.039"/>
    </inkml:context>
    <inkml:brush xml:id="br0">
      <inkml:brushProperty name="width" value="0.05" units="cm"/>
      <inkml:brushProperty name="height" value="0.05" units="cm"/>
      <inkml:brushProperty name="color" value="#E71224"/>
    </inkml:brush>
  </inkml:definitions>
  <inkml:trace contextRef="#ctx0" brushRef="#br0">1 0 24575,'33'2'0,"0"0"0,38 9 0,-20-5 0,0-3 0,84-5 0,-34 0 0,50 2-1365,-135 0-5461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4T14:27:20.729"/>
    </inkml:context>
    <inkml:brush xml:id="br0">
      <inkml:brushProperty name="width" value="0.05" units="cm"/>
      <inkml:brushProperty name="height" value="0.05" units="cm"/>
      <inkml:brushProperty name="color" value="#E71224"/>
    </inkml:brush>
  </inkml:definitions>
  <inkml:trace contextRef="#ctx0" brushRef="#br0">1 0 24575,'33'2'0,"0"0"0,38 9 0,-20-5 0,0-3 0,84-5 0,-34 0 0,50 2-1365,-135 0-5461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7T20:30:36.216"/>
    </inkml:context>
    <inkml:brush xml:id="br0">
      <inkml:brushProperty name="width" value="0.05" units="cm"/>
      <inkml:brushProperty name="height" value="0.05" units="cm"/>
      <inkml:brushProperty name="color" value="#E71224"/>
    </inkml:brush>
  </inkml:definitions>
  <inkml:trace contextRef="#ctx0" brushRef="#br0">1 0 24575,'532'0'0,"-381"19"0,-95-19-1365,-39 0-5461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7T20:30:41.679"/>
    </inkml:context>
    <inkml:brush xml:id="br0">
      <inkml:brushProperty name="width" value="0.05" units="cm"/>
      <inkml:brushProperty name="height" value="0.05" units="cm"/>
      <inkml:brushProperty name="color" value="#E71224"/>
    </inkml:brush>
  </inkml:definitions>
  <inkml:trace contextRef="#ctx0" brushRef="#br0">1 1 24575,'44'0'0,"-1"3"0,46 8 0,77 8 0,-112-14 3,94-5-1,-66-1-1372,-66 1-5456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ed9c6d4389_0_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ed9c6d4389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5"/>
        <p:cNvGrpSpPr/>
        <p:nvPr/>
      </p:nvGrpSpPr>
      <p:grpSpPr>
        <a:xfrm>
          <a:off x="0" y="0"/>
          <a:ext cx="0" cy="0"/>
          <a:chOff x="0" y="0"/>
          <a:chExt cx="0" cy="0"/>
        </a:xfrm>
      </p:grpSpPr>
      <p:sp>
        <p:nvSpPr>
          <p:cNvPr id="4446" name="Google Shape;4446;g157e905fa79_0_1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7" name="Google Shape;4447;g157e905fa79_0_1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5356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1576a643976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1576a643976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7717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ed9c6d4389_0_9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ed9c6d4389_0_9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1576a643976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1576a643976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5729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1576a643976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1576a643976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11883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1576a643976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1576a643976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6260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2"/>
        <p:cNvGrpSpPr/>
        <p:nvPr/>
      </p:nvGrpSpPr>
      <p:grpSpPr>
        <a:xfrm>
          <a:off x="0" y="0"/>
          <a:ext cx="0" cy="0"/>
          <a:chOff x="0" y="0"/>
          <a:chExt cx="0" cy="0"/>
        </a:xfrm>
      </p:grpSpPr>
      <p:sp>
        <p:nvSpPr>
          <p:cNvPr id="3213" name="Google Shape;3213;g157e905fa79_0_1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4" name="Google Shape;3214;g157e905fa79_0_1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59318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5"/>
        <p:cNvGrpSpPr/>
        <p:nvPr/>
      </p:nvGrpSpPr>
      <p:grpSpPr>
        <a:xfrm>
          <a:off x="0" y="0"/>
          <a:ext cx="0" cy="0"/>
          <a:chOff x="0" y="0"/>
          <a:chExt cx="0" cy="0"/>
        </a:xfrm>
      </p:grpSpPr>
      <p:sp>
        <p:nvSpPr>
          <p:cNvPr id="4446" name="Google Shape;4446;g157e905fa79_0_1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7" name="Google Shape;4447;g157e905fa79_0_1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5422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5"/>
        <p:cNvGrpSpPr/>
        <p:nvPr/>
      </p:nvGrpSpPr>
      <p:grpSpPr>
        <a:xfrm>
          <a:off x="0" y="0"/>
          <a:ext cx="0" cy="0"/>
          <a:chOff x="0" y="0"/>
          <a:chExt cx="0" cy="0"/>
        </a:xfrm>
      </p:grpSpPr>
      <p:sp>
        <p:nvSpPr>
          <p:cNvPr id="4446" name="Google Shape;4446;g157e905fa79_0_1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7" name="Google Shape;4447;g157e905fa79_0_1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36831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5"/>
        <p:cNvGrpSpPr/>
        <p:nvPr/>
      </p:nvGrpSpPr>
      <p:grpSpPr>
        <a:xfrm>
          <a:off x="0" y="0"/>
          <a:ext cx="0" cy="0"/>
          <a:chOff x="0" y="0"/>
          <a:chExt cx="0" cy="0"/>
        </a:xfrm>
      </p:grpSpPr>
      <p:sp>
        <p:nvSpPr>
          <p:cNvPr id="4446" name="Google Shape;4446;g157e905fa79_0_1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7" name="Google Shape;4447;g157e905fa79_0_1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0854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edba893947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edba893947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5"/>
        <p:cNvGrpSpPr/>
        <p:nvPr/>
      </p:nvGrpSpPr>
      <p:grpSpPr>
        <a:xfrm>
          <a:off x="0" y="0"/>
          <a:ext cx="0" cy="0"/>
          <a:chOff x="0" y="0"/>
          <a:chExt cx="0" cy="0"/>
        </a:xfrm>
      </p:grpSpPr>
      <p:sp>
        <p:nvSpPr>
          <p:cNvPr id="4446" name="Google Shape;4446;g157e905fa79_0_1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7" name="Google Shape;4447;g157e905fa79_0_1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43529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5"/>
        <p:cNvGrpSpPr/>
        <p:nvPr/>
      </p:nvGrpSpPr>
      <p:grpSpPr>
        <a:xfrm>
          <a:off x="0" y="0"/>
          <a:ext cx="0" cy="0"/>
          <a:chOff x="0" y="0"/>
          <a:chExt cx="0" cy="0"/>
        </a:xfrm>
      </p:grpSpPr>
      <p:sp>
        <p:nvSpPr>
          <p:cNvPr id="4186" name="Google Shape;4186;g157e905fa79_0_1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7" name="Google Shape;4187;g157e905fa79_0_1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4"/>
        <p:cNvGrpSpPr/>
        <p:nvPr/>
      </p:nvGrpSpPr>
      <p:grpSpPr>
        <a:xfrm>
          <a:off x="0" y="0"/>
          <a:ext cx="0" cy="0"/>
          <a:chOff x="0" y="0"/>
          <a:chExt cx="0" cy="0"/>
        </a:xfrm>
      </p:grpSpPr>
      <p:sp>
        <p:nvSpPr>
          <p:cNvPr id="6765" name="Google Shape;6765;ga8aa522aa2_0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6" name="Google Shape;6766;ga8aa522aa2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10504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4"/>
        <p:cNvGrpSpPr/>
        <p:nvPr/>
      </p:nvGrpSpPr>
      <p:grpSpPr>
        <a:xfrm>
          <a:off x="0" y="0"/>
          <a:ext cx="0" cy="0"/>
          <a:chOff x="0" y="0"/>
          <a:chExt cx="0" cy="0"/>
        </a:xfrm>
      </p:grpSpPr>
      <p:sp>
        <p:nvSpPr>
          <p:cNvPr id="6765" name="Google Shape;6765;ga8aa522aa2_0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6" name="Google Shape;6766;ga8aa522aa2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8887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gedba893947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9" name="Google Shape;1149;gedba893947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9"/>
        <p:cNvGrpSpPr/>
        <p:nvPr/>
      </p:nvGrpSpPr>
      <p:grpSpPr>
        <a:xfrm>
          <a:off x="0" y="0"/>
          <a:ext cx="0" cy="0"/>
          <a:chOff x="0" y="0"/>
          <a:chExt cx="0" cy="0"/>
        </a:xfrm>
      </p:grpSpPr>
      <p:sp>
        <p:nvSpPr>
          <p:cNvPr id="1950" name="Google Shape;1950;gedba893947_0_7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1" name="Google Shape;1951;gedba893947_0_7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2137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1576a643976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1576a643976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7"/>
        <p:cNvGrpSpPr/>
        <p:nvPr/>
      </p:nvGrpSpPr>
      <p:grpSpPr>
        <a:xfrm>
          <a:off x="0" y="0"/>
          <a:ext cx="0" cy="0"/>
          <a:chOff x="0" y="0"/>
          <a:chExt cx="0" cy="0"/>
        </a:xfrm>
      </p:grpSpPr>
      <p:sp>
        <p:nvSpPr>
          <p:cNvPr id="2078" name="Google Shape;2078;gedba893947_0_4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9" name="Google Shape;2079;gedba893947_0_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7"/>
        <p:cNvGrpSpPr/>
        <p:nvPr/>
      </p:nvGrpSpPr>
      <p:grpSpPr>
        <a:xfrm>
          <a:off x="0" y="0"/>
          <a:ext cx="0" cy="0"/>
          <a:chOff x="0" y="0"/>
          <a:chExt cx="0" cy="0"/>
        </a:xfrm>
      </p:grpSpPr>
      <p:sp>
        <p:nvSpPr>
          <p:cNvPr id="2558" name="Google Shape;2558;gedba893947_0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9" name="Google Shape;2559;gedba893947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5"/>
        <p:cNvGrpSpPr/>
        <p:nvPr/>
      </p:nvGrpSpPr>
      <p:grpSpPr>
        <a:xfrm>
          <a:off x="0" y="0"/>
          <a:ext cx="0" cy="0"/>
          <a:chOff x="0" y="0"/>
          <a:chExt cx="0" cy="0"/>
        </a:xfrm>
      </p:grpSpPr>
      <p:sp>
        <p:nvSpPr>
          <p:cNvPr id="4446" name="Google Shape;4446;g157e905fa79_0_1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7" name="Google Shape;4447;g157e905fa79_0_1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9599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5"/>
        <p:cNvGrpSpPr/>
        <p:nvPr/>
      </p:nvGrpSpPr>
      <p:grpSpPr>
        <a:xfrm>
          <a:off x="0" y="0"/>
          <a:ext cx="0" cy="0"/>
          <a:chOff x="0" y="0"/>
          <a:chExt cx="0" cy="0"/>
        </a:xfrm>
      </p:grpSpPr>
      <p:sp>
        <p:nvSpPr>
          <p:cNvPr id="4446" name="Google Shape;4446;g157e905fa79_0_1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7" name="Google Shape;4447;g157e905fa79_0_1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6181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7375" y="1519975"/>
            <a:ext cx="5460600" cy="2014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a:latin typeface="Bungee"/>
                <a:ea typeface="Bungee"/>
                <a:cs typeface="Bungee"/>
                <a:sym typeface="Bunge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7375" y="3515600"/>
            <a:ext cx="4373100" cy="424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latin typeface="Cairo"/>
                <a:ea typeface="Cairo"/>
                <a:cs typeface="Cairo"/>
                <a:sym typeface="Cai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431371" y="4365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74175" y="3198689"/>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05726" y="601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550824" y="41790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rot="-6220424">
            <a:off x="191876" y="474628"/>
            <a:ext cx="602495" cy="353003"/>
            <a:chOff x="-1131628" y="1250953"/>
            <a:chExt cx="695437" cy="407447"/>
          </a:xfrm>
        </p:grpSpPr>
        <p:sp>
          <p:nvSpPr>
            <p:cNvPr id="16" name="Google Shape;16;p2"/>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398"/>
        <p:cNvGrpSpPr/>
        <p:nvPr/>
      </p:nvGrpSpPr>
      <p:grpSpPr>
        <a:xfrm>
          <a:off x="0" y="0"/>
          <a:ext cx="0" cy="0"/>
          <a:chOff x="0" y="0"/>
          <a:chExt cx="0" cy="0"/>
        </a:xfrm>
      </p:grpSpPr>
      <p:sp>
        <p:nvSpPr>
          <p:cNvPr id="399" name="Google Shape;399;p31"/>
          <p:cNvSpPr txBox="1">
            <a:spLocks noGrp="1"/>
          </p:cNvSpPr>
          <p:nvPr>
            <p:ph type="title"/>
          </p:nvPr>
        </p:nvSpPr>
        <p:spPr>
          <a:xfrm>
            <a:off x="2076450" y="1189100"/>
            <a:ext cx="6362700" cy="1964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500"/>
              <a:buNone/>
              <a:defRPr sz="11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00" name="Google Shape;400;p31"/>
          <p:cNvSpPr txBox="1">
            <a:spLocks noGrp="1"/>
          </p:cNvSpPr>
          <p:nvPr>
            <p:ph type="subTitle" idx="1"/>
          </p:nvPr>
        </p:nvSpPr>
        <p:spPr>
          <a:xfrm>
            <a:off x="3621450" y="3153500"/>
            <a:ext cx="4817700" cy="801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1" name="Google Shape;401;p31"/>
          <p:cNvSpPr/>
          <p:nvPr/>
        </p:nvSpPr>
        <p:spPr>
          <a:xfrm>
            <a:off x="2607696" y="286550"/>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8305726" y="601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8439149" y="45254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4" name="Google Shape;404;p31"/>
          <p:cNvGrpSpPr/>
          <p:nvPr/>
        </p:nvGrpSpPr>
        <p:grpSpPr>
          <a:xfrm>
            <a:off x="355460" y="1460025"/>
            <a:ext cx="357775" cy="295791"/>
            <a:chOff x="-783927" y="2108838"/>
            <a:chExt cx="357775" cy="295791"/>
          </a:xfrm>
        </p:grpSpPr>
        <p:sp>
          <p:nvSpPr>
            <p:cNvPr id="405" name="Google Shape;405;p31"/>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5">
  <p:cSld name="CUSTOM_15">
    <p:spTree>
      <p:nvGrpSpPr>
        <p:cNvPr id="1" name="Shape 449"/>
        <p:cNvGrpSpPr/>
        <p:nvPr/>
      </p:nvGrpSpPr>
      <p:grpSpPr>
        <a:xfrm>
          <a:off x="0" y="0"/>
          <a:ext cx="0" cy="0"/>
          <a:chOff x="0" y="0"/>
          <a:chExt cx="0" cy="0"/>
        </a:xfrm>
      </p:grpSpPr>
      <p:sp>
        <p:nvSpPr>
          <p:cNvPr id="450" name="Google Shape;450;p36"/>
          <p:cNvSpPr txBox="1">
            <a:spLocks noGrp="1"/>
          </p:cNvSpPr>
          <p:nvPr>
            <p:ph type="body" idx="1"/>
          </p:nvPr>
        </p:nvSpPr>
        <p:spPr>
          <a:xfrm flipH="1">
            <a:off x="1170425" y="1519100"/>
            <a:ext cx="3937500" cy="2881500"/>
          </a:xfrm>
          <a:prstGeom prst="rect">
            <a:avLst/>
          </a:prstGeom>
        </p:spPr>
        <p:txBody>
          <a:bodyPr spcFirstLastPara="1" wrap="square" lIns="91425" tIns="91425" rIns="91425" bIns="91425" anchor="t" anchorCtr="0">
            <a:noAutofit/>
          </a:bodyPr>
          <a:lstStyle>
            <a:lvl1pPr marL="457200" lvl="0" indent="-317500" rtl="0">
              <a:lnSpc>
                <a:spcPct val="100000"/>
              </a:lnSpc>
              <a:spcBef>
                <a:spcPts val="1000"/>
              </a:spcBef>
              <a:spcAft>
                <a:spcPts val="0"/>
              </a:spcAft>
              <a:buClr>
                <a:srgbClr val="EAAFA0"/>
              </a:buClr>
              <a:buSzPts val="1400"/>
              <a:buChar char="●"/>
              <a:defRPr sz="16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51" name="Google Shape;451;p36"/>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52" name="Google Shape;452;p36"/>
          <p:cNvSpPr/>
          <p:nvPr/>
        </p:nvSpPr>
        <p:spPr>
          <a:xfrm flipH="1">
            <a:off x="7240256" y="22702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6"/>
          <p:cNvSpPr/>
          <p:nvPr/>
        </p:nvSpPr>
        <p:spPr>
          <a:xfrm flipH="1">
            <a:off x="8647884" y="159276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6"/>
          <p:cNvSpPr/>
          <p:nvPr/>
        </p:nvSpPr>
        <p:spPr>
          <a:xfrm flipH="1">
            <a:off x="317059" y="5401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6"/>
          <p:cNvSpPr/>
          <p:nvPr/>
        </p:nvSpPr>
        <p:spPr>
          <a:xfrm flipH="1">
            <a:off x="316517" y="456887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6" name="Google Shape;456;p36"/>
          <p:cNvGrpSpPr/>
          <p:nvPr/>
        </p:nvGrpSpPr>
        <p:grpSpPr>
          <a:xfrm flipH="1">
            <a:off x="189419" y="3643900"/>
            <a:ext cx="357775" cy="295791"/>
            <a:chOff x="-783927" y="2108838"/>
            <a:chExt cx="357775" cy="295791"/>
          </a:xfrm>
        </p:grpSpPr>
        <p:sp>
          <p:nvSpPr>
            <p:cNvPr id="457" name="Google Shape;457;p36"/>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6"/>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36"/>
          <p:cNvGrpSpPr/>
          <p:nvPr/>
        </p:nvGrpSpPr>
        <p:grpSpPr>
          <a:xfrm rot="-2820071" flipH="1">
            <a:off x="909554" y="4495500"/>
            <a:ext cx="643550" cy="377047"/>
            <a:chOff x="-1131628" y="1250953"/>
            <a:chExt cx="695437" cy="407447"/>
          </a:xfrm>
        </p:grpSpPr>
        <p:sp>
          <p:nvSpPr>
            <p:cNvPr id="460" name="Google Shape;460;p36"/>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6"/>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6"/>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36"/>
          <p:cNvGrpSpPr/>
          <p:nvPr/>
        </p:nvGrpSpPr>
        <p:grpSpPr>
          <a:xfrm rot="6220639" flipH="1">
            <a:off x="8112759" y="466660"/>
            <a:ext cx="643516" cy="377027"/>
            <a:chOff x="-1131628" y="1250953"/>
            <a:chExt cx="695437" cy="407447"/>
          </a:xfrm>
        </p:grpSpPr>
        <p:sp>
          <p:nvSpPr>
            <p:cNvPr id="464" name="Google Shape;464;p36"/>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6"/>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6"/>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2">
  <p:cSld name="CUSTOM_17">
    <p:spTree>
      <p:nvGrpSpPr>
        <p:cNvPr id="1" name="Shape 478"/>
        <p:cNvGrpSpPr/>
        <p:nvPr/>
      </p:nvGrpSpPr>
      <p:grpSpPr>
        <a:xfrm>
          <a:off x="0" y="0"/>
          <a:ext cx="0" cy="0"/>
          <a:chOff x="0" y="0"/>
          <a:chExt cx="0" cy="0"/>
        </a:xfrm>
      </p:grpSpPr>
      <p:sp>
        <p:nvSpPr>
          <p:cNvPr id="479" name="Google Shape;479;p38"/>
          <p:cNvSpPr txBox="1">
            <a:spLocks noGrp="1"/>
          </p:cNvSpPr>
          <p:nvPr>
            <p:ph type="body" idx="1"/>
          </p:nvPr>
        </p:nvSpPr>
        <p:spPr>
          <a:xfrm>
            <a:off x="4566600" y="1343123"/>
            <a:ext cx="3858900" cy="3111300"/>
          </a:xfrm>
          <a:prstGeom prst="rect">
            <a:avLst/>
          </a:prstGeom>
        </p:spPr>
        <p:txBody>
          <a:bodyPr spcFirstLastPara="1" wrap="square" lIns="91425" tIns="91425" rIns="91425" bIns="91425" anchor="b" anchorCtr="0">
            <a:noAutofit/>
          </a:bodyPr>
          <a:lstStyle>
            <a:lvl1pPr marL="457200" lvl="0" indent="-317500" rtl="0">
              <a:spcBef>
                <a:spcPts val="0"/>
              </a:spcBef>
              <a:spcAft>
                <a:spcPts val="0"/>
              </a:spcAft>
              <a:buClr>
                <a:schemeClr val="accent3"/>
              </a:buClr>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80" name="Google Shape;480;p38"/>
          <p:cNvSpPr txBox="1">
            <a:spLocks noGrp="1"/>
          </p:cNvSpPr>
          <p:nvPr>
            <p:ph type="body" idx="2"/>
          </p:nvPr>
        </p:nvSpPr>
        <p:spPr>
          <a:xfrm>
            <a:off x="718500" y="1343026"/>
            <a:ext cx="3840000" cy="3111300"/>
          </a:xfrm>
          <a:prstGeom prst="rect">
            <a:avLst/>
          </a:prstGeom>
        </p:spPr>
        <p:txBody>
          <a:bodyPr spcFirstLastPara="1" wrap="square" lIns="91425" tIns="91425" rIns="91425" bIns="91425" anchor="b" anchorCtr="0">
            <a:noAutofit/>
          </a:bodyPr>
          <a:lstStyle>
            <a:lvl1pPr marL="457200" lvl="0" indent="-317500" rtl="0">
              <a:spcBef>
                <a:spcPts val="0"/>
              </a:spcBef>
              <a:spcAft>
                <a:spcPts val="0"/>
              </a:spcAft>
              <a:buClr>
                <a:schemeClr val="accent3"/>
              </a:buClr>
              <a:buSzPts val="1400"/>
              <a:buChar char="●"/>
              <a:defRPr sz="14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81" name="Google Shape;481;p38"/>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2" name="Google Shape;482;p38"/>
          <p:cNvSpPr/>
          <p:nvPr/>
        </p:nvSpPr>
        <p:spPr>
          <a:xfrm>
            <a:off x="945596" y="26512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8"/>
          <p:cNvSpPr/>
          <p:nvPr/>
        </p:nvSpPr>
        <p:spPr>
          <a:xfrm>
            <a:off x="221750" y="415571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8"/>
          <p:cNvSpPr/>
          <p:nvPr/>
        </p:nvSpPr>
        <p:spPr>
          <a:xfrm>
            <a:off x="8559313" y="30935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8"/>
          <p:cNvSpPr/>
          <p:nvPr/>
        </p:nvSpPr>
        <p:spPr>
          <a:xfrm>
            <a:off x="921424" y="4782453"/>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38"/>
          <p:cNvGrpSpPr/>
          <p:nvPr/>
        </p:nvGrpSpPr>
        <p:grpSpPr>
          <a:xfrm>
            <a:off x="8602635" y="3741188"/>
            <a:ext cx="357775" cy="295791"/>
            <a:chOff x="-783927" y="2108838"/>
            <a:chExt cx="357775" cy="295791"/>
          </a:xfrm>
        </p:grpSpPr>
        <p:sp>
          <p:nvSpPr>
            <p:cNvPr id="487" name="Google Shape;487;p38"/>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8"/>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 name="Google Shape;489;p38"/>
          <p:cNvGrpSpPr/>
          <p:nvPr/>
        </p:nvGrpSpPr>
        <p:grpSpPr>
          <a:xfrm rot="-1300979">
            <a:off x="8352613" y="4491458"/>
            <a:ext cx="643542" cy="377042"/>
            <a:chOff x="-1131628" y="1250953"/>
            <a:chExt cx="695437" cy="407447"/>
          </a:xfrm>
        </p:grpSpPr>
        <p:sp>
          <p:nvSpPr>
            <p:cNvPr id="490" name="Google Shape;490;p38"/>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8"/>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8"/>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38"/>
          <p:cNvGrpSpPr/>
          <p:nvPr/>
        </p:nvGrpSpPr>
        <p:grpSpPr>
          <a:xfrm rot="-6220639">
            <a:off x="70930" y="350985"/>
            <a:ext cx="643516" cy="377027"/>
            <a:chOff x="-1131628" y="1250953"/>
            <a:chExt cx="695437" cy="407447"/>
          </a:xfrm>
        </p:grpSpPr>
        <p:sp>
          <p:nvSpPr>
            <p:cNvPr id="494" name="Google Shape;494;p38"/>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8"/>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8"/>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3">
  <p:cSld name="CUSTOM_17_1">
    <p:spTree>
      <p:nvGrpSpPr>
        <p:cNvPr id="1" name="Shape 497"/>
        <p:cNvGrpSpPr/>
        <p:nvPr/>
      </p:nvGrpSpPr>
      <p:grpSpPr>
        <a:xfrm>
          <a:off x="0" y="0"/>
          <a:ext cx="0" cy="0"/>
          <a:chOff x="0" y="0"/>
          <a:chExt cx="0" cy="0"/>
        </a:xfrm>
      </p:grpSpPr>
      <p:sp>
        <p:nvSpPr>
          <p:cNvPr id="498" name="Google Shape;498;p39"/>
          <p:cNvSpPr txBox="1">
            <a:spLocks noGrp="1"/>
          </p:cNvSpPr>
          <p:nvPr>
            <p:ph type="body" idx="1"/>
          </p:nvPr>
        </p:nvSpPr>
        <p:spPr>
          <a:xfrm>
            <a:off x="4802374" y="1419325"/>
            <a:ext cx="3628800" cy="2896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3"/>
              </a:buClr>
              <a:buSzPts val="1400"/>
              <a:buChar char="●"/>
              <a:defRPr sz="15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99" name="Google Shape;499;p39"/>
          <p:cNvSpPr txBox="1">
            <a:spLocks noGrp="1"/>
          </p:cNvSpPr>
          <p:nvPr>
            <p:ph type="body" idx="2"/>
          </p:nvPr>
        </p:nvSpPr>
        <p:spPr>
          <a:xfrm>
            <a:off x="718500" y="1419225"/>
            <a:ext cx="3628800" cy="2896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accent3"/>
              </a:buClr>
              <a:buSzPts val="1400"/>
              <a:buChar char="●"/>
              <a:defRPr sz="15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500" name="Google Shape;500;p39"/>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01" name="Google Shape;501;p39"/>
          <p:cNvSpPr/>
          <p:nvPr/>
        </p:nvSpPr>
        <p:spPr>
          <a:xfrm>
            <a:off x="7805088" y="1386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9"/>
          <p:cNvSpPr/>
          <p:nvPr/>
        </p:nvSpPr>
        <p:spPr>
          <a:xfrm>
            <a:off x="412600" y="222392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9"/>
          <p:cNvSpPr/>
          <p:nvPr/>
        </p:nvSpPr>
        <p:spPr>
          <a:xfrm>
            <a:off x="8663801" y="205253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4" name="Google Shape;504;p39"/>
          <p:cNvGrpSpPr/>
          <p:nvPr/>
        </p:nvGrpSpPr>
        <p:grpSpPr>
          <a:xfrm rot="-6220424">
            <a:off x="169276" y="4392378"/>
            <a:ext cx="602495" cy="353003"/>
            <a:chOff x="-1131628" y="1250953"/>
            <a:chExt cx="695437" cy="407447"/>
          </a:xfrm>
        </p:grpSpPr>
        <p:sp>
          <p:nvSpPr>
            <p:cNvPr id="505" name="Google Shape;505;p39"/>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9"/>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9"/>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 name="Google Shape;508;p39"/>
          <p:cNvGrpSpPr/>
          <p:nvPr/>
        </p:nvGrpSpPr>
        <p:grpSpPr>
          <a:xfrm>
            <a:off x="8599985" y="4126325"/>
            <a:ext cx="357775" cy="295791"/>
            <a:chOff x="-783927" y="2108838"/>
            <a:chExt cx="357775" cy="295791"/>
          </a:xfrm>
        </p:grpSpPr>
        <p:sp>
          <p:nvSpPr>
            <p:cNvPr id="509" name="Google Shape;509;p39"/>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9"/>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39"/>
          <p:cNvGrpSpPr/>
          <p:nvPr/>
        </p:nvGrpSpPr>
        <p:grpSpPr>
          <a:xfrm rot="9651258">
            <a:off x="6750877" y="4604944"/>
            <a:ext cx="643548" cy="377045"/>
            <a:chOff x="-1131628" y="1250953"/>
            <a:chExt cx="695437" cy="407447"/>
          </a:xfrm>
        </p:grpSpPr>
        <p:sp>
          <p:nvSpPr>
            <p:cNvPr id="512" name="Google Shape;512;p39"/>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39"/>
          <p:cNvSpPr/>
          <p:nvPr/>
        </p:nvSpPr>
        <p:spPr>
          <a:xfrm>
            <a:off x="278846" y="236550"/>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5">
  <p:cSld name="CUSTOM_17_1_1_1">
    <p:spTree>
      <p:nvGrpSpPr>
        <p:cNvPr id="1" name="Shape 536"/>
        <p:cNvGrpSpPr/>
        <p:nvPr/>
      </p:nvGrpSpPr>
      <p:grpSpPr>
        <a:xfrm>
          <a:off x="0" y="0"/>
          <a:ext cx="0" cy="0"/>
          <a:chOff x="0" y="0"/>
          <a:chExt cx="0" cy="0"/>
        </a:xfrm>
      </p:grpSpPr>
      <p:sp>
        <p:nvSpPr>
          <p:cNvPr id="537" name="Google Shape;537;p41"/>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8" name="Google Shape;538;p41"/>
          <p:cNvSpPr/>
          <p:nvPr/>
        </p:nvSpPr>
        <p:spPr>
          <a:xfrm>
            <a:off x="8559313" y="30935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1"/>
          <p:cNvSpPr txBox="1">
            <a:spLocks noGrp="1"/>
          </p:cNvSpPr>
          <p:nvPr>
            <p:ph type="title" idx="2"/>
          </p:nvPr>
        </p:nvSpPr>
        <p:spPr>
          <a:xfrm>
            <a:off x="713225" y="1450902"/>
            <a:ext cx="2306100" cy="310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540" name="Google Shape;540;p41"/>
          <p:cNvSpPr txBox="1">
            <a:spLocks noGrp="1"/>
          </p:cNvSpPr>
          <p:nvPr>
            <p:ph type="subTitle" idx="1"/>
          </p:nvPr>
        </p:nvSpPr>
        <p:spPr>
          <a:xfrm>
            <a:off x="713225" y="1797575"/>
            <a:ext cx="2306100" cy="572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541" name="Google Shape;541;p41"/>
          <p:cNvSpPr txBox="1">
            <a:spLocks noGrp="1"/>
          </p:cNvSpPr>
          <p:nvPr>
            <p:ph type="title" idx="3"/>
          </p:nvPr>
        </p:nvSpPr>
        <p:spPr>
          <a:xfrm>
            <a:off x="6133025" y="2804025"/>
            <a:ext cx="2306100" cy="31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2700"/>
              <a:buNone/>
              <a:defRPr sz="2500">
                <a:solidFill>
                  <a:schemeClr val="dk2"/>
                </a:solidFill>
              </a:defRPr>
            </a:lvl1pPr>
            <a:lvl2pPr lvl="1" algn="ctr" rtl="0">
              <a:spcBef>
                <a:spcPts val="0"/>
              </a:spcBef>
              <a:spcAft>
                <a:spcPts val="0"/>
              </a:spcAft>
              <a:buClr>
                <a:schemeClr val="dk2"/>
              </a:buClr>
              <a:buSzPts val="2700"/>
              <a:buNone/>
              <a:defRPr sz="2700">
                <a:solidFill>
                  <a:schemeClr val="dk2"/>
                </a:solidFill>
              </a:defRPr>
            </a:lvl2pPr>
            <a:lvl3pPr lvl="2" algn="ctr" rtl="0">
              <a:spcBef>
                <a:spcPts val="0"/>
              </a:spcBef>
              <a:spcAft>
                <a:spcPts val="0"/>
              </a:spcAft>
              <a:buClr>
                <a:schemeClr val="dk2"/>
              </a:buClr>
              <a:buSzPts val="2700"/>
              <a:buNone/>
              <a:defRPr sz="2700">
                <a:solidFill>
                  <a:schemeClr val="dk2"/>
                </a:solidFill>
              </a:defRPr>
            </a:lvl3pPr>
            <a:lvl4pPr lvl="3" algn="ctr" rtl="0">
              <a:spcBef>
                <a:spcPts val="0"/>
              </a:spcBef>
              <a:spcAft>
                <a:spcPts val="0"/>
              </a:spcAft>
              <a:buClr>
                <a:schemeClr val="dk2"/>
              </a:buClr>
              <a:buSzPts val="2700"/>
              <a:buNone/>
              <a:defRPr sz="2700">
                <a:solidFill>
                  <a:schemeClr val="dk2"/>
                </a:solidFill>
              </a:defRPr>
            </a:lvl4pPr>
            <a:lvl5pPr lvl="4" algn="ctr" rtl="0">
              <a:spcBef>
                <a:spcPts val="0"/>
              </a:spcBef>
              <a:spcAft>
                <a:spcPts val="0"/>
              </a:spcAft>
              <a:buClr>
                <a:schemeClr val="dk2"/>
              </a:buClr>
              <a:buSzPts val="2700"/>
              <a:buNone/>
              <a:defRPr sz="2700">
                <a:solidFill>
                  <a:schemeClr val="dk2"/>
                </a:solidFill>
              </a:defRPr>
            </a:lvl5pPr>
            <a:lvl6pPr lvl="5" algn="ctr" rtl="0">
              <a:spcBef>
                <a:spcPts val="0"/>
              </a:spcBef>
              <a:spcAft>
                <a:spcPts val="0"/>
              </a:spcAft>
              <a:buClr>
                <a:schemeClr val="dk2"/>
              </a:buClr>
              <a:buSzPts val="2700"/>
              <a:buNone/>
              <a:defRPr sz="2700">
                <a:solidFill>
                  <a:schemeClr val="dk2"/>
                </a:solidFill>
              </a:defRPr>
            </a:lvl6pPr>
            <a:lvl7pPr lvl="6" algn="ctr" rtl="0">
              <a:spcBef>
                <a:spcPts val="0"/>
              </a:spcBef>
              <a:spcAft>
                <a:spcPts val="0"/>
              </a:spcAft>
              <a:buClr>
                <a:schemeClr val="dk2"/>
              </a:buClr>
              <a:buSzPts val="2700"/>
              <a:buNone/>
              <a:defRPr sz="2700">
                <a:solidFill>
                  <a:schemeClr val="dk2"/>
                </a:solidFill>
              </a:defRPr>
            </a:lvl7pPr>
            <a:lvl8pPr lvl="7" algn="ctr" rtl="0">
              <a:spcBef>
                <a:spcPts val="0"/>
              </a:spcBef>
              <a:spcAft>
                <a:spcPts val="0"/>
              </a:spcAft>
              <a:buClr>
                <a:schemeClr val="dk2"/>
              </a:buClr>
              <a:buSzPts val="2700"/>
              <a:buNone/>
              <a:defRPr sz="2700">
                <a:solidFill>
                  <a:schemeClr val="dk2"/>
                </a:solidFill>
              </a:defRPr>
            </a:lvl8pPr>
            <a:lvl9pPr lvl="8" algn="ctr" rtl="0">
              <a:spcBef>
                <a:spcPts val="0"/>
              </a:spcBef>
              <a:spcAft>
                <a:spcPts val="0"/>
              </a:spcAft>
              <a:buClr>
                <a:schemeClr val="dk2"/>
              </a:buClr>
              <a:buSzPts val="2700"/>
              <a:buNone/>
              <a:defRPr sz="2700">
                <a:solidFill>
                  <a:schemeClr val="dk2"/>
                </a:solidFill>
              </a:defRPr>
            </a:lvl9pPr>
          </a:lstStyle>
          <a:p>
            <a:endParaRPr/>
          </a:p>
        </p:txBody>
      </p:sp>
      <p:sp>
        <p:nvSpPr>
          <p:cNvPr id="542" name="Google Shape;542;p41"/>
          <p:cNvSpPr txBox="1">
            <a:spLocks noGrp="1"/>
          </p:cNvSpPr>
          <p:nvPr>
            <p:ph type="subTitle" idx="4"/>
          </p:nvPr>
        </p:nvSpPr>
        <p:spPr>
          <a:xfrm>
            <a:off x="6133025" y="3092573"/>
            <a:ext cx="2306100" cy="63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543" name="Google Shape;543;p41"/>
          <p:cNvSpPr/>
          <p:nvPr/>
        </p:nvSpPr>
        <p:spPr>
          <a:xfrm flipH="1">
            <a:off x="8688132" y="4453789"/>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1"/>
          <p:cNvSpPr/>
          <p:nvPr/>
        </p:nvSpPr>
        <p:spPr>
          <a:xfrm flipH="1">
            <a:off x="331506" y="41524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5" name="Google Shape;545;p41"/>
          <p:cNvGrpSpPr/>
          <p:nvPr/>
        </p:nvGrpSpPr>
        <p:grpSpPr>
          <a:xfrm flipH="1">
            <a:off x="407242" y="564425"/>
            <a:ext cx="357775" cy="295791"/>
            <a:chOff x="-783927" y="2108838"/>
            <a:chExt cx="357775" cy="295791"/>
          </a:xfrm>
        </p:grpSpPr>
        <p:sp>
          <p:nvSpPr>
            <p:cNvPr id="546" name="Google Shape;546;p41"/>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1"/>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707"/>
        <p:cNvGrpSpPr/>
        <p:nvPr/>
      </p:nvGrpSpPr>
      <p:grpSpPr>
        <a:xfrm>
          <a:off x="0" y="0"/>
          <a:ext cx="0" cy="0"/>
          <a:chOff x="0" y="0"/>
          <a:chExt cx="0" cy="0"/>
        </a:xfrm>
      </p:grpSpPr>
      <p:sp>
        <p:nvSpPr>
          <p:cNvPr id="708" name="Google Shape;708;p50"/>
          <p:cNvSpPr/>
          <p:nvPr/>
        </p:nvSpPr>
        <p:spPr>
          <a:xfrm flipH="1">
            <a:off x="7533751" y="1878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0"/>
          <p:cNvSpPr/>
          <p:nvPr/>
        </p:nvSpPr>
        <p:spPr>
          <a:xfrm flipH="1">
            <a:off x="8545229" y="309771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0"/>
          <p:cNvSpPr/>
          <p:nvPr/>
        </p:nvSpPr>
        <p:spPr>
          <a:xfrm flipH="1">
            <a:off x="273229" y="11367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0"/>
          <p:cNvSpPr/>
          <p:nvPr/>
        </p:nvSpPr>
        <p:spPr>
          <a:xfrm flipH="1">
            <a:off x="580337" y="46423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2" name="Google Shape;712;p50"/>
          <p:cNvGrpSpPr/>
          <p:nvPr/>
        </p:nvGrpSpPr>
        <p:grpSpPr>
          <a:xfrm flipH="1">
            <a:off x="145590" y="4105000"/>
            <a:ext cx="357775" cy="295791"/>
            <a:chOff x="-783927" y="2108838"/>
            <a:chExt cx="357775" cy="295791"/>
          </a:xfrm>
        </p:grpSpPr>
        <p:sp>
          <p:nvSpPr>
            <p:cNvPr id="713" name="Google Shape;713;p50"/>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0"/>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50"/>
          <p:cNvGrpSpPr/>
          <p:nvPr/>
        </p:nvGrpSpPr>
        <p:grpSpPr>
          <a:xfrm rot="6220639" flipH="1">
            <a:off x="8403879" y="350985"/>
            <a:ext cx="643516" cy="377027"/>
            <a:chOff x="-1131628" y="1250953"/>
            <a:chExt cx="695437" cy="407447"/>
          </a:xfrm>
        </p:grpSpPr>
        <p:sp>
          <p:nvSpPr>
            <p:cNvPr id="716" name="Google Shape;716;p50"/>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0"/>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0"/>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19">
    <p:spTree>
      <p:nvGrpSpPr>
        <p:cNvPr id="1" name="Shape 719"/>
        <p:cNvGrpSpPr/>
        <p:nvPr/>
      </p:nvGrpSpPr>
      <p:grpSpPr>
        <a:xfrm>
          <a:off x="0" y="0"/>
          <a:ext cx="0" cy="0"/>
          <a:chOff x="0" y="0"/>
          <a:chExt cx="0" cy="0"/>
        </a:xfrm>
      </p:grpSpPr>
      <p:sp>
        <p:nvSpPr>
          <p:cNvPr id="720" name="Google Shape;720;p51"/>
          <p:cNvSpPr/>
          <p:nvPr/>
        </p:nvSpPr>
        <p:spPr>
          <a:xfrm rot="10800000">
            <a:off x="8023831" y="4722682"/>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1"/>
          <p:cNvSpPr/>
          <p:nvPr/>
        </p:nvSpPr>
        <p:spPr>
          <a:xfrm rot="10800000">
            <a:off x="8724584" y="80899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1"/>
          <p:cNvSpPr/>
          <p:nvPr/>
        </p:nvSpPr>
        <p:spPr>
          <a:xfrm rot="10800000">
            <a:off x="387021" y="46553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1"/>
          <p:cNvSpPr/>
          <p:nvPr/>
        </p:nvSpPr>
        <p:spPr>
          <a:xfrm rot="10800000">
            <a:off x="8023830" y="182290"/>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4" name="Google Shape;724;p51"/>
          <p:cNvGrpSpPr/>
          <p:nvPr/>
        </p:nvGrpSpPr>
        <p:grpSpPr>
          <a:xfrm rot="10800000">
            <a:off x="216069" y="1157911"/>
            <a:ext cx="357775" cy="295791"/>
            <a:chOff x="-783927" y="2108838"/>
            <a:chExt cx="357775" cy="295791"/>
          </a:xfrm>
        </p:grpSpPr>
        <p:sp>
          <p:nvSpPr>
            <p:cNvPr id="725" name="Google Shape;725;p51"/>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1"/>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51"/>
          <p:cNvGrpSpPr/>
          <p:nvPr/>
        </p:nvGrpSpPr>
        <p:grpSpPr>
          <a:xfrm rot="9499021">
            <a:off x="180325" y="326389"/>
            <a:ext cx="643542" cy="377042"/>
            <a:chOff x="-1131628" y="1250953"/>
            <a:chExt cx="695437" cy="407447"/>
          </a:xfrm>
        </p:grpSpPr>
        <p:sp>
          <p:nvSpPr>
            <p:cNvPr id="728" name="Google Shape;728;p51"/>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1"/>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1"/>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1" name="Google Shape;731;p51"/>
          <p:cNvGrpSpPr/>
          <p:nvPr/>
        </p:nvGrpSpPr>
        <p:grpSpPr>
          <a:xfrm rot="4579361">
            <a:off x="8462034" y="4466877"/>
            <a:ext cx="643516" cy="377027"/>
            <a:chOff x="-1131628" y="1250953"/>
            <a:chExt cx="695437" cy="407447"/>
          </a:xfrm>
        </p:grpSpPr>
        <p:sp>
          <p:nvSpPr>
            <p:cNvPr id="732" name="Google Shape;732;p51"/>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1"/>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1"/>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2">
  <p:cSld name="CUSTOM_20">
    <p:spTree>
      <p:nvGrpSpPr>
        <p:cNvPr id="1" name="Shape 735"/>
        <p:cNvGrpSpPr/>
        <p:nvPr/>
      </p:nvGrpSpPr>
      <p:grpSpPr>
        <a:xfrm>
          <a:off x="0" y="0"/>
          <a:ext cx="0" cy="0"/>
          <a:chOff x="0" y="0"/>
          <a:chExt cx="0" cy="0"/>
        </a:xfrm>
      </p:grpSpPr>
      <p:sp>
        <p:nvSpPr>
          <p:cNvPr id="736" name="Google Shape;736;p52"/>
          <p:cNvSpPr/>
          <p:nvPr/>
        </p:nvSpPr>
        <p:spPr>
          <a:xfrm>
            <a:off x="1393271" y="45132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2"/>
          <p:cNvSpPr/>
          <p:nvPr/>
        </p:nvSpPr>
        <p:spPr>
          <a:xfrm>
            <a:off x="8553376" y="44262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8" name="Google Shape;738;p52"/>
          <p:cNvGrpSpPr/>
          <p:nvPr/>
        </p:nvGrpSpPr>
        <p:grpSpPr>
          <a:xfrm>
            <a:off x="4935935" y="4656350"/>
            <a:ext cx="357775" cy="295791"/>
            <a:chOff x="-783927" y="2108838"/>
            <a:chExt cx="357775" cy="295791"/>
          </a:xfrm>
        </p:grpSpPr>
        <p:sp>
          <p:nvSpPr>
            <p:cNvPr id="739" name="Google Shape;739;p52"/>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2"/>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52"/>
          <p:cNvGrpSpPr/>
          <p:nvPr/>
        </p:nvGrpSpPr>
        <p:grpSpPr>
          <a:xfrm rot="-6220424">
            <a:off x="153776" y="4551328"/>
            <a:ext cx="602495" cy="353003"/>
            <a:chOff x="-1131628" y="1250953"/>
            <a:chExt cx="695437" cy="407447"/>
          </a:xfrm>
        </p:grpSpPr>
        <p:sp>
          <p:nvSpPr>
            <p:cNvPr id="742" name="Google Shape;742;p52"/>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2"/>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2"/>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5" name="Google Shape;745;p52"/>
          <p:cNvSpPr/>
          <p:nvPr/>
        </p:nvSpPr>
        <p:spPr>
          <a:xfrm>
            <a:off x="307421" y="64612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2"/>
          <p:cNvSpPr/>
          <p:nvPr/>
        </p:nvSpPr>
        <p:spPr>
          <a:xfrm>
            <a:off x="8705776" y="2352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3">
  <p:cSld name="CUSTOM_21">
    <p:spTree>
      <p:nvGrpSpPr>
        <p:cNvPr id="1" name="Shape 747"/>
        <p:cNvGrpSpPr/>
        <p:nvPr/>
      </p:nvGrpSpPr>
      <p:grpSpPr>
        <a:xfrm>
          <a:off x="0" y="0"/>
          <a:ext cx="0" cy="0"/>
          <a:chOff x="0" y="0"/>
          <a:chExt cx="0" cy="0"/>
        </a:xfrm>
      </p:grpSpPr>
      <p:sp>
        <p:nvSpPr>
          <p:cNvPr id="748" name="Google Shape;748;p53"/>
          <p:cNvSpPr/>
          <p:nvPr/>
        </p:nvSpPr>
        <p:spPr>
          <a:xfrm flipH="1">
            <a:off x="8589732" y="2884364"/>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3"/>
          <p:cNvSpPr/>
          <p:nvPr/>
        </p:nvSpPr>
        <p:spPr>
          <a:xfrm flipH="1">
            <a:off x="648331" y="23416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0" name="Google Shape;750;p53"/>
          <p:cNvGrpSpPr/>
          <p:nvPr/>
        </p:nvGrpSpPr>
        <p:grpSpPr>
          <a:xfrm flipH="1">
            <a:off x="250417" y="316675"/>
            <a:ext cx="357775" cy="295791"/>
            <a:chOff x="-783927" y="2108838"/>
            <a:chExt cx="357775" cy="295791"/>
          </a:xfrm>
        </p:grpSpPr>
        <p:sp>
          <p:nvSpPr>
            <p:cNvPr id="751" name="Google Shape;751;p53"/>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3"/>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 name="Google Shape;753;p53"/>
          <p:cNvGrpSpPr/>
          <p:nvPr/>
        </p:nvGrpSpPr>
        <p:grpSpPr>
          <a:xfrm rot="6220424" flipH="1">
            <a:off x="8403556" y="474628"/>
            <a:ext cx="602495" cy="353003"/>
            <a:chOff x="-1131628" y="1250953"/>
            <a:chExt cx="695437" cy="407447"/>
          </a:xfrm>
        </p:grpSpPr>
        <p:sp>
          <p:nvSpPr>
            <p:cNvPr id="754" name="Google Shape;754;p5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53"/>
          <p:cNvGrpSpPr/>
          <p:nvPr/>
        </p:nvGrpSpPr>
        <p:grpSpPr>
          <a:xfrm rot="-9651258" flipH="1">
            <a:off x="8259928" y="4475444"/>
            <a:ext cx="643548" cy="377045"/>
            <a:chOff x="-1131628" y="1250953"/>
            <a:chExt cx="695437" cy="407447"/>
          </a:xfrm>
        </p:grpSpPr>
        <p:sp>
          <p:nvSpPr>
            <p:cNvPr id="758" name="Google Shape;758;p5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53"/>
          <p:cNvGrpSpPr/>
          <p:nvPr/>
        </p:nvGrpSpPr>
        <p:grpSpPr>
          <a:xfrm rot="7140317" flipH="1">
            <a:off x="249546" y="4386268"/>
            <a:ext cx="643533" cy="377037"/>
            <a:chOff x="-1131628" y="1250953"/>
            <a:chExt cx="695437" cy="407447"/>
          </a:xfrm>
        </p:grpSpPr>
        <p:sp>
          <p:nvSpPr>
            <p:cNvPr id="762" name="Google Shape;762;p53"/>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3"/>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3"/>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6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6"/>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2" name="Google Shape;62;p6"/>
          <p:cNvSpPr/>
          <p:nvPr/>
        </p:nvSpPr>
        <p:spPr>
          <a:xfrm flipH="1">
            <a:off x="662665" y="1820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flipH="1">
            <a:off x="210336" y="4702903"/>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6"/>
          <p:cNvGrpSpPr/>
          <p:nvPr/>
        </p:nvGrpSpPr>
        <p:grpSpPr>
          <a:xfrm flipH="1">
            <a:off x="147050" y="539488"/>
            <a:ext cx="357775" cy="295791"/>
            <a:chOff x="-783927" y="2108838"/>
            <a:chExt cx="357775" cy="295791"/>
          </a:xfrm>
        </p:grpSpPr>
        <p:sp>
          <p:nvSpPr>
            <p:cNvPr id="65" name="Google Shape;65;p6"/>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6"/>
          <p:cNvGrpSpPr/>
          <p:nvPr/>
        </p:nvGrpSpPr>
        <p:grpSpPr>
          <a:xfrm rot="-4467977" flipH="1">
            <a:off x="8309169" y="4499639"/>
            <a:ext cx="632709" cy="411772"/>
            <a:chOff x="-6156016" y="2887633"/>
            <a:chExt cx="683789" cy="445016"/>
          </a:xfrm>
        </p:grpSpPr>
        <p:sp>
          <p:nvSpPr>
            <p:cNvPr id="68" name="Google Shape;68;p6"/>
            <p:cNvSpPr/>
            <p:nvPr/>
          </p:nvSpPr>
          <p:spPr>
            <a:xfrm>
              <a:off x="-6156016" y="2887633"/>
              <a:ext cx="683789" cy="445016"/>
            </a:xfrm>
            <a:custGeom>
              <a:avLst/>
              <a:gdLst/>
              <a:ahLst/>
              <a:cxnLst/>
              <a:rect l="l" t="t" r="r" b="b"/>
              <a:pathLst>
                <a:path w="19548" h="12722" extrusionOk="0">
                  <a:moveTo>
                    <a:pt x="15192" y="1"/>
                  </a:moveTo>
                  <a:cubicBezTo>
                    <a:pt x="14649" y="1"/>
                    <a:pt x="14098" y="117"/>
                    <a:pt x="13577" y="364"/>
                  </a:cubicBezTo>
                  <a:lnTo>
                    <a:pt x="2736" y="5435"/>
                  </a:lnTo>
                  <a:cubicBezTo>
                    <a:pt x="834" y="6335"/>
                    <a:pt x="0" y="8604"/>
                    <a:pt x="901" y="10505"/>
                  </a:cubicBezTo>
                  <a:cubicBezTo>
                    <a:pt x="1557" y="11914"/>
                    <a:pt x="2938" y="12721"/>
                    <a:pt x="4374" y="12721"/>
                  </a:cubicBezTo>
                  <a:cubicBezTo>
                    <a:pt x="4910" y="12721"/>
                    <a:pt x="5454" y="12609"/>
                    <a:pt x="5971" y="12373"/>
                  </a:cubicBezTo>
                  <a:lnTo>
                    <a:pt x="16812" y="7269"/>
                  </a:lnTo>
                  <a:cubicBezTo>
                    <a:pt x="18714" y="6402"/>
                    <a:pt x="19548" y="4100"/>
                    <a:pt x="18647" y="2199"/>
                  </a:cubicBezTo>
                  <a:cubicBezTo>
                    <a:pt x="18017" y="819"/>
                    <a:pt x="16632" y="1"/>
                    <a:pt x="15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p:nvPr/>
          </p:nvSpPr>
          <p:spPr>
            <a:xfrm>
              <a:off x="-6156016" y="2989040"/>
              <a:ext cx="397932" cy="343154"/>
            </a:xfrm>
            <a:custGeom>
              <a:avLst/>
              <a:gdLst/>
              <a:ahLst/>
              <a:cxnLst/>
              <a:rect l="l" t="t" r="r" b="b"/>
              <a:pathLst>
                <a:path w="11376" h="9810" extrusionOk="0">
                  <a:moveTo>
                    <a:pt x="8139" y="0"/>
                  </a:moveTo>
                  <a:lnTo>
                    <a:pt x="2736" y="2536"/>
                  </a:lnTo>
                  <a:cubicBezTo>
                    <a:pt x="834" y="3436"/>
                    <a:pt x="0" y="5705"/>
                    <a:pt x="901" y="7606"/>
                  </a:cubicBezTo>
                  <a:cubicBezTo>
                    <a:pt x="1552" y="9004"/>
                    <a:pt x="2916" y="9809"/>
                    <a:pt x="4340" y="9809"/>
                  </a:cubicBezTo>
                  <a:cubicBezTo>
                    <a:pt x="4887" y="9809"/>
                    <a:pt x="5443" y="9691"/>
                    <a:pt x="5971" y="9441"/>
                  </a:cubicBezTo>
                  <a:lnTo>
                    <a:pt x="11375" y="6905"/>
                  </a:lnTo>
                  <a:lnTo>
                    <a:pt x="81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p:nvPr/>
          </p:nvSpPr>
          <p:spPr>
            <a:xfrm>
              <a:off x="-6060345" y="2943356"/>
              <a:ext cx="444596" cy="229084"/>
            </a:xfrm>
            <a:custGeom>
              <a:avLst/>
              <a:gdLst/>
              <a:ahLst/>
              <a:cxnLst/>
              <a:rect l="l" t="t" r="r" b="b"/>
              <a:pathLst>
                <a:path w="12710" h="6549" extrusionOk="0">
                  <a:moveTo>
                    <a:pt x="12036" y="0"/>
                  </a:moveTo>
                  <a:cubicBezTo>
                    <a:pt x="11940" y="0"/>
                    <a:pt x="11840" y="24"/>
                    <a:pt x="11742" y="72"/>
                  </a:cubicBezTo>
                  <a:lnTo>
                    <a:pt x="434" y="5343"/>
                  </a:lnTo>
                  <a:cubicBezTo>
                    <a:pt x="134" y="5509"/>
                    <a:pt x="1" y="5876"/>
                    <a:pt x="134" y="6177"/>
                  </a:cubicBezTo>
                  <a:cubicBezTo>
                    <a:pt x="228" y="6413"/>
                    <a:pt x="457" y="6549"/>
                    <a:pt x="688" y="6549"/>
                  </a:cubicBezTo>
                  <a:cubicBezTo>
                    <a:pt x="784" y="6549"/>
                    <a:pt x="880" y="6526"/>
                    <a:pt x="968" y="6477"/>
                  </a:cubicBezTo>
                  <a:lnTo>
                    <a:pt x="12276" y="1206"/>
                  </a:lnTo>
                  <a:cubicBezTo>
                    <a:pt x="12576" y="1040"/>
                    <a:pt x="12710" y="673"/>
                    <a:pt x="12576" y="372"/>
                  </a:cubicBezTo>
                  <a:cubicBezTo>
                    <a:pt x="12482" y="136"/>
                    <a:pt x="12270" y="0"/>
                    <a:pt x="12036"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6"/>
          <p:cNvSpPr/>
          <p:nvPr/>
        </p:nvSpPr>
        <p:spPr>
          <a:xfrm flipH="1">
            <a:off x="8601440" y="27037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3"/>
        <p:cNvGrpSpPr/>
        <p:nvPr/>
      </p:nvGrpSpPr>
      <p:grpSpPr>
        <a:xfrm>
          <a:off x="0" y="0"/>
          <a:ext cx="0" cy="0"/>
          <a:chOff x="0" y="0"/>
          <a:chExt cx="0" cy="0"/>
        </a:xfrm>
      </p:grpSpPr>
      <p:sp>
        <p:nvSpPr>
          <p:cNvPr id="94" name="Google Shape;94;p9"/>
          <p:cNvSpPr txBox="1">
            <a:spLocks noGrp="1"/>
          </p:cNvSpPr>
          <p:nvPr>
            <p:ph type="title"/>
          </p:nvPr>
        </p:nvSpPr>
        <p:spPr>
          <a:xfrm>
            <a:off x="720000" y="672225"/>
            <a:ext cx="51474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5" name="Google Shape;95;p9"/>
          <p:cNvSpPr txBox="1">
            <a:spLocks noGrp="1"/>
          </p:cNvSpPr>
          <p:nvPr>
            <p:ph type="subTitle" idx="1"/>
          </p:nvPr>
        </p:nvSpPr>
        <p:spPr>
          <a:xfrm>
            <a:off x="720000" y="1748800"/>
            <a:ext cx="4233000" cy="168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6" name="Google Shape;96;p9"/>
          <p:cNvSpPr/>
          <p:nvPr/>
        </p:nvSpPr>
        <p:spPr>
          <a:xfrm>
            <a:off x="193225" y="424402"/>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8305726" y="6011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8550824" y="41790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 name="Google Shape;99;p9"/>
          <p:cNvGrpSpPr/>
          <p:nvPr/>
        </p:nvGrpSpPr>
        <p:grpSpPr>
          <a:xfrm>
            <a:off x="8331835" y="2842950"/>
            <a:ext cx="357775" cy="295791"/>
            <a:chOff x="-783927" y="2108838"/>
            <a:chExt cx="357775" cy="295791"/>
          </a:xfrm>
        </p:grpSpPr>
        <p:sp>
          <p:nvSpPr>
            <p:cNvPr id="100" name="Google Shape;100;p9"/>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CUSTOM_6">
    <p:spTree>
      <p:nvGrpSpPr>
        <p:cNvPr id="1" name="Shape 262"/>
        <p:cNvGrpSpPr/>
        <p:nvPr/>
      </p:nvGrpSpPr>
      <p:grpSpPr>
        <a:xfrm>
          <a:off x="0" y="0"/>
          <a:ext cx="0" cy="0"/>
          <a:chOff x="0" y="0"/>
          <a:chExt cx="0" cy="0"/>
        </a:xfrm>
      </p:grpSpPr>
      <p:sp>
        <p:nvSpPr>
          <p:cNvPr id="263" name="Google Shape;263;p19"/>
          <p:cNvSpPr txBox="1">
            <a:spLocks noGrp="1"/>
          </p:cNvSpPr>
          <p:nvPr>
            <p:ph type="title"/>
          </p:nvPr>
        </p:nvSpPr>
        <p:spPr>
          <a:xfrm>
            <a:off x="693000" y="3652750"/>
            <a:ext cx="4241100" cy="5319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64" name="Google Shape;264;p19"/>
          <p:cNvSpPr txBox="1">
            <a:spLocks noGrp="1"/>
          </p:cNvSpPr>
          <p:nvPr>
            <p:ph type="subTitle" idx="1"/>
          </p:nvPr>
        </p:nvSpPr>
        <p:spPr>
          <a:xfrm>
            <a:off x="693000" y="982275"/>
            <a:ext cx="4241100" cy="2541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265" name="Google Shape;265;p19"/>
          <p:cNvSpPr/>
          <p:nvPr/>
        </p:nvSpPr>
        <p:spPr>
          <a:xfrm>
            <a:off x="1431371" y="436575"/>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a:off x="8591476" y="3495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 name="Google Shape;267;p19"/>
          <p:cNvGrpSpPr/>
          <p:nvPr/>
        </p:nvGrpSpPr>
        <p:grpSpPr>
          <a:xfrm>
            <a:off x="4754960" y="316675"/>
            <a:ext cx="357775" cy="295791"/>
            <a:chOff x="-783927" y="2108838"/>
            <a:chExt cx="357775" cy="295791"/>
          </a:xfrm>
        </p:grpSpPr>
        <p:sp>
          <p:nvSpPr>
            <p:cNvPr id="268" name="Google Shape;268;p19"/>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19"/>
          <p:cNvGrpSpPr/>
          <p:nvPr/>
        </p:nvGrpSpPr>
        <p:grpSpPr>
          <a:xfrm rot="-6220424">
            <a:off x="191876" y="474628"/>
            <a:ext cx="602495" cy="353003"/>
            <a:chOff x="-1131628" y="1250953"/>
            <a:chExt cx="695437" cy="407447"/>
          </a:xfrm>
        </p:grpSpPr>
        <p:sp>
          <p:nvSpPr>
            <p:cNvPr id="271" name="Google Shape;271;p19"/>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 name="Google Shape;274;p19"/>
          <p:cNvSpPr/>
          <p:nvPr/>
        </p:nvSpPr>
        <p:spPr>
          <a:xfrm>
            <a:off x="250425" y="4722802"/>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3">
  <p:cSld name="CUSTOM_14_1_1">
    <p:spTree>
      <p:nvGrpSpPr>
        <p:cNvPr id="1" name="Shape 293"/>
        <p:cNvGrpSpPr/>
        <p:nvPr/>
      </p:nvGrpSpPr>
      <p:grpSpPr>
        <a:xfrm>
          <a:off x="0" y="0"/>
          <a:ext cx="0" cy="0"/>
          <a:chOff x="0" y="0"/>
          <a:chExt cx="0" cy="0"/>
        </a:xfrm>
      </p:grpSpPr>
      <p:sp>
        <p:nvSpPr>
          <p:cNvPr id="294" name="Google Shape;294;p22"/>
          <p:cNvSpPr txBox="1">
            <a:spLocks noGrp="1"/>
          </p:cNvSpPr>
          <p:nvPr>
            <p:ph type="title"/>
          </p:nvPr>
        </p:nvSpPr>
        <p:spPr>
          <a:xfrm>
            <a:off x="5010457" y="2074725"/>
            <a:ext cx="3409500" cy="739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95" name="Google Shape;295;p22"/>
          <p:cNvSpPr txBox="1">
            <a:spLocks noGrp="1"/>
          </p:cNvSpPr>
          <p:nvPr>
            <p:ph type="title" idx="2" hasCustomPrompt="1"/>
          </p:nvPr>
        </p:nvSpPr>
        <p:spPr>
          <a:xfrm>
            <a:off x="5927407" y="709175"/>
            <a:ext cx="1575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96" name="Google Shape;296;p22"/>
          <p:cNvSpPr txBox="1">
            <a:spLocks noGrp="1"/>
          </p:cNvSpPr>
          <p:nvPr>
            <p:ph type="subTitle" idx="1"/>
          </p:nvPr>
        </p:nvSpPr>
        <p:spPr>
          <a:xfrm>
            <a:off x="5327407" y="2993883"/>
            <a:ext cx="2775600" cy="73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7" name="Google Shape;297;p22"/>
          <p:cNvSpPr/>
          <p:nvPr/>
        </p:nvSpPr>
        <p:spPr>
          <a:xfrm>
            <a:off x="8267626" y="345809"/>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2"/>
          <p:cNvSpPr/>
          <p:nvPr/>
        </p:nvSpPr>
        <p:spPr>
          <a:xfrm>
            <a:off x="6044021" y="443750"/>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22"/>
          <p:cNvGrpSpPr/>
          <p:nvPr/>
        </p:nvGrpSpPr>
        <p:grpSpPr>
          <a:xfrm rot="9651258">
            <a:off x="310027" y="358769"/>
            <a:ext cx="643548" cy="377045"/>
            <a:chOff x="-1131628" y="1250953"/>
            <a:chExt cx="695437" cy="407447"/>
          </a:xfrm>
        </p:grpSpPr>
        <p:sp>
          <p:nvSpPr>
            <p:cNvPr id="300" name="Google Shape;300;p22"/>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2"/>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303;p22"/>
          <p:cNvGrpSpPr/>
          <p:nvPr/>
        </p:nvGrpSpPr>
        <p:grpSpPr>
          <a:xfrm>
            <a:off x="8076848" y="4633625"/>
            <a:ext cx="357775" cy="295791"/>
            <a:chOff x="-783927" y="2108838"/>
            <a:chExt cx="357775" cy="295791"/>
          </a:xfrm>
        </p:grpSpPr>
        <p:sp>
          <p:nvSpPr>
            <p:cNvPr id="304" name="Google Shape;304;p22"/>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2"/>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 name="Google Shape;306;p22"/>
          <p:cNvSpPr/>
          <p:nvPr/>
        </p:nvSpPr>
        <p:spPr>
          <a:xfrm>
            <a:off x="174175" y="3198689"/>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2"/>
          <p:cNvSpPr/>
          <p:nvPr/>
        </p:nvSpPr>
        <p:spPr>
          <a:xfrm>
            <a:off x="174175" y="3198689"/>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CUSTOM_16">
    <p:spTree>
      <p:nvGrpSpPr>
        <p:cNvPr id="1" name="Shape 333"/>
        <p:cNvGrpSpPr/>
        <p:nvPr/>
      </p:nvGrpSpPr>
      <p:grpSpPr>
        <a:xfrm>
          <a:off x="0" y="0"/>
          <a:ext cx="0" cy="0"/>
          <a:chOff x="0" y="0"/>
          <a:chExt cx="0" cy="0"/>
        </a:xfrm>
      </p:grpSpPr>
      <p:sp>
        <p:nvSpPr>
          <p:cNvPr id="334" name="Google Shape;334;p25"/>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5" name="Google Shape;335;p25"/>
          <p:cNvSpPr/>
          <p:nvPr/>
        </p:nvSpPr>
        <p:spPr>
          <a:xfrm>
            <a:off x="8162851" y="18208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5"/>
          <p:cNvSpPr/>
          <p:nvPr/>
        </p:nvSpPr>
        <p:spPr>
          <a:xfrm>
            <a:off x="8614099" y="4702903"/>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25"/>
          <p:cNvGrpSpPr/>
          <p:nvPr/>
        </p:nvGrpSpPr>
        <p:grpSpPr>
          <a:xfrm>
            <a:off x="8550835" y="539488"/>
            <a:ext cx="357775" cy="295791"/>
            <a:chOff x="-783927" y="2108838"/>
            <a:chExt cx="357775" cy="295791"/>
          </a:xfrm>
        </p:grpSpPr>
        <p:sp>
          <p:nvSpPr>
            <p:cNvPr id="338" name="Google Shape;338;p25"/>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5"/>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0" name="Google Shape;340;p25"/>
          <p:cNvGrpSpPr/>
          <p:nvPr/>
        </p:nvGrpSpPr>
        <p:grpSpPr>
          <a:xfrm rot="4467977">
            <a:off x="113783" y="4499639"/>
            <a:ext cx="632709" cy="411772"/>
            <a:chOff x="-6156016" y="2887633"/>
            <a:chExt cx="683789" cy="445016"/>
          </a:xfrm>
        </p:grpSpPr>
        <p:sp>
          <p:nvSpPr>
            <p:cNvPr id="341" name="Google Shape;341;p25"/>
            <p:cNvSpPr/>
            <p:nvPr/>
          </p:nvSpPr>
          <p:spPr>
            <a:xfrm>
              <a:off x="-6156016" y="2887633"/>
              <a:ext cx="683789" cy="445016"/>
            </a:xfrm>
            <a:custGeom>
              <a:avLst/>
              <a:gdLst/>
              <a:ahLst/>
              <a:cxnLst/>
              <a:rect l="l" t="t" r="r" b="b"/>
              <a:pathLst>
                <a:path w="19548" h="12722" extrusionOk="0">
                  <a:moveTo>
                    <a:pt x="15192" y="1"/>
                  </a:moveTo>
                  <a:cubicBezTo>
                    <a:pt x="14649" y="1"/>
                    <a:pt x="14098" y="117"/>
                    <a:pt x="13577" y="364"/>
                  </a:cubicBezTo>
                  <a:lnTo>
                    <a:pt x="2736" y="5435"/>
                  </a:lnTo>
                  <a:cubicBezTo>
                    <a:pt x="834" y="6335"/>
                    <a:pt x="0" y="8604"/>
                    <a:pt x="901" y="10505"/>
                  </a:cubicBezTo>
                  <a:cubicBezTo>
                    <a:pt x="1557" y="11914"/>
                    <a:pt x="2938" y="12721"/>
                    <a:pt x="4374" y="12721"/>
                  </a:cubicBezTo>
                  <a:cubicBezTo>
                    <a:pt x="4910" y="12721"/>
                    <a:pt x="5454" y="12609"/>
                    <a:pt x="5971" y="12373"/>
                  </a:cubicBezTo>
                  <a:lnTo>
                    <a:pt x="16812" y="7269"/>
                  </a:lnTo>
                  <a:cubicBezTo>
                    <a:pt x="18714" y="6402"/>
                    <a:pt x="19548" y="4100"/>
                    <a:pt x="18647" y="2199"/>
                  </a:cubicBezTo>
                  <a:cubicBezTo>
                    <a:pt x="18017" y="819"/>
                    <a:pt x="16632" y="1"/>
                    <a:pt x="15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5"/>
            <p:cNvSpPr/>
            <p:nvPr/>
          </p:nvSpPr>
          <p:spPr>
            <a:xfrm>
              <a:off x="-6156016" y="2989040"/>
              <a:ext cx="397932" cy="343154"/>
            </a:xfrm>
            <a:custGeom>
              <a:avLst/>
              <a:gdLst/>
              <a:ahLst/>
              <a:cxnLst/>
              <a:rect l="l" t="t" r="r" b="b"/>
              <a:pathLst>
                <a:path w="11376" h="9810" extrusionOk="0">
                  <a:moveTo>
                    <a:pt x="8139" y="0"/>
                  </a:moveTo>
                  <a:lnTo>
                    <a:pt x="2736" y="2536"/>
                  </a:lnTo>
                  <a:cubicBezTo>
                    <a:pt x="834" y="3436"/>
                    <a:pt x="0" y="5705"/>
                    <a:pt x="901" y="7606"/>
                  </a:cubicBezTo>
                  <a:cubicBezTo>
                    <a:pt x="1552" y="9004"/>
                    <a:pt x="2916" y="9809"/>
                    <a:pt x="4340" y="9809"/>
                  </a:cubicBezTo>
                  <a:cubicBezTo>
                    <a:pt x="4887" y="9809"/>
                    <a:pt x="5443" y="9691"/>
                    <a:pt x="5971" y="9441"/>
                  </a:cubicBezTo>
                  <a:lnTo>
                    <a:pt x="11375" y="6905"/>
                  </a:lnTo>
                  <a:lnTo>
                    <a:pt x="81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5"/>
            <p:cNvSpPr/>
            <p:nvPr/>
          </p:nvSpPr>
          <p:spPr>
            <a:xfrm>
              <a:off x="-6060345" y="2943356"/>
              <a:ext cx="444596" cy="229084"/>
            </a:xfrm>
            <a:custGeom>
              <a:avLst/>
              <a:gdLst/>
              <a:ahLst/>
              <a:cxnLst/>
              <a:rect l="l" t="t" r="r" b="b"/>
              <a:pathLst>
                <a:path w="12710" h="6549" extrusionOk="0">
                  <a:moveTo>
                    <a:pt x="12036" y="0"/>
                  </a:moveTo>
                  <a:cubicBezTo>
                    <a:pt x="11940" y="0"/>
                    <a:pt x="11840" y="24"/>
                    <a:pt x="11742" y="72"/>
                  </a:cubicBezTo>
                  <a:lnTo>
                    <a:pt x="434" y="5343"/>
                  </a:lnTo>
                  <a:cubicBezTo>
                    <a:pt x="134" y="5509"/>
                    <a:pt x="1" y="5876"/>
                    <a:pt x="134" y="6177"/>
                  </a:cubicBezTo>
                  <a:cubicBezTo>
                    <a:pt x="228" y="6413"/>
                    <a:pt x="457" y="6549"/>
                    <a:pt x="688" y="6549"/>
                  </a:cubicBezTo>
                  <a:cubicBezTo>
                    <a:pt x="784" y="6549"/>
                    <a:pt x="880" y="6526"/>
                    <a:pt x="968" y="6477"/>
                  </a:cubicBezTo>
                  <a:lnTo>
                    <a:pt x="12276" y="1206"/>
                  </a:lnTo>
                  <a:cubicBezTo>
                    <a:pt x="12576" y="1040"/>
                    <a:pt x="12710" y="673"/>
                    <a:pt x="12576" y="372"/>
                  </a:cubicBezTo>
                  <a:cubicBezTo>
                    <a:pt x="12482" y="136"/>
                    <a:pt x="12270" y="0"/>
                    <a:pt x="12036"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4" name="Google Shape;344;p25"/>
          <p:cNvSpPr/>
          <p:nvPr/>
        </p:nvSpPr>
        <p:spPr>
          <a:xfrm>
            <a:off x="224075" y="27037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2">
  <p:cSld name="CUSTOM_16_1">
    <p:spTree>
      <p:nvGrpSpPr>
        <p:cNvPr id="1" name="Shape 345"/>
        <p:cNvGrpSpPr/>
        <p:nvPr/>
      </p:nvGrpSpPr>
      <p:grpSpPr>
        <a:xfrm>
          <a:off x="0" y="0"/>
          <a:ext cx="0" cy="0"/>
          <a:chOff x="0" y="0"/>
          <a:chExt cx="0" cy="0"/>
        </a:xfrm>
      </p:grpSpPr>
      <p:sp>
        <p:nvSpPr>
          <p:cNvPr id="346" name="Google Shape;346;p26"/>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7" name="Google Shape;347;p26"/>
          <p:cNvSpPr/>
          <p:nvPr/>
        </p:nvSpPr>
        <p:spPr>
          <a:xfrm rot="10800000" flipH="1">
            <a:off x="8162851" y="4835316"/>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6"/>
          <p:cNvSpPr/>
          <p:nvPr/>
        </p:nvSpPr>
        <p:spPr>
          <a:xfrm rot="10800000" flipH="1">
            <a:off x="8614099" y="314497"/>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 name="Google Shape;349;p26"/>
          <p:cNvGrpSpPr/>
          <p:nvPr/>
        </p:nvGrpSpPr>
        <p:grpSpPr>
          <a:xfrm rot="10800000" flipH="1">
            <a:off x="8550835" y="4412267"/>
            <a:ext cx="357775" cy="295791"/>
            <a:chOff x="-783927" y="2108838"/>
            <a:chExt cx="357775" cy="295791"/>
          </a:xfrm>
        </p:grpSpPr>
        <p:sp>
          <p:nvSpPr>
            <p:cNvPr id="350" name="Google Shape;350;p26"/>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26"/>
          <p:cNvGrpSpPr/>
          <p:nvPr/>
        </p:nvGrpSpPr>
        <p:grpSpPr>
          <a:xfrm rot="6332023" flipH="1">
            <a:off x="113783" y="336134"/>
            <a:ext cx="632709" cy="411772"/>
            <a:chOff x="-6156016" y="2887633"/>
            <a:chExt cx="683789" cy="445016"/>
          </a:xfrm>
        </p:grpSpPr>
        <p:sp>
          <p:nvSpPr>
            <p:cNvPr id="353" name="Google Shape;353;p26"/>
            <p:cNvSpPr/>
            <p:nvPr/>
          </p:nvSpPr>
          <p:spPr>
            <a:xfrm>
              <a:off x="-6156016" y="2887633"/>
              <a:ext cx="683789" cy="445016"/>
            </a:xfrm>
            <a:custGeom>
              <a:avLst/>
              <a:gdLst/>
              <a:ahLst/>
              <a:cxnLst/>
              <a:rect l="l" t="t" r="r" b="b"/>
              <a:pathLst>
                <a:path w="19548" h="12722" extrusionOk="0">
                  <a:moveTo>
                    <a:pt x="15192" y="1"/>
                  </a:moveTo>
                  <a:cubicBezTo>
                    <a:pt x="14649" y="1"/>
                    <a:pt x="14098" y="117"/>
                    <a:pt x="13577" y="364"/>
                  </a:cubicBezTo>
                  <a:lnTo>
                    <a:pt x="2736" y="5435"/>
                  </a:lnTo>
                  <a:cubicBezTo>
                    <a:pt x="834" y="6335"/>
                    <a:pt x="0" y="8604"/>
                    <a:pt x="901" y="10505"/>
                  </a:cubicBezTo>
                  <a:cubicBezTo>
                    <a:pt x="1557" y="11914"/>
                    <a:pt x="2938" y="12721"/>
                    <a:pt x="4374" y="12721"/>
                  </a:cubicBezTo>
                  <a:cubicBezTo>
                    <a:pt x="4910" y="12721"/>
                    <a:pt x="5454" y="12609"/>
                    <a:pt x="5971" y="12373"/>
                  </a:cubicBezTo>
                  <a:lnTo>
                    <a:pt x="16812" y="7269"/>
                  </a:lnTo>
                  <a:cubicBezTo>
                    <a:pt x="18714" y="6402"/>
                    <a:pt x="19548" y="4100"/>
                    <a:pt x="18647" y="2199"/>
                  </a:cubicBezTo>
                  <a:cubicBezTo>
                    <a:pt x="18017" y="819"/>
                    <a:pt x="16632" y="1"/>
                    <a:pt x="15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6"/>
            <p:cNvSpPr/>
            <p:nvPr/>
          </p:nvSpPr>
          <p:spPr>
            <a:xfrm>
              <a:off x="-6156016" y="2989040"/>
              <a:ext cx="397932" cy="343154"/>
            </a:xfrm>
            <a:custGeom>
              <a:avLst/>
              <a:gdLst/>
              <a:ahLst/>
              <a:cxnLst/>
              <a:rect l="l" t="t" r="r" b="b"/>
              <a:pathLst>
                <a:path w="11376" h="9810" extrusionOk="0">
                  <a:moveTo>
                    <a:pt x="8139" y="0"/>
                  </a:moveTo>
                  <a:lnTo>
                    <a:pt x="2736" y="2536"/>
                  </a:lnTo>
                  <a:cubicBezTo>
                    <a:pt x="834" y="3436"/>
                    <a:pt x="0" y="5705"/>
                    <a:pt x="901" y="7606"/>
                  </a:cubicBezTo>
                  <a:cubicBezTo>
                    <a:pt x="1552" y="9004"/>
                    <a:pt x="2916" y="9809"/>
                    <a:pt x="4340" y="9809"/>
                  </a:cubicBezTo>
                  <a:cubicBezTo>
                    <a:pt x="4887" y="9809"/>
                    <a:pt x="5443" y="9691"/>
                    <a:pt x="5971" y="9441"/>
                  </a:cubicBezTo>
                  <a:lnTo>
                    <a:pt x="11375" y="6905"/>
                  </a:lnTo>
                  <a:lnTo>
                    <a:pt x="81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6"/>
            <p:cNvSpPr/>
            <p:nvPr/>
          </p:nvSpPr>
          <p:spPr>
            <a:xfrm>
              <a:off x="-6060345" y="2943356"/>
              <a:ext cx="444596" cy="229084"/>
            </a:xfrm>
            <a:custGeom>
              <a:avLst/>
              <a:gdLst/>
              <a:ahLst/>
              <a:cxnLst/>
              <a:rect l="l" t="t" r="r" b="b"/>
              <a:pathLst>
                <a:path w="12710" h="6549" extrusionOk="0">
                  <a:moveTo>
                    <a:pt x="12036" y="0"/>
                  </a:moveTo>
                  <a:cubicBezTo>
                    <a:pt x="11940" y="0"/>
                    <a:pt x="11840" y="24"/>
                    <a:pt x="11742" y="72"/>
                  </a:cubicBezTo>
                  <a:lnTo>
                    <a:pt x="434" y="5343"/>
                  </a:lnTo>
                  <a:cubicBezTo>
                    <a:pt x="134" y="5509"/>
                    <a:pt x="1" y="5876"/>
                    <a:pt x="134" y="6177"/>
                  </a:cubicBezTo>
                  <a:cubicBezTo>
                    <a:pt x="228" y="6413"/>
                    <a:pt x="457" y="6549"/>
                    <a:pt x="688" y="6549"/>
                  </a:cubicBezTo>
                  <a:cubicBezTo>
                    <a:pt x="784" y="6549"/>
                    <a:pt x="880" y="6526"/>
                    <a:pt x="968" y="6477"/>
                  </a:cubicBezTo>
                  <a:lnTo>
                    <a:pt x="12276" y="1206"/>
                  </a:lnTo>
                  <a:cubicBezTo>
                    <a:pt x="12576" y="1040"/>
                    <a:pt x="12710" y="673"/>
                    <a:pt x="12576" y="372"/>
                  </a:cubicBezTo>
                  <a:cubicBezTo>
                    <a:pt x="12482" y="136"/>
                    <a:pt x="12270" y="0"/>
                    <a:pt x="12036"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26"/>
          <p:cNvSpPr/>
          <p:nvPr/>
        </p:nvSpPr>
        <p:spPr>
          <a:xfrm rot="10800000" flipH="1">
            <a:off x="224075" y="4746991"/>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4">
  <p:cSld name="CUSTOM_16_1_1_1">
    <p:spTree>
      <p:nvGrpSpPr>
        <p:cNvPr id="1" name="Shape 370"/>
        <p:cNvGrpSpPr/>
        <p:nvPr/>
      </p:nvGrpSpPr>
      <p:grpSpPr>
        <a:xfrm>
          <a:off x="0" y="0"/>
          <a:ext cx="0" cy="0"/>
          <a:chOff x="0" y="0"/>
          <a:chExt cx="0" cy="0"/>
        </a:xfrm>
      </p:grpSpPr>
      <p:sp>
        <p:nvSpPr>
          <p:cNvPr id="371" name="Google Shape;371;p28"/>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72" name="Google Shape;372;p28"/>
          <p:cNvSpPr/>
          <p:nvPr/>
        </p:nvSpPr>
        <p:spPr>
          <a:xfrm rot="10800000" flipH="1">
            <a:off x="8614099" y="314497"/>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8"/>
          <p:cNvSpPr/>
          <p:nvPr/>
        </p:nvSpPr>
        <p:spPr>
          <a:xfrm rot="10800000">
            <a:off x="8498435" y="4557377"/>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4" name="Google Shape;374;p28"/>
          <p:cNvGrpSpPr/>
          <p:nvPr/>
        </p:nvGrpSpPr>
        <p:grpSpPr>
          <a:xfrm rot="4029500">
            <a:off x="8476792" y="3669366"/>
            <a:ext cx="602483" cy="353018"/>
            <a:chOff x="-1131628" y="1250953"/>
            <a:chExt cx="695437" cy="407447"/>
          </a:xfrm>
        </p:grpSpPr>
        <p:sp>
          <p:nvSpPr>
            <p:cNvPr id="375" name="Google Shape;375;p28"/>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8"/>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8"/>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8" name="Google Shape;378;p28"/>
          <p:cNvSpPr/>
          <p:nvPr/>
        </p:nvSpPr>
        <p:spPr>
          <a:xfrm rot="10800000">
            <a:off x="250175" y="392410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 name="Google Shape;379;p28"/>
          <p:cNvGrpSpPr/>
          <p:nvPr/>
        </p:nvGrpSpPr>
        <p:grpSpPr>
          <a:xfrm rot="-5032634">
            <a:off x="-47733" y="1463670"/>
            <a:ext cx="643543" cy="377043"/>
            <a:chOff x="-1131628" y="1250953"/>
            <a:chExt cx="695437" cy="407447"/>
          </a:xfrm>
        </p:grpSpPr>
        <p:sp>
          <p:nvSpPr>
            <p:cNvPr id="380" name="Google Shape;380;p28"/>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8"/>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8"/>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 name="Google Shape;383;p28"/>
          <p:cNvSpPr/>
          <p:nvPr/>
        </p:nvSpPr>
        <p:spPr>
          <a:xfrm rot="10800000">
            <a:off x="250175" y="190304"/>
            <a:ext cx="230146" cy="230146"/>
          </a:xfrm>
          <a:custGeom>
            <a:avLst/>
            <a:gdLst/>
            <a:ahLst/>
            <a:cxnLst/>
            <a:rect l="l" t="t" r="r" b="b"/>
            <a:pathLst>
              <a:path w="7239" h="7239" extrusionOk="0">
                <a:moveTo>
                  <a:pt x="2835" y="0"/>
                </a:moveTo>
                <a:cubicBezTo>
                  <a:pt x="2535" y="0"/>
                  <a:pt x="2402" y="134"/>
                  <a:pt x="2402" y="434"/>
                </a:cubicBezTo>
                <a:lnTo>
                  <a:pt x="2402" y="2469"/>
                </a:lnTo>
                <a:lnTo>
                  <a:pt x="434" y="2469"/>
                </a:lnTo>
                <a:cubicBezTo>
                  <a:pt x="133" y="2469"/>
                  <a:pt x="0" y="2602"/>
                  <a:pt x="0" y="2902"/>
                </a:cubicBezTo>
                <a:lnTo>
                  <a:pt x="0" y="4303"/>
                </a:lnTo>
                <a:cubicBezTo>
                  <a:pt x="0" y="4604"/>
                  <a:pt x="133" y="4737"/>
                  <a:pt x="434" y="4737"/>
                </a:cubicBezTo>
                <a:lnTo>
                  <a:pt x="2402" y="4737"/>
                </a:lnTo>
                <a:lnTo>
                  <a:pt x="2402" y="6772"/>
                </a:lnTo>
                <a:cubicBezTo>
                  <a:pt x="2402" y="7105"/>
                  <a:pt x="2535" y="7239"/>
                  <a:pt x="2835" y="7239"/>
                </a:cubicBezTo>
                <a:lnTo>
                  <a:pt x="4370" y="7239"/>
                </a:lnTo>
                <a:cubicBezTo>
                  <a:pt x="4670" y="7239"/>
                  <a:pt x="4803" y="7105"/>
                  <a:pt x="4803" y="6772"/>
                </a:cubicBezTo>
                <a:lnTo>
                  <a:pt x="4803" y="4737"/>
                </a:lnTo>
                <a:lnTo>
                  <a:pt x="6805" y="4737"/>
                </a:lnTo>
                <a:cubicBezTo>
                  <a:pt x="7105" y="4737"/>
                  <a:pt x="7239" y="4604"/>
                  <a:pt x="7239" y="4303"/>
                </a:cubicBezTo>
                <a:lnTo>
                  <a:pt x="7239" y="2902"/>
                </a:lnTo>
                <a:cubicBezTo>
                  <a:pt x="7239" y="2602"/>
                  <a:pt x="7105" y="2469"/>
                  <a:pt x="6805" y="2469"/>
                </a:cubicBezTo>
                <a:lnTo>
                  <a:pt x="4803" y="2469"/>
                </a:lnTo>
                <a:lnTo>
                  <a:pt x="4803" y="434"/>
                </a:lnTo>
                <a:cubicBezTo>
                  <a:pt x="4803" y="134"/>
                  <a:pt x="4670"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6">
  <p:cSld name="CUSTOM_16_1_1_1_1_1">
    <p:spTree>
      <p:nvGrpSpPr>
        <p:cNvPr id="1" name="Shape 396"/>
        <p:cNvGrpSpPr/>
        <p:nvPr/>
      </p:nvGrpSpPr>
      <p:grpSpPr>
        <a:xfrm>
          <a:off x="0" y="0"/>
          <a:ext cx="0" cy="0"/>
          <a:chOff x="0" y="0"/>
          <a:chExt cx="0" cy="0"/>
        </a:xfrm>
      </p:grpSpPr>
      <p:sp>
        <p:nvSpPr>
          <p:cNvPr id="397" name="Google Shape;397;p30"/>
          <p:cNvSpPr txBox="1">
            <a:spLocks noGrp="1"/>
          </p:cNvSpPr>
          <p:nvPr>
            <p:ph type="title"/>
          </p:nvPr>
        </p:nvSpPr>
        <p:spPr>
          <a:xfrm>
            <a:off x="713225" y="368825"/>
            <a:ext cx="7721400" cy="11241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Bungee"/>
              <a:buNone/>
              <a:defRPr sz="3500">
                <a:solidFill>
                  <a:schemeClr val="dk1"/>
                </a:solidFill>
                <a:latin typeface="Bungee"/>
                <a:ea typeface="Bungee"/>
                <a:cs typeface="Bungee"/>
                <a:sym typeface="Bungee"/>
              </a:defRPr>
            </a:lvl1pPr>
            <a:lvl2pPr lvl="1">
              <a:spcBef>
                <a:spcPts val="0"/>
              </a:spcBef>
              <a:spcAft>
                <a:spcPts val="0"/>
              </a:spcAft>
              <a:buClr>
                <a:schemeClr val="dk1"/>
              </a:buClr>
              <a:buSzPts val="3500"/>
              <a:buNone/>
              <a:defRPr sz="3500">
                <a:solidFill>
                  <a:schemeClr val="dk1"/>
                </a:solidFill>
              </a:defRPr>
            </a:lvl2pPr>
            <a:lvl3pPr lvl="2">
              <a:spcBef>
                <a:spcPts val="0"/>
              </a:spcBef>
              <a:spcAft>
                <a:spcPts val="0"/>
              </a:spcAft>
              <a:buClr>
                <a:schemeClr val="dk1"/>
              </a:buClr>
              <a:buSzPts val="3500"/>
              <a:buNone/>
              <a:defRPr sz="3500">
                <a:solidFill>
                  <a:schemeClr val="dk1"/>
                </a:solidFill>
              </a:defRPr>
            </a:lvl3pPr>
            <a:lvl4pPr lvl="3">
              <a:spcBef>
                <a:spcPts val="0"/>
              </a:spcBef>
              <a:spcAft>
                <a:spcPts val="0"/>
              </a:spcAft>
              <a:buClr>
                <a:schemeClr val="dk1"/>
              </a:buClr>
              <a:buSzPts val="3500"/>
              <a:buNone/>
              <a:defRPr sz="3500">
                <a:solidFill>
                  <a:schemeClr val="dk1"/>
                </a:solidFill>
              </a:defRPr>
            </a:lvl4pPr>
            <a:lvl5pPr lvl="4">
              <a:spcBef>
                <a:spcPts val="0"/>
              </a:spcBef>
              <a:spcAft>
                <a:spcPts val="0"/>
              </a:spcAft>
              <a:buClr>
                <a:schemeClr val="dk1"/>
              </a:buClr>
              <a:buSzPts val="3500"/>
              <a:buNone/>
              <a:defRPr sz="3500">
                <a:solidFill>
                  <a:schemeClr val="dk1"/>
                </a:solidFill>
              </a:defRPr>
            </a:lvl5pPr>
            <a:lvl6pPr lvl="5">
              <a:spcBef>
                <a:spcPts val="0"/>
              </a:spcBef>
              <a:spcAft>
                <a:spcPts val="0"/>
              </a:spcAft>
              <a:buClr>
                <a:schemeClr val="dk1"/>
              </a:buClr>
              <a:buSzPts val="3500"/>
              <a:buNone/>
              <a:defRPr sz="3500">
                <a:solidFill>
                  <a:schemeClr val="dk1"/>
                </a:solidFill>
              </a:defRPr>
            </a:lvl6pPr>
            <a:lvl7pPr lvl="6">
              <a:spcBef>
                <a:spcPts val="0"/>
              </a:spcBef>
              <a:spcAft>
                <a:spcPts val="0"/>
              </a:spcAft>
              <a:buClr>
                <a:schemeClr val="dk1"/>
              </a:buClr>
              <a:buSzPts val="3500"/>
              <a:buNone/>
              <a:defRPr sz="3500">
                <a:solidFill>
                  <a:schemeClr val="dk1"/>
                </a:solidFill>
              </a:defRPr>
            </a:lvl7pPr>
            <a:lvl8pPr lvl="7">
              <a:spcBef>
                <a:spcPts val="0"/>
              </a:spcBef>
              <a:spcAft>
                <a:spcPts val="0"/>
              </a:spcAft>
              <a:buClr>
                <a:schemeClr val="dk1"/>
              </a:buClr>
              <a:buSzPts val="3500"/>
              <a:buNone/>
              <a:defRPr sz="3500">
                <a:solidFill>
                  <a:schemeClr val="dk1"/>
                </a:solidFill>
              </a:defRPr>
            </a:lvl8pPr>
            <a:lvl9pPr lvl="8">
              <a:spcBef>
                <a:spcPts val="0"/>
              </a:spcBef>
              <a:spcAft>
                <a:spcPts val="0"/>
              </a:spcAft>
              <a:buClr>
                <a:schemeClr val="dk1"/>
              </a:buClr>
              <a:buSzPts val="3500"/>
              <a:buNone/>
              <a:defRPr sz="35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Cairo"/>
              <a:buChar char="●"/>
              <a:defRPr sz="1800">
                <a:solidFill>
                  <a:schemeClr val="dk1"/>
                </a:solidFill>
                <a:latin typeface="Cairo"/>
                <a:ea typeface="Cairo"/>
                <a:cs typeface="Cairo"/>
                <a:sym typeface="Cairo"/>
              </a:defRPr>
            </a:lvl1pPr>
            <a:lvl2pPr marL="914400" lvl="1"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2pPr>
            <a:lvl3pPr marL="1371600" lvl="2"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3pPr>
            <a:lvl4pPr marL="1828800" lvl="3"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4pPr>
            <a:lvl5pPr marL="2286000" lvl="4"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5pPr>
            <a:lvl6pPr marL="2743200" lvl="5"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6pPr>
            <a:lvl7pPr marL="3200400" lvl="6"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7pPr>
            <a:lvl8pPr marL="3657600" lvl="7"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8pPr>
            <a:lvl9pPr marL="4114800" lvl="8" indent="-317500">
              <a:lnSpc>
                <a:spcPct val="115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5" r:id="rId3"/>
    <p:sldLayoutId id="2147483665" r:id="rId4"/>
    <p:sldLayoutId id="2147483668" r:id="rId5"/>
    <p:sldLayoutId id="2147483671" r:id="rId6"/>
    <p:sldLayoutId id="2147483672" r:id="rId7"/>
    <p:sldLayoutId id="2147483674" r:id="rId8"/>
    <p:sldLayoutId id="2147483676" r:id="rId9"/>
    <p:sldLayoutId id="2147483677" r:id="rId10"/>
    <p:sldLayoutId id="2147483682" r:id="rId11"/>
    <p:sldLayoutId id="2147483684" r:id="rId12"/>
    <p:sldLayoutId id="2147483685" r:id="rId13"/>
    <p:sldLayoutId id="2147483687" r:id="rId14"/>
    <p:sldLayoutId id="2147483696" r:id="rId15"/>
    <p:sldLayoutId id="2147483697" r:id="rId16"/>
    <p:sldLayoutId id="2147483698" r:id="rId17"/>
    <p:sldLayoutId id="2147483699"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765"/>
        <p:cNvGrpSpPr/>
        <p:nvPr/>
      </p:nvGrpSpPr>
      <p:grpSpPr>
        <a:xfrm>
          <a:off x="0" y="0"/>
          <a:ext cx="0" cy="0"/>
          <a:chOff x="0" y="0"/>
          <a:chExt cx="0" cy="0"/>
        </a:xfrm>
      </p:grpSpPr>
      <p:sp>
        <p:nvSpPr>
          <p:cNvPr id="766" name="Google Shape;766;p54"/>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767" name="Google Shape;767;p54"/>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70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7.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customXml" Target="../ink/ink6.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customXml" Target="../ink/ink4.xml"/></Relationships>
</file>

<file path=ppt/slides/_rels/slide1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customXml" Target="../ink/ink8.xml"/><Relationship Id="rId7" Type="http://schemas.openxmlformats.org/officeDocument/2006/relationships/customXml" Target="../ink/ink10.xml"/><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customXml" Target="../ink/ink9.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customXml" Target="../ink/ink11.xml"/><Relationship Id="rId7" Type="http://schemas.openxmlformats.org/officeDocument/2006/relationships/customXml" Target="../ink/ink13.xml"/><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customXml" Target="../ink/ink1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customXml" Target="../ink/ink14.xml"/><Relationship Id="rId7" Type="http://schemas.openxmlformats.org/officeDocument/2006/relationships/customXml" Target="../ink/ink16.xml"/><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customXml" Target="../ink/ink15.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9.xml"/><Relationship Id="rId1" Type="http://schemas.openxmlformats.org/officeDocument/2006/relationships/video" Target="https://www.youtube.com/embed/ZNSgHt5C-pw?feature=oembed"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myhealth.ucsd.edu/Spanish/RelatedItems/85,P03775" TargetMode="External"/><Relationship Id="rId7" Type="http://schemas.openxmlformats.org/officeDocument/2006/relationships/hyperlink" Target="https://www.cdc.gov/diabetes/pdfs/data/statistics/NDSR_2020_Spanish-508.pdf" TargetMode="External"/><Relationship Id="rId2" Type="http://schemas.openxmlformats.org/officeDocument/2006/relationships/hyperlink" Target="https://www.caeme.org.ar/la-historia-del-descubrimiento-de-la-diabetes-y-su-control/" TargetMode="External"/><Relationship Id="rId1" Type="http://schemas.openxmlformats.org/officeDocument/2006/relationships/slideLayout" Target="../slideLayouts/slideLayout6.xml"/><Relationship Id="rId6" Type="http://schemas.openxmlformats.org/officeDocument/2006/relationships/hyperlink" Target="https://www.salud180.com/salud-dia-dia/5-etapas-que-vive-una-persona-con-diabetes" TargetMode="External"/><Relationship Id="rId5" Type="http://schemas.openxmlformats.org/officeDocument/2006/relationships/hyperlink" Target="https://www.cdc.gov/diabetes/library/socialmedia/infographics/diabetes.html" TargetMode="External"/><Relationship Id="rId4" Type="http://schemas.openxmlformats.org/officeDocument/2006/relationships/hyperlink" Target="https://dulcesdiabeticos.com/curiosidades-de-la-diabetes/"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salud.ccm.net/faq/27914-que-es-la-glucosa" TargetMode="External"/><Relationship Id="rId2" Type="http://schemas.openxmlformats.org/officeDocument/2006/relationships/hyperlink" Target="https://www.cdc.gov/diabetes/spanish/basics/quick-facts.html" TargetMode="Externa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hyperlink" Target="https://www.primerahora.com/noticias/puerto-rico/notas/esta-es-la-principal-causa-de-muerte-en-puerto-rico/"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78"/>
        <p:cNvGrpSpPr/>
        <p:nvPr/>
      </p:nvGrpSpPr>
      <p:grpSpPr>
        <a:xfrm>
          <a:off x="0" y="0"/>
          <a:ext cx="0" cy="0"/>
          <a:chOff x="0" y="0"/>
          <a:chExt cx="0" cy="0"/>
        </a:xfrm>
      </p:grpSpPr>
      <p:sp>
        <p:nvSpPr>
          <p:cNvPr id="779" name="Google Shape;779;p59"/>
          <p:cNvSpPr txBox="1">
            <a:spLocks noGrp="1"/>
          </p:cNvSpPr>
          <p:nvPr>
            <p:ph type="ctrTitle"/>
          </p:nvPr>
        </p:nvSpPr>
        <p:spPr>
          <a:xfrm>
            <a:off x="717375" y="1519975"/>
            <a:ext cx="5460600" cy="20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Diabetes</a:t>
            </a:r>
            <a:endParaRPr>
              <a:solidFill>
                <a:schemeClr val="dk2"/>
              </a:solidFill>
            </a:endParaRPr>
          </a:p>
        </p:txBody>
      </p:sp>
      <p:sp>
        <p:nvSpPr>
          <p:cNvPr id="780" name="Google Shape;780;p59"/>
          <p:cNvSpPr txBox="1">
            <a:spLocks noGrp="1"/>
          </p:cNvSpPr>
          <p:nvPr>
            <p:ph type="subTitle" idx="1"/>
          </p:nvPr>
        </p:nvSpPr>
        <p:spPr>
          <a:xfrm>
            <a:off x="419101" y="2875353"/>
            <a:ext cx="4373100" cy="424200"/>
          </a:xfrm>
          <a:prstGeom prst="rect">
            <a:avLst/>
          </a:prstGeom>
        </p:spPr>
        <p:txBody>
          <a:bodyPr spcFirstLastPara="1" wrap="square" lIns="91425" tIns="91425" rIns="91425" bIns="91425" anchor="t" anchorCtr="0">
            <a:noAutofit/>
          </a:bodyPr>
          <a:lstStyle/>
          <a:p>
            <a:pPr marL="0" lvl="0" indent="0" algn="ctr"/>
            <a:r>
              <a:rPr lang="es-ES">
                <a:latin typeface="Roboto"/>
                <a:ea typeface="Roboto"/>
                <a:cs typeface="Roboto"/>
                <a:sym typeface="Roboto"/>
              </a:rPr>
              <a:t>Salud integral y calidad de vida</a:t>
            </a:r>
          </a:p>
          <a:p>
            <a:pPr algn="ctr"/>
            <a:r>
              <a:rPr lang="es-ES">
                <a:latin typeface="Roboto"/>
                <a:ea typeface="Roboto"/>
                <a:cs typeface="Roboto"/>
                <a:sym typeface="Roboto"/>
              </a:rPr>
              <a:t>Sección: 32500- GEHP 3000 </a:t>
            </a:r>
          </a:p>
          <a:p>
            <a:pPr marL="0" lvl="0" indent="0" algn="ctr"/>
            <a:r>
              <a:rPr lang="es-ES">
                <a:latin typeface="Roboto"/>
                <a:ea typeface="Roboto"/>
                <a:cs typeface="Roboto"/>
                <a:sym typeface="Roboto"/>
              </a:rPr>
              <a:t>Profesor: </a:t>
            </a:r>
            <a:r>
              <a:rPr lang="es-ES" err="1">
                <a:latin typeface="Roboto"/>
                <a:ea typeface="Roboto"/>
                <a:cs typeface="Roboto"/>
                <a:sym typeface="Roboto"/>
              </a:rPr>
              <a:t>Hector</a:t>
            </a:r>
            <a:r>
              <a:rPr lang="es-ES">
                <a:latin typeface="Roboto"/>
                <a:ea typeface="Roboto"/>
                <a:cs typeface="Roboto"/>
                <a:sym typeface="Roboto"/>
              </a:rPr>
              <a:t> Torres </a:t>
            </a:r>
            <a:r>
              <a:rPr lang="es-ES" err="1">
                <a:latin typeface="Roboto"/>
                <a:ea typeface="Roboto"/>
                <a:cs typeface="Roboto"/>
                <a:sym typeface="Roboto"/>
              </a:rPr>
              <a:t>Class</a:t>
            </a:r>
            <a:endParaRPr lang="es-ES">
              <a:latin typeface="Roboto"/>
              <a:ea typeface="Roboto"/>
              <a:cs typeface="Roboto"/>
              <a:sym typeface="Roboto"/>
            </a:endParaRPr>
          </a:p>
          <a:p>
            <a:pPr marL="0" lvl="0" indent="0" algn="ctr"/>
            <a:r>
              <a:rPr lang="es-ES">
                <a:latin typeface="Roboto"/>
                <a:ea typeface="Roboto"/>
                <a:cs typeface="Roboto"/>
                <a:sym typeface="Roboto"/>
              </a:rPr>
              <a:t>Génesis M. Ojeda Rosa</a:t>
            </a:r>
          </a:p>
        </p:txBody>
      </p:sp>
      <p:grpSp>
        <p:nvGrpSpPr>
          <p:cNvPr id="781" name="Google Shape;781;p59"/>
          <p:cNvGrpSpPr/>
          <p:nvPr/>
        </p:nvGrpSpPr>
        <p:grpSpPr>
          <a:xfrm rot="1083497">
            <a:off x="5142418" y="113509"/>
            <a:ext cx="1361691" cy="1675062"/>
            <a:chOff x="-6040512" y="733529"/>
            <a:chExt cx="1401404" cy="1723744"/>
          </a:xfrm>
        </p:grpSpPr>
        <p:sp>
          <p:nvSpPr>
            <p:cNvPr id="782" name="Google Shape;782;p59"/>
            <p:cNvSpPr/>
            <p:nvPr/>
          </p:nvSpPr>
          <p:spPr>
            <a:xfrm>
              <a:off x="-5035046" y="1440650"/>
              <a:ext cx="28404" cy="21198"/>
            </a:xfrm>
            <a:custGeom>
              <a:avLst/>
              <a:gdLst/>
              <a:ahLst/>
              <a:cxnLst/>
              <a:rect l="l" t="t" r="r" b="b"/>
              <a:pathLst>
                <a:path w="812" h="606" extrusionOk="0">
                  <a:moveTo>
                    <a:pt x="444" y="0"/>
                  </a:moveTo>
                  <a:cubicBezTo>
                    <a:pt x="0" y="32"/>
                    <a:pt x="69" y="606"/>
                    <a:pt x="305" y="606"/>
                  </a:cubicBezTo>
                  <a:cubicBezTo>
                    <a:pt x="318" y="606"/>
                    <a:pt x="331" y="604"/>
                    <a:pt x="344" y="601"/>
                  </a:cubicBezTo>
                  <a:cubicBezTo>
                    <a:pt x="511" y="601"/>
                    <a:pt x="811" y="67"/>
                    <a:pt x="511"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9"/>
            <p:cNvSpPr/>
            <p:nvPr/>
          </p:nvSpPr>
          <p:spPr>
            <a:xfrm>
              <a:off x="-4985690" y="1246966"/>
              <a:ext cx="59536" cy="38513"/>
            </a:xfrm>
            <a:custGeom>
              <a:avLst/>
              <a:gdLst/>
              <a:ahLst/>
              <a:cxnLst/>
              <a:rect l="l" t="t" r="r" b="b"/>
              <a:pathLst>
                <a:path w="1702" h="1101" extrusionOk="0">
                  <a:moveTo>
                    <a:pt x="734" y="0"/>
                  </a:moveTo>
                  <a:cubicBezTo>
                    <a:pt x="467" y="34"/>
                    <a:pt x="0" y="467"/>
                    <a:pt x="267" y="867"/>
                  </a:cubicBezTo>
                  <a:cubicBezTo>
                    <a:pt x="334" y="1001"/>
                    <a:pt x="501" y="1101"/>
                    <a:pt x="668" y="1101"/>
                  </a:cubicBezTo>
                  <a:cubicBezTo>
                    <a:pt x="901" y="1068"/>
                    <a:pt x="1168" y="1001"/>
                    <a:pt x="1401" y="934"/>
                  </a:cubicBezTo>
                  <a:cubicBezTo>
                    <a:pt x="1702" y="867"/>
                    <a:pt x="1635" y="434"/>
                    <a:pt x="1468" y="200"/>
                  </a:cubicBezTo>
                  <a:cubicBezTo>
                    <a:pt x="1368" y="67"/>
                    <a:pt x="1201" y="0"/>
                    <a:pt x="1068"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9"/>
            <p:cNvSpPr/>
            <p:nvPr/>
          </p:nvSpPr>
          <p:spPr>
            <a:xfrm>
              <a:off x="-5170034" y="1329798"/>
              <a:ext cx="135373" cy="84057"/>
            </a:xfrm>
            <a:custGeom>
              <a:avLst/>
              <a:gdLst/>
              <a:ahLst/>
              <a:cxnLst/>
              <a:rect l="l" t="t" r="r" b="b"/>
              <a:pathLst>
                <a:path w="3870" h="2403" extrusionOk="0">
                  <a:moveTo>
                    <a:pt x="1234" y="1"/>
                  </a:moveTo>
                  <a:cubicBezTo>
                    <a:pt x="934" y="1"/>
                    <a:pt x="701" y="201"/>
                    <a:pt x="701" y="501"/>
                  </a:cubicBezTo>
                  <a:cubicBezTo>
                    <a:pt x="667" y="935"/>
                    <a:pt x="434" y="834"/>
                    <a:pt x="567" y="1235"/>
                  </a:cubicBezTo>
                  <a:cubicBezTo>
                    <a:pt x="667" y="1668"/>
                    <a:pt x="0" y="1768"/>
                    <a:pt x="100" y="1969"/>
                  </a:cubicBezTo>
                  <a:cubicBezTo>
                    <a:pt x="100" y="2035"/>
                    <a:pt x="133" y="2069"/>
                    <a:pt x="200" y="2069"/>
                  </a:cubicBezTo>
                  <a:cubicBezTo>
                    <a:pt x="211" y="2072"/>
                    <a:pt x="224" y="2074"/>
                    <a:pt x="239" y="2074"/>
                  </a:cubicBezTo>
                  <a:cubicBezTo>
                    <a:pt x="359" y="2074"/>
                    <a:pt x="589" y="1969"/>
                    <a:pt x="767" y="1969"/>
                  </a:cubicBezTo>
                  <a:cubicBezTo>
                    <a:pt x="1067" y="1969"/>
                    <a:pt x="701" y="2369"/>
                    <a:pt x="1067" y="2402"/>
                  </a:cubicBezTo>
                  <a:cubicBezTo>
                    <a:pt x="1434" y="2369"/>
                    <a:pt x="1768" y="2169"/>
                    <a:pt x="2001" y="1902"/>
                  </a:cubicBezTo>
                  <a:cubicBezTo>
                    <a:pt x="2068" y="1768"/>
                    <a:pt x="2202" y="1702"/>
                    <a:pt x="2368" y="1702"/>
                  </a:cubicBezTo>
                  <a:cubicBezTo>
                    <a:pt x="2468" y="1735"/>
                    <a:pt x="2602" y="1768"/>
                    <a:pt x="2702" y="1869"/>
                  </a:cubicBezTo>
                  <a:cubicBezTo>
                    <a:pt x="2902" y="2002"/>
                    <a:pt x="3136" y="2069"/>
                    <a:pt x="3369" y="2069"/>
                  </a:cubicBezTo>
                  <a:cubicBezTo>
                    <a:pt x="3603" y="2069"/>
                    <a:pt x="3803" y="2002"/>
                    <a:pt x="3836" y="1902"/>
                  </a:cubicBezTo>
                  <a:cubicBezTo>
                    <a:pt x="3869" y="1635"/>
                    <a:pt x="3036" y="1535"/>
                    <a:pt x="3069" y="1268"/>
                  </a:cubicBezTo>
                  <a:cubicBezTo>
                    <a:pt x="3136" y="1001"/>
                    <a:pt x="2268" y="801"/>
                    <a:pt x="2001" y="634"/>
                  </a:cubicBezTo>
                  <a:cubicBezTo>
                    <a:pt x="1735" y="468"/>
                    <a:pt x="1301" y="401"/>
                    <a:pt x="1301" y="134"/>
                  </a:cubicBezTo>
                  <a:cubicBezTo>
                    <a:pt x="1334" y="67"/>
                    <a:pt x="1268" y="1"/>
                    <a:pt x="1234"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9"/>
            <p:cNvSpPr/>
            <p:nvPr/>
          </p:nvSpPr>
          <p:spPr>
            <a:xfrm>
              <a:off x="-5111198" y="1419592"/>
              <a:ext cx="48377" cy="24801"/>
            </a:xfrm>
            <a:custGeom>
              <a:avLst/>
              <a:gdLst/>
              <a:ahLst/>
              <a:cxnLst/>
              <a:rect l="l" t="t" r="r" b="b"/>
              <a:pathLst>
                <a:path w="1383" h="709" extrusionOk="0">
                  <a:moveTo>
                    <a:pt x="1218" y="0"/>
                  </a:moveTo>
                  <a:cubicBezTo>
                    <a:pt x="884" y="0"/>
                    <a:pt x="1" y="412"/>
                    <a:pt x="386" y="669"/>
                  </a:cubicBezTo>
                  <a:cubicBezTo>
                    <a:pt x="420" y="703"/>
                    <a:pt x="486" y="703"/>
                    <a:pt x="553" y="703"/>
                  </a:cubicBezTo>
                  <a:cubicBezTo>
                    <a:pt x="574" y="706"/>
                    <a:pt x="596" y="708"/>
                    <a:pt x="618" y="708"/>
                  </a:cubicBezTo>
                  <a:cubicBezTo>
                    <a:pt x="973" y="708"/>
                    <a:pt x="1383" y="226"/>
                    <a:pt x="1320" y="69"/>
                  </a:cubicBezTo>
                  <a:cubicBezTo>
                    <a:pt x="1320" y="35"/>
                    <a:pt x="1287" y="2"/>
                    <a:pt x="1253" y="2"/>
                  </a:cubicBezTo>
                  <a:cubicBezTo>
                    <a:pt x="1242" y="1"/>
                    <a:pt x="1231" y="0"/>
                    <a:pt x="1218"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9"/>
            <p:cNvSpPr/>
            <p:nvPr/>
          </p:nvSpPr>
          <p:spPr>
            <a:xfrm>
              <a:off x="-6040512" y="972128"/>
              <a:ext cx="1401404" cy="1485146"/>
            </a:xfrm>
            <a:custGeom>
              <a:avLst/>
              <a:gdLst/>
              <a:ahLst/>
              <a:cxnLst/>
              <a:rect l="l" t="t" r="r" b="b"/>
              <a:pathLst>
                <a:path w="40063" h="42457" extrusionOk="0">
                  <a:moveTo>
                    <a:pt x="12136" y="0"/>
                  </a:moveTo>
                  <a:cubicBezTo>
                    <a:pt x="11156" y="0"/>
                    <a:pt x="10239" y="625"/>
                    <a:pt x="9908" y="1619"/>
                  </a:cubicBezTo>
                  <a:lnTo>
                    <a:pt x="368" y="30707"/>
                  </a:lnTo>
                  <a:cubicBezTo>
                    <a:pt x="1" y="31874"/>
                    <a:pt x="568" y="33142"/>
                    <a:pt x="1735" y="33609"/>
                  </a:cubicBezTo>
                  <a:lnTo>
                    <a:pt x="22850" y="42282"/>
                  </a:lnTo>
                  <a:cubicBezTo>
                    <a:pt x="23146" y="42400"/>
                    <a:pt x="23451" y="42456"/>
                    <a:pt x="23749" y="42456"/>
                  </a:cubicBezTo>
                  <a:cubicBezTo>
                    <a:pt x="24628" y="42456"/>
                    <a:pt x="25454" y="41969"/>
                    <a:pt x="25852" y="41148"/>
                  </a:cubicBezTo>
                  <a:lnTo>
                    <a:pt x="39462" y="13728"/>
                  </a:lnTo>
                  <a:cubicBezTo>
                    <a:pt x="40063" y="12494"/>
                    <a:pt x="39495" y="11026"/>
                    <a:pt x="38228" y="10492"/>
                  </a:cubicBezTo>
                  <a:lnTo>
                    <a:pt x="13043" y="185"/>
                  </a:lnTo>
                  <a:cubicBezTo>
                    <a:pt x="12745" y="59"/>
                    <a:pt x="12437" y="0"/>
                    <a:pt x="121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59"/>
            <p:cNvSpPr/>
            <p:nvPr/>
          </p:nvSpPr>
          <p:spPr>
            <a:xfrm>
              <a:off x="-5760462" y="1183232"/>
              <a:ext cx="927670" cy="754169"/>
            </a:xfrm>
            <a:custGeom>
              <a:avLst/>
              <a:gdLst/>
              <a:ahLst/>
              <a:cxnLst/>
              <a:rect l="l" t="t" r="r" b="b"/>
              <a:pathLst>
                <a:path w="26520" h="21560" extrusionOk="0">
                  <a:moveTo>
                    <a:pt x="5634" y="0"/>
                  </a:moveTo>
                  <a:cubicBezTo>
                    <a:pt x="4898" y="0"/>
                    <a:pt x="4203" y="464"/>
                    <a:pt x="3970" y="1188"/>
                  </a:cubicBezTo>
                  <a:lnTo>
                    <a:pt x="301" y="12096"/>
                  </a:lnTo>
                  <a:cubicBezTo>
                    <a:pt x="0" y="12963"/>
                    <a:pt x="434" y="13897"/>
                    <a:pt x="1268" y="14264"/>
                  </a:cubicBezTo>
                  <a:lnTo>
                    <a:pt x="18814" y="21436"/>
                  </a:lnTo>
                  <a:cubicBezTo>
                    <a:pt x="19022" y="21520"/>
                    <a:pt x="19239" y="21559"/>
                    <a:pt x="19453" y="21559"/>
                  </a:cubicBezTo>
                  <a:cubicBezTo>
                    <a:pt x="20096" y="21559"/>
                    <a:pt x="20715" y="21203"/>
                    <a:pt x="21015" y="20602"/>
                  </a:cubicBezTo>
                  <a:lnTo>
                    <a:pt x="26052" y="10262"/>
                  </a:lnTo>
                  <a:cubicBezTo>
                    <a:pt x="26519" y="9328"/>
                    <a:pt x="26086" y="8260"/>
                    <a:pt x="25152" y="7860"/>
                  </a:cubicBezTo>
                  <a:lnTo>
                    <a:pt x="6271" y="121"/>
                  </a:lnTo>
                  <a:cubicBezTo>
                    <a:pt x="6062" y="39"/>
                    <a:pt x="5846" y="0"/>
                    <a:pt x="5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9"/>
            <p:cNvSpPr/>
            <p:nvPr/>
          </p:nvSpPr>
          <p:spPr>
            <a:xfrm>
              <a:off x="-5649610" y="1299471"/>
              <a:ext cx="550760" cy="479611"/>
            </a:xfrm>
            <a:custGeom>
              <a:avLst/>
              <a:gdLst/>
              <a:ahLst/>
              <a:cxnLst/>
              <a:rect l="l" t="t" r="r" b="b"/>
              <a:pathLst>
                <a:path w="15745" h="13711" extrusionOk="0">
                  <a:moveTo>
                    <a:pt x="10875" y="0"/>
                  </a:moveTo>
                  <a:lnTo>
                    <a:pt x="0" y="11709"/>
                  </a:lnTo>
                  <a:lnTo>
                    <a:pt x="4870" y="13710"/>
                  </a:lnTo>
                  <a:lnTo>
                    <a:pt x="15745" y="2002"/>
                  </a:lnTo>
                  <a:lnTo>
                    <a:pt x="108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9"/>
            <p:cNvSpPr/>
            <p:nvPr/>
          </p:nvSpPr>
          <p:spPr>
            <a:xfrm>
              <a:off x="-5408073" y="1398639"/>
              <a:ext cx="490105" cy="453935"/>
            </a:xfrm>
            <a:custGeom>
              <a:avLst/>
              <a:gdLst/>
              <a:ahLst/>
              <a:cxnLst/>
              <a:rect l="l" t="t" r="r" b="b"/>
              <a:pathLst>
                <a:path w="14011" h="12977" extrusionOk="0">
                  <a:moveTo>
                    <a:pt x="10875" y="1"/>
                  </a:moveTo>
                  <a:lnTo>
                    <a:pt x="0" y="11709"/>
                  </a:lnTo>
                  <a:lnTo>
                    <a:pt x="3136" y="12977"/>
                  </a:lnTo>
                  <a:lnTo>
                    <a:pt x="14010" y="1268"/>
                  </a:lnTo>
                  <a:lnTo>
                    <a:pt x="108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9"/>
            <p:cNvSpPr/>
            <p:nvPr/>
          </p:nvSpPr>
          <p:spPr>
            <a:xfrm>
              <a:off x="-5632120" y="1905044"/>
              <a:ext cx="262560" cy="252066"/>
            </a:xfrm>
            <a:custGeom>
              <a:avLst/>
              <a:gdLst/>
              <a:ahLst/>
              <a:cxnLst/>
              <a:rect l="l" t="t" r="r" b="b"/>
              <a:pathLst>
                <a:path w="7506" h="7206" extrusionOk="0">
                  <a:moveTo>
                    <a:pt x="2035" y="1"/>
                  </a:moveTo>
                  <a:lnTo>
                    <a:pt x="1" y="4971"/>
                  </a:lnTo>
                  <a:lnTo>
                    <a:pt x="5471" y="7206"/>
                  </a:lnTo>
                  <a:lnTo>
                    <a:pt x="7506" y="2236"/>
                  </a:lnTo>
                  <a:lnTo>
                    <a:pt x="20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9"/>
            <p:cNvSpPr/>
            <p:nvPr/>
          </p:nvSpPr>
          <p:spPr>
            <a:xfrm>
              <a:off x="-5385931" y="2006556"/>
              <a:ext cx="271935" cy="248988"/>
            </a:xfrm>
            <a:custGeom>
              <a:avLst/>
              <a:gdLst/>
              <a:ahLst/>
              <a:cxnLst/>
              <a:rect l="l" t="t" r="r" b="b"/>
              <a:pathLst>
                <a:path w="7774" h="7118" extrusionOk="0">
                  <a:moveTo>
                    <a:pt x="2036" y="1"/>
                  </a:moveTo>
                  <a:lnTo>
                    <a:pt x="1" y="4938"/>
                  </a:lnTo>
                  <a:lnTo>
                    <a:pt x="5171" y="7072"/>
                  </a:lnTo>
                  <a:cubicBezTo>
                    <a:pt x="5255" y="7103"/>
                    <a:pt x="5344" y="7118"/>
                    <a:pt x="5433" y="7118"/>
                  </a:cubicBezTo>
                  <a:cubicBezTo>
                    <a:pt x="5734" y="7118"/>
                    <a:pt x="6036" y="6948"/>
                    <a:pt x="6139" y="6639"/>
                  </a:cubicBezTo>
                  <a:lnTo>
                    <a:pt x="7606" y="3070"/>
                  </a:lnTo>
                  <a:cubicBezTo>
                    <a:pt x="7773" y="2703"/>
                    <a:pt x="7573" y="2269"/>
                    <a:pt x="7206" y="2102"/>
                  </a:cubicBezTo>
                  <a:lnTo>
                    <a:pt x="20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9"/>
            <p:cNvSpPr/>
            <p:nvPr/>
          </p:nvSpPr>
          <p:spPr>
            <a:xfrm>
              <a:off x="-5886495" y="1807135"/>
              <a:ext cx="270745" cy="249652"/>
            </a:xfrm>
            <a:custGeom>
              <a:avLst/>
              <a:gdLst/>
              <a:ahLst/>
              <a:cxnLst/>
              <a:rect l="l" t="t" r="r" b="b"/>
              <a:pathLst>
                <a:path w="7740" h="7137" extrusionOk="0">
                  <a:moveTo>
                    <a:pt x="2289" y="0"/>
                  </a:moveTo>
                  <a:cubicBezTo>
                    <a:pt x="1995" y="0"/>
                    <a:pt x="1725" y="168"/>
                    <a:pt x="1602" y="465"/>
                  </a:cubicBezTo>
                  <a:lnTo>
                    <a:pt x="134" y="4034"/>
                  </a:lnTo>
                  <a:cubicBezTo>
                    <a:pt x="1" y="4401"/>
                    <a:pt x="168" y="4868"/>
                    <a:pt x="568" y="5001"/>
                  </a:cubicBezTo>
                  <a:lnTo>
                    <a:pt x="5738" y="7136"/>
                  </a:lnTo>
                  <a:lnTo>
                    <a:pt x="7740" y="2166"/>
                  </a:lnTo>
                  <a:lnTo>
                    <a:pt x="2603" y="64"/>
                  </a:lnTo>
                  <a:cubicBezTo>
                    <a:pt x="2498" y="21"/>
                    <a:pt x="2392" y="0"/>
                    <a:pt x="2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9"/>
            <p:cNvSpPr/>
            <p:nvPr/>
          </p:nvSpPr>
          <p:spPr>
            <a:xfrm>
              <a:off x="-5305407" y="1103443"/>
              <a:ext cx="297575" cy="175040"/>
            </a:xfrm>
            <a:custGeom>
              <a:avLst/>
              <a:gdLst/>
              <a:ahLst/>
              <a:cxnLst/>
              <a:rect l="l" t="t" r="r" b="b"/>
              <a:pathLst>
                <a:path w="8507" h="5004" extrusionOk="0">
                  <a:moveTo>
                    <a:pt x="734" y="0"/>
                  </a:moveTo>
                  <a:lnTo>
                    <a:pt x="1" y="1802"/>
                  </a:lnTo>
                  <a:lnTo>
                    <a:pt x="7773" y="5004"/>
                  </a:lnTo>
                  <a:lnTo>
                    <a:pt x="8507" y="3203"/>
                  </a:lnTo>
                  <a:lnTo>
                    <a:pt x="7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9"/>
            <p:cNvSpPr/>
            <p:nvPr/>
          </p:nvSpPr>
          <p:spPr>
            <a:xfrm>
              <a:off x="-5238910" y="733529"/>
              <a:ext cx="350115" cy="464464"/>
            </a:xfrm>
            <a:custGeom>
              <a:avLst/>
              <a:gdLst/>
              <a:ahLst/>
              <a:cxnLst/>
              <a:rect l="l" t="t" r="r" b="b"/>
              <a:pathLst>
                <a:path w="10009" h="13278" extrusionOk="0">
                  <a:moveTo>
                    <a:pt x="4538" y="1"/>
                  </a:moveTo>
                  <a:lnTo>
                    <a:pt x="1" y="11042"/>
                  </a:lnTo>
                  <a:lnTo>
                    <a:pt x="5472" y="13277"/>
                  </a:lnTo>
                  <a:lnTo>
                    <a:pt x="10008" y="2236"/>
                  </a:lnTo>
                  <a:lnTo>
                    <a:pt x="45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59"/>
          <p:cNvGrpSpPr/>
          <p:nvPr/>
        </p:nvGrpSpPr>
        <p:grpSpPr>
          <a:xfrm>
            <a:off x="8255635" y="2423850"/>
            <a:ext cx="357775" cy="295791"/>
            <a:chOff x="-783927" y="2108838"/>
            <a:chExt cx="357775" cy="295791"/>
          </a:xfrm>
        </p:grpSpPr>
        <p:sp>
          <p:nvSpPr>
            <p:cNvPr id="796" name="Google Shape;796;p59"/>
            <p:cNvSpPr/>
            <p:nvPr/>
          </p:nvSpPr>
          <p:spPr>
            <a:xfrm>
              <a:off x="-783927" y="2108838"/>
              <a:ext cx="357775" cy="295791"/>
            </a:xfrm>
            <a:custGeom>
              <a:avLst/>
              <a:gdLst/>
              <a:ahLst/>
              <a:cxnLst/>
              <a:rect l="l" t="t" r="r" b="b"/>
              <a:pathLst>
                <a:path w="10228" h="8456" extrusionOk="0">
                  <a:moveTo>
                    <a:pt x="4674" y="1"/>
                  </a:moveTo>
                  <a:cubicBezTo>
                    <a:pt x="3660" y="1"/>
                    <a:pt x="2642" y="369"/>
                    <a:pt x="1835" y="1113"/>
                  </a:cubicBezTo>
                  <a:cubicBezTo>
                    <a:pt x="134" y="2681"/>
                    <a:pt x="1" y="5316"/>
                    <a:pt x="1568" y="7017"/>
                  </a:cubicBezTo>
                  <a:cubicBezTo>
                    <a:pt x="1735" y="7217"/>
                    <a:pt x="1935" y="7384"/>
                    <a:pt x="2135" y="7518"/>
                  </a:cubicBezTo>
                  <a:cubicBezTo>
                    <a:pt x="2962" y="8173"/>
                    <a:pt x="3852" y="8456"/>
                    <a:pt x="4706" y="8456"/>
                  </a:cubicBezTo>
                  <a:cubicBezTo>
                    <a:pt x="7680" y="8456"/>
                    <a:pt x="10227" y="5030"/>
                    <a:pt x="8206" y="1947"/>
                  </a:cubicBezTo>
                  <a:cubicBezTo>
                    <a:pt x="8073" y="1747"/>
                    <a:pt x="7906" y="1547"/>
                    <a:pt x="7739" y="1346"/>
                  </a:cubicBezTo>
                  <a:cubicBezTo>
                    <a:pt x="6916" y="452"/>
                    <a:pt x="5797" y="1"/>
                    <a:pt x="4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9"/>
            <p:cNvSpPr/>
            <p:nvPr/>
          </p:nvSpPr>
          <p:spPr>
            <a:xfrm>
              <a:off x="-745414" y="2137242"/>
              <a:ext cx="248568" cy="234576"/>
            </a:xfrm>
            <a:custGeom>
              <a:avLst/>
              <a:gdLst/>
              <a:ahLst/>
              <a:cxnLst/>
              <a:rect l="l" t="t" r="r" b="b"/>
              <a:pathLst>
                <a:path w="7106" h="6706" extrusionOk="0">
                  <a:moveTo>
                    <a:pt x="6038" y="1"/>
                  </a:moveTo>
                  <a:lnTo>
                    <a:pt x="0" y="5571"/>
                  </a:lnTo>
                  <a:cubicBezTo>
                    <a:pt x="134" y="5805"/>
                    <a:pt x="301" y="6005"/>
                    <a:pt x="467" y="6205"/>
                  </a:cubicBezTo>
                  <a:cubicBezTo>
                    <a:pt x="634" y="6405"/>
                    <a:pt x="834" y="6572"/>
                    <a:pt x="1034" y="6706"/>
                  </a:cubicBezTo>
                  <a:lnTo>
                    <a:pt x="7105" y="1135"/>
                  </a:lnTo>
                  <a:cubicBezTo>
                    <a:pt x="6972" y="935"/>
                    <a:pt x="6805" y="735"/>
                    <a:pt x="6638" y="534"/>
                  </a:cubicBezTo>
                  <a:cubicBezTo>
                    <a:pt x="6472" y="334"/>
                    <a:pt x="6271" y="167"/>
                    <a:pt x="60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8" name="Google Shape;798;p59"/>
          <p:cNvSpPr/>
          <p:nvPr/>
        </p:nvSpPr>
        <p:spPr>
          <a:xfrm>
            <a:off x="4105700" y="1501452"/>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9" name="Google Shape;799;p59"/>
          <p:cNvGrpSpPr/>
          <p:nvPr/>
        </p:nvGrpSpPr>
        <p:grpSpPr>
          <a:xfrm rot="9651258">
            <a:off x="1049652" y="4433144"/>
            <a:ext cx="643548" cy="377045"/>
            <a:chOff x="-1131628" y="1250953"/>
            <a:chExt cx="695437" cy="407447"/>
          </a:xfrm>
        </p:grpSpPr>
        <p:sp>
          <p:nvSpPr>
            <p:cNvPr id="800" name="Google Shape;800;p59"/>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9"/>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9"/>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 name="Google Shape;803;p59"/>
          <p:cNvGrpSpPr/>
          <p:nvPr/>
        </p:nvGrpSpPr>
        <p:grpSpPr>
          <a:xfrm rot="-7140317">
            <a:off x="5329549" y="3847843"/>
            <a:ext cx="643533" cy="377037"/>
            <a:chOff x="-1131628" y="1250953"/>
            <a:chExt cx="695437" cy="407447"/>
          </a:xfrm>
        </p:grpSpPr>
        <p:sp>
          <p:nvSpPr>
            <p:cNvPr id="804" name="Google Shape;804;p59"/>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9"/>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9"/>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59"/>
          <p:cNvGrpSpPr/>
          <p:nvPr/>
        </p:nvGrpSpPr>
        <p:grpSpPr>
          <a:xfrm>
            <a:off x="6358316" y="756641"/>
            <a:ext cx="1667923" cy="4618010"/>
            <a:chOff x="6358316" y="756641"/>
            <a:chExt cx="1667923" cy="4618010"/>
          </a:xfrm>
        </p:grpSpPr>
        <p:grpSp>
          <p:nvGrpSpPr>
            <p:cNvPr id="808" name="Google Shape;808;p59"/>
            <p:cNvGrpSpPr/>
            <p:nvPr/>
          </p:nvGrpSpPr>
          <p:grpSpPr>
            <a:xfrm flipH="1">
              <a:off x="6363558" y="756641"/>
              <a:ext cx="1662681" cy="4618010"/>
              <a:chOff x="1183630" y="885542"/>
              <a:chExt cx="1787637" cy="4965068"/>
            </a:xfrm>
          </p:grpSpPr>
          <p:sp>
            <p:nvSpPr>
              <p:cNvPr id="809" name="Google Shape;809;p59"/>
              <p:cNvSpPr/>
              <p:nvPr/>
            </p:nvSpPr>
            <p:spPr>
              <a:xfrm>
                <a:off x="2034070" y="2216492"/>
                <a:ext cx="21870" cy="32758"/>
              </a:xfrm>
              <a:custGeom>
                <a:avLst/>
                <a:gdLst/>
                <a:ahLst/>
                <a:cxnLst/>
                <a:rect l="l" t="t" r="r" b="b"/>
                <a:pathLst>
                  <a:path w="695" h="1041" extrusionOk="0">
                    <a:moveTo>
                      <a:pt x="537" y="1"/>
                    </a:moveTo>
                    <a:cubicBezTo>
                      <a:pt x="459" y="1"/>
                      <a:pt x="441" y="153"/>
                      <a:pt x="228" y="305"/>
                    </a:cubicBezTo>
                    <a:cubicBezTo>
                      <a:pt x="0" y="435"/>
                      <a:pt x="216" y="1040"/>
                      <a:pt x="443" y="1040"/>
                    </a:cubicBezTo>
                    <a:cubicBezTo>
                      <a:pt x="449" y="1040"/>
                      <a:pt x="455" y="1040"/>
                      <a:pt x="461" y="1039"/>
                    </a:cubicBezTo>
                    <a:cubicBezTo>
                      <a:pt x="695" y="972"/>
                      <a:pt x="661" y="5"/>
                      <a:pt x="561" y="5"/>
                    </a:cubicBezTo>
                    <a:cubicBezTo>
                      <a:pt x="552" y="2"/>
                      <a:pt x="545" y="1"/>
                      <a:pt x="537"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9"/>
              <p:cNvSpPr/>
              <p:nvPr/>
            </p:nvSpPr>
            <p:spPr>
              <a:xfrm>
                <a:off x="1927616" y="2281850"/>
                <a:ext cx="18755" cy="11423"/>
              </a:xfrm>
              <a:custGeom>
                <a:avLst/>
                <a:gdLst/>
                <a:ahLst/>
                <a:cxnLst/>
                <a:rect l="l" t="t" r="r" b="b"/>
                <a:pathLst>
                  <a:path w="596" h="363" extrusionOk="0">
                    <a:moveTo>
                      <a:pt x="447" y="0"/>
                    </a:moveTo>
                    <a:cubicBezTo>
                      <a:pt x="273" y="0"/>
                      <a:pt x="1" y="214"/>
                      <a:pt x="75" y="263"/>
                    </a:cubicBezTo>
                    <a:cubicBezTo>
                      <a:pt x="179" y="328"/>
                      <a:pt x="284" y="363"/>
                      <a:pt x="370" y="363"/>
                    </a:cubicBezTo>
                    <a:cubicBezTo>
                      <a:pt x="504" y="363"/>
                      <a:pt x="595" y="279"/>
                      <a:pt x="575" y="96"/>
                    </a:cubicBezTo>
                    <a:cubicBezTo>
                      <a:pt x="558" y="27"/>
                      <a:pt x="509" y="0"/>
                      <a:pt x="447"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9"/>
              <p:cNvSpPr/>
              <p:nvPr/>
            </p:nvSpPr>
            <p:spPr>
              <a:xfrm>
                <a:off x="2284615" y="2367536"/>
                <a:ext cx="52551" cy="11958"/>
              </a:xfrm>
              <a:custGeom>
                <a:avLst/>
                <a:gdLst/>
                <a:ahLst/>
                <a:cxnLst/>
                <a:rect l="l" t="t" r="r" b="b"/>
                <a:pathLst>
                  <a:path w="1670" h="380" extrusionOk="0">
                    <a:moveTo>
                      <a:pt x="315" y="1"/>
                    </a:moveTo>
                    <a:cubicBezTo>
                      <a:pt x="161" y="1"/>
                      <a:pt x="0" y="149"/>
                      <a:pt x="105" y="175"/>
                    </a:cubicBezTo>
                    <a:cubicBezTo>
                      <a:pt x="371" y="275"/>
                      <a:pt x="638" y="342"/>
                      <a:pt x="905" y="375"/>
                    </a:cubicBezTo>
                    <a:cubicBezTo>
                      <a:pt x="935" y="378"/>
                      <a:pt x="966" y="380"/>
                      <a:pt x="996" y="380"/>
                    </a:cubicBezTo>
                    <a:cubicBezTo>
                      <a:pt x="1312" y="380"/>
                      <a:pt x="1669" y="236"/>
                      <a:pt x="1639" y="175"/>
                    </a:cubicBezTo>
                    <a:cubicBezTo>
                      <a:pt x="1639" y="146"/>
                      <a:pt x="1622" y="136"/>
                      <a:pt x="1594" y="136"/>
                    </a:cubicBezTo>
                    <a:cubicBezTo>
                      <a:pt x="1547" y="136"/>
                      <a:pt x="1472" y="161"/>
                      <a:pt x="1400" y="161"/>
                    </a:cubicBezTo>
                    <a:cubicBezTo>
                      <a:pt x="1367" y="161"/>
                      <a:pt x="1335" y="156"/>
                      <a:pt x="1305" y="142"/>
                    </a:cubicBezTo>
                    <a:cubicBezTo>
                      <a:pt x="1261" y="108"/>
                      <a:pt x="1168" y="101"/>
                      <a:pt x="1058" y="101"/>
                    </a:cubicBezTo>
                    <a:cubicBezTo>
                      <a:pt x="970" y="101"/>
                      <a:pt x="871" y="106"/>
                      <a:pt x="777" y="106"/>
                    </a:cubicBezTo>
                    <a:cubicBezTo>
                      <a:pt x="636" y="106"/>
                      <a:pt x="505" y="95"/>
                      <a:pt x="438" y="42"/>
                    </a:cubicBezTo>
                    <a:cubicBezTo>
                      <a:pt x="402" y="13"/>
                      <a:pt x="359" y="1"/>
                      <a:pt x="315"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9"/>
              <p:cNvSpPr/>
              <p:nvPr/>
            </p:nvSpPr>
            <p:spPr>
              <a:xfrm>
                <a:off x="2435879" y="2363508"/>
                <a:ext cx="44652" cy="22814"/>
              </a:xfrm>
              <a:custGeom>
                <a:avLst/>
                <a:gdLst/>
                <a:ahLst/>
                <a:cxnLst/>
                <a:rect l="l" t="t" r="r" b="b"/>
                <a:pathLst>
                  <a:path w="1419" h="725" extrusionOk="0">
                    <a:moveTo>
                      <a:pt x="1355" y="0"/>
                    </a:moveTo>
                    <a:cubicBezTo>
                      <a:pt x="1333" y="0"/>
                      <a:pt x="1303" y="11"/>
                      <a:pt x="1268" y="36"/>
                    </a:cubicBezTo>
                    <a:cubicBezTo>
                      <a:pt x="1035" y="203"/>
                      <a:pt x="768" y="270"/>
                      <a:pt x="501" y="270"/>
                    </a:cubicBezTo>
                    <a:cubicBezTo>
                      <a:pt x="134" y="270"/>
                      <a:pt x="1" y="537"/>
                      <a:pt x="234" y="670"/>
                    </a:cubicBezTo>
                    <a:cubicBezTo>
                      <a:pt x="304" y="709"/>
                      <a:pt x="382" y="724"/>
                      <a:pt x="462" y="724"/>
                    </a:cubicBezTo>
                    <a:cubicBezTo>
                      <a:pt x="726" y="724"/>
                      <a:pt x="1002" y="555"/>
                      <a:pt x="1002" y="503"/>
                    </a:cubicBezTo>
                    <a:cubicBezTo>
                      <a:pt x="1002" y="403"/>
                      <a:pt x="1102" y="203"/>
                      <a:pt x="1268" y="136"/>
                    </a:cubicBezTo>
                    <a:cubicBezTo>
                      <a:pt x="1417" y="87"/>
                      <a:pt x="1419" y="0"/>
                      <a:pt x="1355"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9"/>
              <p:cNvSpPr/>
              <p:nvPr/>
            </p:nvSpPr>
            <p:spPr>
              <a:xfrm>
                <a:off x="1704259" y="1937501"/>
                <a:ext cx="88203" cy="90217"/>
              </a:xfrm>
              <a:custGeom>
                <a:avLst/>
                <a:gdLst/>
                <a:ahLst/>
                <a:cxnLst/>
                <a:rect l="l" t="t" r="r" b="b"/>
                <a:pathLst>
                  <a:path w="2803" h="2867" extrusionOk="0">
                    <a:moveTo>
                      <a:pt x="2208" y="1"/>
                    </a:moveTo>
                    <a:cubicBezTo>
                      <a:pt x="2028" y="1"/>
                      <a:pt x="1848" y="198"/>
                      <a:pt x="1669" y="198"/>
                    </a:cubicBezTo>
                    <a:lnTo>
                      <a:pt x="1602" y="198"/>
                    </a:lnTo>
                    <a:cubicBezTo>
                      <a:pt x="1505" y="157"/>
                      <a:pt x="1397" y="132"/>
                      <a:pt x="1301" y="132"/>
                    </a:cubicBezTo>
                    <a:cubicBezTo>
                      <a:pt x="1166" y="132"/>
                      <a:pt x="1055" y="181"/>
                      <a:pt x="1035" y="298"/>
                    </a:cubicBezTo>
                    <a:cubicBezTo>
                      <a:pt x="1035" y="498"/>
                      <a:pt x="1302" y="432"/>
                      <a:pt x="1302" y="565"/>
                    </a:cubicBezTo>
                    <a:cubicBezTo>
                      <a:pt x="1302" y="698"/>
                      <a:pt x="1035" y="665"/>
                      <a:pt x="868" y="798"/>
                    </a:cubicBezTo>
                    <a:cubicBezTo>
                      <a:pt x="821" y="830"/>
                      <a:pt x="775" y="841"/>
                      <a:pt x="728" y="841"/>
                    </a:cubicBezTo>
                    <a:cubicBezTo>
                      <a:pt x="612" y="841"/>
                      <a:pt x="496" y="773"/>
                      <a:pt x="380" y="773"/>
                    </a:cubicBezTo>
                    <a:cubicBezTo>
                      <a:pt x="342" y="773"/>
                      <a:pt x="305" y="780"/>
                      <a:pt x="268" y="798"/>
                    </a:cubicBezTo>
                    <a:cubicBezTo>
                      <a:pt x="68" y="865"/>
                      <a:pt x="468" y="999"/>
                      <a:pt x="335" y="1199"/>
                    </a:cubicBezTo>
                    <a:cubicBezTo>
                      <a:pt x="201" y="1399"/>
                      <a:pt x="335" y="1399"/>
                      <a:pt x="601" y="1599"/>
                    </a:cubicBezTo>
                    <a:cubicBezTo>
                      <a:pt x="835" y="1799"/>
                      <a:pt x="435" y="1833"/>
                      <a:pt x="435" y="2066"/>
                    </a:cubicBezTo>
                    <a:cubicBezTo>
                      <a:pt x="435" y="2300"/>
                      <a:pt x="134" y="2266"/>
                      <a:pt x="68" y="2433"/>
                    </a:cubicBezTo>
                    <a:cubicBezTo>
                      <a:pt x="1" y="2566"/>
                      <a:pt x="335" y="2867"/>
                      <a:pt x="635" y="2867"/>
                    </a:cubicBezTo>
                    <a:cubicBezTo>
                      <a:pt x="968" y="2833"/>
                      <a:pt x="1302" y="2700"/>
                      <a:pt x="1569" y="2466"/>
                    </a:cubicBezTo>
                    <a:cubicBezTo>
                      <a:pt x="1667" y="2368"/>
                      <a:pt x="1752" y="2342"/>
                      <a:pt x="1832" y="2342"/>
                    </a:cubicBezTo>
                    <a:cubicBezTo>
                      <a:pt x="1919" y="2342"/>
                      <a:pt x="2000" y="2373"/>
                      <a:pt x="2086" y="2373"/>
                    </a:cubicBezTo>
                    <a:cubicBezTo>
                      <a:pt x="2134" y="2373"/>
                      <a:pt x="2183" y="2363"/>
                      <a:pt x="2236" y="2333"/>
                    </a:cubicBezTo>
                    <a:cubicBezTo>
                      <a:pt x="2503" y="2199"/>
                      <a:pt x="2336" y="1232"/>
                      <a:pt x="2236" y="1032"/>
                    </a:cubicBezTo>
                    <a:cubicBezTo>
                      <a:pt x="2236" y="1032"/>
                      <a:pt x="2236" y="999"/>
                      <a:pt x="2236" y="965"/>
                    </a:cubicBezTo>
                    <a:cubicBezTo>
                      <a:pt x="2269" y="865"/>
                      <a:pt x="2536" y="832"/>
                      <a:pt x="2670" y="698"/>
                    </a:cubicBezTo>
                    <a:cubicBezTo>
                      <a:pt x="2803" y="565"/>
                      <a:pt x="2569" y="265"/>
                      <a:pt x="2369" y="65"/>
                    </a:cubicBezTo>
                    <a:cubicBezTo>
                      <a:pt x="2315" y="18"/>
                      <a:pt x="2262" y="1"/>
                      <a:pt x="2208"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9"/>
              <p:cNvSpPr/>
              <p:nvPr/>
            </p:nvSpPr>
            <p:spPr>
              <a:xfrm>
                <a:off x="1760303" y="1858329"/>
                <a:ext cx="18534" cy="16143"/>
              </a:xfrm>
              <a:custGeom>
                <a:avLst/>
                <a:gdLst/>
                <a:ahLst/>
                <a:cxnLst/>
                <a:rect l="l" t="t" r="r" b="b"/>
                <a:pathLst>
                  <a:path w="589" h="513" extrusionOk="0">
                    <a:moveTo>
                      <a:pt x="486" y="1"/>
                    </a:moveTo>
                    <a:cubicBezTo>
                      <a:pt x="330" y="1"/>
                      <a:pt x="1" y="512"/>
                      <a:pt x="155" y="512"/>
                    </a:cubicBezTo>
                    <a:cubicBezTo>
                      <a:pt x="288" y="512"/>
                      <a:pt x="588" y="112"/>
                      <a:pt x="522" y="12"/>
                    </a:cubicBezTo>
                    <a:cubicBezTo>
                      <a:pt x="511" y="4"/>
                      <a:pt x="500" y="1"/>
                      <a:pt x="486"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9"/>
              <p:cNvSpPr/>
              <p:nvPr/>
            </p:nvSpPr>
            <p:spPr>
              <a:xfrm>
                <a:off x="1766219" y="1847410"/>
                <a:ext cx="154065" cy="215710"/>
              </a:xfrm>
              <a:custGeom>
                <a:avLst/>
                <a:gdLst/>
                <a:ahLst/>
                <a:cxnLst/>
                <a:rect l="l" t="t" r="r" b="b"/>
                <a:pathLst>
                  <a:path w="4896" h="6855" extrusionOk="0">
                    <a:moveTo>
                      <a:pt x="2055" y="1"/>
                    </a:moveTo>
                    <a:cubicBezTo>
                      <a:pt x="1988" y="1"/>
                      <a:pt x="1951" y="170"/>
                      <a:pt x="1868" y="226"/>
                    </a:cubicBezTo>
                    <a:cubicBezTo>
                      <a:pt x="1768" y="259"/>
                      <a:pt x="1668" y="276"/>
                      <a:pt x="1568" y="276"/>
                    </a:cubicBezTo>
                    <a:cubicBezTo>
                      <a:pt x="1468" y="276"/>
                      <a:pt x="1368" y="259"/>
                      <a:pt x="1268" y="226"/>
                    </a:cubicBezTo>
                    <a:cubicBezTo>
                      <a:pt x="1256" y="224"/>
                      <a:pt x="1245" y="224"/>
                      <a:pt x="1234" y="224"/>
                    </a:cubicBezTo>
                    <a:cubicBezTo>
                      <a:pt x="992" y="224"/>
                      <a:pt x="902" y="565"/>
                      <a:pt x="934" y="693"/>
                    </a:cubicBezTo>
                    <a:cubicBezTo>
                      <a:pt x="934" y="859"/>
                      <a:pt x="634" y="960"/>
                      <a:pt x="667" y="1093"/>
                    </a:cubicBezTo>
                    <a:cubicBezTo>
                      <a:pt x="719" y="1170"/>
                      <a:pt x="670" y="1248"/>
                      <a:pt x="600" y="1248"/>
                    </a:cubicBezTo>
                    <a:cubicBezTo>
                      <a:pt x="579" y="1248"/>
                      <a:pt x="556" y="1241"/>
                      <a:pt x="534" y="1226"/>
                    </a:cubicBezTo>
                    <a:cubicBezTo>
                      <a:pt x="483" y="1176"/>
                      <a:pt x="394" y="1048"/>
                      <a:pt x="281" y="1048"/>
                    </a:cubicBezTo>
                    <a:cubicBezTo>
                      <a:pt x="245" y="1048"/>
                      <a:pt x="207" y="1061"/>
                      <a:pt x="167" y="1093"/>
                    </a:cubicBezTo>
                    <a:cubicBezTo>
                      <a:pt x="0" y="1226"/>
                      <a:pt x="367" y="1393"/>
                      <a:pt x="600" y="1427"/>
                    </a:cubicBezTo>
                    <a:cubicBezTo>
                      <a:pt x="801" y="1460"/>
                      <a:pt x="434" y="1593"/>
                      <a:pt x="367" y="1860"/>
                    </a:cubicBezTo>
                    <a:cubicBezTo>
                      <a:pt x="334" y="2094"/>
                      <a:pt x="667" y="1960"/>
                      <a:pt x="667" y="2127"/>
                    </a:cubicBezTo>
                    <a:cubicBezTo>
                      <a:pt x="667" y="2294"/>
                      <a:pt x="200" y="2327"/>
                      <a:pt x="200" y="2461"/>
                    </a:cubicBezTo>
                    <a:cubicBezTo>
                      <a:pt x="200" y="2503"/>
                      <a:pt x="217" y="2520"/>
                      <a:pt x="245" y="2520"/>
                    </a:cubicBezTo>
                    <a:cubicBezTo>
                      <a:pt x="327" y="2520"/>
                      <a:pt x="501" y="2377"/>
                      <a:pt x="600" y="2327"/>
                    </a:cubicBezTo>
                    <a:cubicBezTo>
                      <a:pt x="609" y="2323"/>
                      <a:pt x="617" y="2321"/>
                      <a:pt x="623" y="2321"/>
                    </a:cubicBezTo>
                    <a:cubicBezTo>
                      <a:pt x="703" y="2321"/>
                      <a:pt x="575" y="2667"/>
                      <a:pt x="780" y="2667"/>
                    </a:cubicBezTo>
                    <a:cubicBezTo>
                      <a:pt x="796" y="2667"/>
                      <a:pt x="814" y="2665"/>
                      <a:pt x="834" y="2661"/>
                    </a:cubicBezTo>
                    <a:cubicBezTo>
                      <a:pt x="1122" y="2629"/>
                      <a:pt x="1041" y="2258"/>
                      <a:pt x="1123" y="2258"/>
                    </a:cubicBezTo>
                    <a:cubicBezTo>
                      <a:pt x="1127" y="2258"/>
                      <a:pt x="1130" y="2259"/>
                      <a:pt x="1134" y="2260"/>
                    </a:cubicBezTo>
                    <a:cubicBezTo>
                      <a:pt x="1268" y="2294"/>
                      <a:pt x="1101" y="2461"/>
                      <a:pt x="1201" y="2627"/>
                    </a:cubicBezTo>
                    <a:cubicBezTo>
                      <a:pt x="1268" y="2794"/>
                      <a:pt x="967" y="3061"/>
                      <a:pt x="1001" y="3194"/>
                    </a:cubicBezTo>
                    <a:cubicBezTo>
                      <a:pt x="1001" y="3254"/>
                      <a:pt x="1122" y="3287"/>
                      <a:pt x="1274" y="3287"/>
                    </a:cubicBezTo>
                    <a:cubicBezTo>
                      <a:pt x="1460" y="3287"/>
                      <a:pt x="1691" y="3238"/>
                      <a:pt x="1801" y="3128"/>
                    </a:cubicBezTo>
                    <a:cubicBezTo>
                      <a:pt x="1851" y="3068"/>
                      <a:pt x="1895" y="3044"/>
                      <a:pt x="1928" y="3044"/>
                    </a:cubicBezTo>
                    <a:cubicBezTo>
                      <a:pt x="2007" y="3044"/>
                      <a:pt x="2028" y="3177"/>
                      <a:pt x="1935" y="3295"/>
                    </a:cubicBezTo>
                    <a:cubicBezTo>
                      <a:pt x="1801" y="3395"/>
                      <a:pt x="1868" y="3595"/>
                      <a:pt x="2035" y="3628"/>
                    </a:cubicBezTo>
                    <a:cubicBezTo>
                      <a:pt x="2202" y="3695"/>
                      <a:pt x="2235" y="3695"/>
                      <a:pt x="2168" y="3828"/>
                    </a:cubicBezTo>
                    <a:cubicBezTo>
                      <a:pt x="2102" y="3962"/>
                      <a:pt x="2168" y="4195"/>
                      <a:pt x="2135" y="4329"/>
                    </a:cubicBezTo>
                    <a:cubicBezTo>
                      <a:pt x="2098" y="4384"/>
                      <a:pt x="1930" y="4408"/>
                      <a:pt x="1786" y="4408"/>
                    </a:cubicBezTo>
                    <a:cubicBezTo>
                      <a:pt x="1669" y="4408"/>
                      <a:pt x="1568" y="4392"/>
                      <a:pt x="1568" y="4362"/>
                    </a:cubicBezTo>
                    <a:cubicBezTo>
                      <a:pt x="1556" y="4327"/>
                      <a:pt x="1524" y="4312"/>
                      <a:pt x="1491" y="4312"/>
                    </a:cubicBezTo>
                    <a:cubicBezTo>
                      <a:pt x="1427" y="4312"/>
                      <a:pt x="1358" y="4363"/>
                      <a:pt x="1401" y="4429"/>
                    </a:cubicBezTo>
                    <a:cubicBezTo>
                      <a:pt x="1434" y="4562"/>
                      <a:pt x="1201" y="4662"/>
                      <a:pt x="1234" y="4762"/>
                    </a:cubicBezTo>
                    <a:cubicBezTo>
                      <a:pt x="1234" y="4896"/>
                      <a:pt x="1534" y="4862"/>
                      <a:pt x="1534" y="4996"/>
                    </a:cubicBezTo>
                    <a:cubicBezTo>
                      <a:pt x="1568" y="5129"/>
                      <a:pt x="1334" y="5263"/>
                      <a:pt x="1034" y="5363"/>
                    </a:cubicBezTo>
                    <a:cubicBezTo>
                      <a:pt x="757" y="5446"/>
                      <a:pt x="986" y="5621"/>
                      <a:pt x="1148" y="5621"/>
                    </a:cubicBezTo>
                    <a:cubicBezTo>
                      <a:pt x="1181" y="5621"/>
                      <a:pt x="1212" y="5613"/>
                      <a:pt x="1234" y="5596"/>
                    </a:cubicBezTo>
                    <a:cubicBezTo>
                      <a:pt x="1265" y="5573"/>
                      <a:pt x="1287" y="5564"/>
                      <a:pt x="1305" y="5564"/>
                    </a:cubicBezTo>
                    <a:cubicBezTo>
                      <a:pt x="1366" y="5564"/>
                      <a:pt x="1388" y="5663"/>
                      <a:pt x="1568" y="5663"/>
                    </a:cubicBezTo>
                    <a:cubicBezTo>
                      <a:pt x="1735" y="5663"/>
                      <a:pt x="1855" y="5779"/>
                      <a:pt x="2026" y="5779"/>
                    </a:cubicBezTo>
                    <a:cubicBezTo>
                      <a:pt x="2060" y="5779"/>
                      <a:pt x="2096" y="5774"/>
                      <a:pt x="2135" y="5763"/>
                    </a:cubicBezTo>
                    <a:cubicBezTo>
                      <a:pt x="2201" y="5735"/>
                      <a:pt x="2249" y="5722"/>
                      <a:pt x="2279" y="5722"/>
                    </a:cubicBezTo>
                    <a:cubicBezTo>
                      <a:pt x="2355" y="5722"/>
                      <a:pt x="2321" y="5801"/>
                      <a:pt x="2202" y="5896"/>
                    </a:cubicBezTo>
                    <a:cubicBezTo>
                      <a:pt x="2128" y="5946"/>
                      <a:pt x="2045" y="5959"/>
                      <a:pt x="1961" y="5959"/>
                    </a:cubicBezTo>
                    <a:cubicBezTo>
                      <a:pt x="1869" y="5959"/>
                      <a:pt x="1777" y="5943"/>
                      <a:pt x="1695" y="5943"/>
                    </a:cubicBezTo>
                    <a:cubicBezTo>
                      <a:pt x="1649" y="5943"/>
                      <a:pt x="1606" y="5948"/>
                      <a:pt x="1568" y="5963"/>
                    </a:cubicBezTo>
                    <a:cubicBezTo>
                      <a:pt x="1401" y="6063"/>
                      <a:pt x="734" y="6697"/>
                      <a:pt x="867" y="6830"/>
                    </a:cubicBezTo>
                    <a:cubicBezTo>
                      <a:pt x="879" y="6847"/>
                      <a:pt x="891" y="6855"/>
                      <a:pt x="905" y="6855"/>
                    </a:cubicBezTo>
                    <a:cubicBezTo>
                      <a:pt x="973" y="6855"/>
                      <a:pt x="1080" y="6680"/>
                      <a:pt x="1301" y="6597"/>
                    </a:cubicBezTo>
                    <a:cubicBezTo>
                      <a:pt x="1354" y="6574"/>
                      <a:pt x="1396" y="6565"/>
                      <a:pt x="1432" y="6565"/>
                    </a:cubicBezTo>
                    <a:cubicBezTo>
                      <a:pt x="1555" y="6565"/>
                      <a:pt x="1598" y="6671"/>
                      <a:pt x="1701" y="6697"/>
                    </a:cubicBezTo>
                    <a:cubicBezTo>
                      <a:pt x="1827" y="6697"/>
                      <a:pt x="1834" y="6461"/>
                      <a:pt x="1946" y="6461"/>
                    </a:cubicBezTo>
                    <a:cubicBezTo>
                      <a:pt x="1953" y="6461"/>
                      <a:pt x="1960" y="6462"/>
                      <a:pt x="1968" y="6463"/>
                    </a:cubicBezTo>
                    <a:cubicBezTo>
                      <a:pt x="2054" y="6463"/>
                      <a:pt x="2140" y="6390"/>
                      <a:pt x="2288" y="6390"/>
                    </a:cubicBezTo>
                    <a:cubicBezTo>
                      <a:pt x="2313" y="6390"/>
                      <a:pt x="2340" y="6392"/>
                      <a:pt x="2368" y="6397"/>
                    </a:cubicBezTo>
                    <a:cubicBezTo>
                      <a:pt x="2398" y="6403"/>
                      <a:pt x="2426" y="6405"/>
                      <a:pt x="2454" y="6405"/>
                    </a:cubicBezTo>
                    <a:cubicBezTo>
                      <a:pt x="2582" y="6405"/>
                      <a:pt x="2692" y="6346"/>
                      <a:pt x="2802" y="6263"/>
                    </a:cubicBezTo>
                    <a:cubicBezTo>
                      <a:pt x="2815" y="6255"/>
                      <a:pt x="2830" y="6251"/>
                      <a:pt x="2846" y="6251"/>
                    </a:cubicBezTo>
                    <a:cubicBezTo>
                      <a:pt x="2943" y="6251"/>
                      <a:pt x="3095" y="6376"/>
                      <a:pt x="3192" y="6376"/>
                    </a:cubicBezTo>
                    <a:cubicBezTo>
                      <a:pt x="3208" y="6376"/>
                      <a:pt x="3223" y="6372"/>
                      <a:pt x="3236" y="6363"/>
                    </a:cubicBezTo>
                    <a:cubicBezTo>
                      <a:pt x="3436" y="6297"/>
                      <a:pt x="3636" y="6263"/>
                      <a:pt x="3836" y="6263"/>
                    </a:cubicBezTo>
                    <a:cubicBezTo>
                      <a:pt x="4136" y="6230"/>
                      <a:pt x="4403" y="6097"/>
                      <a:pt x="4603" y="5930"/>
                    </a:cubicBezTo>
                    <a:cubicBezTo>
                      <a:pt x="4703" y="5855"/>
                      <a:pt x="4616" y="5817"/>
                      <a:pt x="4495" y="5817"/>
                    </a:cubicBezTo>
                    <a:cubicBezTo>
                      <a:pt x="4455" y="5817"/>
                      <a:pt x="4412" y="5821"/>
                      <a:pt x="4370" y="5830"/>
                    </a:cubicBezTo>
                    <a:cubicBezTo>
                      <a:pt x="4360" y="5832"/>
                      <a:pt x="4351" y="5833"/>
                      <a:pt x="4342" y="5833"/>
                    </a:cubicBezTo>
                    <a:cubicBezTo>
                      <a:pt x="4238" y="5833"/>
                      <a:pt x="4251" y="5650"/>
                      <a:pt x="4437" y="5496"/>
                    </a:cubicBezTo>
                    <a:cubicBezTo>
                      <a:pt x="4603" y="5329"/>
                      <a:pt x="4870" y="5229"/>
                      <a:pt x="4870" y="4962"/>
                    </a:cubicBezTo>
                    <a:cubicBezTo>
                      <a:pt x="4895" y="4786"/>
                      <a:pt x="4598" y="4648"/>
                      <a:pt x="4422" y="4648"/>
                    </a:cubicBezTo>
                    <a:cubicBezTo>
                      <a:pt x="4364" y="4648"/>
                      <a:pt x="4320" y="4663"/>
                      <a:pt x="4303" y="4696"/>
                    </a:cubicBezTo>
                    <a:cubicBezTo>
                      <a:pt x="4274" y="4754"/>
                      <a:pt x="4238" y="4780"/>
                      <a:pt x="4199" y="4780"/>
                    </a:cubicBezTo>
                    <a:cubicBezTo>
                      <a:pt x="4149" y="4780"/>
                      <a:pt x="4092" y="4737"/>
                      <a:pt x="4036" y="4662"/>
                    </a:cubicBezTo>
                    <a:cubicBezTo>
                      <a:pt x="3936" y="4495"/>
                      <a:pt x="4103" y="4362"/>
                      <a:pt x="4036" y="4362"/>
                    </a:cubicBezTo>
                    <a:cubicBezTo>
                      <a:pt x="3936" y="4295"/>
                      <a:pt x="3836" y="4195"/>
                      <a:pt x="3836" y="4062"/>
                    </a:cubicBezTo>
                    <a:cubicBezTo>
                      <a:pt x="3869" y="3962"/>
                      <a:pt x="3703" y="3461"/>
                      <a:pt x="3436" y="3395"/>
                    </a:cubicBezTo>
                    <a:cubicBezTo>
                      <a:pt x="3169" y="3328"/>
                      <a:pt x="3102" y="2928"/>
                      <a:pt x="3069" y="2727"/>
                    </a:cubicBezTo>
                    <a:cubicBezTo>
                      <a:pt x="3002" y="2494"/>
                      <a:pt x="2835" y="2627"/>
                      <a:pt x="2702" y="2427"/>
                    </a:cubicBezTo>
                    <a:cubicBezTo>
                      <a:pt x="2635" y="2344"/>
                      <a:pt x="2544" y="2319"/>
                      <a:pt x="2452" y="2319"/>
                    </a:cubicBezTo>
                    <a:cubicBezTo>
                      <a:pt x="2360" y="2319"/>
                      <a:pt x="2268" y="2344"/>
                      <a:pt x="2202" y="2361"/>
                    </a:cubicBezTo>
                    <a:cubicBezTo>
                      <a:pt x="2068" y="2361"/>
                      <a:pt x="2202" y="2127"/>
                      <a:pt x="2402" y="1994"/>
                    </a:cubicBezTo>
                    <a:cubicBezTo>
                      <a:pt x="2635" y="1727"/>
                      <a:pt x="2769" y="1393"/>
                      <a:pt x="2802" y="1026"/>
                    </a:cubicBezTo>
                    <a:cubicBezTo>
                      <a:pt x="2802" y="955"/>
                      <a:pt x="2563" y="922"/>
                      <a:pt x="2315" y="922"/>
                    </a:cubicBezTo>
                    <a:cubicBezTo>
                      <a:pt x="2100" y="922"/>
                      <a:pt x="1879" y="946"/>
                      <a:pt x="1801" y="993"/>
                    </a:cubicBezTo>
                    <a:cubicBezTo>
                      <a:pt x="1778" y="1002"/>
                      <a:pt x="1755" y="1006"/>
                      <a:pt x="1732" y="1006"/>
                    </a:cubicBezTo>
                    <a:cubicBezTo>
                      <a:pt x="1594" y="1006"/>
                      <a:pt x="1486" y="850"/>
                      <a:pt x="1601" y="793"/>
                    </a:cubicBezTo>
                    <a:cubicBezTo>
                      <a:pt x="1735" y="726"/>
                      <a:pt x="2035" y="459"/>
                      <a:pt x="2035" y="326"/>
                    </a:cubicBezTo>
                    <a:cubicBezTo>
                      <a:pt x="2035" y="226"/>
                      <a:pt x="2235" y="126"/>
                      <a:pt x="2102" y="26"/>
                    </a:cubicBezTo>
                    <a:cubicBezTo>
                      <a:pt x="2084" y="8"/>
                      <a:pt x="2069" y="1"/>
                      <a:pt x="2055"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9"/>
              <p:cNvSpPr/>
              <p:nvPr/>
            </p:nvSpPr>
            <p:spPr>
              <a:xfrm>
                <a:off x="2621694" y="3229682"/>
                <a:ext cx="130181" cy="246422"/>
              </a:xfrm>
              <a:custGeom>
                <a:avLst/>
                <a:gdLst/>
                <a:ahLst/>
                <a:cxnLst/>
                <a:rect l="l" t="t" r="r" b="b"/>
                <a:pathLst>
                  <a:path w="4137" h="7831" extrusionOk="0">
                    <a:moveTo>
                      <a:pt x="3417" y="1"/>
                    </a:moveTo>
                    <a:cubicBezTo>
                      <a:pt x="3368" y="1"/>
                      <a:pt x="3318" y="214"/>
                      <a:pt x="3269" y="263"/>
                    </a:cubicBezTo>
                    <a:cubicBezTo>
                      <a:pt x="3202" y="364"/>
                      <a:pt x="3169" y="497"/>
                      <a:pt x="3202" y="664"/>
                    </a:cubicBezTo>
                    <a:cubicBezTo>
                      <a:pt x="3202" y="764"/>
                      <a:pt x="3002" y="897"/>
                      <a:pt x="2869" y="897"/>
                    </a:cubicBezTo>
                    <a:cubicBezTo>
                      <a:pt x="2852" y="893"/>
                      <a:pt x="2833" y="891"/>
                      <a:pt x="2815" y="891"/>
                    </a:cubicBezTo>
                    <a:cubicBezTo>
                      <a:pt x="2688" y="891"/>
                      <a:pt x="2544" y="986"/>
                      <a:pt x="2602" y="1131"/>
                    </a:cubicBezTo>
                    <a:cubicBezTo>
                      <a:pt x="2669" y="1331"/>
                      <a:pt x="2502" y="1298"/>
                      <a:pt x="2602" y="1431"/>
                    </a:cubicBezTo>
                    <a:cubicBezTo>
                      <a:pt x="2702" y="1564"/>
                      <a:pt x="2402" y="1765"/>
                      <a:pt x="2168" y="1765"/>
                    </a:cubicBezTo>
                    <a:cubicBezTo>
                      <a:pt x="1944" y="1797"/>
                      <a:pt x="1689" y="2167"/>
                      <a:pt x="1433" y="2167"/>
                    </a:cubicBezTo>
                    <a:cubicBezTo>
                      <a:pt x="1422" y="2167"/>
                      <a:pt x="1412" y="2166"/>
                      <a:pt x="1401" y="2165"/>
                    </a:cubicBezTo>
                    <a:cubicBezTo>
                      <a:pt x="1383" y="2162"/>
                      <a:pt x="1365" y="2161"/>
                      <a:pt x="1347" y="2161"/>
                    </a:cubicBezTo>
                    <a:cubicBezTo>
                      <a:pt x="1150" y="2161"/>
                      <a:pt x="952" y="2302"/>
                      <a:pt x="755" y="2302"/>
                    </a:cubicBezTo>
                    <a:cubicBezTo>
                      <a:pt x="737" y="2302"/>
                      <a:pt x="719" y="2301"/>
                      <a:pt x="701" y="2298"/>
                    </a:cubicBezTo>
                    <a:cubicBezTo>
                      <a:pt x="694" y="2297"/>
                      <a:pt x="687" y="2297"/>
                      <a:pt x="681" y="2297"/>
                    </a:cubicBezTo>
                    <a:cubicBezTo>
                      <a:pt x="509" y="2297"/>
                      <a:pt x="628" y="2742"/>
                      <a:pt x="467" y="3032"/>
                    </a:cubicBezTo>
                    <a:cubicBezTo>
                      <a:pt x="334" y="3366"/>
                      <a:pt x="367" y="3733"/>
                      <a:pt x="534" y="4033"/>
                    </a:cubicBezTo>
                    <a:cubicBezTo>
                      <a:pt x="767" y="4400"/>
                      <a:pt x="734" y="4867"/>
                      <a:pt x="434" y="5134"/>
                    </a:cubicBezTo>
                    <a:cubicBezTo>
                      <a:pt x="100" y="5501"/>
                      <a:pt x="0" y="6034"/>
                      <a:pt x="200" y="6468"/>
                    </a:cubicBezTo>
                    <a:cubicBezTo>
                      <a:pt x="367" y="6801"/>
                      <a:pt x="367" y="7302"/>
                      <a:pt x="567" y="7502"/>
                    </a:cubicBezTo>
                    <a:cubicBezTo>
                      <a:pt x="716" y="7675"/>
                      <a:pt x="1085" y="7830"/>
                      <a:pt x="1334" y="7830"/>
                    </a:cubicBezTo>
                    <a:cubicBezTo>
                      <a:pt x="1420" y="7830"/>
                      <a:pt x="1492" y="7812"/>
                      <a:pt x="1535" y="7769"/>
                    </a:cubicBezTo>
                    <a:cubicBezTo>
                      <a:pt x="1735" y="7602"/>
                      <a:pt x="1901" y="7802"/>
                      <a:pt x="2102" y="7535"/>
                    </a:cubicBezTo>
                    <a:cubicBezTo>
                      <a:pt x="2335" y="7302"/>
                      <a:pt x="2635" y="6068"/>
                      <a:pt x="2902" y="5234"/>
                    </a:cubicBezTo>
                    <a:cubicBezTo>
                      <a:pt x="3169" y="4533"/>
                      <a:pt x="3403" y="3799"/>
                      <a:pt x="3536" y="3065"/>
                    </a:cubicBezTo>
                    <a:cubicBezTo>
                      <a:pt x="3503" y="2832"/>
                      <a:pt x="3703" y="2699"/>
                      <a:pt x="3636" y="2465"/>
                    </a:cubicBezTo>
                    <a:cubicBezTo>
                      <a:pt x="3558" y="2256"/>
                      <a:pt x="3623" y="2046"/>
                      <a:pt x="3703" y="2046"/>
                    </a:cubicBezTo>
                    <a:cubicBezTo>
                      <a:pt x="3725" y="2046"/>
                      <a:pt x="3748" y="2062"/>
                      <a:pt x="3769" y="2098"/>
                    </a:cubicBezTo>
                    <a:cubicBezTo>
                      <a:pt x="3816" y="2191"/>
                      <a:pt x="3877" y="2241"/>
                      <a:pt x="3935" y="2241"/>
                    </a:cubicBezTo>
                    <a:cubicBezTo>
                      <a:pt x="4003" y="2241"/>
                      <a:pt x="4067" y="2174"/>
                      <a:pt x="4103" y="2031"/>
                    </a:cubicBezTo>
                    <a:cubicBezTo>
                      <a:pt x="4136" y="1798"/>
                      <a:pt x="3903" y="1364"/>
                      <a:pt x="3870" y="997"/>
                    </a:cubicBezTo>
                    <a:cubicBezTo>
                      <a:pt x="3870" y="630"/>
                      <a:pt x="3536" y="263"/>
                      <a:pt x="3469" y="97"/>
                    </a:cubicBezTo>
                    <a:cubicBezTo>
                      <a:pt x="3452" y="27"/>
                      <a:pt x="3435" y="1"/>
                      <a:pt x="3417"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9"/>
              <p:cNvSpPr/>
              <p:nvPr/>
            </p:nvSpPr>
            <p:spPr>
              <a:xfrm>
                <a:off x="2026518" y="2256518"/>
                <a:ext cx="32569" cy="46289"/>
              </a:xfrm>
              <a:custGeom>
                <a:avLst/>
                <a:gdLst/>
                <a:ahLst/>
                <a:cxnLst/>
                <a:rect l="l" t="t" r="r" b="b"/>
                <a:pathLst>
                  <a:path w="1035" h="1471" extrusionOk="0">
                    <a:moveTo>
                      <a:pt x="734" y="0"/>
                    </a:moveTo>
                    <a:cubicBezTo>
                      <a:pt x="668" y="0"/>
                      <a:pt x="568" y="34"/>
                      <a:pt x="501" y="67"/>
                    </a:cubicBezTo>
                    <a:cubicBezTo>
                      <a:pt x="434" y="134"/>
                      <a:pt x="368" y="134"/>
                      <a:pt x="301" y="134"/>
                    </a:cubicBezTo>
                    <a:lnTo>
                      <a:pt x="167" y="134"/>
                    </a:lnTo>
                    <a:cubicBezTo>
                      <a:pt x="134" y="134"/>
                      <a:pt x="101" y="134"/>
                      <a:pt x="101" y="167"/>
                    </a:cubicBezTo>
                    <a:cubicBezTo>
                      <a:pt x="1" y="334"/>
                      <a:pt x="368" y="568"/>
                      <a:pt x="301" y="901"/>
                    </a:cubicBezTo>
                    <a:cubicBezTo>
                      <a:pt x="238" y="1186"/>
                      <a:pt x="294" y="1471"/>
                      <a:pt x="443" y="1471"/>
                    </a:cubicBezTo>
                    <a:cubicBezTo>
                      <a:pt x="451" y="1471"/>
                      <a:pt x="459" y="1470"/>
                      <a:pt x="468" y="1468"/>
                    </a:cubicBezTo>
                    <a:cubicBezTo>
                      <a:pt x="468" y="1435"/>
                      <a:pt x="501" y="1435"/>
                      <a:pt x="534" y="1401"/>
                    </a:cubicBezTo>
                    <a:cubicBezTo>
                      <a:pt x="701" y="1235"/>
                      <a:pt x="801" y="1301"/>
                      <a:pt x="901" y="1168"/>
                    </a:cubicBezTo>
                    <a:cubicBezTo>
                      <a:pt x="1001" y="1035"/>
                      <a:pt x="901" y="534"/>
                      <a:pt x="1001" y="267"/>
                    </a:cubicBezTo>
                    <a:cubicBezTo>
                      <a:pt x="1035" y="134"/>
                      <a:pt x="901" y="34"/>
                      <a:pt x="734"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9"/>
              <p:cNvSpPr/>
              <p:nvPr/>
            </p:nvSpPr>
            <p:spPr>
              <a:xfrm>
                <a:off x="2104211" y="2316338"/>
                <a:ext cx="51449" cy="30492"/>
              </a:xfrm>
              <a:custGeom>
                <a:avLst/>
                <a:gdLst/>
                <a:ahLst/>
                <a:cxnLst/>
                <a:rect l="l" t="t" r="r" b="b"/>
                <a:pathLst>
                  <a:path w="1635" h="969" extrusionOk="0">
                    <a:moveTo>
                      <a:pt x="367" y="1"/>
                    </a:moveTo>
                    <a:cubicBezTo>
                      <a:pt x="167" y="1"/>
                      <a:pt x="0" y="168"/>
                      <a:pt x="33" y="268"/>
                    </a:cubicBezTo>
                    <a:cubicBezTo>
                      <a:pt x="100" y="368"/>
                      <a:pt x="200" y="468"/>
                      <a:pt x="634" y="568"/>
                    </a:cubicBezTo>
                    <a:cubicBezTo>
                      <a:pt x="1034" y="668"/>
                      <a:pt x="1067" y="935"/>
                      <a:pt x="1234" y="968"/>
                    </a:cubicBezTo>
                    <a:cubicBezTo>
                      <a:pt x="1434" y="968"/>
                      <a:pt x="1434" y="801"/>
                      <a:pt x="1401" y="568"/>
                    </a:cubicBezTo>
                    <a:cubicBezTo>
                      <a:pt x="1368" y="368"/>
                      <a:pt x="1601" y="101"/>
                      <a:pt x="1635" y="68"/>
                    </a:cubicBezTo>
                    <a:cubicBezTo>
                      <a:pt x="1635" y="34"/>
                      <a:pt x="1601" y="1"/>
                      <a:pt x="1468" y="1"/>
                    </a:cubicBezTo>
                    <a:cubicBezTo>
                      <a:pt x="1368" y="1"/>
                      <a:pt x="1268" y="1"/>
                      <a:pt x="1168" y="34"/>
                    </a:cubicBezTo>
                    <a:cubicBezTo>
                      <a:pt x="1067" y="68"/>
                      <a:pt x="934" y="68"/>
                      <a:pt x="801" y="101"/>
                    </a:cubicBezTo>
                    <a:cubicBezTo>
                      <a:pt x="701" y="101"/>
                      <a:pt x="600" y="68"/>
                      <a:pt x="500" y="34"/>
                    </a:cubicBezTo>
                    <a:cubicBezTo>
                      <a:pt x="467" y="1"/>
                      <a:pt x="400" y="1"/>
                      <a:pt x="367"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9"/>
              <p:cNvSpPr/>
              <p:nvPr/>
            </p:nvSpPr>
            <p:spPr>
              <a:xfrm>
                <a:off x="1183630" y="1965759"/>
                <a:ext cx="1787637" cy="3884852"/>
              </a:xfrm>
              <a:custGeom>
                <a:avLst/>
                <a:gdLst/>
                <a:ahLst/>
                <a:cxnLst/>
                <a:rect l="l" t="t" r="r" b="b"/>
                <a:pathLst>
                  <a:path w="56809" h="123456" extrusionOk="0">
                    <a:moveTo>
                      <a:pt x="21916" y="1"/>
                    </a:moveTo>
                    <a:cubicBezTo>
                      <a:pt x="21916" y="1"/>
                      <a:pt x="4738" y="17146"/>
                      <a:pt x="2736" y="20482"/>
                    </a:cubicBezTo>
                    <a:cubicBezTo>
                      <a:pt x="735" y="23818"/>
                      <a:pt x="134" y="48102"/>
                      <a:pt x="134" y="48102"/>
                    </a:cubicBezTo>
                    <a:cubicBezTo>
                      <a:pt x="1" y="52305"/>
                      <a:pt x="8707" y="64914"/>
                      <a:pt x="8707" y="64914"/>
                    </a:cubicBezTo>
                    <a:lnTo>
                      <a:pt x="2002" y="123456"/>
                    </a:lnTo>
                    <a:lnTo>
                      <a:pt x="52605" y="123456"/>
                    </a:lnTo>
                    <a:lnTo>
                      <a:pt x="47802" y="65514"/>
                    </a:lnTo>
                    <a:cubicBezTo>
                      <a:pt x="47802" y="65514"/>
                      <a:pt x="56808" y="44699"/>
                      <a:pt x="56708" y="41430"/>
                    </a:cubicBezTo>
                    <a:cubicBezTo>
                      <a:pt x="56608" y="38161"/>
                      <a:pt x="54306" y="17513"/>
                      <a:pt x="54306" y="17513"/>
                    </a:cubicBezTo>
                    <a:cubicBezTo>
                      <a:pt x="54306" y="17513"/>
                      <a:pt x="55040" y="11342"/>
                      <a:pt x="53873" y="8974"/>
                    </a:cubicBezTo>
                    <a:cubicBezTo>
                      <a:pt x="52778" y="6814"/>
                      <a:pt x="47746" y="5432"/>
                      <a:pt x="46133" y="5432"/>
                    </a:cubicBezTo>
                    <a:cubicBezTo>
                      <a:pt x="45977" y="5432"/>
                      <a:pt x="45852" y="5445"/>
                      <a:pt x="45767" y="5471"/>
                    </a:cubicBezTo>
                    <a:cubicBezTo>
                      <a:pt x="45300" y="5571"/>
                      <a:pt x="44866" y="5771"/>
                      <a:pt x="44499" y="6072"/>
                    </a:cubicBezTo>
                    <a:cubicBezTo>
                      <a:pt x="44499" y="6072"/>
                      <a:pt x="43265" y="2436"/>
                      <a:pt x="42565" y="1835"/>
                    </a:cubicBezTo>
                    <a:cubicBezTo>
                      <a:pt x="41897" y="1235"/>
                      <a:pt x="36193" y="601"/>
                      <a:pt x="35660" y="601"/>
                    </a:cubicBezTo>
                    <a:cubicBezTo>
                      <a:pt x="35159" y="601"/>
                      <a:pt x="32691" y="2436"/>
                      <a:pt x="32691" y="2436"/>
                    </a:cubicBezTo>
                    <a:cubicBezTo>
                      <a:pt x="32691" y="2436"/>
                      <a:pt x="32324" y="1335"/>
                      <a:pt x="31723" y="968"/>
                    </a:cubicBezTo>
                    <a:cubicBezTo>
                      <a:pt x="31209" y="654"/>
                      <a:pt x="27000" y="266"/>
                      <a:pt x="25656" y="266"/>
                    </a:cubicBezTo>
                    <a:cubicBezTo>
                      <a:pt x="25430" y="266"/>
                      <a:pt x="25286" y="277"/>
                      <a:pt x="25252" y="301"/>
                    </a:cubicBezTo>
                    <a:cubicBezTo>
                      <a:pt x="25052" y="468"/>
                      <a:pt x="23718" y="3036"/>
                      <a:pt x="23718" y="3036"/>
                    </a:cubicBezTo>
                    <a:lnTo>
                      <a:pt x="219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9"/>
              <p:cNvSpPr/>
              <p:nvPr/>
            </p:nvSpPr>
            <p:spPr>
              <a:xfrm>
                <a:off x="1622412" y="2606059"/>
                <a:ext cx="234087" cy="462918"/>
              </a:xfrm>
              <a:custGeom>
                <a:avLst/>
                <a:gdLst/>
                <a:ahLst/>
                <a:cxnLst/>
                <a:rect l="l" t="t" r="r" b="b"/>
                <a:pathLst>
                  <a:path w="7439" h="14711" extrusionOk="0">
                    <a:moveTo>
                      <a:pt x="6471" y="0"/>
                    </a:moveTo>
                    <a:lnTo>
                      <a:pt x="0" y="8406"/>
                    </a:lnTo>
                    <a:cubicBezTo>
                      <a:pt x="2702" y="10208"/>
                      <a:pt x="5204" y="12343"/>
                      <a:pt x="7439" y="14711"/>
                    </a:cubicBezTo>
                    <a:lnTo>
                      <a:pt x="6471" y="0"/>
                    </a:lnTo>
                    <a:close/>
                  </a:path>
                </a:pathLst>
              </a:custGeom>
              <a:solidFill>
                <a:srgbClr val="D32A5A">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9"/>
              <p:cNvSpPr/>
              <p:nvPr/>
            </p:nvSpPr>
            <p:spPr>
              <a:xfrm>
                <a:off x="1971953" y="3124581"/>
                <a:ext cx="684387" cy="574219"/>
              </a:xfrm>
              <a:custGeom>
                <a:avLst/>
                <a:gdLst/>
                <a:ahLst/>
                <a:cxnLst/>
                <a:rect l="l" t="t" r="r" b="b"/>
                <a:pathLst>
                  <a:path w="21749" h="18248" extrusionOk="0">
                    <a:moveTo>
                      <a:pt x="7839" y="1"/>
                    </a:moveTo>
                    <a:cubicBezTo>
                      <a:pt x="7839" y="1"/>
                      <a:pt x="6536" y="4195"/>
                      <a:pt x="2671" y="4195"/>
                    </a:cubicBezTo>
                    <a:cubicBezTo>
                      <a:pt x="1950" y="4195"/>
                      <a:pt x="1140" y="4050"/>
                      <a:pt x="234" y="3704"/>
                    </a:cubicBezTo>
                    <a:lnTo>
                      <a:pt x="0" y="4504"/>
                    </a:lnTo>
                    <a:lnTo>
                      <a:pt x="3136" y="18247"/>
                    </a:lnTo>
                    <a:lnTo>
                      <a:pt x="21749" y="4037"/>
                    </a:lnTo>
                    <a:cubicBezTo>
                      <a:pt x="21749" y="4037"/>
                      <a:pt x="17646" y="3270"/>
                      <a:pt x="16579" y="835"/>
                    </a:cubicBezTo>
                    <a:cubicBezTo>
                      <a:pt x="16579" y="835"/>
                      <a:pt x="14510" y="3904"/>
                      <a:pt x="12742" y="4171"/>
                    </a:cubicBezTo>
                    <a:cubicBezTo>
                      <a:pt x="12627" y="4190"/>
                      <a:pt x="12508" y="4199"/>
                      <a:pt x="12387" y="4199"/>
                    </a:cubicBezTo>
                    <a:cubicBezTo>
                      <a:pt x="10631" y="4199"/>
                      <a:pt x="8432" y="2217"/>
                      <a:pt x="7839" y="1"/>
                    </a:cubicBezTo>
                    <a:close/>
                  </a:path>
                </a:pathLst>
              </a:custGeom>
              <a:solidFill>
                <a:srgbClr val="D32A5A">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9"/>
              <p:cNvSpPr/>
              <p:nvPr/>
            </p:nvSpPr>
            <p:spPr>
              <a:xfrm>
                <a:off x="1457617" y="885542"/>
                <a:ext cx="489162" cy="1561008"/>
              </a:xfrm>
              <a:custGeom>
                <a:avLst/>
                <a:gdLst/>
                <a:ahLst/>
                <a:cxnLst/>
                <a:rect l="l" t="t" r="r" b="b"/>
                <a:pathLst>
                  <a:path w="15545" h="49607" extrusionOk="0">
                    <a:moveTo>
                      <a:pt x="7424" y="1"/>
                    </a:moveTo>
                    <a:cubicBezTo>
                      <a:pt x="6367" y="1"/>
                      <a:pt x="5273" y="480"/>
                      <a:pt x="4403" y="1772"/>
                    </a:cubicBezTo>
                    <a:cubicBezTo>
                      <a:pt x="2035" y="5341"/>
                      <a:pt x="0" y="49606"/>
                      <a:pt x="0" y="49606"/>
                    </a:cubicBezTo>
                    <a:lnTo>
                      <a:pt x="0" y="49606"/>
                    </a:lnTo>
                    <a:lnTo>
                      <a:pt x="15544" y="47104"/>
                    </a:lnTo>
                    <a:cubicBezTo>
                      <a:pt x="15544" y="47104"/>
                      <a:pt x="11909" y="3873"/>
                      <a:pt x="11075" y="2172"/>
                    </a:cubicBezTo>
                    <a:cubicBezTo>
                      <a:pt x="10570" y="1123"/>
                      <a:pt x="9041" y="1"/>
                      <a:pt x="74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9"/>
              <p:cNvSpPr/>
              <p:nvPr/>
            </p:nvSpPr>
            <p:spPr>
              <a:xfrm>
                <a:off x="1570963" y="1098735"/>
                <a:ext cx="246705" cy="403099"/>
              </a:xfrm>
              <a:custGeom>
                <a:avLst/>
                <a:gdLst/>
                <a:ahLst/>
                <a:cxnLst/>
                <a:rect l="l" t="t" r="r" b="b"/>
                <a:pathLst>
                  <a:path w="7840" h="12810" extrusionOk="0">
                    <a:moveTo>
                      <a:pt x="3903" y="0"/>
                    </a:moveTo>
                    <a:cubicBezTo>
                      <a:pt x="3903" y="0"/>
                      <a:pt x="1" y="6739"/>
                      <a:pt x="1" y="8907"/>
                    </a:cubicBezTo>
                    <a:cubicBezTo>
                      <a:pt x="1" y="11075"/>
                      <a:pt x="1735" y="12810"/>
                      <a:pt x="3903" y="12810"/>
                    </a:cubicBezTo>
                    <a:cubicBezTo>
                      <a:pt x="6072" y="12810"/>
                      <a:pt x="7840" y="11075"/>
                      <a:pt x="7840" y="8907"/>
                    </a:cubicBezTo>
                    <a:cubicBezTo>
                      <a:pt x="7840" y="6739"/>
                      <a:pt x="3903" y="0"/>
                      <a:pt x="39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9"/>
              <p:cNvSpPr/>
              <p:nvPr/>
            </p:nvSpPr>
            <p:spPr>
              <a:xfrm>
                <a:off x="1598245" y="1334961"/>
                <a:ext cx="66176" cy="120772"/>
              </a:xfrm>
              <a:custGeom>
                <a:avLst/>
                <a:gdLst/>
                <a:ahLst/>
                <a:cxnLst/>
                <a:rect l="l" t="t" r="r" b="b"/>
                <a:pathLst>
                  <a:path w="2103" h="3838" extrusionOk="0">
                    <a:moveTo>
                      <a:pt x="792" y="1"/>
                    </a:moveTo>
                    <a:cubicBezTo>
                      <a:pt x="587" y="1"/>
                      <a:pt x="384" y="96"/>
                      <a:pt x="268" y="299"/>
                    </a:cubicBezTo>
                    <a:cubicBezTo>
                      <a:pt x="134" y="633"/>
                      <a:pt x="34" y="966"/>
                      <a:pt x="34" y="1300"/>
                    </a:cubicBezTo>
                    <a:cubicBezTo>
                      <a:pt x="1" y="1600"/>
                      <a:pt x="34" y="1900"/>
                      <a:pt x="101" y="2200"/>
                    </a:cubicBezTo>
                    <a:cubicBezTo>
                      <a:pt x="268" y="2834"/>
                      <a:pt x="635" y="3368"/>
                      <a:pt x="1168" y="3768"/>
                    </a:cubicBezTo>
                    <a:cubicBezTo>
                      <a:pt x="1251" y="3809"/>
                      <a:pt x="1359" y="3838"/>
                      <a:pt x="1461" y="3838"/>
                    </a:cubicBezTo>
                    <a:cubicBezTo>
                      <a:pt x="1524" y="3838"/>
                      <a:pt x="1584" y="3827"/>
                      <a:pt x="1635" y="3802"/>
                    </a:cubicBezTo>
                    <a:cubicBezTo>
                      <a:pt x="1802" y="3768"/>
                      <a:pt x="1936" y="3668"/>
                      <a:pt x="2036" y="3535"/>
                    </a:cubicBezTo>
                    <a:cubicBezTo>
                      <a:pt x="2102" y="3401"/>
                      <a:pt x="2102" y="3235"/>
                      <a:pt x="2069" y="3068"/>
                    </a:cubicBezTo>
                    <a:cubicBezTo>
                      <a:pt x="2002" y="2901"/>
                      <a:pt x="1902" y="2768"/>
                      <a:pt x="1769" y="2701"/>
                    </a:cubicBezTo>
                    <a:lnTo>
                      <a:pt x="1769" y="2701"/>
                    </a:lnTo>
                    <a:cubicBezTo>
                      <a:pt x="1807" y="2720"/>
                      <a:pt x="1846" y="2739"/>
                      <a:pt x="1852" y="2739"/>
                    </a:cubicBezTo>
                    <a:cubicBezTo>
                      <a:pt x="1857" y="2739"/>
                      <a:pt x="1844" y="2729"/>
                      <a:pt x="1802" y="2701"/>
                    </a:cubicBezTo>
                    <a:lnTo>
                      <a:pt x="1769" y="2634"/>
                    </a:lnTo>
                    <a:lnTo>
                      <a:pt x="1635" y="2534"/>
                    </a:lnTo>
                    <a:cubicBezTo>
                      <a:pt x="1613" y="2511"/>
                      <a:pt x="1560" y="2428"/>
                      <a:pt x="1559" y="2428"/>
                    </a:cubicBezTo>
                    <a:lnTo>
                      <a:pt x="1559" y="2428"/>
                    </a:lnTo>
                    <a:cubicBezTo>
                      <a:pt x="1558" y="2428"/>
                      <a:pt x="1570" y="2447"/>
                      <a:pt x="1602" y="2501"/>
                    </a:cubicBezTo>
                    <a:lnTo>
                      <a:pt x="1502" y="2367"/>
                    </a:lnTo>
                    <a:cubicBezTo>
                      <a:pt x="1469" y="2267"/>
                      <a:pt x="1402" y="2200"/>
                      <a:pt x="1369" y="2100"/>
                    </a:cubicBezTo>
                    <a:lnTo>
                      <a:pt x="1369" y="2034"/>
                    </a:lnTo>
                    <a:cubicBezTo>
                      <a:pt x="1335" y="2000"/>
                      <a:pt x="1335" y="1934"/>
                      <a:pt x="1302" y="1867"/>
                    </a:cubicBezTo>
                    <a:cubicBezTo>
                      <a:pt x="1302" y="1800"/>
                      <a:pt x="1302" y="1767"/>
                      <a:pt x="1268" y="1700"/>
                    </a:cubicBezTo>
                    <a:lnTo>
                      <a:pt x="1268" y="1667"/>
                    </a:lnTo>
                    <a:cubicBezTo>
                      <a:pt x="1268" y="1567"/>
                      <a:pt x="1268" y="1467"/>
                      <a:pt x="1268" y="1366"/>
                    </a:cubicBezTo>
                    <a:cubicBezTo>
                      <a:pt x="1268" y="1321"/>
                      <a:pt x="1284" y="1213"/>
                      <a:pt x="1283" y="1213"/>
                    </a:cubicBezTo>
                    <a:lnTo>
                      <a:pt x="1283" y="1213"/>
                    </a:lnTo>
                    <a:cubicBezTo>
                      <a:pt x="1283" y="1213"/>
                      <a:pt x="1279" y="1236"/>
                      <a:pt x="1268" y="1300"/>
                    </a:cubicBezTo>
                    <a:cubicBezTo>
                      <a:pt x="1268" y="1266"/>
                      <a:pt x="1268" y="1200"/>
                      <a:pt x="1302" y="1166"/>
                    </a:cubicBezTo>
                    <a:cubicBezTo>
                      <a:pt x="1335" y="1100"/>
                      <a:pt x="1335" y="1066"/>
                      <a:pt x="1335" y="1000"/>
                    </a:cubicBezTo>
                    <a:cubicBezTo>
                      <a:pt x="1359" y="976"/>
                      <a:pt x="1400" y="867"/>
                      <a:pt x="1385" y="867"/>
                    </a:cubicBezTo>
                    <a:cubicBezTo>
                      <a:pt x="1382" y="867"/>
                      <a:pt x="1375" y="873"/>
                      <a:pt x="1365" y="886"/>
                    </a:cubicBezTo>
                    <a:lnTo>
                      <a:pt x="1365" y="886"/>
                    </a:lnTo>
                    <a:cubicBezTo>
                      <a:pt x="1435" y="762"/>
                      <a:pt x="1431" y="614"/>
                      <a:pt x="1402" y="466"/>
                    </a:cubicBezTo>
                    <a:cubicBezTo>
                      <a:pt x="1326" y="164"/>
                      <a:pt x="1058" y="1"/>
                      <a:pt x="792" y="1"/>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9"/>
              <p:cNvSpPr/>
              <p:nvPr/>
            </p:nvSpPr>
            <p:spPr>
              <a:xfrm>
                <a:off x="1483830" y="2038071"/>
                <a:ext cx="1377207" cy="1709000"/>
              </a:xfrm>
              <a:custGeom>
                <a:avLst/>
                <a:gdLst/>
                <a:ahLst/>
                <a:cxnLst/>
                <a:rect l="l" t="t" r="r" b="b"/>
                <a:pathLst>
                  <a:path w="43766" h="54310" extrusionOk="0">
                    <a:moveTo>
                      <a:pt x="10408" y="19385"/>
                    </a:moveTo>
                    <a:lnTo>
                      <a:pt x="10408" y="19385"/>
                    </a:lnTo>
                    <a:cubicBezTo>
                      <a:pt x="10375" y="22787"/>
                      <a:pt x="10609" y="26223"/>
                      <a:pt x="11076" y="29592"/>
                    </a:cubicBezTo>
                    <a:cubicBezTo>
                      <a:pt x="11176" y="30259"/>
                      <a:pt x="11276" y="30893"/>
                      <a:pt x="11376" y="31560"/>
                    </a:cubicBezTo>
                    <a:cubicBezTo>
                      <a:pt x="10675" y="30793"/>
                      <a:pt x="9941" y="30059"/>
                      <a:pt x="9141" y="29392"/>
                    </a:cubicBezTo>
                    <a:cubicBezTo>
                      <a:pt x="7873" y="28291"/>
                      <a:pt x="6506" y="27357"/>
                      <a:pt x="5038" y="26557"/>
                    </a:cubicBezTo>
                    <a:cubicBezTo>
                      <a:pt x="6639" y="24555"/>
                      <a:pt x="8173" y="22520"/>
                      <a:pt x="9675" y="20452"/>
                    </a:cubicBezTo>
                    <a:cubicBezTo>
                      <a:pt x="9908" y="20085"/>
                      <a:pt x="10175" y="19752"/>
                      <a:pt x="10408" y="19385"/>
                    </a:cubicBezTo>
                    <a:close/>
                    <a:moveTo>
                      <a:pt x="13940" y="0"/>
                    </a:moveTo>
                    <a:cubicBezTo>
                      <a:pt x="12480" y="0"/>
                      <a:pt x="11138" y="810"/>
                      <a:pt x="10008" y="1672"/>
                    </a:cubicBezTo>
                    <a:cubicBezTo>
                      <a:pt x="8540" y="2806"/>
                      <a:pt x="7139" y="4040"/>
                      <a:pt x="5705" y="5241"/>
                    </a:cubicBezTo>
                    <a:lnTo>
                      <a:pt x="1269" y="8911"/>
                    </a:lnTo>
                    <a:lnTo>
                      <a:pt x="201" y="9845"/>
                    </a:lnTo>
                    <a:cubicBezTo>
                      <a:pt x="1" y="10045"/>
                      <a:pt x="1" y="10345"/>
                      <a:pt x="201" y="10578"/>
                    </a:cubicBezTo>
                    <a:cubicBezTo>
                      <a:pt x="301" y="10678"/>
                      <a:pt x="435" y="10729"/>
                      <a:pt x="568" y="10729"/>
                    </a:cubicBezTo>
                    <a:cubicBezTo>
                      <a:pt x="701" y="10729"/>
                      <a:pt x="835" y="10678"/>
                      <a:pt x="935" y="10578"/>
                    </a:cubicBezTo>
                    <a:lnTo>
                      <a:pt x="9408" y="3507"/>
                    </a:lnTo>
                    <a:cubicBezTo>
                      <a:pt x="10542" y="2539"/>
                      <a:pt x="11776" y="1439"/>
                      <a:pt x="13310" y="1105"/>
                    </a:cubicBezTo>
                    <a:cubicBezTo>
                      <a:pt x="13517" y="1059"/>
                      <a:pt x="13724" y="1037"/>
                      <a:pt x="13928" y="1037"/>
                    </a:cubicBezTo>
                    <a:cubicBezTo>
                      <a:pt x="14909" y="1037"/>
                      <a:pt x="15827" y="1550"/>
                      <a:pt x="16379" y="2406"/>
                    </a:cubicBezTo>
                    <a:cubicBezTo>
                      <a:pt x="18147" y="5008"/>
                      <a:pt x="16579" y="8043"/>
                      <a:pt x="15145" y="10378"/>
                    </a:cubicBezTo>
                    <a:cubicBezTo>
                      <a:pt x="13310" y="13347"/>
                      <a:pt x="11409" y="16216"/>
                      <a:pt x="9408" y="19051"/>
                    </a:cubicBezTo>
                    <a:cubicBezTo>
                      <a:pt x="7373" y="21887"/>
                      <a:pt x="5271" y="24622"/>
                      <a:pt x="3103" y="27290"/>
                    </a:cubicBezTo>
                    <a:lnTo>
                      <a:pt x="2269" y="28324"/>
                    </a:lnTo>
                    <a:cubicBezTo>
                      <a:pt x="2069" y="28525"/>
                      <a:pt x="2069" y="28858"/>
                      <a:pt x="2269" y="29058"/>
                    </a:cubicBezTo>
                    <a:cubicBezTo>
                      <a:pt x="2369" y="29158"/>
                      <a:pt x="2503" y="29208"/>
                      <a:pt x="2636" y="29208"/>
                    </a:cubicBezTo>
                    <a:cubicBezTo>
                      <a:pt x="2770" y="29208"/>
                      <a:pt x="2903" y="29158"/>
                      <a:pt x="3003" y="29058"/>
                    </a:cubicBezTo>
                    <a:cubicBezTo>
                      <a:pt x="3470" y="28491"/>
                      <a:pt x="3937" y="27924"/>
                      <a:pt x="4371" y="27390"/>
                    </a:cubicBezTo>
                    <a:lnTo>
                      <a:pt x="4471" y="27424"/>
                    </a:lnTo>
                    <a:cubicBezTo>
                      <a:pt x="7006" y="28825"/>
                      <a:pt x="9274" y="30659"/>
                      <a:pt x="11142" y="32861"/>
                    </a:cubicBezTo>
                    <a:cubicBezTo>
                      <a:pt x="12977" y="35029"/>
                      <a:pt x="14445" y="37531"/>
                      <a:pt x="15445" y="40200"/>
                    </a:cubicBezTo>
                    <a:cubicBezTo>
                      <a:pt x="16980" y="44469"/>
                      <a:pt x="17714" y="49273"/>
                      <a:pt x="17947" y="53809"/>
                    </a:cubicBezTo>
                    <a:cubicBezTo>
                      <a:pt x="17964" y="54143"/>
                      <a:pt x="18239" y="54310"/>
                      <a:pt x="18506" y="54310"/>
                    </a:cubicBezTo>
                    <a:cubicBezTo>
                      <a:pt x="18773" y="54310"/>
                      <a:pt x="19031" y="54143"/>
                      <a:pt x="19015" y="53809"/>
                    </a:cubicBezTo>
                    <a:cubicBezTo>
                      <a:pt x="18814" y="50340"/>
                      <a:pt x="18314" y="46871"/>
                      <a:pt x="17413" y="43502"/>
                    </a:cubicBezTo>
                    <a:cubicBezTo>
                      <a:pt x="17113" y="41901"/>
                      <a:pt x="16646" y="40366"/>
                      <a:pt x="16012" y="38865"/>
                    </a:cubicBezTo>
                    <a:lnTo>
                      <a:pt x="16012" y="38865"/>
                    </a:lnTo>
                    <a:cubicBezTo>
                      <a:pt x="16750" y="39187"/>
                      <a:pt x="17540" y="39347"/>
                      <a:pt x="18330" y="39347"/>
                    </a:cubicBezTo>
                    <a:cubicBezTo>
                      <a:pt x="18934" y="39347"/>
                      <a:pt x="19537" y="39253"/>
                      <a:pt x="20115" y="39065"/>
                    </a:cubicBezTo>
                    <a:cubicBezTo>
                      <a:pt x="21650" y="38532"/>
                      <a:pt x="22851" y="37364"/>
                      <a:pt x="23418" y="35830"/>
                    </a:cubicBezTo>
                    <a:cubicBezTo>
                      <a:pt x="23918" y="37164"/>
                      <a:pt x="24885" y="38265"/>
                      <a:pt x="26186" y="38865"/>
                    </a:cubicBezTo>
                    <a:cubicBezTo>
                      <a:pt x="26687" y="39106"/>
                      <a:pt x="27235" y="39226"/>
                      <a:pt x="27795" y="39226"/>
                    </a:cubicBezTo>
                    <a:cubicBezTo>
                      <a:pt x="28169" y="39226"/>
                      <a:pt x="28548" y="39172"/>
                      <a:pt x="28922" y="39065"/>
                    </a:cubicBezTo>
                    <a:cubicBezTo>
                      <a:pt x="29822" y="38799"/>
                      <a:pt x="30656" y="38265"/>
                      <a:pt x="31257" y="37531"/>
                    </a:cubicBezTo>
                    <a:cubicBezTo>
                      <a:pt x="31590" y="37131"/>
                      <a:pt x="31857" y="36730"/>
                      <a:pt x="32091" y="36297"/>
                    </a:cubicBezTo>
                    <a:cubicBezTo>
                      <a:pt x="33125" y="37498"/>
                      <a:pt x="34292" y="38665"/>
                      <a:pt x="35893" y="38999"/>
                    </a:cubicBezTo>
                    <a:cubicBezTo>
                      <a:pt x="36159" y="39068"/>
                      <a:pt x="36433" y="39101"/>
                      <a:pt x="36710" y="39101"/>
                    </a:cubicBezTo>
                    <a:cubicBezTo>
                      <a:pt x="37231" y="39101"/>
                      <a:pt x="37760" y="38983"/>
                      <a:pt x="38262" y="38765"/>
                    </a:cubicBezTo>
                    <a:cubicBezTo>
                      <a:pt x="38862" y="38432"/>
                      <a:pt x="39396" y="37998"/>
                      <a:pt x="39796" y="37398"/>
                    </a:cubicBezTo>
                    <a:cubicBezTo>
                      <a:pt x="40663" y="36230"/>
                      <a:pt x="41064" y="34762"/>
                      <a:pt x="41431" y="33361"/>
                    </a:cubicBezTo>
                    <a:cubicBezTo>
                      <a:pt x="41931" y="31527"/>
                      <a:pt x="42365" y="29692"/>
                      <a:pt x="42765" y="27824"/>
                    </a:cubicBezTo>
                    <a:cubicBezTo>
                      <a:pt x="43165" y="25723"/>
                      <a:pt x="43499" y="23588"/>
                      <a:pt x="43766" y="21453"/>
                    </a:cubicBezTo>
                    <a:cubicBezTo>
                      <a:pt x="43766" y="21153"/>
                      <a:pt x="43532" y="20919"/>
                      <a:pt x="43265" y="20919"/>
                    </a:cubicBezTo>
                    <a:cubicBezTo>
                      <a:pt x="42965" y="20919"/>
                      <a:pt x="42731" y="21153"/>
                      <a:pt x="42731" y="21420"/>
                    </a:cubicBezTo>
                    <a:cubicBezTo>
                      <a:pt x="42298" y="24955"/>
                      <a:pt x="41631" y="28425"/>
                      <a:pt x="40763" y="31860"/>
                    </a:cubicBezTo>
                    <a:cubicBezTo>
                      <a:pt x="40396" y="33261"/>
                      <a:pt x="40096" y="34762"/>
                      <a:pt x="39396" y="36063"/>
                    </a:cubicBezTo>
                    <a:cubicBezTo>
                      <a:pt x="38862" y="37131"/>
                      <a:pt x="37995" y="38065"/>
                      <a:pt x="36694" y="38065"/>
                    </a:cubicBezTo>
                    <a:cubicBezTo>
                      <a:pt x="34893" y="38031"/>
                      <a:pt x="33625" y="36497"/>
                      <a:pt x="32591" y="35229"/>
                    </a:cubicBezTo>
                    <a:cubicBezTo>
                      <a:pt x="32958" y="34062"/>
                      <a:pt x="33258" y="32861"/>
                      <a:pt x="33458" y="31627"/>
                    </a:cubicBezTo>
                    <a:cubicBezTo>
                      <a:pt x="33892" y="29258"/>
                      <a:pt x="34292" y="26923"/>
                      <a:pt x="34659" y="24555"/>
                    </a:cubicBezTo>
                    <a:cubicBezTo>
                      <a:pt x="35460" y="19785"/>
                      <a:pt x="36160" y="15015"/>
                      <a:pt x="36761" y="10245"/>
                    </a:cubicBezTo>
                    <a:cubicBezTo>
                      <a:pt x="36827" y="9678"/>
                      <a:pt x="36894" y="9077"/>
                      <a:pt x="36961" y="8510"/>
                    </a:cubicBezTo>
                    <a:cubicBezTo>
                      <a:pt x="36961" y="8210"/>
                      <a:pt x="36727" y="7977"/>
                      <a:pt x="36460" y="7977"/>
                    </a:cubicBezTo>
                    <a:cubicBezTo>
                      <a:pt x="36160" y="7977"/>
                      <a:pt x="35927" y="8210"/>
                      <a:pt x="35927" y="8510"/>
                    </a:cubicBezTo>
                    <a:cubicBezTo>
                      <a:pt x="35360" y="13114"/>
                      <a:pt x="34692" y="17684"/>
                      <a:pt x="33959" y="22253"/>
                    </a:cubicBezTo>
                    <a:cubicBezTo>
                      <a:pt x="33592" y="24555"/>
                      <a:pt x="33225" y="26823"/>
                      <a:pt x="32824" y="29092"/>
                    </a:cubicBezTo>
                    <a:cubicBezTo>
                      <a:pt x="32624" y="30226"/>
                      <a:pt x="32424" y="31327"/>
                      <a:pt x="32224" y="32461"/>
                    </a:cubicBezTo>
                    <a:cubicBezTo>
                      <a:pt x="32057" y="33428"/>
                      <a:pt x="31757" y="34395"/>
                      <a:pt x="31390" y="35329"/>
                    </a:cubicBezTo>
                    <a:cubicBezTo>
                      <a:pt x="30732" y="36739"/>
                      <a:pt x="29427" y="38150"/>
                      <a:pt x="27778" y="38150"/>
                    </a:cubicBezTo>
                    <a:cubicBezTo>
                      <a:pt x="27671" y="38150"/>
                      <a:pt x="27563" y="38144"/>
                      <a:pt x="27454" y="38131"/>
                    </a:cubicBezTo>
                    <a:cubicBezTo>
                      <a:pt x="25786" y="37931"/>
                      <a:pt x="24619" y="36397"/>
                      <a:pt x="24152" y="34896"/>
                    </a:cubicBezTo>
                    <a:cubicBezTo>
                      <a:pt x="23885" y="33862"/>
                      <a:pt x="23718" y="32828"/>
                      <a:pt x="23751" y="31760"/>
                    </a:cubicBezTo>
                    <a:cubicBezTo>
                      <a:pt x="23718" y="30626"/>
                      <a:pt x="23751" y="29525"/>
                      <a:pt x="23751" y="28391"/>
                    </a:cubicBezTo>
                    <a:lnTo>
                      <a:pt x="23751" y="21386"/>
                    </a:lnTo>
                    <a:lnTo>
                      <a:pt x="23751" y="7409"/>
                    </a:lnTo>
                    <a:lnTo>
                      <a:pt x="23751" y="5708"/>
                    </a:lnTo>
                    <a:cubicBezTo>
                      <a:pt x="23751" y="5358"/>
                      <a:pt x="23484" y="5183"/>
                      <a:pt x="23218" y="5183"/>
                    </a:cubicBezTo>
                    <a:cubicBezTo>
                      <a:pt x="22951" y="5183"/>
                      <a:pt x="22684" y="5358"/>
                      <a:pt x="22684" y="5708"/>
                    </a:cubicBezTo>
                    <a:lnTo>
                      <a:pt x="22684" y="20219"/>
                    </a:lnTo>
                    <a:lnTo>
                      <a:pt x="22684" y="27424"/>
                    </a:lnTo>
                    <a:lnTo>
                      <a:pt x="22684" y="31026"/>
                    </a:lnTo>
                    <a:cubicBezTo>
                      <a:pt x="22684" y="32928"/>
                      <a:pt x="22984" y="35196"/>
                      <a:pt x="21683" y="36764"/>
                    </a:cubicBezTo>
                    <a:cubicBezTo>
                      <a:pt x="20857" y="37738"/>
                      <a:pt x="19639" y="38294"/>
                      <a:pt x="18376" y="38294"/>
                    </a:cubicBezTo>
                    <a:cubicBezTo>
                      <a:pt x="18212" y="38294"/>
                      <a:pt x="18046" y="38284"/>
                      <a:pt x="17880" y="38265"/>
                    </a:cubicBezTo>
                    <a:cubicBezTo>
                      <a:pt x="17113" y="38198"/>
                      <a:pt x="15846" y="37865"/>
                      <a:pt x="15279" y="37264"/>
                    </a:cubicBezTo>
                    <a:cubicBezTo>
                      <a:pt x="15078" y="36931"/>
                      <a:pt x="14878" y="36630"/>
                      <a:pt x="14745" y="36263"/>
                    </a:cubicBezTo>
                    <a:cubicBezTo>
                      <a:pt x="14211" y="35296"/>
                      <a:pt x="13411" y="34462"/>
                      <a:pt x="12944" y="33428"/>
                    </a:cubicBezTo>
                    <a:cubicBezTo>
                      <a:pt x="12410" y="32327"/>
                      <a:pt x="12310" y="31026"/>
                      <a:pt x="12143" y="29826"/>
                    </a:cubicBezTo>
                    <a:cubicBezTo>
                      <a:pt x="11709" y="26957"/>
                      <a:pt x="11476" y="24088"/>
                      <a:pt x="11442" y="21219"/>
                    </a:cubicBezTo>
                    <a:cubicBezTo>
                      <a:pt x="11409" y="20085"/>
                      <a:pt x="11442" y="18984"/>
                      <a:pt x="11476" y="17917"/>
                    </a:cubicBezTo>
                    <a:lnTo>
                      <a:pt x="11476" y="17850"/>
                    </a:lnTo>
                    <a:cubicBezTo>
                      <a:pt x="12944" y="15749"/>
                      <a:pt x="14345" y="13581"/>
                      <a:pt x="15712" y="11379"/>
                    </a:cubicBezTo>
                    <a:cubicBezTo>
                      <a:pt x="16613" y="9945"/>
                      <a:pt x="17513" y="8444"/>
                      <a:pt x="17947" y="6809"/>
                    </a:cubicBezTo>
                    <a:cubicBezTo>
                      <a:pt x="18347" y="5341"/>
                      <a:pt x="18247" y="3807"/>
                      <a:pt x="17580" y="2439"/>
                    </a:cubicBezTo>
                    <a:cubicBezTo>
                      <a:pt x="17013" y="1172"/>
                      <a:pt x="15846" y="271"/>
                      <a:pt x="14478" y="38"/>
                    </a:cubicBezTo>
                    <a:cubicBezTo>
                      <a:pt x="14297" y="12"/>
                      <a:pt x="14118" y="0"/>
                      <a:pt x="139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9"/>
              <p:cNvSpPr/>
              <p:nvPr/>
            </p:nvSpPr>
            <p:spPr>
              <a:xfrm>
                <a:off x="1562404" y="1782901"/>
                <a:ext cx="279400" cy="52488"/>
              </a:xfrm>
              <a:custGeom>
                <a:avLst/>
                <a:gdLst/>
                <a:ahLst/>
                <a:cxnLst/>
                <a:rect l="l" t="t" r="r" b="b"/>
                <a:pathLst>
                  <a:path w="8879" h="1668" extrusionOk="0">
                    <a:moveTo>
                      <a:pt x="6691" y="1"/>
                    </a:moveTo>
                    <a:cubicBezTo>
                      <a:pt x="4664" y="1"/>
                      <a:pt x="2641" y="214"/>
                      <a:pt x="640" y="641"/>
                    </a:cubicBezTo>
                    <a:cubicBezTo>
                      <a:pt x="0" y="793"/>
                      <a:pt x="194" y="1667"/>
                      <a:pt x="765" y="1667"/>
                    </a:cubicBezTo>
                    <a:cubicBezTo>
                      <a:pt x="820" y="1667"/>
                      <a:pt x="878" y="1659"/>
                      <a:pt x="940" y="1642"/>
                    </a:cubicBezTo>
                    <a:cubicBezTo>
                      <a:pt x="2874" y="1233"/>
                      <a:pt x="4875" y="1047"/>
                      <a:pt x="6870" y="1047"/>
                    </a:cubicBezTo>
                    <a:cubicBezTo>
                      <a:pt x="7318" y="1047"/>
                      <a:pt x="7765" y="1056"/>
                      <a:pt x="8212" y="1075"/>
                    </a:cubicBezTo>
                    <a:cubicBezTo>
                      <a:pt x="8222" y="1075"/>
                      <a:pt x="8233" y="1076"/>
                      <a:pt x="8243" y="1076"/>
                    </a:cubicBezTo>
                    <a:cubicBezTo>
                      <a:pt x="8879" y="1076"/>
                      <a:pt x="8868" y="74"/>
                      <a:pt x="8212" y="41"/>
                    </a:cubicBezTo>
                    <a:cubicBezTo>
                      <a:pt x="7705" y="14"/>
                      <a:pt x="7198" y="1"/>
                      <a:pt x="66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9"/>
              <p:cNvSpPr/>
              <p:nvPr/>
            </p:nvSpPr>
            <p:spPr>
              <a:xfrm>
                <a:off x="1925759" y="2763523"/>
                <a:ext cx="144876" cy="39901"/>
              </a:xfrm>
              <a:custGeom>
                <a:avLst/>
                <a:gdLst/>
                <a:ahLst/>
                <a:cxnLst/>
                <a:rect l="l" t="t" r="r" b="b"/>
                <a:pathLst>
                  <a:path w="4604" h="1268" extrusionOk="0">
                    <a:moveTo>
                      <a:pt x="4103" y="0"/>
                    </a:moveTo>
                    <a:lnTo>
                      <a:pt x="534" y="234"/>
                    </a:lnTo>
                    <a:cubicBezTo>
                      <a:pt x="234" y="234"/>
                      <a:pt x="0" y="467"/>
                      <a:pt x="0" y="734"/>
                    </a:cubicBezTo>
                    <a:cubicBezTo>
                      <a:pt x="0" y="1034"/>
                      <a:pt x="234" y="1268"/>
                      <a:pt x="534" y="1268"/>
                    </a:cubicBezTo>
                    <a:lnTo>
                      <a:pt x="4103" y="1034"/>
                    </a:lnTo>
                    <a:cubicBezTo>
                      <a:pt x="4370" y="1034"/>
                      <a:pt x="4604" y="801"/>
                      <a:pt x="4604" y="500"/>
                    </a:cubicBezTo>
                    <a:cubicBezTo>
                      <a:pt x="4604" y="234"/>
                      <a:pt x="4370" y="0"/>
                      <a:pt x="41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9"/>
              <p:cNvSpPr/>
              <p:nvPr/>
            </p:nvSpPr>
            <p:spPr>
              <a:xfrm>
                <a:off x="1928906" y="2683721"/>
                <a:ext cx="136475" cy="43079"/>
              </a:xfrm>
              <a:custGeom>
                <a:avLst/>
                <a:gdLst/>
                <a:ahLst/>
                <a:cxnLst/>
                <a:rect l="l" t="t" r="r" b="b"/>
                <a:pathLst>
                  <a:path w="4337" h="1369" extrusionOk="0">
                    <a:moveTo>
                      <a:pt x="3803" y="1"/>
                    </a:moveTo>
                    <a:lnTo>
                      <a:pt x="534" y="301"/>
                    </a:lnTo>
                    <a:cubicBezTo>
                      <a:pt x="234" y="301"/>
                      <a:pt x="0" y="535"/>
                      <a:pt x="0" y="835"/>
                    </a:cubicBezTo>
                    <a:cubicBezTo>
                      <a:pt x="0" y="1102"/>
                      <a:pt x="234" y="1335"/>
                      <a:pt x="534" y="1369"/>
                    </a:cubicBezTo>
                    <a:lnTo>
                      <a:pt x="3803" y="1068"/>
                    </a:lnTo>
                    <a:cubicBezTo>
                      <a:pt x="4070" y="1035"/>
                      <a:pt x="4303" y="835"/>
                      <a:pt x="4337" y="535"/>
                    </a:cubicBezTo>
                    <a:cubicBezTo>
                      <a:pt x="4303" y="234"/>
                      <a:pt x="4070" y="1"/>
                      <a:pt x="38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9"/>
              <p:cNvSpPr/>
              <p:nvPr/>
            </p:nvSpPr>
            <p:spPr>
              <a:xfrm>
                <a:off x="2307838" y="2757733"/>
                <a:ext cx="125996" cy="45187"/>
              </a:xfrm>
              <a:custGeom>
                <a:avLst/>
                <a:gdLst/>
                <a:ahLst/>
                <a:cxnLst/>
                <a:rect l="l" t="t" r="r" b="b"/>
                <a:pathLst>
                  <a:path w="4004" h="1436" extrusionOk="0">
                    <a:moveTo>
                      <a:pt x="566" y="0"/>
                    </a:moveTo>
                    <a:cubicBezTo>
                      <a:pt x="349" y="0"/>
                      <a:pt x="150" y="135"/>
                      <a:pt x="67" y="384"/>
                    </a:cubicBezTo>
                    <a:cubicBezTo>
                      <a:pt x="0" y="651"/>
                      <a:pt x="167" y="951"/>
                      <a:pt x="434" y="1018"/>
                    </a:cubicBezTo>
                    <a:lnTo>
                      <a:pt x="3303" y="1418"/>
                    </a:lnTo>
                    <a:cubicBezTo>
                      <a:pt x="3348" y="1430"/>
                      <a:pt x="3395" y="1435"/>
                      <a:pt x="3442" y="1435"/>
                    </a:cubicBezTo>
                    <a:cubicBezTo>
                      <a:pt x="3666" y="1435"/>
                      <a:pt x="3881" y="1306"/>
                      <a:pt x="3936" y="1085"/>
                    </a:cubicBezTo>
                    <a:cubicBezTo>
                      <a:pt x="4003" y="784"/>
                      <a:pt x="3870" y="518"/>
                      <a:pt x="3570" y="418"/>
                    </a:cubicBezTo>
                    <a:lnTo>
                      <a:pt x="701" y="17"/>
                    </a:lnTo>
                    <a:cubicBezTo>
                      <a:pt x="656" y="6"/>
                      <a:pt x="611" y="0"/>
                      <a:pt x="5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9"/>
              <p:cNvSpPr/>
              <p:nvPr/>
            </p:nvSpPr>
            <p:spPr>
              <a:xfrm>
                <a:off x="2314131" y="2686427"/>
                <a:ext cx="125996" cy="45093"/>
              </a:xfrm>
              <a:custGeom>
                <a:avLst/>
                <a:gdLst/>
                <a:ahLst/>
                <a:cxnLst/>
                <a:rect l="l" t="t" r="r" b="b"/>
                <a:pathLst>
                  <a:path w="4004" h="1433" extrusionOk="0">
                    <a:moveTo>
                      <a:pt x="582" y="0"/>
                    </a:moveTo>
                    <a:cubicBezTo>
                      <a:pt x="358" y="0"/>
                      <a:pt x="152" y="155"/>
                      <a:pt x="67" y="382"/>
                    </a:cubicBezTo>
                    <a:cubicBezTo>
                      <a:pt x="0" y="649"/>
                      <a:pt x="167" y="949"/>
                      <a:pt x="434" y="1016"/>
                    </a:cubicBezTo>
                    <a:lnTo>
                      <a:pt x="3303" y="1416"/>
                    </a:lnTo>
                    <a:cubicBezTo>
                      <a:pt x="3348" y="1427"/>
                      <a:pt x="3394" y="1433"/>
                      <a:pt x="3440" y="1433"/>
                    </a:cubicBezTo>
                    <a:cubicBezTo>
                      <a:pt x="3665" y="1433"/>
                      <a:pt x="3881" y="1298"/>
                      <a:pt x="3937" y="1049"/>
                    </a:cubicBezTo>
                    <a:cubicBezTo>
                      <a:pt x="4003" y="782"/>
                      <a:pt x="3870" y="482"/>
                      <a:pt x="3570" y="415"/>
                    </a:cubicBezTo>
                    <a:lnTo>
                      <a:pt x="701" y="15"/>
                    </a:lnTo>
                    <a:cubicBezTo>
                      <a:pt x="661" y="5"/>
                      <a:pt x="621" y="0"/>
                      <a:pt x="5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9"/>
              <p:cNvSpPr/>
              <p:nvPr/>
            </p:nvSpPr>
            <p:spPr>
              <a:xfrm>
                <a:off x="2622575" y="2785802"/>
                <a:ext cx="125618" cy="54974"/>
              </a:xfrm>
              <a:custGeom>
                <a:avLst/>
                <a:gdLst/>
                <a:ahLst/>
                <a:cxnLst/>
                <a:rect l="l" t="t" r="r" b="b"/>
                <a:pathLst>
                  <a:path w="3992" h="1747" extrusionOk="0">
                    <a:moveTo>
                      <a:pt x="740" y="0"/>
                    </a:moveTo>
                    <a:cubicBezTo>
                      <a:pt x="194" y="0"/>
                      <a:pt x="0" y="874"/>
                      <a:pt x="639" y="1027"/>
                    </a:cubicBezTo>
                    <a:lnTo>
                      <a:pt x="3108" y="1727"/>
                    </a:lnTo>
                    <a:cubicBezTo>
                      <a:pt x="3160" y="1740"/>
                      <a:pt x="3210" y="1746"/>
                      <a:pt x="3258" y="1746"/>
                    </a:cubicBezTo>
                    <a:cubicBezTo>
                      <a:pt x="3811" y="1746"/>
                      <a:pt x="3992" y="911"/>
                      <a:pt x="3408" y="726"/>
                    </a:cubicBezTo>
                    <a:lnTo>
                      <a:pt x="906" y="26"/>
                    </a:lnTo>
                    <a:cubicBezTo>
                      <a:pt x="848" y="8"/>
                      <a:pt x="792" y="0"/>
                      <a:pt x="7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9"/>
              <p:cNvSpPr/>
              <p:nvPr/>
            </p:nvSpPr>
            <p:spPr>
              <a:xfrm>
                <a:off x="2641613" y="2716857"/>
                <a:ext cx="116556" cy="47138"/>
              </a:xfrm>
              <a:custGeom>
                <a:avLst/>
                <a:gdLst/>
                <a:ahLst/>
                <a:cxnLst/>
                <a:rect l="l" t="t" r="r" b="b"/>
                <a:pathLst>
                  <a:path w="3704" h="1498" extrusionOk="0">
                    <a:moveTo>
                      <a:pt x="581" y="1"/>
                    </a:moveTo>
                    <a:cubicBezTo>
                      <a:pt x="350" y="1"/>
                      <a:pt x="124" y="155"/>
                      <a:pt x="68" y="382"/>
                    </a:cubicBezTo>
                    <a:cubicBezTo>
                      <a:pt x="1" y="649"/>
                      <a:pt x="168" y="949"/>
                      <a:pt x="435" y="1016"/>
                    </a:cubicBezTo>
                    <a:lnTo>
                      <a:pt x="3003" y="1483"/>
                    </a:lnTo>
                    <a:cubicBezTo>
                      <a:pt x="3043" y="1493"/>
                      <a:pt x="3083" y="1498"/>
                      <a:pt x="3124" y="1498"/>
                    </a:cubicBezTo>
                    <a:cubicBezTo>
                      <a:pt x="3354" y="1498"/>
                      <a:pt x="3580" y="1343"/>
                      <a:pt x="3637" y="1116"/>
                    </a:cubicBezTo>
                    <a:cubicBezTo>
                      <a:pt x="3704" y="816"/>
                      <a:pt x="3537" y="549"/>
                      <a:pt x="3270" y="449"/>
                    </a:cubicBezTo>
                    <a:lnTo>
                      <a:pt x="701" y="15"/>
                    </a:lnTo>
                    <a:cubicBezTo>
                      <a:pt x="662" y="5"/>
                      <a:pt x="621" y="1"/>
                      <a:pt x="5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9"/>
              <p:cNvSpPr/>
              <p:nvPr/>
            </p:nvSpPr>
            <p:spPr>
              <a:xfrm>
                <a:off x="1673830" y="2069664"/>
                <a:ext cx="281351" cy="217503"/>
              </a:xfrm>
              <a:custGeom>
                <a:avLst/>
                <a:gdLst/>
                <a:ahLst/>
                <a:cxnLst/>
                <a:rect l="l" t="t" r="r" b="b"/>
                <a:pathLst>
                  <a:path w="8941" h="6912" extrusionOk="0">
                    <a:moveTo>
                      <a:pt x="5705" y="1"/>
                    </a:moveTo>
                    <a:lnTo>
                      <a:pt x="1" y="4671"/>
                    </a:lnTo>
                    <a:cubicBezTo>
                      <a:pt x="1" y="4671"/>
                      <a:pt x="1035" y="6439"/>
                      <a:pt x="2569" y="6872"/>
                    </a:cubicBezTo>
                    <a:cubicBezTo>
                      <a:pt x="2658" y="6899"/>
                      <a:pt x="2758" y="6912"/>
                      <a:pt x="2867" y="6912"/>
                    </a:cubicBezTo>
                    <a:cubicBezTo>
                      <a:pt x="4668" y="6912"/>
                      <a:pt x="8940" y="3470"/>
                      <a:pt x="8940" y="3470"/>
                    </a:cubicBezTo>
                    <a:lnTo>
                      <a:pt x="57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4" name="Google Shape;834;p59"/>
            <p:cNvSpPr/>
            <p:nvPr/>
          </p:nvSpPr>
          <p:spPr>
            <a:xfrm>
              <a:off x="6725997" y="1753742"/>
              <a:ext cx="593975" cy="189125"/>
            </a:xfrm>
            <a:custGeom>
              <a:avLst/>
              <a:gdLst/>
              <a:ahLst/>
              <a:cxnLst/>
              <a:rect l="l" t="t" r="r" b="b"/>
              <a:pathLst>
                <a:path w="23759" h="7565" extrusionOk="0">
                  <a:moveTo>
                    <a:pt x="41" y="7288"/>
                  </a:moveTo>
                  <a:cubicBezTo>
                    <a:pt x="-118" y="6717"/>
                    <a:pt x="200" y="4859"/>
                    <a:pt x="708" y="3859"/>
                  </a:cubicBezTo>
                  <a:cubicBezTo>
                    <a:pt x="1216" y="2859"/>
                    <a:pt x="1740" y="1907"/>
                    <a:pt x="3089" y="1288"/>
                  </a:cubicBezTo>
                  <a:cubicBezTo>
                    <a:pt x="4438" y="669"/>
                    <a:pt x="7217" y="145"/>
                    <a:pt x="8804" y="145"/>
                  </a:cubicBezTo>
                  <a:cubicBezTo>
                    <a:pt x="10392" y="145"/>
                    <a:pt x="11804" y="844"/>
                    <a:pt x="12614" y="1288"/>
                  </a:cubicBezTo>
                  <a:cubicBezTo>
                    <a:pt x="13424" y="1733"/>
                    <a:pt x="13329" y="2876"/>
                    <a:pt x="13662" y="2812"/>
                  </a:cubicBezTo>
                  <a:cubicBezTo>
                    <a:pt x="13996" y="2749"/>
                    <a:pt x="14075" y="1352"/>
                    <a:pt x="14615" y="907"/>
                  </a:cubicBezTo>
                  <a:cubicBezTo>
                    <a:pt x="15155" y="463"/>
                    <a:pt x="15965" y="288"/>
                    <a:pt x="16901" y="145"/>
                  </a:cubicBezTo>
                  <a:cubicBezTo>
                    <a:pt x="17838" y="2"/>
                    <a:pt x="19298" y="-46"/>
                    <a:pt x="20234" y="49"/>
                  </a:cubicBezTo>
                  <a:cubicBezTo>
                    <a:pt x="21171" y="144"/>
                    <a:pt x="21933" y="272"/>
                    <a:pt x="22520" y="716"/>
                  </a:cubicBezTo>
                  <a:cubicBezTo>
                    <a:pt x="23108" y="1161"/>
                    <a:pt x="23759" y="2303"/>
                    <a:pt x="23759" y="2716"/>
                  </a:cubicBezTo>
                  <a:cubicBezTo>
                    <a:pt x="23759" y="3129"/>
                    <a:pt x="23298" y="3114"/>
                    <a:pt x="22520" y="3193"/>
                  </a:cubicBezTo>
                  <a:cubicBezTo>
                    <a:pt x="21742" y="3273"/>
                    <a:pt x="20250" y="2971"/>
                    <a:pt x="19091" y="3193"/>
                  </a:cubicBezTo>
                  <a:cubicBezTo>
                    <a:pt x="17932" y="3415"/>
                    <a:pt x="17012" y="4177"/>
                    <a:pt x="15567" y="4526"/>
                  </a:cubicBezTo>
                  <a:cubicBezTo>
                    <a:pt x="14123" y="4875"/>
                    <a:pt x="12139" y="4923"/>
                    <a:pt x="10424" y="5288"/>
                  </a:cubicBezTo>
                  <a:cubicBezTo>
                    <a:pt x="8710" y="5653"/>
                    <a:pt x="6741" y="6384"/>
                    <a:pt x="5280" y="6717"/>
                  </a:cubicBezTo>
                  <a:cubicBezTo>
                    <a:pt x="3820" y="7050"/>
                    <a:pt x="2534" y="7193"/>
                    <a:pt x="1661" y="7288"/>
                  </a:cubicBezTo>
                  <a:cubicBezTo>
                    <a:pt x="788" y="7383"/>
                    <a:pt x="200" y="7860"/>
                    <a:pt x="41" y="7288"/>
                  </a:cubicBezTo>
                  <a:close/>
                </a:path>
              </a:pathLst>
            </a:custGeom>
            <a:solidFill>
              <a:schemeClr val="accent3"/>
            </a:solidFill>
            <a:ln>
              <a:noFill/>
            </a:ln>
          </p:spPr>
        </p:sp>
        <p:sp>
          <p:nvSpPr>
            <p:cNvPr id="835" name="Google Shape;835;p59"/>
            <p:cNvSpPr/>
            <p:nvPr/>
          </p:nvSpPr>
          <p:spPr>
            <a:xfrm>
              <a:off x="6358316" y="2523806"/>
              <a:ext cx="248775" cy="1047050"/>
            </a:xfrm>
            <a:custGeom>
              <a:avLst/>
              <a:gdLst/>
              <a:ahLst/>
              <a:cxnLst/>
              <a:rect l="l" t="t" r="r" b="b"/>
              <a:pathLst>
                <a:path w="9951" h="41882" extrusionOk="0">
                  <a:moveTo>
                    <a:pt x="2175" y="13"/>
                  </a:moveTo>
                  <a:cubicBezTo>
                    <a:pt x="1604" y="362"/>
                    <a:pt x="429" y="8554"/>
                    <a:pt x="175" y="12110"/>
                  </a:cubicBezTo>
                  <a:cubicBezTo>
                    <a:pt x="-79" y="15666"/>
                    <a:pt x="-159" y="17698"/>
                    <a:pt x="651" y="21349"/>
                  </a:cubicBezTo>
                  <a:cubicBezTo>
                    <a:pt x="1461" y="25000"/>
                    <a:pt x="3636" y="30604"/>
                    <a:pt x="5033" y="34017"/>
                  </a:cubicBezTo>
                  <a:cubicBezTo>
                    <a:pt x="6430" y="37430"/>
                    <a:pt x="8271" y="41399"/>
                    <a:pt x="9033" y="41828"/>
                  </a:cubicBezTo>
                  <a:cubicBezTo>
                    <a:pt x="9795" y="42257"/>
                    <a:pt x="10335" y="40113"/>
                    <a:pt x="9605" y="36589"/>
                  </a:cubicBezTo>
                  <a:cubicBezTo>
                    <a:pt x="8875" y="33065"/>
                    <a:pt x="5652" y="25111"/>
                    <a:pt x="4652" y="20682"/>
                  </a:cubicBezTo>
                  <a:cubicBezTo>
                    <a:pt x="3652" y="16253"/>
                    <a:pt x="4017" y="13459"/>
                    <a:pt x="3604" y="10014"/>
                  </a:cubicBezTo>
                  <a:cubicBezTo>
                    <a:pt x="3191" y="6569"/>
                    <a:pt x="2747" y="-336"/>
                    <a:pt x="2175" y="13"/>
                  </a:cubicBezTo>
                  <a:close/>
                </a:path>
              </a:pathLst>
            </a:custGeom>
            <a:solidFill>
              <a:schemeClr val="accent3"/>
            </a:solidFill>
            <a:ln>
              <a:noFill/>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79"/>
                                        </p:tgtEl>
                                        <p:attrNameLst>
                                          <p:attrName>style.visibility</p:attrName>
                                        </p:attrNameLst>
                                      </p:cBhvr>
                                      <p:to>
                                        <p:strVal val="visible"/>
                                      </p:to>
                                    </p:set>
                                    <p:animEffect transition="in" filter="fade">
                                      <p:cBhvr>
                                        <p:cTn id="7" dur="1000"/>
                                        <p:tgtEl>
                                          <p:spTgt spid="779"/>
                                        </p:tgtEl>
                                      </p:cBhvr>
                                    </p:animEffect>
                                  </p:childTnLst>
                                </p:cTn>
                              </p:par>
                              <p:par>
                                <p:cTn id="8" presetID="10" presetClass="entr" presetSubtype="0" fill="hold" nodeType="withEffect">
                                  <p:stCondLst>
                                    <p:cond delay="0"/>
                                  </p:stCondLst>
                                  <p:childTnLst>
                                    <p:set>
                                      <p:cBhvr>
                                        <p:cTn id="9" dur="1" fill="hold">
                                          <p:stCondLst>
                                            <p:cond delay="0"/>
                                          </p:stCondLst>
                                        </p:cTn>
                                        <p:tgtEl>
                                          <p:spTgt spid="780"/>
                                        </p:tgtEl>
                                        <p:attrNameLst>
                                          <p:attrName>style.visibility</p:attrName>
                                        </p:attrNameLst>
                                      </p:cBhvr>
                                      <p:to>
                                        <p:strVal val="visible"/>
                                      </p:to>
                                    </p:set>
                                    <p:animEffect transition="in" filter="fade">
                                      <p:cBhvr>
                                        <p:cTn id="10" dur="1000"/>
                                        <p:tgtEl>
                                          <p:spTgt spid="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48"/>
        <p:cNvGrpSpPr/>
        <p:nvPr/>
      </p:nvGrpSpPr>
      <p:grpSpPr>
        <a:xfrm>
          <a:off x="0" y="0"/>
          <a:ext cx="0" cy="0"/>
          <a:chOff x="0" y="0"/>
          <a:chExt cx="0" cy="0"/>
        </a:xfrm>
      </p:grpSpPr>
      <p:sp>
        <p:nvSpPr>
          <p:cNvPr id="4449" name="Google Shape;4449;p115"/>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err="1"/>
              <a:t>Tipos</a:t>
            </a:r>
            <a:r>
              <a:rPr lang="en-US"/>
              <a:t> de diabetes</a:t>
            </a:r>
            <a:endParaRPr/>
          </a:p>
          <a:p>
            <a:pPr marL="0" lvl="0" indent="0" algn="ctr" rtl="0">
              <a:spcBef>
                <a:spcPts val="0"/>
              </a:spcBef>
              <a:spcAft>
                <a:spcPts val="0"/>
              </a:spcAft>
              <a:buNone/>
            </a:pPr>
            <a:endParaRPr/>
          </a:p>
        </p:txBody>
      </p:sp>
      <p:graphicFrame>
        <p:nvGraphicFramePr>
          <p:cNvPr id="4454" name="Google Shape;4454;p115"/>
          <p:cNvGraphicFramePr/>
          <p:nvPr>
            <p:extLst>
              <p:ext uri="{D42A27DB-BD31-4B8C-83A1-F6EECF244321}">
                <p14:modId xmlns:p14="http://schemas.microsoft.com/office/powerpoint/2010/main" val="3565155938"/>
              </p:ext>
            </p:extLst>
          </p:nvPr>
        </p:nvGraphicFramePr>
        <p:xfrm>
          <a:off x="604863" y="1346662"/>
          <a:ext cx="8026400" cy="1462980"/>
        </p:xfrm>
        <a:graphic>
          <a:graphicData uri="http://schemas.openxmlformats.org/drawingml/2006/table">
            <a:tbl>
              <a:tblPr>
                <a:noFill/>
                <a:tableStyleId>{AFF9AA24-11E5-46CC-8440-F7F0DF43C9D1}</a:tableStyleId>
              </a:tblPr>
              <a:tblGrid>
                <a:gridCol w="2145371">
                  <a:extLst>
                    <a:ext uri="{9D8B030D-6E8A-4147-A177-3AD203B41FA5}">
                      <a16:colId xmlns:a16="http://schemas.microsoft.com/office/drawing/2014/main" val="20000"/>
                    </a:ext>
                  </a:extLst>
                </a:gridCol>
                <a:gridCol w="2954215">
                  <a:extLst>
                    <a:ext uri="{9D8B030D-6E8A-4147-A177-3AD203B41FA5}">
                      <a16:colId xmlns:a16="http://schemas.microsoft.com/office/drawing/2014/main" val="20001"/>
                    </a:ext>
                  </a:extLst>
                </a:gridCol>
                <a:gridCol w="2926814">
                  <a:extLst>
                    <a:ext uri="{9D8B030D-6E8A-4147-A177-3AD203B41FA5}">
                      <a16:colId xmlns:a16="http://schemas.microsoft.com/office/drawing/2014/main" val="396882953"/>
                    </a:ext>
                  </a:extLst>
                </a:gridCol>
              </a:tblGrid>
              <a:tr h="0">
                <a:tc>
                  <a:txBody>
                    <a:bodyPr/>
                    <a:lstStyle/>
                    <a:p>
                      <a:pPr marL="0" lvl="0" indent="0" algn="ctr" rtl="0">
                        <a:spcBef>
                          <a:spcPts val="0"/>
                        </a:spcBef>
                        <a:spcAft>
                          <a:spcPts val="0"/>
                        </a:spcAft>
                        <a:buNone/>
                      </a:pPr>
                      <a:r>
                        <a:rPr lang="en" sz="1200">
                          <a:solidFill>
                            <a:schemeClr val="lt1"/>
                          </a:solidFill>
                          <a:latin typeface="Bungee"/>
                          <a:ea typeface="Bungee"/>
                          <a:cs typeface="Bungee"/>
                          <a:sym typeface="Bungee"/>
                        </a:rPr>
                        <a:t>Tipos de </a:t>
                      </a:r>
                      <a:r>
                        <a:rPr lang="en" sz="1200">
                          <a:solidFill>
                            <a:srgbClr val="103C60"/>
                          </a:solidFill>
                          <a:latin typeface="Bungee"/>
                          <a:ea typeface="Bungee"/>
                          <a:cs typeface="Bungee"/>
                          <a:sym typeface="Bungee"/>
                        </a:rPr>
                        <a:t>diabetes</a:t>
                      </a:r>
                      <a:endParaRPr sz="1200">
                        <a:solidFill>
                          <a:srgbClr val="103C60"/>
                        </a:solidFill>
                        <a:latin typeface="Bungee"/>
                        <a:ea typeface="Bungee"/>
                        <a:cs typeface="Bungee"/>
                        <a:sym typeface="Bungee"/>
                      </a:endParaRPr>
                    </a:p>
                  </a:txBody>
                  <a:tcPr marL="91425" marR="91425" marT="91425" marB="91425" anchor="ctr">
                    <a:lnL w="19050" cap="flat" cmpd="sng">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2"/>
                    </a:solidFill>
                  </a:tcPr>
                </a:tc>
                <a:tc>
                  <a:txBody>
                    <a:bodyPr/>
                    <a:lstStyle/>
                    <a:p>
                      <a:pPr algn="ctr"/>
                      <a:r>
                        <a:rPr lang="en-US" sz="1200">
                          <a:solidFill>
                            <a:srgbClr val="103C60"/>
                          </a:solidFill>
                          <a:latin typeface="Bungee" panose="020B0604020202020204" charset="0"/>
                        </a:rPr>
                        <a:t>Características</a:t>
                      </a:r>
                    </a:p>
                  </a:txBody>
                  <a:tcPr marL="91425" marR="91425" marT="91425" marB="91425"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1200">
                          <a:solidFill>
                            <a:schemeClr val="lt1"/>
                          </a:solidFill>
                          <a:latin typeface="Bungee"/>
                          <a:ea typeface="Bungee"/>
                          <a:cs typeface="Bungee"/>
                          <a:sym typeface="Bungee"/>
                        </a:rPr>
                        <a:t>Dato </a:t>
                      </a:r>
                      <a:r>
                        <a:rPr lang="en-US" sz="1200" err="1">
                          <a:solidFill>
                            <a:schemeClr val="lt1"/>
                          </a:solidFill>
                          <a:latin typeface="Bungee"/>
                          <a:ea typeface="Bungee"/>
                          <a:cs typeface="Bungee"/>
                          <a:sym typeface="Bungee"/>
                        </a:rPr>
                        <a:t>importantes</a:t>
                      </a:r>
                      <a:endParaRPr sz="1200">
                        <a:solidFill>
                          <a:schemeClr val="lt1"/>
                        </a:solidFill>
                        <a:latin typeface="Bungee"/>
                        <a:ea typeface="Bungee"/>
                        <a:cs typeface="Bungee"/>
                        <a:sym typeface="Bungee"/>
                      </a:endParaRPr>
                    </a:p>
                  </a:txBody>
                  <a:tcPr marL="91425" marR="91425" marT="91425" marB="91425" anchor="ctr">
                    <a:lnL w="19050" cap="flat" cmpd="sng" algn="ctr">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657327">
                <a:tc>
                  <a:txBody>
                    <a:bodyPr/>
                    <a:lstStyle/>
                    <a:p>
                      <a:pPr marL="0" lvl="0" indent="0" algn="l" rtl="0">
                        <a:spcBef>
                          <a:spcPts val="0"/>
                        </a:spcBef>
                        <a:spcAft>
                          <a:spcPts val="0"/>
                        </a:spcAft>
                        <a:buNone/>
                      </a:pPr>
                      <a:r>
                        <a:rPr lang="en-US" sz="1100">
                          <a:solidFill>
                            <a:schemeClr val="lt1"/>
                          </a:solidFill>
                          <a:latin typeface="Bungee"/>
                          <a:ea typeface="Bungee"/>
                          <a:cs typeface="Bungee"/>
                          <a:sym typeface="Bungee"/>
                        </a:rPr>
                        <a:t>Diabetes gestacional</a:t>
                      </a:r>
                      <a:endParaRPr sz="1100">
                        <a:solidFill>
                          <a:schemeClr val="lt1"/>
                        </a:solidFill>
                        <a:latin typeface="Bungee"/>
                        <a:ea typeface="Bungee"/>
                        <a:cs typeface="Bungee"/>
                        <a:sym typeface="Bungee"/>
                      </a:endParaRPr>
                    </a:p>
                  </a:txBody>
                  <a:tcPr marL="91425" marR="91425" marT="91425" marB="91425" anchor="ctr">
                    <a:lnL w="19050" cap="flat" cmpd="sng">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accent4"/>
                    </a:solidFill>
                  </a:tcPr>
                </a:tc>
                <a:tc>
                  <a:txBody>
                    <a:bodyPr/>
                    <a:lstStyle/>
                    <a:p>
                      <a:pPr marL="171450" lvl="0" indent="-171450" algn="l" rtl="0">
                        <a:spcBef>
                          <a:spcPts val="0"/>
                        </a:spcBef>
                        <a:spcAft>
                          <a:spcPts val="0"/>
                        </a:spcAft>
                        <a:buFont typeface="Arial" panose="020B0604020202020204" pitchFamily="34" charset="0"/>
                        <a:buChar char="•"/>
                      </a:pPr>
                      <a:r>
                        <a:rPr lang="en" sz="1200">
                          <a:solidFill>
                            <a:schemeClr val="lt1"/>
                          </a:solidFill>
                          <a:latin typeface="Cairo"/>
                          <a:ea typeface="Cairo"/>
                          <a:cs typeface="Cairo"/>
                          <a:sym typeface="Cairo"/>
                        </a:rPr>
                        <a:t>Ocurre en el embarazo, cuando se secretan hormonas placentarias que elevan la glucosa en la sangre, presentando un riesgo para el feto.</a:t>
                      </a:r>
                    </a:p>
                    <a:p>
                      <a:pPr marL="0" lvl="0" indent="0" algn="l" rtl="0">
                        <a:spcBef>
                          <a:spcPts val="0"/>
                        </a:spcBef>
                        <a:spcAft>
                          <a:spcPts val="0"/>
                        </a:spcAft>
                        <a:buFont typeface="Arial" panose="020B0604020202020204" pitchFamily="34" charset="0"/>
                        <a:buNone/>
                      </a:pPr>
                      <a:endParaRPr sz="1200">
                        <a:solidFill>
                          <a:schemeClr val="lt1"/>
                        </a:solidFill>
                        <a:latin typeface="Cairo"/>
                        <a:ea typeface="Cairo"/>
                        <a:cs typeface="Cairo"/>
                        <a:sym typeface="Cairo"/>
                      </a:endParaRPr>
                    </a:p>
                  </a:txBody>
                  <a:tcPr marL="91425" marR="91425" marT="91425" marB="91425"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accent4"/>
                    </a:solidFill>
                  </a:tcPr>
                </a:tc>
                <a:tc>
                  <a:txBody>
                    <a:bodyPr/>
                    <a:lstStyle/>
                    <a:p>
                      <a:pPr marL="171450" lvl="0" indent="-171450" algn="l" rtl="0">
                        <a:spcBef>
                          <a:spcPts val="0"/>
                        </a:spcBef>
                        <a:spcAft>
                          <a:spcPts val="0"/>
                        </a:spcAft>
                        <a:buFont typeface="Arial" panose="020B0604020202020204" pitchFamily="34" charset="0"/>
                        <a:buChar char="•"/>
                      </a:pPr>
                      <a:r>
                        <a:rPr lang="en-US" sz="1200">
                          <a:solidFill>
                            <a:srgbClr val="103C60"/>
                          </a:solidFill>
                          <a:latin typeface="Cairo" panose="020B0604020202020204" charset="-78"/>
                          <a:ea typeface="Cairo"/>
                          <a:cs typeface="Cairo" panose="020B0604020202020204" charset="-78"/>
                          <a:sym typeface="Cairo"/>
                        </a:rPr>
                        <a:t>Surge </a:t>
                      </a:r>
                      <a:r>
                        <a:rPr lang="en-US" sz="1200" err="1">
                          <a:solidFill>
                            <a:srgbClr val="103C60"/>
                          </a:solidFill>
                          <a:latin typeface="Cairo" panose="020B0604020202020204" charset="-78"/>
                          <a:ea typeface="Cairo"/>
                          <a:cs typeface="Cairo" panose="020B0604020202020204" charset="-78"/>
                          <a:sym typeface="Cairo"/>
                        </a:rPr>
                        <a:t>durante</a:t>
                      </a:r>
                      <a:r>
                        <a:rPr lang="en-US" sz="1200">
                          <a:solidFill>
                            <a:srgbClr val="103C60"/>
                          </a:solidFill>
                          <a:latin typeface="Cairo" panose="020B0604020202020204" charset="-78"/>
                          <a:ea typeface="Cairo"/>
                          <a:cs typeface="Cairo" panose="020B0604020202020204" charset="-78"/>
                          <a:sym typeface="Cairo"/>
                        </a:rPr>
                        <a:t> </a:t>
                      </a:r>
                      <a:r>
                        <a:rPr lang="en-US" sz="1200" err="1">
                          <a:solidFill>
                            <a:srgbClr val="103C60"/>
                          </a:solidFill>
                          <a:latin typeface="Cairo" panose="020B0604020202020204" charset="-78"/>
                          <a:ea typeface="Cairo"/>
                          <a:cs typeface="Cairo" panose="020B0604020202020204" charset="-78"/>
                          <a:sym typeface="Cairo"/>
                        </a:rPr>
                        <a:t>el</a:t>
                      </a:r>
                      <a:r>
                        <a:rPr lang="en-US" sz="1200">
                          <a:solidFill>
                            <a:srgbClr val="103C60"/>
                          </a:solidFill>
                          <a:latin typeface="Cairo" panose="020B0604020202020204" charset="-78"/>
                          <a:ea typeface="Cairo"/>
                          <a:cs typeface="Cairo" panose="020B0604020202020204" charset="-78"/>
                          <a:sym typeface="Cairo"/>
                        </a:rPr>
                        <a:t> </a:t>
                      </a:r>
                      <a:r>
                        <a:rPr lang="en-US" sz="1200" err="1">
                          <a:solidFill>
                            <a:srgbClr val="103C60"/>
                          </a:solidFill>
                          <a:latin typeface="Cairo" panose="020B0604020202020204" charset="-78"/>
                          <a:ea typeface="Cairo"/>
                          <a:cs typeface="Cairo" panose="020B0604020202020204" charset="-78"/>
                          <a:sym typeface="Cairo"/>
                        </a:rPr>
                        <a:t>embarazo</a:t>
                      </a:r>
                      <a:r>
                        <a:rPr lang="en-US" sz="1200">
                          <a:solidFill>
                            <a:srgbClr val="103C60"/>
                          </a:solidFill>
                          <a:latin typeface="Cairo" panose="020B0604020202020204" charset="-78"/>
                          <a:ea typeface="Cairo"/>
                          <a:cs typeface="Cairo" panose="020B0604020202020204" charset="-78"/>
                          <a:sym typeface="Cairo"/>
                        </a:rPr>
                        <a:t> y </a:t>
                      </a:r>
                      <a:r>
                        <a:rPr lang="en-US" sz="1200" err="1">
                          <a:solidFill>
                            <a:srgbClr val="103C60"/>
                          </a:solidFill>
                          <a:latin typeface="Cairo" panose="020B0604020202020204" charset="-78"/>
                          <a:ea typeface="Cairo"/>
                          <a:cs typeface="Cairo" panose="020B0604020202020204" charset="-78"/>
                          <a:sym typeface="Cairo"/>
                        </a:rPr>
                        <a:t>los</a:t>
                      </a:r>
                      <a:r>
                        <a:rPr lang="en-US" sz="1200">
                          <a:solidFill>
                            <a:srgbClr val="103C60"/>
                          </a:solidFill>
                          <a:latin typeface="Cairo" panose="020B0604020202020204" charset="-78"/>
                          <a:ea typeface="Cairo"/>
                          <a:cs typeface="Cairo" panose="020B0604020202020204" charset="-78"/>
                          <a:sym typeface="Cairo"/>
                        </a:rPr>
                        <a:t> </a:t>
                      </a:r>
                      <a:r>
                        <a:rPr lang="en-US" sz="1200" err="1">
                          <a:solidFill>
                            <a:srgbClr val="103C60"/>
                          </a:solidFill>
                          <a:latin typeface="Cairo" panose="020B0604020202020204" charset="-78"/>
                          <a:ea typeface="Cairo"/>
                          <a:cs typeface="Cairo" panose="020B0604020202020204" charset="-78"/>
                          <a:sym typeface="Cairo"/>
                        </a:rPr>
                        <a:t>hijos</a:t>
                      </a:r>
                      <a:r>
                        <a:rPr lang="en-US" sz="1200">
                          <a:solidFill>
                            <a:srgbClr val="103C60"/>
                          </a:solidFill>
                          <a:latin typeface="Cairo" panose="020B0604020202020204" charset="-78"/>
                          <a:ea typeface="Cairo"/>
                          <a:cs typeface="Cairo" panose="020B0604020202020204" charset="-78"/>
                          <a:sym typeface="Cairo"/>
                        </a:rPr>
                        <a:t> </a:t>
                      </a:r>
                      <a:r>
                        <a:rPr lang="en-US" sz="1200" err="1">
                          <a:solidFill>
                            <a:srgbClr val="103C60"/>
                          </a:solidFill>
                          <a:latin typeface="Cairo" panose="020B0604020202020204" charset="-78"/>
                          <a:ea typeface="Cairo"/>
                          <a:cs typeface="Cairo" panose="020B0604020202020204" charset="-78"/>
                          <a:sym typeface="Cairo"/>
                        </a:rPr>
                        <a:t>corren</a:t>
                      </a:r>
                      <a:r>
                        <a:rPr lang="en-US" sz="1200">
                          <a:solidFill>
                            <a:srgbClr val="103C60"/>
                          </a:solidFill>
                          <a:latin typeface="Cairo" panose="020B0604020202020204" charset="-78"/>
                          <a:ea typeface="Cairo"/>
                          <a:cs typeface="Cairo" panose="020B0604020202020204" charset="-78"/>
                          <a:sym typeface="Cairo"/>
                        </a:rPr>
                        <a:t> </a:t>
                      </a:r>
                      <a:r>
                        <a:rPr lang="en-US" sz="1200" err="1">
                          <a:solidFill>
                            <a:srgbClr val="103C60"/>
                          </a:solidFill>
                          <a:latin typeface="Cairo" panose="020B0604020202020204" charset="-78"/>
                          <a:ea typeface="Cairo"/>
                          <a:cs typeface="Cairo" panose="020B0604020202020204" charset="-78"/>
                          <a:sym typeface="Cairo"/>
                        </a:rPr>
                        <a:t>el</a:t>
                      </a:r>
                      <a:r>
                        <a:rPr lang="en-US" sz="1200">
                          <a:solidFill>
                            <a:srgbClr val="103C60"/>
                          </a:solidFill>
                          <a:latin typeface="Cairo" panose="020B0604020202020204" charset="-78"/>
                          <a:ea typeface="Cairo"/>
                          <a:cs typeface="Cairo" panose="020B0604020202020204" charset="-78"/>
                          <a:sym typeface="Cairo"/>
                        </a:rPr>
                        <a:t> </a:t>
                      </a:r>
                      <a:r>
                        <a:rPr lang="en-US" sz="1200" err="1">
                          <a:solidFill>
                            <a:srgbClr val="103C60"/>
                          </a:solidFill>
                          <a:latin typeface="Cairo" panose="020B0604020202020204" charset="-78"/>
                          <a:ea typeface="Cairo"/>
                          <a:cs typeface="Cairo" panose="020B0604020202020204" charset="-78"/>
                          <a:sym typeface="Cairo"/>
                        </a:rPr>
                        <a:t>riesgo</a:t>
                      </a:r>
                      <a:r>
                        <a:rPr lang="en-US" sz="1200">
                          <a:solidFill>
                            <a:srgbClr val="103C60"/>
                          </a:solidFill>
                          <a:latin typeface="Cairo" panose="020B0604020202020204" charset="-78"/>
                          <a:ea typeface="Cairo"/>
                          <a:cs typeface="Cairo" panose="020B0604020202020204" charset="-78"/>
                          <a:sym typeface="Cairo"/>
                        </a:rPr>
                        <a:t> de </a:t>
                      </a:r>
                      <a:r>
                        <a:rPr lang="en-US" sz="1200" err="1">
                          <a:solidFill>
                            <a:srgbClr val="103C60"/>
                          </a:solidFill>
                          <a:latin typeface="Cairo" panose="020B0604020202020204" charset="-78"/>
                          <a:ea typeface="Cairo"/>
                          <a:cs typeface="Cairo" panose="020B0604020202020204" charset="-78"/>
                          <a:sym typeface="Cairo"/>
                        </a:rPr>
                        <a:t>sufrir</a:t>
                      </a:r>
                      <a:r>
                        <a:rPr lang="en-US" sz="1200">
                          <a:solidFill>
                            <a:srgbClr val="103C60"/>
                          </a:solidFill>
                          <a:latin typeface="Cairo" panose="020B0604020202020204" charset="-78"/>
                          <a:ea typeface="Cairo"/>
                          <a:cs typeface="Cairo" panose="020B0604020202020204" charset="-78"/>
                          <a:sym typeface="Cairo"/>
                        </a:rPr>
                        <a:t> diabetes 2 </a:t>
                      </a:r>
                      <a:r>
                        <a:rPr lang="en-US" sz="1200" err="1">
                          <a:solidFill>
                            <a:srgbClr val="103C60"/>
                          </a:solidFill>
                          <a:latin typeface="Cairo" panose="020B0604020202020204" charset="-78"/>
                          <a:ea typeface="Cairo"/>
                          <a:cs typeface="Cairo" panose="020B0604020202020204" charset="-78"/>
                          <a:sym typeface="Cairo"/>
                        </a:rPr>
                        <a:t>en</a:t>
                      </a:r>
                      <a:r>
                        <a:rPr lang="en-US" sz="1200">
                          <a:solidFill>
                            <a:srgbClr val="103C60"/>
                          </a:solidFill>
                          <a:latin typeface="Cairo" panose="020B0604020202020204" charset="-78"/>
                          <a:ea typeface="Cairo"/>
                          <a:cs typeface="Cairo" panose="020B0604020202020204" charset="-78"/>
                          <a:sym typeface="Cairo"/>
                        </a:rPr>
                        <a:t> </a:t>
                      </a:r>
                      <a:r>
                        <a:rPr lang="en-US" sz="1200" err="1">
                          <a:solidFill>
                            <a:srgbClr val="103C60"/>
                          </a:solidFill>
                          <a:latin typeface="Cairo" panose="020B0604020202020204" charset="-78"/>
                          <a:ea typeface="Cairo"/>
                          <a:cs typeface="Cairo" panose="020B0604020202020204" charset="-78"/>
                          <a:sym typeface="Cairo"/>
                        </a:rPr>
                        <a:t>el</a:t>
                      </a:r>
                      <a:r>
                        <a:rPr lang="en-US" sz="1200">
                          <a:solidFill>
                            <a:srgbClr val="103C60"/>
                          </a:solidFill>
                          <a:latin typeface="Cairo" panose="020B0604020202020204" charset="-78"/>
                          <a:ea typeface="Cairo"/>
                          <a:cs typeface="Cairo" panose="020B0604020202020204" charset="-78"/>
                          <a:sym typeface="Cairo"/>
                        </a:rPr>
                        <a:t> futuro.</a:t>
                      </a:r>
                      <a:endParaRPr sz="1200">
                        <a:solidFill>
                          <a:srgbClr val="103C60"/>
                        </a:solidFill>
                        <a:latin typeface="Cairo" panose="020B0604020202020204" charset="-78"/>
                        <a:ea typeface="Cairo"/>
                        <a:cs typeface="Cairo" panose="020B0604020202020204" charset="-78"/>
                        <a:sym typeface="Cairo"/>
                      </a:endParaRPr>
                    </a:p>
                  </a:txBody>
                  <a:tcPr marL="91425" marR="91425" marT="91425" marB="91425" anchor="ctr">
                    <a:lnL w="19050" cap="flat" cmpd="sng" algn="ctr">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accent4"/>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25735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54"/>
                                        </p:tgtEl>
                                        <p:attrNameLst>
                                          <p:attrName>style.visibility</p:attrName>
                                        </p:attrNameLst>
                                      </p:cBhvr>
                                      <p:to>
                                        <p:strVal val="visible"/>
                                      </p:to>
                                    </p:set>
                                    <p:animEffect transition="in" filter="fade">
                                      <p:cBhvr>
                                        <p:cTn id="7" dur="1000"/>
                                        <p:tgtEl>
                                          <p:spTgt spid="4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66"/>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Problemas de la diabetes</a:t>
            </a:r>
            <a:endParaRPr/>
          </a:p>
        </p:txBody>
      </p:sp>
      <p:sp>
        <p:nvSpPr>
          <p:cNvPr id="1214" name="Google Shape;1214;p66"/>
          <p:cNvSpPr txBox="1">
            <a:spLocks noGrp="1"/>
          </p:cNvSpPr>
          <p:nvPr>
            <p:ph type="body" idx="2"/>
          </p:nvPr>
        </p:nvSpPr>
        <p:spPr>
          <a:xfrm>
            <a:off x="718500" y="1419225"/>
            <a:ext cx="3628800" cy="2896500"/>
          </a:xfrm>
          <a:prstGeom prst="rect">
            <a:avLst/>
          </a:prstGeom>
        </p:spPr>
        <p:txBody>
          <a:bodyPr spcFirstLastPara="1" wrap="square" lIns="91425" tIns="91425" rIns="91425" bIns="91425" anchor="t" anchorCtr="0">
            <a:noAutofit/>
          </a:bodyPr>
          <a:lstStyle/>
          <a:p>
            <a:pPr marL="285750" indent="-285750"/>
            <a:r>
              <a:rPr lang="en" dirty="0"/>
              <a:t>Salud</a:t>
            </a:r>
          </a:p>
          <a:p>
            <a:pPr marL="742950" lvl="1" indent="-285750"/>
            <a:r>
              <a:rPr lang="en" dirty="0"/>
              <a:t>Físicos</a:t>
            </a:r>
          </a:p>
          <a:p>
            <a:pPr marL="742950" lvl="1" indent="-285750"/>
            <a:r>
              <a:rPr lang="en" dirty="0"/>
              <a:t>Sociales</a:t>
            </a:r>
          </a:p>
          <a:p>
            <a:pPr marL="742950" lvl="1" indent="-285750"/>
            <a:r>
              <a:rPr lang="en" dirty="0"/>
              <a:t>Mentales</a:t>
            </a:r>
          </a:p>
          <a:p>
            <a:pPr marL="742950" lvl="1" indent="-285750"/>
            <a:endParaRPr lang="en" dirty="0"/>
          </a:p>
          <a:p>
            <a:pPr marL="285750" indent="-285750"/>
            <a:r>
              <a:rPr lang="en" dirty="0"/>
              <a:t>Económicos </a:t>
            </a:r>
          </a:p>
          <a:p>
            <a:pPr marL="285750" indent="-285750"/>
            <a:endParaRPr lang="en" dirty="0"/>
          </a:p>
          <a:p>
            <a:pPr marL="285750" indent="-285750"/>
            <a:endParaRPr dirty="0"/>
          </a:p>
        </p:txBody>
      </p:sp>
      <p:grpSp>
        <p:nvGrpSpPr>
          <p:cNvPr id="2" name="Google Shape;4599;p117">
            <a:extLst>
              <a:ext uri="{FF2B5EF4-FFF2-40B4-BE49-F238E27FC236}">
                <a16:creationId xmlns:a16="http://schemas.microsoft.com/office/drawing/2014/main" id="{B1B2E40B-06AB-8A7D-F8CC-DDF6D9E168DE}"/>
              </a:ext>
            </a:extLst>
          </p:cNvPr>
          <p:cNvGrpSpPr/>
          <p:nvPr/>
        </p:nvGrpSpPr>
        <p:grpSpPr>
          <a:xfrm rot="-5400000">
            <a:off x="6399876" y="294152"/>
            <a:ext cx="1456264" cy="4031984"/>
            <a:chOff x="6358316" y="756641"/>
            <a:chExt cx="1667923" cy="4618010"/>
          </a:xfrm>
        </p:grpSpPr>
        <p:grpSp>
          <p:nvGrpSpPr>
            <p:cNvPr id="3" name="Google Shape;4600;p117">
              <a:extLst>
                <a:ext uri="{FF2B5EF4-FFF2-40B4-BE49-F238E27FC236}">
                  <a16:creationId xmlns:a16="http://schemas.microsoft.com/office/drawing/2014/main" id="{98102D82-97B3-1CE7-D45B-4AB4702DD94D}"/>
                </a:ext>
              </a:extLst>
            </p:cNvPr>
            <p:cNvGrpSpPr/>
            <p:nvPr/>
          </p:nvGrpSpPr>
          <p:grpSpPr>
            <a:xfrm flipH="1">
              <a:off x="6363558" y="756641"/>
              <a:ext cx="1662681" cy="4618010"/>
              <a:chOff x="1183630" y="885542"/>
              <a:chExt cx="1787637" cy="4965068"/>
            </a:xfrm>
          </p:grpSpPr>
          <p:sp>
            <p:nvSpPr>
              <p:cNvPr id="6" name="Google Shape;4601;p117">
                <a:extLst>
                  <a:ext uri="{FF2B5EF4-FFF2-40B4-BE49-F238E27FC236}">
                    <a16:creationId xmlns:a16="http://schemas.microsoft.com/office/drawing/2014/main" id="{0164D0CC-90AA-23FB-2D67-94A65763523B}"/>
                  </a:ext>
                </a:extLst>
              </p:cNvPr>
              <p:cNvSpPr/>
              <p:nvPr/>
            </p:nvSpPr>
            <p:spPr>
              <a:xfrm>
                <a:off x="2034070" y="2216492"/>
                <a:ext cx="21870" cy="32758"/>
              </a:xfrm>
              <a:custGeom>
                <a:avLst/>
                <a:gdLst/>
                <a:ahLst/>
                <a:cxnLst/>
                <a:rect l="l" t="t" r="r" b="b"/>
                <a:pathLst>
                  <a:path w="695" h="1041" extrusionOk="0">
                    <a:moveTo>
                      <a:pt x="537" y="1"/>
                    </a:moveTo>
                    <a:cubicBezTo>
                      <a:pt x="459" y="1"/>
                      <a:pt x="441" y="153"/>
                      <a:pt x="228" y="305"/>
                    </a:cubicBezTo>
                    <a:cubicBezTo>
                      <a:pt x="0" y="435"/>
                      <a:pt x="216" y="1040"/>
                      <a:pt x="443" y="1040"/>
                    </a:cubicBezTo>
                    <a:cubicBezTo>
                      <a:pt x="449" y="1040"/>
                      <a:pt x="455" y="1040"/>
                      <a:pt x="461" y="1039"/>
                    </a:cubicBezTo>
                    <a:cubicBezTo>
                      <a:pt x="695" y="972"/>
                      <a:pt x="661" y="5"/>
                      <a:pt x="561" y="5"/>
                    </a:cubicBezTo>
                    <a:cubicBezTo>
                      <a:pt x="552" y="2"/>
                      <a:pt x="545" y="1"/>
                      <a:pt x="537"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602;p117">
                <a:extLst>
                  <a:ext uri="{FF2B5EF4-FFF2-40B4-BE49-F238E27FC236}">
                    <a16:creationId xmlns:a16="http://schemas.microsoft.com/office/drawing/2014/main" id="{7C95529F-B4E7-6A06-F0D9-CB780FFF388A}"/>
                  </a:ext>
                </a:extLst>
              </p:cNvPr>
              <p:cNvSpPr/>
              <p:nvPr/>
            </p:nvSpPr>
            <p:spPr>
              <a:xfrm>
                <a:off x="1927616" y="2281850"/>
                <a:ext cx="18755" cy="11423"/>
              </a:xfrm>
              <a:custGeom>
                <a:avLst/>
                <a:gdLst/>
                <a:ahLst/>
                <a:cxnLst/>
                <a:rect l="l" t="t" r="r" b="b"/>
                <a:pathLst>
                  <a:path w="596" h="363" extrusionOk="0">
                    <a:moveTo>
                      <a:pt x="447" y="0"/>
                    </a:moveTo>
                    <a:cubicBezTo>
                      <a:pt x="273" y="0"/>
                      <a:pt x="1" y="214"/>
                      <a:pt x="75" y="263"/>
                    </a:cubicBezTo>
                    <a:cubicBezTo>
                      <a:pt x="179" y="328"/>
                      <a:pt x="284" y="363"/>
                      <a:pt x="370" y="363"/>
                    </a:cubicBezTo>
                    <a:cubicBezTo>
                      <a:pt x="504" y="363"/>
                      <a:pt x="595" y="279"/>
                      <a:pt x="575" y="96"/>
                    </a:cubicBezTo>
                    <a:cubicBezTo>
                      <a:pt x="558" y="27"/>
                      <a:pt x="509" y="0"/>
                      <a:pt x="447"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603;p117">
                <a:extLst>
                  <a:ext uri="{FF2B5EF4-FFF2-40B4-BE49-F238E27FC236}">
                    <a16:creationId xmlns:a16="http://schemas.microsoft.com/office/drawing/2014/main" id="{BC838CEE-3E2A-EBB8-27F7-38EA537DA0A3}"/>
                  </a:ext>
                </a:extLst>
              </p:cNvPr>
              <p:cNvSpPr/>
              <p:nvPr/>
            </p:nvSpPr>
            <p:spPr>
              <a:xfrm>
                <a:off x="2284615" y="2367536"/>
                <a:ext cx="52551" cy="11958"/>
              </a:xfrm>
              <a:custGeom>
                <a:avLst/>
                <a:gdLst/>
                <a:ahLst/>
                <a:cxnLst/>
                <a:rect l="l" t="t" r="r" b="b"/>
                <a:pathLst>
                  <a:path w="1670" h="380" extrusionOk="0">
                    <a:moveTo>
                      <a:pt x="315" y="1"/>
                    </a:moveTo>
                    <a:cubicBezTo>
                      <a:pt x="161" y="1"/>
                      <a:pt x="0" y="149"/>
                      <a:pt x="105" y="175"/>
                    </a:cubicBezTo>
                    <a:cubicBezTo>
                      <a:pt x="371" y="275"/>
                      <a:pt x="638" y="342"/>
                      <a:pt x="905" y="375"/>
                    </a:cubicBezTo>
                    <a:cubicBezTo>
                      <a:pt x="935" y="378"/>
                      <a:pt x="966" y="380"/>
                      <a:pt x="996" y="380"/>
                    </a:cubicBezTo>
                    <a:cubicBezTo>
                      <a:pt x="1312" y="380"/>
                      <a:pt x="1669" y="236"/>
                      <a:pt x="1639" y="175"/>
                    </a:cubicBezTo>
                    <a:cubicBezTo>
                      <a:pt x="1639" y="146"/>
                      <a:pt x="1622" y="136"/>
                      <a:pt x="1594" y="136"/>
                    </a:cubicBezTo>
                    <a:cubicBezTo>
                      <a:pt x="1547" y="136"/>
                      <a:pt x="1472" y="161"/>
                      <a:pt x="1400" y="161"/>
                    </a:cubicBezTo>
                    <a:cubicBezTo>
                      <a:pt x="1367" y="161"/>
                      <a:pt x="1335" y="156"/>
                      <a:pt x="1305" y="142"/>
                    </a:cubicBezTo>
                    <a:cubicBezTo>
                      <a:pt x="1261" y="108"/>
                      <a:pt x="1168" y="101"/>
                      <a:pt x="1058" y="101"/>
                    </a:cubicBezTo>
                    <a:cubicBezTo>
                      <a:pt x="970" y="101"/>
                      <a:pt x="871" y="106"/>
                      <a:pt x="777" y="106"/>
                    </a:cubicBezTo>
                    <a:cubicBezTo>
                      <a:pt x="636" y="106"/>
                      <a:pt x="505" y="95"/>
                      <a:pt x="438" y="42"/>
                    </a:cubicBezTo>
                    <a:cubicBezTo>
                      <a:pt x="402" y="13"/>
                      <a:pt x="359" y="1"/>
                      <a:pt x="315"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604;p117">
                <a:extLst>
                  <a:ext uri="{FF2B5EF4-FFF2-40B4-BE49-F238E27FC236}">
                    <a16:creationId xmlns:a16="http://schemas.microsoft.com/office/drawing/2014/main" id="{FC4FF93E-F397-895A-75D2-D76D6CAB1280}"/>
                  </a:ext>
                </a:extLst>
              </p:cNvPr>
              <p:cNvSpPr/>
              <p:nvPr/>
            </p:nvSpPr>
            <p:spPr>
              <a:xfrm>
                <a:off x="2435879" y="2363508"/>
                <a:ext cx="44652" cy="22814"/>
              </a:xfrm>
              <a:custGeom>
                <a:avLst/>
                <a:gdLst/>
                <a:ahLst/>
                <a:cxnLst/>
                <a:rect l="l" t="t" r="r" b="b"/>
                <a:pathLst>
                  <a:path w="1419" h="725" extrusionOk="0">
                    <a:moveTo>
                      <a:pt x="1355" y="0"/>
                    </a:moveTo>
                    <a:cubicBezTo>
                      <a:pt x="1333" y="0"/>
                      <a:pt x="1303" y="11"/>
                      <a:pt x="1268" y="36"/>
                    </a:cubicBezTo>
                    <a:cubicBezTo>
                      <a:pt x="1035" y="203"/>
                      <a:pt x="768" y="270"/>
                      <a:pt x="501" y="270"/>
                    </a:cubicBezTo>
                    <a:cubicBezTo>
                      <a:pt x="134" y="270"/>
                      <a:pt x="1" y="537"/>
                      <a:pt x="234" y="670"/>
                    </a:cubicBezTo>
                    <a:cubicBezTo>
                      <a:pt x="304" y="709"/>
                      <a:pt x="382" y="724"/>
                      <a:pt x="462" y="724"/>
                    </a:cubicBezTo>
                    <a:cubicBezTo>
                      <a:pt x="726" y="724"/>
                      <a:pt x="1002" y="555"/>
                      <a:pt x="1002" y="503"/>
                    </a:cubicBezTo>
                    <a:cubicBezTo>
                      <a:pt x="1002" y="403"/>
                      <a:pt x="1102" y="203"/>
                      <a:pt x="1268" y="136"/>
                    </a:cubicBezTo>
                    <a:cubicBezTo>
                      <a:pt x="1417" y="87"/>
                      <a:pt x="1419" y="0"/>
                      <a:pt x="1355"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605;p117">
                <a:extLst>
                  <a:ext uri="{FF2B5EF4-FFF2-40B4-BE49-F238E27FC236}">
                    <a16:creationId xmlns:a16="http://schemas.microsoft.com/office/drawing/2014/main" id="{E0DDE3EF-2176-E540-E97C-54B13F114AEE}"/>
                  </a:ext>
                </a:extLst>
              </p:cNvPr>
              <p:cNvSpPr/>
              <p:nvPr/>
            </p:nvSpPr>
            <p:spPr>
              <a:xfrm>
                <a:off x="1704259" y="1937501"/>
                <a:ext cx="88203" cy="90217"/>
              </a:xfrm>
              <a:custGeom>
                <a:avLst/>
                <a:gdLst/>
                <a:ahLst/>
                <a:cxnLst/>
                <a:rect l="l" t="t" r="r" b="b"/>
                <a:pathLst>
                  <a:path w="2803" h="2867" extrusionOk="0">
                    <a:moveTo>
                      <a:pt x="2208" y="1"/>
                    </a:moveTo>
                    <a:cubicBezTo>
                      <a:pt x="2028" y="1"/>
                      <a:pt x="1848" y="198"/>
                      <a:pt x="1669" y="198"/>
                    </a:cubicBezTo>
                    <a:lnTo>
                      <a:pt x="1602" y="198"/>
                    </a:lnTo>
                    <a:cubicBezTo>
                      <a:pt x="1505" y="157"/>
                      <a:pt x="1397" y="132"/>
                      <a:pt x="1301" y="132"/>
                    </a:cubicBezTo>
                    <a:cubicBezTo>
                      <a:pt x="1166" y="132"/>
                      <a:pt x="1055" y="181"/>
                      <a:pt x="1035" y="298"/>
                    </a:cubicBezTo>
                    <a:cubicBezTo>
                      <a:pt x="1035" y="498"/>
                      <a:pt x="1302" y="432"/>
                      <a:pt x="1302" y="565"/>
                    </a:cubicBezTo>
                    <a:cubicBezTo>
                      <a:pt x="1302" y="698"/>
                      <a:pt x="1035" y="665"/>
                      <a:pt x="868" y="798"/>
                    </a:cubicBezTo>
                    <a:cubicBezTo>
                      <a:pt x="821" y="830"/>
                      <a:pt x="775" y="841"/>
                      <a:pt x="728" y="841"/>
                    </a:cubicBezTo>
                    <a:cubicBezTo>
                      <a:pt x="612" y="841"/>
                      <a:pt x="496" y="773"/>
                      <a:pt x="380" y="773"/>
                    </a:cubicBezTo>
                    <a:cubicBezTo>
                      <a:pt x="342" y="773"/>
                      <a:pt x="305" y="780"/>
                      <a:pt x="268" y="798"/>
                    </a:cubicBezTo>
                    <a:cubicBezTo>
                      <a:pt x="68" y="865"/>
                      <a:pt x="468" y="999"/>
                      <a:pt x="335" y="1199"/>
                    </a:cubicBezTo>
                    <a:cubicBezTo>
                      <a:pt x="201" y="1399"/>
                      <a:pt x="335" y="1399"/>
                      <a:pt x="601" y="1599"/>
                    </a:cubicBezTo>
                    <a:cubicBezTo>
                      <a:pt x="835" y="1799"/>
                      <a:pt x="435" y="1833"/>
                      <a:pt x="435" y="2066"/>
                    </a:cubicBezTo>
                    <a:cubicBezTo>
                      <a:pt x="435" y="2300"/>
                      <a:pt x="134" y="2266"/>
                      <a:pt x="68" y="2433"/>
                    </a:cubicBezTo>
                    <a:cubicBezTo>
                      <a:pt x="1" y="2566"/>
                      <a:pt x="335" y="2867"/>
                      <a:pt x="635" y="2867"/>
                    </a:cubicBezTo>
                    <a:cubicBezTo>
                      <a:pt x="968" y="2833"/>
                      <a:pt x="1302" y="2700"/>
                      <a:pt x="1569" y="2466"/>
                    </a:cubicBezTo>
                    <a:cubicBezTo>
                      <a:pt x="1667" y="2368"/>
                      <a:pt x="1752" y="2342"/>
                      <a:pt x="1832" y="2342"/>
                    </a:cubicBezTo>
                    <a:cubicBezTo>
                      <a:pt x="1919" y="2342"/>
                      <a:pt x="2000" y="2373"/>
                      <a:pt x="2086" y="2373"/>
                    </a:cubicBezTo>
                    <a:cubicBezTo>
                      <a:pt x="2134" y="2373"/>
                      <a:pt x="2183" y="2363"/>
                      <a:pt x="2236" y="2333"/>
                    </a:cubicBezTo>
                    <a:cubicBezTo>
                      <a:pt x="2503" y="2199"/>
                      <a:pt x="2336" y="1232"/>
                      <a:pt x="2236" y="1032"/>
                    </a:cubicBezTo>
                    <a:cubicBezTo>
                      <a:pt x="2236" y="1032"/>
                      <a:pt x="2236" y="999"/>
                      <a:pt x="2236" y="965"/>
                    </a:cubicBezTo>
                    <a:cubicBezTo>
                      <a:pt x="2269" y="865"/>
                      <a:pt x="2536" y="832"/>
                      <a:pt x="2670" y="698"/>
                    </a:cubicBezTo>
                    <a:cubicBezTo>
                      <a:pt x="2803" y="565"/>
                      <a:pt x="2569" y="265"/>
                      <a:pt x="2369" y="65"/>
                    </a:cubicBezTo>
                    <a:cubicBezTo>
                      <a:pt x="2315" y="18"/>
                      <a:pt x="2262" y="1"/>
                      <a:pt x="2208"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606;p117">
                <a:extLst>
                  <a:ext uri="{FF2B5EF4-FFF2-40B4-BE49-F238E27FC236}">
                    <a16:creationId xmlns:a16="http://schemas.microsoft.com/office/drawing/2014/main" id="{15BAE7C8-2470-18AC-31E2-E13831D6A833}"/>
                  </a:ext>
                </a:extLst>
              </p:cNvPr>
              <p:cNvSpPr/>
              <p:nvPr/>
            </p:nvSpPr>
            <p:spPr>
              <a:xfrm>
                <a:off x="1760303" y="1858329"/>
                <a:ext cx="18534" cy="16143"/>
              </a:xfrm>
              <a:custGeom>
                <a:avLst/>
                <a:gdLst/>
                <a:ahLst/>
                <a:cxnLst/>
                <a:rect l="l" t="t" r="r" b="b"/>
                <a:pathLst>
                  <a:path w="589" h="513" extrusionOk="0">
                    <a:moveTo>
                      <a:pt x="486" y="1"/>
                    </a:moveTo>
                    <a:cubicBezTo>
                      <a:pt x="330" y="1"/>
                      <a:pt x="1" y="512"/>
                      <a:pt x="155" y="512"/>
                    </a:cubicBezTo>
                    <a:cubicBezTo>
                      <a:pt x="288" y="512"/>
                      <a:pt x="588" y="112"/>
                      <a:pt x="522" y="12"/>
                    </a:cubicBezTo>
                    <a:cubicBezTo>
                      <a:pt x="511" y="4"/>
                      <a:pt x="500" y="1"/>
                      <a:pt x="486"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607;p117">
                <a:extLst>
                  <a:ext uri="{FF2B5EF4-FFF2-40B4-BE49-F238E27FC236}">
                    <a16:creationId xmlns:a16="http://schemas.microsoft.com/office/drawing/2014/main" id="{A7487ECB-E5F9-95A0-ADCD-070C82DBA8DF}"/>
                  </a:ext>
                </a:extLst>
              </p:cNvPr>
              <p:cNvSpPr/>
              <p:nvPr/>
            </p:nvSpPr>
            <p:spPr>
              <a:xfrm>
                <a:off x="1766219" y="1847410"/>
                <a:ext cx="154065" cy="215710"/>
              </a:xfrm>
              <a:custGeom>
                <a:avLst/>
                <a:gdLst/>
                <a:ahLst/>
                <a:cxnLst/>
                <a:rect l="l" t="t" r="r" b="b"/>
                <a:pathLst>
                  <a:path w="4896" h="6855" extrusionOk="0">
                    <a:moveTo>
                      <a:pt x="2055" y="1"/>
                    </a:moveTo>
                    <a:cubicBezTo>
                      <a:pt x="1988" y="1"/>
                      <a:pt x="1951" y="170"/>
                      <a:pt x="1868" y="226"/>
                    </a:cubicBezTo>
                    <a:cubicBezTo>
                      <a:pt x="1768" y="259"/>
                      <a:pt x="1668" y="276"/>
                      <a:pt x="1568" y="276"/>
                    </a:cubicBezTo>
                    <a:cubicBezTo>
                      <a:pt x="1468" y="276"/>
                      <a:pt x="1368" y="259"/>
                      <a:pt x="1268" y="226"/>
                    </a:cubicBezTo>
                    <a:cubicBezTo>
                      <a:pt x="1256" y="224"/>
                      <a:pt x="1245" y="224"/>
                      <a:pt x="1234" y="224"/>
                    </a:cubicBezTo>
                    <a:cubicBezTo>
                      <a:pt x="992" y="224"/>
                      <a:pt x="902" y="565"/>
                      <a:pt x="934" y="693"/>
                    </a:cubicBezTo>
                    <a:cubicBezTo>
                      <a:pt x="934" y="859"/>
                      <a:pt x="634" y="960"/>
                      <a:pt x="667" y="1093"/>
                    </a:cubicBezTo>
                    <a:cubicBezTo>
                      <a:pt x="719" y="1170"/>
                      <a:pt x="670" y="1248"/>
                      <a:pt x="600" y="1248"/>
                    </a:cubicBezTo>
                    <a:cubicBezTo>
                      <a:pt x="579" y="1248"/>
                      <a:pt x="556" y="1241"/>
                      <a:pt x="534" y="1226"/>
                    </a:cubicBezTo>
                    <a:cubicBezTo>
                      <a:pt x="483" y="1176"/>
                      <a:pt x="394" y="1048"/>
                      <a:pt x="281" y="1048"/>
                    </a:cubicBezTo>
                    <a:cubicBezTo>
                      <a:pt x="245" y="1048"/>
                      <a:pt x="207" y="1061"/>
                      <a:pt x="167" y="1093"/>
                    </a:cubicBezTo>
                    <a:cubicBezTo>
                      <a:pt x="0" y="1226"/>
                      <a:pt x="367" y="1393"/>
                      <a:pt x="600" y="1427"/>
                    </a:cubicBezTo>
                    <a:cubicBezTo>
                      <a:pt x="801" y="1460"/>
                      <a:pt x="434" y="1593"/>
                      <a:pt x="367" y="1860"/>
                    </a:cubicBezTo>
                    <a:cubicBezTo>
                      <a:pt x="334" y="2094"/>
                      <a:pt x="667" y="1960"/>
                      <a:pt x="667" y="2127"/>
                    </a:cubicBezTo>
                    <a:cubicBezTo>
                      <a:pt x="667" y="2294"/>
                      <a:pt x="200" y="2327"/>
                      <a:pt x="200" y="2461"/>
                    </a:cubicBezTo>
                    <a:cubicBezTo>
                      <a:pt x="200" y="2503"/>
                      <a:pt x="217" y="2520"/>
                      <a:pt x="245" y="2520"/>
                    </a:cubicBezTo>
                    <a:cubicBezTo>
                      <a:pt x="327" y="2520"/>
                      <a:pt x="501" y="2377"/>
                      <a:pt x="600" y="2327"/>
                    </a:cubicBezTo>
                    <a:cubicBezTo>
                      <a:pt x="609" y="2323"/>
                      <a:pt x="617" y="2321"/>
                      <a:pt x="623" y="2321"/>
                    </a:cubicBezTo>
                    <a:cubicBezTo>
                      <a:pt x="703" y="2321"/>
                      <a:pt x="575" y="2667"/>
                      <a:pt x="780" y="2667"/>
                    </a:cubicBezTo>
                    <a:cubicBezTo>
                      <a:pt x="796" y="2667"/>
                      <a:pt x="814" y="2665"/>
                      <a:pt x="834" y="2661"/>
                    </a:cubicBezTo>
                    <a:cubicBezTo>
                      <a:pt x="1122" y="2629"/>
                      <a:pt x="1041" y="2258"/>
                      <a:pt x="1123" y="2258"/>
                    </a:cubicBezTo>
                    <a:cubicBezTo>
                      <a:pt x="1127" y="2258"/>
                      <a:pt x="1130" y="2259"/>
                      <a:pt x="1134" y="2260"/>
                    </a:cubicBezTo>
                    <a:cubicBezTo>
                      <a:pt x="1268" y="2294"/>
                      <a:pt x="1101" y="2461"/>
                      <a:pt x="1201" y="2627"/>
                    </a:cubicBezTo>
                    <a:cubicBezTo>
                      <a:pt x="1268" y="2794"/>
                      <a:pt x="967" y="3061"/>
                      <a:pt x="1001" y="3194"/>
                    </a:cubicBezTo>
                    <a:cubicBezTo>
                      <a:pt x="1001" y="3254"/>
                      <a:pt x="1122" y="3287"/>
                      <a:pt x="1274" y="3287"/>
                    </a:cubicBezTo>
                    <a:cubicBezTo>
                      <a:pt x="1460" y="3287"/>
                      <a:pt x="1691" y="3238"/>
                      <a:pt x="1801" y="3128"/>
                    </a:cubicBezTo>
                    <a:cubicBezTo>
                      <a:pt x="1851" y="3068"/>
                      <a:pt x="1895" y="3044"/>
                      <a:pt x="1928" y="3044"/>
                    </a:cubicBezTo>
                    <a:cubicBezTo>
                      <a:pt x="2007" y="3044"/>
                      <a:pt x="2028" y="3177"/>
                      <a:pt x="1935" y="3295"/>
                    </a:cubicBezTo>
                    <a:cubicBezTo>
                      <a:pt x="1801" y="3395"/>
                      <a:pt x="1868" y="3595"/>
                      <a:pt x="2035" y="3628"/>
                    </a:cubicBezTo>
                    <a:cubicBezTo>
                      <a:pt x="2202" y="3695"/>
                      <a:pt x="2235" y="3695"/>
                      <a:pt x="2168" y="3828"/>
                    </a:cubicBezTo>
                    <a:cubicBezTo>
                      <a:pt x="2102" y="3962"/>
                      <a:pt x="2168" y="4195"/>
                      <a:pt x="2135" y="4329"/>
                    </a:cubicBezTo>
                    <a:cubicBezTo>
                      <a:pt x="2098" y="4384"/>
                      <a:pt x="1930" y="4408"/>
                      <a:pt x="1786" y="4408"/>
                    </a:cubicBezTo>
                    <a:cubicBezTo>
                      <a:pt x="1669" y="4408"/>
                      <a:pt x="1568" y="4392"/>
                      <a:pt x="1568" y="4362"/>
                    </a:cubicBezTo>
                    <a:cubicBezTo>
                      <a:pt x="1556" y="4327"/>
                      <a:pt x="1524" y="4312"/>
                      <a:pt x="1491" y="4312"/>
                    </a:cubicBezTo>
                    <a:cubicBezTo>
                      <a:pt x="1427" y="4312"/>
                      <a:pt x="1358" y="4363"/>
                      <a:pt x="1401" y="4429"/>
                    </a:cubicBezTo>
                    <a:cubicBezTo>
                      <a:pt x="1434" y="4562"/>
                      <a:pt x="1201" y="4662"/>
                      <a:pt x="1234" y="4762"/>
                    </a:cubicBezTo>
                    <a:cubicBezTo>
                      <a:pt x="1234" y="4896"/>
                      <a:pt x="1534" y="4862"/>
                      <a:pt x="1534" y="4996"/>
                    </a:cubicBezTo>
                    <a:cubicBezTo>
                      <a:pt x="1568" y="5129"/>
                      <a:pt x="1334" y="5263"/>
                      <a:pt x="1034" y="5363"/>
                    </a:cubicBezTo>
                    <a:cubicBezTo>
                      <a:pt x="757" y="5446"/>
                      <a:pt x="986" y="5621"/>
                      <a:pt x="1148" y="5621"/>
                    </a:cubicBezTo>
                    <a:cubicBezTo>
                      <a:pt x="1181" y="5621"/>
                      <a:pt x="1212" y="5613"/>
                      <a:pt x="1234" y="5596"/>
                    </a:cubicBezTo>
                    <a:cubicBezTo>
                      <a:pt x="1265" y="5573"/>
                      <a:pt x="1287" y="5564"/>
                      <a:pt x="1305" y="5564"/>
                    </a:cubicBezTo>
                    <a:cubicBezTo>
                      <a:pt x="1366" y="5564"/>
                      <a:pt x="1388" y="5663"/>
                      <a:pt x="1568" y="5663"/>
                    </a:cubicBezTo>
                    <a:cubicBezTo>
                      <a:pt x="1735" y="5663"/>
                      <a:pt x="1855" y="5779"/>
                      <a:pt x="2026" y="5779"/>
                    </a:cubicBezTo>
                    <a:cubicBezTo>
                      <a:pt x="2060" y="5779"/>
                      <a:pt x="2096" y="5774"/>
                      <a:pt x="2135" y="5763"/>
                    </a:cubicBezTo>
                    <a:cubicBezTo>
                      <a:pt x="2201" y="5735"/>
                      <a:pt x="2249" y="5722"/>
                      <a:pt x="2279" y="5722"/>
                    </a:cubicBezTo>
                    <a:cubicBezTo>
                      <a:pt x="2355" y="5722"/>
                      <a:pt x="2321" y="5801"/>
                      <a:pt x="2202" y="5896"/>
                    </a:cubicBezTo>
                    <a:cubicBezTo>
                      <a:pt x="2128" y="5946"/>
                      <a:pt x="2045" y="5959"/>
                      <a:pt x="1961" y="5959"/>
                    </a:cubicBezTo>
                    <a:cubicBezTo>
                      <a:pt x="1869" y="5959"/>
                      <a:pt x="1777" y="5943"/>
                      <a:pt x="1695" y="5943"/>
                    </a:cubicBezTo>
                    <a:cubicBezTo>
                      <a:pt x="1649" y="5943"/>
                      <a:pt x="1606" y="5948"/>
                      <a:pt x="1568" y="5963"/>
                    </a:cubicBezTo>
                    <a:cubicBezTo>
                      <a:pt x="1401" y="6063"/>
                      <a:pt x="734" y="6697"/>
                      <a:pt x="867" y="6830"/>
                    </a:cubicBezTo>
                    <a:cubicBezTo>
                      <a:pt x="879" y="6847"/>
                      <a:pt x="891" y="6855"/>
                      <a:pt x="905" y="6855"/>
                    </a:cubicBezTo>
                    <a:cubicBezTo>
                      <a:pt x="973" y="6855"/>
                      <a:pt x="1080" y="6680"/>
                      <a:pt x="1301" y="6597"/>
                    </a:cubicBezTo>
                    <a:cubicBezTo>
                      <a:pt x="1354" y="6574"/>
                      <a:pt x="1396" y="6565"/>
                      <a:pt x="1432" y="6565"/>
                    </a:cubicBezTo>
                    <a:cubicBezTo>
                      <a:pt x="1555" y="6565"/>
                      <a:pt x="1598" y="6671"/>
                      <a:pt x="1701" y="6697"/>
                    </a:cubicBezTo>
                    <a:cubicBezTo>
                      <a:pt x="1827" y="6697"/>
                      <a:pt x="1834" y="6461"/>
                      <a:pt x="1946" y="6461"/>
                    </a:cubicBezTo>
                    <a:cubicBezTo>
                      <a:pt x="1953" y="6461"/>
                      <a:pt x="1960" y="6462"/>
                      <a:pt x="1968" y="6463"/>
                    </a:cubicBezTo>
                    <a:cubicBezTo>
                      <a:pt x="2054" y="6463"/>
                      <a:pt x="2140" y="6390"/>
                      <a:pt x="2288" y="6390"/>
                    </a:cubicBezTo>
                    <a:cubicBezTo>
                      <a:pt x="2313" y="6390"/>
                      <a:pt x="2340" y="6392"/>
                      <a:pt x="2368" y="6397"/>
                    </a:cubicBezTo>
                    <a:cubicBezTo>
                      <a:pt x="2398" y="6403"/>
                      <a:pt x="2426" y="6405"/>
                      <a:pt x="2454" y="6405"/>
                    </a:cubicBezTo>
                    <a:cubicBezTo>
                      <a:pt x="2582" y="6405"/>
                      <a:pt x="2692" y="6346"/>
                      <a:pt x="2802" y="6263"/>
                    </a:cubicBezTo>
                    <a:cubicBezTo>
                      <a:pt x="2815" y="6255"/>
                      <a:pt x="2830" y="6251"/>
                      <a:pt x="2846" y="6251"/>
                    </a:cubicBezTo>
                    <a:cubicBezTo>
                      <a:pt x="2943" y="6251"/>
                      <a:pt x="3095" y="6376"/>
                      <a:pt x="3192" y="6376"/>
                    </a:cubicBezTo>
                    <a:cubicBezTo>
                      <a:pt x="3208" y="6376"/>
                      <a:pt x="3223" y="6372"/>
                      <a:pt x="3236" y="6363"/>
                    </a:cubicBezTo>
                    <a:cubicBezTo>
                      <a:pt x="3436" y="6297"/>
                      <a:pt x="3636" y="6263"/>
                      <a:pt x="3836" y="6263"/>
                    </a:cubicBezTo>
                    <a:cubicBezTo>
                      <a:pt x="4136" y="6230"/>
                      <a:pt x="4403" y="6097"/>
                      <a:pt x="4603" y="5930"/>
                    </a:cubicBezTo>
                    <a:cubicBezTo>
                      <a:pt x="4703" y="5855"/>
                      <a:pt x="4616" y="5817"/>
                      <a:pt x="4495" y="5817"/>
                    </a:cubicBezTo>
                    <a:cubicBezTo>
                      <a:pt x="4455" y="5817"/>
                      <a:pt x="4412" y="5821"/>
                      <a:pt x="4370" y="5830"/>
                    </a:cubicBezTo>
                    <a:cubicBezTo>
                      <a:pt x="4360" y="5832"/>
                      <a:pt x="4351" y="5833"/>
                      <a:pt x="4342" y="5833"/>
                    </a:cubicBezTo>
                    <a:cubicBezTo>
                      <a:pt x="4238" y="5833"/>
                      <a:pt x="4251" y="5650"/>
                      <a:pt x="4437" y="5496"/>
                    </a:cubicBezTo>
                    <a:cubicBezTo>
                      <a:pt x="4603" y="5329"/>
                      <a:pt x="4870" y="5229"/>
                      <a:pt x="4870" y="4962"/>
                    </a:cubicBezTo>
                    <a:cubicBezTo>
                      <a:pt x="4895" y="4786"/>
                      <a:pt x="4598" y="4648"/>
                      <a:pt x="4422" y="4648"/>
                    </a:cubicBezTo>
                    <a:cubicBezTo>
                      <a:pt x="4364" y="4648"/>
                      <a:pt x="4320" y="4663"/>
                      <a:pt x="4303" y="4696"/>
                    </a:cubicBezTo>
                    <a:cubicBezTo>
                      <a:pt x="4274" y="4754"/>
                      <a:pt x="4238" y="4780"/>
                      <a:pt x="4199" y="4780"/>
                    </a:cubicBezTo>
                    <a:cubicBezTo>
                      <a:pt x="4149" y="4780"/>
                      <a:pt x="4092" y="4737"/>
                      <a:pt x="4036" y="4662"/>
                    </a:cubicBezTo>
                    <a:cubicBezTo>
                      <a:pt x="3936" y="4495"/>
                      <a:pt x="4103" y="4362"/>
                      <a:pt x="4036" y="4362"/>
                    </a:cubicBezTo>
                    <a:cubicBezTo>
                      <a:pt x="3936" y="4295"/>
                      <a:pt x="3836" y="4195"/>
                      <a:pt x="3836" y="4062"/>
                    </a:cubicBezTo>
                    <a:cubicBezTo>
                      <a:pt x="3869" y="3962"/>
                      <a:pt x="3703" y="3461"/>
                      <a:pt x="3436" y="3395"/>
                    </a:cubicBezTo>
                    <a:cubicBezTo>
                      <a:pt x="3169" y="3328"/>
                      <a:pt x="3102" y="2928"/>
                      <a:pt x="3069" y="2727"/>
                    </a:cubicBezTo>
                    <a:cubicBezTo>
                      <a:pt x="3002" y="2494"/>
                      <a:pt x="2835" y="2627"/>
                      <a:pt x="2702" y="2427"/>
                    </a:cubicBezTo>
                    <a:cubicBezTo>
                      <a:pt x="2635" y="2344"/>
                      <a:pt x="2544" y="2319"/>
                      <a:pt x="2452" y="2319"/>
                    </a:cubicBezTo>
                    <a:cubicBezTo>
                      <a:pt x="2360" y="2319"/>
                      <a:pt x="2268" y="2344"/>
                      <a:pt x="2202" y="2361"/>
                    </a:cubicBezTo>
                    <a:cubicBezTo>
                      <a:pt x="2068" y="2361"/>
                      <a:pt x="2202" y="2127"/>
                      <a:pt x="2402" y="1994"/>
                    </a:cubicBezTo>
                    <a:cubicBezTo>
                      <a:pt x="2635" y="1727"/>
                      <a:pt x="2769" y="1393"/>
                      <a:pt x="2802" y="1026"/>
                    </a:cubicBezTo>
                    <a:cubicBezTo>
                      <a:pt x="2802" y="955"/>
                      <a:pt x="2563" y="922"/>
                      <a:pt x="2315" y="922"/>
                    </a:cubicBezTo>
                    <a:cubicBezTo>
                      <a:pt x="2100" y="922"/>
                      <a:pt x="1879" y="946"/>
                      <a:pt x="1801" y="993"/>
                    </a:cubicBezTo>
                    <a:cubicBezTo>
                      <a:pt x="1778" y="1002"/>
                      <a:pt x="1755" y="1006"/>
                      <a:pt x="1732" y="1006"/>
                    </a:cubicBezTo>
                    <a:cubicBezTo>
                      <a:pt x="1594" y="1006"/>
                      <a:pt x="1486" y="850"/>
                      <a:pt x="1601" y="793"/>
                    </a:cubicBezTo>
                    <a:cubicBezTo>
                      <a:pt x="1735" y="726"/>
                      <a:pt x="2035" y="459"/>
                      <a:pt x="2035" y="326"/>
                    </a:cubicBezTo>
                    <a:cubicBezTo>
                      <a:pt x="2035" y="226"/>
                      <a:pt x="2235" y="126"/>
                      <a:pt x="2102" y="26"/>
                    </a:cubicBezTo>
                    <a:cubicBezTo>
                      <a:pt x="2084" y="8"/>
                      <a:pt x="2069" y="1"/>
                      <a:pt x="2055"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608;p117">
                <a:extLst>
                  <a:ext uri="{FF2B5EF4-FFF2-40B4-BE49-F238E27FC236}">
                    <a16:creationId xmlns:a16="http://schemas.microsoft.com/office/drawing/2014/main" id="{845C916C-7922-D534-1082-C38372180647}"/>
                  </a:ext>
                </a:extLst>
              </p:cNvPr>
              <p:cNvSpPr/>
              <p:nvPr/>
            </p:nvSpPr>
            <p:spPr>
              <a:xfrm>
                <a:off x="2621694" y="3229682"/>
                <a:ext cx="130181" cy="246422"/>
              </a:xfrm>
              <a:custGeom>
                <a:avLst/>
                <a:gdLst/>
                <a:ahLst/>
                <a:cxnLst/>
                <a:rect l="l" t="t" r="r" b="b"/>
                <a:pathLst>
                  <a:path w="4137" h="7831" extrusionOk="0">
                    <a:moveTo>
                      <a:pt x="3417" y="1"/>
                    </a:moveTo>
                    <a:cubicBezTo>
                      <a:pt x="3368" y="1"/>
                      <a:pt x="3318" y="214"/>
                      <a:pt x="3269" y="263"/>
                    </a:cubicBezTo>
                    <a:cubicBezTo>
                      <a:pt x="3202" y="364"/>
                      <a:pt x="3169" y="497"/>
                      <a:pt x="3202" y="664"/>
                    </a:cubicBezTo>
                    <a:cubicBezTo>
                      <a:pt x="3202" y="764"/>
                      <a:pt x="3002" y="897"/>
                      <a:pt x="2869" y="897"/>
                    </a:cubicBezTo>
                    <a:cubicBezTo>
                      <a:pt x="2852" y="893"/>
                      <a:pt x="2833" y="891"/>
                      <a:pt x="2815" y="891"/>
                    </a:cubicBezTo>
                    <a:cubicBezTo>
                      <a:pt x="2688" y="891"/>
                      <a:pt x="2544" y="986"/>
                      <a:pt x="2602" y="1131"/>
                    </a:cubicBezTo>
                    <a:cubicBezTo>
                      <a:pt x="2669" y="1331"/>
                      <a:pt x="2502" y="1298"/>
                      <a:pt x="2602" y="1431"/>
                    </a:cubicBezTo>
                    <a:cubicBezTo>
                      <a:pt x="2702" y="1564"/>
                      <a:pt x="2402" y="1765"/>
                      <a:pt x="2168" y="1765"/>
                    </a:cubicBezTo>
                    <a:cubicBezTo>
                      <a:pt x="1944" y="1797"/>
                      <a:pt x="1689" y="2167"/>
                      <a:pt x="1433" y="2167"/>
                    </a:cubicBezTo>
                    <a:cubicBezTo>
                      <a:pt x="1422" y="2167"/>
                      <a:pt x="1412" y="2166"/>
                      <a:pt x="1401" y="2165"/>
                    </a:cubicBezTo>
                    <a:cubicBezTo>
                      <a:pt x="1383" y="2162"/>
                      <a:pt x="1365" y="2161"/>
                      <a:pt x="1347" y="2161"/>
                    </a:cubicBezTo>
                    <a:cubicBezTo>
                      <a:pt x="1150" y="2161"/>
                      <a:pt x="952" y="2302"/>
                      <a:pt x="755" y="2302"/>
                    </a:cubicBezTo>
                    <a:cubicBezTo>
                      <a:pt x="737" y="2302"/>
                      <a:pt x="719" y="2301"/>
                      <a:pt x="701" y="2298"/>
                    </a:cubicBezTo>
                    <a:cubicBezTo>
                      <a:pt x="694" y="2297"/>
                      <a:pt x="687" y="2297"/>
                      <a:pt x="681" y="2297"/>
                    </a:cubicBezTo>
                    <a:cubicBezTo>
                      <a:pt x="509" y="2297"/>
                      <a:pt x="628" y="2742"/>
                      <a:pt x="467" y="3032"/>
                    </a:cubicBezTo>
                    <a:cubicBezTo>
                      <a:pt x="334" y="3366"/>
                      <a:pt x="367" y="3733"/>
                      <a:pt x="534" y="4033"/>
                    </a:cubicBezTo>
                    <a:cubicBezTo>
                      <a:pt x="767" y="4400"/>
                      <a:pt x="734" y="4867"/>
                      <a:pt x="434" y="5134"/>
                    </a:cubicBezTo>
                    <a:cubicBezTo>
                      <a:pt x="100" y="5501"/>
                      <a:pt x="0" y="6034"/>
                      <a:pt x="200" y="6468"/>
                    </a:cubicBezTo>
                    <a:cubicBezTo>
                      <a:pt x="367" y="6801"/>
                      <a:pt x="367" y="7302"/>
                      <a:pt x="567" y="7502"/>
                    </a:cubicBezTo>
                    <a:cubicBezTo>
                      <a:pt x="716" y="7675"/>
                      <a:pt x="1085" y="7830"/>
                      <a:pt x="1334" y="7830"/>
                    </a:cubicBezTo>
                    <a:cubicBezTo>
                      <a:pt x="1420" y="7830"/>
                      <a:pt x="1492" y="7812"/>
                      <a:pt x="1535" y="7769"/>
                    </a:cubicBezTo>
                    <a:cubicBezTo>
                      <a:pt x="1735" y="7602"/>
                      <a:pt x="1901" y="7802"/>
                      <a:pt x="2102" y="7535"/>
                    </a:cubicBezTo>
                    <a:cubicBezTo>
                      <a:pt x="2335" y="7302"/>
                      <a:pt x="2635" y="6068"/>
                      <a:pt x="2902" y="5234"/>
                    </a:cubicBezTo>
                    <a:cubicBezTo>
                      <a:pt x="3169" y="4533"/>
                      <a:pt x="3403" y="3799"/>
                      <a:pt x="3536" y="3065"/>
                    </a:cubicBezTo>
                    <a:cubicBezTo>
                      <a:pt x="3503" y="2832"/>
                      <a:pt x="3703" y="2699"/>
                      <a:pt x="3636" y="2465"/>
                    </a:cubicBezTo>
                    <a:cubicBezTo>
                      <a:pt x="3558" y="2256"/>
                      <a:pt x="3623" y="2046"/>
                      <a:pt x="3703" y="2046"/>
                    </a:cubicBezTo>
                    <a:cubicBezTo>
                      <a:pt x="3725" y="2046"/>
                      <a:pt x="3748" y="2062"/>
                      <a:pt x="3769" y="2098"/>
                    </a:cubicBezTo>
                    <a:cubicBezTo>
                      <a:pt x="3816" y="2191"/>
                      <a:pt x="3877" y="2241"/>
                      <a:pt x="3935" y="2241"/>
                    </a:cubicBezTo>
                    <a:cubicBezTo>
                      <a:pt x="4003" y="2241"/>
                      <a:pt x="4067" y="2174"/>
                      <a:pt x="4103" y="2031"/>
                    </a:cubicBezTo>
                    <a:cubicBezTo>
                      <a:pt x="4136" y="1798"/>
                      <a:pt x="3903" y="1364"/>
                      <a:pt x="3870" y="997"/>
                    </a:cubicBezTo>
                    <a:cubicBezTo>
                      <a:pt x="3870" y="630"/>
                      <a:pt x="3536" y="263"/>
                      <a:pt x="3469" y="97"/>
                    </a:cubicBezTo>
                    <a:cubicBezTo>
                      <a:pt x="3452" y="27"/>
                      <a:pt x="3435" y="1"/>
                      <a:pt x="3417"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609;p117">
                <a:extLst>
                  <a:ext uri="{FF2B5EF4-FFF2-40B4-BE49-F238E27FC236}">
                    <a16:creationId xmlns:a16="http://schemas.microsoft.com/office/drawing/2014/main" id="{FE806344-1CC5-F3C5-7F34-0C7CA6458D91}"/>
                  </a:ext>
                </a:extLst>
              </p:cNvPr>
              <p:cNvSpPr/>
              <p:nvPr/>
            </p:nvSpPr>
            <p:spPr>
              <a:xfrm>
                <a:off x="2026518" y="2256518"/>
                <a:ext cx="32569" cy="46289"/>
              </a:xfrm>
              <a:custGeom>
                <a:avLst/>
                <a:gdLst/>
                <a:ahLst/>
                <a:cxnLst/>
                <a:rect l="l" t="t" r="r" b="b"/>
                <a:pathLst>
                  <a:path w="1035" h="1471" extrusionOk="0">
                    <a:moveTo>
                      <a:pt x="734" y="0"/>
                    </a:moveTo>
                    <a:cubicBezTo>
                      <a:pt x="668" y="0"/>
                      <a:pt x="568" y="34"/>
                      <a:pt x="501" y="67"/>
                    </a:cubicBezTo>
                    <a:cubicBezTo>
                      <a:pt x="434" y="134"/>
                      <a:pt x="368" y="134"/>
                      <a:pt x="301" y="134"/>
                    </a:cubicBezTo>
                    <a:lnTo>
                      <a:pt x="167" y="134"/>
                    </a:lnTo>
                    <a:cubicBezTo>
                      <a:pt x="134" y="134"/>
                      <a:pt x="101" y="134"/>
                      <a:pt x="101" y="167"/>
                    </a:cubicBezTo>
                    <a:cubicBezTo>
                      <a:pt x="1" y="334"/>
                      <a:pt x="368" y="568"/>
                      <a:pt x="301" y="901"/>
                    </a:cubicBezTo>
                    <a:cubicBezTo>
                      <a:pt x="238" y="1186"/>
                      <a:pt x="294" y="1471"/>
                      <a:pt x="443" y="1471"/>
                    </a:cubicBezTo>
                    <a:cubicBezTo>
                      <a:pt x="451" y="1471"/>
                      <a:pt x="459" y="1470"/>
                      <a:pt x="468" y="1468"/>
                    </a:cubicBezTo>
                    <a:cubicBezTo>
                      <a:pt x="468" y="1435"/>
                      <a:pt x="501" y="1435"/>
                      <a:pt x="534" y="1401"/>
                    </a:cubicBezTo>
                    <a:cubicBezTo>
                      <a:pt x="701" y="1235"/>
                      <a:pt x="801" y="1301"/>
                      <a:pt x="901" y="1168"/>
                    </a:cubicBezTo>
                    <a:cubicBezTo>
                      <a:pt x="1001" y="1035"/>
                      <a:pt x="901" y="534"/>
                      <a:pt x="1001" y="267"/>
                    </a:cubicBezTo>
                    <a:cubicBezTo>
                      <a:pt x="1035" y="134"/>
                      <a:pt x="901" y="34"/>
                      <a:pt x="734"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610;p117">
                <a:extLst>
                  <a:ext uri="{FF2B5EF4-FFF2-40B4-BE49-F238E27FC236}">
                    <a16:creationId xmlns:a16="http://schemas.microsoft.com/office/drawing/2014/main" id="{1DB148D1-6668-E5C1-DA77-E7E192832BDD}"/>
                  </a:ext>
                </a:extLst>
              </p:cNvPr>
              <p:cNvSpPr/>
              <p:nvPr/>
            </p:nvSpPr>
            <p:spPr>
              <a:xfrm>
                <a:off x="2104211" y="2316338"/>
                <a:ext cx="51449" cy="30492"/>
              </a:xfrm>
              <a:custGeom>
                <a:avLst/>
                <a:gdLst/>
                <a:ahLst/>
                <a:cxnLst/>
                <a:rect l="l" t="t" r="r" b="b"/>
                <a:pathLst>
                  <a:path w="1635" h="969" extrusionOk="0">
                    <a:moveTo>
                      <a:pt x="367" y="1"/>
                    </a:moveTo>
                    <a:cubicBezTo>
                      <a:pt x="167" y="1"/>
                      <a:pt x="0" y="168"/>
                      <a:pt x="33" y="268"/>
                    </a:cubicBezTo>
                    <a:cubicBezTo>
                      <a:pt x="100" y="368"/>
                      <a:pt x="200" y="468"/>
                      <a:pt x="634" y="568"/>
                    </a:cubicBezTo>
                    <a:cubicBezTo>
                      <a:pt x="1034" y="668"/>
                      <a:pt x="1067" y="935"/>
                      <a:pt x="1234" y="968"/>
                    </a:cubicBezTo>
                    <a:cubicBezTo>
                      <a:pt x="1434" y="968"/>
                      <a:pt x="1434" y="801"/>
                      <a:pt x="1401" y="568"/>
                    </a:cubicBezTo>
                    <a:cubicBezTo>
                      <a:pt x="1368" y="368"/>
                      <a:pt x="1601" y="101"/>
                      <a:pt x="1635" y="68"/>
                    </a:cubicBezTo>
                    <a:cubicBezTo>
                      <a:pt x="1635" y="34"/>
                      <a:pt x="1601" y="1"/>
                      <a:pt x="1468" y="1"/>
                    </a:cubicBezTo>
                    <a:cubicBezTo>
                      <a:pt x="1368" y="1"/>
                      <a:pt x="1268" y="1"/>
                      <a:pt x="1168" y="34"/>
                    </a:cubicBezTo>
                    <a:cubicBezTo>
                      <a:pt x="1067" y="68"/>
                      <a:pt x="934" y="68"/>
                      <a:pt x="801" y="101"/>
                    </a:cubicBezTo>
                    <a:cubicBezTo>
                      <a:pt x="701" y="101"/>
                      <a:pt x="600" y="68"/>
                      <a:pt x="500" y="34"/>
                    </a:cubicBezTo>
                    <a:cubicBezTo>
                      <a:pt x="467" y="1"/>
                      <a:pt x="400" y="1"/>
                      <a:pt x="367"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611;p117">
                <a:extLst>
                  <a:ext uri="{FF2B5EF4-FFF2-40B4-BE49-F238E27FC236}">
                    <a16:creationId xmlns:a16="http://schemas.microsoft.com/office/drawing/2014/main" id="{B9C13348-8625-66B5-9749-789FA80F1626}"/>
                  </a:ext>
                </a:extLst>
              </p:cNvPr>
              <p:cNvSpPr/>
              <p:nvPr/>
            </p:nvSpPr>
            <p:spPr>
              <a:xfrm>
                <a:off x="1183630" y="1965759"/>
                <a:ext cx="1787637" cy="3884852"/>
              </a:xfrm>
              <a:custGeom>
                <a:avLst/>
                <a:gdLst/>
                <a:ahLst/>
                <a:cxnLst/>
                <a:rect l="l" t="t" r="r" b="b"/>
                <a:pathLst>
                  <a:path w="56809" h="123456" extrusionOk="0">
                    <a:moveTo>
                      <a:pt x="21916" y="1"/>
                    </a:moveTo>
                    <a:cubicBezTo>
                      <a:pt x="21916" y="1"/>
                      <a:pt x="4738" y="17146"/>
                      <a:pt x="2736" y="20482"/>
                    </a:cubicBezTo>
                    <a:cubicBezTo>
                      <a:pt x="735" y="23818"/>
                      <a:pt x="134" y="48102"/>
                      <a:pt x="134" y="48102"/>
                    </a:cubicBezTo>
                    <a:cubicBezTo>
                      <a:pt x="1" y="52305"/>
                      <a:pt x="8707" y="64914"/>
                      <a:pt x="8707" y="64914"/>
                    </a:cubicBezTo>
                    <a:lnTo>
                      <a:pt x="2002" y="123456"/>
                    </a:lnTo>
                    <a:lnTo>
                      <a:pt x="52605" y="123456"/>
                    </a:lnTo>
                    <a:lnTo>
                      <a:pt x="47802" y="65514"/>
                    </a:lnTo>
                    <a:cubicBezTo>
                      <a:pt x="47802" y="65514"/>
                      <a:pt x="56808" y="44699"/>
                      <a:pt x="56708" y="41430"/>
                    </a:cubicBezTo>
                    <a:cubicBezTo>
                      <a:pt x="56608" y="38161"/>
                      <a:pt x="54306" y="17513"/>
                      <a:pt x="54306" y="17513"/>
                    </a:cubicBezTo>
                    <a:cubicBezTo>
                      <a:pt x="54306" y="17513"/>
                      <a:pt x="55040" y="11342"/>
                      <a:pt x="53873" y="8974"/>
                    </a:cubicBezTo>
                    <a:cubicBezTo>
                      <a:pt x="52778" y="6814"/>
                      <a:pt x="47746" y="5432"/>
                      <a:pt x="46133" y="5432"/>
                    </a:cubicBezTo>
                    <a:cubicBezTo>
                      <a:pt x="45977" y="5432"/>
                      <a:pt x="45852" y="5445"/>
                      <a:pt x="45767" y="5471"/>
                    </a:cubicBezTo>
                    <a:cubicBezTo>
                      <a:pt x="45300" y="5571"/>
                      <a:pt x="44866" y="5771"/>
                      <a:pt x="44499" y="6072"/>
                    </a:cubicBezTo>
                    <a:cubicBezTo>
                      <a:pt x="44499" y="6072"/>
                      <a:pt x="43265" y="2436"/>
                      <a:pt x="42565" y="1835"/>
                    </a:cubicBezTo>
                    <a:cubicBezTo>
                      <a:pt x="41897" y="1235"/>
                      <a:pt x="36193" y="601"/>
                      <a:pt x="35660" y="601"/>
                    </a:cubicBezTo>
                    <a:cubicBezTo>
                      <a:pt x="35159" y="601"/>
                      <a:pt x="32691" y="2436"/>
                      <a:pt x="32691" y="2436"/>
                    </a:cubicBezTo>
                    <a:cubicBezTo>
                      <a:pt x="32691" y="2436"/>
                      <a:pt x="32324" y="1335"/>
                      <a:pt x="31723" y="968"/>
                    </a:cubicBezTo>
                    <a:cubicBezTo>
                      <a:pt x="31209" y="654"/>
                      <a:pt x="27000" y="266"/>
                      <a:pt x="25656" y="266"/>
                    </a:cubicBezTo>
                    <a:cubicBezTo>
                      <a:pt x="25430" y="266"/>
                      <a:pt x="25286" y="277"/>
                      <a:pt x="25252" y="301"/>
                    </a:cubicBezTo>
                    <a:cubicBezTo>
                      <a:pt x="25052" y="468"/>
                      <a:pt x="23718" y="3036"/>
                      <a:pt x="23718" y="3036"/>
                    </a:cubicBezTo>
                    <a:lnTo>
                      <a:pt x="219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612;p117">
                <a:extLst>
                  <a:ext uri="{FF2B5EF4-FFF2-40B4-BE49-F238E27FC236}">
                    <a16:creationId xmlns:a16="http://schemas.microsoft.com/office/drawing/2014/main" id="{7CD59B5B-9E9D-22C5-A5C5-3C4BC99CDF21}"/>
                  </a:ext>
                </a:extLst>
              </p:cNvPr>
              <p:cNvSpPr/>
              <p:nvPr/>
            </p:nvSpPr>
            <p:spPr>
              <a:xfrm>
                <a:off x="1622412" y="2606059"/>
                <a:ext cx="234087" cy="462918"/>
              </a:xfrm>
              <a:custGeom>
                <a:avLst/>
                <a:gdLst/>
                <a:ahLst/>
                <a:cxnLst/>
                <a:rect l="l" t="t" r="r" b="b"/>
                <a:pathLst>
                  <a:path w="7439" h="14711" extrusionOk="0">
                    <a:moveTo>
                      <a:pt x="6471" y="0"/>
                    </a:moveTo>
                    <a:lnTo>
                      <a:pt x="0" y="8406"/>
                    </a:lnTo>
                    <a:cubicBezTo>
                      <a:pt x="2702" y="10208"/>
                      <a:pt x="5204" y="12343"/>
                      <a:pt x="7439" y="14711"/>
                    </a:cubicBezTo>
                    <a:lnTo>
                      <a:pt x="6471" y="0"/>
                    </a:lnTo>
                    <a:close/>
                  </a:path>
                </a:pathLst>
              </a:custGeom>
              <a:solidFill>
                <a:srgbClr val="D32A5A">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613;p117">
                <a:extLst>
                  <a:ext uri="{FF2B5EF4-FFF2-40B4-BE49-F238E27FC236}">
                    <a16:creationId xmlns:a16="http://schemas.microsoft.com/office/drawing/2014/main" id="{84D28393-81FE-E2B1-9A61-C3F43BBAB4C3}"/>
                  </a:ext>
                </a:extLst>
              </p:cNvPr>
              <p:cNvSpPr/>
              <p:nvPr/>
            </p:nvSpPr>
            <p:spPr>
              <a:xfrm>
                <a:off x="1971953" y="3124581"/>
                <a:ext cx="684387" cy="574219"/>
              </a:xfrm>
              <a:custGeom>
                <a:avLst/>
                <a:gdLst/>
                <a:ahLst/>
                <a:cxnLst/>
                <a:rect l="l" t="t" r="r" b="b"/>
                <a:pathLst>
                  <a:path w="21749" h="18248" extrusionOk="0">
                    <a:moveTo>
                      <a:pt x="7839" y="1"/>
                    </a:moveTo>
                    <a:cubicBezTo>
                      <a:pt x="7839" y="1"/>
                      <a:pt x="6536" y="4195"/>
                      <a:pt x="2671" y="4195"/>
                    </a:cubicBezTo>
                    <a:cubicBezTo>
                      <a:pt x="1950" y="4195"/>
                      <a:pt x="1140" y="4050"/>
                      <a:pt x="234" y="3704"/>
                    </a:cubicBezTo>
                    <a:lnTo>
                      <a:pt x="0" y="4504"/>
                    </a:lnTo>
                    <a:lnTo>
                      <a:pt x="3136" y="18247"/>
                    </a:lnTo>
                    <a:lnTo>
                      <a:pt x="21749" y="4037"/>
                    </a:lnTo>
                    <a:cubicBezTo>
                      <a:pt x="21749" y="4037"/>
                      <a:pt x="17646" y="3270"/>
                      <a:pt x="16579" y="835"/>
                    </a:cubicBezTo>
                    <a:cubicBezTo>
                      <a:pt x="16579" y="835"/>
                      <a:pt x="14510" y="3904"/>
                      <a:pt x="12742" y="4171"/>
                    </a:cubicBezTo>
                    <a:cubicBezTo>
                      <a:pt x="12627" y="4190"/>
                      <a:pt x="12508" y="4199"/>
                      <a:pt x="12387" y="4199"/>
                    </a:cubicBezTo>
                    <a:cubicBezTo>
                      <a:pt x="10631" y="4199"/>
                      <a:pt x="8432" y="2217"/>
                      <a:pt x="7839" y="1"/>
                    </a:cubicBezTo>
                    <a:close/>
                  </a:path>
                </a:pathLst>
              </a:custGeom>
              <a:solidFill>
                <a:srgbClr val="D32A5A">
                  <a:alpha val="16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614;p117">
                <a:extLst>
                  <a:ext uri="{FF2B5EF4-FFF2-40B4-BE49-F238E27FC236}">
                    <a16:creationId xmlns:a16="http://schemas.microsoft.com/office/drawing/2014/main" id="{EBFE06AD-E4AF-8B31-12BA-113945371AD5}"/>
                  </a:ext>
                </a:extLst>
              </p:cNvPr>
              <p:cNvSpPr/>
              <p:nvPr/>
            </p:nvSpPr>
            <p:spPr>
              <a:xfrm>
                <a:off x="1457617" y="885542"/>
                <a:ext cx="489162" cy="1561008"/>
              </a:xfrm>
              <a:custGeom>
                <a:avLst/>
                <a:gdLst/>
                <a:ahLst/>
                <a:cxnLst/>
                <a:rect l="l" t="t" r="r" b="b"/>
                <a:pathLst>
                  <a:path w="15545" h="49607" extrusionOk="0">
                    <a:moveTo>
                      <a:pt x="7424" y="1"/>
                    </a:moveTo>
                    <a:cubicBezTo>
                      <a:pt x="6367" y="1"/>
                      <a:pt x="5273" y="480"/>
                      <a:pt x="4403" y="1772"/>
                    </a:cubicBezTo>
                    <a:cubicBezTo>
                      <a:pt x="2035" y="5341"/>
                      <a:pt x="0" y="49606"/>
                      <a:pt x="0" y="49606"/>
                    </a:cubicBezTo>
                    <a:lnTo>
                      <a:pt x="0" y="49606"/>
                    </a:lnTo>
                    <a:lnTo>
                      <a:pt x="15544" y="47104"/>
                    </a:lnTo>
                    <a:cubicBezTo>
                      <a:pt x="15544" y="47104"/>
                      <a:pt x="11909" y="3873"/>
                      <a:pt x="11075" y="2172"/>
                    </a:cubicBezTo>
                    <a:cubicBezTo>
                      <a:pt x="10570" y="1123"/>
                      <a:pt x="9041" y="1"/>
                      <a:pt x="74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615;p117">
                <a:extLst>
                  <a:ext uri="{FF2B5EF4-FFF2-40B4-BE49-F238E27FC236}">
                    <a16:creationId xmlns:a16="http://schemas.microsoft.com/office/drawing/2014/main" id="{C54C79BC-CD26-747E-5A7F-2AE630DA53E7}"/>
                  </a:ext>
                </a:extLst>
              </p:cNvPr>
              <p:cNvSpPr/>
              <p:nvPr/>
            </p:nvSpPr>
            <p:spPr>
              <a:xfrm rot="-5400000">
                <a:off x="2040134" y="817232"/>
                <a:ext cx="246705" cy="403099"/>
              </a:xfrm>
              <a:custGeom>
                <a:avLst/>
                <a:gdLst/>
                <a:ahLst/>
                <a:cxnLst/>
                <a:rect l="l" t="t" r="r" b="b"/>
                <a:pathLst>
                  <a:path w="7840" h="12810" extrusionOk="0">
                    <a:moveTo>
                      <a:pt x="3903" y="0"/>
                    </a:moveTo>
                    <a:cubicBezTo>
                      <a:pt x="3903" y="0"/>
                      <a:pt x="1" y="6739"/>
                      <a:pt x="1" y="8907"/>
                    </a:cubicBezTo>
                    <a:cubicBezTo>
                      <a:pt x="1" y="11075"/>
                      <a:pt x="1735" y="12810"/>
                      <a:pt x="3903" y="12810"/>
                    </a:cubicBezTo>
                    <a:cubicBezTo>
                      <a:pt x="6072" y="12810"/>
                      <a:pt x="7840" y="11075"/>
                      <a:pt x="7840" y="8907"/>
                    </a:cubicBezTo>
                    <a:cubicBezTo>
                      <a:pt x="7840" y="6739"/>
                      <a:pt x="3903" y="0"/>
                      <a:pt x="39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616;p117">
                <a:extLst>
                  <a:ext uri="{FF2B5EF4-FFF2-40B4-BE49-F238E27FC236}">
                    <a16:creationId xmlns:a16="http://schemas.microsoft.com/office/drawing/2014/main" id="{6A47E03C-DA66-4317-C160-A973612C6C65}"/>
                  </a:ext>
                </a:extLst>
              </p:cNvPr>
              <p:cNvSpPr/>
              <p:nvPr/>
            </p:nvSpPr>
            <p:spPr>
              <a:xfrm rot="-5400000">
                <a:off x="2225462" y="1021377"/>
                <a:ext cx="66176" cy="120772"/>
              </a:xfrm>
              <a:custGeom>
                <a:avLst/>
                <a:gdLst/>
                <a:ahLst/>
                <a:cxnLst/>
                <a:rect l="l" t="t" r="r" b="b"/>
                <a:pathLst>
                  <a:path w="2103" h="3838" extrusionOk="0">
                    <a:moveTo>
                      <a:pt x="792" y="1"/>
                    </a:moveTo>
                    <a:cubicBezTo>
                      <a:pt x="587" y="1"/>
                      <a:pt x="384" y="96"/>
                      <a:pt x="268" y="299"/>
                    </a:cubicBezTo>
                    <a:cubicBezTo>
                      <a:pt x="134" y="633"/>
                      <a:pt x="34" y="966"/>
                      <a:pt x="34" y="1300"/>
                    </a:cubicBezTo>
                    <a:cubicBezTo>
                      <a:pt x="1" y="1600"/>
                      <a:pt x="34" y="1900"/>
                      <a:pt x="101" y="2200"/>
                    </a:cubicBezTo>
                    <a:cubicBezTo>
                      <a:pt x="268" y="2834"/>
                      <a:pt x="635" y="3368"/>
                      <a:pt x="1168" y="3768"/>
                    </a:cubicBezTo>
                    <a:cubicBezTo>
                      <a:pt x="1251" y="3809"/>
                      <a:pt x="1359" y="3838"/>
                      <a:pt x="1461" y="3838"/>
                    </a:cubicBezTo>
                    <a:cubicBezTo>
                      <a:pt x="1524" y="3838"/>
                      <a:pt x="1584" y="3827"/>
                      <a:pt x="1635" y="3802"/>
                    </a:cubicBezTo>
                    <a:cubicBezTo>
                      <a:pt x="1802" y="3768"/>
                      <a:pt x="1936" y="3668"/>
                      <a:pt x="2036" y="3535"/>
                    </a:cubicBezTo>
                    <a:cubicBezTo>
                      <a:pt x="2102" y="3401"/>
                      <a:pt x="2102" y="3235"/>
                      <a:pt x="2069" y="3068"/>
                    </a:cubicBezTo>
                    <a:cubicBezTo>
                      <a:pt x="2002" y="2901"/>
                      <a:pt x="1902" y="2768"/>
                      <a:pt x="1769" y="2701"/>
                    </a:cubicBezTo>
                    <a:lnTo>
                      <a:pt x="1769" y="2701"/>
                    </a:lnTo>
                    <a:cubicBezTo>
                      <a:pt x="1807" y="2720"/>
                      <a:pt x="1846" y="2739"/>
                      <a:pt x="1852" y="2739"/>
                    </a:cubicBezTo>
                    <a:cubicBezTo>
                      <a:pt x="1857" y="2739"/>
                      <a:pt x="1844" y="2729"/>
                      <a:pt x="1802" y="2701"/>
                    </a:cubicBezTo>
                    <a:lnTo>
                      <a:pt x="1769" y="2634"/>
                    </a:lnTo>
                    <a:lnTo>
                      <a:pt x="1635" y="2534"/>
                    </a:lnTo>
                    <a:cubicBezTo>
                      <a:pt x="1613" y="2511"/>
                      <a:pt x="1560" y="2428"/>
                      <a:pt x="1559" y="2428"/>
                    </a:cubicBezTo>
                    <a:lnTo>
                      <a:pt x="1559" y="2428"/>
                    </a:lnTo>
                    <a:cubicBezTo>
                      <a:pt x="1558" y="2428"/>
                      <a:pt x="1570" y="2447"/>
                      <a:pt x="1602" y="2501"/>
                    </a:cubicBezTo>
                    <a:lnTo>
                      <a:pt x="1502" y="2367"/>
                    </a:lnTo>
                    <a:cubicBezTo>
                      <a:pt x="1469" y="2267"/>
                      <a:pt x="1402" y="2200"/>
                      <a:pt x="1369" y="2100"/>
                    </a:cubicBezTo>
                    <a:lnTo>
                      <a:pt x="1369" y="2034"/>
                    </a:lnTo>
                    <a:cubicBezTo>
                      <a:pt x="1335" y="2000"/>
                      <a:pt x="1335" y="1934"/>
                      <a:pt x="1302" y="1867"/>
                    </a:cubicBezTo>
                    <a:cubicBezTo>
                      <a:pt x="1302" y="1800"/>
                      <a:pt x="1302" y="1767"/>
                      <a:pt x="1268" y="1700"/>
                    </a:cubicBezTo>
                    <a:lnTo>
                      <a:pt x="1268" y="1667"/>
                    </a:lnTo>
                    <a:cubicBezTo>
                      <a:pt x="1268" y="1567"/>
                      <a:pt x="1268" y="1467"/>
                      <a:pt x="1268" y="1366"/>
                    </a:cubicBezTo>
                    <a:cubicBezTo>
                      <a:pt x="1268" y="1321"/>
                      <a:pt x="1284" y="1213"/>
                      <a:pt x="1283" y="1213"/>
                    </a:cubicBezTo>
                    <a:lnTo>
                      <a:pt x="1283" y="1213"/>
                    </a:lnTo>
                    <a:cubicBezTo>
                      <a:pt x="1283" y="1213"/>
                      <a:pt x="1279" y="1236"/>
                      <a:pt x="1268" y="1300"/>
                    </a:cubicBezTo>
                    <a:cubicBezTo>
                      <a:pt x="1268" y="1266"/>
                      <a:pt x="1268" y="1200"/>
                      <a:pt x="1302" y="1166"/>
                    </a:cubicBezTo>
                    <a:cubicBezTo>
                      <a:pt x="1335" y="1100"/>
                      <a:pt x="1335" y="1066"/>
                      <a:pt x="1335" y="1000"/>
                    </a:cubicBezTo>
                    <a:cubicBezTo>
                      <a:pt x="1359" y="976"/>
                      <a:pt x="1400" y="867"/>
                      <a:pt x="1385" y="867"/>
                    </a:cubicBezTo>
                    <a:cubicBezTo>
                      <a:pt x="1382" y="867"/>
                      <a:pt x="1375" y="873"/>
                      <a:pt x="1365" y="886"/>
                    </a:cubicBezTo>
                    <a:lnTo>
                      <a:pt x="1365" y="886"/>
                    </a:lnTo>
                    <a:cubicBezTo>
                      <a:pt x="1435" y="762"/>
                      <a:pt x="1431" y="614"/>
                      <a:pt x="1402" y="466"/>
                    </a:cubicBezTo>
                    <a:cubicBezTo>
                      <a:pt x="1326" y="164"/>
                      <a:pt x="1058" y="1"/>
                      <a:pt x="792" y="1"/>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617;p117">
                <a:extLst>
                  <a:ext uri="{FF2B5EF4-FFF2-40B4-BE49-F238E27FC236}">
                    <a16:creationId xmlns:a16="http://schemas.microsoft.com/office/drawing/2014/main" id="{1D59BBDB-87ED-C3AB-A889-DF2FCC47908F}"/>
                  </a:ext>
                </a:extLst>
              </p:cNvPr>
              <p:cNvSpPr/>
              <p:nvPr/>
            </p:nvSpPr>
            <p:spPr>
              <a:xfrm>
                <a:off x="1483830" y="2038071"/>
                <a:ext cx="1377207" cy="1709000"/>
              </a:xfrm>
              <a:custGeom>
                <a:avLst/>
                <a:gdLst/>
                <a:ahLst/>
                <a:cxnLst/>
                <a:rect l="l" t="t" r="r" b="b"/>
                <a:pathLst>
                  <a:path w="43766" h="54310" extrusionOk="0">
                    <a:moveTo>
                      <a:pt x="10408" y="19385"/>
                    </a:moveTo>
                    <a:lnTo>
                      <a:pt x="10408" y="19385"/>
                    </a:lnTo>
                    <a:cubicBezTo>
                      <a:pt x="10375" y="22787"/>
                      <a:pt x="10609" y="26223"/>
                      <a:pt x="11076" y="29592"/>
                    </a:cubicBezTo>
                    <a:cubicBezTo>
                      <a:pt x="11176" y="30259"/>
                      <a:pt x="11276" y="30893"/>
                      <a:pt x="11376" y="31560"/>
                    </a:cubicBezTo>
                    <a:cubicBezTo>
                      <a:pt x="10675" y="30793"/>
                      <a:pt x="9941" y="30059"/>
                      <a:pt x="9141" y="29392"/>
                    </a:cubicBezTo>
                    <a:cubicBezTo>
                      <a:pt x="7873" y="28291"/>
                      <a:pt x="6506" y="27357"/>
                      <a:pt x="5038" y="26557"/>
                    </a:cubicBezTo>
                    <a:cubicBezTo>
                      <a:pt x="6639" y="24555"/>
                      <a:pt x="8173" y="22520"/>
                      <a:pt x="9675" y="20452"/>
                    </a:cubicBezTo>
                    <a:cubicBezTo>
                      <a:pt x="9908" y="20085"/>
                      <a:pt x="10175" y="19752"/>
                      <a:pt x="10408" y="19385"/>
                    </a:cubicBezTo>
                    <a:close/>
                    <a:moveTo>
                      <a:pt x="13940" y="0"/>
                    </a:moveTo>
                    <a:cubicBezTo>
                      <a:pt x="12480" y="0"/>
                      <a:pt x="11138" y="810"/>
                      <a:pt x="10008" y="1672"/>
                    </a:cubicBezTo>
                    <a:cubicBezTo>
                      <a:pt x="8540" y="2806"/>
                      <a:pt x="7139" y="4040"/>
                      <a:pt x="5705" y="5241"/>
                    </a:cubicBezTo>
                    <a:lnTo>
                      <a:pt x="1269" y="8911"/>
                    </a:lnTo>
                    <a:lnTo>
                      <a:pt x="201" y="9845"/>
                    </a:lnTo>
                    <a:cubicBezTo>
                      <a:pt x="1" y="10045"/>
                      <a:pt x="1" y="10345"/>
                      <a:pt x="201" y="10578"/>
                    </a:cubicBezTo>
                    <a:cubicBezTo>
                      <a:pt x="301" y="10678"/>
                      <a:pt x="435" y="10729"/>
                      <a:pt x="568" y="10729"/>
                    </a:cubicBezTo>
                    <a:cubicBezTo>
                      <a:pt x="701" y="10729"/>
                      <a:pt x="835" y="10678"/>
                      <a:pt x="935" y="10578"/>
                    </a:cubicBezTo>
                    <a:lnTo>
                      <a:pt x="9408" y="3507"/>
                    </a:lnTo>
                    <a:cubicBezTo>
                      <a:pt x="10542" y="2539"/>
                      <a:pt x="11776" y="1439"/>
                      <a:pt x="13310" y="1105"/>
                    </a:cubicBezTo>
                    <a:cubicBezTo>
                      <a:pt x="13517" y="1059"/>
                      <a:pt x="13724" y="1037"/>
                      <a:pt x="13928" y="1037"/>
                    </a:cubicBezTo>
                    <a:cubicBezTo>
                      <a:pt x="14909" y="1037"/>
                      <a:pt x="15827" y="1550"/>
                      <a:pt x="16379" y="2406"/>
                    </a:cubicBezTo>
                    <a:cubicBezTo>
                      <a:pt x="18147" y="5008"/>
                      <a:pt x="16579" y="8043"/>
                      <a:pt x="15145" y="10378"/>
                    </a:cubicBezTo>
                    <a:cubicBezTo>
                      <a:pt x="13310" y="13347"/>
                      <a:pt x="11409" y="16216"/>
                      <a:pt x="9408" y="19051"/>
                    </a:cubicBezTo>
                    <a:cubicBezTo>
                      <a:pt x="7373" y="21887"/>
                      <a:pt x="5271" y="24622"/>
                      <a:pt x="3103" y="27290"/>
                    </a:cubicBezTo>
                    <a:lnTo>
                      <a:pt x="2269" y="28324"/>
                    </a:lnTo>
                    <a:cubicBezTo>
                      <a:pt x="2069" y="28525"/>
                      <a:pt x="2069" y="28858"/>
                      <a:pt x="2269" y="29058"/>
                    </a:cubicBezTo>
                    <a:cubicBezTo>
                      <a:pt x="2369" y="29158"/>
                      <a:pt x="2503" y="29208"/>
                      <a:pt x="2636" y="29208"/>
                    </a:cubicBezTo>
                    <a:cubicBezTo>
                      <a:pt x="2770" y="29208"/>
                      <a:pt x="2903" y="29158"/>
                      <a:pt x="3003" y="29058"/>
                    </a:cubicBezTo>
                    <a:cubicBezTo>
                      <a:pt x="3470" y="28491"/>
                      <a:pt x="3937" y="27924"/>
                      <a:pt x="4371" y="27390"/>
                    </a:cubicBezTo>
                    <a:lnTo>
                      <a:pt x="4471" y="27424"/>
                    </a:lnTo>
                    <a:cubicBezTo>
                      <a:pt x="7006" y="28825"/>
                      <a:pt x="9274" y="30659"/>
                      <a:pt x="11142" y="32861"/>
                    </a:cubicBezTo>
                    <a:cubicBezTo>
                      <a:pt x="12977" y="35029"/>
                      <a:pt x="14445" y="37531"/>
                      <a:pt x="15445" y="40200"/>
                    </a:cubicBezTo>
                    <a:cubicBezTo>
                      <a:pt x="16980" y="44469"/>
                      <a:pt x="17714" y="49273"/>
                      <a:pt x="17947" y="53809"/>
                    </a:cubicBezTo>
                    <a:cubicBezTo>
                      <a:pt x="17964" y="54143"/>
                      <a:pt x="18239" y="54310"/>
                      <a:pt x="18506" y="54310"/>
                    </a:cubicBezTo>
                    <a:cubicBezTo>
                      <a:pt x="18773" y="54310"/>
                      <a:pt x="19031" y="54143"/>
                      <a:pt x="19015" y="53809"/>
                    </a:cubicBezTo>
                    <a:cubicBezTo>
                      <a:pt x="18814" y="50340"/>
                      <a:pt x="18314" y="46871"/>
                      <a:pt x="17413" y="43502"/>
                    </a:cubicBezTo>
                    <a:cubicBezTo>
                      <a:pt x="17113" y="41901"/>
                      <a:pt x="16646" y="40366"/>
                      <a:pt x="16012" y="38865"/>
                    </a:cubicBezTo>
                    <a:lnTo>
                      <a:pt x="16012" y="38865"/>
                    </a:lnTo>
                    <a:cubicBezTo>
                      <a:pt x="16750" y="39187"/>
                      <a:pt x="17540" y="39347"/>
                      <a:pt x="18330" y="39347"/>
                    </a:cubicBezTo>
                    <a:cubicBezTo>
                      <a:pt x="18934" y="39347"/>
                      <a:pt x="19537" y="39253"/>
                      <a:pt x="20115" y="39065"/>
                    </a:cubicBezTo>
                    <a:cubicBezTo>
                      <a:pt x="21650" y="38532"/>
                      <a:pt x="22851" y="37364"/>
                      <a:pt x="23418" y="35830"/>
                    </a:cubicBezTo>
                    <a:cubicBezTo>
                      <a:pt x="23918" y="37164"/>
                      <a:pt x="24885" y="38265"/>
                      <a:pt x="26186" y="38865"/>
                    </a:cubicBezTo>
                    <a:cubicBezTo>
                      <a:pt x="26687" y="39106"/>
                      <a:pt x="27235" y="39226"/>
                      <a:pt x="27795" y="39226"/>
                    </a:cubicBezTo>
                    <a:cubicBezTo>
                      <a:pt x="28169" y="39226"/>
                      <a:pt x="28548" y="39172"/>
                      <a:pt x="28922" y="39065"/>
                    </a:cubicBezTo>
                    <a:cubicBezTo>
                      <a:pt x="29822" y="38799"/>
                      <a:pt x="30656" y="38265"/>
                      <a:pt x="31257" y="37531"/>
                    </a:cubicBezTo>
                    <a:cubicBezTo>
                      <a:pt x="31590" y="37131"/>
                      <a:pt x="31857" y="36730"/>
                      <a:pt x="32091" y="36297"/>
                    </a:cubicBezTo>
                    <a:cubicBezTo>
                      <a:pt x="33125" y="37498"/>
                      <a:pt x="34292" y="38665"/>
                      <a:pt x="35893" y="38999"/>
                    </a:cubicBezTo>
                    <a:cubicBezTo>
                      <a:pt x="36159" y="39068"/>
                      <a:pt x="36433" y="39101"/>
                      <a:pt x="36710" y="39101"/>
                    </a:cubicBezTo>
                    <a:cubicBezTo>
                      <a:pt x="37231" y="39101"/>
                      <a:pt x="37760" y="38983"/>
                      <a:pt x="38262" y="38765"/>
                    </a:cubicBezTo>
                    <a:cubicBezTo>
                      <a:pt x="38862" y="38432"/>
                      <a:pt x="39396" y="37998"/>
                      <a:pt x="39796" y="37398"/>
                    </a:cubicBezTo>
                    <a:cubicBezTo>
                      <a:pt x="40663" y="36230"/>
                      <a:pt x="41064" y="34762"/>
                      <a:pt x="41431" y="33361"/>
                    </a:cubicBezTo>
                    <a:cubicBezTo>
                      <a:pt x="41931" y="31527"/>
                      <a:pt x="42365" y="29692"/>
                      <a:pt x="42765" y="27824"/>
                    </a:cubicBezTo>
                    <a:cubicBezTo>
                      <a:pt x="43165" y="25723"/>
                      <a:pt x="43499" y="23588"/>
                      <a:pt x="43766" y="21453"/>
                    </a:cubicBezTo>
                    <a:cubicBezTo>
                      <a:pt x="43766" y="21153"/>
                      <a:pt x="43532" y="20919"/>
                      <a:pt x="43265" y="20919"/>
                    </a:cubicBezTo>
                    <a:cubicBezTo>
                      <a:pt x="42965" y="20919"/>
                      <a:pt x="42731" y="21153"/>
                      <a:pt x="42731" y="21420"/>
                    </a:cubicBezTo>
                    <a:cubicBezTo>
                      <a:pt x="42298" y="24955"/>
                      <a:pt x="41631" y="28425"/>
                      <a:pt x="40763" y="31860"/>
                    </a:cubicBezTo>
                    <a:cubicBezTo>
                      <a:pt x="40396" y="33261"/>
                      <a:pt x="40096" y="34762"/>
                      <a:pt x="39396" y="36063"/>
                    </a:cubicBezTo>
                    <a:cubicBezTo>
                      <a:pt x="38862" y="37131"/>
                      <a:pt x="37995" y="38065"/>
                      <a:pt x="36694" y="38065"/>
                    </a:cubicBezTo>
                    <a:cubicBezTo>
                      <a:pt x="34893" y="38031"/>
                      <a:pt x="33625" y="36497"/>
                      <a:pt x="32591" y="35229"/>
                    </a:cubicBezTo>
                    <a:cubicBezTo>
                      <a:pt x="32958" y="34062"/>
                      <a:pt x="33258" y="32861"/>
                      <a:pt x="33458" y="31627"/>
                    </a:cubicBezTo>
                    <a:cubicBezTo>
                      <a:pt x="33892" y="29258"/>
                      <a:pt x="34292" y="26923"/>
                      <a:pt x="34659" y="24555"/>
                    </a:cubicBezTo>
                    <a:cubicBezTo>
                      <a:pt x="35460" y="19785"/>
                      <a:pt x="36160" y="15015"/>
                      <a:pt x="36761" y="10245"/>
                    </a:cubicBezTo>
                    <a:cubicBezTo>
                      <a:pt x="36827" y="9678"/>
                      <a:pt x="36894" y="9077"/>
                      <a:pt x="36961" y="8510"/>
                    </a:cubicBezTo>
                    <a:cubicBezTo>
                      <a:pt x="36961" y="8210"/>
                      <a:pt x="36727" y="7977"/>
                      <a:pt x="36460" y="7977"/>
                    </a:cubicBezTo>
                    <a:cubicBezTo>
                      <a:pt x="36160" y="7977"/>
                      <a:pt x="35927" y="8210"/>
                      <a:pt x="35927" y="8510"/>
                    </a:cubicBezTo>
                    <a:cubicBezTo>
                      <a:pt x="35360" y="13114"/>
                      <a:pt x="34692" y="17684"/>
                      <a:pt x="33959" y="22253"/>
                    </a:cubicBezTo>
                    <a:cubicBezTo>
                      <a:pt x="33592" y="24555"/>
                      <a:pt x="33225" y="26823"/>
                      <a:pt x="32824" y="29092"/>
                    </a:cubicBezTo>
                    <a:cubicBezTo>
                      <a:pt x="32624" y="30226"/>
                      <a:pt x="32424" y="31327"/>
                      <a:pt x="32224" y="32461"/>
                    </a:cubicBezTo>
                    <a:cubicBezTo>
                      <a:pt x="32057" y="33428"/>
                      <a:pt x="31757" y="34395"/>
                      <a:pt x="31390" y="35329"/>
                    </a:cubicBezTo>
                    <a:cubicBezTo>
                      <a:pt x="30732" y="36739"/>
                      <a:pt x="29427" y="38150"/>
                      <a:pt x="27778" y="38150"/>
                    </a:cubicBezTo>
                    <a:cubicBezTo>
                      <a:pt x="27671" y="38150"/>
                      <a:pt x="27563" y="38144"/>
                      <a:pt x="27454" y="38131"/>
                    </a:cubicBezTo>
                    <a:cubicBezTo>
                      <a:pt x="25786" y="37931"/>
                      <a:pt x="24619" y="36397"/>
                      <a:pt x="24152" y="34896"/>
                    </a:cubicBezTo>
                    <a:cubicBezTo>
                      <a:pt x="23885" y="33862"/>
                      <a:pt x="23718" y="32828"/>
                      <a:pt x="23751" y="31760"/>
                    </a:cubicBezTo>
                    <a:cubicBezTo>
                      <a:pt x="23718" y="30626"/>
                      <a:pt x="23751" y="29525"/>
                      <a:pt x="23751" y="28391"/>
                    </a:cubicBezTo>
                    <a:lnTo>
                      <a:pt x="23751" y="21386"/>
                    </a:lnTo>
                    <a:lnTo>
                      <a:pt x="23751" y="7409"/>
                    </a:lnTo>
                    <a:lnTo>
                      <a:pt x="23751" y="5708"/>
                    </a:lnTo>
                    <a:cubicBezTo>
                      <a:pt x="23751" y="5358"/>
                      <a:pt x="23484" y="5183"/>
                      <a:pt x="23218" y="5183"/>
                    </a:cubicBezTo>
                    <a:cubicBezTo>
                      <a:pt x="22951" y="5183"/>
                      <a:pt x="22684" y="5358"/>
                      <a:pt x="22684" y="5708"/>
                    </a:cubicBezTo>
                    <a:lnTo>
                      <a:pt x="22684" y="20219"/>
                    </a:lnTo>
                    <a:lnTo>
                      <a:pt x="22684" y="27424"/>
                    </a:lnTo>
                    <a:lnTo>
                      <a:pt x="22684" y="31026"/>
                    </a:lnTo>
                    <a:cubicBezTo>
                      <a:pt x="22684" y="32928"/>
                      <a:pt x="22984" y="35196"/>
                      <a:pt x="21683" y="36764"/>
                    </a:cubicBezTo>
                    <a:cubicBezTo>
                      <a:pt x="20857" y="37738"/>
                      <a:pt x="19639" y="38294"/>
                      <a:pt x="18376" y="38294"/>
                    </a:cubicBezTo>
                    <a:cubicBezTo>
                      <a:pt x="18212" y="38294"/>
                      <a:pt x="18046" y="38284"/>
                      <a:pt x="17880" y="38265"/>
                    </a:cubicBezTo>
                    <a:cubicBezTo>
                      <a:pt x="17113" y="38198"/>
                      <a:pt x="15846" y="37865"/>
                      <a:pt x="15279" y="37264"/>
                    </a:cubicBezTo>
                    <a:cubicBezTo>
                      <a:pt x="15078" y="36931"/>
                      <a:pt x="14878" y="36630"/>
                      <a:pt x="14745" y="36263"/>
                    </a:cubicBezTo>
                    <a:cubicBezTo>
                      <a:pt x="14211" y="35296"/>
                      <a:pt x="13411" y="34462"/>
                      <a:pt x="12944" y="33428"/>
                    </a:cubicBezTo>
                    <a:cubicBezTo>
                      <a:pt x="12410" y="32327"/>
                      <a:pt x="12310" y="31026"/>
                      <a:pt x="12143" y="29826"/>
                    </a:cubicBezTo>
                    <a:cubicBezTo>
                      <a:pt x="11709" y="26957"/>
                      <a:pt x="11476" y="24088"/>
                      <a:pt x="11442" y="21219"/>
                    </a:cubicBezTo>
                    <a:cubicBezTo>
                      <a:pt x="11409" y="20085"/>
                      <a:pt x="11442" y="18984"/>
                      <a:pt x="11476" y="17917"/>
                    </a:cubicBezTo>
                    <a:lnTo>
                      <a:pt x="11476" y="17850"/>
                    </a:lnTo>
                    <a:cubicBezTo>
                      <a:pt x="12944" y="15749"/>
                      <a:pt x="14345" y="13581"/>
                      <a:pt x="15712" y="11379"/>
                    </a:cubicBezTo>
                    <a:cubicBezTo>
                      <a:pt x="16613" y="9945"/>
                      <a:pt x="17513" y="8444"/>
                      <a:pt x="17947" y="6809"/>
                    </a:cubicBezTo>
                    <a:cubicBezTo>
                      <a:pt x="18347" y="5341"/>
                      <a:pt x="18247" y="3807"/>
                      <a:pt x="17580" y="2439"/>
                    </a:cubicBezTo>
                    <a:cubicBezTo>
                      <a:pt x="17013" y="1172"/>
                      <a:pt x="15846" y="271"/>
                      <a:pt x="14478" y="38"/>
                    </a:cubicBezTo>
                    <a:cubicBezTo>
                      <a:pt x="14297" y="12"/>
                      <a:pt x="14118" y="0"/>
                      <a:pt x="139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618;p117">
                <a:extLst>
                  <a:ext uri="{FF2B5EF4-FFF2-40B4-BE49-F238E27FC236}">
                    <a16:creationId xmlns:a16="http://schemas.microsoft.com/office/drawing/2014/main" id="{DED37F0F-DA0B-FEC2-CD54-C1824AEADF81}"/>
                  </a:ext>
                </a:extLst>
              </p:cNvPr>
              <p:cNvSpPr/>
              <p:nvPr/>
            </p:nvSpPr>
            <p:spPr>
              <a:xfrm>
                <a:off x="1562404" y="1782901"/>
                <a:ext cx="279400" cy="52488"/>
              </a:xfrm>
              <a:custGeom>
                <a:avLst/>
                <a:gdLst/>
                <a:ahLst/>
                <a:cxnLst/>
                <a:rect l="l" t="t" r="r" b="b"/>
                <a:pathLst>
                  <a:path w="8879" h="1668" extrusionOk="0">
                    <a:moveTo>
                      <a:pt x="6691" y="1"/>
                    </a:moveTo>
                    <a:cubicBezTo>
                      <a:pt x="4664" y="1"/>
                      <a:pt x="2641" y="214"/>
                      <a:pt x="640" y="641"/>
                    </a:cubicBezTo>
                    <a:cubicBezTo>
                      <a:pt x="0" y="793"/>
                      <a:pt x="194" y="1667"/>
                      <a:pt x="765" y="1667"/>
                    </a:cubicBezTo>
                    <a:cubicBezTo>
                      <a:pt x="820" y="1667"/>
                      <a:pt x="878" y="1659"/>
                      <a:pt x="940" y="1642"/>
                    </a:cubicBezTo>
                    <a:cubicBezTo>
                      <a:pt x="2874" y="1233"/>
                      <a:pt x="4875" y="1047"/>
                      <a:pt x="6870" y="1047"/>
                    </a:cubicBezTo>
                    <a:cubicBezTo>
                      <a:pt x="7318" y="1047"/>
                      <a:pt x="7765" y="1056"/>
                      <a:pt x="8212" y="1075"/>
                    </a:cubicBezTo>
                    <a:cubicBezTo>
                      <a:pt x="8222" y="1075"/>
                      <a:pt x="8233" y="1076"/>
                      <a:pt x="8243" y="1076"/>
                    </a:cubicBezTo>
                    <a:cubicBezTo>
                      <a:pt x="8879" y="1076"/>
                      <a:pt x="8868" y="74"/>
                      <a:pt x="8212" y="41"/>
                    </a:cubicBezTo>
                    <a:cubicBezTo>
                      <a:pt x="7705" y="14"/>
                      <a:pt x="7198" y="1"/>
                      <a:pt x="66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619;p117">
                <a:extLst>
                  <a:ext uri="{FF2B5EF4-FFF2-40B4-BE49-F238E27FC236}">
                    <a16:creationId xmlns:a16="http://schemas.microsoft.com/office/drawing/2014/main" id="{E8DF414F-92D2-30A4-4E3C-13F03162C7E0}"/>
                  </a:ext>
                </a:extLst>
              </p:cNvPr>
              <p:cNvSpPr/>
              <p:nvPr/>
            </p:nvSpPr>
            <p:spPr>
              <a:xfrm>
                <a:off x="1925759" y="2763523"/>
                <a:ext cx="144876" cy="39901"/>
              </a:xfrm>
              <a:custGeom>
                <a:avLst/>
                <a:gdLst/>
                <a:ahLst/>
                <a:cxnLst/>
                <a:rect l="l" t="t" r="r" b="b"/>
                <a:pathLst>
                  <a:path w="4604" h="1268" extrusionOk="0">
                    <a:moveTo>
                      <a:pt x="4103" y="0"/>
                    </a:moveTo>
                    <a:lnTo>
                      <a:pt x="534" y="234"/>
                    </a:lnTo>
                    <a:cubicBezTo>
                      <a:pt x="234" y="234"/>
                      <a:pt x="0" y="467"/>
                      <a:pt x="0" y="734"/>
                    </a:cubicBezTo>
                    <a:cubicBezTo>
                      <a:pt x="0" y="1034"/>
                      <a:pt x="234" y="1268"/>
                      <a:pt x="534" y="1268"/>
                    </a:cubicBezTo>
                    <a:lnTo>
                      <a:pt x="4103" y="1034"/>
                    </a:lnTo>
                    <a:cubicBezTo>
                      <a:pt x="4370" y="1034"/>
                      <a:pt x="4604" y="801"/>
                      <a:pt x="4604" y="500"/>
                    </a:cubicBezTo>
                    <a:cubicBezTo>
                      <a:pt x="4604" y="234"/>
                      <a:pt x="4370" y="0"/>
                      <a:pt x="41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620;p117">
                <a:extLst>
                  <a:ext uri="{FF2B5EF4-FFF2-40B4-BE49-F238E27FC236}">
                    <a16:creationId xmlns:a16="http://schemas.microsoft.com/office/drawing/2014/main" id="{AD39C4B6-88E9-9E11-DC9C-E44F0D1D7B50}"/>
                  </a:ext>
                </a:extLst>
              </p:cNvPr>
              <p:cNvSpPr/>
              <p:nvPr/>
            </p:nvSpPr>
            <p:spPr>
              <a:xfrm>
                <a:off x="1928906" y="2683721"/>
                <a:ext cx="136475" cy="43079"/>
              </a:xfrm>
              <a:custGeom>
                <a:avLst/>
                <a:gdLst/>
                <a:ahLst/>
                <a:cxnLst/>
                <a:rect l="l" t="t" r="r" b="b"/>
                <a:pathLst>
                  <a:path w="4337" h="1369" extrusionOk="0">
                    <a:moveTo>
                      <a:pt x="3803" y="1"/>
                    </a:moveTo>
                    <a:lnTo>
                      <a:pt x="534" y="301"/>
                    </a:lnTo>
                    <a:cubicBezTo>
                      <a:pt x="234" y="301"/>
                      <a:pt x="0" y="535"/>
                      <a:pt x="0" y="835"/>
                    </a:cubicBezTo>
                    <a:cubicBezTo>
                      <a:pt x="0" y="1102"/>
                      <a:pt x="234" y="1335"/>
                      <a:pt x="534" y="1369"/>
                    </a:cubicBezTo>
                    <a:lnTo>
                      <a:pt x="3803" y="1068"/>
                    </a:lnTo>
                    <a:cubicBezTo>
                      <a:pt x="4070" y="1035"/>
                      <a:pt x="4303" y="835"/>
                      <a:pt x="4337" y="535"/>
                    </a:cubicBezTo>
                    <a:cubicBezTo>
                      <a:pt x="4303" y="234"/>
                      <a:pt x="4070" y="1"/>
                      <a:pt x="38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621;p117">
                <a:extLst>
                  <a:ext uri="{FF2B5EF4-FFF2-40B4-BE49-F238E27FC236}">
                    <a16:creationId xmlns:a16="http://schemas.microsoft.com/office/drawing/2014/main" id="{BEFFBDB9-D609-5CE3-469F-9A4AEE689077}"/>
                  </a:ext>
                </a:extLst>
              </p:cNvPr>
              <p:cNvSpPr/>
              <p:nvPr/>
            </p:nvSpPr>
            <p:spPr>
              <a:xfrm>
                <a:off x="2307838" y="2757733"/>
                <a:ext cx="125996" cy="45187"/>
              </a:xfrm>
              <a:custGeom>
                <a:avLst/>
                <a:gdLst/>
                <a:ahLst/>
                <a:cxnLst/>
                <a:rect l="l" t="t" r="r" b="b"/>
                <a:pathLst>
                  <a:path w="4004" h="1436" extrusionOk="0">
                    <a:moveTo>
                      <a:pt x="566" y="0"/>
                    </a:moveTo>
                    <a:cubicBezTo>
                      <a:pt x="349" y="0"/>
                      <a:pt x="150" y="135"/>
                      <a:pt x="67" y="384"/>
                    </a:cubicBezTo>
                    <a:cubicBezTo>
                      <a:pt x="0" y="651"/>
                      <a:pt x="167" y="951"/>
                      <a:pt x="434" y="1018"/>
                    </a:cubicBezTo>
                    <a:lnTo>
                      <a:pt x="3303" y="1418"/>
                    </a:lnTo>
                    <a:cubicBezTo>
                      <a:pt x="3348" y="1430"/>
                      <a:pt x="3395" y="1435"/>
                      <a:pt x="3442" y="1435"/>
                    </a:cubicBezTo>
                    <a:cubicBezTo>
                      <a:pt x="3666" y="1435"/>
                      <a:pt x="3881" y="1306"/>
                      <a:pt x="3936" y="1085"/>
                    </a:cubicBezTo>
                    <a:cubicBezTo>
                      <a:pt x="4003" y="784"/>
                      <a:pt x="3870" y="518"/>
                      <a:pt x="3570" y="418"/>
                    </a:cubicBezTo>
                    <a:lnTo>
                      <a:pt x="701" y="17"/>
                    </a:lnTo>
                    <a:cubicBezTo>
                      <a:pt x="656" y="6"/>
                      <a:pt x="611" y="0"/>
                      <a:pt x="5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622;p117">
                <a:extLst>
                  <a:ext uri="{FF2B5EF4-FFF2-40B4-BE49-F238E27FC236}">
                    <a16:creationId xmlns:a16="http://schemas.microsoft.com/office/drawing/2014/main" id="{5323200D-0F9E-51E7-3F1C-14DA41411F36}"/>
                  </a:ext>
                </a:extLst>
              </p:cNvPr>
              <p:cNvSpPr/>
              <p:nvPr/>
            </p:nvSpPr>
            <p:spPr>
              <a:xfrm>
                <a:off x="2314131" y="2686427"/>
                <a:ext cx="125996" cy="45093"/>
              </a:xfrm>
              <a:custGeom>
                <a:avLst/>
                <a:gdLst/>
                <a:ahLst/>
                <a:cxnLst/>
                <a:rect l="l" t="t" r="r" b="b"/>
                <a:pathLst>
                  <a:path w="4004" h="1433" extrusionOk="0">
                    <a:moveTo>
                      <a:pt x="582" y="0"/>
                    </a:moveTo>
                    <a:cubicBezTo>
                      <a:pt x="358" y="0"/>
                      <a:pt x="152" y="155"/>
                      <a:pt x="67" y="382"/>
                    </a:cubicBezTo>
                    <a:cubicBezTo>
                      <a:pt x="0" y="649"/>
                      <a:pt x="167" y="949"/>
                      <a:pt x="434" y="1016"/>
                    </a:cubicBezTo>
                    <a:lnTo>
                      <a:pt x="3303" y="1416"/>
                    </a:lnTo>
                    <a:cubicBezTo>
                      <a:pt x="3348" y="1427"/>
                      <a:pt x="3394" y="1433"/>
                      <a:pt x="3440" y="1433"/>
                    </a:cubicBezTo>
                    <a:cubicBezTo>
                      <a:pt x="3665" y="1433"/>
                      <a:pt x="3881" y="1298"/>
                      <a:pt x="3937" y="1049"/>
                    </a:cubicBezTo>
                    <a:cubicBezTo>
                      <a:pt x="4003" y="782"/>
                      <a:pt x="3870" y="482"/>
                      <a:pt x="3570" y="415"/>
                    </a:cubicBezTo>
                    <a:lnTo>
                      <a:pt x="701" y="15"/>
                    </a:lnTo>
                    <a:cubicBezTo>
                      <a:pt x="661" y="5"/>
                      <a:pt x="621" y="0"/>
                      <a:pt x="5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623;p117">
                <a:extLst>
                  <a:ext uri="{FF2B5EF4-FFF2-40B4-BE49-F238E27FC236}">
                    <a16:creationId xmlns:a16="http://schemas.microsoft.com/office/drawing/2014/main" id="{0381ACC3-5A73-4DE4-9245-EE44900B38B3}"/>
                  </a:ext>
                </a:extLst>
              </p:cNvPr>
              <p:cNvSpPr/>
              <p:nvPr/>
            </p:nvSpPr>
            <p:spPr>
              <a:xfrm>
                <a:off x="2622575" y="2785802"/>
                <a:ext cx="125618" cy="54974"/>
              </a:xfrm>
              <a:custGeom>
                <a:avLst/>
                <a:gdLst/>
                <a:ahLst/>
                <a:cxnLst/>
                <a:rect l="l" t="t" r="r" b="b"/>
                <a:pathLst>
                  <a:path w="3992" h="1747" extrusionOk="0">
                    <a:moveTo>
                      <a:pt x="740" y="0"/>
                    </a:moveTo>
                    <a:cubicBezTo>
                      <a:pt x="194" y="0"/>
                      <a:pt x="0" y="874"/>
                      <a:pt x="639" y="1027"/>
                    </a:cubicBezTo>
                    <a:lnTo>
                      <a:pt x="3108" y="1727"/>
                    </a:lnTo>
                    <a:cubicBezTo>
                      <a:pt x="3160" y="1740"/>
                      <a:pt x="3210" y="1746"/>
                      <a:pt x="3258" y="1746"/>
                    </a:cubicBezTo>
                    <a:cubicBezTo>
                      <a:pt x="3811" y="1746"/>
                      <a:pt x="3992" y="911"/>
                      <a:pt x="3408" y="726"/>
                    </a:cubicBezTo>
                    <a:lnTo>
                      <a:pt x="906" y="26"/>
                    </a:lnTo>
                    <a:cubicBezTo>
                      <a:pt x="848" y="8"/>
                      <a:pt x="792" y="0"/>
                      <a:pt x="7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624;p117">
                <a:extLst>
                  <a:ext uri="{FF2B5EF4-FFF2-40B4-BE49-F238E27FC236}">
                    <a16:creationId xmlns:a16="http://schemas.microsoft.com/office/drawing/2014/main" id="{CF4E4767-66C4-CB14-FF52-F7FE44081884}"/>
                  </a:ext>
                </a:extLst>
              </p:cNvPr>
              <p:cNvSpPr/>
              <p:nvPr/>
            </p:nvSpPr>
            <p:spPr>
              <a:xfrm>
                <a:off x="2641613" y="2716857"/>
                <a:ext cx="116556" cy="47138"/>
              </a:xfrm>
              <a:custGeom>
                <a:avLst/>
                <a:gdLst/>
                <a:ahLst/>
                <a:cxnLst/>
                <a:rect l="l" t="t" r="r" b="b"/>
                <a:pathLst>
                  <a:path w="3704" h="1498" extrusionOk="0">
                    <a:moveTo>
                      <a:pt x="581" y="1"/>
                    </a:moveTo>
                    <a:cubicBezTo>
                      <a:pt x="350" y="1"/>
                      <a:pt x="124" y="155"/>
                      <a:pt x="68" y="382"/>
                    </a:cubicBezTo>
                    <a:cubicBezTo>
                      <a:pt x="1" y="649"/>
                      <a:pt x="168" y="949"/>
                      <a:pt x="435" y="1016"/>
                    </a:cubicBezTo>
                    <a:lnTo>
                      <a:pt x="3003" y="1483"/>
                    </a:lnTo>
                    <a:cubicBezTo>
                      <a:pt x="3043" y="1493"/>
                      <a:pt x="3083" y="1498"/>
                      <a:pt x="3124" y="1498"/>
                    </a:cubicBezTo>
                    <a:cubicBezTo>
                      <a:pt x="3354" y="1498"/>
                      <a:pt x="3580" y="1343"/>
                      <a:pt x="3637" y="1116"/>
                    </a:cubicBezTo>
                    <a:cubicBezTo>
                      <a:pt x="3704" y="816"/>
                      <a:pt x="3537" y="549"/>
                      <a:pt x="3270" y="449"/>
                    </a:cubicBezTo>
                    <a:lnTo>
                      <a:pt x="701" y="15"/>
                    </a:lnTo>
                    <a:cubicBezTo>
                      <a:pt x="662" y="5"/>
                      <a:pt x="621" y="1"/>
                      <a:pt x="5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625;p117">
                <a:extLst>
                  <a:ext uri="{FF2B5EF4-FFF2-40B4-BE49-F238E27FC236}">
                    <a16:creationId xmlns:a16="http://schemas.microsoft.com/office/drawing/2014/main" id="{503E8F8A-011D-7F5C-37D0-07A69C8EF60D}"/>
                  </a:ext>
                </a:extLst>
              </p:cNvPr>
              <p:cNvSpPr/>
              <p:nvPr/>
            </p:nvSpPr>
            <p:spPr>
              <a:xfrm>
                <a:off x="1673830" y="2069664"/>
                <a:ext cx="281351" cy="217503"/>
              </a:xfrm>
              <a:custGeom>
                <a:avLst/>
                <a:gdLst/>
                <a:ahLst/>
                <a:cxnLst/>
                <a:rect l="l" t="t" r="r" b="b"/>
                <a:pathLst>
                  <a:path w="8941" h="6912" extrusionOk="0">
                    <a:moveTo>
                      <a:pt x="5705" y="1"/>
                    </a:moveTo>
                    <a:lnTo>
                      <a:pt x="1" y="4671"/>
                    </a:lnTo>
                    <a:cubicBezTo>
                      <a:pt x="1" y="4671"/>
                      <a:pt x="1035" y="6439"/>
                      <a:pt x="2569" y="6872"/>
                    </a:cubicBezTo>
                    <a:cubicBezTo>
                      <a:pt x="2658" y="6899"/>
                      <a:pt x="2758" y="6912"/>
                      <a:pt x="2867" y="6912"/>
                    </a:cubicBezTo>
                    <a:cubicBezTo>
                      <a:pt x="4668" y="6912"/>
                      <a:pt x="8940" y="3470"/>
                      <a:pt x="8940" y="3470"/>
                    </a:cubicBezTo>
                    <a:lnTo>
                      <a:pt x="57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4626;p117">
              <a:extLst>
                <a:ext uri="{FF2B5EF4-FFF2-40B4-BE49-F238E27FC236}">
                  <a16:creationId xmlns:a16="http://schemas.microsoft.com/office/drawing/2014/main" id="{45DA573B-23E7-26EE-9DB0-F545E146770A}"/>
                </a:ext>
              </a:extLst>
            </p:cNvPr>
            <p:cNvSpPr/>
            <p:nvPr/>
          </p:nvSpPr>
          <p:spPr>
            <a:xfrm>
              <a:off x="6725997" y="1753742"/>
              <a:ext cx="593975" cy="189125"/>
            </a:xfrm>
            <a:custGeom>
              <a:avLst/>
              <a:gdLst/>
              <a:ahLst/>
              <a:cxnLst/>
              <a:rect l="l" t="t" r="r" b="b"/>
              <a:pathLst>
                <a:path w="23759" h="7565" extrusionOk="0">
                  <a:moveTo>
                    <a:pt x="41" y="7288"/>
                  </a:moveTo>
                  <a:cubicBezTo>
                    <a:pt x="-118" y="6717"/>
                    <a:pt x="200" y="4859"/>
                    <a:pt x="708" y="3859"/>
                  </a:cubicBezTo>
                  <a:cubicBezTo>
                    <a:pt x="1216" y="2859"/>
                    <a:pt x="1740" y="1907"/>
                    <a:pt x="3089" y="1288"/>
                  </a:cubicBezTo>
                  <a:cubicBezTo>
                    <a:pt x="4438" y="669"/>
                    <a:pt x="7217" y="145"/>
                    <a:pt x="8804" y="145"/>
                  </a:cubicBezTo>
                  <a:cubicBezTo>
                    <a:pt x="10392" y="145"/>
                    <a:pt x="11804" y="844"/>
                    <a:pt x="12614" y="1288"/>
                  </a:cubicBezTo>
                  <a:cubicBezTo>
                    <a:pt x="13424" y="1733"/>
                    <a:pt x="13329" y="2876"/>
                    <a:pt x="13662" y="2812"/>
                  </a:cubicBezTo>
                  <a:cubicBezTo>
                    <a:pt x="13996" y="2749"/>
                    <a:pt x="14075" y="1352"/>
                    <a:pt x="14615" y="907"/>
                  </a:cubicBezTo>
                  <a:cubicBezTo>
                    <a:pt x="15155" y="463"/>
                    <a:pt x="15965" y="288"/>
                    <a:pt x="16901" y="145"/>
                  </a:cubicBezTo>
                  <a:cubicBezTo>
                    <a:pt x="17838" y="2"/>
                    <a:pt x="19298" y="-46"/>
                    <a:pt x="20234" y="49"/>
                  </a:cubicBezTo>
                  <a:cubicBezTo>
                    <a:pt x="21171" y="144"/>
                    <a:pt x="21933" y="272"/>
                    <a:pt x="22520" y="716"/>
                  </a:cubicBezTo>
                  <a:cubicBezTo>
                    <a:pt x="23108" y="1161"/>
                    <a:pt x="23759" y="2303"/>
                    <a:pt x="23759" y="2716"/>
                  </a:cubicBezTo>
                  <a:cubicBezTo>
                    <a:pt x="23759" y="3129"/>
                    <a:pt x="23298" y="3114"/>
                    <a:pt x="22520" y="3193"/>
                  </a:cubicBezTo>
                  <a:cubicBezTo>
                    <a:pt x="21742" y="3273"/>
                    <a:pt x="20250" y="2971"/>
                    <a:pt x="19091" y="3193"/>
                  </a:cubicBezTo>
                  <a:cubicBezTo>
                    <a:pt x="17932" y="3415"/>
                    <a:pt x="17012" y="4177"/>
                    <a:pt x="15567" y="4526"/>
                  </a:cubicBezTo>
                  <a:cubicBezTo>
                    <a:pt x="14123" y="4875"/>
                    <a:pt x="12139" y="4923"/>
                    <a:pt x="10424" y="5288"/>
                  </a:cubicBezTo>
                  <a:cubicBezTo>
                    <a:pt x="8710" y="5653"/>
                    <a:pt x="6741" y="6384"/>
                    <a:pt x="5280" y="6717"/>
                  </a:cubicBezTo>
                  <a:cubicBezTo>
                    <a:pt x="3820" y="7050"/>
                    <a:pt x="2534" y="7193"/>
                    <a:pt x="1661" y="7288"/>
                  </a:cubicBezTo>
                  <a:cubicBezTo>
                    <a:pt x="788" y="7383"/>
                    <a:pt x="200" y="7860"/>
                    <a:pt x="41" y="7288"/>
                  </a:cubicBezTo>
                  <a:close/>
                </a:path>
              </a:pathLst>
            </a:custGeom>
            <a:solidFill>
              <a:schemeClr val="accent3"/>
            </a:solidFill>
            <a:ln>
              <a:noFill/>
            </a:ln>
          </p:spPr>
        </p:sp>
        <p:sp>
          <p:nvSpPr>
            <p:cNvPr id="5" name="Google Shape;4627;p117">
              <a:extLst>
                <a:ext uri="{FF2B5EF4-FFF2-40B4-BE49-F238E27FC236}">
                  <a16:creationId xmlns:a16="http://schemas.microsoft.com/office/drawing/2014/main" id="{30197A71-04F8-78BB-2872-99F73EF6B8C1}"/>
                </a:ext>
              </a:extLst>
            </p:cNvPr>
            <p:cNvSpPr/>
            <p:nvPr/>
          </p:nvSpPr>
          <p:spPr>
            <a:xfrm>
              <a:off x="6358316" y="2523806"/>
              <a:ext cx="248775" cy="1047050"/>
            </a:xfrm>
            <a:custGeom>
              <a:avLst/>
              <a:gdLst/>
              <a:ahLst/>
              <a:cxnLst/>
              <a:rect l="l" t="t" r="r" b="b"/>
              <a:pathLst>
                <a:path w="9951" h="41882" extrusionOk="0">
                  <a:moveTo>
                    <a:pt x="2175" y="13"/>
                  </a:moveTo>
                  <a:cubicBezTo>
                    <a:pt x="1604" y="362"/>
                    <a:pt x="429" y="8554"/>
                    <a:pt x="175" y="12110"/>
                  </a:cubicBezTo>
                  <a:cubicBezTo>
                    <a:pt x="-79" y="15666"/>
                    <a:pt x="-159" y="17698"/>
                    <a:pt x="651" y="21349"/>
                  </a:cubicBezTo>
                  <a:cubicBezTo>
                    <a:pt x="1461" y="25000"/>
                    <a:pt x="3636" y="30604"/>
                    <a:pt x="5033" y="34017"/>
                  </a:cubicBezTo>
                  <a:cubicBezTo>
                    <a:pt x="6430" y="37430"/>
                    <a:pt x="8271" y="41399"/>
                    <a:pt x="9033" y="41828"/>
                  </a:cubicBezTo>
                  <a:cubicBezTo>
                    <a:pt x="9795" y="42257"/>
                    <a:pt x="10335" y="40113"/>
                    <a:pt x="9605" y="36589"/>
                  </a:cubicBezTo>
                  <a:cubicBezTo>
                    <a:pt x="8875" y="33065"/>
                    <a:pt x="5652" y="25111"/>
                    <a:pt x="4652" y="20682"/>
                  </a:cubicBezTo>
                  <a:cubicBezTo>
                    <a:pt x="3652" y="16253"/>
                    <a:pt x="4017" y="13459"/>
                    <a:pt x="3604" y="10014"/>
                  </a:cubicBezTo>
                  <a:cubicBezTo>
                    <a:pt x="3191" y="6569"/>
                    <a:pt x="2747" y="-336"/>
                    <a:pt x="2175" y="13"/>
                  </a:cubicBezTo>
                  <a:close/>
                </a:path>
              </a:pathLst>
            </a:custGeom>
            <a:solidFill>
              <a:schemeClr val="accent3"/>
            </a:solidFill>
            <a:ln>
              <a:noFill/>
            </a:ln>
          </p:spPr>
        </p:sp>
      </p:grpSp>
      <p:grpSp>
        <p:nvGrpSpPr>
          <p:cNvPr id="31" name="Google Shape;4584;p117">
            <a:extLst>
              <a:ext uri="{FF2B5EF4-FFF2-40B4-BE49-F238E27FC236}">
                <a16:creationId xmlns:a16="http://schemas.microsoft.com/office/drawing/2014/main" id="{18DB28BF-AB79-F7EF-6E66-F9171DF5A04B}"/>
              </a:ext>
            </a:extLst>
          </p:cNvPr>
          <p:cNvGrpSpPr/>
          <p:nvPr/>
        </p:nvGrpSpPr>
        <p:grpSpPr>
          <a:xfrm rot="-626794" flipH="1">
            <a:off x="4910984" y="3080823"/>
            <a:ext cx="1256729" cy="1545962"/>
            <a:chOff x="-6040512" y="733529"/>
            <a:chExt cx="1401404" cy="1723744"/>
          </a:xfrm>
        </p:grpSpPr>
        <p:sp>
          <p:nvSpPr>
            <p:cNvPr id="32" name="Google Shape;4585;p117">
              <a:extLst>
                <a:ext uri="{FF2B5EF4-FFF2-40B4-BE49-F238E27FC236}">
                  <a16:creationId xmlns:a16="http://schemas.microsoft.com/office/drawing/2014/main" id="{6835FAB5-1907-8900-76EC-0F34FB2EF2F9}"/>
                </a:ext>
              </a:extLst>
            </p:cNvPr>
            <p:cNvSpPr/>
            <p:nvPr/>
          </p:nvSpPr>
          <p:spPr>
            <a:xfrm>
              <a:off x="-5035046" y="1440650"/>
              <a:ext cx="28404" cy="21198"/>
            </a:xfrm>
            <a:custGeom>
              <a:avLst/>
              <a:gdLst/>
              <a:ahLst/>
              <a:cxnLst/>
              <a:rect l="l" t="t" r="r" b="b"/>
              <a:pathLst>
                <a:path w="812" h="606" extrusionOk="0">
                  <a:moveTo>
                    <a:pt x="444" y="0"/>
                  </a:moveTo>
                  <a:cubicBezTo>
                    <a:pt x="0" y="32"/>
                    <a:pt x="69" y="606"/>
                    <a:pt x="305" y="606"/>
                  </a:cubicBezTo>
                  <a:cubicBezTo>
                    <a:pt x="318" y="606"/>
                    <a:pt x="331" y="604"/>
                    <a:pt x="344" y="601"/>
                  </a:cubicBezTo>
                  <a:cubicBezTo>
                    <a:pt x="511" y="601"/>
                    <a:pt x="811" y="67"/>
                    <a:pt x="511"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86;p117">
              <a:extLst>
                <a:ext uri="{FF2B5EF4-FFF2-40B4-BE49-F238E27FC236}">
                  <a16:creationId xmlns:a16="http://schemas.microsoft.com/office/drawing/2014/main" id="{9F9CC316-524D-11D7-85C4-D6A2E54827A7}"/>
                </a:ext>
              </a:extLst>
            </p:cNvPr>
            <p:cNvSpPr/>
            <p:nvPr/>
          </p:nvSpPr>
          <p:spPr>
            <a:xfrm>
              <a:off x="-4985690" y="1246966"/>
              <a:ext cx="59536" cy="38513"/>
            </a:xfrm>
            <a:custGeom>
              <a:avLst/>
              <a:gdLst/>
              <a:ahLst/>
              <a:cxnLst/>
              <a:rect l="l" t="t" r="r" b="b"/>
              <a:pathLst>
                <a:path w="1702" h="1101" extrusionOk="0">
                  <a:moveTo>
                    <a:pt x="734" y="0"/>
                  </a:moveTo>
                  <a:cubicBezTo>
                    <a:pt x="467" y="34"/>
                    <a:pt x="0" y="467"/>
                    <a:pt x="267" y="867"/>
                  </a:cubicBezTo>
                  <a:cubicBezTo>
                    <a:pt x="334" y="1001"/>
                    <a:pt x="501" y="1101"/>
                    <a:pt x="668" y="1101"/>
                  </a:cubicBezTo>
                  <a:cubicBezTo>
                    <a:pt x="901" y="1068"/>
                    <a:pt x="1168" y="1001"/>
                    <a:pt x="1401" y="934"/>
                  </a:cubicBezTo>
                  <a:cubicBezTo>
                    <a:pt x="1702" y="867"/>
                    <a:pt x="1635" y="434"/>
                    <a:pt x="1468" y="200"/>
                  </a:cubicBezTo>
                  <a:cubicBezTo>
                    <a:pt x="1368" y="67"/>
                    <a:pt x="1201" y="0"/>
                    <a:pt x="1068"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87;p117">
              <a:extLst>
                <a:ext uri="{FF2B5EF4-FFF2-40B4-BE49-F238E27FC236}">
                  <a16:creationId xmlns:a16="http://schemas.microsoft.com/office/drawing/2014/main" id="{F4697F74-7AFD-7C7C-DC48-8DB91C2A79FA}"/>
                </a:ext>
              </a:extLst>
            </p:cNvPr>
            <p:cNvSpPr/>
            <p:nvPr/>
          </p:nvSpPr>
          <p:spPr>
            <a:xfrm>
              <a:off x="-5170034" y="1329798"/>
              <a:ext cx="135373" cy="84057"/>
            </a:xfrm>
            <a:custGeom>
              <a:avLst/>
              <a:gdLst/>
              <a:ahLst/>
              <a:cxnLst/>
              <a:rect l="l" t="t" r="r" b="b"/>
              <a:pathLst>
                <a:path w="3870" h="2403" extrusionOk="0">
                  <a:moveTo>
                    <a:pt x="1234" y="1"/>
                  </a:moveTo>
                  <a:cubicBezTo>
                    <a:pt x="934" y="1"/>
                    <a:pt x="701" y="201"/>
                    <a:pt x="701" y="501"/>
                  </a:cubicBezTo>
                  <a:cubicBezTo>
                    <a:pt x="667" y="935"/>
                    <a:pt x="434" y="834"/>
                    <a:pt x="567" y="1235"/>
                  </a:cubicBezTo>
                  <a:cubicBezTo>
                    <a:pt x="667" y="1668"/>
                    <a:pt x="0" y="1768"/>
                    <a:pt x="100" y="1969"/>
                  </a:cubicBezTo>
                  <a:cubicBezTo>
                    <a:pt x="100" y="2035"/>
                    <a:pt x="133" y="2069"/>
                    <a:pt x="200" y="2069"/>
                  </a:cubicBezTo>
                  <a:cubicBezTo>
                    <a:pt x="211" y="2072"/>
                    <a:pt x="224" y="2074"/>
                    <a:pt x="239" y="2074"/>
                  </a:cubicBezTo>
                  <a:cubicBezTo>
                    <a:pt x="359" y="2074"/>
                    <a:pt x="589" y="1969"/>
                    <a:pt x="767" y="1969"/>
                  </a:cubicBezTo>
                  <a:cubicBezTo>
                    <a:pt x="1067" y="1969"/>
                    <a:pt x="701" y="2369"/>
                    <a:pt x="1067" y="2402"/>
                  </a:cubicBezTo>
                  <a:cubicBezTo>
                    <a:pt x="1434" y="2369"/>
                    <a:pt x="1768" y="2169"/>
                    <a:pt x="2001" y="1902"/>
                  </a:cubicBezTo>
                  <a:cubicBezTo>
                    <a:pt x="2068" y="1768"/>
                    <a:pt x="2202" y="1702"/>
                    <a:pt x="2368" y="1702"/>
                  </a:cubicBezTo>
                  <a:cubicBezTo>
                    <a:pt x="2468" y="1735"/>
                    <a:pt x="2602" y="1768"/>
                    <a:pt x="2702" y="1869"/>
                  </a:cubicBezTo>
                  <a:cubicBezTo>
                    <a:pt x="2902" y="2002"/>
                    <a:pt x="3136" y="2069"/>
                    <a:pt x="3369" y="2069"/>
                  </a:cubicBezTo>
                  <a:cubicBezTo>
                    <a:pt x="3603" y="2069"/>
                    <a:pt x="3803" y="2002"/>
                    <a:pt x="3836" y="1902"/>
                  </a:cubicBezTo>
                  <a:cubicBezTo>
                    <a:pt x="3869" y="1635"/>
                    <a:pt x="3036" y="1535"/>
                    <a:pt x="3069" y="1268"/>
                  </a:cubicBezTo>
                  <a:cubicBezTo>
                    <a:pt x="3136" y="1001"/>
                    <a:pt x="2268" y="801"/>
                    <a:pt x="2001" y="634"/>
                  </a:cubicBezTo>
                  <a:cubicBezTo>
                    <a:pt x="1735" y="468"/>
                    <a:pt x="1301" y="401"/>
                    <a:pt x="1301" y="134"/>
                  </a:cubicBezTo>
                  <a:cubicBezTo>
                    <a:pt x="1334" y="67"/>
                    <a:pt x="1268" y="1"/>
                    <a:pt x="1234" y="1"/>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88;p117">
              <a:extLst>
                <a:ext uri="{FF2B5EF4-FFF2-40B4-BE49-F238E27FC236}">
                  <a16:creationId xmlns:a16="http://schemas.microsoft.com/office/drawing/2014/main" id="{EA661EEF-BF51-3C7D-A585-C1128BCA1DAF}"/>
                </a:ext>
              </a:extLst>
            </p:cNvPr>
            <p:cNvSpPr/>
            <p:nvPr/>
          </p:nvSpPr>
          <p:spPr>
            <a:xfrm>
              <a:off x="-5111198" y="1419592"/>
              <a:ext cx="48377" cy="24801"/>
            </a:xfrm>
            <a:custGeom>
              <a:avLst/>
              <a:gdLst/>
              <a:ahLst/>
              <a:cxnLst/>
              <a:rect l="l" t="t" r="r" b="b"/>
              <a:pathLst>
                <a:path w="1383" h="709" extrusionOk="0">
                  <a:moveTo>
                    <a:pt x="1218" y="0"/>
                  </a:moveTo>
                  <a:cubicBezTo>
                    <a:pt x="884" y="0"/>
                    <a:pt x="1" y="412"/>
                    <a:pt x="386" y="669"/>
                  </a:cubicBezTo>
                  <a:cubicBezTo>
                    <a:pt x="420" y="703"/>
                    <a:pt x="486" y="703"/>
                    <a:pt x="553" y="703"/>
                  </a:cubicBezTo>
                  <a:cubicBezTo>
                    <a:pt x="574" y="706"/>
                    <a:pt x="596" y="708"/>
                    <a:pt x="618" y="708"/>
                  </a:cubicBezTo>
                  <a:cubicBezTo>
                    <a:pt x="973" y="708"/>
                    <a:pt x="1383" y="226"/>
                    <a:pt x="1320" y="69"/>
                  </a:cubicBezTo>
                  <a:cubicBezTo>
                    <a:pt x="1320" y="35"/>
                    <a:pt x="1287" y="2"/>
                    <a:pt x="1253" y="2"/>
                  </a:cubicBezTo>
                  <a:cubicBezTo>
                    <a:pt x="1242" y="1"/>
                    <a:pt x="1231" y="0"/>
                    <a:pt x="1218" y="0"/>
                  </a:cubicBezTo>
                  <a:close/>
                </a:path>
              </a:pathLst>
            </a:custGeom>
            <a:solidFill>
              <a:srgbClr val="90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89;p117">
              <a:extLst>
                <a:ext uri="{FF2B5EF4-FFF2-40B4-BE49-F238E27FC236}">
                  <a16:creationId xmlns:a16="http://schemas.microsoft.com/office/drawing/2014/main" id="{00FAC27F-AC6F-6876-EB24-A6B5BAC30575}"/>
                </a:ext>
              </a:extLst>
            </p:cNvPr>
            <p:cNvSpPr/>
            <p:nvPr/>
          </p:nvSpPr>
          <p:spPr>
            <a:xfrm>
              <a:off x="-6040512" y="972128"/>
              <a:ext cx="1401404" cy="1485146"/>
            </a:xfrm>
            <a:custGeom>
              <a:avLst/>
              <a:gdLst/>
              <a:ahLst/>
              <a:cxnLst/>
              <a:rect l="l" t="t" r="r" b="b"/>
              <a:pathLst>
                <a:path w="40063" h="42457" extrusionOk="0">
                  <a:moveTo>
                    <a:pt x="12136" y="0"/>
                  </a:moveTo>
                  <a:cubicBezTo>
                    <a:pt x="11156" y="0"/>
                    <a:pt x="10239" y="625"/>
                    <a:pt x="9908" y="1619"/>
                  </a:cubicBezTo>
                  <a:lnTo>
                    <a:pt x="368" y="30707"/>
                  </a:lnTo>
                  <a:cubicBezTo>
                    <a:pt x="1" y="31874"/>
                    <a:pt x="568" y="33142"/>
                    <a:pt x="1735" y="33609"/>
                  </a:cubicBezTo>
                  <a:lnTo>
                    <a:pt x="22850" y="42282"/>
                  </a:lnTo>
                  <a:cubicBezTo>
                    <a:pt x="23146" y="42400"/>
                    <a:pt x="23451" y="42456"/>
                    <a:pt x="23749" y="42456"/>
                  </a:cubicBezTo>
                  <a:cubicBezTo>
                    <a:pt x="24628" y="42456"/>
                    <a:pt x="25454" y="41969"/>
                    <a:pt x="25852" y="41148"/>
                  </a:cubicBezTo>
                  <a:lnTo>
                    <a:pt x="39462" y="13728"/>
                  </a:lnTo>
                  <a:cubicBezTo>
                    <a:pt x="40063" y="12494"/>
                    <a:pt x="39495" y="11026"/>
                    <a:pt x="38228" y="10492"/>
                  </a:cubicBezTo>
                  <a:lnTo>
                    <a:pt x="13043" y="185"/>
                  </a:lnTo>
                  <a:cubicBezTo>
                    <a:pt x="12745" y="59"/>
                    <a:pt x="12437" y="0"/>
                    <a:pt x="121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90;p117">
              <a:extLst>
                <a:ext uri="{FF2B5EF4-FFF2-40B4-BE49-F238E27FC236}">
                  <a16:creationId xmlns:a16="http://schemas.microsoft.com/office/drawing/2014/main" id="{B0068AB9-4357-2B50-F3D7-D1D6B8F42D66}"/>
                </a:ext>
              </a:extLst>
            </p:cNvPr>
            <p:cNvSpPr/>
            <p:nvPr/>
          </p:nvSpPr>
          <p:spPr>
            <a:xfrm>
              <a:off x="-5760462" y="1183232"/>
              <a:ext cx="927670" cy="754169"/>
            </a:xfrm>
            <a:custGeom>
              <a:avLst/>
              <a:gdLst/>
              <a:ahLst/>
              <a:cxnLst/>
              <a:rect l="l" t="t" r="r" b="b"/>
              <a:pathLst>
                <a:path w="26520" h="21560" extrusionOk="0">
                  <a:moveTo>
                    <a:pt x="5634" y="0"/>
                  </a:moveTo>
                  <a:cubicBezTo>
                    <a:pt x="4898" y="0"/>
                    <a:pt x="4203" y="464"/>
                    <a:pt x="3970" y="1188"/>
                  </a:cubicBezTo>
                  <a:lnTo>
                    <a:pt x="301" y="12096"/>
                  </a:lnTo>
                  <a:cubicBezTo>
                    <a:pt x="0" y="12963"/>
                    <a:pt x="434" y="13897"/>
                    <a:pt x="1268" y="14264"/>
                  </a:cubicBezTo>
                  <a:lnTo>
                    <a:pt x="18814" y="21436"/>
                  </a:lnTo>
                  <a:cubicBezTo>
                    <a:pt x="19022" y="21520"/>
                    <a:pt x="19239" y="21559"/>
                    <a:pt x="19453" y="21559"/>
                  </a:cubicBezTo>
                  <a:cubicBezTo>
                    <a:pt x="20096" y="21559"/>
                    <a:pt x="20715" y="21203"/>
                    <a:pt x="21015" y="20602"/>
                  </a:cubicBezTo>
                  <a:lnTo>
                    <a:pt x="26052" y="10262"/>
                  </a:lnTo>
                  <a:cubicBezTo>
                    <a:pt x="26519" y="9328"/>
                    <a:pt x="26086" y="8260"/>
                    <a:pt x="25152" y="7860"/>
                  </a:cubicBezTo>
                  <a:lnTo>
                    <a:pt x="6271" y="121"/>
                  </a:lnTo>
                  <a:cubicBezTo>
                    <a:pt x="6062" y="39"/>
                    <a:pt x="5846" y="0"/>
                    <a:pt x="5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591;p117">
              <a:extLst>
                <a:ext uri="{FF2B5EF4-FFF2-40B4-BE49-F238E27FC236}">
                  <a16:creationId xmlns:a16="http://schemas.microsoft.com/office/drawing/2014/main" id="{01EC259D-BFA7-8E5C-91F3-92EEAF2FA133}"/>
                </a:ext>
              </a:extLst>
            </p:cNvPr>
            <p:cNvSpPr/>
            <p:nvPr/>
          </p:nvSpPr>
          <p:spPr>
            <a:xfrm>
              <a:off x="-5649610" y="1299471"/>
              <a:ext cx="550760" cy="479611"/>
            </a:xfrm>
            <a:custGeom>
              <a:avLst/>
              <a:gdLst/>
              <a:ahLst/>
              <a:cxnLst/>
              <a:rect l="l" t="t" r="r" b="b"/>
              <a:pathLst>
                <a:path w="15745" h="13711" extrusionOk="0">
                  <a:moveTo>
                    <a:pt x="10875" y="0"/>
                  </a:moveTo>
                  <a:lnTo>
                    <a:pt x="0" y="11709"/>
                  </a:lnTo>
                  <a:lnTo>
                    <a:pt x="4870" y="13710"/>
                  </a:lnTo>
                  <a:lnTo>
                    <a:pt x="15745" y="2002"/>
                  </a:lnTo>
                  <a:lnTo>
                    <a:pt x="10875" y="0"/>
                  </a:lnTo>
                  <a:close/>
                </a:path>
              </a:pathLst>
            </a:custGeom>
            <a:solidFill>
              <a:srgbClr val="798EF6">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592;p117">
              <a:extLst>
                <a:ext uri="{FF2B5EF4-FFF2-40B4-BE49-F238E27FC236}">
                  <a16:creationId xmlns:a16="http://schemas.microsoft.com/office/drawing/2014/main" id="{2A5C932F-2E9E-EB07-23F7-8D08E5660A3F}"/>
                </a:ext>
              </a:extLst>
            </p:cNvPr>
            <p:cNvSpPr/>
            <p:nvPr/>
          </p:nvSpPr>
          <p:spPr>
            <a:xfrm>
              <a:off x="-5408073" y="1398639"/>
              <a:ext cx="490105" cy="453935"/>
            </a:xfrm>
            <a:custGeom>
              <a:avLst/>
              <a:gdLst/>
              <a:ahLst/>
              <a:cxnLst/>
              <a:rect l="l" t="t" r="r" b="b"/>
              <a:pathLst>
                <a:path w="14011" h="12977" extrusionOk="0">
                  <a:moveTo>
                    <a:pt x="10875" y="1"/>
                  </a:moveTo>
                  <a:lnTo>
                    <a:pt x="0" y="11709"/>
                  </a:lnTo>
                  <a:lnTo>
                    <a:pt x="3136" y="12977"/>
                  </a:lnTo>
                  <a:lnTo>
                    <a:pt x="14010" y="1268"/>
                  </a:lnTo>
                  <a:lnTo>
                    <a:pt x="10875" y="1"/>
                  </a:lnTo>
                  <a:close/>
                </a:path>
              </a:pathLst>
            </a:custGeom>
            <a:solidFill>
              <a:srgbClr val="798EF6">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593;p117">
              <a:extLst>
                <a:ext uri="{FF2B5EF4-FFF2-40B4-BE49-F238E27FC236}">
                  <a16:creationId xmlns:a16="http://schemas.microsoft.com/office/drawing/2014/main" id="{7E2F596E-1A60-2100-77DB-A79A070D0C76}"/>
                </a:ext>
              </a:extLst>
            </p:cNvPr>
            <p:cNvSpPr/>
            <p:nvPr/>
          </p:nvSpPr>
          <p:spPr>
            <a:xfrm>
              <a:off x="-5632120" y="1905044"/>
              <a:ext cx="262560" cy="252066"/>
            </a:xfrm>
            <a:custGeom>
              <a:avLst/>
              <a:gdLst/>
              <a:ahLst/>
              <a:cxnLst/>
              <a:rect l="l" t="t" r="r" b="b"/>
              <a:pathLst>
                <a:path w="7506" h="7206" extrusionOk="0">
                  <a:moveTo>
                    <a:pt x="2035" y="1"/>
                  </a:moveTo>
                  <a:lnTo>
                    <a:pt x="1" y="4971"/>
                  </a:lnTo>
                  <a:lnTo>
                    <a:pt x="5471" y="7206"/>
                  </a:lnTo>
                  <a:lnTo>
                    <a:pt x="7506" y="2236"/>
                  </a:lnTo>
                  <a:lnTo>
                    <a:pt x="20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594;p117">
              <a:extLst>
                <a:ext uri="{FF2B5EF4-FFF2-40B4-BE49-F238E27FC236}">
                  <a16:creationId xmlns:a16="http://schemas.microsoft.com/office/drawing/2014/main" id="{3E3F226B-C554-56A9-5EF4-2FF40DCDCEB2}"/>
                </a:ext>
              </a:extLst>
            </p:cNvPr>
            <p:cNvSpPr/>
            <p:nvPr/>
          </p:nvSpPr>
          <p:spPr>
            <a:xfrm>
              <a:off x="-5385931" y="2006556"/>
              <a:ext cx="271935" cy="248988"/>
            </a:xfrm>
            <a:custGeom>
              <a:avLst/>
              <a:gdLst/>
              <a:ahLst/>
              <a:cxnLst/>
              <a:rect l="l" t="t" r="r" b="b"/>
              <a:pathLst>
                <a:path w="7774" h="7118" extrusionOk="0">
                  <a:moveTo>
                    <a:pt x="2036" y="1"/>
                  </a:moveTo>
                  <a:lnTo>
                    <a:pt x="1" y="4938"/>
                  </a:lnTo>
                  <a:lnTo>
                    <a:pt x="5171" y="7072"/>
                  </a:lnTo>
                  <a:cubicBezTo>
                    <a:pt x="5255" y="7103"/>
                    <a:pt x="5344" y="7118"/>
                    <a:pt x="5433" y="7118"/>
                  </a:cubicBezTo>
                  <a:cubicBezTo>
                    <a:pt x="5734" y="7118"/>
                    <a:pt x="6036" y="6948"/>
                    <a:pt x="6139" y="6639"/>
                  </a:cubicBezTo>
                  <a:lnTo>
                    <a:pt x="7606" y="3070"/>
                  </a:lnTo>
                  <a:cubicBezTo>
                    <a:pt x="7773" y="2703"/>
                    <a:pt x="7573" y="2269"/>
                    <a:pt x="7206" y="2102"/>
                  </a:cubicBezTo>
                  <a:lnTo>
                    <a:pt x="203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95;p117">
              <a:extLst>
                <a:ext uri="{FF2B5EF4-FFF2-40B4-BE49-F238E27FC236}">
                  <a16:creationId xmlns:a16="http://schemas.microsoft.com/office/drawing/2014/main" id="{48CA704B-BA69-9C49-9C46-81C26E5C7FD0}"/>
                </a:ext>
              </a:extLst>
            </p:cNvPr>
            <p:cNvSpPr/>
            <p:nvPr/>
          </p:nvSpPr>
          <p:spPr>
            <a:xfrm>
              <a:off x="-5886495" y="1807135"/>
              <a:ext cx="270745" cy="249652"/>
            </a:xfrm>
            <a:custGeom>
              <a:avLst/>
              <a:gdLst/>
              <a:ahLst/>
              <a:cxnLst/>
              <a:rect l="l" t="t" r="r" b="b"/>
              <a:pathLst>
                <a:path w="7740" h="7137" extrusionOk="0">
                  <a:moveTo>
                    <a:pt x="2289" y="0"/>
                  </a:moveTo>
                  <a:cubicBezTo>
                    <a:pt x="1995" y="0"/>
                    <a:pt x="1725" y="168"/>
                    <a:pt x="1602" y="465"/>
                  </a:cubicBezTo>
                  <a:lnTo>
                    <a:pt x="134" y="4034"/>
                  </a:lnTo>
                  <a:cubicBezTo>
                    <a:pt x="1" y="4401"/>
                    <a:pt x="168" y="4868"/>
                    <a:pt x="568" y="5001"/>
                  </a:cubicBezTo>
                  <a:lnTo>
                    <a:pt x="5738" y="7136"/>
                  </a:lnTo>
                  <a:lnTo>
                    <a:pt x="7740" y="2166"/>
                  </a:lnTo>
                  <a:lnTo>
                    <a:pt x="2603" y="64"/>
                  </a:lnTo>
                  <a:cubicBezTo>
                    <a:pt x="2498" y="21"/>
                    <a:pt x="2392" y="0"/>
                    <a:pt x="22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596;p117">
              <a:extLst>
                <a:ext uri="{FF2B5EF4-FFF2-40B4-BE49-F238E27FC236}">
                  <a16:creationId xmlns:a16="http://schemas.microsoft.com/office/drawing/2014/main" id="{FC6151B7-3164-6D8E-B1E9-AB3DE4B031DE}"/>
                </a:ext>
              </a:extLst>
            </p:cNvPr>
            <p:cNvSpPr/>
            <p:nvPr/>
          </p:nvSpPr>
          <p:spPr>
            <a:xfrm>
              <a:off x="-5305407" y="1103443"/>
              <a:ext cx="297575" cy="175040"/>
            </a:xfrm>
            <a:custGeom>
              <a:avLst/>
              <a:gdLst/>
              <a:ahLst/>
              <a:cxnLst/>
              <a:rect l="l" t="t" r="r" b="b"/>
              <a:pathLst>
                <a:path w="8507" h="5004" extrusionOk="0">
                  <a:moveTo>
                    <a:pt x="734" y="0"/>
                  </a:moveTo>
                  <a:lnTo>
                    <a:pt x="1" y="1802"/>
                  </a:lnTo>
                  <a:lnTo>
                    <a:pt x="7773" y="5004"/>
                  </a:lnTo>
                  <a:lnTo>
                    <a:pt x="8507" y="3203"/>
                  </a:lnTo>
                  <a:lnTo>
                    <a:pt x="7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597;p117">
              <a:extLst>
                <a:ext uri="{FF2B5EF4-FFF2-40B4-BE49-F238E27FC236}">
                  <a16:creationId xmlns:a16="http://schemas.microsoft.com/office/drawing/2014/main" id="{EFAC0D79-9EAF-BD50-AE18-31124E73912B}"/>
                </a:ext>
              </a:extLst>
            </p:cNvPr>
            <p:cNvSpPr/>
            <p:nvPr/>
          </p:nvSpPr>
          <p:spPr>
            <a:xfrm>
              <a:off x="-5238910" y="733529"/>
              <a:ext cx="350115" cy="464464"/>
            </a:xfrm>
            <a:custGeom>
              <a:avLst/>
              <a:gdLst/>
              <a:ahLst/>
              <a:cxnLst/>
              <a:rect l="l" t="t" r="r" b="b"/>
              <a:pathLst>
                <a:path w="10009" h="13278" extrusionOk="0">
                  <a:moveTo>
                    <a:pt x="4538" y="1"/>
                  </a:moveTo>
                  <a:lnTo>
                    <a:pt x="1" y="11042"/>
                  </a:lnTo>
                  <a:lnTo>
                    <a:pt x="5472" y="13277"/>
                  </a:lnTo>
                  <a:lnTo>
                    <a:pt x="10008" y="2236"/>
                  </a:lnTo>
                  <a:lnTo>
                    <a:pt x="45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41977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14"/>
                                        </p:tgtEl>
                                        <p:attrNameLst>
                                          <p:attrName>style.visibility</p:attrName>
                                        </p:attrNameLst>
                                      </p:cBhvr>
                                      <p:to>
                                        <p:strVal val="visible"/>
                                      </p:to>
                                    </p:set>
                                    <p:animEffect transition="in" filter="fade">
                                      <p:cBhvr>
                                        <p:cTn id="7" dur="1000"/>
                                        <p:tgtEl>
                                          <p:spTgt spid="121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par>
                                <p:cTn id="12" presetID="10" presetClass="entr" presetSubtype="0" fill="hold" nodeType="with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fade">
                                      <p:cBhvr>
                                        <p:cTn id="14"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AA444-C61A-5C3F-A7E9-9B21F8B28D73}"/>
              </a:ext>
            </a:extLst>
          </p:cNvPr>
          <p:cNvSpPr>
            <a:spLocks noGrp="1"/>
          </p:cNvSpPr>
          <p:nvPr>
            <p:ph type="title"/>
          </p:nvPr>
        </p:nvSpPr>
        <p:spPr>
          <a:xfrm>
            <a:off x="266990" y="369566"/>
            <a:ext cx="8495720" cy="572700"/>
          </a:xfrm>
        </p:spPr>
        <p:txBody>
          <a:bodyPr/>
          <a:lstStyle/>
          <a:p>
            <a:r>
              <a:rPr lang="en-US" sz="3200" err="1"/>
              <a:t>Síntomas</a:t>
            </a:r>
            <a:r>
              <a:rPr lang="en-US" sz="3200"/>
              <a:t>  </a:t>
            </a:r>
            <a:r>
              <a:rPr lang="en-US" sz="3200" err="1"/>
              <a:t>comunes</a:t>
            </a:r>
            <a:r>
              <a:rPr lang="en-US" sz="3200"/>
              <a:t> físicos</a:t>
            </a:r>
            <a:endParaRPr lang="es-PR" sz="3200"/>
          </a:p>
        </p:txBody>
      </p:sp>
      <p:grpSp>
        <p:nvGrpSpPr>
          <p:cNvPr id="3" name="Google Shape;772;p17">
            <a:extLst>
              <a:ext uri="{FF2B5EF4-FFF2-40B4-BE49-F238E27FC236}">
                <a16:creationId xmlns:a16="http://schemas.microsoft.com/office/drawing/2014/main" id="{6C566729-1A18-BF6A-3321-66F64B3F15B8}"/>
              </a:ext>
            </a:extLst>
          </p:cNvPr>
          <p:cNvGrpSpPr/>
          <p:nvPr/>
        </p:nvGrpSpPr>
        <p:grpSpPr>
          <a:xfrm>
            <a:off x="292314" y="1475683"/>
            <a:ext cx="2236707" cy="2237626"/>
            <a:chOff x="457188" y="1854623"/>
            <a:chExt cx="2236707" cy="2237626"/>
          </a:xfrm>
        </p:grpSpPr>
        <p:sp>
          <p:nvSpPr>
            <p:cNvPr id="4" name="Google Shape;773;p17">
              <a:extLst>
                <a:ext uri="{FF2B5EF4-FFF2-40B4-BE49-F238E27FC236}">
                  <a16:creationId xmlns:a16="http://schemas.microsoft.com/office/drawing/2014/main" id="{4BA3A28A-17D9-CAF1-A101-CEB644A2B4F4}"/>
                </a:ext>
              </a:extLst>
            </p:cNvPr>
            <p:cNvSpPr/>
            <p:nvPr/>
          </p:nvSpPr>
          <p:spPr>
            <a:xfrm>
              <a:off x="457188" y="1854623"/>
              <a:ext cx="2236707" cy="2237626"/>
            </a:xfrm>
            <a:custGeom>
              <a:avLst/>
              <a:gdLst/>
              <a:ahLst/>
              <a:cxnLst/>
              <a:rect l="l" t="t" r="r" b="b"/>
              <a:pathLst>
                <a:path w="75437" h="75468" extrusionOk="0">
                  <a:moveTo>
                    <a:pt x="37719" y="0"/>
                  </a:moveTo>
                  <a:cubicBezTo>
                    <a:pt x="16881" y="0"/>
                    <a:pt x="1" y="16911"/>
                    <a:pt x="1" y="37750"/>
                  </a:cubicBezTo>
                  <a:cubicBezTo>
                    <a:pt x="1" y="58588"/>
                    <a:pt x="16881" y="75467"/>
                    <a:pt x="37719" y="75467"/>
                  </a:cubicBezTo>
                  <a:cubicBezTo>
                    <a:pt x="58557" y="75467"/>
                    <a:pt x="75437" y="58588"/>
                    <a:pt x="75437" y="37750"/>
                  </a:cubicBezTo>
                  <a:cubicBezTo>
                    <a:pt x="75437" y="16911"/>
                    <a:pt x="58557" y="0"/>
                    <a:pt x="37719"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74;p17">
              <a:extLst>
                <a:ext uri="{FF2B5EF4-FFF2-40B4-BE49-F238E27FC236}">
                  <a16:creationId xmlns:a16="http://schemas.microsoft.com/office/drawing/2014/main" id="{2A122DB5-A0EA-D32F-040D-746C6A41A232}"/>
                </a:ext>
              </a:extLst>
            </p:cNvPr>
            <p:cNvSpPr/>
            <p:nvPr/>
          </p:nvSpPr>
          <p:spPr>
            <a:xfrm>
              <a:off x="1776464" y="3963568"/>
              <a:ext cx="69529" cy="110832"/>
            </a:xfrm>
            <a:custGeom>
              <a:avLst/>
              <a:gdLst/>
              <a:ahLst/>
              <a:cxnLst/>
              <a:rect l="l" t="t" r="r" b="b"/>
              <a:pathLst>
                <a:path w="2345" h="3738" extrusionOk="0">
                  <a:moveTo>
                    <a:pt x="1" y="1"/>
                  </a:moveTo>
                  <a:lnTo>
                    <a:pt x="1" y="3737"/>
                  </a:lnTo>
                  <a:cubicBezTo>
                    <a:pt x="793" y="3579"/>
                    <a:pt x="1553" y="3421"/>
                    <a:pt x="2345" y="3231"/>
                  </a:cubicBezTo>
                  <a:cubicBezTo>
                    <a:pt x="1806" y="2027"/>
                    <a:pt x="1014" y="951"/>
                    <a:pt x="1"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75;p17">
              <a:extLst>
                <a:ext uri="{FF2B5EF4-FFF2-40B4-BE49-F238E27FC236}">
                  <a16:creationId xmlns:a16="http://schemas.microsoft.com/office/drawing/2014/main" id="{C3C10A1A-D6F6-F661-D7F5-545332A74940}"/>
                </a:ext>
              </a:extLst>
            </p:cNvPr>
            <p:cNvSpPr/>
            <p:nvPr/>
          </p:nvSpPr>
          <p:spPr>
            <a:xfrm>
              <a:off x="625273" y="3382339"/>
              <a:ext cx="1151221" cy="704276"/>
            </a:xfrm>
            <a:custGeom>
              <a:avLst/>
              <a:gdLst/>
              <a:ahLst/>
              <a:cxnLst/>
              <a:rect l="l" t="t" r="r" b="b"/>
              <a:pathLst>
                <a:path w="38827" h="23753" extrusionOk="0">
                  <a:moveTo>
                    <a:pt x="13333" y="0"/>
                  </a:moveTo>
                  <a:cubicBezTo>
                    <a:pt x="8013" y="0"/>
                    <a:pt x="3231" y="2376"/>
                    <a:pt x="1" y="6113"/>
                  </a:cubicBezTo>
                  <a:cubicBezTo>
                    <a:pt x="5891" y="15550"/>
                    <a:pt x="15804" y="22200"/>
                    <a:pt x="27331" y="23657"/>
                  </a:cubicBezTo>
                  <a:cubicBezTo>
                    <a:pt x="26539" y="20459"/>
                    <a:pt x="26159" y="18147"/>
                    <a:pt x="26128" y="18020"/>
                  </a:cubicBezTo>
                  <a:lnTo>
                    <a:pt x="34077" y="16753"/>
                  </a:lnTo>
                  <a:cubicBezTo>
                    <a:pt x="34425" y="18748"/>
                    <a:pt x="34963" y="21219"/>
                    <a:pt x="35692" y="23752"/>
                  </a:cubicBezTo>
                  <a:cubicBezTo>
                    <a:pt x="36737" y="23657"/>
                    <a:pt x="37782" y="23530"/>
                    <a:pt x="38827" y="23340"/>
                  </a:cubicBezTo>
                  <a:lnTo>
                    <a:pt x="38827" y="19604"/>
                  </a:lnTo>
                  <a:cubicBezTo>
                    <a:pt x="37370" y="18242"/>
                    <a:pt x="35438" y="17070"/>
                    <a:pt x="33063" y="15898"/>
                  </a:cubicBezTo>
                  <a:lnTo>
                    <a:pt x="30118" y="507"/>
                  </a:lnTo>
                  <a:lnTo>
                    <a:pt x="30118" y="507"/>
                  </a:lnTo>
                  <a:cubicBezTo>
                    <a:pt x="30720" y="571"/>
                    <a:pt x="31290" y="634"/>
                    <a:pt x="31860" y="697"/>
                  </a:cubicBezTo>
                  <a:cubicBezTo>
                    <a:pt x="30688" y="254"/>
                    <a:pt x="29453" y="0"/>
                    <a:pt x="281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76;p17">
              <a:extLst>
                <a:ext uri="{FF2B5EF4-FFF2-40B4-BE49-F238E27FC236}">
                  <a16:creationId xmlns:a16="http://schemas.microsoft.com/office/drawing/2014/main" id="{83F1B4C2-510F-23FD-6EE7-C78895A35BFC}"/>
                </a:ext>
              </a:extLst>
            </p:cNvPr>
            <p:cNvSpPr/>
            <p:nvPr/>
          </p:nvSpPr>
          <p:spPr>
            <a:xfrm>
              <a:off x="1399939" y="3879066"/>
              <a:ext cx="283602" cy="213183"/>
            </a:xfrm>
            <a:custGeom>
              <a:avLst/>
              <a:gdLst/>
              <a:ahLst/>
              <a:cxnLst/>
              <a:rect l="l" t="t" r="r" b="b"/>
              <a:pathLst>
                <a:path w="9565" h="7190" extrusionOk="0">
                  <a:moveTo>
                    <a:pt x="7950" y="0"/>
                  </a:moveTo>
                  <a:lnTo>
                    <a:pt x="1" y="1267"/>
                  </a:lnTo>
                  <a:cubicBezTo>
                    <a:pt x="32" y="1394"/>
                    <a:pt x="412" y="3706"/>
                    <a:pt x="1204" y="6904"/>
                  </a:cubicBezTo>
                  <a:cubicBezTo>
                    <a:pt x="2756" y="7094"/>
                    <a:pt x="4339" y="7189"/>
                    <a:pt x="5923" y="7189"/>
                  </a:cubicBezTo>
                  <a:cubicBezTo>
                    <a:pt x="7158" y="7189"/>
                    <a:pt x="8361" y="7126"/>
                    <a:pt x="9565" y="6999"/>
                  </a:cubicBezTo>
                  <a:cubicBezTo>
                    <a:pt x="8836" y="4466"/>
                    <a:pt x="8298" y="1995"/>
                    <a:pt x="7950" y="0"/>
                  </a:cubicBezTo>
                  <a:close/>
                </a:path>
              </a:pathLst>
            </a:custGeom>
            <a:solidFill>
              <a:srgbClr val="F99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77;p17">
              <a:extLst>
                <a:ext uri="{FF2B5EF4-FFF2-40B4-BE49-F238E27FC236}">
                  <a16:creationId xmlns:a16="http://schemas.microsoft.com/office/drawing/2014/main" id="{70DCBC28-B32F-3649-15EE-8EAC8CAC9A7B}"/>
                </a:ext>
              </a:extLst>
            </p:cNvPr>
            <p:cNvSpPr/>
            <p:nvPr/>
          </p:nvSpPr>
          <p:spPr>
            <a:xfrm>
              <a:off x="1569893" y="3403005"/>
              <a:ext cx="669527" cy="656362"/>
            </a:xfrm>
            <a:custGeom>
              <a:avLst/>
              <a:gdLst/>
              <a:ahLst/>
              <a:cxnLst/>
              <a:rect l="l" t="t" r="r" b="b"/>
              <a:pathLst>
                <a:path w="22581" h="22137" extrusionOk="0">
                  <a:moveTo>
                    <a:pt x="1" y="0"/>
                  </a:moveTo>
                  <a:lnTo>
                    <a:pt x="1" y="0"/>
                  </a:lnTo>
                  <a:cubicBezTo>
                    <a:pt x="4054" y="1520"/>
                    <a:pt x="6968" y="5416"/>
                    <a:pt x="6968" y="10008"/>
                  </a:cubicBezTo>
                  <a:lnTo>
                    <a:pt x="6968" y="18907"/>
                  </a:lnTo>
                  <a:cubicBezTo>
                    <a:pt x="7981" y="19857"/>
                    <a:pt x="8773" y="20933"/>
                    <a:pt x="9312" y="22137"/>
                  </a:cubicBezTo>
                  <a:cubicBezTo>
                    <a:pt x="10293" y="21883"/>
                    <a:pt x="11275" y="21598"/>
                    <a:pt x="12225" y="21282"/>
                  </a:cubicBezTo>
                  <a:cubicBezTo>
                    <a:pt x="12162" y="20965"/>
                    <a:pt x="12067" y="20648"/>
                    <a:pt x="12003" y="20332"/>
                  </a:cubicBezTo>
                  <a:lnTo>
                    <a:pt x="18179" y="18685"/>
                  </a:lnTo>
                  <a:cubicBezTo>
                    <a:pt x="19699" y="17861"/>
                    <a:pt x="21187" y="16911"/>
                    <a:pt x="22581" y="15898"/>
                  </a:cubicBezTo>
                  <a:cubicBezTo>
                    <a:pt x="20586" y="7632"/>
                    <a:pt x="14474" y="1647"/>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78;p17">
              <a:extLst>
                <a:ext uri="{FF2B5EF4-FFF2-40B4-BE49-F238E27FC236}">
                  <a16:creationId xmlns:a16="http://schemas.microsoft.com/office/drawing/2014/main" id="{BF7A0C33-65D6-DA8A-22AD-38631EB76F3C}"/>
                </a:ext>
              </a:extLst>
            </p:cNvPr>
            <p:cNvSpPr/>
            <p:nvPr/>
          </p:nvSpPr>
          <p:spPr>
            <a:xfrm>
              <a:off x="1519191" y="3397372"/>
              <a:ext cx="257303" cy="566226"/>
            </a:xfrm>
            <a:custGeom>
              <a:avLst/>
              <a:gdLst/>
              <a:ahLst/>
              <a:cxnLst/>
              <a:rect l="l" t="t" r="r" b="b"/>
              <a:pathLst>
                <a:path w="8678" h="19097" extrusionOk="0">
                  <a:moveTo>
                    <a:pt x="1" y="0"/>
                  </a:moveTo>
                  <a:lnTo>
                    <a:pt x="2914" y="15391"/>
                  </a:lnTo>
                  <a:cubicBezTo>
                    <a:pt x="5258" y="16563"/>
                    <a:pt x="7221" y="17735"/>
                    <a:pt x="8678" y="19097"/>
                  </a:cubicBezTo>
                  <a:lnTo>
                    <a:pt x="8678" y="10198"/>
                  </a:lnTo>
                  <a:cubicBezTo>
                    <a:pt x="8678" y="5606"/>
                    <a:pt x="5764" y="1710"/>
                    <a:pt x="1711" y="190"/>
                  </a:cubicBezTo>
                  <a:cubicBezTo>
                    <a:pt x="1141" y="127"/>
                    <a:pt x="571" y="64"/>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79;p17">
              <a:extLst>
                <a:ext uri="{FF2B5EF4-FFF2-40B4-BE49-F238E27FC236}">
                  <a16:creationId xmlns:a16="http://schemas.microsoft.com/office/drawing/2014/main" id="{BF34521A-023A-24F3-73CA-7B0A343C4296}"/>
                </a:ext>
              </a:extLst>
            </p:cNvPr>
            <p:cNvSpPr/>
            <p:nvPr/>
          </p:nvSpPr>
          <p:spPr>
            <a:xfrm>
              <a:off x="1925782" y="3956986"/>
              <a:ext cx="183118" cy="77031"/>
            </a:xfrm>
            <a:custGeom>
              <a:avLst/>
              <a:gdLst/>
              <a:ahLst/>
              <a:cxnLst/>
              <a:rect l="l" t="t" r="r" b="b"/>
              <a:pathLst>
                <a:path w="6176" h="2598" extrusionOk="0">
                  <a:moveTo>
                    <a:pt x="6176" y="1"/>
                  </a:moveTo>
                  <a:lnTo>
                    <a:pt x="0" y="1648"/>
                  </a:lnTo>
                  <a:cubicBezTo>
                    <a:pt x="64" y="1964"/>
                    <a:pt x="159" y="2281"/>
                    <a:pt x="222" y="2598"/>
                  </a:cubicBezTo>
                  <a:cubicBezTo>
                    <a:pt x="2312" y="1901"/>
                    <a:pt x="4276" y="1046"/>
                    <a:pt x="6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80;p17">
              <a:extLst>
                <a:ext uri="{FF2B5EF4-FFF2-40B4-BE49-F238E27FC236}">
                  <a16:creationId xmlns:a16="http://schemas.microsoft.com/office/drawing/2014/main" id="{4F971610-A07A-FC32-5A0E-1B4AC4539F46}"/>
                </a:ext>
              </a:extLst>
            </p:cNvPr>
            <p:cNvSpPr/>
            <p:nvPr/>
          </p:nvSpPr>
          <p:spPr>
            <a:xfrm>
              <a:off x="1046896" y="3466842"/>
              <a:ext cx="598159" cy="309902"/>
            </a:xfrm>
            <a:custGeom>
              <a:avLst/>
              <a:gdLst/>
              <a:ahLst/>
              <a:cxnLst/>
              <a:rect l="l" t="t" r="r" b="b"/>
              <a:pathLst>
                <a:path w="20174" h="10452" extrusionOk="0">
                  <a:moveTo>
                    <a:pt x="222" y="1"/>
                  </a:moveTo>
                  <a:cubicBezTo>
                    <a:pt x="158" y="1"/>
                    <a:pt x="63" y="64"/>
                    <a:pt x="63" y="127"/>
                  </a:cubicBezTo>
                  <a:cubicBezTo>
                    <a:pt x="0" y="2819"/>
                    <a:pt x="982" y="5353"/>
                    <a:pt x="2850" y="7316"/>
                  </a:cubicBezTo>
                  <a:cubicBezTo>
                    <a:pt x="4687" y="9248"/>
                    <a:pt x="7189" y="10356"/>
                    <a:pt x="9881" y="10451"/>
                  </a:cubicBezTo>
                  <a:lnTo>
                    <a:pt x="10134" y="10451"/>
                  </a:lnTo>
                  <a:cubicBezTo>
                    <a:pt x="12731" y="10451"/>
                    <a:pt x="15170" y="9470"/>
                    <a:pt x="17038" y="7665"/>
                  </a:cubicBezTo>
                  <a:cubicBezTo>
                    <a:pt x="19002" y="5828"/>
                    <a:pt x="20110" y="3326"/>
                    <a:pt x="20173" y="634"/>
                  </a:cubicBezTo>
                  <a:cubicBezTo>
                    <a:pt x="20173" y="571"/>
                    <a:pt x="20110" y="507"/>
                    <a:pt x="20015" y="507"/>
                  </a:cubicBezTo>
                  <a:cubicBezTo>
                    <a:pt x="19952" y="507"/>
                    <a:pt x="19888" y="571"/>
                    <a:pt x="19888" y="634"/>
                  </a:cubicBezTo>
                  <a:cubicBezTo>
                    <a:pt x="19793" y="3263"/>
                    <a:pt x="18717" y="5669"/>
                    <a:pt x="16848" y="7475"/>
                  </a:cubicBezTo>
                  <a:cubicBezTo>
                    <a:pt x="15007" y="9192"/>
                    <a:pt x="12632" y="10138"/>
                    <a:pt x="10125" y="10138"/>
                  </a:cubicBezTo>
                  <a:cubicBezTo>
                    <a:pt x="10044" y="10138"/>
                    <a:pt x="9962" y="10137"/>
                    <a:pt x="9881" y="10135"/>
                  </a:cubicBezTo>
                  <a:cubicBezTo>
                    <a:pt x="7252" y="10071"/>
                    <a:pt x="4845" y="8995"/>
                    <a:pt x="3040" y="7095"/>
                  </a:cubicBezTo>
                  <a:cubicBezTo>
                    <a:pt x="1267" y="5226"/>
                    <a:pt x="317" y="2756"/>
                    <a:pt x="380" y="127"/>
                  </a:cubicBezTo>
                  <a:cubicBezTo>
                    <a:pt x="380" y="64"/>
                    <a:pt x="317" y="1"/>
                    <a:pt x="222" y="1"/>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81;p17">
              <a:extLst>
                <a:ext uri="{FF2B5EF4-FFF2-40B4-BE49-F238E27FC236}">
                  <a16:creationId xmlns:a16="http://schemas.microsoft.com/office/drawing/2014/main" id="{129A62B5-2A61-1D2F-8429-84E9D1B3FBDF}"/>
                </a:ext>
              </a:extLst>
            </p:cNvPr>
            <p:cNvSpPr/>
            <p:nvPr/>
          </p:nvSpPr>
          <p:spPr>
            <a:xfrm>
              <a:off x="1129531" y="3073416"/>
              <a:ext cx="555908" cy="622205"/>
            </a:xfrm>
            <a:custGeom>
              <a:avLst/>
              <a:gdLst/>
              <a:ahLst/>
              <a:cxnLst/>
              <a:rect l="l" t="t" r="r" b="b"/>
              <a:pathLst>
                <a:path w="18749" h="20985" extrusionOk="0">
                  <a:moveTo>
                    <a:pt x="7791" y="0"/>
                  </a:moveTo>
                  <a:lnTo>
                    <a:pt x="1583" y="11971"/>
                  </a:lnTo>
                  <a:cubicBezTo>
                    <a:pt x="0" y="15011"/>
                    <a:pt x="1203" y="18717"/>
                    <a:pt x="4244" y="20300"/>
                  </a:cubicBezTo>
                  <a:cubicBezTo>
                    <a:pt x="5143" y="20764"/>
                    <a:pt x="6107" y="20985"/>
                    <a:pt x="7060" y="20985"/>
                  </a:cubicBezTo>
                  <a:cubicBezTo>
                    <a:pt x="9294" y="20985"/>
                    <a:pt x="11462" y="19771"/>
                    <a:pt x="12573" y="17640"/>
                  </a:cubicBezTo>
                  <a:lnTo>
                    <a:pt x="18748" y="5669"/>
                  </a:lnTo>
                  <a:lnTo>
                    <a:pt x="7791" y="0"/>
                  </a:lnTo>
                  <a:close/>
                </a:path>
              </a:pathLst>
            </a:custGeom>
            <a:solidFill>
              <a:srgbClr val="EA84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82;p17">
              <a:extLst>
                <a:ext uri="{FF2B5EF4-FFF2-40B4-BE49-F238E27FC236}">
                  <a16:creationId xmlns:a16="http://schemas.microsoft.com/office/drawing/2014/main" id="{E23A9406-7EBB-92DB-225C-4AB53B9B5800}"/>
                </a:ext>
              </a:extLst>
            </p:cNvPr>
            <p:cNvSpPr/>
            <p:nvPr/>
          </p:nvSpPr>
          <p:spPr>
            <a:xfrm>
              <a:off x="1264735" y="2423636"/>
              <a:ext cx="720228" cy="1006618"/>
            </a:xfrm>
            <a:custGeom>
              <a:avLst/>
              <a:gdLst/>
              <a:ahLst/>
              <a:cxnLst/>
              <a:rect l="l" t="t" r="r" b="b"/>
              <a:pathLst>
                <a:path w="24291" h="33950" extrusionOk="0">
                  <a:moveTo>
                    <a:pt x="127" y="1"/>
                  </a:moveTo>
                  <a:lnTo>
                    <a:pt x="32" y="21820"/>
                  </a:lnTo>
                  <a:cubicBezTo>
                    <a:pt x="0" y="28471"/>
                    <a:pt x="5384" y="33918"/>
                    <a:pt x="12066" y="33950"/>
                  </a:cubicBezTo>
                  <a:cubicBezTo>
                    <a:pt x="12086" y="33950"/>
                    <a:pt x="12105" y="33950"/>
                    <a:pt x="12125" y="33950"/>
                  </a:cubicBezTo>
                  <a:cubicBezTo>
                    <a:pt x="18780" y="33950"/>
                    <a:pt x="24164" y="28578"/>
                    <a:pt x="24196" y="21915"/>
                  </a:cubicBezTo>
                  <a:lnTo>
                    <a:pt x="24291" y="96"/>
                  </a:lnTo>
                  <a:lnTo>
                    <a:pt x="127" y="1"/>
                  </a:lnTo>
                  <a:close/>
                </a:path>
              </a:pathLst>
            </a:custGeom>
            <a:solidFill>
              <a:srgbClr val="F99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83;p17">
              <a:extLst>
                <a:ext uri="{FF2B5EF4-FFF2-40B4-BE49-F238E27FC236}">
                  <a16:creationId xmlns:a16="http://schemas.microsoft.com/office/drawing/2014/main" id="{4327D087-04F4-4D7A-8E08-8A28D688FBEB}"/>
                </a:ext>
              </a:extLst>
            </p:cNvPr>
            <p:cNvSpPr/>
            <p:nvPr/>
          </p:nvSpPr>
          <p:spPr>
            <a:xfrm>
              <a:off x="1176467" y="2287483"/>
              <a:ext cx="800046" cy="677028"/>
            </a:xfrm>
            <a:custGeom>
              <a:avLst/>
              <a:gdLst/>
              <a:ahLst/>
              <a:cxnLst/>
              <a:rect l="l" t="t" r="r" b="b"/>
              <a:pathLst>
                <a:path w="26983" h="22834" extrusionOk="0">
                  <a:moveTo>
                    <a:pt x="11306" y="1"/>
                  </a:moveTo>
                  <a:cubicBezTo>
                    <a:pt x="5068" y="1"/>
                    <a:pt x="32" y="5036"/>
                    <a:pt x="32" y="11243"/>
                  </a:cubicBezTo>
                  <a:lnTo>
                    <a:pt x="0" y="22802"/>
                  </a:lnTo>
                  <a:lnTo>
                    <a:pt x="4149" y="22834"/>
                  </a:lnTo>
                  <a:lnTo>
                    <a:pt x="4149" y="14315"/>
                  </a:lnTo>
                  <a:cubicBezTo>
                    <a:pt x="4180" y="12529"/>
                    <a:pt x="5638" y="11053"/>
                    <a:pt x="7418" y="11053"/>
                  </a:cubicBezTo>
                  <a:cubicBezTo>
                    <a:pt x="7437" y="11053"/>
                    <a:pt x="7455" y="11053"/>
                    <a:pt x="7474" y="11053"/>
                  </a:cubicBezTo>
                  <a:lnTo>
                    <a:pt x="24956" y="11085"/>
                  </a:lnTo>
                  <a:cubicBezTo>
                    <a:pt x="26064" y="11085"/>
                    <a:pt x="26983" y="10166"/>
                    <a:pt x="26951" y="9026"/>
                  </a:cubicBezTo>
                  <a:cubicBezTo>
                    <a:pt x="26919" y="7949"/>
                    <a:pt x="25969" y="7094"/>
                    <a:pt x="24892" y="7094"/>
                  </a:cubicBezTo>
                  <a:lnTo>
                    <a:pt x="14093" y="1"/>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84;p17">
              <a:extLst>
                <a:ext uri="{FF2B5EF4-FFF2-40B4-BE49-F238E27FC236}">
                  <a16:creationId xmlns:a16="http://schemas.microsoft.com/office/drawing/2014/main" id="{823D2980-E9F9-D8D5-DB08-110B78F42CDC}"/>
                </a:ext>
              </a:extLst>
            </p:cNvPr>
            <p:cNvSpPr/>
            <p:nvPr/>
          </p:nvSpPr>
          <p:spPr>
            <a:xfrm>
              <a:off x="1134216" y="2912861"/>
              <a:ext cx="267651" cy="266702"/>
            </a:xfrm>
            <a:custGeom>
              <a:avLst/>
              <a:gdLst/>
              <a:ahLst/>
              <a:cxnLst/>
              <a:rect l="l" t="t" r="r" b="b"/>
              <a:pathLst>
                <a:path w="9027" h="8995" extrusionOk="0">
                  <a:moveTo>
                    <a:pt x="4529" y="0"/>
                  </a:moveTo>
                  <a:cubicBezTo>
                    <a:pt x="2027" y="0"/>
                    <a:pt x="0" y="1995"/>
                    <a:pt x="0" y="4465"/>
                  </a:cubicBezTo>
                  <a:cubicBezTo>
                    <a:pt x="0" y="6967"/>
                    <a:pt x="1996" y="8994"/>
                    <a:pt x="4497" y="8994"/>
                  </a:cubicBezTo>
                  <a:cubicBezTo>
                    <a:pt x="6968" y="8994"/>
                    <a:pt x="8994" y="6999"/>
                    <a:pt x="8994" y="4497"/>
                  </a:cubicBezTo>
                  <a:cubicBezTo>
                    <a:pt x="9026" y="2027"/>
                    <a:pt x="6999" y="0"/>
                    <a:pt x="4529" y="0"/>
                  </a:cubicBezTo>
                  <a:close/>
                </a:path>
              </a:pathLst>
            </a:custGeom>
            <a:solidFill>
              <a:srgbClr val="F99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85;p17">
              <a:extLst>
                <a:ext uri="{FF2B5EF4-FFF2-40B4-BE49-F238E27FC236}">
                  <a16:creationId xmlns:a16="http://schemas.microsoft.com/office/drawing/2014/main" id="{CAB3AA31-B725-FD8D-25EB-13D14EE448B7}"/>
                </a:ext>
              </a:extLst>
            </p:cNvPr>
            <p:cNvSpPr/>
            <p:nvPr/>
          </p:nvSpPr>
          <p:spPr>
            <a:xfrm>
              <a:off x="1183968" y="2962614"/>
              <a:ext cx="88298" cy="167167"/>
            </a:xfrm>
            <a:custGeom>
              <a:avLst/>
              <a:gdLst/>
              <a:ahLst/>
              <a:cxnLst/>
              <a:rect l="l" t="t" r="r" b="b"/>
              <a:pathLst>
                <a:path w="2978" h="5638" extrusionOk="0">
                  <a:moveTo>
                    <a:pt x="2819" y="1"/>
                  </a:moveTo>
                  <a:cubicBezTo>
                    <a:pt x="1268" y="1"/>
                    <a:pt x="1" y="1236"/>
                    <a:pt x="1" y="2787"/>
                  </a:cubicBezTo>
                  <a:cubicBezTo>
                    <a:pt x="1" y="4371"/>
                    <a:pt x="1268" y="5638"/>
                    <a:pt x="2819" y="5638"/>
                  </a:cubicBezTo>
                  <a:cubicBezTo>
                    <a:pt x="2914" y="5638"/>
                    <a:pt x="2978" y="5574"/>
                    <a:pt x="2978" y="5479"/>
                  </a:cubicBezTo>
                  <a:cubicBezTo>
                    <a:pt x="2978" y="5416"/>
                    <a:pt x="2914" y="5353"/>
                    <a:pt x="2819" y="5353"/>
                  </a:cubicBezTo>
                  <a:cubicBezTo>
                    <a:pt x="1426" y="5321"/>
                    <a:pt x="286" y="4212"/>
                    <a:pt x="286" y="2819"/>
                  </a:cubicBezTo>
                  <a:cubicBezTo>
                    <a:pt x="286" y="1426"/>
                    <a:pt x="1426" y="286"/>
                    <a:pt x="2819" y="286"/>
                  </a:cubicBezTo>
                  <a:cubicBezTo>
                    <a:pt x="2914" y="286"/>
                    <a:pt x="2978" y="222"/>
                    <a:pt x="2978" y="127"/>
                  </a:cubicBezTo>
                  <a:cubicBezTo>
                    <a:pt x="2978" y="64"/>
                    <a:pt x="2914" y="1"/>
                    <a:pt x="2819" y="1"/>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86;p17">
              <a:extLst>
                <a:ext uri="{FF2B5EF4-FFF2-40B4-BE49-F238E27FC236}">
                  <a16:creationId xmlns:a16="http://schemas.microsoft.com/office/drawing/2014/main" id="{A98E3CEB-AB9F-558A-A6C3-328E328FE4BC}"/>
                </a:ext>
              </a:extLst>
            </p:cNvPr>
            <p:cNvSpPr/>
            <p:nvPr/>
          </p:nvSpPr>
          <p:spPr>
            <a:xfrm>
              <a:off x="1381171" y="2288432"/>
              <a:ext cx="813181" cy="327721"/>
            </a:xfrm>
            <a:custGeom>
              <a:avLst/>
              <a:gdLst/>
              <a:ahLst/>
              <a:cxnLst/>
              <a:rect l="l" t="t" r="r" b="b"/>
              <a:pathLst>
                <a:path w="27426" h="11053" extrusionOk="0">
                  <a:moveTo>
                    <a:pt x="6461" y="0"/>
                  </a:moveTo>
                  <a:cubicBezTo>
                    <a:pt x="2882" y="0"/>
                    <a:pt x="0" y="2882"/>
                    <a:pt x="0" y="6429"/>
                  </a:cubicBezTo>
                  <a:lnTo>
                    <a:pt x="0" y="11053"/>
                  </a:lnTo>
                  <a:lnTo>
                    <a:pt x="18052" y="11053"/>
                  </a:lnTo>
                  <a:cubicBezTo>
                    <a:pt x="23214" y="11053"/>
                    <a:pt x="27426" y="6872"/>
                    <a:pt x="27426" y="1710"/>
                  </a:cubicBezTo>
                  <a:lnTo>
                    <a:pt x="27426" y="0"/>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87;p17">
              <a:extLst>
                <a:ext uri="{FF2B5EF4-FFF2-40B4-BE49-F238E27FC236}">
                  <a16:creationId xmlns:a16="http://schemas.microsoft.com/office/drawing/2014/main" id="{0B63F527-CD6A-680F-7202-22ECCC144544}"/>
                </a:ext>
              </a:extLst>
            </p:cNvPr>
            <p:cNvSpPr/>
            <p:nvPr/>
          </p:nvSpPr>
          <p:spPr>
            <a:xfrm>
              <a:off x="1445956" y="2079044"/>
              <a:ext cx="654494" cy="458241"/>
            </a:xfrm>
            <a:custGeom>
              <a:avLst/>
              <a:gdLst/>
              <a:ahLst/>
              <a:cxnLst/>
              <a:rect l="l" t="t" r="r" b="b"/>
              <a:pathLst>
                <a:path w="22074" h="15455" extrusionOk="0">
                  <a:moveTo>
                    <a:pt x="20300" y="0"/>
                  </a:moveTo>
                  <a:lnTo>
                    <a:pt x="3389" y="6746"/>
                  </a:lnTo>
                  <a:cubicBezTo>
                    <a:pt x="1109" y="7632"/>
                    <a:pt x="0" y="10229"/>
                    <a:pt x="919" y="12509"/>
                  </a:cubicBezTo>
                  <a:lnTo>
                    <a:pt x="2122" y="15454"/>
                  </a:lnTo>
                  <a:lnTo>
                    <a:pt x="17165" y="9469"/>
                  </a:lnTo>
                  <a:cubicBezTo>
                    <a:pt x="20459" y="8171"/>
                    <a:pt x="22074" y="4402"/>
                    <a:pt x="20744" y="1077"/>
                  </a:cubicBezTo>
                  <a:lnTo>
                    <a:pt x="20300" y="0"/>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88;p17">
              <a:extLst>
                <a:ext uri="{FF2B5EF4-FFF2-40B4-BE49-F238E27FC236}">
                  <a16:creationId xmlns:a16="http://schemas.microsoft.com/office/drawing/2014/main" id="{5D6FB16E-D348-3D19-3CB1-B734EE1FDF4F}"/>
                </a:ext>
              </a:extLst>
            </p:cNvPr>
            <p:cNvSpPr/>
            <p:nvPr/>
          </p:nvSpPr>
          <p:spPr>
            <a:xfrm>
              <a:off x="1552073" y="2871529"/>
              <a:ext cx="57284" cy="50968"/>
            </a:xfrm>
            <a:custGeom>
              <a:avLst/>
              <a:gdLst/>
              <a:ahLst/>
              <a:cxnLst/>
              <a:rect l="l" t="t" r="r" b="b"/>
              <a:pathLst>
                <a:path w="1932" h="1719" extrusionOk="0">
                  <a:moveTo>
                    <a:pt x="1457" y="1"/>
                  </a:moveTo>
                  <a:lnTo>
                    <a:pt x="0" y="919"/>
                  </a:lnTo>
                  <a:cubicBezTo>
                    <a:pt x="58" y="1386"/>
                    <a:pt x="493" y="1718"/>
                    <a:pt x="957" y="1718"/>
                  </a:cubicBezTo>
                  <a:cubicBezTo>
                    <a:pt x="997" y="1718"/>
                    <a:pt x="1037" y="1716"/>
                    <a:pt x="1077" y="1711"/>
                  </a:cubicBezTo>
                  <a:cubicBezTo>
                    <a:pt x="1584" y="1616"/>
                    <a:pt x="1932" y="1109"/>
                    <a:pt x="1837" y="602"/>
                  </a:cubicBezTo>
                  <a:cubicBezTo>
                    <a:pt x="1805" y="349"/>
                    <a:pt x="1679" y="127"/>
                    <a:pt x="1457" y="1"/>
                  </a:cubicBezTo>
                  <a:close/>
                </a:path>
              </a:pathLst>
            </a:custGeom>
            <a:solidFill>
              <a:srgbClr val="2A1C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89;p17">
              <a:extLst>
                <a:ext uri="{FF2B5EF4-FFF2-40B4-BE49-F238E27FC236}">
                  <a16:creationId xmlns:a16="http://schemas.microsoft.com/office/drawing/2014/main" id="{272ACBA1-EDCA-593E-FC8D-43DE8DA2642F}"/>
                </a:ext>
              </a:extLst>
            </p:cNvPr>
            <p:cNvSpPr/>
            <p:nvPr/>
          </p:nvSpPr>
          <p:spPr>
            <a:xfrm>
              <a:off x="1691043" y="2860944"/>
              <a:ext cx="76082" cy="265071"/>
            </a:xfrm>
            <a:custGeom>
              <a:avLst/>
              <a:gdLst/>
              <a:ahLst/>
              <a:cxnLst/>
              <a:rect l="l" t="t" r="r" b="b"/>
              <a:pathLst>
                <a:path w="2566" h="8940" extrusionOk="0">
                  <a:moveTo>
                    <a:pt x="176" y="1"/>
                  </a:moveTo>
                  <a:cubicBezTo>
                    <a:pt x="161" y="1"/>
                    <a:pt x="144" y="3"/>
                    <a:pt x="127" y="9"/>
                  </a:cubicBezTo>
                  <a:cubicBezTo>
                    <a:pt x="63" y="41"/>
                    <a:pt x="0" y="104"/>
                    <a:pt x="32" y="199"/>
                  </a:cubicBezTo>
                  <a:lnTo>
                    <a:pt x="2249" y="7515"/>
                  </a:lnTo>
                  <a:lnTo>
                    <a:pt x="222" y="8655"/>
                  </a:lnTo>
                  <a:cubicBezTo>
                    <a:pt x="158" y="8687"/>
                    <a:pt x="127" y="8782"/>
                    <a:pt x="190" y="8845"/>
                  </a:cubicBezTo>
                  <a:cubicBezTo>
                    <a:pt x="222" y="8908"/>
                    <a:pt x="253" y="8940"/>
                    <a:pt x="317" y="8940"/>
                  </a:cubicBezTo>
                  <a:cubicBezTo>
                    <a:pt x="348" y="8940"/>
                    <a:pt x="348" y="8940"/>
                    <a:pt x="380" y="8908"/>
                  </a:cubicBezTo>
                  <a:lnTo>
                    <a:pt x="2470" y="7736"/>
                  </a:lnTo>
                  <a:cubicBezTo>
                    <a:pt x="2534" y="7705"/>
                    <a:pt x="2565" y="7610"/>
                    <a:pt x="2565" y="7546"/>
                  </a:cubicBezTo>
                  <a:lnTo>
                    <a:pt x="317" y="104"/>
                  </a:lnTo>
                  <a:cubicBezTo>
                    <a:pt x="291" y="53"/>
                    <a:pt x="244" y="1"/>
                    <a:pt x="176" y="1"/>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90;p17">
              <a:extLst>
                <a:ext uri="{FF2B5EF4-FFF2-40B4-BE49-F238E27FC236}">
                  <a16:creationId xmlns:a16="http://schemas.microsoft.com/office/drawing/2014/main" id="{1014D468-39D8-EED0-8AA9-7A827F44CD43}"/>
                </a:ext>
              </a:extLst>
            </p:cNvPr>
            <p:cNvSpPr/>
            <p:nvPr/>
          </p:nvSpPr>
          <p:spPr>
            <a:xfrm>
              <a:off x="1280687" y="3492044"/>
              <a:ext cx="382218" cy="509120"/>
            </a:xfrm>
            <a:custGeom>
              <a:avLst/>
              <a:gdLst/>
              <a:ahLst/>
              <a:cxnLst/>
              <a:rect l="l" t="t" r="r" b="b"/>
              <a:pathLst>
                <a:path w="12891" h="17171" extrusionOk="0">
                  <a:moveTo>
                    <a:pt x="2870" y="1"/>
                  </a:moveTo>
                  <a:cubicBezTo>
                    <a:pt x="2424" y="1"/>
                    <a:pt x="2026" y="518"/>
                    <a:pt x="1996" y="1178"/>
                  </a:cubicBezTo>
                  <a:cubicBezTo>
                    <a:pt x="1901" y="2888"/>
                    <a:pt x="2028" y="4629"/>
                    <a:pt x="2344" y="6308"/>
                  </a:cubicBezTo>
                  <a:cubicBezTo>
                    <a:pt x="2154" y="6340"/>
                    <a:pt x="1996" y="6371"/>
                    <a:pt x="1806" y="6403"/>
                  </a:cubicBezTo>
                  <a:cubicBezTo>
                    <a:pt x="1648" y="5453"/>
                    <a:pt x="1521" y="4503"/>
                    <a:pt x="1489" y="3521"/>
                  </a:cubicBezTo>
                  <a:cubicBezTo>
                    <a:pt x="1458" y="2951"/>
                    <a:pt x="1109" y="2476"/>
                    <a:pt x="729" y="2476"/>
                  </a:cubicBezTo>
                  <a:cubicBezTo>
                    <a:pt x="317" y="2476"/>
                    <a:pt x="1" y="2983"/>
                    <a:pt x="32" y="3616"/>
                  </a:cubicBezTo>
                  <a:cubicBezTo>
                    <a:pt x="64" y="4629"/>
                    <a:pt x="191" y="5643"/>
                    <a:pt x="381" y="6656"/>
                  </a:cubicBezTo>
                  <a:cubicBezTo>
                    <a:pt x="761" y="8778"/>
                    <a:pt x="1426" y="10868"/>
                    <a:pt x="2376" y="12800"/>
                  </a:cubicBezTo>
                  <a:cubicBezTo>
                    <a:pt x="3389" y="14985"/>
                    <a:pt x="6430" y="17170"/>
                    <a:pt x="6430" y="17170"/>
                  </a:cubicBezTo>
                  <a:lnTo>
                    <a:pt x="12890" y="16379"/>
                  </a:lnTo>
                  <a:lnTo>
                    <a:pt x="12510" y="13243"/>
                  </a:lnTo>
                  <a:lnTo>
                    <a:pt x="12478" y="13212"/>
                  </a:lnTo>
                  <a:lnTo>
                    <a:pt x="12827" y="5928"/>
                  </a:lnTo>
                  <a:cubicBezTo>
                    <a:pt x="12858" y="5453"/>
                    <a:pt x="12478" y="5041"/>
                    <a:pt x="12003" y="5009"/>
                  </a:cubicBezTo>
                  <a:cubicBezTo>
                    <a:pt x="11528" y="5009"/>
                    <a:pt x="11117" y="5358"/>
                    <a:pt x="11117" y="5865"/>
                  </a:cubicBezTo>
                  <a:lnTo>
                    <a:pt x="10832" y="11090"/>
                  </a:lnTo>
                  <a:cubicBezTo>
                    <a:pt x="10357" y="10361"/>
                    <a:pt x="9945" y="9601"/>
                    <a:pt x="9596" y="8810"/>
                  </a:cubicBezTo>
                  <a:cubicBezTo>
                    <a:pt x="9090" y="7638"/>
                    <a:pt x="8710" y="6435"/>
                    <a:pt x="8488" y="5168"/>
                  </a:cubicBezTo>
                  <a:cubicBezTo>
                    <a:pt x="8266" y="3964"/>
                    <a:pt x="8203" y="2729"/>
                    <a:pt x="8266" y="1463"/>
                  </a:cubicBezTo>
                  <a:cubicBezTo>
                    <a:pt x="8266" y="987"/>
                    <a:pt x="7950" y="544"/>
                    <a:pt x="7475" y="481"/>
                  </a:cubicBezTo>
                  <a:cubicBezTo>
                    <a:pt x="7442" y="476"/>
                    <a:pt x="7410" y="474"/>
                    <a:pt x="7378" y="474"/>
                  </a:cubicBezTo>
                  <a:cubicBezTo>
                    <a:pt x="6941" y="474"/>
                    <a:pt x="6554" y="868"/>
                    <a:pt x="6525" y="1399"/>
                  </a:cubicBezTo>
                  <a:cubicBezTo>
                    <a:pt x="6461" y="2761"/>
                    <a:pt x="6525" y="4154"/>
                    <a:pt x="6778" y="5484"/>
                  </a:cubicBezTo>
                  <a:cubicBezTo>
                    <a:pt x="6620" y="5516"/>
                    <a:pt x="6430" y="5548"/>
                    <a:pt x="6271" y="5579"/>
                  </a:cubicBezTo>
                  <a:cubicBezTo>
                    <a:pt x="6018" y="4218"/>
                    <a:pt x="5923" y="2793"/>
                    <a:pt x="5986" y="1368"/>
                  </a:cubicBezTo>
                  <a:cubicBezTo>
                    <a:pt x="6018" y="797"/>
                    <a:pt x="5701" y="291"/>
                    <a:pt x="5226" y="259"/>
                  </a:cubicBezTo>
                  <a:cubicBezTo>
                    <a:pt x="5196" y="255"/>
                    <a:pt x="5165" y="253"/>
                    <a:pt x="5135" y="253"/>
                  </a:cubicBezTo>
                  <a:cubicBezTo>
                    <a:pt x="4668" y="253"/>
                    <a:pt x="4274" y="707"/>
                    <a:pt x="4244" y="1273"/>
                  </a:cubicBezTo>
                  <a:cubicBezTo>
                    <a:pt x="4181" y="2824"/>
                    <a:pt x="4276" y="4376"/>
                    <a:pt x="4561" y="5896"/>
                  </a:cubicBezTo>
                  <a:cubicBezTo>
                    <a:pt x="4403" y="5928"/>
                    <a:pt x="4213" y="5960"/>
                    <a:pt x="4054" y="5991"/>
                  </a:cubicBezTo>
                  <a:cubicBezTo>
                    <a:pt x="3769" y="4439"/>
                    <a:pt x="3643" y="2856"/>
                    <a:pt x="3738" y="1241"/>
                  </a:cubicBezTo>
                  <a:cubicBezTo>
                    <a:pt x="3769" y="607"/>
                    <a:pt x="3453" y="69"/>
                    <a:pt x="2946" y="6"/>
                  </a:cubicBezTo>
                  <a:cubicBezTo>
                    <a:pt x="2920" y="2"/>
                    <a:pt x="2895" y="1"/>
                    <a:pt x="2870" y="1"/>
                  </a:cubicBezTo>
                  <a:close/>
                </a:path>
              </a:pathLst>
            </a:custGeom>
            <a:solidFill>
              <a:srgbClr val="F99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91;p17">
              <a:extLst>
                <a:ext uri="{FF2B5EF4-FFF2-40B4-BE49-F238E27FC236}">
                  <a16:creationId xmlns:a16="http://schemas.microsoft.com/office/drawing/2014/main" id="{A06E2862-D77B-9EBB-F30B-4CC44FAA017E}"/>
                </a:ext>
              </a:extLst>
            </p:cNvPr>
            <p:cNvSpPr/>
            <p:nvPr/>
          </p:nvSpPr>
          <p:spPr>
            <a:xfrm>
              <a:off x="1438454" y="2771490"/>
              <a:ext cx="201887" cy="119341"/>
            </a:xfrm>
            <a:custGeom>
              <a:avLst/>
              <a:gdLst/>
              <a:ahLst/>
              <a:cxnLst/>
              <a:rect l="l" t="t" r="r" b="b"/>
              <a:pathLst>
                <a:path w="6809" h="4025" extrusionOk="0">
                  <a:moveTo>
                    <a:pt x="5541" y="1"/>
                  </a:moveTo>
                  <a:cubicBezTo>
                    <a:pt x="5402" y="1"/>
                    <a:pt x="5263" y="27"/>
                    <a:pt x="5131" y="81"/>
                  </a:cubicBezTo>
                  <a:lnTo>
                    <a:pt x="792" y="1950"/>
                  </a:lnTo>
                  <a:cubicBezTo>
                    <a:pt x="253" y="2171"/>
                    <a:pt x="0" y="2805"/>
                    <a:pt x="222" y="3375"/>
                  </a:cubicBezTo>
                  <a:cubicBezTo>
                    <a:pt x="413" y="3781"/>
                    <a:pt x="821" y="4025"/>
                    <a:pt x="1240" y="4025"/>
                  </a:cubicBezTo>
                  <a:cubicBezTo>
                    <a:pt x="1377" y="4025"/>
                    <a:pt x="1515" y="3999"/>
                    <a:pt x="1647" y="3945"/>
                  </a:cubicBezTo>
                  <a:lnTo>
                    <a:pt x="5986" y="2076"/>
                  </a:lnTo>
                  <a:cubicBezTo>
                    <a:pt x="6524" y="1855"/>
                    <a:pt x="6809" y="1221"/>
                    <a:pt x="6556" y="651"/>
                  </a:cubicBezTo>
                  <a:cubicBezTo>
                    <a:pt x="6388" y="245"/>
                    <a:pt x="5969" y="1"/>
                    <a:pt x="5541"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92;p17">
              <a:extLst>
                <a:ext uri="{FF2B5EF4-FFF2-40B4-BE49-F238E27FC236}">
                  <a16:creationId xmlns:a16="http://schemas.microsoft.com/office/drawing/2014/main" id="{F31014C4-7CB9-6DB9-5F55-2B3D00C2637C}"/>
                </a:ext>
              </a:extLst>
            </p:cNvPr>
            <p:cNvSpPr/>
            <p:nvPr/>
          </p:nvSpPr>
          <p:spPr>
            <a:xfrm>
              <a:off x="1797130" y="2871529"/>
              <a:ext cx="58262" cy="50968"/>
            </a:xfrm>
            <a:custGeom>
              <a:avLst/>
              <a:gdLst/>
              <a:ahLst/>
              <a:cxnLst/>
              <a:rect l="l" t="t" r="r" b="b"/>
              <a:pathLst>
                <a:path w="1965" h="1719" extrusionOk="0">
                  <a:moveTo>
                    <a:pt x="476" y="1"/>
                  </a:moveTo>
                  <a:cubicBezTo>
                    <a:pt x="286" y="127"/>
                    <a:pt x="159" y="349"/>
                    <a:pt x="96" y="602"/>
                  </a:cubicBezTo>
                  <a:cubicBezTo>
                    <a:pt x="1" y="1109"/>
                    <a:pt x="349" y="1616"/>
                    <a:pt x="887" y="1711"/>
                  </a:cubicBezTo>
                  <a:cubicBezTo>
                    <a:pt x="927" y="1716"/>
                    <a:pt x="967" y="1718"/>
                    <a:pt x="1007" y="1718"/>
                  </a:cubicBezTo>
                  <a:cubicBezTo>
                    <a:pt x="1467" y="1718"/>
                    <a:pt x="1877" y="1386"/>
                    <a:pt x="1964" y="919"/>
                  </a:cubicBezTo>
                  <a:lnTo>
                    <a:pt x="476" y="1"/>
                  </a:lnTo>
                  <a:close/>
                </a:path>
              </a:pathLst>
            </a:custGeom>
            <a:solidFill>
              <a:srgbClr val="2A1C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93;p17">
              <a:extLst>
                <a:ext uri="{FF2B5EF4-FFF2-40B4-BE49-F238E27FC236}">
                  <a16:creationId xmlns:a16="http://schemas.microsoft.com/office/drawing/2014/main" id="{76BD71F6-9BB4-917B-303D-C2CB80A53F11}"/>
                </a:ext>
              </a:extLst>
            </p:cNvPr>
            <p:cNvSpPr/>
            <p:nvPr/>
          </p:nvSpPr>
          <p:spPr>
            <a:xfrm>
              <a:off x="1767095" y="2771490"/>
              <a:ext cx="201917" cy="119341"/>
            </a:xfrm>
            <a:custGeom>
              <a:avLst/>
              <a:gdLst/>
              <a:ahLst/>
              <a:cxnLst/>
              <a:rect l="l" t="t" r="r" b="b"/>
              <a:pathLst>
                <a:path w="6810" h="4025" extrusionOk="0">
                  <a:moveTo>
                    <a:pt x="1255" y="1"/>
                  </a:moveTo>
                  <a:cubicBezTo>
                    <a:pt x="823" y="1"/>
                    <a:pt x="421" y="245"/>
                    <a:pt x="254" y="651"/>
                  </a:cubicBezTo>
                  <a:cubicBezTo>
                    <a:pt x="0" y="1221"/>
                    <a:pt x="254" y="1855"/>
                    <a:pt x="824" y="2076"/>
                  </a:cubicBezTo>
                  <a:lnTo>
                    <a:pt x="5131" y="3945"/>
                  </a:lnTo>
                  <a:cubicBezTo>
                    <a:pt x="5271" y="3999"/>
                    <a:pt x="5414" y="4025"/>
                    <a:pt x="5555" y="4025"/>
                  </a:cubicBezTo>
                  <a:cubicBezTo>
                    <a:pt x="5987" y="4025"/>
                    <a:pt x="6389" y="3781"/>
                    <a:pt x="6556" y="3375"/>
                  </a:cubicBezTo>
                  <a:cubicBezTo>
                    <a:pt x="6809" y="2805"/>
                    <a:pt x="6556" y="2171"/>
                    <a:pt x="5986" y="1950"/>
                  </a:cubicBezTo>
                  <a:lnTo>
                    <a:pt x="1679" y="81"/>
                  </a:lnTo>
                  <a:cubicBezTo>
                    <a:pt x="1539" y="27"/>
                    <a:pt x="1395" y="1"/>
                    <a:pt x="1255"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94;p17">
              <a:extLst>
                <a:ext uri="{FF2B5EF4-FFF2-40B4-BE49-F238E27FC236}">
                  <a16:creationId xmlns:a16="http://schemas.microsoft.com/office/drawing/2014/main" id="{4592E8DC-4FBB-EBE4-D412-A911AF9506B8}"/>
                </a:ext>
              </a:extLst>
            </p:cNvPr>
            <p:cNvSpPr/>
            <p:nvPr/>
          </p:nvSpPr>
          <p:spPr>
            <a:xfrm>
              <a:off x="1653476" y="3184307"/>
              <a:ext cx="174668" cy="95710"/>
            </a:xfrm>
            <a:custGeom>
              <a:avLst/>
              <a:gdLst/>
              <a:ahLst/>
              <a:cxnLst/>
              <a:rect l="l" t="t" r="r" b="b"/>
              <a:pathLst>
                <a:path w="5891" h="3228" extrusionOk="0">
                  <a:moveTo>
                    <a:pt x="3110" y="1"/>
                  </a:moveTo>
                  <a:cubicBezTo>
                    <a:pt x="2389" y="1"/>
                    <a:pt x="1673" y="330"/>
                    <a:pt x="1109" y="852"/>
                  </a:cubicBezTo>
                  <a:cubicBezTo>
                    <a:pt x="507" y="1391"/>
                    <a:pt x="95" y="2151"/>
                    <a:pt x="0" y="2943"/>
                  </a:cubicBezTo>
                  <a:cubicBezTo>
                    <a:pt x="880" y="2659"/>
                    <a:pt x="1708" y="2426"/>
                    <a:pt x="2600" y="2426"/>
                  </a:cubicBezTo>
                  <a:cubicBezTo>
                    <a:pt x="2703" y="2426"/>
                    <a:pt x="2808" y="2429"/>
                    <a:pt x="2914" y="2436"/>
                  </a:cubicBezTo>
                  <a:cubicBezTo>
                    <a:pt x="3959" y="2468"/>
                    <a:pt x="4909" y="2974"/>
                    <a:pt x="5891" y="3228"/>
                  </a:cubicBezTo>
                  <a:cubicBezTo>
                    <a:pt x="5827" y="2341"/>
                    <a:pt x="5542" y="1612"/>
                    <a:pt x="5067" y="1011"/>
                  </a:cubicBezTo>
                  <a:cubicBezTo>
                    <a:pt x="4814" y="694"/>
                    <a:pt x="4529" y="472"/>
                    <a:pt x="4212" y="282"/>
                  </a:cubicBezTo>
                  <a:cubicBezTo>
                    <a:pt x="3857" y="88"/>
                    <a:pt x="3483" y="1"/>
                    <a:pt x="3110" y="1"/>
                  </a:cubicBezTo>
                  <a:close/>
                </a:path>
              </a:pathLst>
            </a:custGeom>
            <a:solidFill>
              <a:srgbClr val="B75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95;p17">
              <a:extLst>
                <a:ext uri="{FF2B5EF4-FFF2-40B4-BE49-F238E27FC236}">
                  <a16:creationId xmlns:a16="http://schemas.microsoft.com/office/drawing/2014/main" id="{D73C2FB4-C0DC-DA64-CBF8-DEC59B2B90A0}"/>
                </a:ext>
              </a:extLst>
            </p:cNvPr>
            <p:cNvSpPr/>
            <p:nvPr/>
          </p:nvSpPr>
          <p:spPr>
            <a:xfrm>
              <a:off x="1653476" y="3234801"/>
              <a:ext cx="213183" cy="187358"/>
            </a:xfrm>
            <a:custGeom>
              <a:avLst/>
              <a:gdLst/>
              <a:ahLst/>
              <a:cxnLst/>
              <a:rect l="l" t="t" r="r" b="b"/>
              <a:pathLst>
                <a:path w="7190" h="6319" extrusionOk="0">
                  <a:moveTo>
                    <a:pt x="2827" y="1"/>
                  </a:moveTo>
                  <a:cubicBezTo>
                    <a:pt x="972" y="1"/>
                    <a:pt x="0" y="1271"/>
                    <a:pt x="0" y="1271"/>
                  </a:cubicBezTo>
                  <a:lnTo>
                    <a:pt x="2027" y="1366"/>
                  </a:lnTo>
                  <a:lnTo>
                    <a:pt x="2661" y="1651"/>
                  </a:lnTo>
                  <a:cubicBezTo>
                    <a:pt x="3452" y="2031"/>
                    <a:pt x="3864" y="2886"/>
                    <a:pt x="3674" y="3741"/>
                  </a:cubicBezTo>
                  <a:lnTo>
                    <a:pt x="3516" y="4375"/>
                  </a:lnTo>
                  <a:cubicBezTo>
                    <a:pt x="3357" y="5135"/>
                    <a:pt x="3769" y="5927"/>
                    <a:pt x="4529" y="6212"/>
                  </a:cubicBezTo>
                  <a:cubicBezTo>
                    <a:pt x="4713" y="6284"/>
                    <a:pt x="4903" y="6318"/>
                    <a:pt x="5090" y="6318"/>
                  </a:cubicBezTo>
                  <a:cubicBezTo>
                    <a:pt x="5802" y="6318"/>
                    <a:pt x="6469" y="5824"/>
                    <a:pt x="6619" y="5072"/>
                  </a:cubicBezTo>
                  <a:lnTo>
                    <a:pt x="6778" y="4406"/>
                  </a:lnTo>
                  <a:cubicBezTo>
                    <a:pt x="7189" y="2411"/>
                    <a:pt x="5859" y="480"/>
                    <a:pt x="3864" y="131"/>
                  </a:cubicBezTo>
                  <a:cubicBezTo>
                    <a:pt x="3769" y="99"/>
                    <a:pt x="3674" y="68"/>
                    <a:pt x="3579" y="68"/>
                  </a:cubicBezTo>
                  <a:cubicBezTo>
                    <a:pt x="3314" y="21"/>
                    <a:pt x="3063" y="1"/>
                    <a:pt x="2827" y="1"/>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850;p17">
            <a:extLst>
              <a:ext uri="{FF2B5EF4-FFF2-40B4-BE49-F238E27FC236}">
                <a16:creationId xmlns:a16="http://schemas.microsoft.com/office/drawing/2014/main" id="{75DBB9D9-C846-6E25-B5AB-ECA5D1CA81A5}"/>
              </a:ext>
            </a:extLst>
          </p:cNvPr>
          <p:cNvGrpSpPr/>
          <p:nvPr/>
        </p:nvGrpSpPr>
        <p:grpSpPr>
          <a:xfrm>
            <a:off x="2929281" y="1286121"/>
            <a:ext cx="915533" cy="914614"/>
            <a:chOff x="519197" y="1212345"/>
            <a:chExt cx="915533" cy="914614"/>
          </a:xfrm>
        </p:grpSpPr>
        <p:sp>
          <p:nvSpPr>
            <p:cNvPr id="52" name="Google Shape;851;p17">
              <a:extLst>
                <a:ext uri="{FF2B5EF4-FFF2-40B4-BE49-F238E27FC236}">
                  <a16:creationId xmlns:a16="http://schemas.microsoft.com/office/drawing/2014/main" id="{8867343F-778A-596B-ADB0-6DFE2F3D248F}"/>
                </a:ext>
              </a:extLst>
            </p:cNvPr>
            <p:cNvSpPr/>
            <p:nvPr/>
          </p:nvSpPr>
          <p:spPr>
            <a:xfrm>
              <a:off x="519197" y="1212345"/>
              <a:ext cx="915533" cy="914614"/>
            </a:xfrm>
            <a:custGeom>
              <a:avLst/>
              <a:gdLst/>
              <a:ahLst/>
              <a:cxnLst/>
              <a:rect l="l" t="t" r="r" b="b"/>
              <a:pathLst>
                <a:path w="30878" h="30847" extrusionOk="0">
                  <a:moveTo>
                    <a:pt x="15423" y="1"/>
                  </a:moveTo>
                  <a:cubicBezTo>
                    <a:pt x="6904" y="1"/>
                    <a:pt x="0" y="6905"/>
                    <a:pt x="0" y="15423"/>
                  </a:cubicBezTo>
                  <a:cubicBezTo>
                    <a:pt x="0" y="23942"/>
                    <a:pt x="6904" y="30846"/>
                    <a:pt x="15423" y="30846"/>
                  </a:cubicBezTo>
                  <a:cubicBezTo>
                    <a:pt x="23942" y="30846"/>
                    <a:pt x="30877" y="23942"/>
                    <a:pt x="30877" y="15423"/>
                  </a:cubicBezTo>
                  <a:cubicBezTo>
                    <a:pt x="30877" y="6905"/>
                    <a:pt x="23942" y="1"/>
                    <a:pt x="15423"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52;p17">
              <a:extLst>
                <a:ext uri="{FF2B5EF4-FFF2-40B4-BE49-F238E27FC236}">
                  <a16:creationId xmlns:a16="http://schemas.microsoft.com/office/drawing/2014/main" id="{EC426C53-A408-FC76-CB6F-8F9DE2EE76A7}"/>
                </a:ext>
              </a:extLst>
            </p:cNvPr>
            <p:cNvSpPr/>
            <p:nvPr/>
          </p:nvSpPr>
          <p:spPr>
            <a:xfrm>
              <a:off x="943607" y="1837722"/>
              <a:ext cx="74214" cy="169035"/>
            </a:xfrm>
            <a:custGeom>
              <a:avLst/>
              <a:gdLst/>
              <a:ahLst/>
              <a:cxnLst/>
              <a:rect l="l" t="t" r="r" b="b"/>
              <a:pathLst>
                <a:path w="2503" h="5701" extrusionOk="0">
                  <a:moveTo>
                    <a:pt x="1" y="0"/>
                  </a:moveTo>
                  <a:lnTo>
                    <a:pt x="1" y="5701"/>
                  </a:lnTo>
                  <a:lnTo>
                    <a:pt x="2502" y="5701"/>
                  </a:lnTo>
                  <a:lnTo>
                    <a:pt x="25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53;p17">
              <a:extLst>
                <a:ext uri="{FF2B5EF4-FFF2-40B4-BE49-F238E27FC236}">
                  <a16:creationId xmlns:a16="http://schemas.microsoft.com/office/drawing/2014/main" id="{18E13B79-5C79-A353-7DCC-F5063B0774B9}"/>
                </a:ext>
              </a:extLst>
            </p:cNvPr>
            <p:cNvSpPr/>
            <p:nvPr/>
          </p:nvSpPr>
          <p:spPr>
            <a:xfrm>
              <a:off x="836571" y="1415180"/>
              <a:ext cx="288287" cy="282653"/>
            </a:xfrm>
            <a:custGeom>
              <a:avLst/>
              <a:gdLst/>
              <a:ahLst/>
              <a:cxnLst/>
              <a:rect l="l" t="t" r="r" b="b"/>
              <a:pathLst>
                <a:path w="9723" h="9533" extrusionOk="0">
                  <a:moveTo>
                    <a:pt x="570" y="0"/>
                  </a:moveTo>
                  <a:cubicBezTo>
                    <a:pt x="254" y="0"/>
                    <a:pt x="0" y="254"/>
                    <a:pt x="0" y="570"/>
                  </a:cubicBezTo>
                  <a:lnTo>
                    <a:pt x="127" y="2660"/>
                  </a:lnTo>
                  <a:lnTo>
                    <a:pt x="570" y="9533"/>
                  </a:lnTo>
                  <a:lnTo>
                    <a:pt x="9089" y="9533"/>
                  </a:lnTo>
                  <a:lnTo>
                    <a:pt x="9723" y="570"/>
                  </a:lnTo>
                  <a:cubicBezTo>
                    <a:pt x="9723" y="254"/>
                    <a:pt x="9501" y="0"/>
                    <a:pt x="9184" y="0"/>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54;p17">
              <a:extLst>
                <a:ext uri="{FF2B5EF4-FFF2-40B4-BE49-F238E27FC236}">
                  <a16:creationId xmlns:a16="http://schemas.microsoft.com/office/drawing/2014/main" id="{A07231B2-7200-20AE-46DE-9BA4A1A16BD3}"/>
                </a:ext>
              </a:extLst>
            </p:cNvPr>
            <p:cNvSpPr/>
            <p:nvPr/>
          </p:nvSpPr>
          <p:spPr>
            <a:xfrm>
              <a:off x="836571" y="1494998"/>
              <a:ext cx="288287" cy="9399"/>
            </a:xfrm>
            <a:custGeom>
              <a:avLst/>
              <a:gdLst/>
              <a:ahLst/>
              <a:cxnLst/>
              <a:rect l="l" t="t" r="r" b="b"/>
              <a:pathLst>
                <a:path w="9723" h="317" extrusionOk="0">
                  <a:moveTo>
                    <a:pt x="127" y="0"/>
                  </a:moveTo>
                  <a:cubicBezTo>
                    <a:pt x="64" y="0"/>
                    <a:pt x="0" y="63"/>
                    <a:pt x="0" y="158"/>
                  </a:cubicBezTo>
                  <a:cubicBezTo>
                    <a:pt x="0" y="253"/>
                    <a:pt x="64" y="317"/>
                    <a:pt x="127" y="317"/>
                  </a:cubicBezTo>
                  <a:lnTo>
                    <a:pt x="9564" y="317"/>
                  </a:lnTo>
                  <a:cubicBezTo>
                    <a:pt x="9659" y="317"/>
                    <a:pt x="9723" y="253"/>
                    <a:pt x="9723" y="158"/>
                  </a:cubicBezTo>
                  <a:cubicBezTo>
                    <a:pt x="9723" y="63"/>
                    <a:pt x="9659" y="0"/>
                    <a:pt x="9564" y="0"/>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55;p17">
              <a:extLst>
                <a:ext uri="{FF2B5EF4-FFF2-40B4-BE49-F238E27FC236}">
                  <a16:creationId xmlns:a16="http://schemas.microsoft.com/office/drawing/2014/main" id="{8A1E1245-38D0-C89B-F34C-E34C4207D0E7}"/>
                </a:ext>
              </a:extLst>
            </p:cNvPr>
            <p:cNvSpPr/>
            <p:nvPr/>
          </p:nvSpPr>
          <p:spPr>
            <a:xfrm>
              <a:off x="820589" y="1350395"/>
              <a:ext cx="320250" cy="347439"/>
            </a:xfrm>
            <a:custGeom>
              <a:avLst/>
              <a:gdLst/>
              <a:ahLst/>
              <a:cxnLst/>
              <a:rect l="l" t="t" r="r" b="b"/>
              <a:pathLst>
                <a:path w="10801" h="11718" extrusionOk="0">
                  <a:moveTo>
                    <a:pt x="2914" y="0"/>
                  </a:moveTo>
                  <a:cubicBezTo>
                    <a:pt x="2661" y="0"/>
                    <a:pt x="2439" y="95"/>
                    <a:pt x="2249" y="253"/>
                  </a:cubicBezTo>
                  <a:cubicBezTo>
                    <a:pt x="2218" y="253"/>
                    <a:pt x="2218" y="285"/>
                    <a:pt x="2186" y="285"/>
                  </a:cubicBezTo>
                  <a:cubicBezTo>
                    <a:pt x="2186" y="317"/>
                    <a:pt x="2154" y="317"/>
                    <a:pt x="2154" y="348"/>
                  </a:cubicBezTo>
                  <a:cubicBezTo>
                    <a:pt x="856" y="1552"/>
                    <a:pt x="1" y="3515"/>
                    <a:pt x="1" y="5700"/>
                  </a:cubicBezTo>
                  <a:cubicBezTo>
                    <a:pt x="1" y="8582"/>
                    <a:pt x="1489" y="10641"/>
                    <a:pt x="3548" y="11401"/>
                  </a:cubicBezTo>
                  <a:lnTo>
                    <a:pt x="3548" y="11718"/>
                  </a:lnTo>
                  <a:lnTo>
                    <a:pt x="7253" y="11718"/>
                  </a:lnTo>
                  <a:lnTo>
                    <a:pt x="7253" y="11401"/>
                  </a:lnTo>
                  <a:cubicBezTo>
                    <a:pt x="9343" y="10641"/>
                    <a:pt x="10800" y="8582"/>
                    <a:pt x="10800" y="5700"/>
                  </a:cubicBezTo>
                  <a:cubicBezTo>
                    <a:pt x="10800" y="3547"/>
                    <a:pt x="10008" y="1615"/>
                    <a:pt x="8742" y="380"/>
                  </a:cubicBezTo>
                  <a:cubicBezTo>
                    <a:pt x="8647" y="317"/>
                    <a:pt x="8583" y="222"/>
                    <a:pt x="8488" y="158"/>
                  </a:cubicBezTo>
                  <a:cubicBezTo>
                    <a:pt x="8330" y="63"/>
                    <a:pt x="8140" y="0"/>
                    <a:pt x="7918" y="0"/>
                  </a:cubicBezTo>
                  <a:cubicBezTo>
                    <a:pt x="7348" y="0"/>
                    <a:pt x="6873" y="475"/>
                    <a:pt x="6873" y="1045"/>
                  </a:cubicBezTo>
                  <a:cubicBezTo>
                    <a:pt x="6873" y="1298"/>
                    <a:pt x="6968" y="1520"/>
                    <a:pt x="7126" y="1710"/>
                  </a:cubicBezTo>
                  <a:cubicBezTo>
                    <a:pt x="7190" y="1773"/>
                    <a:pt x="7253" y="1805"/>
                    <a:pt x="7316" y="1868"/>
                  </a:cubicBezTo>
                  <a:cubicBezTo>
                    <a:pt x="8171" y="2724"/>
                    <a:pt x="8773" y="4149"/>
                    <a:pt x="8773" y="5700"/>
                  </a:cubicBezTo>
                  <a:cubicBezTo>
                    <a:pt x="8773" y="8076"/>
                    <a:pt x="7411" y="9659"/>
                    <a:pt x="5416" y="9659"/>
                  </a:cubicBezTo>
                  <a:cubicBezTo>
                    <a:pt x="3421" y="9659"/>
                    <a:pt x="2059" y="8076"/>
                    <a:pt x="2059" y="5700"/>
                  </a:cubicBezTo>
                  <a:cubicBezTo>
                    <a:pt x="2059" y="4117"/>
                    <a:pt x="2661" y="2692"/>
                    <a:pt x="3548" y="1837"/>
                  </a:cubicBezTo>
                  <a:cubicBezTo>
                    <a:pt x="3579" y="1805"/>
                    <a:pt x="3611" y="1805"/>
                    <a:pt x="3643" y="1773"/>
                  </a:cubicBezTo>
                  <a:cubicBezTo>
                    <a:pt x="3801" y="1583"/>
                    <a:pt x="3928" y="1330"/>
                    <a:pt x="3928" y="1045"/>
                  </a:cubicBezTo>
                  <a:cubicBezTo>
                    <a:pt x="3928" y="475"/>
                    <a:pt x="3484" y="0"/>
                    <a:pt x="29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56;p17">
              <a:extLst>
                <a:ext uri="{FF2B5EF4-FFF2-40B4-BE49-F238E27FC236}">
                  <a16:creationId xmlns:a16="http://schemas.microsoft.com/office/drawing/2014/main" id="{96C31727-288C-F7EA-2892-2F4C8D6A080D}"/>
                </a:ext>
              </a:extLst>
            </p:cNvPr>
            <p:cNvSpPr/>
            <p:nvPr/>
          </p:nvSpPr>
          <p:spPr>
            <a:xfrm>
              <a:off x="950189" y="1397331"/>
              <a:ext cx="61049" cy="22564"/>
            </a:xfrm>
            <a:custGeom>
              <a:avLst/>
              <a:gdLst/>
              <a:ahLst/>
              <a:cxnLst/>
              <a:rect l="l" t="t" r="r" b="b"/>
              <a:pathLst>
                <a:path w="2059" h="761" extrusionOk="0">
                  <a:moveTo>
                    <a:pt x="1774" y="317"/>
                  </a:moveTo>
                  <a:lnTo>
                    <a:pt x="1774" y="475"/>
                  </a:lnTo>
                  <a:lnTo>
                    <a:pt x="285" y="475"/>
                  </a:lnTo>
                  <a:lnTo>
                    <a:pt x="285" y="317"/>
                  </a:lnTo>
                  <a:close/>
                  <a:moveTo>
                    <a:pt x="159" y="0"/>
                  </a:moveTo>
                  <a:cubicBezTo>
                    <a:pt x="64" y="0"/>
                    <a:pt x="0" y="64"/>
                    <a:pt x="0" y="159"/>
                  </a:cubicBezTo>
                  <a:lnTo>
                    <a:pt x="0" y="602"/>
                  </a:lnTo>
                  <a:cubicBezTo>
                    <a:pt x="0" y="697"/>
                    <a:pt x="64" y="761"/>
                    <a:pt x="159" y="761"/>
                  </a:cubicBezTo>
                  <a:lnTo>
                    <a:pt x="1932" y="761"/>
                  </a:lnTo>
                  <a:cubicBezTo>
                    <a:pt x="1995" y="761"/>
                    <a:pt x="2059" y="697"/>
                    <a:pt x="2059" y="602"/>
                  </a:cubicBezTo>
                  <a:lnTo>
                    <a:pt x="2059" y="159"/>
                  </a:lnTo>
                  <a:cubicBezTo>
                    <a:pt x="2059" y="64"/>
                    <a:pt x="1995" y="0"/>
                    <a:pt x="1932" y="0"/>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57;p17">
              <a:extLst>
                <a:ext uri="{FF2B5EF4-FFF2-40B4-BE49-F238E27FC236}">
                  <a16:creationId xmlns:a16="http://schemas.microsoft.com/office/drawing/2014/main" id="{ABA29D50-8AB7-BDFD-25CC-665280667E4F}"/>
                </a:ext>
              </a:extLst>
            </p:cNvPr>
            <p:cNvSpPr/>
            <p:nvPr/>
          </p:nvSpPr>
          <p:spPr>
            <a:xfrm>
              <a:off x="816853" y="1741923"/>
              <a:ext cx="327721" cy="163431"/>
            </a:xfrm>
            <a:custGeom>
              <a:avLst/>
              <a:gdLst/>
              <a:ahLst/>
              <a:cxnLst/>
              <a:rect l="l" t="t" r="r" b="b"/>
              <a:pathLst>
                <a:path w="11053" h="5512" extrusionOk="0">
                  <a:moveTo>
                    <a:pt x="0" y="1"/>
                  </a:moveTo>
                  <a:cubicBezTo>
                    <a:pt x="0" y="3041"/>
                    <a:pt x="2470" y="5511"/>
                    <a:pt x="5542" y="5511"/>
                  </a:cubicBezTo>
                  <a:cubicBezTo>
                    <a:pt x="8582" y="5511"/>
                    <a:pt x="11053" y="3041"/>
                    <a:pt x="110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58;p17">
              <a:extLst>
                <a:ext uri="{FF2B5EF4-FFF2-40B4-BE49-F238E27FC236}">
                  <a16:creationId xmlns:a16="http://schemas.microsoft.com/office/drawing/2014/main" id="{4A852757-982E-18EB-DB3F-EAFC7FB60E9B}"/>
                </a:ext>
              </a:extLst>
            </p:cNvPr>
            <p:cNvSpPr/>
            <p:nvPr/>
          </p:nvSpPr>
          <p:spPr>
            <a:xfrm>
              <a:off x="975540" y="1737238"/>
              <a:ext cx="172800" cy="172800"/>
            </a:xfrm>
            <a:custGeom>
              <a:avLst/>
              <a:gdLst/>
              <a:ahLst/>
              <a:cxnLst/>
              <a:rect l="l" t="t" r="r" b="b"/>
              <a:pathLst>
                <a:path w="5828" h="5828" extrusionOk="0">
                  <a:moveTo>
                    <a:pt x="5701" y="1"/>
                  </a:moveTo>
                  <a:cubicBezTo>
                    <a:pt x="5606" y="1"/>
                    <a:pt x="5542" y="64"/>
                    <a:pt x="5542" y="159"/>
                  </a:cubicBezTo>
                  <a:cubicBezTo>
                    <a:pt x="5542" y="3104"/>
                    <a:pt x="3135" y="5543"/>
                    <a:pt x="159" y="5543"/>
                  </a:cubicBezTo>
                  <a:cubicBezTo>
                    <a:pt x="95" y="5543"/>
                    <a:pt x="0" y="5606"/>
                    <a:pt x="0" y="5669"/>
                  </a:cubicBezTo>
                  <a:cubicBezTo>
                    <a:pt x="0" y="5764"/>
                    <a:pt x="95" y="5828"/>
                    <a:pt x="159" y="5828"/>
                  </a:cubicBezTo>
                  <a:cubicBezTo>
                    <a:pt x="3294" y="5828"/>
                    <a:pt x="5827" y="3294"/>
                    <a:pt x="5827" y="159"/>
                  </a:cubicBezTo>
                  <a:cubicBezTo>
                    <a:pt x="5827" y="64"/>
                    <a:pt x="5764" y="1"/>
                    <a:pt x="5701" y="1"/>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59;p17">
              <a:extLst>
                <a:ext uri="{FF2B5EF4-FFF2-40B4-BE49-F238E27FC236}">
                  <a16:creationId xmlns:a16="http://schemas.microsoft.com/office/drawing/2014/main" id="{E42002F6-3E7F-411A-28CF-F5E1EB2372DD}"/>
                </a:ext>
              </a:extLst>
            </p:cNvPr>
            <p:cNvSpPr/>
            <p:nvPr/>
          </p:nvSpPr>
          <p:spPr>
            <a:xfrm>
              <a:off x="767071" y="2002043"/>
              <a:ext cx="464823" cy="9399"/>
            </a:xfrm>
            <a:custGeom>
              <a:avLst/>
              <a:gdLst/>
              <a:ahLst/>
              <a:cxnLst/>
              <a:rect l="l" t="t" r="r" b="b"/>
              <a:pathLst>
                <a:path w="15677" h="317" extrusionOk="0">
                  <a:moveTo>
                    <a:pt x="127" y="0"/>
                  </a:moveTo>
                  <a:cubicBezTo>
                    <a:pt x="64" y="0"/>
                    <a:pt x="1" y="64"/>
                    <a:pt x="1" y="159"/>
                  </a:cubicBezTo>
                  <a:cubicBezTo>
                    <a:pt x="1" y="222"/>
                    <a:pt x="64" y="317"/>
                    <a:pt x="127" y="317"/>
                  </a:cubicBezTo>
                  <a:lnTo>
                    <a:pt x="15519" y="317"/>
                  </a:lnTo>
                  <a:cubicBezTo>
                    <a:pt x="15614" y="317"/>
                    <a:pt x="15677" y="222"/>
                    <a:pt x="15677" y="159"/>
                  </a:cubicBezTo>
                  <a:cubicBezTo>
                    <a:pt x="15677" y="64"/>
                    <a:pt x="15614" y="0"/>
                    <a:pt x="15519" y="0"/>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60;p17">
              <a:extLst>
                <a:ext uri="{FF2B5EF4-FFF2-40B4-BE49-F238E27FC236}">
                  <a16:creationId xmlns:a16="http://schemas.microsoft.com/office/drawing/2014/main" id="{ACFB83D0-E522-59AC-5FDE-E482850947ED}"/>
                </a:ext>
              </a:extLst>
            </p:cNvPr>
            <p:cNvSpPr/>
            <p:nvPr/>
          </p:nvSpPr>
          <p:spPr>
            <a:xfrm>
              <a:off x="976459" y="1490284"/>
              <a:ext cx="209448" cy="212235"/>
            </a:xfrm>
            <a:custGeom>
              <a:avLst/>
              <a:gdLst/>
              <a:ahLst/>
              <a:cxnLst/>
              <a:rect l="l" t="t" r="r" b="b"/>
              <a:pathLst>
                <a:path w="7064" h="7158" extrusionOk="0">
                  <a:moveTo>
                    <a:pt x="6905" y="1"/>
                  </a:moveTo>
                  <a:cubicBezTo>
                    <a:pt x="6778" y="1"/>
                    <a:pt x="6651" y="1"/>
                    <a:pt x="6556" y="32"/>
                  </a:cubicBezTo>
                  <a:cubicBezTo>
                    <a:pt x="6461" y="32"/>
                    <a:pt x="6398" y="96"/>
                    <a:pt x="6398" y="191"/>
                  </a:cubicBezTo>
                  <a:cubicBezTo>
                    <a:pt x="6398" y="286"/>
                    <a:pt x="6461" y="349"/>
                    <a:pt x="6556" y="349"/>
                  </a:cubicBezTo>
                  <a:lnTo>
                    <a:pt x="6905" y="349"/>
                  </a:lnTo>
                  <a:cubicBezTo>
                    <a:pt x="7000" y="349"/>
                    <a:pt x="7063" y="254"/>
                    <a:pt x="7063" y="159"/>
                  </a:cubicBezTo>
                  <a:cubicBezTo>
                    <a:pt x="7063" y="96"/>
                    <a:pt x="6968" y="1"/>
                    <a:pt x="6905" y="1"/>
                  </a:cubicBezTo>
                  <a:close/>
                  <a:moveTo>
                    <a:pt x="5593" y="119"/>
                  </a:moveTo>
                  <a:cubicBezTo>
                    <a:pt x="5577" y="119"/>
                    <a:pt x="5560" y="122"/>
                    <a:pt x="5543" y="127"/>
                  </a:cubicBezTo>
                  <a:cubicBezTo>
                    <a:pt x="5448" y="127"/>
                    <a:pt x="5321" y="159"/>
                    <a:pt x="5226" y="159"/>
                  </a:cubicBezTo>
                  <a:cubicBezTo>
                    <a:pt x="5131" y="191"/>
                    <a:pt x="5068" y="286"/>
                    <a:pt x="5100" y="381"/>
                  </a:cubicBezTo>
                  <a:cubicBezTo>
                    <a:pt x="5100" y="444"/>
                    <a:pt x="5163" y="507"/>
                    <a:pt x="5258" y="507"/>
                  </a:cubicBezTo>
                  <a:lnTo>
                    <a:pt x="5290" y="507"/>
                  </a:lnTo>
                  <a:cubicBezTo>
                    <a:pt x="5385" y="476"/>
                    <a:pt x="5511" y="476"/>
                    <a:pt x="5606" y="444"/>
                  </a:cubicBezTo>
                  <a:cubicBezTo>
                    <a:pt x="5701" y="412"/>
                    <a:pt x="5765" y="349"/>
                    <a:pt x="5733" y="254"/>
                  </a:cubicBezTo>
                  <a:cubicBezTo>
                    <a:pt x="5733" y="176"/>
                    <a:pt x="5669" y="119"/>
                    <a:pt x="5593" y="119"/>
                  </a:cubicBezTo>
                  <a:close/>
                  <a:moveTo>
                    <a:pt x="4310" y="432"/>
                  </a:moveTo>
                  <a:cubicBezTo>
                    <a:pt x="4290" y="432"/>
                    <a:pt x="4268" y="436"/>
                    <a:pt x="4245" y="444"/>
                  </a:cubicBezTo>
                  <a:cubicBezTo>
                    <a:pt x="4118" y="476"/>
                    <a:pt x="4023" y="507"/>
                    <a:pt x="3928" y="539"/>
                  </a:cubicBezTo>
                  <a:cubicBezTo>
                    <a:pt x="3833" y="571"/>
                    <a:pt x="3801" y="697"/>
                    <a:pt x="3833" y="761"/>
                  </a:cubicBezTo>
                  <a:cubicBezTo>
                    <a:pt x="3865" y="824"/>
                    <a:pt x="3928" y="856"/>
                    <a:pt x="3991" y="856"/>
                  </a:cubicBezTo>
                  <a:lnTo>
                    <a:pt x="4055" y="856"/>
                  </a:lnTo>
                  <a:cubicBezTo>
                    <a:pt x="4150" y="824"/>
                    <a:pt x="4245" y="792"/>
                    <a:pt x="4340" y="761"/>
                  </a:cubicBezTo>
                  <a:cubicBezTo>
                    <a:pt x="4435" y="729"/>
                    <a:pt x="4466" y="634"/>
                    <a:pt x="4435" y="539"/>
                  </a:cubicBezTo>
                  <a:cubicBezTo>
                    <a:pt x="4411" y="468"/>
                    <a:pt x="4369" y="432"/>
                    <a:pt x="4310" y="432"/>
                  </a:cubicBezTo>
                  <a:close/>
                  <a:moveTo>
                    <a:pt x="3115" y="980"/>
                  </a:moveTo>
                  <a:cubicBezTo>
                    <a:pt x="3082" y="980"/>
                    <a:pt x="3046" y="990"/>
                    <a:pt x="3009" y="1014"/>
                  </a:cubicBezTo>
                  <a:cubicBezTo>
                    <a:pt x="2914" y="1077"/>
                    <a:pt x="2819" y="1141"/>
                    <a:pt x="2724" y="1172"/>
                  </a:cubicBezTo>
                  <a:cubicBezTo>
                    <a:pt x="2661" y="1236"/>
                    <a:pt x="2629" y="1331"/>
                    <a:pt x="2693" y="1426"/>
                  </a:cubicBezTo>
                  <a:cubicBezTo>
                    <a:pt x="2724" y="1457"/>
                    <a:pt x="2788" y="1489"/>
                    <a:pt x="2819" y="1489"/>
                  </a:cubicBezTo>
                  <a:cubicBezTo>
                    <a:pt x="2851" y="1489"/>
                    <a:pt x="2883" y="1489"/>
                    <a:pt x="2914" y="1457"/>
                  </a:cubicBezTo>
                  <a:cubicBezTo>
                    <a:pt x="3009" y="1394"/>
                    <a:pt x="3104" y="1331"/>
                    <a:pt x="3168" y="1267"/>
                  </a:cubicBezTo>
                  <a:cubicBezTo>
                    <a:pt x="3263" y="1236"/>
                    <a:pt x="3295" y="1141"/>
                    <a:pt x="3231" y="1046"/>
                  </a:cubicBezTo>
                  <a:cubicBezTo>
                    <a:pt x="3212" y="1007"/>
                    <a:pt x="3168" y="980"/>
                    <a:pt x="3115" y="980"/>
                  </a:cubicBezTo>
                  <a:close/>
                  <a:moveTo>
                    <a:pt x="2063" y="1790"/>
                  </a:moveTo>
                  <a:cubicBezTo>
                    <a:pt x="2020" y="1790"/>
                    <a:pt x="1980" y="1806"/>
                    <a:pt x="1964" y="1837"/>
                  </a:cubicBezTo>
                  <a:cubicBezTo>
                    <a:pt x="1869" y="1932"/>
                    <a:pt x="1774" y="2027"/>
                    <a:pt x="1711" y="2091"/>
                  </a:cubicBezTo>
                  <a:cubicBezTo>
                    <a:pt x="1648" y="2154"/>
                    <a:pt x="1679" y="2281"/>
                    <a:pt x="1743" y="2344"/>
                  </a:cubicBezTo>
                  <a:cubicBezTo>
                    <a:pt x="1774" y="2344"/>
                    <a:pt x="1806" y="2376"/>
                    <a:pt x="1838" y="2376"/>
                  </a:cubicBezTo>
                  <a:cubicBezTo>
                    <a:pt x="1901" y="2376"/>
                    <a:pt x="1933" y="2344"/>
                    <a:pt x="1964" y="2313"/>
                  </a:cubicBezTo>
                  <a:cubicBezTo>
                    <a:pt x="2028" y="2249"/>
                    <a:pt x="2123" y="2154"/>
                    <a:pt x="2186" y="2091"/>
                  </a:cubicBezTo>
                  <a:cubicBezTo>
                    <a:pt x="2249" y="2027"/>
                    <a:pt x="2249" y="1901"/>
                    <a:pt x="2186" y="1837"/>
                  </a:cubicBezTo>
                  <a:cubicBezTo>
                    <a:pt x="2154" y="1806"/>
                    <a:pt x="2107" y="1790"/>
                    <a:pt x="2063" y="1790"/>
                  </a:cubicBezTo>
                  <a:close/>
                  <a:moveTo>
                    <a:pt x="1252" y="2832"/>
                  </a:moveTo>
                  <a:cubicBezTo>
                    <a:pt x="1202" y="2832"/>
                    <a:pt x="1149" y="2854"/>
                    <a:pt x="1109" y="2914"/>
                  </a:cubicBezTo>
                  <a:cubicBezTo>
                    <a:pt x="1046" y="3009"/>
                    <a:pt x="983" y="3104"/>
                    <a:pt x="951" y="3199"/>
                  </a:cubicBezTo>
                  <a:cubicBezTo>
                    <a:pt x="888" y="3294"/>
                    <a:pt x="919" y="3389"/>
                    <a:pt x="1014" y="3421"/>
                  </a:cubicBezTo>
                  <a:cubicBezTo>
                    <a:pt x="1046" y="3453"/>
                    <a:pt x="1046" y="3453"/>
                    <a:pt x="1078" y="3453"/>
                  </a:cubicBezTo>
                  <a:cubicBezTo>
                    <a:pt x="1141" y="3453"/>
                    <a:pt x="1204" y="3421"/>
                    <a:pt x="1236" y="3358"/>
                  </a:cubicBezTo>
                  <a:cubicBezTo>
                    <a:pt x="1268" y="3263"/>
                    <a:pt x="1331" y="3168"/>
                    <a:pt x="1394" y="3104"/>
                  </a:cubicBezTo>
                  <a:cubicBezTo>
                    <a:pt x="1426" y="3009"/>
                    <a:pt x="1426" y="2914"/>
                    <a:pt x="1331" y="2851"/>
                  </a:cubicBezTo>
                  <a:cubicBezTo>
                    <a:pt x="1308" y="2839"/>
                    <a:pt x="1280" y="2832"/>
                    <a:pt x="1252" y="2832"/>
                  </a:cubicBezTo>
                  <a:close/>
                  <a:moveTo>
                    <a:pt x="677" y="4014"/>
                  </a:moveTo>
                  <a:cubicBezTo>
                    <a:pt x="602" y="4014"/>
                    <a:pt x="533" y="4066"/>
                    <a:pt x="508" y="4118"/>
                  </a:cubicBezTo>
                  <a:cubicBezTo>
                    <a:pt x="476" y="4244"/>
                    <a:pt x="444" y="4339"/>
                    <a:pt x="413" y="4434"/>
                  </a:cubicBezTo>
                  <a:cubicBezTo>
                    <a:pt x="381" y="4529"/>
                    <a:pt x="413" y="4624"/>
                    <a:pt x="508" y="4656"/>
                  </a:cubicBezTo>
                  <a:lnTo>
                    <a:pt x="571" y="4656"/>
                  </a:lnTo>
                  <a:cubicBezTo>
                    <a:pt x="634" y="4656"/>
                    <a:pt x="698" y="4624"/>
                    <a:pt x="729" y="4561"/>
                  </a:cubicBezTo>
                  <a:cubicBezTo>
                    <a:pt x="761" y="4466"/>
                    <a:pt x="793" y="4339"/>
                    <a:pt x="824" y="4244"/>
                  </a:cubicBezTo>
                  <a:cubicBezTo>
                    <a:pt x="856" y="4149"/>
                    <a:pt x="824" y="4054"/>
                    <a:pt x="729" y="4023"/>
                  </a:cubicBezTo>
                  <a:cubicBezTo>
                    <a:pt x="712" y="4017"/>
                    <a:pt x="694" y="4014"/>
                    <a:pt x="677" y="4014"/>
                  </a:cubicBezTo>
                  <a:close/>
                  <a:moveTo>
                    <a:pt x="349" y="5289"/>
                  </a:moveTo>
                  <a:cubicBezTo>
                    <a:pt x="254" y="5289"/>
                    <a:pt x="159" y="5353"/>
                    <a:pt x="159" y="5416"/>
                  </a:cubicBezTo>
                  <a:cubicBezTo>
                    <a:pt x="128" y="5543"/>
                    <a:pt x="96" y="5669"/>
                    <a:pt x="96" y="5764"/>
                  </a:cubicBezTo>
                  <a:cubicBezTo>
                    <a:pt x="64" y="5859"/>
                    <a:pt x="128" y="5923"/>
                    <a:pt x="223" y="5954"/>
                  </a:cubicBezTo>
                  <a:lnTo>
                    <a:pt x="254" y="5954"/>
                  </a:lnTo>
                  <a:cubicBezTo>
                    <a:pt x="318" y="5954"/>
                    <a:pt x="413" y="5891"/>
                    <a:pt x="413" y="5828"/>
                  </a:cubicBezTo>
                  <a:cubicBezTo>
                    <a:pt x="444" y="5701"/>
                    <a:pt x="444" y="5606"/>
                    <a:pt x="476" y="5479"/>
                  </a:cubicBezTo>
                  <a:cubicBezTo>
                    <a:pt x="476" y="5416"/>
                    <a:pt x="444" y="5321"/>
                    <a:pt x="349" y="5289"/>
                  </a:cubicBezTo>
                  <a:close/>
                  <a:moveTo>
                    <a:pt x="159" y="6619"/>
                  </a:moveTo>
                  <a:cubicBezTo>
                    <a:pt x="64" y="6619"/>
                    <a:pt x="1" y="6683"/>
                    <a:pt x="1" y="6778"/>
                  </a:cubicBezTo>
                  <a:lnTo>
                    <a:pt x="1" y="6936"/>
                  </a:lnTo>
                  <a:lnTo>
                    <a:pt x="1" y="7000"/>
                  </a:lnTo>
                  <a:cubicBezTo>
                    <a:pt x="1" y="7095"/>
                    <a:pt x="64" y="7158"/>
                    <a:pt x="159" y="7158"/>
                  </a:cubicBezTo>
                  <a:cubicBezTo>
                    <a:pt x="254" y="7158"/>
                    <a:pt x="318" y="7063"/>
                    <a:pt x="318" y="6968"/>
                  </a:cubicBezTo>
                  <a:lnTo>
                    <a:pt x="318" y="6905"/>
                  </a:lnTo>
                  <a:lnTo>
                    <a:pt x="318" y="6778"/>
                  </a:lnTo>
                  <a:cubicBezTo>
                    <a:pt x="318" y="6683"/>
                    <a:pt x="254" y="6619"/>
                    <a:pt x="159" y="66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861;p17">
              <a:extLst>
                <a:ext uri="{FF2B5EF4-FFF2-40B4-BE49-F238E27FC236}">
                  <a16:creationId xmlns:a16="http://schemas.microsoft.com/office/drawing/2014/main" id="{391DB3DD-4BB5-853B-AF7C-8B45A5934956}"/>
                </a:ext>
              </a:extLst>
            </p:cNvPr>
            <p:cNvSpPr/>
            <p:nvPr/>
          </p:nvSpPr>
          <p:spPr>
            <a:xfrm>
              <a:off x="1159578" y="1896874"/>
              <a:ext cx="75133" cy="109883"/>
            </a:xfrm>
            <a:custGeom>
              <a:avLst/>
              <a:gdLst/>
              <a:ahLst/>
              <a:cxnLst/>
              <a:rect l="l" t="t" r="r" b="b"/>
              <a:pathLst>
                <a:path w="2534" h="3706" extrusionOk="0">
                  <a:moveTo>
                    <a:pt x="1299" y="0"/>
                  </a:moveTo>
                  <a:lnTo>
                    <a:pt x="1299" y="2027"/>
                  </a:lnTo>
                  <a:lnTo>
                    <a:pt x="0" y="2407"/>
                  </a:lnTo>
                  <a:lnTo>
                    <a:pt x="0" y="3706"/>
                  </a:lnTo>
                  <a:lnTo>
                    <a:pt x="1901" y="3706"/>
                  </a:lnTo>
                  <a:cubicBezTo>
                    <a:pt x="2249" y="3706"/>
                    <a:pt x="2534" y="3421"/>
                    <a:pt x="2534" y="3104"/>
                  </a:cubicBezTo>
                  <a:lnTo>
                    <a:pt x="2534" y="0"/>
                  </a:lnTo>
                  <a:close/>
                </a:path>
              </a:pathLst>
            </a:custGeom>
            <a:solidFill>
              <a:srgbClr val="F99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62;p17">
              <a:extLst>
                <a:ext uri="{FF2B5EF4-FFF2-40B4-BE49-F238E27FC236}">
                  <a16:creationId xmlns:a16="http://schemas.microsoft.com/office/drawing/2014/main" id="{D23E31E5-A757-878B-58AC-6679B1D07B8D}"/>
                </a:ext>
              </a:extLst>
            </p:cNvPr>
            <p:cNvSpPr/>
            <p:nvPr/>
          </p:nvSpPr>
          <p:spPr>
            <a:xfrm>
              <a:off x="1085393" y="1951341"/>
              <a:ext cx="90166" cy="56365"/>
            </a:xfrm>
            <a:custGeom>
              <a:avLst/>
              <a:gdLst/>
              <a:ahLst/>
              <a:cxnLst/>
              <a:rect l="l" t="t" r="r" b="b"/>
              <a:pathLst>
                <a:path w="3041" h="1901" extrusionOk="0">
                  <a:moveTo>
                    <a:pt x="3041" y="0"/>
                  </a:moveTo>
                  <a:cubicBezTo>
                    <a:pt x="3041" y="0"/>
                    <a:pt x="1" y="950"/>
                    <a:pt x="1" y="1900"/>
                  </a:cubicBezTo>
                  <a:lnTo>
                    <a:pt x="3041" y="1900"/>
                  </a:lnTo>
                  <a:lnTo>
                    <a:pt x="3041" y="0"/>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63;p17">
              <a:extLst>
                <a:ext uri="{FF2B5EF4-FFF2-40B4-BE49-F238E27FC236}">
                  <a16:creationId xmlns:a16="http://schemas.microsoft.com/office/drawing/2014/main" id="{8D4819A9-1A87-81EB-DAB3-7FBC8365970C}"/>
                </a:ext>
              </a:extLst>
            </p:cNvPr>
            <p:cNvSpPr/>
            <p:nvPr/>
          </p:nvSpPr>
          <p:spPr>
            <a:xfrm>
              <a:off x="1146443" y="1994512"/>
              <a:ext cx="94850" cy="12245"/>
            </a:xfrm>
            <a:custGeom>
              <a:avLst/>
              <a:gdLst/>
              <a:ahLst/>
              <a:cxnLst/>
              <a:rect l="l" t="t" r="r" b="b"/>
              <a:pathLst>
                <a:path w="3199" h="413" extrusionOk="0">
                  <a:moveTo>
                    <a:pt x="0" y="1"/>
                  </a:moveTo>
                  <a:lnTo>
                    <a:pt x="0" y="413"/>
                  </a:lnTo>
                  <a:lnTo>
                    <a:pt x="3009" y="413"/>
                  </a:lnTo>
                  <a:cubicBezTo>
                    <a:pt x="3135" y="413"/>
                    <a:pt x="3199" y="349"/>
                    <a:pt x="3199" y="223"/>
                  </a:cubicBezTo>
                  <a:cubicBezTo>
                    <a:pt x="3199" y="96"/>
                    <a:pt x="3135" y="1"/>
                    <a:pt x="3009"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864;p17">
              <a:extLst>
                <a:ext uri="{FF2B5EF4-FFF2-40B4-BE49-F238E27FC236}">
                  <a16:creationId xmlns:a16="http://schemas.microsoft.com/office/drawing/2014/main" id="{CB1CD05D-CF89-F3F6-5978-3CC4782DB5A4}"/>
                </a:ext>
              </a:extLst>
            </p:cNvPr>
            <p:cNvSpPr/>
            <p:nvPr/>
          </p:nvSpPr>
          <p:spPr>
            <a:xfrm>
              <a:off x="1181163" y="1486548"/>
              <a:ext cx="106147" cy="446974"/>
            </a:xfrm>
            <a:custGeom>
              <a:avLst/>
              <a:gdLst/>
              <a:ahLst/>
              <a:cxnLst/>
              <a:rect l="l" t="t" r="r" b="b"/>
              <a:pathLst>
                <a:path w="3580" h="15075" extrusionOk="0">
                  <a:moveTo>
                    <a:pt x="1" y="0"/>
                  </a:moveTo>
                  <a:lnTo>
                    <a:pt x="254" y="15074"/>
                  </a:lnTo>
                  <a:lnTo>
                    <a:pt x="2059" y="15074"/>
                  </a:lnTo>
                  <a:lnTo>
                    <a:pt x="3579" y="0"/>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865;p17">
              <a:extLst>
                <a:ext uri="{FF2B5EF4-FFF2-40B4-BE49-F238E27FC236}">
                  <a16:creationId xmlns:a16="http://schemas.microsoft.com/office/drawing/2014/main" id="{3056E848-53D5-09AA-4E14-533FA47A3B32}"/>
                </a:ext>
              </a:extLst>
            </p:cNvPr>
            <p:cNvSpPr/>
            <p:nvPr/>
          </p:nvSpPr>
          <p:spPr>
            <a:xfrm>
              <a:off x="1257215" y="1486548"/>
              <a:ext cx="107096" cy="446974"/>
            </a:xfrm>
            <a:custGeom>
              <a:avLst/>
              <a:gdLst/>
              <a:ahLst/>
              <a:cxnLst/>
              <a:rect l="l" t="t" r="r" b="b"/>
              <a:pathLst>
                <a:path w="3612" h="15075" extrusionOk="0">
                  <a:moveTo>
                    <a:pt x="1" y="0"/>
                  </a:moveTo>
                  <a:lnTo>
                    <a:pt x="1553" y="15074"/>
                  </a:lnTo>
                  <a:lnTo>
                    <a:pt x="3136" y="15074"/>
                  </a:lnTo>
                  <a:cubicBezTo>
                    <a:pt x="3200" y="14979"/>
                    <a:pt x="3295" y="14853"/>
                    <a:pt x="3358" y="14758"/>
                  </a:cubicBezTo>
                  <a:lnTo>
                    <a:pt x="3611" y="0"/>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866;p17">
              <a:extLst>
                <a:ext uri="{FF2B5EF4-FFF2-40B4-BE49-F238E27FC236}">
                  <a16:creationId xmlns:a16="http://schemas.microsoft.com/office/drawing/2014/main" id="{9928C405-D8C9-8A59-EBE7-0C2B2ED5577D}"/>
                </a:ext>
              </a:extLst>
            </p:cNvPr>
            <p:cNvSpPr/>
            <p:nvPr/>
          </p:nvSpPr>
          <p:spPr>
            <a:xfrm>
              <a:off x="1188694" y="1486548"/>
              <a:ext cx="205652" cy="96718"/>
            </a:xfrm>
            <a:custGeom>
              <a:avLst/>
              <a:gdLst/>
              <a:ahLst/>
              <a:cxnLst/>
              <a:rect l="l" t="t" r="r" b="b"/>
              <a:pathLst>
                <a:path w="6936" h="3262" extrusionOk="0">
                  <a:moveTo>
                    <a:pt x="0" y="0"/>
                  </a:moveTo>
                  <a:lnTo>
                    <a:pt x="0" y="3262"/>
                  </a:lnTo>
                  <a:lnTo>
                    <a:pt x="3864" y="3262"/>
                  </a:lnTo>
                  <a:cubicBezTo>
                    <a:pt x="5574" y="3262"/>
                    <a:pt x="6936" y="1900"/>
                    <a:pt x="6936" y="222"/>
                  </a:cubicBezTo>
                  <a:lnTo>
                    <a:pt x="6936" y="0"/>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867;p17">
              <a:extLst>
                <a:ext uri="{FF2B5EF4-FFF2-40B4-BE49-F238E27FC236}">
                  <a16:creationId xmlns:a16="http://schemas.microsoft.com/office/drawing/2014/main" id="{CCFF3D03-4404-5A69-179C-E6CF1397335D}"/>
                </a:ext>
              </a:extLst>
            </p:cNvPr>
            <p:cNvSpPr/>
            <p:nvPr/>
          </p:nvSpPr>
          <p:spPr>
            <a:xfrm>
              <a:off x="1241263" y="1363530"/>
              <a:ext cx="153083" cy="123048"/>
            </a:xfrm>
            <a:custGeom>
              <a:avLst/>
              <a:gdLst/>
              <a:ahLst/>
              <a:cxnLst/>
              <a:rect l="l" t="t" r="r" b="b"/>
              <a:pathLst>
                <a:path w="5163" h="4150" extrusionOk="0">
                  <a:moveTo>
                    <a:pt x="2566" y="0"/>
                  </a:moveTo>
                  <a:lnTo>
                    <a:pt x="2566" y="0"/>
                  </a:lnTo>
                  <a:cubicBezTo>
                    <a:pt x="2629" y="254"/>
                    <a:pt x="2661" y="507"/>
                    <a:pt x="2661" y="760"/>
                  </a:cubicBezTo>
                  <a:cubicBezTo>
                    <a:pt x="2661" y="2376"/>
                    <a:pt x="1141" y="3516"/>
                    <a:pt x="1" y="4149"/>
                  </a:cubicBezTo>
                  <a:lnTo>
                    <a:pt x="5163" y="4149"/>
                  </a:lnTo>
                  <a:lnTo>
                    <a:pt x="5163" y="3991"/>
                  </a:lnTo>
                  <a:cubicBezTo>
                    <a:pt x="4498" y="2534"/>
                    <a:pt x="3611" y="1204"/>
                    <a:pt x="2566"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868;p17">
              <a:extLst>
                <a:ext uri="{FF2B5EF4-FFF2-40B4-BE49-F238E27FC236}">
                  <a16:creationId xmlns:a16="http://schemas.microsoft.com/office/drawing/2014/main" id="{CBB61B35-9771-7725-18FE-7D19A59B3835}"/>
                </a:ext>
              </a:extLst>
            </p:cNvPr>
            <p:cNvSpPr/>
            <p:nvPr/>
          </p:nvSpPr>
          <p:spPr>
            <a:xfrm>
              <a:off x="1181163" y="1260229"/>
              <a:ext cx="94880" cy="207550"/>
            </a:xfrm>
            <a:custGeom>
              <a:avLst/>
              <a:gdLst/>
              <a:ahLst/>
              <a:cxnLst/>
              <a:rect l="l" t="t" r="r" b="b"/>
              <a:pathLst>
                <a:path w="3200" h="7000" extrusionOk="0">
                  <a:moveTo>
                    <a:pt x="1" y="1"/>
                  </a:moveTo>
                  <a:lnTo>
                    <a:pt x="1" y="7000"/>
                  </a:lnTo>
                  <a:cubicBezTo>
                    <a:pt x="64" y="6905"/>
                    <a:pt x="159" y="6841"/>
                    <a:pt x="286" y="6810"/>
                  </a:cubicBezTo>
                  <a:cubicBezTo>
                    <a:pt x="1014" y="6525"/>
                    <a:pt x="3199" y="5448"/>
                    <a:pt x="3199" y="4244"/>
                  </a:cubicBezTo>
                  <a:cubicBezTo>
                    <a:pt x="3199" y="3421"/>
                    <a:pt x="2439" y="2091"/>
                    <a:pt x="1616" y="951"/>
                  </a:cubicBezTo>
                  <a:cubicBezTo>
                    <a:pt x="1109" y="603"/>
                    <a:pt x="539" y="286"/>
                    <a:pt x="1"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869;p17">
              <a:extLst>
                <a:ext uri="{FF2B5EF4-FFF2-40B4-BE49-F238E27FC236}">
                  <a16:creationId xmlns:a16="http://schemas.microsoft.com/office/drawing/2014/main" id="{992BFEAB-E40A-EC09-5ED2-0E1220627553}"/>
                </a:ext>
              </a:extLst>
            </p:cNvPr>
            <p:cNvSpPr/>
            <p:nvPr/>
          </p:nvSpPr>
          <p:spPr>
            <a:xfrm>
              <a:off x="1271329" y="1896874"/>
              <a:ext cx="74184" cy="98616"/>
            </a:xfrm>
            <a:custGeom>
              <a:avLst/>
              <a:gdLst/>
              <a:ahLst/>
              <a:cxnLst/>
              <a:rect l="l" t="t" r="r" b="b"/>
              <a:pathLst>
                <a:path w="2502" h="3326" extrusionOk="0">
                  <a:moveTo>
                    <a:pt x="1267" y="0"/>
                  </a:moveTo>
                  <a:lnTo>
                    <a:pt x="1267" y="2027"/>
                  </a:lnTo>
                  <a:lnTo>
                    <a:pt x="0" y="2407"/>
                  </a:lnTo>
                  <a:lnTo>
                    <a:pt x="0" y="3326"/>
                  </a:lnTo>
                  <a:lnTo>
                    <a:pt x="918" y="3326"/>
                  </a:lnTo>
                  <a:cubicBezTo>
                    <a:pt x="1488" y="2756"/>
                    <a:pt x="2027" y="2122"/>
                    <a:pt x="2502" y="1489"/>
                  </a:cubicBezTo>
                  <a:lnTo>
                    <a:pt x="2502" y="0"/>
                  </a:lnTo>
                  <a:close/>
                </a:path>
              </a:pathLst>
            </a:custGeom>
            <a:solidFill>
              <a:srgbClr val="F99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870;p17">
              <a:extLst>
                <a:ext uri="{FF2B5EF4-FFF2-40B4-BE49-F238E27FC236}">
                  <a16:creationId xmlns:a16="http://schemas.microsoft.com/office/drawing/2014/main" id="{22EBD3D4-5C94-FD44-561A-F2D9E035360E}"/>
                </a:ext>
              </a:extLst>
            </p:cNvPr>
            <p:cNvSpPr/>
            <p:nvPr/>
          </p:nvSpPr>
          <p:spPr>
            <a:xfrm>
              <a:off x="1172713" y="1467750"/>
              <a:ext cx="68580" cy="36647"/>
            </a:xfrm>
            <a:custGeom>
              <a:avLst/>
              <a:gdLst/>
              <a:ahLst/>
              <a:cxnLst/>
              <a:rect l="l" t="t" r="r" b="b"/>
              <a:pathLst>
                <a:path w="2313" h="1236" extrusionOk="0">
                  <a:moveTo>
                    <a:pt x="286" y="1"/>
                  </a:moveTo>
                  <a:cubicBezTo>
                    <a:pt x="96" y="191"/>
                    <a:pt x="1" y="476"/>
                    <a:pt x="127" y="761"/>
                  </a:cubicBezTo>
                  <a:cubicBezTo>
                    <a:pt x="222" y="1046"/>
                    <a:pt x="507" y="1236"/>
                    <a:pt x="824" y="1236"/>
                  </a:cubicBezTo>
                  <a:cubicBezTo>
                    <a:pt x="919" y="1236"/>
                    <a:pt x="982" y="1236"/>
                    <a:pt x="1078" y="1204"/>
                  </a:cubicBezTo>
                  <a:cubicBezTo>
                    <a:pt x="1204" y="1141"/>
                    <a:pt x="1711" y="951"/>
                    <a:pt x="2313" y="634"/>
                  </a:cubicBezTo>
                  <a:lnTo>
                    <a:pt x="286" y="634"/>
                  </a:lnTo>
                  <a:lnTo>
                    <a:pt x="286" y="1"/>
                  </a:lnTo>
                  <a:close/>
                </a:path>
              </a:pathLst>
            </a:custGeom>
            <a:solidFill>
              <a:srgbClr val="F99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871;p17">
              <a:extLst>
                <a:ext uri="{FF2B5EF4-FFF2-40B4-BE49-F238E27FC236}">
                  <a16:creationId xmlns:a16="http://schemas.microsoft.com/office/drawing/2014/main" id="{E746378D-A4F6-F215-7F7B-5B1BA922FD15}"/>
                </a:ext>
              </a:extLst>
            </p:cNvPr>
            <p:cNvSpPr/>
            <p:nvPr/>
          </p:nvSpPr>
          <p:spPr>
            <a:xfrm>
              <a:off x="1181163" y="1288397"/>
              <a:ext cx="138999" cy="198181"/>
            </a:xfrm>
            <a:custGeom>
              <a:avLst/>
              <a:gdLst/>
              <a:ahLst/>
              <a:cxnLst/>
              <a:rect l="l" t="t" r="r" b="b"/>
              <a:pathLst>
                <a:path w="4688" h="6684" extrusionOk="0">
                  <a:moveTo>
                    <a:pt x="1616" y="1"/>
                  </a:moveTo>
                  <a:cubicBezTo>
                    <a:pt x="2439" y="1141"/>
                    <a:pt x="3199" y="2471"/>
                    <a:pt x="3199" y="3294"/>
                  </a:cubicBezTo>
                  <a:cubicBezTo>
                    <a:pt x="3199" y="4498"/>
                    <a:pt x="1014" y="5575"/>
                    <a:pt x="286" y="5860"/>
                  </a:cubicBezTo>
                  <a:cubicBezTo>
                    <a:pt x="159" y="5891"/>
                    <a:pt x="64" y="5955"/>
                    <a:pt x="1" y="6050"/>
                  </a:cubicBezTo>
                  <a:lnTo>
                    <a:pt x="1" y="6683"/>
                  </a:lnTo>
                  <a:lnTo>
                    <a:pt x="2028" y="6683"/>
                  </a:lnTo>
                  <a:cubicBezTo>
                    <a:pt x="3168" y="6050"/>
                    <a:pt x="4688" y="4910"/>
                    <a:pt x="4688" y="3294"/>
                  </a:cubicBezTo>
                  <a:cubicBezTo>
                    <a:pt x="4688" y="3041"/>
                    <a:pt x="4656" y="2788"/>
                    <a:pt x="4593" y="2534"/>
                  </a:cubicBezTo>
                  <a:cubicBezTo>
                    <a:pt x="3706" y="1584"/>
                    <a:pt x="2724" y="698"/>
                    <a:pt x="1616" y="1"/>
                  </a:cubicBezTo>
                  <a:close/>
                </a:path>
              </a:pathLst>
            </a:custGeom>
            <a:solidFill>
              <a:srgbClr val="F99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872;p17">
              <a:extLst>
                <a:ext uri="{FF2B5EF4-FFF2-40B4-BE49-F238E27FC236}">
                  <a16:creationId xmlns:a16="http://schemas.microsoft.com/office/drawing/2014/main" id="{0CE929AF-2746-464E-6B20-B954AA43D33F}"/>
                </a:ext>
              </a:extLst>
            </p:cNvPr>
            <p:cNvSpPr/>
            <p:nvPr/>
          </p:nvSpPr>
          <p:spPr>
            <a:xfrm>
              <a:off x="1142677" y="1455890"/>
              <a:ext cx="61998" cy="67454"/>
            </a:xfrm>
            <a:custGeom>
              <a:avLst/>
              <a:gdLst/>
              <a:ahLst/>
              <a:cxnLst/>
              <a:rect l="l" t="t" r="r" b="b"/>
              <a:pathLst>
                <a:path w="2091" h="2275" extrusionOk="0">
                  <a:moveTo>
                    <a:pt x="965" y="1"/>
                  </a:moveTo>
                  <a:cubicBezTo>
                    <a:pt x="617" y="1"/>
                    <a:pt x="299" y="233"/>
                    <a:pt x="190" y="559"/>
                  </a:cubicBezTo>
                  <a:lnTo>
                    <a:pt x="95" y="939"/>
                  </a:lnTo>
                  <a:cubicBezTo>
                    <a:pt x="0" y="1224"/>
                    <a:pt x="95" y="1541"/>
                    <a:pt x="317" y="1762"/>
                  </a:cubicBezTo>
                  <a:lnTo>
                    <a:pt x="665" y="2079"/>
                  </a:lnTo>
                  <a:cubicBezTo>
                    <a:pt x="811" y="2210"/>
                    <a:pt x="997" y="2274"/>
                    <a:pt x="1184" y="2274"/>
                  </a:cubicBezTo>
                  <a:cubicBezTo>
                    <a:pt x="1402" y="2274"/>
                    <a:pt x="1620" y="2187"/>
                    <a:pt x="1774" y="2016"/>
                  </a:cubicBezTo>
                  <a:lnTo>
                    <a:pt x="2091" y="1604"/>
                  </a:lnTo>
                  <a:lnTo>
                    <a:pt x="1647" y="147"/>
                  </a:lnTo>
                  <a:lnTo>
                    <a:pt x="1140" y="21"/>
                  </a:lnTo>
                  <a:cubicBezTo>
                    <a:pt x="1082" y="7"/>
                    <a:pt x="1023" y="1"/>
                    <a:pt x="965" y="1"/>
                  </a:cubicBezTo>
                  <a:close/>
                </a:path>
              </a:pathLst>
            </a:custGeom>
            <a:solidFill>
              <a:srgbClr val="F99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873;p17">
              <a:extLst>
                <a:ext uri="{FF2B5EF4-FFF2-40B4-BE49-F238E27FC236}">
                  <a16:creationId xmlns:a16="http://schemas.microsoft.com/office/drawing/2014/main" id="{C4B63E12-2C73-0FEB-257F-A26A7BEB3709}"/>
                </a:ext>
              </a:extLst>
            </p:cNvPr>
            <p:cNvSpPr/>
            <p:nvPr/>
          </p:nvSpPr>
          <p:spPr>
            <a:xfrm>
              <a:off x="794319" y="1697804"/>
              <a:ext cx="372789" cy="44149"/>
            </a:xfrm>
            <a:custGeom>
              <a:avLst/>
              <a:gdLst/>
              <a:ahLst/>
              <a:cxnLst/>
              <a:rect l="l" t="t" r="r" b="b"/>
              <a:pathLst>
                <a:path w="12573" h="1489" extrusionOk="0">
                  <a:moveTo>
                    <a:pt x="760" y="1"/>
                  </a:moveTo>
                  <a:cubicBezTo>
                    <a:pt x="348" y="1"/>
                    <a:pt x="0" y="317"/>
                    <a:pt x="0" y="729"/>
                  </a:cubicBezTo>
                  <a:cubicBezTo>
                    <a:pt x="0" y="1141"/>
                    <a:pt x="348" y="1489"/>
                    <a:pt x="760" y="1489"/>
                  </a:cubicBezTo>
                  <a:lnTo>
                    <a:pt x="11844" y="1489"/>
                  </a:lnTo>
                  <a:cubicBezTo>
                    <a:pt x="12034" y="1489"/>
                    <a:pt x="12224" y="1394"/>
                    <a:pt x="12351" y="1267"/>
                  </a:cubicBezTo>
                  <a:cubicBezTo>
                    <a:pt x="12509" y="1141"/>
                    <a:pt x="12573" y="951"/>
                    <a:pt x="12573" y="729"/>
                  </a:cubicBezTo>
                  <a:cubicBezTo>
                    <a:pt x="12573" y="317"/>
                    <a:pt x="12256" y="1"/>
                    <a:pt x="118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874;p17">
              <a:extLst>
                <a:ext uri="{FF2B5EF4-FFF2-40B4-BE49-F238E27FC236}">
                  <a16:creationId xmlns:a16="http://schemas.microsoft.com/office/drawing/2014/main" id="{DD8781C5-E1EA-7ABC-B9A6-1B60A2C3AFE7}"/>
                </a:ext>
              </a:extLst>
            </p:cNvPr>
            <p:cNvSpPr/>
            <p:nvPr/>
          </p:nvSpPr>
          <p:spPr>
            <a:xfrm>
              <a:off x="790554" y="1693119"/>
              <a:ext cx="381269" cy="53548"/>
            </a:xfrm>
            <a:custGeom>
              <a:avLst/>
              <a:gdLst/>
              <a:ahLst/>
              <a:cxnLst/>
              <a:rect l="l" t="t" r="r" b="b"/>
              <a:pathLst>
                <a:path w="12859" h="1806" extrusionOk="0">
                  <a:moveTo>
                    <a:pt x="11940" y="285"/>
                  </a:moveTo>
                  <a:cubicBezTo>
                    <a:pt x="12288" y="285"/>
                    <a:pt x="12541" y="570"/>
                    <a:pt x="12541" y="887"/>
                  </a:cubicBezTo>
                  <a:cubicBezTo>
                    <a:pt x="12541" y="1045"/>
                    <a:pt x="12510" y="1204"/>
                    <a:pt x="12383" y="1330"/>
                  </a:cubicBezTo>
                  <a:cubicBezTo>
                    <a:pt x="12256" y="1425"/>
                    <a:pt x="12130" y="1489"/>
                    <a:pt x="11971" y="1489"/>
                  </a:cubicBezTo>
                  <a:lnTo>
                    <a:pt x="887" y="1489"/>
                  </a:lnTo>
                  <a:cubicBezTo>
                    <a:pt x="539" y="1489"/>
                    <a:pt x="285" y="1235"/>
                    <a:pt x="285" y="887"/>
                  </a:cubicBezTo>
                  <a:cubicBezTo>
                    <a:pt x="285" y="570"/>
                    <a:pt x="539" y="285"/>
                    <a:pt x="887" y="285"/>
                  </a:cubicBezTo>
                  <a:close/>
                  <a:moveTo>
                    <a:pt x="887" y="0"/>
                  </a:moveTo>
                  <a:cubicBezTo>
                    <a:pt x="380" y="0"/>
                    <a:pt x="0" y="412"/>
                    <a:pt x="0" y="887"/>
                  </a:cubicBezTo>
                  <a:cubicBezTo>
                    <a:pt x="0" y="1394"/>
                    <a:pt x="380" y="1805"/>
                    <a:pt x="887" y="1805"/>
                  </a:cubicBezTo>
                  <a:lnTo>
                    <a:pt x="11971" y="1805"/>
                  </a:lnTo>
                  <a:cubicBezTo>
                    <a:pt x="12193" y="1805"/>
                    <a:pt x="12415" y="1710"/>
                    <a:pt x="12573" y="1520"/>
                  </a:cubicBezTo>
                  <a:cubicBezTo>
                    <a:pt x="12763" y="1362"/>
                    <a:pt x="12858" y="1140"/>
                    <a:pt x="12858" y="887"/>
                  </a:cubicBezTo>
                  <a:cubicBezTo>
                    <a:pt x="12858" y="412"/>
                    <a:pt x="12446" y="0"/>
                    <a:pt x="11971" y="0"/>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875;p17">
              <a:extLst>
                <a:ext uri="{FF2B5EF4-FFF2-40B4-BE49-F238E27FC236}">
                  <a16:creationId xmlns:a16="http://schemas.microsoft.com/office/drawing/2014/main" id="{47D5F505-A1F4-3FD2-DA7E-7EBC1E3345FE}"/>
                </a:ext>
              </a:extLst>
            </p:cNvPr>
            <p:cNvSpPr/>
            <p:nvPr/>
          </p:nvSpPr>
          <p:spPr>
            <a:xfrm>
              <a:off x="1197144" y="1951341"/>
              <a:ext cx="90166" cy="56365"/>
            </a:xfrm>
            <a:custGeom>
              <a:avLst/>
              <a:gdLst/>
              <a:ahLst/>
              <a:cxnLst/>
              <a:rect l="l" t="t" r="r" b="b"/>
              <a:pathLst>
                <a:path w="3041" h="1901" extrusionOk="0">
                  <a:moveTo>
                    <a:pt x="3040" y="0"/>
                  </a:moveTo>
                  <a:cubicBezTo>
                    <a:pt x="3040" y="0"/>
                    <a:pt x="0" y="950"/>
                    <a:pt x="0" y="1900"/>
                  </a:cubicBezTo>
                  <a:lnTo>
                    <a:pt x="2945" y="1900"/>
                  </a:lnTo>
                  <a:cubicBezTo>
                    <a:pt x="2977" y="1869"/>
                    <a:pt x="3009" y="1869"/>
                    <a:pt x="3040" y="1837"/>
                  </a:cubicBezTo>
                  <a:lnTo>
                    <a:pt x="3040" y="0"/>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876;p17">
              <a:extLst>
                <a:ext uri="{FF2B5EF4-FFF2-40B4-BE49-F238E27FC236}">
                  <a16:creationId xmlns:a16="http://schemas.microsoft.com/office/drawing/2014/main" id="{9F7DAFC6-DA45-81EC-FEB4-E1D6109A6ECA}"/>
                </a:ext>
              </a:extLst>
            </p:cNvPr>
            <p:cNvSpPr/>
            <p:nvPr/>
          </p:nvSpPr>
          <p:spPr>
            <a:xfrm>
              <a:off x="1271329" y="1994512"/>
              <a:ext cx="27248" cy="12245"/>
            </a:xfrm>
            <a:custGeom>
              <a:avLst/>
              <a:gdLst/>
              <a:ahLst/>
              <a:cxnLst/>
              <a:rect l="l" t="t" r="r" b="b"/>
              <a:pathLst>
                <a:path w="919" h="413" extrusionOk="0">
                  <a:moveTo>
                    <a:pt x="0" y="1"/>
                  </a:moveTo>
                  <a:lnTo>
                    <a:pt x="0" y="413"/>
                  </a:lnTo>
                  <a:lnTo>
                    <a:pt x="507" y="413"/>
                  </a:lnTo>
                  <a:cubicBezTo>
                    <a:pt x="633" y="286"/>
                    <a:pt x="792" y="159"/>
                    <a:pt x="918"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673;p17">
            <a:extLst>
              <a:ext uri="{FF2B5EF4-FFF2-40B4-BE49-F238E27FC236}">
                <a16:creationId xmlns:a16="http://schemas.microsoft.com/office/drawing/2014/main" id="{54578FF0-7638-B3F1-2E4F-CEBF93E78EAD}"/>
              </a:ext>
            </a:extLst>
          </p:cNvPr>
          <p:cNvGrpSpPr/>
          <p:nvPr/>
        </p:nvGrpSpPr>
        <p:grpSpPr>
          <a:xfrm>
            <a:off x="2936783" y="2585947"/>
            <a:ext cx="985032" cy="915473"/>
            <a:chOff x="484447" y="2516055"/>
            <a:chExt cx="985032" cy="915473"/>
          </a:xfrm>
        </p:grpSpPr>
        <p:sp>
          <p:nvSpPr>
            <p:cNvPr id="79" name="Google Shape;674;p17">
              <a:extLst>
                <a:ext uri="{FF2B5EF4-FFF2-40B4-BE49-F238E27FC236}">
                  <a16:creationId xmlns:a16="http://schemas.microsoft.com/office/drawing/2014/main" id="{BE48E92D-3D93-F2D9-D398-68955F5322AC}"/>
                </a:ext>
              </a:extLst>
            </p:cNvPr>
            <p:cNvSpPr/>
            <p:nvPr/>
          </p:nvSpPr>
          <p:spPr>
            <a:xfrm>
              <a:off x="484447" y="2516055"/>
              <a:ext cx="985032" cy="915473"/>
            </a:xfrm>
            <a:custGeom>
              <a:avLst/>
              <a:gdLst/>
              <a:ahLst/>
              <a:cxnLst/>
              <a:rect l="l" t="t" r="r" b="b"/>
              <a:pathLst>
                <a:path w="33222" h="30876" extrusionOk="0">
                  <a:moveTo>
                    <a:pt x="16574" y="0"/>
                  </a:moveTo>
                  <a:cubicBezTo>
                    <a:pt x="9166" y="0"/>
                    <a:pt x="2618" y="5395"/>
                    <a:pt x="1394" y="12940"/>
                  </a:cubicBezTo>
                  <a:cubicBezTo>
                    <a:pt x="0" y="21364"/>
                    <a:pt x="5701" y="29281"/>
                    <a:pt x="14125" y="30674"/>
                  </a:cubicBezTo>
                  <a:cubicBezTo>
                    <a:pt x="14959" y="30810"/>
                    <a:pt x="15790" y="30875"/>
                    <a:pt x="16609" y="30875"/>
                  </a:cubicBezTo>
                  <a:cubicBezTo>
                    <a:pt x="24033" y="30875"/>
                    <a:pt x="30601" y="25498"/>
                    <a:pt x="31828" y="17912"/>
                  </a:cubicBezTo>
                  <a:cubicBezTo>
                    <a:pt x="33221" y="9519"/>
                    <a:pt x="27521" y="1571"/>
                    <a:pt x="19097" y="209"/>
                  </a:cubicBezTo>
                  <a:cubicBezTo>
                    <a:pt x="18249" y="68"/>
                    <a:pt x="17407" y="0"/>
                    <a:pt x="16574"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675;p17">
              <a:extLst>
                <a:ext uri="{FF2B5EF4-FFF2-40B4-BE49-F238E27FC236}">
                  <a16:creationId xmlns:a16="http://schemas.microsoft.com/office/drawing/2014/main" id="{BF0F4855-8678-1E70-11EB-5DDC0DEBBFF3}"/>
                </a:ext>
              </a:extLst>
            </p:cNvPr>
            <p:cNvSpPr/>
            <p:nvPr/>
          </p:nvSpPr>
          <p:spPr>
            <a:xfrm>
              <a:off x="557683" y="2700656"/>
              <a:ext cx="645125" cy="422898"/>
            </a:xfrm>
            <a:custGeom>
              <a:avLst/>
              <a:gdLst/>
              <a:ahLst/>
              <a:cxnLst/>
              <a:rect l="l" t="t" r="r" b="b"/>
              <a:pathLst>
                <a:path w="21758" h="14263" extrusionOk="0">
                  <a:moveTo>
                    <a:pt x="9942" y="0"/>
                  </a:moveTo>
                  <a:cubicBezTo>
                    <a:pt x="9536" y="0"/>
                    <a:pt x="9142" y="241"/>
                    <a:pt x="8995" y="633"/>
                  </a:cubicBezTo>
                  <a:cubicBezTo>
                    <a:pt x="8805" y="1172"/>
                    <a:pt x="9058" y="1742"/>
                    <a:pt x="9565" y="1932"/>
                  </a:cubicBezTo>
                  <a:lnTo>
                    <a:pt x="15233" y="4117"/>
                  </a:lnTo>
                  <a:cubicBezTo>
                    <a:pt x="14283" y="4370"/>
                    <a:pt x="13270" y="4560"/>
                    <a:pt x="12288" y="4655"/>
                  </a:cubicBezTo>
                  <a:cubicBezTo>
                    <a:pt x="11705" y="4706"/>
                    <a:pt x="11123" y="4731"/>
                    <a:pt x="10540" y="4731"/>
                  </a:cubicBezTo>
                  <a:cubicBezTo>
                    <a:pt x="9666" y="4731"/>
                    <a:pt x="8792" y="4674"/>
                    <a:pt x="7918" y="4560"/>
                  </a:cubicBezTo>
                  <a:cubicBezTo>
                    <a:pt x="6493" y="4370"/>
                    <a:pt x="5099" y="3990"/>
                    <a:pt x="3769" y="3483"/>
                  </a:cubicBezTo>
                  <a:cubicBezTo>
                    <a:pt x="3632" y="3435"/>
                    <a:pt x="3490" y="3411"/>
                    <a:pt x="3351" y="3411"/>
                  </a:cubicBezTo>
                  <a:cubicBezTo>
                    <a:pt x="2946" y="3411"/>
                    <a:pt x="2564" y="3613"/>
                    <a:pt x="2376" y="3990"/>
                  </a:cubicBezTo>
                  <a:cubicBezTo>
                    <a:pt x="2154" y="4497"/>
                    <a:pt x="2439" y="5130"/>
                    <a:pt x="3041" y="5352"/>
                  </a:cubicBezTo>
                  <a:cubicBezTo>
                    <a:pt x="4529" y="5922"/>
                    <a:pt x="6081" y="6334"/>
                    <a:pt x="7633" y="6555"/>
                  </a:cubicBezTo>
                  <a:cubicBezTo>
                    <a:pt x="7601" y="6745"/>
                    <a:pt x="7569" y="6935"/>
                    <a:pt x="7569" y="7157"/>
                  </a:cubicBezTo>
                  <a:cubicBezTo>
                    <a:pt x="5954" y="6935"/>
                    <a:pt x="4371" y="6524"/>
                    <a:pt x="2819" y="5922"/>
                  </a:cubicBezTo>
                  <a:cubicBezTo>
                    <a:pt x="2652" y="5860"/>
                    <a:pt x="2479" y="5830"/>
                    <a:pt x="2312" y="5830"/>
                  </a:cubicBezTo>
                  <a:cubicBezTo>
                    <a:pt x="1879" y="5830"/>
                    <a:pt x="1482" y="6031"/>
                    <a:pt x="1299" y="6397"/>
                  </a:cubicBezTo>
                  <a:cubicBezTo>
                    <a:pt x="1077" y="6872"/>
                    <a:pt x="1426" y="7537"/>
                    <a:pt x="2091" y="7790"/>
                  </a:cubicBezTo>
                  <a:cubicBezTo>
                    <a:pt x="3769" y="8455"/>
                    <a:pt x="5511" y="8899"/>
                    <a:pt x="7284" y="9152"/>
                  </a:cubicBezTo>
                  <a:cubicBezTo>
                    <a:pt x="7253" y="9342"/>
                    <a:pt x="7221" y="9532"/>
                    <a:pt x="7189" y="9754"/>
                  </a:cubicBezTo>
                  <a:cubicBezTo>
                    <a:pt x="5384" y="9501"/>
                    <a:pt x="3611" y="9026"/>
                    <a:pt x="1901" y="8360"/>
                  </a:cubicBezTo>
                  <a:cubicBezTo>
                    <a:pt x="1681" y="8281"/>
                    <a:pt x="1458" y="8242"/>
                    <a:pt x="1248" y="8242"/>
                  </a:cubicBezTo>
                  <a:cubicBezTo>
                    <a:pt x="792" y="8242"/>
                    <a:pt x="396" y="8425"/>
                    <a:pt x="222" y="8772"/>
                  </a:cubicBezTo>
                  <a:cubicBezTo>
                    <a:pt x="1" y="9279"/>
                    <a:pt x="412" y="9944"/>
                    <a:pt x="1172" y="10229"/>
                  </a:cubicBezTo>
                  <a:cubicBezTo>
                    <a:pt x="3041" y="10957"/>
                    <a:pt x="4973" y="11432"/>
                    <a:pt x="6904" y="11717"/>
                  </a:cubicBezTo>
                  <a:cubicBezTo>
                    <a:pt x="6904" y="11907"/>
                    <a:pt x="6873" y="12129"/>
                    <a:pt x="6841" y="12319"/>
                  </a:cubicBezTo>
                  <a:cubicBezTo>
                    <a:pt x="5733" y="12161"/>
                    <a:pt x="4656" y="11939"/>
                    <a:pt x="3579" y="11654"/>
                  </a:cubicBezTo>
                  <a:cubicBezTo>
                    <a:pt x="3405" y="11604"/>
                    <a:pt x="3234" y="11581"/>
                    <a:pt x="3072" y="11581"/>
                  </a:cubicBezTo>
                  <a:cubicBezTo>
                    <a:pt x="2615" y="11581"/>
                    <a:pt x="2239" y="11770"/>
                    <a:pt x="2122" y="12097"/>
                  </a:cubicBezTo>
                  <a:cubicBezTo>
                    <a:pt x="1964" y="12541"/>
                    <a:pt x="2407" y="13079"/>
                    <a:pt x="3136" y="13269"/>
                  </a:cubicBezTo>
                  <a:cubicBezTo>
                    <a:pt x="4276" y="13586"/>
                    <a:pt x="5416" y="13839"/>
                    <a:pt x="6588" y="13998"/>
                  </a:cubicBezTo>
                  <a:cubicBezTo>
                    <a:pt x="7852" y="14176"/>
                    <a:pt x="9133" y="14263"/>
                    <a:pt x="10414" y="14263"/>
                  </a:cubicBezTo>
                  <a:cubicBezTo>
                    <a:pt x="11635" y="14263"/>
                    <a:pt x="12856" y="14184"/>
                    <a:pt x="14062" y="14029"/>
                  </a:cubicBezTo>
                  <a:cubicBezTo>
                    <a:pt x="16817" y="13681"/>
                    <a:pt x="20300" y="11147"/>
                    <a:pt x="20300" y="11147"/>
                  </a:cubicBezTo>
                  <a:lnTo>
                    <a:pt x="21757" y="3800"/>
                  </a:lnTo>
                  <a:lnTo>
                    <a:pt x="18179" y="3072"/>
                  </a:lnTo>
                  <a:lnTo>
                    <a:pt x="18147" y="3072"/>
                  </a:lnTo>
                  <a:lnTo>
                    <a:pt x="10293" y="63"/>
                  </a:lnTo>
                  <a:cubicBezTo>
                    <a:pt x="10179" y="20"/>
                    <a:pt x="10060" y="0"/>
                    <a:pt x="9942" y="0"/>
                  </a:cubicBezTo>
                  <a:close/>
                </a:path>
              </a:pathLst>
            </a:custGeom>
            <a:solidFill>
              <a:srgbClr val="F99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676;p17">
              <a:extLst>
                <a:ext uri="{FF2B5EF4-FFF2-40B4-BE49-F238E27FC236}">
                  <a16:creationId xmlns:a16="http://schemas.microsoft.com/office/drawing/2014/main" id="{E3FD004E-3037-B75C-C0FD-B30FC748A5AB}"/>
                </a:ext>
              </a:extLst>
            </p:cNvPr>
            <p:cNvSpPr/>
            <p:nvPr/>
          </p:nvSpPr>
          <p:spPr>
            <a:xfrm>
              <a:off x="1060991" y="2762624"/>
              <a:ext cx="373738" cy="318322"/>
            </a:xfrm>
            <a:custGeom>
              <a:avLst/>
              <a:gdLst/>
              <a:ahLst/>
              <a:cxnLst/>
              <a:rect l="l" t="t" r="r" b="b"/>
              <a:pathLst>
                <a:path w="12605" h="10736" extrusionOk="0">
                  <a:moveTo>
                    <a:pt x="10863" y="0"/>
                  </a:moveTo>
                  <a:cubicBezTo>
                    <a:pt x="5391" y="1334"/>
                    <a:pt x="1323" y="1428"/>
                    <a:pt x="268" y="1428"/>
                  </a:cubicBezTo>
                  <a:cubicBezTo>
                    <a:pt x="96" y="1428"/>
                    <a:pt x="5" y="1425"/>
                    <a:pt x="0" y="1425"/>
                  </a:cubicBezTo>
                  <a:lnTo>
                    <a:pt x="190" y="10736"/>
                  </a:lnTo>
                  <a:cubicBezTo>
                    <a:pt x="444" y="10736"/>
                    <a:pt x="6176" y="10609"/>
                    <a:pt x="12478" y="8931"/>
                  </a:cubicBezTo>
                  <a:cubicBezTo>
                    <a:pt x="12541" y="8329"/>
                    <a:pt x="12604" y="7727"/>
                    <a:pt x="12604" y="7126"/>
                  </a:cubicBezTo>
                  <a:cubicBezTo>
                    <a:pt x="12604" y="4560"/>
                    <a:pt x="11971" y="2122"/>
                    <a:pt x="10863" y="0"/>
                  </a:cubicBezTo>
                  <a:close/>
                </a:path>
              </a:pathLst>
            </a:custGeom>
            <a:solidFill>
              <a:srgbClr val="F99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77;p17">
              <a:extLst>
                <a:ext uri="{FF2B5EF4-FFF2-40B4-BE49-F238E27FC236}">
                  <a16:creationId xmlns:a16="http://schemas.microsoft.com/office/drawing/2014/main" id="{9BBBEB52-7329-7829-E39C-BD2FDD967F9B}"/>
                </a:ext>
              </a:extLst>
            </p:cNvPr>
            <p:cNvSpPr/>
            <p:nvPr/>
          </p:nvSpPr>
          <p:spPr>
            <a:xfrm>
              <a:off x="821538" y="2872003"/>
              <a:ext cx="384086" cy="182170"/>
            </a:xfrm>
            <a:custGeom>
              <a:avLst/>
              <a:gdLst/>
              <a:ahLst/>
              <a:cxnLst/>
              <a:rect l="l" t="t" r="r" b="b"/>
              <a:pathLst>
                <a:path w="12954" h="6144" extrusionOk="0">
                  <a:moveTo>
                    <a:pt x="2431" y="1"/>
                  </a:moveTo>
                  <a:cubicBezTo>
                    <a:pt x="1398" y="1"/>
                    <a:pt x="475" y="738"/>
                    <a:pt x="254" y="1790"/>
                  </a:cubicBezTo>
                  <a:cubicBezTo>
                    <a:pt x="1" y="2993"/>
                    <a:pt x="792" y="4197"/>
                    <a:pt x="1996" y="4450"/>
                  </a:cubicBezTo>
                  <a:lnTo>
                    <a:pt x="10040" y="6097"/>
                  </a:lnTo>
                  <a:cubicBezTo>
                    <a:pt x="10191" y="6129"/>
                    <a:pt x="10343" y="6144"/>
                    <a:pt x="10493" y="6144"/>
                  </a:cubicBezTo>
                  <a:cubicBezTo>
                    <a:pt x="11531" y="6144"/>
                    <a:pt x="12478" y="5407"/>
                    <a:pt x="12700" y="4355"/>
                  </a:cubicBezTo>
                  <a:cubicBezTo>
                    <a:pt x="12953" y="3152"/>
                    <a:pt x="12161" y="1948"/>
                    <a:pt x="10958" y="1695"/>
                  </a:cubicBezTo>
                  <a:lnTo>
                    <a:pt x="2882" y="48"/>
                  </a:lnTo>
                  <a:cubicBezTo>
                    <a:pt x="2731" y="16"/>
                    <a:pt x="2580" y="1"/>
                    <a:pt x="2431"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78;p17">
              <a:extLst>
                <a:ext uri="{FF2B5EF4-FFF2-40B4-BE49-F238E27FC236}">
                  <a16:creationId xmlns:a16="http://schemas.microsoft.com/office/drawing/2014/main" id="{3FB156FF-7989-9F01-E04E-A7202ADF7B08}"/>
                </a:ext>
              </a:extLst>
            </p:cNvPr>
            <p:cNvSpPr/>
            <p:nvPr/>
          </p:nvSpPr>
          <p:spPr>
            <a:xfrm>
              <a:off x="900407" y="2885613"/>
              <a:ext cx="216949" cy="153083"/>
            </a:xfrm>
            <a:custGeom>
              <a:avLst/>
              <a:gdLst/>
              <a:ahLst/>
              <a:cxnLst/>
              <a:rect l="l" t="t" r="r" b="b"/>
              <a:pathLst>
                <a:path w="7317" h="5163" extrusionOk="0">
                  <a:moveTo>
                    <a:pt x="1014" y="317"/>
                  </a:moveTo>
                  <a:lnTo>
                    <a:pt x="7000" y="1552"/>
                  </a:lnTo>
                  <a:lnTo>
                    <a:pt x="6303" y="4846"/>
                  </a:lnTo>
                  <a:lnTo>
                    <a:pt x="317" y="3611"/>
                  </a:lnTo>
                  <a:lnTo>
                    <a:pt x="1014" y="317"/>
                  </a:lnTo>
                  <a:close/>
                  <a:moveTo>
                    <a:pt x="919" y="1"/>
                  </a:moveTo>
                  <a:cubicBezTo>
                    <a:pt x="856" y="1"/>
                    <a:pt x="824" y="1"/>
                    <a:pt x="792" y="32"/>
                  </a:cubicBezTo>
                  <a:cubicBezTo>
                    <a:pt x="761" y="32"/>
                    <a:pt x="729" y="64"/>
                    <a:pt x="729" y="127"/>
                  </a:cubicBezTo>
                  <a:lnTo>
                    <a:pt x="1" y="3706"/>
                  </a:lnTo>
                  <a:cubicBezTo>
                    <a:pt x="1" y="3738"/>
                    <a:pt x="1" y="3769"/>
                    <a:pt x="32" y="3801"/>
                  </a:cubicBezTo>
                  <a:cubicBezTo>
                    <a:pt x="32" y="3833"/>
                    <a:pt x="64" y="3864"/>
                    <a:pt x="127" y="3864"/>
                  </a:cubicBezTo>
                  <a:lnTo>
                    <a:pt x="6398" y="5163"/>
                  </a:lnTo>
                  <a:lnTo>
                    <a:pt x="6430" y="5163"/>
                  </a:lnTo>
                  <a:cubicBezTo>
                    <a:pt x="6493" y="5163"/>
                    <a:pt x="6556" y="5131"/>
                    <a:pt x="6556" y="5036"/>
                  </a:cubicBezTo>
                  <a:lnTo>
                    <a:pt x="7316" y="1457"/>
                  </a:lnTo>
                  <a:cubicBezTo>
                    <a:pt x="7316" y="1426"/>
                    <a:pt x="7316" y="1394"/>
                    <a:pt x="7285" y="1362"/>
                  </a:cubicBezTo>
                  <a:cubicBezTo>
                    <a:pt x="7253" y="1331"/>
                    <a:pt x="7221" y="1299"/>
                    <a:pt x="7190" y="1299"/>
                  </a:cubicBezTo>
                  <a:lnTo>
                    <a:pt x="919" y="1"/>
                  </a:ln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679;p17">
              <a:extLst>
                <a:ext uri="{FF2B5EF4-FFF2-40B4-BE49-F238E27FC236}">
                  <a16:creationId xmlns:a16="http://schemas.microsoft.com/office/drawing/2014/main" id="{D2925A2E-C87C-4418-5E34-78EDF73800F1}"/>
                </a:ext>
              </a:extLst>
            </p:cNvPr>
            <p:cNvSpPr/>
            <p:nvPr/>
          </p:nvSpPr>
          <p:spPr>
            <a:xfrm>
              <a:off x="935157" y="2915826"/>
              <a:ext cx="138999" cy="105287"/>
            </a:xfrm>
            <a:custGeom>
              <a:avLst/>
              <a:gdLst/>
              <a:ahLst/>
              <a:cxnLst/>
              <a:rect l="l" t="t" r="r" b="b"/>
              <a:pathLst>
                <a:path w="4688" h="3551" extrusionOk="0">
                  <a:moveTo>
                    <a:pt x="1917" y="0"/>
                  </a:moveTo>
                  <a:cubicBezTo>
                    <a:pt x="1856" y="0"/>
                    <a:pt x="1798" y="8"/>
                    <a:pt x="1742" y="27"/>
                  </a:cubicBezTo>
                  <a:cubicBezTo>
                    <a:pt x="1521" y="122"/>
                    <a:pt x="1394" y="343"/>
                    <a:pt x="1426" y="565"/>
                  </a:cubicBezTo>
                  <a:cubicBezTo>
                    <a:pt x="1426" y="660"/>
                    <a:pt x="1457" y="723"/>
                    <a:pt x="1457" y="787"/>
                  </a:cubicBezTo>
                  <a:cubicBezTo>
                    <a:pt x="1457" y="913"/>
                    <a:pt x="1394" y="1008"/>
                    <a:pt x="1299" y="1072"/>
                  </a:cubicBezTo>
                  <a:cubicBezTo>
                    <a:pt x="1109" y="1198"/>
                    <a:pt x="887" y="1198"/>
                    <a:pt x="697" y="1325"/>
                  </a:cubicBezTo>
                  <a:cubicBezTo>
                    <a:pt x="222" y="1610"/>
                    <a:pt x="0" y="2434"/>
                    <a:pt x="666" y="2687"/>
                  </a:cubicBezTo>
                  <a:cubicBezTo>
                    <a:pt x="727" y="2710"/>
                    <a:pt x="785" y="2720"/>
                    <a:pt x="841" y="2720"/>
                  </a:cubicBezTo>
                  <a:cubicBezTo>
                    <a:pt x="1206" y="2720"/>
                    <a:pt x="1465" y="2291"/>
                    <a:pt x="1840" y="2291"/>
                  </a:cubicBezTo>
                  <a:cubicBezTo>
                    <a:pt x="1880" y="2291"/>
                    <a:pt x="1921" y="2296"/>
                    <a:pt x="1964" y="2307"/>
                  </a:cubicBezTo>
                  <a:cubicBezTo>
                    <a:pt x="2312" y="2402"/>
                    <a:pt x="2439" y="2909"/>
                    <a:pt x="2692" y="3162"/>
                  </a:cubicBezTo>
                  <a:cubicBezTo>
                    <a:pt x="2921" y="3390"/>
                    <a:pt x="3325" y="3551"/>
                    <a:pt x="3698" y="3551"/>
                  </a:cubicBezTo>
                  <a:cubicBezTo>
                    <a:pt x="3998" y="3551"/>
                    <a:pt x="4279" y="3447"/>
                    <a:pt x="4434" y="3194"/>
                  </a:cubicBezTo>
                  <a:cubicBezTo>
                    <a:pt x="4688" y="2782"/>
                    <a:pt x="4371" y="2307"/>
                    <a:pt x="4054" y="2022"/>
                  </a:cubicBezTo>
                  <a:cubicBezTo>
                    <a:pt x="3896" y="1895"/>
                    <a:pt x="3611" y="1800"/>
                    <a:pt x="3516" y="1674"/>
                  </a:cubicBezTo>
                  <a:cubicBezTo>
                    <a:pt x="3357" y="1515"/>
                    <a:pt x="3357" y="1293"/>
                    <a:pt x="3294" y="1103"/>
                  </a:cubicBezTo>
                  <a:cubicBezTo>
                    <a:pt x="3136" y="660"/>
                    <a:pt x="2819" y="217"/>
                    <a:pt x="2376" y="90"/>
                  </a:cubicBezTo>
                  <a:cubicBezTo>
                    <a:pt x="2219" y="45"/>
                    <a:pt x="2062" y="0"/>
                    <a:pt x="1917" y="0"/>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680;p17">
              <a:extLst>
                <a:ext uri="{FF2B5EF4-FFF2-40B4-BE49-F238E27FC236}">
                  <a16:creationId xmlns:a16="http://schemas.microsoft.com/office/drawing/2014/main" id="{30A9DDBE-4BF3-BD8C-9894-165D4A51677B}"/>
                </a:ext>
              </a:extLst>
            </p:cNvPr>
            <p:cNvSpPr/>
            <p:nvPr/>
          </p:nvSpPr>
          <p:spPr>
            <a:xfrm>
              <a:off x="944556" y="2908710"/>
              <a:ext cx="29116" cy="26715"/>
            </a:xfrm>
            <a:custGeom>
              <a:avLst/>
              <a:gdLst/>
              <a:ahLst/>
              <a:cxnLst/>
              <a:rect l="l" t="t" r="r" b="b"/>
              <a:pathLst>
                <a:path w="982" h="901" extrusionOk="0">
                  <a:moveTo>
                    <a:pt x="539" y="298"/>
                  </a:moveTo>
                  <a:cubicBezTo>
                    <a:pt x="602" y="298"/>
                    <a:pt x="665" y="393"/>
                    <a:pt x="665" y="488"/>
                  </a:cubicBezTo>
                  <a:cubicBezTo>
                    <a:pt x="634" y="520"/>
                    <a:pt x="602" y="552"/>
                    <a:pt x="570" y="583"/>
                  </a:cubicBezTo>
                  <a:cubicBezTo>
                    <a:pt x="539" y="615"/>
                    <a:pt x="507" y="615"/>
                    <a:pt x="444" y="615"/>
                  </a:cubicBezTo>
                  <a:cubicBezTo>
                    <a:pt x="380" y="583"/>
                    <a:pt x="317" y="520"/>
                    <a:pt x="317" y="425"/>
                  </a:cubicBezTo>
                  <a:cubicBezTo>
                    <a:pt x="349" y="393"/>
                    <a:pt x="380" y="330"/>
                    <a:pt x="412" y="330"/>
                  </a:cubicBezTo>
                  <a:cubicBezTo>
                    <a:pt x="412" y="298"/>
                    <a:pt x="444" y="298"/>
                    <a:pt x="475" y="298"/>
                  </a:cubicBezTo>
                  <a:close/>
                  <a:moveTo>
                    <a:pt x="488" y="1"/>
                  </a:moveTo>
                  <a:cubicBezTo>
                    <a:pt x="410" y="1"/>
                    <a:pt x="323" y="30"/>
                    <a:pt x="254" y="77"/>
                  </a:cubicBezTo>
                  <a:cubicBezTo>
                    <a:pt x="127" y="140"/>
                    <a:pt x="64" y="235"/>
                    <a:pt x="32" y="362"/>
                  </a:cubicBezTo>
                  <a:cubicBezTo>
                    <a:pt x="0" y="615"/>
                    <a:pt x="159" y="868"/>
                    <a:pt x="412" y="900"/>
                  </a:cubicBezTo>
                  <a:lnTo>
                    <a:pt x="507" y="900"/>
                  </a:lnTo>
                  <a:cubicBezTo>
                    <a:pt x="570" y="900"/>
                    <a:pt x="665" y="900"/>
                    <a:pt x="729" y="837"/>
                  </a:cubicBezTo>
                  <a:cubicBezTo>
                    <a:pt x="855" y="773"/>
                    <a:pt x="919" y="678"/>
                    <a:pt x="950" y="552"/>
                  </a:cubicBezTo>
                  <a:cubicBezTo>
                    <a:pt x="982" y="298"/>
                    <a:pt x="824" y="45"/>
                    <a:pt x="570" y="13"/>
                  </a:cubicBezTo>
                  <a:cubicBezTo>
                    <a:pt x="545" y="5"/>
                    <a:pt x="517" y="1"/>
                    <a:pt x="488" y="1"/>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681;p17">
              <a:extLst>
                <a:ext uri="{FF2B5EF4-FFF2-40B4-BE49-F238E27FC236}">
                  <a16:creationId xmlns:a16="http://schemas.microsoft.com/office/drawing/2014/main" id="{C42A40F5-8377-4181-2AC0-4B1D9BB2DE73}"/>
                </a:ext>
              </a:extLst>
            </p:cNvPr>
            <p:cNvSpPr/>
            <p:nvPr/>
          </p:nvSpPr>
          <p:spPr>
            <a:xfrm>
              <a:off x="982093" y="2916182"/>
              <a:ext cx="29146" cy="26744"/>
            </a:xfrm>
            <a:custGeom>
              <a:avLst/>
              <a:gdLst/>
              <a:ahLst/>
              <a:cxnLst/>
              <a:rect l="l" t="t" r="r" b="b"/>
              <a:pathLst>
                <a:path w="983" h="902" extrusionOk="0">
                  <a:moveTo>
                    <a:pt x="508" y="300"/>
                  </a:moveTo>
                  <a:cubicBezTo>
                    <a:pt x="603" y="331"/>
                    <a:pt x="666" y="395"/>
                    <a:pt x="634" y="490"/>
                  </a:cubicBezTo>
                  <a:cubicBezTo>
                    <a:pt x="634" y="521"/>
                    <a:pt x="603" y="585"/>
                    <a:pt x="571" y="585"/>
                  </a:cubicBezTo>
                  <a:cubicBezTo>
                    <a:pt x="539" y="616"/>
                    <a:pt x="476" y="616"/>
                    <a:pt x="444" y="616"/>
                  </a:cubicBezTo>
                  <a:cubicBezTo>
                    <a:pt x="413" y="616"/>
                    <a:pt x="349" y="585"/>
                    <a:pt x="349" y="553"/>
                  </a:cubicBezTo>
                  <a:cubicBezTo>
                    <a:pt x="318" y="521"/>
                    <a:pt x="318" y="458"/>
                    <a:pt x="318" y="426"/>
                  </a:cubicBezTo>
                  <a:cubicBezTo>
                    <a:pt x="318" y="331"/>
                    <a:pt x="413" y="300"/>
                    <a:pt x="476" y="300"/>
                  </a:cubicBezTo>
                  <a:close/>
                  <a:moveTo>
                    <a:pt x="458" y="1"/>
                  </a:moveTo>
                  <a:cubicBezTo>
                    <a:pt x="247" y="1"/>
                    <a:pt x="60" y="148"/>
                    <a:pt x="33" y="363"/>
                  </a:cubicBezTo>
                  <a:cubicBezTo>
                    <a:pt x="1" y="490"/>
                    <a:pt x="33" y="616"/>
                    <a:pt x="96" y="711"/>
                  </a:cubicBezTo>
                  <a:cubicBezTo>
                    <a:pt x="159" y="806"/>
                    <a:pt x="254" y="870"/>
                    <a:pt x="381" y="901"/>
                  </a:cubicBezTo>
                  <a:lnTo>
                    <a:pt x="476" y="901"/>
                  </a:lnTo>
                  <a:cubicBezTo>
                    <a:pt x="571" y="901"/>
                    <a:pt x="634" y="901"/>
                    <a:pt x="729" y="838"/>
                  </a:cubicBezTo>
                  <a:cubicBezTo>
                    <a:pt x="824" y="775"/>
                    <a:pt x="888" y="680"/>
                    <a:pt x="919" y="553"/>
                  </a:cubicBezTo>
                  <a:cubicBezTo>
                    <a:pt x="983" y="300"/>
                    <a:pt x="824" y="46"/>
                    <a:pt x="571" y="15"/>
                  </a:cubicBezTo>
                  <a:cubicBezTo>
                    <a:pt x="533" y="5"/>
                    <a:pt x="495" y="1"/>
                    <a:pt x="458" y="1"/>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682;p17">
              <a:extLst>
                <a:ext uri="{FF2B5EF4-FFF2-40B4-BE49-F238E27FC236}">
                  <a16:creationId xmlns:a16="http://schemas.microsoft.com/office/drawing/2014/main" id="{CF92E58A-FDD2-77C8-9FAE-A4019157586D}"/>
                </a:ext>
              </a:extLst>
            </p:cNvPr>
            <p:cNvSpPr/>
            <p:nvPr/>
          </p:nvSpPr>
          <p:spPr>
            <a:xfrm>
              <a:off x="1018740" y="2923743"/>
              <a:ext cx="29116" cy="27634"/>
            </a:xfrm>
            <a:custGeom>
              <a:avLst/>
              <a:gdLst/>
              <a:ahLst/>
              <a:cxnLst/>
              <a:rect l="l" t="t" r="r" b="b"/>
              <a:pathLst>
                <a:path w="982" h="932" extrusionOk="0">
                  <a:moveTo>
                    <a:pt x="507" y="298"/>
                  </a:moveTo>
                  <a:cubicBezTo>
                    <a:pt x="602" y="298"/>
                    <a:pt x="665" y="393"/>
                    <a:pt x="633" y="488"/>
                  </a:cubicBezTo>
                  <a:cubicBezTo>
                    <a:pt x="633" y="583"/>
                    <a:pt x="538" y="615"/>
                    <a:pt x="443" y="615"/>
                  </a:cubicBezTo>
                  <a:cubicBezTo>
                    <a:pt x="348" y="583"/>
                    <a:pt x="317" y="520"/>
                    <a:pt x="317" y="425"/>
                  </a:cubicBezTo>
                  <a:cubicBezTo>
                    <a:pt x="348" y="393"/>
                    <a:pt x="348" y="361"/>
                    <a:pt x="412" y="330"/>
                  </a:cubicBezTo>
                  <a:cubicBezTo>
                    <a:pt x="412" y="298"/>
                    <a:pt x="443" y="298"/>
                    <a:pt x="475" y="298"/>
                  </a:cubicBezTo>
                  <a:close/>
                  <a:moveTo>
                    <a:pt x="474" y="1"/>
                  </a:moveTo>
                  <a:cubicBezTo>
                    <a:pt x="390" y="1"/>
                    <a:pt x="314" y="30"/>
                    <a:pt x="222" y="76"/>
                  </a:cubicBezTo>
                  <a:cubicBezTo>
                    <a:pt x="127" y="140"/>
                    <a:pt x="63" y="235"/>
                    <a:pt x="32" y="361"/>
                  </a:cubicBezTo>
                  <a:cubicBezTo>
                    <a:pt x="0" y="615"/>
                    <a:pt x="158" y="868"/>
                    <a:pt x="380" y="900"/>
                  </a:cubicBezTo>
                  <a:cubicBezTo>
                    <a:pt x="412" y="900"/>
                    <a:pt x="443" y="931"/>
                    <a:pt x="475" y="931"/>
                  </a:cubicBezTo>
                  <a:cubicBezTo>
                    <a:pt x="697" y="931"/>
                    <a:pt x="887" y="773"/>
                    <a:pt x="950" y="551"/>
                  </a:cubicBezTo>
                  <a:cubicBezTo>
                    <a:pt x="982" y="298"/>
                    <a:pt x="823" y="76"/>
                    <a:pt x="570" y="13"/>
                  </a:cubicBezTo>
                  <a:cubicBezTo>
                    <a:pt x="536" y="5"/>
                    <a:pt x="504" y="1"/>
                    <a:pt x="474" y="1"/>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683;p17">
              <a:extLst>
                <a:ext uri="{FF2B5EF4-FFF2-40B4-BE49-F238E27FC236}">
                  <a16:creationId xmlns:a16="http://schemas.microsoft.com/office/drawing/2014/main" id="{71A6F0E9-902E-C873-CAFA-E174DE391B91}"/>
                </a:ext>
              </a:extLst>
            </p:cNvPr>
            <p:cNvSpPr/>
            <p:nvPr/>
          </p:nvSpPr>
          <p:spPr>
            <a:xfrm>
              <a:off x="1055358" y="2931274"/>
              <a:ext cx="30065" cy="27604"/>
            </a:xfrm>
            <a:custGeom>
              <a:avLst/>
              <a:gdLst/>
              <a:ahLst/>
              <a:cxnLst/>
              <a:rect l="l" t="t" r="r" b="b"/>
              <a:pathLst>
                <a:path w="1014" h="931" extrusionOk="0">
                  <a:moveTo>
                    <a:pt x="538" y="297"/>
                  </a:moveTo>
                  <a:cubicBezTo>
                    <a:pt x="634" y="329"/>
                    <a:pt x="665" y="392"/>
                    <a:pt x="665" y="487"/>
                  </a:cubicBezTo>
                  <a:cubicBezTo>
                    <a:pt x="639" y="566"/>
                    <a:pt x="570" y="622"/>
                    <a:pt x="511" y="622"/>
                  </a:cubicBezTo>
                  <a:cubicBezTo>
                    <a:pt x="499" y="622"/>
                    <a:pt x="486" y="620"/>
                    <a:pt x="475" y="614"/>
                  </a:cubicBezTo>
                  <a:cubicBezTo>
                    <a:pt x="380" y="614"/>
                    <a:pt x="317" y="519"/>
                    <a:pt x="348" y="424"/>
                  </a:cubicBezTo>
                  <a:cubicBezTo>
                    <a:pt x="348" y="392"/>
                    <a:pt x="380" y="361"/>
                    <a:pt x="412" y="329"/>
                  </a:cubicBezTo>
                  <a:cubicBezTo>
                    <a:pt x="443" y="297"/>
                    <a:pt x="475" y="297"/>
                    <a:pt x="507" y="297"/>
                  </a:cubicBezTo>
                  <a:close/>
                  <a:moveTo>
                    <a:pt x="501" y="0"/>
                  </a:moveTo>
                  <a:cubicBezTo>
                    <a:pt x="410" y="0"/>
                    <a:pt x="323" y="29"/>
                    <a:pt x="253" y="76"/>
                  </a:cubicBezTo>
                  <a:cubicBezTo>
                    <a:pt x="158" y="139"/>
                    <a:pt x="63" y="234"/>
                    <a:pt x="63" y="361"/>
                  </a:cubicBezTo>
                  <a:cubicBezTo>
                    <a:pt x="0" y="614"/>
                    <a:pt x="158" y="867"/>
                    <a:pt x="412" y="899"/>
                  </a:cubicBezTo>
                  <a:cubicBezTo>
                    <a:pt x="443" y="931"/>
                    <a:pt x="475" y="931"/>
                    <a:pt x="507" y="931"/>
                  </a:cubicBezTo>
                  <a:cubicBezTo>
                    <a:pt x="729" y="931"/>
                    <a:pt x="919" y="772"/>
                    <a:pt x="950" y="551"/>
                  </a:cubicBezTo>
                  <a:cubicBezTo>
                    <a:pt x="1014" y="297"/>
                    <a:pt x="855" y="76"/>
                    <a:pt x="602" y="12"/>
                  </a:cubicBezTo>
                  <a:cubicBezTo>
                    <a:pt x="568" y="4"/>
                    <a:pt x="534" y="0"/>
                    <a:pt x="501" y="0"/>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684;p17">
              <a:extLst>
                <a:ext uri="{FF2B5EF4-FFF2-40B4-BE49-F238E27FC236}">
                  <a16:creationId xmlns:a16="http://schemas.microsoft.com/office/drawing/2014/main" id="{93287C0B-9631-DE3B-131E-433ED9A76FE3}"/>
                </a:ext>
              </a:extLst>
            </p:cNvPr>
            <p:cNvSpPr/>
            <p:nvPr/>
          </p:nvSpPr>
          <p:spPr>
            <a:xfrm>
              <a:off x="937974" y="2936907"/>
              <a:ext cx="30065" cy="27604"/>
            </a:xfrm>
            <a:custGeom>
              <a:avLst/>
              <a:gdLst/>
              <a:ahLst/>
              <a:cxnLst/>
              <a:rect l="l" t="t" r="r" b="b"/>
              <a:pathLst>
                <a:path w="1014" h="931" extrusionOk="0">
                  <a:moveTo>
                    <a:pt x="539" y="297"/>
                  </a:moveTo>
                  <a:cubicBezTo>
                    <a:pt x="571" y="329"/>
                    <a:pt x="634" y="329"/>
                    <a:pt x="634" y="361"/>
                  </a:cubicBezTo>
                  <a:cubicBezTo>
                    <a:pt x="666" y="424"/>
                    <a:pt x="666" y="456"/>
                    <a:pt x="666" y="487"/>
                  </a:cubicBezTo>
                  <a:cubicBezTo>
                    <a:pt x="666" y="566"/>
                    <a:pt x="601" y="622"/>
                    <a:pt x="525" y="622"/>
                  </a:cubicBezTo>
                  <a:cubicBezTo>
                    <a:pt x="509" y="622"/>
                    <a:pt x="492" y="620"/>
                    <a:pt x="476" y="614"/>
                  </a:cubicBezTo>
                  <a:cubicBezTo>
                    <a:pt x="381" y="614"/>
                    <a:pt x="349" y="519"/>
                    <a:pt x="349" y="424"/>
                  </a:cubicBezTo>
                  <a:cubicBezTo>
                    <a:pt x="349" y="392"/>
                    <a:pt x="381" y="361"/>
                    <a:pt x="412" y="329"/>
                  </a:cubicBezTo>
                  <a:cubicBezTo>
                    <a:pt x="444" y="329"/>
                    <a:pt x="476" y="297"/>
                    <a:pt x="507" y="297"/>
                  </a:cubicBezTo>
                  <a:close/>
                  <a:moveTo>
                    <a:pt x="501" y="0"/>
                  </a:moveTo>
                  <a:cubicBezTo>
                    <a:pt x="410" y="0"/>
                    <a:pt x="323" y="29"/>
                    <a:pt x="254" y="76"/>
                  </a:cubicBezTo>
                  <a:cubicBezTo>
                    <a:pt x="159" y="139"/>
                    <a:pt x="95" y="266"/>
                    <a:pt x="64" y="361"/>
                  </a:cubicBezTo>
                  <a:cubicBezTo>
                    <a:pt x="0" y="614"/>
                    <a:pt x="159" y="868"/>
                    <a:pt x="412" y="931"/>
                  </a:cubicBezTo>
                  <a:lnTo>
                    <a:pt x="507" y="931"/>
                  </a:lnTo>
                  <a:cubicBezTo>
                    <a:pt x="729" y="931"/>
                    <a:pt x="919" y="772"/>
                    <a:pt x="951" y="551"/>
                  </a:cubicBezTo>
                  <a:cubicBezTo>
                    <a:pt x="1014" y="297"/>
                    <a:pt x="856" y="76"/>
                    <a:pt x="602" y="12"/>
                  </a:cubicBezTo>
                  <a:cubicBezTo>
                    <a:pt x="568" y="4"/>
                    <a:pt x="534" y="0"/>
                    <a:pt x="501" y="0"/>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685;p17">
              <a:extLst>
                <a:ext uri="{FF2B5EF4-FFF2-40B4-BE49-F238E27FC236}">
                  <a16:creationId xmlns:a16="http://schemas.microsoft.com/office/drawing/2014/main" id="{4FD2953B-6CF5-72F1-E310-58BD2A9A4291}"/>
                </a:ext>
              </a:extLst>
            </p:cNvPr>
            <p:cNvSpPr/>
            <p:nvPr/>
          </p:nvSpPr>
          <p:spPr>
            <a:xfrm>
              <a:off x="976459" y="2944764"/>
              <a:ext cx="28197" cy="27278"/>
            </a:xfrm>
            <a:custGeom>
              <a:avLst/>
              <a:gdLst/>
              <a:ahLst/>
              <a:cxnLst/>
              <a:rect l="l" t="t" r="r" b="b"/>
              <a:pathLst>
                <a:path w="951" h="920" extrusionOk="0">
                  <a:moveTo>
                    <a:pt x="508" y="286"/>
                  </a:moveTo>
                  <a:cubicBezTo>
                    <a:pt x="539" y="317"/>
                    <a:pt x="571" y="317"/>
                    <a:pt x="603" y="381"/>
                  </a:cubicBezTo>
                  <a:cubicBezTo>
                    <a:pt x="634" y="412"/>
                    <a:pt x="634" y="444"/>
                    <a:pt x="634" y="507"/>
                  </a:cubicBezTo>
                  <a:cubicBezTo>
                    <a:pt x="608" y="559"/>
                    <a:pt x="561" y="611"/>
                    <a:pt x="493" y="611"/>
                  </a:cubicBezTo>
                  <a:cubicBezTo>
                    <a:pt x="478" y="611"/>
                    <a:pt x="462" y="608"/>
                    <a:pt x="444" y="603"/>
                  </a:cubicBezTo>
                  <a:cubicBezTo>
                    <a:pt x="381" y="603"/>
                    <a:pt x="349" y="571"/>
                    <a:pt x="318" y="539"/>
                  </a:cubicBezTo>
                  <a:cubicBezTo>
                    <a:pt x="318" y="507"/>
                    <a:pt x="286" y="476"/>
                    <a:pt x="318" y="412"/>
                  </a:cubicBezTo>
                  <a:cubicBezTo>
                    <a:pt x="318" y="381"/>
                    <a:pt x="349" y="349"/>
                    <a:pt x="381" y="317"/>
                  </a:cubicBezTo>
                  <a:cubicBezTo>
                    <a:pt x="413" y="317"/>
                    <a:pt x="444" y="286"/>
                    <a:pt x="476" y="286"/>
                  </a:cubicBezTo>
                  <a:close/>
                  <a:moveTo>
                    <a:pt x="571" y="1"/>
                  </a:moveTo>
                  <a:cubicBezTo>
                    <a:pt x="444" y="1"/>
                    <a:pt x="318" y="1"/>
                    <a:pt x="223" y="64"/>
                  </a:cubicBezTo>
                  <a:cubicBezTo>
                    <a:pt x="96" y="159"/>
                    <a:pt x="33" y="254"/>
                    <a:pt x="1" y="381"/>
                  </a:cubicBezTo>
                  <a:cubicBezTo>
                    <a:pt x="1" y="476"/>
                    <a:pt x="1" y="603"/>
                    <a:pt x="96" y="698"/>
                  </a:cubicBezTo>
                  <a:cubicBezTo>
                    <a:pt x="159" y="824"/>
                    <a:pt x="254" y="888"/>
                    <a:pt x="381" y="919"/>
                  </a:cubicBezTo>
                  <a:lnTo>
                    <a:pt x="476" y="919"/>
                  </a:lnTo>
                  <a:cubicBezTo>
                    <a:pt x="666" y="919"/>
                    <a:pt x="856" y="761"/>
                    <a:pt x="919" y="539"/>
                  </a:cubicBezTo>
                  <a:cubicBezTo>
                    <a:pt x="951" y="444"/>
                    <a:pt x="919" y="317"/>
                    <a:pt x="856" y="222"/>
                  </a:cubicBezTo>
                  <a:cubicBezTo>
                    <a:pt x="793" y="96"/>
                    <a:pt x="666" y="32"/>
                    <a:pt x="571" y="1"/>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686;p17">
              <a:extLst>
                <a:ext uri="{FF2B5EF4-FFF2-40B4-BE49-F238E27FC236}">
                  <a16:creationId xmlns:a16="http://schemas.microsoft.com/office/drawing/2014/main" id="{1C09F192-383D-F976-9355-5C717B0D3458}"/>
                </a:ext>
              </a:extLst>
            </p:cNvPr>
            <p:cNvSpPr/>
            <p:nvPr/>
          </p:nvSpPr>
          <p:spPr>
            <a:xfrm>
              <a:off x="1012158" y="2952177"/>
              <a:ext cx="29146" cy="27367"/>
            </a:xfrm>
            <a:custGeom>
              <a:avLst/>
              <a:gdLst/>
              <a:ahLst/>
              <a:cxnLst/>
              <a:rect l="l" t="t" r="r" b="b"/>
              <a:pathLst>
                <a:path w="983" h="923" extrusionOk="0">
                  <a:moveTo>
                    <a:pt x="539" y="289"/>
                  </a:moveTo>
                  <a:cubicBezTo>
                    <a:pt x="570" y="321"/>
                    <a:pt x="634" y="353"/>
                    <a:pt x="634" y="384"/>
                  </a:cubicBezTo>
                  <a:cubicBezTo>
                    <a:pt x="665" y="416"/>
                    <a:pt x="665" y="448"/>
                    <a:pt x="665" y="511"/>
                  </a:cubicBezTo>
                  <a:cubicBezTo>
                    <a:pt x="665" y="543"/>
                    <a:pt x="634" y="574"/>
                    <a:pt x="602" y="606"/>
                  </a:cubicBezTo>
                  <a:cubicBezTo>
                    <a:pt x="570" y="638"/>
                    <a:pt x="507" y="638"/>
                    <a:pt x="475" y="638"/>
                  </a:cubicBezTo>
                  <a:cubicBezTo>
                    <a:pt x="380" y="606"/>
                    <a:pt x="317" y="511"/>
                    <a:pt x="349" y="448"/>
                  </a:cubicBezTo>
                  <a:cubicBezTo>
                    <a:pt x="380" y="353"/>
                    <a:pt x="444" y="289"/>
                    <a:pt x="507" y="289"/>
                  </a:cubicBezTo>
                  <a:close/>
                  <a:moveTo>
                    <a:pt x="538" y="0"/>
                  </a:moveTo>
                  <a:cubicBezTo>
                    <a:pt x="312" y="0"/>
                    <a:pt x="122" y="152"/>
                    <a:pt x="64" y="384"/>
                  </a:cubicBezTo>
                  <a:cubicBezTo>
                    <a:pt x="0" y="638"/>
                    <a:pt x="159" y="859"/>
                    <a:pt x="412" y="923"/>
                  </a:cubicBezTo>
                  <a:lnTo>
                    <a:pt x="507" y="923"/>
                  </a:lnTo>
                  <a:cubicBezTo>
                    <a:pt x="602" y="923"/>
                    <a:pt x="697" y="891"/>
                    <a:pt x="760" y="859"/>
                  </a:cubicBezTo>
                  <a:cubicBezTo>
                    <a:pt x="855" y="796"/>
                    <a:pt x="950" y="669"/>
                    <a:pt x="950" y="574"/>
                  </a:cubicBezTo>
                  <a:cubicBezTo>
                    <a:pt x="982" y="448"/>
                    <a:pt x="950" y="321"/>
                    <a:pt x="887" y="226"/>
                  </a:cubicBezTo>
                  <a:cubicBezTo>
                    <a:pt x="824" y="99"/>
                    <a:pt x="729" y="36"/>
                    <a:pt x="602" y="4"/>
                  </a:cubicBezTo>
                  <a:cubicBezTo>
                    <a:pt x="580" y="1"/>
                    <a:pt x="559" y="0"/>
                    <a:pt x="538" y="0"/>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687;p17">
              <a:extLst>
                <a:ext uri="{FF2B5EF4-FFF2-40B4-BE49-F238E27FC236}">
                  <a16:creationId xmlns:a16="http://schemas.microsoft.com/office/drawing/2014/main" id="{9C0165A8-A423-BB25-36E6-244B0B08C511}"/>
                </a:ext>
              </a:extLst>
            </p:cNvPr>
            <p:cNvSpPr/>
            <p:nvPr/>
          </p:nvSpPr>
          <p:spPr>
            <a:xfrm>
              <a:off x="1049724" y="2959678"/>
              <a:ext cx="29116" cy="27367"/>
            </a:xfrm>
            <a:custGeom>
              <a:avLst/>
              <a:gdLst/>
              <a:ahLst/>
              <a:cxnLst/>
              <a:rect l="l" t="t" r="r" b="b"/>
              <a:pathLst>
                <a:path w="982" h="923" extrusionOk="0">
                  <a:moveTo>
                    <a:pt x="538" y="321"/>
                  </a:moveTo>
                  <a:cubicBezTo>
                    <a:pt x="602" y="321"/>
                    <a:pt x="665" y="416"/>
                    <a:pt x="665" y="511"/>
                  </a:cubicBezTo>
                  <a:cubicBezTo>
                    <a:pt x="633" y="543"/>
                    <a:pt x="633" y="575"/>
                    <a:pt x="570" y="606"/>
                  </a:cubicBezTo>
                  <a:cubicBezTo>
                    <a:pt x="538" y="638"/>
                    <a:pt x="507" y="638"/>
                    <a:pt x="475" y="638"/>
                  </a:cubicBezTo>
                  <a:cubicBezTo>
                    <a:pt x="412" y="606"/>
                    <a:pt x="380" y="606"/>
                    <a:pt x="348" y="575"/>
                  </a:cubicBezTo>
                  <a:cubicBezTo>
                    <a:pt x="348" y="511"/>
                    <a:pt x="317" y="480"/>
                    <a:pt x="348" y="448"/>
                  </a:cubicBezTo>
                  <a:cubicBezTo>
                    <a:pt x="348" y="353"/>
                    <a:pt x="412" y="321"/>
                    <a:pt x="507" y="321"/>
                  </a:cubicBezTo>
                  <a:close/>
                  <a:moveTo>
                    <a:pt x="513" y="0"/>
                  </a:moveTo>
                  <a:cubicBezTo>
                    <a:pt x="307" y="0"/>
                    <a:pt x="90" y="153"/>
                    <a:pt x="32" y="385"/>
                  </a:cubicBezTo>
                  <a:cubicBezTo>
                    <a:pt x="0" y="511"/>
                    <a:pt x="32" y="606"/>
                    <a:pt x="95" y="733"/>
                  </a:cubicBezTo>
                  <a:cubicBezTo>
                    <a:pt x="190" y="828"/>
                    <a:pt x="285" y="891"/>
                    <a:pt x="412" y="923"/>
                  </a:cubicBezTo>
                  <a:lnTo>
                    <a:pt x="507" y="923"/>
                  </a:lnTo>
                  <a:cubicBezTo>
                    <a:pt x="570" y="923"/>
                    <a:pt x="665" y="891"/>
                    <a:pt x="728" y="860"/>
                  </a:cubicBezTo>
                  <a:cubicBezTo>
                    <a:pt x="855" y="796"/>
                    <a:pt x="919" y="670"/>
                    <a:pt x="950" y="575"/>
                  </a:cubicBezTo>
                  <a:cubicBezTo>
                    <a:pt x="982" y="321"/>
                    <a:pt x="824" y="68"/>
                    <a:pt x="570" y="4"/>
                  </a:cubicBezTo>
                  <a:cubicBezTo>
                    <a:pt x="551" y="2"/>
                    <a:pt x="532" y="0"/>
                    <a:pt x="513" y="0"/>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688;p17">
              <a:extLst>
                <a:ext uri="{FF2B5EF4-FFF2-40B4-BE49-F238E27FC236}">
                  <a16:creationId xmlns:a16="http://schemas.microsoft.com/office/drawing/2014/main" id="{B4CF4547-46B8-B6EC-F6AB-454EADB73BAA}"/>
                </a:ext>
              </a:extLst>
            </p:cNvPr>
            <p:cNvSpPr/>
            <p:nvPr/>
          </p:nvSpPr>
          <p:spPr>
            <a:xfrm>
              <a:off x="932340" y="2965964"/>
              <a:ext cx="30065" cy="26715"/>
            </a:xfrm>
            <a:custGeom>
              <a:avLst/>
              <a:gdLst/>
              <a:ahLst/>
              <a:cxnLst/>
              <a:rect l="l" t="t" r="r" b="b"/>
              <a:pathLst>
                <a:path w="1014" h="901" extrusionOk="0">
                  <a:moveTo>
                    <a:pt x="539" y="299"/>
                  </a:moveTo>
                  <a:cubicBezTo>
                    <a:pt x="634" y="299"/>
                    <a:pt x="697" y="394"/>
                    <a:pt x="666" y="489"/>
                  </a:cubicBezTo>
                  <a:cubicBezTo>
                    <a:pt x="666" y="521"/>
                    <a:pt x="634" y="553"/>
                    <a:pt x="602" y="584"/>
                  </a:cubicBezTo>
                  <a:cubicBezTo>
                    <a:pt x="571" y="616"/>
                    <a:pt x="507" y="616"/>
                    <a:pt x="476" y="616"/>
                  </a:cubicBezTo>
                  <a:cubicBezTo>
                    <a:pt x="444" y="616"/>
                    <a:pt x="381" y="584"/>
                    <a:pt x="381" y="553"/>
                  </a:cubicBezTo>
                  <a:cubicBezTo>
                    <a:pt x="349" y="521"/>
                    <a:pt x="349" y="458"/>
                    <a:pt x="349" y="426"/>
                  </a:cubicBezTo>
                  <a:cubicBezTo>
                    <a:pt x="349" y="331"/>
                    <a:pt x="444" y="299"/>
                    <a:pt x="507" y="299"/>
                  </a:cubicBezTo>
                  <a:close/>
                  <a:moveTo>
                    <a:pt x="490" y="0"/>
                  </a:moveTo>
                  <a:cubicBezTo>
                    <a:pt x="278" y="0"/>
                    <a:pt x="91" y="147"/>
                    <a:pt x="64" y="363"/>
                  </a:cubicBezTo>
                  <a:cubicBezTo>
                    <a:pt x="0" y="616"/>
                    <a:pt x="159" y="838"/>
                    <a:pt x="412" y="901"/>
                  </a:cubicBezTo>
                  <a:lnTo>
                    <a:pt x="507" y="901"/>
                  </a:lnTo>
                  <a:cubicBezTo>
                    <a:pt x="602" y="901"/>
                    <a:pt x="697" y="901"/>
                    <a:pt x="761" y="838"/>
                  </a:cubicBezTo>
                  <a:cubicBezTo>
                    <a:pt x="856" y="774"/>
                    <a:pt x="919" y="679"/>
                    <a:pt x="951" y="553"/>
                  </a:cubicBezTo>
                  <a:cubicBezTo>
                    <a:pt x="1014" y="299"/>
                    <a:pt x="856" y="46"/>
                    <a:pt x="602" y="14"/>
                  </a:cubicBezTo>
                  <a:cubicBezTo>
                    <a:pt x="564" y="5"/>
                    <a:pt x="527" y="0"/>
                    <a:pt x="490" y="0"/>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689;p17">
              <a:extLst>
                <a:ext uri="{FF2B5EF4-FFF2-40B4-BE49-F238E27FC236}">
                  <a16:creationId xmlns:a16="http://schemas.microsoft.com/office/drawing/2014/main" id="{096ED02F-6047-1AE3-BBD7-0EC2C568AD28}"/>
                </a:ext>
              </a:extLst>
            </p:cNvPr>
            <p:cNvSpPr/>
            <p:nvPr/>
          </p:nvSpPr>
          <p:spPr>
            <a:xfrm>
              <a:off x="969907" y="2973466"/>
              <a:ext cx="29116" cy="26744"/>
            </a:xfrm>
            <a:custGeom>
              <a:avLst/>
              <a:gdLst/>
              <a:ahLst/>
              <a:cxnLst/>
              <a:rect l="l" t="t" r="r" b="b"/>
              <a:pathLst>
                <a:path w="982" h="902" extrusionOk="0">
                  <a:moveTo>
                    <a:pt x="539" y="300"/>
                  </a:moveTo>
                  <a:cubicBezTo>
                    <a:pt x="602" y="331"/>
                    <a:pt x="665" y="395"/>
                    <a:pt x="665" y="490"/>
                  </a:cubicBezTo>
                  <a:cubicBezTo>
                    <a:pt x="634" y="521"/>
                    <a:pt x="602" y="585"/>
                    <a:pt x="570" y="585"/>
                  </a:cubicBezTo>
                  <a:cubicBezTo>
                    <a:pt x="539" y="616"/>
                    <a:pt x="507" y="616"/>
                    <a:pt x="444" y="616"/>
                  </a:cubicBezTo>
                  <a:cubicBezTo>
                    <a:pt x="412" y="616"/>
                    <a:pt x="380" y="585"/>
                    <a:pt x="349" y="553"/>
                  </a:cubicBezTo>
                  <a:cubicBezTo>
                    <a:pt x="317" y="521"/>
                    <a:pt x="317" y="458"/>
                    <a:pt x="317" y="426"/>
                  </a:cubicBezTo>
                  <a:cubicBezTo>
                    <a:pt x="349" y="331"/>
                    <a:pt x="412" y="300"/>
                    <a:pt x="475" y="300"/>
                  </a:cubicBezTo>
                  <a:close/>
                  <a:moveTo>
                    <a:pt x="459" y="1"/>
                  </a:moveTo>
                  <a:cubicBezTo>
                    <a:pt x="254" y="1"/>
                    <a:pt x="86" y="147"/>
                    <a:pt x="32" y="363"/>
                  </a:cubicBezTo>
                  <a:cubicBezTo>
                    <a:pt x="0" y="616"/>
                    <a:pt x="159" y="870"/>
                    <a:pt x="380" y="901"/>
                  </a:cubicBezTo>
                  <a:lnTo>
                    <a:pt x="475" y="901"/>
                  </a:lnTo>
                  <a:cubicBezTo>
                    <a:pt x="570" y="901"/>
                    <a:pt x="665" y="901"/>
                    <a:pt x="729" y="838"/>
                  </a:cubicBezTo>
                  <a:cubicBezTo>
                    <a:pt x="855" y="775"/>
                    <a:pt x="919" y="680"/>
                    <a:pt x="950" y="553"/>
                  </a:cubicBezTo>
                  <a:cubicBezTo>
                    <a:pt x="982" y="300"/>
                    <a:pt x="824" y="46"/>
                    <a:pt x="570" y="15"/>
                  </a:cubicBezTo>
                  <a:cubicBezTo>
                    <a:pt x="532" y="5"/>
                    <a:pt x="495" y="1"/>
                    <a:pt x="459" y="1"/>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690;p17">
              <a:extLst>
                <a:ext uri="{FF2B5EF4-FFF2-40B4-BE49-F238E27FC236}">
                  <a16:creationId xmlns:a16="http://schemas.microsoft.com/office/drawing/2014/main" id="{596BA4C3-BD48-3CB9-1648-1F316343E6D8}"/>
                </a:ext>
              </a:extLst>
            </p:cNvPr>
            <p:cNvSpPr/>
            <p:nvPr/>
          </p:nvSpPr>
          <p:spPr>
            <a:xfrm>
              <a:off x="1006524" y="2981026"/>
              <a:ext cx="30065" cy="27634"/>
            </a:xfrm>
            <a:custGeom>
              <a:avLst/>
              <a:gdLst/>
              <a:ahLst/>
              <a:cxnLst/>
              <a:rect l="l" t="t" r="r" b="b"/>
              <a:pathLst>
                <a:path w="1014" h="932" extrusionOk="0">
                  <a:moveTo>
                    <a:pt x="539" y="298"/>
                  </a:moveTo>
                  <a:cubicBezTo>
                    <a:pt x="634" y="298"/>
                    <a:pt x="665" y="393"/>
                    <a:pt x="665" y="488"/>
                  </a:cubicBezTo>
                  <a:cubicBezTo>
                    <a:pt x="665" y="520"/>
                    <a:pt x="634" y="551"/>
                    <a:pt x="602" y="583"/>
                  </a:cubicBezTo>
                  <a:cubicBezTo>
                    <a:pt x="539" y="615"/>
                    <a:pt x="507" y="615"/>
                    <a:pt x="475" y="615"/>
                  </a:cubicBezTo>
                  <a:cubicBezTo>
                    <a:pt x="380" y="583"/>
                    <a:pt x="317" y="520"/>
                    <a:pt x="349" y="425"/>
                  </a:cubicBezTo>
                  <a:cubicBezTo>
                    <a:pt x="349" y="393"/>
                    <a:pt x="380" y="361"/>
                    <a:pt x="412" y="330"/>
                  </a:cubicBezTo>
                  <a:cubicBezTo>
                    <a:pt x="444" y="298"/>
                    <a:pt x="475" y="298"/>
                    <a:pt x="507" y="298"/>
                  </a:cubicBezTo>
                  <a:close/>
                  <a:moveTo>
                    <a:pt x="501" y="0"/>
                  </a:moveTo>
                  <a:cubicBezTo>
                    <a:pt x="410" y="0"/>
                    <a:pt x="323" y="30"/>
                    <a:pt x="254" y="76"/>
                  </a:cubicBezTo>
                  <a:cubicBezTo>
                    <a:pt x="159" y="140"/>
                    <a:pt x="64" y="235"/>
                    <a:pt x="64" y="361"/>
                  </a:cubicBezTo>
                  <a:cubicBezTo>
                    <a:pt x="0" y="615"/>
                    <a:pt x="159" y="868"/>
                    <a:pt x="412" y="900"/>
                  </a:cubicBezTo>
                  <a:cubicBezTo>
                    <a:pt x="444" y="900"/>
                    <a:pt x="475" y="931"/>
                    <a:pt x="507" y="931"/>
                  </a:cubicBezTo>
                  <a:cubicBezTo>
                    <a:pt x="602" y="931"/>
                    <a:pt x="665" y="900"/>
                    <a:pt x="760" y="836"/>
                  </a:cubicBezTo>
                  <a:cubicBezTo>
                    <a:pt x="855" y="773"/>
                    <a:pt x="919" y="678"/>
                    <a:pt x="950" y="551"/>
                  </a:cubicBezTo>
                  <a:cubicBezTo>
                    <a:pt x="1014" y="298"/>
                    <a:pt x="855" y="45"/>
                    <a:pt x="602" y="13"/>
                  </a:cubicBezTo>
                  <a:cubicBezTo>
                    <a:pt x="568" y="4"/>
                    <a:pt x="534" y="0"/>
                    <a:pt x="501" y="0"/>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691;p17">
              <a:extLst>
                <a:ext uri="{FF2B5EF4-FFF2-40B4-BE49-F238E27FC236}">
                  <a16:creationId xmlns:a16="http://schemas.microsoft.com/office/drawing/2014/main" id="{0C77D48C-348A-B18C-B819-4D6F08209079}"/>
                </a:ext>
              </a:extLst>
            </p:cNvPr>
            <p:cNvSpPr/>
            <p:nvPr/>
          </p:nvSpPr>
          <p:spPr>
            <a:xfrm>
              <a:off x="1044091" y="2988528"/>
              <a:ext cx="28197" cy="27634"/>
            </a:xfrm>
            <a:custGeom>
              <a:avLst/>
              <a:gdLst/>
              <a:ahLst/>
              <a:cxnLst/>
              <a:rect l="l" t="t" r="r" b="b"/>
              <a:pathLst>
                <a:path w="951" h="932" extrusionOk="0">
                  <a:moveTo>
                    <a:pt x="507" y="298"/>
                  </a:moveTo>
                  <a:cubicBezTo>
                    <a:pt x="570" y="330"/>
                    <a:pt x="602" y="330"/>
                    <a:pt x="633" y="362"/>
                  </a:cubicBezTo>
                  <a:cubicBezTo>
                    <a:pt x="633" y="425"/>
                    <a:pt x="665" y="457"/>
                    <a:pt x="633" y="488"/>
                  </a:cubicBezTo>
                  <a:cubicBezTo>
                    <a:pt x="633" y="566"/>
                    <a:pt x="569" y="623"/>
                    <a:pt x="493" y="623"/>
                  </a:cubicBezTo>
                  <a:cubicBezTo>
                    <a:pt x="477" y="623"/>
                    <a:pt x="460" y="621"/>
                    <a:pt x="443" y="615"/>
                  </a:cubicBezTo>
                  <a:cubicBezTo>
                    <a:pt x="412" y="615"/>
                    <a:pt x="380" y="583"/>
                    <a:pt x="348" y="552"/>
                  </a:cubicBezTo>
                  <a:cubicBezTo>
                    <a:pt x="317" y="520"/>
                    <a:pt x="317" y="457"/>
                    <a:pt x="317" y="425"/>
                  </a:cubicBezTo>
                  <a:cubicBezTo>
                    <a:pt x="348" y="393"/>
                    <a:pt x="348" y="362"/>
                    <a:pt x="412" y="330"/>
                  </a:cubicBezTo>
                  <a:cubicBezTo>
                    <a:pt x="412" y="298"/>
                    <a:pt x="443" y="298"/>
                    <a:pt x="475" y="298"/>
                  </a:cubicBezTo>
                  <a:close/>
                  <a:moveTo>
                    <a:pt x="474" y="1"/>
                  </a:moveTo>
                  <a:cubicBezTo>
                    <a:pt x="390" y="1"/>
                    <a:pt x="315" y="30"/>
                    <a:pt x="222" y="77"/>
                  </a:cubicBezTo>
                  <a:cubicBezTo>
                    <a:pt x="127" y="140"/>
                    <a:pt x="63" y="235"/>
                    <a:pt x="32" y="362"/>
                  </a:cubicBezTo>
                  <a:cubicBezTo>
                    <a:pt x="0" y="488"/>
                    <a:pt x="32" y="615"/>
                    <a:pt x="95" y="710"/>
                  </a:cubicBezTo>
                  <a:cubicBezTo>
                    <a:pt x="158" y="805"/>
                    <a:pt x="285" y="900"/>
                    <a:pt x="380" y="900"/>
                  </a:cubicBezTo>
                  <a:cubicBezTo>
                    <a:pt x="412" y="932"/>
                    <a:pt x="443" y="932"/>
                    <a:pt x="475" y="932"/>
                  </a:cubicBezTo>
                  <a:cubicBezTo>
                    <a:pt x="697" y="932"/>
                    <a:pt x="887" y="773"/>
                    <a:pt x="918" y="552"/>
                  </a:cubicBezTo>
                  <a:cubicBezTo>
                    <a:pt x="950" y="425"/>
                    <a:pt x="918" y="330"/>
                    <a:pt x="855" y="203"/>
                  </a:cubicBezTo>
                  <a:cubicBezTo>
                    <a:pt x="792" y="108"/>
                    <a:pt x="697" y="45"/>
                    <a:pt x="570" y="13"/>
                  </a:cubicBezTo>
                  <a:cubicBezTo>
                    <a:pt x="536" y="5"/>
                    <a:pt x="505" y="1"/>
                    <a:pt x="474" y="1"/>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692;p17">
              <a:extLst>
                <a:ext uri="{FF2B5EF4-FFF2-40B4-BE49-F238E27FC236}">
                  <a16:creationId xmlns:a16="http://schemas.microsoft.com/office/drawing/2014/main" id="{935BA17F-14D3-AB3D-D81F-966CC12322A1}"/>
                </a:ext>
              </a:extLst>
            </p:cNvPr>
            <p:cNvSpPr/>
            <p:nvPr/>
          </p:nvSpPr>
          <p:spPr>
            <a:xfrm>
              <a:off x="947373" y="3168236"/>
              <a:ext cx="71397" cy="108015"/>
            </a:xfrm>
            <a:custGeom>
              <a:avLst/>
              <a:gdLst/>
              <a:ahLst/>
              <a:cxnLst/>
              <a:rect l="l" t="t" r="r" b="b"/>
              <a:pathLst>
                <a:path w="2408" h="3643" extrusionOk="0">
                  <a:moveTo>
                    <a:pt x="1204" y="1"/>
                  </a:moveTo>
                  <a:cubicBezTo>
                    <a:pt x="1204" y="1"/>
                    <a:pt x="0" y="1774"/>
                    <a:pt x="0" y="2439"/>
                  </a:cubicBezTo>
                  <a:cubicBezTo>
                    <a:pt x="0" y="3105"/>
                    <a:pt x="539" y="3643"/>
                    <a:pt x="1204" y="3643"/>
                  </a:cubicBezTo>
                  <a:cubicBezTo>
                    <a:pt x="1869" y="3643"/>
                    <a:pt x="2407" y="3105"/>
                    <a:pt x="2407" y="2439"/>
                  </a:cubicBezTo>
                  <a:cubicBezTo>
                    <a:pt x="2407" y="1774"/>
                    <a:pt x="1204" y="1"/>
                    <a:pt x="1204" y="1"/>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796;p17">
            <a:extLst>
              <a:ext uri="{FF2B5EF4-FFF2-40B4-BE49-F238E27FC236}">
                <a16:creationId xmlns:a16="http://schemas.microsoft.com/office/drawing/2014/main" id="{E0FC6A5E-748B-7725-EA17-877C003EBB1A}"/>
              </a:ext>
            </a:extLst>
          </p:cNvPr>
          <p:cNvGrpSpPr/>
          <p:nvPr/>
        </p:nvGrpSpPr>
        <p:grpSpPr>
          <a:xfrm>
            <a:off x="2954142" y="3845157"/>
            <a:ext cx="1039499" cy="915384"/>
            <a:chOff x="457199" y="3820181"/>
            <a:chExt cx="1039499" cy="915384"/>
          </a:xfrm>
        </p:grpSpPr>
        <p:sp>
          <p:nvSpPr>
            <p:cNvPr id="99" name="Google Shape;797;p17">
              <a:extLst>
                <a:ext uri="{FF2B5EF4-FFF2-40B4-BE49-F238E27FC236}">
                  <a16:creationId xmlns:a16="http://schemas.microsoft.com/office/drawing/2014/main" id="{D6C0C714-3B65-7346-DF6E-DD71F86CEE3A}"/>
                </a:ext>
              </a:extLst>
            </p:cNvPr>
            <p:cNvSpPr/>
            <p:nvPr/>
          </p:nvSpPr>
          <p:spPr>
            <a:xfrm>
              <a:off x="457199" y="3820181"/>
              <a:ext cx="1039499" cy="915384"/>
            </a:xfrm>
            <a:custGeom>
              <a:avLst/>
              <a:gdLst/>
              <a:ahLst/>
              <a:cxnLst/>
              <a:rect l="l" t="t" r="r" b="b"/>
              <a:pathLst>
                <a:path w="35059" h="30873" extrusionOk="0">
                  <a:moveTo>
                    <a:pt x="17540" y="1"/>
                  </a:moveTo>
                  <a:cubicBezTo>
                    <a:pt x="15533" y="1"/>
                    <a:pt x="13493" y="394"/>
                    <a:pt x="11528" y="1226"/>
                  </a:cubicBezTo>
                  <a:cubicBezTo>
                    <a:pt x="3675" y="4520"/>
                    <a:pt x="1" y="13577"/>
                    <a:pt x="3326" y="21431"/>
                  </a:cubicBezTo>
                  <a:cubicBezTo>
                    <a:pt x="5801" y="27331"/>
                    <a:pt x="11528" y="30872"/>
                    <a:pt x="17554" y="30872"/>
                  </a:cubicBezTo>
                  <a:cubicBezTo>
                    <a:pt x="19549" y="30872"/>
                    <a:pt x="21577" y="30484"/>
                    <a:pt x="23531" y="29665"/>
                  </a:cubicBezTo>
                  <a:cubicBezTo>
                    <a:pt x="31385" y="26340"/>
                    <a:pt x="35059" y="17282"/>
                    <a:pt x="31765" y="9429"/>
                  </a:cubicBezTo>
                  <a:cubicBezTo>
                    <a:pt x="29272" y="3539"/>
                    <a:pt x="23555" y="1"/>
                    <a:pt x="17540"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798;p17">
              <a:extLst>
                <a:ext uri="{FF2B5EF4-FFF2-40B4-BE49-F238E27FC236}">
                  <a16:creationId xmlns:a16="http://schemas.microsoft.com/office/drawing/2014/main" id="{05C0E26E-CAE5-18F1-ECAC-3652E59BB3F2}"/>
                </a:ext>
              </a:extLst>
            </p:cNvPr>
            <p:cNvSpPr/>
            <p:nvPr/>
          </p:nvSpPr>
          <p:spPr>
            <a:xfrm>
              <a:off x="773653" y="4375792"/>
              <a:ext cx="407539" cy="359654"/>
            </a:xfrm>
            <a:custGeom>
              <a:avLst/>
              <a:gdLst/>
              <a:ahLst/>
              <a:cxnLst/>
              <a:rect l="l" t="t" r="r" b="b"/>
              <a:pathLst>
                <a:path w="13745" h="12130" extrusionOk="0">
                  <a:moveTo>
                    <a:pt x="3832" y="0"/>
                  </a:moveTo>
                  <a:cubicBezTo>
                    <a:pt x="2692" y="0"/>
                    <a:pt x="1616" y="317"/>
                    <a:pt x="0" y="887"/>
                  </a:cubicBezTo>
                  <a:lnTo>
                    <a:pt x="0" y="10514"/>
                  </a:lnTo>
                  <a:cubicBezTo>
                    <a:pt x="2059" y="11528"/>
                    <a:pt x="4402" y="12129"/>
                    <a:pt x="6841" y="12129"/>
                  </a:cubicBezTo>
                  <a:cubicBezTo>
                    <a:pt x="9343" y="12129"/>
                    <a:pt x="11655" y="11528"/>
                    <a:pt x="13745" y="10514"/>
                  </a:cubicBezTo>
                  <a:lnTo>
                    <a:pt x="13745" y="919"/>
                  </a:lnTo>
                  <a:cubicBezTo>
                    <a:pt x="12130" y="349"/>
                    <a:pt x="11021" y="0"/>
                    <a:pt x="98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799;p17">
              <a:extLst>
                <a:ext uri="{FF2B5EF4-FFF2-40B4-BE49-F238E27FC236}">
                  <a16:creationId xmlns:a16="http://schemas.microsoft.com/office/drawing/2014/main" id="{88965D49-A18D-2C0A-FE8B-265AD15DB3A8}"/>
                </a:ext>
              </a:extLst>
            </p:cNvPr>
            <p:cNvSpPr/>
            <p:nvPr/>
          </p:nvSpPr>
          <p:spPr>
            <a:xfrm>
              <a:off x="913572" y="4263092"/>
              <a:ext cx="117384" cy="190650"/>
            </a:xfrm>
            <a:custGeom>
              <a:avLst/>
              <a:gdLst/>
              <a:ahLst/>
              <a:cxnLst/>
              <a:rect l="l" t="t" r="r" b="b"/>
              <a:pathLst>
                <a:path w="3959" h="6430" extrusionOk="0">
                  <a:moveTo>
                    <a:pt x="0" y="1"/>
                  </a:moveTo>
                  <a:lnTo>
                    <a:pt x="0" y="4435"/>
                  </a:lnTo>
                  <a:cubicBezTo>
                    <a:pt x="0" y="5543"/>
                    <a:pt x="887" y="6430"/>
                    <a:pt x="1964" y="6430"/>
                  </a:cubicBezTo>
                  <a:cubicBezTo>
                    <a:pt x="3072" y="6430"/>
                    <a:pt x="3959" y="5543"/>
                    <a:pt x="3959" y="4435"/>
                  </a:cubicBezTo>
                  <a:lnTo>
                    <a:pt x="3959" y="1"/>
                  </a:lnTo>
                  <a:close/>
                </a:path>
              </a:pathLst>
            </a:custGeom>
            <a:solidFill>
              <a:srgbClr val="EA84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800;p17">
              <a:extLst>
                <a:ext uri="{FF2B5EF4-FFF2-40B4-BE49-F238E27FC236}">
                  <a16:creationId xmlns:a16="http://schemas.microsoft.com/office/drawing/2014/main" id="{83857821-D744-CC39-32EC-FF7635D00CCD}"/>
                </a:ext>
              </a:extLst>
            </p:cNvPr>
            <p:cNvSpPr/>
            <p:nvPr/>
          </p:nvSpPr>
          <p:spPr>
            <a:xfrm>
              <a:off x="863789" y="4076238"/>
              <a:ext cx="246984" cy="290185"/>
            </a:xfrm>
            <a:custGeom>
              <a:avLst/>
              <a:gdLst/>
              <a:ahLst/>
              <a:cxnLst/>
              <a:rect l="l" t="t" r="r" b="b"/>
              <a:pathLst>
                <a:path w="8330" h="9787" extrusionOk="0">
                  <a:moveTo>
                    <a:pt x="8298" y="1"/>
                  </a:moveTo>
                  <a:lnTo>
                    <a:pt x="1" y="32"/>
                  </a:lnTo>
                  <a:lnTo>
                    <a:pt x="32" y="5670"/>
                  </a:lnTo>
                  <a:cubicBezTo>
                    <a:pt x="32" y="7950"/>
                    <a:pt x="1901" y="9786"/>
                    <a:pt x="4181" y="9786"/>
                  </a:cubicBezTo>
                  <a:cubicBezTo>
                    <a:pt x="6493" y="9786"/>
                    <a:pt x="8330" y="7918"/>
                    <a:pt x="8330" y="5638"/>
                  </a:cubicBezTo>
                  <a:lnTo>
                    <a:pt x="8298" y="1"/>
                  </a:lnTo>
                  <a:close/>
                </a:path>
              </a:pathLst>
            </a:custGeom>
            <a:solidFill>
              <a:srgbClr val="F99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801;p17">
              <a:extLst>
                <a:ext uri="{FF2B5EF4-FFF2-40B4-BE49-F238E27FC236}">
                  <a16:creationId xmlns:a16="http://schemas.microsoft.com/office/drawing/2014/main" id="{5D571273-E2BF-C907-BA7D-DC3B1F0632EC}"/>
                </a:ext>
              </a:extLst>
            </p:cNvPr>
            <p:cNvSpPr/>
            <p:nvPr/>
          </p:nvSpPr>
          <p:spPr>
            <a:xfrm>
              <a:off x="832805" y="3978601"/>
              <a:ext cx="274203" cy="205652"/>
            </a:xfrm>
            <a:custGeom>
              <a:avLst/>
              <a:gdLst/>
              <a:ahLst/>
              <a:cxnLst/>
              <a:rect l="l" t="t" r="r" b="b"/>
              <a:pathLst>
                <a:path w="9248" h="6936" extrusionOk="0">
                  <a:moveTo>
                    <a:pt x="3864" y="0"/>
                  </a:moveTo>
                  <a:cubicBezTo>
                    <a:pt x="1742" y="32"/>
                    <a:pt x="1" y="1774"/>
                    <a:pt x="32" y="3896"/>
                  </a:cubicBezTo>
                  <a:lnTo>
                    <a:pt x="64" y="6936"/>
                  </a:lnTo>
                  <a:lnTo>
                    <a:pt x="1457" y="6936"/>
                  </a:lnTo>
                  <a:lnTo>
                    <a:pt x="1457" y="4941"/>
                  </a:lnTo>
                  <a:cubicBezTo>
                    <a:pt x="1457" y="4307"/>
                    <a:pt x="1964" y="3801"/>
                    <a:pt x="2566" y="3801"/>
                  </a:cubicBezTo>
                  <a:lnTo>
                    <a:pt x="8551" y="3769"/>
                  </a:lnTo>
                  <a:cubicBezTo>
                    <a:pt x="8963" y="3769"/>
                    <a:pt x="9248" y="3452"/>
                    <a:pt x="9248" y="3072"/>
                  </a:cubicBezTo>
                  <a:cubicBezTo>
                    <a:pt x="9216" y="2692"/>
                    <a:pt x="8900" y="2407"/>
                    <a:pt x="8520" y="2407"/>
                  </a:cubicBezTo>
                  <a:lnTo>
                    <a:pt x="4814" y="0"/>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802;p17">
              <a:extLst>
                <a:ext uri="{FF2B5EF4-FFF2-40B4-BE49-F238E27FC236}">
                  <a16:creationId xmlns:a16="http://schemas.microsoft.com/office/drawing/2014/main" id="{410CAC32-6811-019D-D1AA-0B5B2A6EF2F4}"/>
                </a:ext>
              </a:extLst>
            </p:cNvPr>
            <p:cNvSpPr/>
            <p:nvPr/>
          </p:nvSpPr>
          <p:spPr>
            <a:xfrm>
              <a:off x="819670" y="4150422"/>
              <a:ext cx="92034" cy="92063"/>
            </a:xfrm>
            <a:custGeom>
              <a:avLst/>
              <a:gdLst/>
              <a:ahLst/>
              <a:cxnLst/>
              <a:rect l="l" t="t" r="r" b="b"/>
              <a:pathLst>
                <a:path w="3104" h="3105" extrusionOk="0">
                  <a:moveTo>
                    <a:pt x="1552" y="1"/>
                  </a:moveTo>
                  <a:cubicBezTo>
                    <a:pt x="697" y="1"/>
                    <a:pt x="0" y="697"/>
                    <a:pt x="0" y="1552"/>
                  </a:cubicBezTo>
                  <a:cubicBezTo>
                    <a:pt x="0" y="2407"/>
                    <a:pt x="697" y="3104"/>
                    <a:pt x="1552" y="3104"/>
                  </a:cubicBezTo>
                  <a:cubicBezTo>
                    <a:pt x="2407" y="3073"/>
                    <a:pt x="3104" y="2407"/>
                    <a:pt x="3072" y="1552"/>
                  </a:cubicBezTo>
                  <a:cubicBezTo>
                    <a:pt x="3072" y="697"/>
                    <a:pt x="2375" y="1"/>
                    <a:pt x="1552" y="1"/>
                  </a:cubicBezTo>
                  <a:close/>
                </a:path>
              </a:pathLst>
            </a:custGeom>
            <a:solidFill>
              <a:srgbClr val="F99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803;p17">
              <a:extLst>
                <a:ext uri="{FF2B5EF4-FFF2-40B4-BE49-F238E27FC236}">
                  <a16:creationId xmlns:a16="http://schemas.microsoft.com/office/drawing/2014/main" id="{586EA2EB-3803-B2A0-F895-0D2B57A90214}"/>
                </a:ext>
              </a:extLst>
            </p:cNvPr>
            <p:cNvSpPr/>
            <p:nvPr/>
          </p:nvSpPr>
          <p:spPr>
            <a:xfrm>
              <a:off x="833754" y="4164506"/>
              <a:ext cx="36647" cy="62947"/>
            </a:xfrm>
            <a:custGeom>
              <a:avLst/>
              <a:gdLst/>
              <a:ahLst/>
              <a:cxnLst/>
              <a:rect l="l" t="t" r="r" b="b"/>
              <a:pathLst>
                <a:path w="1236" h="2123" extrusionOk="0">
                  <a:moveTo>
                    <a:pt x="1077" y="1"/>
                  </a:moveTo>
                  <a:cubicBezTo>
                    <a:pt x="792" y="1"/>
                    <a:pt x="507" y="127"/>
                    <a:pt x="317" y="317"/>
                  </a:cubicBezTo>
                  <a:cubicBezTo>
                    <a:pt x="127" y="507"/>
                    <a:pt x="0" y="792"/>
                    <a:pt x="0" y="1077"/>
                  </a:cubicBezTo>
                  <a:cubicBezTo>
                    <a:pt x="0" y="1362"/>
                    <a:pt x="127" y="1616"/>
                    <a:pt x="317" y="1837"/>
                  </a:cubicBezTo>
                  <a:cubicBezTo>
                    <a:pt x="507" y="2027"/>
                    <a:pt x="792" y="2122"/>
                    <a:pt x="1077" y="2122"/>
                  </a:cubicBezTo>
                  <a:cubicBezTo>
                    <a:pt x="1140" y="2122"/>
                    <a:pt x="1235" y="2059"/>
                    <a:pt x="1235" y="1996"/>
                  </a:cubicBezTo>
                  <a:cubicBezTo>
                    <a:pt x="1235" y="1901"/>
                    <a:pt x="1172" y="1837"/>
                    <a:pt x="1077" y="1837"/>
                  </a:cubicBezTo>
                  <a:cubicBezTo>
                    <a:pt x="855" y="1837"/>
                    <a:pt x="665" y="1774"/>
                    <a:pt x="539" y="1616"/>
                  </a:cubicBezTo>
                  <a:cubicBezTo>
                    <a:pt x="380" y="1457"/>
                    <a:pt x="317" y="1267"/>
                    <a:pt x="317" y="1077"/>
                  </a:cubicBezTo>
                  <a:cubicBezTo>
                    <a:pt x="317" y="887"/>
                    <a:pt x="380" y="666"/>
                    <a:pt x="539" y="539"/>
                  </a:cubicBezTo>
                  <a:cubicBezTo>
                    <a:pt x="665" y="381"/>
                    <a:pt x="855" y="317"/>
                    <a:pt x="1077" y="317"/>
                  </a:cubicBezTo>
                  <a:cubicBezTo>
                    <a:pt x="1140" y="317"/>
                    <a:pt x="1235" y="254"/>
                    <a:pt x="1235" y="159"/>
                  </a:cubicBezTo>
                  <a:cubicBezTo>
                    <a:pt x="1204" y="64"/>
                    <a:pt x="1140" y="1"/>
                    <a:pt x="1077" y="1"/>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804;p17">
              <a:extLst>
                <a:ext uri="{FF2B5EF4-FFF2-40B4-BE49-F238E27FC236}">
                  <a16:creationId xmlns:a16="http://schemas.microsoft.com/office/drawing/2014/main" id="{AE453E76-E8CA-6B86-1B0A-D84F942796A4}"/>
                </a:ext>
              </a:extLst>
            </p:cNvPr>
            <p:cNvSpPr/>
            <p:nvPr/>
          </p:nvSpPr>
          <p:spPr>
            <a:xfrm>
              <a:off x="903224" y="3977652"/>
              <a:ext cx="277969" cy="114597"/>
            </a:xfrm>
            <a:custGeom>
              <a:avLst/>
              <a:gdLst/>
              <a:ahLst/>
              <a:cxnLst/>
              <a:rect l="l" t="t" r="r" b="b"/>
              <a:pathLst>
                <a:path w="9375" h="3865" extrusionOk="0">
                  <a:moveTo>
                    <a:pt x="9375" y="1"/>
                  </a:moveTo>
                  <a:lnTo>
                    <a:pt x="2186" y="32"/>
                  </a:lnTo>
                  <a:cubicBezTo>
                    <a:pt x="982" y="64"/>
                    <a:pt x="1" y="1046"/>
                    <a:pt x="1" y="2281"/>
                  </a:cubicBezTo>
                  <a:lnTo>
                    <a:pt x="1" y="3864"/>
                  </a:lnTo>
                  <a:lnTo>
                    <a:pt x="6176" y="3801"/>
                  </a:lnTo>
                  <a:cubicBezTo>
                    <a:pt x="7950" y="3801"/>
                    <a:pt x="9375" y="2344"/>
                    <a:pt x="9375" y="571"/>
                  </a:cubicBezTo>
                  <a:lnTo>
                    <a:pt x="9375" y="1"/>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805;p17">
              <a:extLst>
                <a:ext uri="{FF2B5EF4-FFF2-40B4-BE49-F238E27FC236}">
                  <a16:creationId xmlns:a16="http://schemas.microsoft.com/office/drawing/2014/main" id="{01E62C5F-9730-5B25-376B-14499168D65D}"/>
                </a:ext>
              </a:extLst>
            </p:cNvPr>
            <p:cNvSpPr/>
            <p:nvPr/>
          </p:nvSpPr>
          <p:spPr>
            <a:xfrm>
              <a:off x="924839" y="3906284"/>
              <a:ext cx="223502" cy="157797"/>
            </a:xfrm>
            <a:custGeom>
              <a:avLst/>
              <a:gdLst/>
              <a:ahLst/>
              <a:cxnLst/>
              <a:rect l="l" t="t" r="r" b="b"/>
              <a:pathLst>
                <a:path w="7538" h="5322" extrusionOk="0">
                  <a:moveTo>
                    <a:pt x="6936" y="1"/>
                  </a:moveTo>
                  <a:lnTo>
                    <a:pt x="1140" y="2344"/>
                  </a:lnTo>
                  <a:cubicBezTo>
                    <a:pt x="380" y="2661"/>
                    <a:pt x="0" y="3548"/>
                    <a:pt x="317" y="4308"/>
                  </a:cubicBezTo>
                  <a:lnTo>
                    <a:pt x="729" y="5321"/>
                  </a:lnTo>
                  <a:lnTo>
                    <a:pt x="5891" y="3263"/>
                  </a:lnTo>
                  <a:cubicBezTo>
                    <a:pt x="6999" y="2788"/>
                    <a:pt x="7537" y="1489"/>
                    <a:pt x="7094" y="349"/>
                  </a:cubicBezTo>
                  <a:lnTo>
                    <a:pt x="6936" y="1"/>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806;p17">
              <a:extLst>
                <a:ext uri="{FF2B5EF4-FFF2-40B4-BE49-F238E27FC236}">
                  <a16:creationId xmlns:a16="http://schemas.microsoft.com/office/drawing/2014/main" id="{66C4B3F9-46F6-1C81-B1DD-84B9C913AB6D}"/>
                </a:ext>
              </a:extLst>
            </p:cNvPr>
            <p:cNvSpPr/>
            <p:nvPr/>
          </p:nvSpPr>
          <p:spPr>
            <a:xfrm>
              <a:off x="981174" y="4159821"/>
              <a:ext cx="31014" cy="96748"/>
            </a:xfrm>
            <a:custGeom>
              <a:avLst/>
              <a:gdLst/>
              <a:ahLst/>
              <a:cxnLst/>
              <a:rect l="l" t="t" r="r" b="b"/>
              <a:pathLst>
                <a:path w="1046" h="3263" extrusionOk="0">
                  <a:moveTo>
                    <a:pt x="729" y="0"/>
                  </a:moveTo>
                  <a:cubicBezTo>
                    <a:pt x="634" y="0"/>
                    <a:pt x="570" y="64"/>
                    <a:pt x="602" y="159"/>
                  </a:cubicBezTo>
                  <a:lnTo>
                    <a:pt x="729" y="2629"/>
                  </a:lnTo>
                  <a:lnTo>
                    <a:pt x="95" y="2977"/>
                  </a:lnTo>
                  <a:cubicBezTo>
                    <a:pt x="32" y="3009"/>
                    <a:pt x="0" y="3104"/>
                    <a:pt x="32" y="3167"/>
                  </a:cubicBezTo>
                  <a:cubicBezTo>
                    <a:pt x="64" y="3231"/>
                    <a:pt x="127" y="3262"/>
                    <a:pt x="159" y="3262"/>
                  </a:cubicBezTo>
                  <a:cubicBezTo>
                    <a:pt x="190" y="3262"/>
                    <a:pt x="222" y="3262"/>
                    <a:pt x="254" y="3231"/>
                  </a:cubicBezTo>
                  <a:lnTo>
                    <a:pt x="950" y="2819"/>
                  </a:lnTo>
                  <a:cubicBezTo>
                    <a:pt x="1014" y="2787"/>
                    <a:pt x="1045" y="2756"/>
                    <a:pt x="1045" y="2692"/>
                  </a:cubicBezTo>
                  <a:lnTo>
                    <a:pt x="887" y="127"/>
                  </a:lnTo>
                  <a:cubicBezTo>
                    <a:pt x="887" y="64"/>
                    <a:pt x="824" y="0"/>
                    <a:pt x="729" y="0"/>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807;p17">
              <a:extLst>
                <a:ext uri="{FF2B5EF4-FFF2-40B4-BE49-F238E27FC236}">
                  <a16:creationId xmlns:a16="http://schemas.microsoft.com/office/drawing/2014/main" id="{EF7BFDFE-AEC5-85A2-006A-47FBA6A17169}"/>
                </a:ext>
              </a:extLst>
            </p:cNvPr>
            <p:cNvSpPr/>
            <p:nvPr/>
          </p:nvSpPr>
          <p:spPr>
            <a:xfrm>
              <a:off x="536097" y="4022334"/>
              <a:ext cx="359654" cy="441755"/>
            </a:xfrm>
            <a:custGeom>
              <a:avLst/>
              <a:gdLst/>
              <a:ahLst/>
              <a:cxnLst/>
              <a:rect l="l" t="t" r="r" b="b"/>
              <a:pathLst>
                <a:path w="12130" h="14899" extrusionOk="0">
                  <a:moveTo>
                    <a:pt x="11275" y="1"/>
                  </a:moveTo>
                  <a:cubicBezTo>
                    <a:pt x="11219" y="1"/>
                    <a:pt x="11151" y="23"/>
                    <a:pt x="11084" y="45"/>
                  </a:cubicBezTo>
                  <a:cubicBezTo>
                    <a:pt x="10483" y="425"/>
                    <a:pt x="9944" y="837"/>
                    <a:pt x="9406" y="1344"/>
                  </a:cubicBezTo>
                  <a:lnTo>
                    <a:pt x="9374" y="1375"/>
                  </a:lnTo>
                  <a:cubicBezTo>
                    <a:pt x="9311" y="1439"/>
                    <a:pt x="9247" y="1502"/>
                    <a:pt x="9184" y="1534"/>
                  </a:cubicBezTo>
                  <a:cubicBezTo>
                    <a:pt x="9184" y="1565"/>
                    <a:pt x="9152" y="1565"/>
                    <a:pt x="9152" y="1597"/>
                  </a:cubicBezTo>
                  <a:lnTo>
                    <a:pt x="9121" y="1629"/>
                  </a:lnTo>
                  <a:cubicBezTo>
                    <a:pt x="8931" y="1787"/>
                    <a:pt x="8772" y="1977"/>
                    <a:pt x="8582" y="2199"/>
                  </a:cubicBezTo>
                  <a:cubicBezTo>
                    <a:pt x="8709" y="1945"/>
                    <a:pt x="8804" y="1724"/>
                    <a:pt x="8931" y="1502"/>
                  </a:cubicBezTo>
                  <a:cubicBezTo>
                    <a:pt x="9026" y="1344"/>
                    <a:pt x="8994" y="1122"/>
                    <a:pt x="8867" y="1027"/>
                  </a:cubicBezTo>
                  <a:cubicBezTo>
                    <a:pt x="8836" y="964"/>
                    <a:pt x="8772" y="964"/>
                    <a:pt x="8709" y="964"/>
                  </a:cubicBezTo>
                  <a:cubicBezTo>
                    <a:pt x="8614" y="995"/>
                    <a:pt x="8519" y="1059"/>
                    <a:pt x="8456" y="1185"/>
                  </a:cubicBezTo>
                  <a:cubicBezTo>
                    <a:pt x="7981" y="2040"/>
                    <a:pt x="7632" y="2959"/>
                    <a:pt x="7379" y="3909"/>
                  </a:cubicBezTo>
                  <a:lnTo>
                    <a:pt x="7221" y="3909"/>
                  </a:lnTo>
                  <a:cubicBezTo>
                    <a:pt x="7157" y="3909"/>
                    <a:pt x="5511" y="4067"/>
                    <a:pt x="3832" y="4732"/>
                  </a:cubicBezTo>
                  <a:cubicBezTo>
                    <a:pt x="1362" y="5746"/>
                    <a:pt x="0" y="7519"/>
                    <a:pt x="0" y="9673"/>
                  </a:cubicBezTo>
                  <a:cubicBezTo>
                    <a:pt x="0" y="10654"/>
                    <a:pt x="380" y="11573"/>
                    <a:pt x="1109" y="12301"/>
                  </a:cubicBezTo>
                  <a:cubicBezTo>
                    <a:pt x="3610" y="14771"/>
                    <a:pt x="9944" y="14898"/>
                    <a:pt x="11148" y="14898"/>
                  </a:cubicBezTo>
                  <a:lnTo>
                    <a:pt x="11274" y="14898"/>
                  </a:lnTo>
                  <a:lnTo>
                    <a:pt x="11243" y="12080"/>
                  </a:lnTo>
                  <a:cubicBezTo>
                    <a:pt x="11167" y="12081"/>
                    <a:pt x="11090" y="12081"/>
                    <a:pt x="11011" y="12081"/>
                  </a:cubicBezTo>
                  <a:cubicBezTo>
                    <a:pt x="8537" y="12081"/>
                    <a:pt x="4393" y="11595"/>
                    <a:pt x="3104" y="10306"/>
                  </a:cubicBezTo>
                  <a:cubicBezTo>
                    <a:pt x="2850" y="10053"/>
                    <a:pt x="2819" y="9831"/>
                    <a:pt x="2819" y="9673"/>
                  </a:cubicBezTo>
                  <a:cubicBezTo>
                    <a:pt x="2819" y="8469"/>
                    <a:pt x="4149" y="7298"/>
                    <a:pt x="5099" y="6791"/>
                  </a:cubicBezTo>
                  <a:cubicBezTo>
                    <a:pt x="7664" y="5302"/>
                    <a:pt x="8804" y="6347"/>
                    <a:pt x="9913" y="4637"/>
                  </a:cubicBezTo>
                  <a:cubicBezTo>
                    <a:pt x="10134" y="4321"/>
                    <a:pt x="10356" y="4004"/>
                    <a:pt x="10578" y="3719"/>
                  </a:cubicBezTo>
                  <a:cubicBezTo>
                    <a:pt x="10989" y="3276"/>
                    <a:pt x="11401" y="2864"/>
                    <a:pt x="11844" y="2516"/>
                  </a:cubicBezTo>
                  <a:cubicBezTo>
                    <a:pt x="11971" y="2421"/>
                    <a:pt x="12003" y="2294"/>
                    <a:pt x="11939" y="2167"/>
                  </a:cubicBezTo>
                  <a:cubicBezTo>
                    <a:pt x="11908" y="2104"/>
                    <a:pt x="11844" y="2040"/>
                    <a:pt x="11781" y="2040"/>
                  </a:cubicBezTo>
                  <a:cubicBezTo>
                    <a:pt x="11686" y="2040"/>
                    <a:pt x="11623" y="2040"/>
                    <a:pt x="11591" y="2072"/>
                  </a:cubicBezTo>
                  <a:cubicBezTo>
                    <a:pt x="11211" y="2357"/>
                    <a:pt x="10863" y="2674"/>
                    <a:pt x="10546" y="3022"/>
                  </a:cubicBezTo>
                  <a:cubicBezTo>
                    <a:pt x="10514" y="3022"/>
                    <a:pt x="10514" y="2991"/>
                    <a:pt x="10483" y="2991"/>
                  </a:cubicBezTo>
                  <a:cubicBezTo>
                    <a:pt x="10926" y="2516"/>
                    <a:pt x="11433" y="2104"/>
                    <a:pt x="11939" y="1755"/>
                  </a:cubicBezTo>
                  <a:cubicBezTo>
                    <a:pt x="12066" y="1660"/>
                    <a:pt x="12129" y="1470"/>
                    <a:pt x="12034" y="1344"/>
                  </a:cubicBezTo>
                  <a:cubicBezTo>
                    <a:pt x="12003" y="1280"/>
                    <a:pt x="11939" y="1249"/>
                    <a:pt x="11876" y="1217"/>
                  </a:cubicBezTo>
                  <a:cubicBezTo>
                    <a:pt x="11848" y="1208"/>
                    <a:pt x="11823" y="1204"/>
                    <a:pt x="11800" y="1204"/>
                  </a:cubicBezTo>
                  <a:cubicBezTo>
                    <a:pt x="11744" y="1204"/>
                    <a:pt x="11699" y="1226"/>
                    <a:pt x="11654" y="1249"/>
                  </a:cubicBezTo>
                  <a:cubicBezTo>
                    <a:pt x="11116" y="1597"/>
                    <a:pt x="10609" y="2040"/>
                    <a:pt x="10134" y="2516"/>
                  </a:cubicBezTo>
                  <a:cubicBezTo>
                    <a:pt x="10134" y="2484"/>
                    <a:pt x="10103" y="2452"/>
                    <a:pt x="10103" y="2452"/>
                  </a:cubicBezTo>
                  <a:cubicBezTo>
                    <a:pt x="10578" y="1977"/>
                    <a:pt x="11084" y="1534"/>
                    <a:pt x="11623" y="1185"/>
                  </a:cubicBezTo>
                  <a:cubicBezTo>
                    <a:pt x="11749" y="1090"/>
                    <a:pt x="11813" y="932"/>
                    <a:pt x="11749" y="774"/>
                  </a:cubicBezTo>
                  <a:cubicBezTo>
                    <a:pt x="11718" y="710"/>
                    <a:pt x="11654" y="647"/>
                    <a:pt x="11591" y="615"/>
                  </a:cubicBezTo>
                  <a:cubicBezTo>
                    <a:pt x="11528" y="615"/>
                    <a:pt x="11433" y="615"/>
                    <a:pt x="11338" y="679"/>
                  </a:cubicBezTo>
                  <a:cubicBezTo>
                    <a:pt x="10768" y="1027"/>
                    <a:pt x="10261" y="1470"/>
                    <a:pt x="9754" y="1945"/>
                  </a:cubicBezTo>
                  <a:lnTo>
                    <a:pt x="9723" y="1882"/>
                  </a:lnTo>
                  <a:cubicBezTo>
                    <a:pt x="10198" y="1407"/>
                    <a:pt x="10768" y="964"/>
                    <a:pt x="11338" y="584"/>
                  </a:cubicBezTo>
                  <a:cubicBezTo>
                    <a:pt x="11496" y="520"/>
                    <a:pt x="11559" y="330"/>
                    <a:pt x="11496" y="172"/>
                  </a:cubicBezTo>
                  <a:cubicBezTo>
                    <a:pt x="11464" y="77"/>
                    <a:pt x="11401" y="45"/>
                    <a:pt x="11338" y="14"/>
                  </a:cubicBezTo>
                  <a:cubicBezTo>
                    <a:pt x="11319" y="4"/>
                    <a:pt x="11298" y="1"/>
                    <a:pt x="11275" y="1"/>
                  </a:cubicBezTo>
                  <a:close/>
                </a:path>
              </a:pathLst>
            </a:custGeom>
            <a:solidFill>
              <a:srgbClr val="F99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808;p17">
              <a:extLst>
                <a:ext uri="{FF2B5EF4-FFF2-40B4-BE49-F238E27FC236}">
                  <a16:creationId xmlns:a16="http://schemas.microsoft.com/office/drawing/2014/main" id="{F2B1CA40-3F3B-0BDD-3F38-7E777880F0A6}"/>
                </a:ext>
              </a:extLst>
            </p:cNvPr>
            <p:cNvSpPr/>
            <p:nvPr/>
          </p:nvSpPr>
          <p:spPr>
            <a:xfrm>
              <a:off x="683517" y="4356075"/>
              <a:ext cx="226318" cy="170903"/>
            </a:xfrm>
            <a:custGeom>
              <a:avLst/>
              <a:gdLst/>
              <a:ahLst/>
              <a:cxnLst/>
              <a:rect l="l" t="t" r="r" b="b"/>
              <a:pathLst>
                <a:path w="7633" h="5764" extrusionOk="0">
                  <a:moveTo>
                    <a:pt x="0" y="0"/>
                  </a:moveTo>
                  <a:lnTo>
                    <a:pt x="0" y="5099"/>
                  </a:lnTo>
                  <a:cubicBezTo>
                    <a:pt x="0" y="5099"/>
                    <a:pt x="4180" y="5764"/>
                    <a:pt x="7632" y="5764"/>
                  </a:cubicBezTo>
                  <a:lnTo>
                    <a:pt x="6904" y="665"/>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809;p17">
              <a:extLst>
                <a:ext uri="{FF2B5EF4-FFF2-40B4-BE49-F238E27FC236}">
                  <a16:creationId xmlns:a16="http://schemas.microsoft.com/office/drawing/2014/main" id="{2077CBB8-4E3E-28AC-5247-8EDD1399F2D4}"/>
                </a:ext>
              </a:extLst>
            </p:cNvPr>
            <p:cNvSpPr/>
            <p:nvPr/>
          </p:nvSpPr>
          <p:spPr>
            <a:xfrm>
              <a:off x="1057226" y="4022334"/>
              <a:ext cx="358735" cy="441755"/>
            </a:xfrm>
            <a:custGeom>
              <a:avLst/>
              <a:gdLst/>
              <a:ahLst/>
              <a:cxnLst/>
              <a:rect l="l" t="t" r="r" b="b"/>
              <a:pathLst>
                <a:path w="12099" h="14899" extrusionOk="0">
                  <a:moveTo>
                    <a:pt x="837" y="1"/>
                  </a:moveTo>
                  <a:cubicBezTo>
                    <a:pt x="813" y="1"/>
                    <a:pt x="788" y="4"/>
                    <a:pt x="761" y="14"/>
                  </a:cubicBezTo>
                  <a:cubicBezTo>
                    <a:pt x="697" y="45"/>
                    <a:pt x="634" y="77"/>
                    <a:pt x="602" y="172"/>
                  </a:cubicBezTo>
                  <a:cubicBezTo>
                    <a:pt x="539" y="330"/>
                    <a:pt x="634" y="520"/>
                    <a:pt x="761" y="584"/>
                  </a:cubicBezTo>
                  <a:cubicBezTo>
                    <a:pt x="1331" y="964"/>
                    <a:pt x="1901" y="1407"/>
                    <a:pt x="2376" y="1882"/>
                  </a:cubicBezTo>
                  <a:lnTo>
                    <a:pt x="2344" y="1945"/>
                  </a:lnTo>
                  <a:cubicBezTo>
                    <a:pt x="1869" y="1470"/>
                    <a:pt x="1331" y="1027"/>
                    <a:pt x="761" y="679"/>
                  </a:cubicBezTo>
                  <a:cubicBezTo>
                    <a:pt x="666" y="615"/>
                    <a:pt x="602" y="615"/>
                    <a:pt x="507" y="615"/>
                  </a:cubicBezTo>
                  <a:cubicBezTo>
                    <a:pt x="444" y="647"/>
                    <a:pt x="380" y="710"/>
                    <a:pt x="349" y="774"/>
                  </a:cubicBezTo>
                  <a:cubicBezTo>
                    <a:pt x="285" y="932"/>
                    <a:pt x="349" y="1090"/>
                    <a:pt x="475" y="1185"/>
                  </a:cubicBezTo>
                  <a:cubicBezTo>
                    <a:pt x="1014" y="1534"/>
                    <a:pt x="1552" y="1977"/>
                    <a:pt x="1996" y="2452"/>
                  </a:cubicBezTo>
                  <a:cubicBezTo>
                    <a:pt x="1996" y="2452"/>
                    <a:pt x="1964" y="2484"/>
                    <a:pt x="1964" y="2516"/>
                  </a:cubicBezTo>
                  <a:cubicBezTo>
                    <a:pt x="1489" y="2040"/>
                    <a:pt x="982" y="1597"/>
                    <a:pt x="444" y="1249"/>
                  </a:cubicBezTo>
                  <a:cubicBezTo>
                    <a:pt x="399" y="1226"/>
                    <a:pt x="354" y="1204"/>
                    <a:pt x="298" y="1204"/>
                  </a:cubicBezTo>
                  <a:cubicBezTo>
                    <a:pt x="275" y="1204"/>
                    <a:pt x="250" y="1208"/>
                    <a:pt x="222" y="1217"/>
                  </a:cubicBezTo>
                  <a:cubicBezTo>
                    <a:pt x="159" y="1249"/>
                    <a:pt x="95" y="1280"/>
                    <a:pt x="64" y="1344"/>
                  </a:cubicBezTo>
                  <a:cubicBezTo>
                    <a:pt x="0" y="1470"/>
                    <a:pt x="32" y="1660"/>
                    <a:pt x="159" y="1755"/>
                  </a:cubicBezTo>
                  <a:cubicBezTo>
                    <a:pt x="666" y="2104"/>
                    <a:pt x="1172" y="2516"/>
                    <a:pt x="1616" y="2991"/>
                  </a:cubicBezTo>
                  <a:cubicBezTo>
                    <a:pt x="1584" y="2991"/>
                    <a:pt x="1584" y="3022"/>
                    <a:pt x="1552" y="3022"/>
                  </a:cubicBezTo>
                  <a:cubicBezTo>
                    <a:pt x="1236" y="2674"/>
                    <a:pt x="887" y="2357"/>
                    <a:pt x="507" y="2072"/>
                  </a:cubicBezTo>
                  <a:cubicBezTo>
                    <a:pt x="475" y="2040"/>
                    <a:pt x="412" y="2040"/>
                    <a:pt x="349" y="2040"/>
                  </a:cubicBezTo>
                  <a:cubicBezTo>
                    <a:pt x="254" y="2040"/>
                    <a:pt x="190" y="2104"/>
                    <a:pt x="159" y="2167"/>
                  </a:cubicBezTo>
                  <a:cubicBezTo>
                    <a:pt x="95" y="2294"/>
                    <a:pt x="127" y="2421"/>
                    <a:pt x="254" y="2516"/>
                  </a:cubicBezTo>
                  <a:cubicBezTo>
                    <a:pt x="697" y="2864"/>
                    <a:pt x="1141" y="3276"/>
                    <a:pt x="1521" y="3719"/>
                  </a:cubicBezTo>
                  <a:cubicBezTo>
                    <a:pt x="1742" y="4004"/>
                    <a:pt x="1964" y="4321"/>
                    <a:pt x="2186" y="4637"/>
                  </a:cubicBezTo>
                  <a:cubicBezTo>
                    <a:pt x="3294" y="6347"/>
                    <a:pt x="4434" y="5302"/>
                    <a:pt x="6999" y="6791"/>
                  </a:cubicBezTo>
                  <a:cubicBezTo>
                    <a:pt x="7949" y="7298"/>
                    <a:pt x="9311" y="8469"/>
                    <a:pt x="9311" y="9673"/>
                  </a:cubicBezTo>
                  <a:cubicBezTo>
                    <a:pt x="9311" y="9831"/>
                    <a:pt x="9248" y="10053"/>
                    <a:pt x="8994" y="10306"/>
                  </a:cubicBezTo>
                  <a:cubicBezTo>
                    <a:pt x="7706" y="11595"/>
                    <a:pt x="3561" y="12081"/>
                    <a:pt x="1087" y="12081"/>
                  </a:cubicBezTo>
                  <a:cubicBezTo>
                    <a:pt x="1008" y="12081"/>
                    <a:pt x="931" y="12081"/>
                    <a:pt x="856" y="12080"/>
                  </a:cubicBezTo>
                  <a:lnTo>
                    <a:pt x="824" y="14898"/>
                  </a:lnTo>
                  <a:lnTo>
                    <a:pt x="951" y="14898"/>
                  </a:lnTo>
                  <a:cubicBezTo>
                    <a:pt x="2154" y="14898"/>
                    <a:pt x="8488" y="14771"/>
                    <a:pt x="10990" y="12301"/>
                  </a:cubicBezTo>
                  <a:cubicBezTo>
                    <a:pt x="11718" y="11573"/>
                    <a:pt x="12098" y="10654"/>
                    <a:pt x="12098" y="9673"/>
                  </a:cubicBezTo>
                  <a:cubicBezTo>
                    <a:pt x="12098" y="7519"/>
                    <a:pt x="10736" y="5746"/>
                    <a:pt x="8266" y="4732"/>
                  </a:cubicBezTo>
                  <a:cubicBezTo>
                    <a:pt x="6588" y="4067"/>
                    <a:pt x="4941" y="3909"/>
                    <a:pt x="4877" y="3909"/>
                  </a:cubicBezTo>
                  <a:lnTo>
                    <a:pt x="4719" y="3909"/>
                  </a:lnTo>
                  <a:cubicBezTo>
                    <a:pt x="4466" y="2959"/>
                    <a:pt x="4117" y="2040"/>
                    <a:pt x="3642" y="1185"/>
                  </a:cubicBezTo>
                  <a:cubicBezTo>
                    <a:pt x="3579" y="1059"/>
                    <a:pt x="3516" y="995"/>
                    <a:pt x="3421" y="964"/>
                  </a:cubicBezTo>
                  <a:cubicBezTo>
                    <a:pt x="3326" y="964"/>
                    <a:pt x="3262" y="964"/>
                    <a:pt x="3231" y="1027"/>
                  </a:cubicBezTo>
                  <a:cubicBezTo>
                    <a:pt x="3104" y="1122"/>
                    <a:pt x="3072" y="1344"/>
                    <a:pt x="3167" y="1502"/>
                  </a:cubicBezTo>
                  <a:cubicBezTo>
                    <a:pt x="3294" y="1724"/>
                    <a:pt x="3421" y="1945"/>
                    <a:pt x="3516" y="2199"/>
                  </a:cubicBezTo>
                  <a:cubicBezTo>
                    <a:pt x="3326" y="1977"/>
                    <a:pt x="3167" y="1787"/>
                    <a:pt x="2977" y="1629"/>
                  </a:cubicBezTo>
                  <a:lnTo>
                    <a:pt x="2946" y="1597"/>
                  </a:lnTo>
                  <a:cubicBezTo>
                    <a:pt x="2946" y="1565"/>
                    <a:pt x="2914" y="1565"/>
                    <a:pt x="2914" y="1534"/>
                  </a:cubicBezTo>
                  <a:cubicBezTo>
                    <a:pt x="2851" y="1502"/>
                    <a:pt x="2787" y="1439"/>
                    <a:pt x="2756" y="1375"/>
                  </a:cubicBezTo>
                  <a:lnTo>
                    <a:pt x="2692" y="1344"/>
                  </a:lnTo>
                  <a:cubicBezTo>
                    <a:pt x="2186" y="837"/>
                    <a:pt x="1616" y="425"/>
                    <a:pt x="1014" y="45"/>
                  </a:cubicBezTo>
                  <a:cubicBezTo>
                    <a:pt x="947" y="23"/>
                    <a:pt x="895" y="1"/>
                    <a:pt x="837" y="1"/>
                  </a:cubicBezTo>
                  <a:close/>
                </a:path>
              </a:pathLst>
            </a:custGeom>
            <a:solidFill>
              <a:srgbClr val="F99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810;p17">
              <a:extLst>
                <a:ext uri="{FF2B5EF4-FFF2-40B4-BE49-F238E27FC236}">
                  <a16:creationId xmlns:a16="http://schemas.microsoft.com/office/drawing/2014/main" id="{A0587397-CB33-CCB6-35E9-38240C1A15BF}"/>
                </a:ext>
              </a:extLst>
            </p:cNvPr>
            <p:cNvSpPr/>
            <p:nvPr/>
          </p:nvSpPr>
          <p:spPr>
            <a:xfrm>
              <a:off x="1042193" y="4356075"/>
              <a:ext cx="226318" cy="170903"/>
            </a:xfrm>
            <a:custGeom>
              <a:avLst/>
              <a:gdLst/>
              <a:ahLst/>
              <a:cxnLst/>
              <a:rect l="l" t="t" r="r" b="b"/>
              <a:pathLst>
                <a:path w="7633" h="5764" extrusionOk="0">
                  <a:moveTo>
                    <a:pt x="7633" y="0"/>
                  </a:moveTo>
                  <a:lnTo>
                    <a:pt x="729" y="665"/>
                  </a:lnTo>
                  <a:lnTo>
                    <a:pt x="1" y="5764"/>
                  </a:lnTo>
                  <a:cubicBezTo>
                    <a:pt x="3453" y="5764"/>
                    <a:pt x="7633" y="5099"/>
                    <a:pt x="7633" y="5099"/>
                  </a:cubicBezTo>
                  <a:lnTo>
                    <a:pt x="763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811;p17">
              <a:extLst>
                <a:ext uri="{FF2B5EF4-FFF2-40B4-BE49-F238E27FC236}">
                  <a16:creationId xmlns:a16="http://schemas.microsoft.com/office/drawing/2014/main" id="{3DB81AF5-5F50-1F67-FEBB-21669AC694CB}"/>
                </a:ext>
              </a:extLst>
            </p:cNvPr>
            <p:cNvSpPr/>
            <p:nvPr/>
          </p:nvSpPr>
          <p:spPr>
            <a:xfrm>
              <a:off x="864738" y="4376711"/>
              <a:ext cx="210367" cy="111781"/>
            </a:xfrm>
            <a:custGeom>
              <a:avLst/>
              <a:gdLst/>
              <a:ahLst/>
              <a:cxnLst/>
              <a:rect l="l" t="t" r="r" b="b"/>
              <a:pathLst>
                <a:path w="7095" h="3770" extrusionOk="0">
                  <a:moveTo>
                    <a:pt x="190" y="1"/>
                  </a:moveTo>
                  <a:cubicBezTo>
                    <a:pt x="95" y="1"/>
                    <a:pt x="32" y="64"/>
                    <a:pt x="32" y="159"/>
                  </a:cubicBezTo>
                  <a:cubicBezTo>
                    <a:pt x="0" y="2091"/>
                    <a:pt x="1520" y="3738"/>
                    <a:pt x="3484" y="3769"/>
                  </a:cubicBezTo>
                  <a:lnTo>
                    <a:pt x="3579" y="3769"/>
                  </a:lnTo>
                  <a:cubicBezTo>
                    <a:pt x="5479" y="3769"/>
                    <a:pt x="7063" y="2249"/>
                    <a:pt x="7094" y="318"/>
                  </a:cubicBezTo>
                  <a:cubicBezTo>
                    <a:pt x="7094" y="254"/>
                    <a:pt x="7031" y="191"/>
                    <a:pt x="6967" y="191"/>
                  </a:cubicBezTo>
                  <a:cubicBezTo>
                    <a:pt x="6872" y="191"/>
                    <a:pt x="6809" y="254"/>
                    <a:pt x="6809" y="318"/>
                  </a:cubicBezTo>
                  <a:cubicBezTo>
                    <a:pt x="6747" y="2084"/>
                    <a:pt x="5351" y="3486"/>
                    <a:pt x="3600" y="3486"/>
                  </a:cubicBezTo>
                  <a:cubicBezTo>
                    <a:pt x="3561" y="3486"/>
                    <a:pt x="3523" y="3486"/>
                    <a:pt x="3484" y="3484"/>
                  </a:cubicBezTo>
                  <a:cubicBezTo>
                    <a:pt x="1710" y="3421"/>
                    <a:pt x="285" y="1933"/>
                    <a:pt x="349" y="159"/>
                  </a:cubicBezTo>
                  <a:cubicBezTo>
                    <a:pt x="349" y="96"/>
                    <a:pt x="285" y="1"/>
                    <a:pt x="190" y="1"/>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812;p17">
              <a:extLst>
                <a:ext uri="{FF2B5EF4-FFF2-40B4-BE49-F238E27FC236}">
                  <a16:creationId xmlns:a16="http://schemas.microsoft.com/office/drawing/2014/main" id="{9571AD84-9F65-5735-D433-B51E8857D39A}"/>
                </a:ext>
              </a:extLst>
            </p:cNvPr>
            <p:cNvSpPr/>
            <p:nvPr/>
          </p:nvSpPr>
          <p:spPr>
            <a:xfrm>
              <a:off x="934979" y="4277473"/>
              <a:ext cx="103508" cy="42963"/>
            </a:xfrm>
            <a:custGeom>
              <a:avLst/>
              <a:gdLst/>
              <a:ahLst/>
              <a:cxnLst/>
              <a:rect l="l" t="t" r="r" b="b"/>
              <a:pathLst>
                <a:path w="3491" h="1449" extrusionOk="0">
                  <a:moveTo>
                    <a:pt x="1904" y="1"/>
                  </a:moveTo>
                  <a:cubicBezTo>
                    <a:pt x="1775" y="1"/>
                    <a:pt x="1656" y="9"/>
                    <a:pt x="1558" y="23"/>
                  </a:cubicBezTo>
                  <a:cubicBezTo>
                    <a:pt x="1089" y="117"/>
                    <a:pt x="0" y="1448"/>
                    <a:pt x="862" y="1448"/>
                  </a:cubicBezTo>
                  <a:cubicBezTo>
                    <a:pt x="872" y="1448"/>
                    <a:pt x="883" y="1448"/>
                    <a:pt x="893" y="1448"/>
                  </a:cubicBezTo>
                  <a:cubicBezTo>
                    <a:pt x="1083" y="1448"/>
                    <a:pt x="1242" y="1194"/>
                    <a:pt x="1432" y="1131"/>
                  </a:cubicBezTo>
                  <a:cubicBezTo>
                    <a:pt x="1485" y="1116"/>
                    <a:pt x="1546" y="1110"/>
                    <a:pt x="1610" y="1110"/>
                  </a:cubicBezTo>
                  <a:cubicBezTo>
                    <a:pt x="1813" y="1110"/>
                    <a:pt x="2055" y="1170"/>
                    <a:pt x="2223" y="1194"/>
                  </a:cubicBezTo>
                  <a:cubicBezTo>
                    <a:pt x="2405" y="1231"/>
                    <a:pt x="2619" y="1288"/>
                    <a:pt x="2822" y="1288"/>
                  </a:cubicBezTo>
                  <a:cubicBezTo>
                    <a:pt x="2972" y="1288"/>
                    <a:pt x="3116" y="1257"/>
                    <a:pt x="3237" y="1163"/>
                  </a:cubicBezTo>
                  <a:cubicBezTo>
                    <a:pt x="3490" y="941"/>
                    <a:pt x="3458" y="624"/>
                    <a:pt x="3237" y="371"/>
                  </a:cubicBezTo>
                  <a:cubicBezTo>
                    <a:pt x="2965" y="99"/>
                    <a:pt x="2365" y="1"/>
                    <a:pt x="1904" y="1"/>
                  </a:cubicBezTo>
                  <a:close/>
                </a:path>
              </a:pathLst>
            </a:custGeom>
            <a:solidFill>
              <a:srgbClr val="B75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813;p17">
              <a:extLst>
                <a:ext uri="{FF2B5EF4-FFF2-40B4-BE49-F238E27FC236}">
                  <a16:creationId xmlns:a16="http://schemas.microsoft.com/office/drawing/2014/main" id="{F96F15FB-EC8F-3E18-F466-1201AAE2AE9F}"/>
                </a:ext>
              </a:extLst>
            </p:cNvPr>
            <p:cNvSpPr/>
            <p:nvPr/>
          </p:nvSpPr>
          <p:spPr>
            <a:xfrm>
              <a:off x="904173" y="4159821"/>
              <a:ext cx="73265" cy="73265"/>
            </a:xfrm>
            <a:custGeom>
              <a:avLst/>
              <a:gdLst/>
              <a:ahLst/>
              <a:cxnLst/>
              <a:rect l="l" t="t" r="r" b="b"/>
              <a:pathLst>
                <a:path w="2471" h="2471" extrusionOk="0">
                  <a:moveTo>
                    <a:pt x="1235" y="0"/>
                  </a:moveTo>
                  <a:cubicBezTo>
                    <a:pt x="539" y="0"/>
                    <a:pt x="0" y="539"/>
                    <a:pt x="0" y="1235"/>
                  </a:cubicBezTo>
                  <a:cubicBezTo>
                    <a:pt x="0" y="1900"/>
                    <a:pt x="539" y="2471"/>
                    <a:pt x="1235" y="2471"/>
                  </a:cubicBezTo>
                  <a:cubicBezTo>
                    <a:pt x="1901" y="2471"/>
                    <a:pt x="2471" y="1900"/>
                    <a:pt x="2471" y="1235"/>
                  </a:cubicBezTo>
                  <a:cubicBezTo>
                    <a:pt x="2471" y="539"/>
                    <a:pt x="1901" y="0"/>
                    <a:pt x="1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814;p17">
              <a:extLst>
                <a:ext uri="{FF2B5EF4-FFF2-40B4-BE49-F238E27FC236}">
                  <a16:creationId xmlns:a16="http://schemas.microsoft.com/office/drawing/2014/main" id="{0544B269-2EB0-F908-B43C-488FE1165788}"/>
                </a:ext>
              </a:extLst>
            </p:cNvPr>
            <p:cNvSpPr/>
            <p:nvPr/>
          </p:nvSpPr>
          <p:spPr>
            <a:xfrm>
              <a:off x="905121" y="4160029"/>
              <a:ext cx="69500" cy="66475"/>
            </a:xfrm>
            <a:custGeom>
              <a:avLst/>
              <a:gdLst/>
              <a:ahLst/>
              <a:cxnLst/>
              <a:rect l="l" t="t" r="r" b="b"/>
              <a:pathLst>
                <a:path w="2344" h="2242" extrusionOk="0">
                  <a:moveTo>
                    <a:pt x="1298" y="1144"/>
                  </a:moveTo>
                  <a:cubicBezTo>
                    <a:pt x="1341" y="1144"/>
                    <a:pt x="1386" y="1152"/>
                    <a:pt x="1425" y="1165"/>
                  </a:cubicBezTo>
                  <a:cubicBezTo>
                    <a:pt x="1457" y="1197"/>
                    <a:pt x="1457" y="1228"/>
                    <a:pt x="1457" y="1292"/>
                  </a:cubicBezTo>
                  <a:cubicBezTo>
                    <a:pt x="1425" y="1355"/>
                    <a:pt x="1330" y="1387"/>
                    <a:pt x="1235" y="1387"/>
                  </a:cubicBezTo>
                  <a:cubicBezTo>
                    <a:pt x="1108" y="1387"/>
                    <a:pt x="982" y="1323"/>
                    <a:pt x="918" y="1197"/>
                  </a:cubicBezTo>
                  <a:lnTo>
                    <a:pt x="918" y="1197"/>
                  </a:lnTo>
                  <a:cubicBezTo>
                    <a:pt x="950" y="1228"/>
                    <a:pt x="990" y="1244"/>
                    <a:pt x="1029" y="1244"/>
                  </a:cubicBezTo>
                  <a:cubicBezTo>
                    <a:pt x="1069" y="1244"/>
                    <a:pt x="1108" y="1228"/>
                    <a:pt x="1140" y="1197"/>
                  </a:cubicBezTo>
                  <a:cubicBezTo>
                    <a:pt x="1177" y="1160"/>
                    <a:pt x="1236" y="1144"/>
                    <a:pt x="1298" y="1144"/>
                  </a:cubicBezTo>
                  <a:close/>
                  <a:moveTo>
                    <a:pt x="1020" y="0"/>
                  </a:moveTo>
                  <a:cubicBezTo>
                    <a:pt x="848" y="0"/>
                    <a:pt x="669" y="59"/>
                    <a:pt x="507" y="152"/>
                  </a:cubicBezTo>
                  <a:cubicBezTo>
                    <a:pt x="222" y="342"/>
                    <a:pt x="63" y="658"/>
                    <a:pt x="32" y="975"/>
                  </a:cubicBezTo>
                  <a:cubicBezTo>
                    <a:pt x="0" y="1355"/>
                    <a:pt x="127" y="1703"/>
                    <a:pt x="380" y="1925"/>
                  </a:cubicBezTo>
                  <a:cubicBezTo>
                    <a:pt x="602" y="2115"/>
                    <a:pt x="887" y="2242"/>
                    <a:pt x="1203" y="2242"/>
                  </a:cubicBezTo>
                  <a:cubicBezTo>
                    <a:pt x="1299" y="2242"/>
                    <a:pt x="1425" y="2210"/>
                    <a:pt x="1520" y="2178"/>
                  </a:cubicBezTo>
                  <a:cubicBezTo>
                    <a:pt x="1837" y="2115"/>
                    <a:pt x="2090" y="1893"/>
                    <a:pt x="2185" y="1577"/>
                  </a:cubicBezTo>
                  <a:cubicBezTo>
                    <a:pt x="2344" y="1165"/>
                    <a:pt x="2154" y="722"/>
                    <a:pt x="1742" y="500"/>
                  </a:cubicBezTo>
                  <a:cubicBezTo>
                    <a:pt x="1584" y="421"/>
                    <a:pt x="1425" y="381"/>
                    <a:pt x="1275" y="381"/>
                  </a:cubicBezTo>
                  <a:cubicBezTo>
                    <a:pt x="1124" y="381"/>
                    <a:pt x="982" y="421"/>
                    <a:pt x="855" y="500"/>
                  </a:cubicBezTo>
                  <a:cubicBezTo>
                    <a:pt x="633" y="658"/>
                    <a:pt x="538" y="975"/>
                    <a:pt x="602" y="1228"/>
                  </a:cubicBezTo>
                  <a:cubicBezTo>
                    <a:pt x="697" y="1482"/>
                    <a:pt x="950" y="1703"/>
                    <a:pt x="1235" y="1703"/>
                  </a:cubicBezTo>
                  <a:cubicBezTo>
                    <a:pt x="1457" y="1703"/>
                    <a:pt x="1679" y="1577"/>
                    <a:pt x="1742" y="1387"/>
                  </a:cubicBezTo>
                  <a:cubicBezTo>
                    <a:pt x="1805" y="1197"/>
                    <a:pt x="1742" y="1007"/>
                    <a:pt x="1584" y="912"/>
                  </a:cubicBezTo>
                  <a:cubicBezTo>
                    <a:pt x="1505" y="872"/>
                    <a:pt x="1404" y="849"/>
                    <a:pt x="1302" y="849"/>
                  </a:cubicBezTo>
                  <a:cubicBezTo>
                    <a:pt x="1158" y="849"/>
                    <a:pt x="1011" y="895"/>
                    <a:pt x="918" y="1007"/>
                  </a:cubicBezTo>
                  <a:cubicBezTo>
                    <a:pt x="893" y="1007"/>
                    <a:pt x="888" y="1028"/>
                    <a:pt x="887" y="1052"/>
                  </a:cubicBezTo>
                  <a:lnTo>
                    <a:pt x="887" y="1052"/>
                  </a:lnTo>
                  <a:cubicBezTo>
                    <a:pt x="890" y="932"/>
                    <a:pt x="924" y="814"/>
                    <a:pt x="1045" y="753"/>
                  </a:cubicBezTo>
                  <a:cubicBezTo>
                    <a:pt x="1119" y="695"/>
                    <a:pt x="1206" y="670"/>
                    <a:pt x="1294" y="670"/>
                  </a:cubicBezTo>
                  <a:cubicBezTo>
                    <a:pt x="1396" y="670"/>
                    <a:pt x="1499" y="703"/>
                    <a:pt x="1584" y="753"/>
                  </a:cubicBezTo>
                  <a:cubicBezTo>
                    <a:pt x="1837" y="880"/>
                    <a:pt x="2027" y="1165"/>
                    <a:pt x="1900" y="1513"/>
                  </a:cubicBezTo>
                  <a:cubicBezTo>
                    <a:pt x="1837" y="1767"/>
                    <a:pt x="1584" y="1862"/>
                    <a:pt x="1457" y="1893"/>
                  </a:cubicBezTo>
                  <a:cubicBezTo>
                    <a:pt x="1372" y="1919"/>
                    <a:pt x="1285" y="1931"/>
                    <a:pt x="1199" y="1931"/>
                  </a:cubicBezTo>
                  <a:cubicBezTo>
                    <a:pt x="963" y="1931"/>
                    <a:pt x="732" y="1843"/>
                    <a:pt x="570" y="1703"/>
                  </a:cubicBezTo>
                  <a:cubicBezTo>
                    <a:pt x="380" y="1513"/>
                    <a:pt x="285" y="1260"/>
                    <a:pt x="317" y="1007"/>
                  </a:cubicBezTo>
                  <a:cubicBezTo>
                    <a:pt x="348" y="753"/>
                    <a:pt x="475" y="532"/>
                    <a:pt x="665" y="405"/>
                  </a:cubicBezTo>
                  <a:cubicBezTo>
                    <a:pt x="784" y="334"/>
                    <a:pt x="903" y="298"/>
                    <a:pt x="1035" y="298"/>
                  </a:cubicBezTo>
                  <a:cubicBezTo>
                    <a:pt x="1079" y="298"/>
                    <a:pt x="1124" y="302"/>
                    <a:pt x="1172" y="310"/>
                  </a:cubicBezTo>
                  <a:cubicBezTo>
                    <a:pt x="1235" y="310"/>
                    <a:pt x="1330" y="247"/>
                    <a:pt x="1330" y="183"/>
                  </a:cubicBezTo>
                  <a:cubicBezTo>
                    <a:pt x="1330" y="120"/>
                    <a:pt x="1299" y="25"/>
                    <a:pt x="1203" y="25"/>
                  </a:cubicBezTo>
                  <a:cubicBezTo>
                    <a:pt x="1144" y="8"/>
                    <a:pt x="1082" y="0"/>
                    <a:pt x="1020" y="0"/>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815;p17">
              <a:extLst>
                <a:ext uri="{FF2B5EF4-FFF2-40B4-BE49-F238E27FC236}">
                  <a16:creationId xmlns:a16="http://schemas.microsoft.com/office/drawing/2014/main" id="{E139AF8D-9EFD-111B-0F23-C2C33F8CB037}"/>
                </a:ext>
              </a:extLst>
            </p:cNvPr>
            <p:cNvSpPr/>
            <p:nvPr/>
          </p:nvSpPr>
          <p:spPr>
            <a:xfrm>
              <a:off x="893854" y="4131743"/>
              <a:ext cx="69500" cy="46877"/>
            </a:xfrm>
            <a:custGeom>
              <a:avLst/>
              <a:gdLst/>
              <a:ahLst/>
              <a:cxnLst/>
              <a:rect l="l" t="t" r="r" b="b"/>
              <a:pathLst>
                <a:path w="2344" h="1581" extrusionOk="0">
                  <a:moveTo>
                    <a:pt x="1946" y="1"/>
                  </a:moveTo>
                  <a:cubicBezTo>
                    <a:pt x="1833" y="1"/>
                    <a:pt x="1715" y="40"/>
                    <a:pt x="1615" y="124"/>
                  </a:cubicBezTo>
                  <a:cubicBezTo>
                    <a:pt x="1235" y="472"/>
                    <a:pt x="823" y="694"/>
                    <a:pt x="348" y="789"/>
                  </a:cubicBezTo>
                  <a:cubicBezTo>
                    <a:pt x="158" y="821"/>
                    <a:pt x="0" y="1011"/>
                    <a:pt x="0" y="1201"/>
                  </a:cubicBezTo>
                  <a:cubicBezTo>
                    <a:pt x="0" y="1296"/>
                    <a:pt x="32" y="1422"/>
                    <a:pt x="127" y="1486"/>
                  </a:cubicBezTo>
                  <a:cubicBezTo>
                    <a:pt x="190" y="1549"/>
                    <a:pt x="317" y="1581"/>
                    <a:pt x="443" y="1581"/>
                  </a:cubicBezTo>
                  <a:cubicBezTo>
                    <a:pt x="823" y="1517"/>
                    <a:pt x="1203" y="1359"/>
                    <a:pt x="1552" y="1169"/>
                  </a:cubicBezTo>
                  <a:cubicBezTo>
                    <a:pt x="1774" y="1042"/>
                    <a:pt x="1964" y="916"/>
                    <a:pt x="2154" y="726"/>
                  </a:cubicBezTo>
                  <a:cubicBezTo>
                    <a:pt x="2249" y="662"/>
                    <a:pt x="2312" y="504"/>
                    <a:pt x="2312" y="377"/>
                  </a:cubicBezTo>
                  <a:cubicBezTo>
                    <a:pt x="2344" y="282"/>
                    <a:pt x="2280" y="187"/>
                    <a:pt x="2217" y="92"/>
                  </a:cubicBezTo>
                  <a:cubicBezTo>
                    <a:pt x="2142" y="32"/>
                    <a:pt x="2046" y="1"/>
                    <a:pt x="1946"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816;p17">
              <a:extLst>
                <a:ext uri="{FF2B5EF4-FFF2-40B4-BE49-F238E27FC236}">
                  <a16:creationId xmlns:a16="http://schemas.microsoft.com/office/drawing/2014/main" id="{AC23B0BC-F9B5-612F-B278-1197A48269F1}"/>
                </a:ext>
              </a:extLst>
            </p:cNvPr>
            <p:cNvSpPr/>
            <p:nvPr/>
          </p:nvSpPr>
          <p:spPr>
            <a:xfrm>
              <a:off x="1016843" y="4159821"/>
              <a:ext cx="73265" cy="73265"/>
            </a:xfrm>
            <a:custGeom>
              <a:avLst/>
              <a:gdLst/>
              <a:ahLst/>
              <a:cxnLst/>
              <a:rect l="l" t="t" r="r" b="b"/>
              <a:pathLst>
                <a:path w="2471" h="2471" extrusionOk="0">
                  <a:moveTo>
                    <a:pt x="1236" y="0"/>
                  </a:moveTo>
                  <a:cubicBezTo>
                    <a:pt x="539" y="0"/>
                    <a:pt x="1" y="539"/>
                    <a:pt x="1" y="1235"/>
                  </a:cubicBezTo>
                  <a:cubicBezTo>
                    <a:pt x="1" y="1900"/>
                    <a:pt x="539" y="2471"/>
                    <a:pt x="1236" y="2471"/>
                  </a:cubicBezTo>
                  <a:cubicBezTo>
                    <a:pt x="1901" y="2471"/>
                    <a:pt x="2471" y="1900"/>
                    <a:pt x="2471" y="1235"/>
                  </a:cubicBezTo>
                  <a:cubicBezTo>
                    <a:pt x="2471" y="539"/>
                    <a:pt x="1901" y="0"/>
                    <a:pt x="12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817;p17">
              <a:extLst>
                <a:ext uri="{FF2B5EF4-FFF2-40B4-BE49-F238E27FC236}">
                  <a16:creationId xmlns:a16="http://schemas.microsoft.com/office/drawing/2014/main" id="{029E35E6-9765-298C-ECD3-22E3DB073D58}"/>
                </a:ext>
              </a:extLst>
            </p:cNvPr>
            <p:cNvSpPr/>
            <p:nvPr/>
          </p:nvSpPr>
          <p:spPr>
            <a:xfrm>
              <a:off x="1019659" y="4160414"/>
              <a:ext cx="69529" cy="66090"/>
            </a:xfrm>
            <a:custGeom>
              <a:avLst/>
              <a:gdLst/>
              <a:ahLst/>
              <a:cxnLst/>
              <a:rect l="l" t="t" r="r" b="b"/>
              <a:pathLst>
                <a:path w="2345" h="2229" extrusionOk="0">
                  <a:moveTo>
                    <a:pt x="1046" y="1120"/>
                  </a:moveTo>
                  <a:cubicBezTo>
                    <a:pt x="1109" y="1120"/>
                    <a:pt x="1172" y="1152"/>
                    <a:pt x="1204" y="1184"/>
                  </a:cubicBezTo>
                  <a:cubicBezTo>
                    <a:pt x="1220" y="1215"/>
                    <a:pt x="1252" y="1231"/>
                    <a:pt x="1287" y="1231"/>
                  </a:cubicBezTo>
                  <a:cubicBezTo>
                    <a:pt x="1323" y="1231"/>
                    <a:pt x="1362" y="1215"/>
                    <a:pt x="1394" y="1184"/>
                  </a:cubicBezTo>
                  <a:lnTo>
                    <a:pt x="1426" y="1184"/>
                  </a:lnTo>
                  <a:cubicBezTo>
                    <a:pt x="1362" y="1310"/>
                    <a:pt x="1236" y="1374"/>
                    <a:pt x="1109" y="1374"/>
                  </a:cubicBezTo>
                  <a:cubicBezTo>
                    <a:pt x="1092" y="1380"/>
                    <a:pt x="1074" y="1382"/>
                    <a:pt x="1057" y="1382"/>
                  </a:cubicBezTo>
                  <a:cubicBezTo>
                    <a:pt x="981" y="1382"/>
                    <a:pt x="913" y="1330"/>
                    <a:pt x="887" y="1279"/>
                  </a:cubicBezTo>
                  <a:cubicBezTo>
                    <a:pt x="856" y="1215"/>
                    <a:pt x="887" y="1184"/>
                    <a:pt x="919" y="1152"/>
                  </a:cubicBezTo>
                  <a:cubicBezTo>
                    <a:pt x="951" y="1152"/>
                    <a:pt x="1014" y="1120"/>
                    <a:pt x="1046" y="1120"/>
                  </a:cubicBezTo>
                  <a:close/>
                  <a:moveTo>
                    <a:pt x="1302" y="1"/>
                  </a:moveTo>
                  <a:cubicBezTo>
                    <a:pt x="1247" y="1"/>
                    <a:pt x="1193" y="5"/>
                    <a:pt x="1141" y="12"/>
                  </a:cubicBezTo>
                  <a:cubicBezTo>
                    <a:pt x="1046" y="12"/>
                    <a:pt x="1014" y="107"/>
                    <a:pt x="1014" y="170"/>
                  </a:cubicBezTo>
                  <a:cubicBezTo>
                    <a:pt x="1014" y="249"/>
                    <a:pt x="1078" y="305"/>
                    <a:pt x="1137" y="305"/>
                  </a:cubicBezTo>
                  <a:cubicBezTo>
                    <a:pt x="1149" y="305"/>
                    <a:pt x="1161" y="303"/>
                    <a:pt x="1172" y="297"/>
                  </a:cubicBezTo>
                  <a:cubicBezTo>
                    <a:pt x="1220" y="289"/>
                    <a:pt x="1265" y="285"/>
                    <a:pt x="1309" y="285"/>
                  </a:cubicBezTo>
                  <a:cubicBezTo>
                    <a:pt x="1440" y="285"/>
                    <a:pt x="1552" y="321"/>
                    <a:pt x="1647" y="392"/>
                  </a:cubicBezTo>
                  <a:cubicBezTo>
                    <a:pt x="1869" y="519"/>
                    <a:pt x="1996" y="740"/>
                    <a:pt x="2028" y="994"/>
                  </a:cubicBezTo>
                  <a:cubicBezTo>
                    <a:pt x="2059" y="1279"/>
                    <a:pt x="1933" y="1532"/>
                    <a:pt x="1742" y="1690"/>
                  </a:cubicBezTo>
                  <a:cubicBezTo>
                    <a:pt x="1592" y="1841"/>
                    <a:pt x="1343" y="1932"/>
                    <a:pt x="1088" y="1932"/>
                  </a:cubicBezTo>
                  <a:cubicBezTo>
                    <a:pt x="1021" y="1932"/>
                    <a:pt x="954" y="1925"/>
                    <a:pt x="887" y="1912"/>
                  </a:cubicBezTo>
                  <a:cubicBezTo>
                    <a:pt x="761" y="1849"/>
                    <a:pt x="507" y="1754"/>
                    <a:pt x="412" y="1500"/>
                  </a:cubicBezTo>
                  <a:cubicBezTo>
                    <a:pt x="317" y="1184"/>
                    <a:pt x="507" y="867"/>
                    <a:pt x="761" y="740"/>
                  </a:cubicBezTo>
                  <a:cubicBezTo>
                    <a:pt x="852" y="704"/>
                    <a:pt x="965" y="667"/>
                    <a:pt x="1074" y="667"/>
                  </a:cubicBezTo>
                  <a:cubicBezTo>
                    <a:pt x="1154" y="667"/>
                    <a:pt x="1232" y="687"/>
                    <a:pt x="1299" y="740"/>
                  </a:cubicBezTo>
                  <a:cubicBezTo>
                    <a:pt x="1426" y="804"/>
                    <a:pt x="1457" y="962"/>
                    <a:pt x="1457" y="1089"/>
                  </a:cubicBezTo>
                  <a:cubicBezTo>
                    <a:pt x="1457" y="1057"/>
                    <a:pt x="1426" y="1025"/>
                    <a:pt x="1426" y="994"/>
                  </a:cubicBezTo>
                  <a:cubicBezTo>
                    <a:pt x="1333" y="882"/>
                    <a:pt x="1186" y="836"/>
                    <a:pt x="1042" y="836"/>
                  </a:cubicBezTo>
                  <a:cubicBezTo>
                    <a:pt x="940" y="836"/>
                    <a:pt x="839" y="859"/>
                    <a:pt x="761" y="899"/>
                  </a:cubicBezTo>
                  <a:cubicBezTo>
                    <a:pt x="602" y="1025"/>
                    <a:pt x="539" y="1184"/>
                    <a:pt x="602" y="1374"/>
                  </a:cubicBezTo>
                  <a:cubicBezTo>
                    <a:pt x="666" y="1564"/>
                    <a:pt x="887" y="1690"/>
                    <a:pt x="1109" y="1690"/>
                  </a:cubicBezTo>
                  <a:cubicBezTo>
                    <a:pt x="1362" y="1690"/>
                    <a:pt x="1647" y="1500"/>
                    <a:pt x="1711" y="1215"/>
                  </a:cubicBezTo>
                  <a:cubicBezTo>
                    <a:pt x="1806" y="962"/>
                    <a:pt x="1711" y="645"/>
                    <a:pt x="1489" y="487"/>
                  </a:cubicBezTo>
                  <a:cubicBezTo>
                    <a:pt x="1362" y="408"/>
                    <a:pt x="1220" y="368"/>
                    <a:pt x="1070" y="368"/>
                  </a:cubicBezTo>
                  <a:cubicBezTo>
                    <a:pt x="919" y="368"/>
                    <a:pt x="761" y="408"/>
                    <a:pt x="602" y="487"/>
                  </a:cubicBezTo>
                  <a:cubicBezTo>
                    <a:pt x="191" y="709"/>
                    <a:pt x="1" y="1152"/>
                    <a:pt x="159" y="1595"/>
                  </a:cubicBezTo>
                  <a:cubicBezTo>
                    <a:pt x="254" y="1880"/>
                    <a:pt x="476" y="2102"/>
                    <a:pt x="824" y="2165"/>
                  </a:cubicBezTo>
                  <a:cubicBezTo>
                    <a:pt x="919" y="2197"/>
                    <a:pt x="1014" y="2229"/>
                    <a:pt x="1141" y="2229"/>
                  </a:cubicBezTo>
                  <a:cubicBezTo>
                    <a:pt x="1426" y="2229"/>
                    <a:pt x="1742" y="2102"/>
                    <a:pt x="1964" y="1944"/>
                  </a:cubicBezTo>
                  <a:cubicBezTo>
                    <a:pt x="2218" y="1690"/>
                    <a:pt x="2344" y="1342"/>
                    <a:pt x="2313" y="994"/>
                  </a:cubicBezTo>
                  <a:cubicBezTo>
                    <a:pt x="2281" y="645"/>
                    <a:pt x="2123" y="329"/>
                    <a:pt x="1838" y="139"/>
                  </a:cubicBezTo>
                  <a:cubicBezTo>
                    <a:pt x="1668" y="42"/>
                    <a:pt x="1480" y="1"/>
                    <a:pt x="1302" y="1"/>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818;p17">
              <a:extLst>
                <a:ext uri="{FF2B5EF4-FFF2-40B4-BE49-F238E27FC236}">
                  <a16:creationId xmlns:a16="http://schemas.microsoft.com/office/drawing/2014/main" id="{020AAD59-C8C6-9CD9-B1B4-2ECDCE8C8D03}"/>
                </a:ext>
              </a:extLst>
            </p:cNvPr>
            <p:cNvSpPr/>
            <p:nvPr/>
          </p:nvSpPr>
          <p:spPr>
            <a:xfrm>
              <a:off x="1030926" y="4131743"/>
              <a:ext cx="69529" cy="46877"/>
            </a:xfrm>
            <a:custGeom>
              <a:avLst/>
              <a:gdLst/>
              <a:ahLst/>
              <a:cxnLst/>
              <a:rect l="l" t="t" r="r" b="b"/>
              <a:pathLst>
                <a:path w="2345" h="1581" extrusionOk="0">
                  <a:moveTo>
                    <a:pt x="399" y="1"/>
                  </a:moveTo>
                  <a:cubicBezTo>
                    <a:pt x="298" y="1"/>
                    <a:pt x="202" y="32"/>
                    <a:pt x="127" y="92"/>
                  </a:cubicBezTo>
                  <a:cubicBezTo>
                    <a:pt x="64" y="187"/>
                    <a:pt x="1" y="282"/>
                    <a:pt x="1" y="377"/>
                  </a:cubicBezTo>
                  <a:cubicBezTo>
                    <a:pt x="32" y="504"/>
                    <a:pt x="96" y="662"/>
                    <a:pt x="191" y="726"/>
                  </a:cubicBezTo>
                  <a:cubicBezTo>
                    <a:pt x="381" y="916"/>
                    <a:pt x="571" y="1042"/>
                    <a:pt x="792" y="1169"/>
                  </a:cubicBezTo>
                  <a:cubicBezTo>
                    <a:pt x="1141" y="1359"/>
                    <a:pt x="1521" y="1517"/>
                    <a:pt x="1901" y="1581"/>
                  </a:cubicBezTo>
                  <a:cubicBezTo>
                    <a:pt x="2028" y="1581"/>
                    <a:pt x="2123" y="1549"/>
                    <a:pt x="2218" y="1486"/>
                  </a:cubicBezTo>
                  <a:cubicBezTo>
                    <a:pt x="2313" y="1422"/>
                    <a:pt x="2344" y="1296"/>
                    <a:pt x="2344" y="1201"/>
                  </a:cubicBezTo>
                  <a:cubicBezTo>
                    <a:pt x="2344" y="1011"/>
                    <a:pt x="2186" y="821"/>
                    <a:pt x="1996" y="789"/>
                  </a:cubicBezTo>
                  <a:cubicBezTo>
                    <a:pt x="1521" y="694"/>
                    <a:pt x="1077" y="472"/>
                    <a:pt x="729" y="124"/>
                  </a:cubicBezTo>
                  <a:cubicBezTo>
                    <a:pt x="629" y="40"/>
                    <a:pt x="511" y="1"/>
                    <a:pt x="399"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819;p17">
              <a:extLst>
                <a:ext uri="{FF2B5EF4-FFF2-40B4-BE49-F238E27FC236}">
                  <a16:creationId xmlns:a16="http://schemas.microsoft.com/office/drawing/2014/main" id="{B67009CA-27E3-A721-9056-9135455A7E37}"/>
                </a:ext>
              </a:extLst>
            </p:cNvPr>
            <p:cNvSpPr/>
            <p:nvPr/>
          </p:nvSpPr>
          <p:spPr>
            <a:xfrm>
              <a:off x="876005" y="4604779"/>
              <a:ext cx="182199" cy="46165"/>
            </a:xfrm>
            <a:custGeom>
              <a:avLst/>
              <a:gdLst/>
              <a:ahLst/>
              <a:cxnLst/>
              <a:rect l="l" t="t" r="r" b="b"/>
              <a:pathLst>
                <a:path w="6145" h="1557" extrusionOk="0">
                  <a:moveTo>
                    <a:pt x="5215" y="0"/>
                  </a:moveTo>
                  <a:cubicBezTo>
                    <a:pt x="2404" y="0"/>
                    <a:pt x="124" y="1274"/>
                    <a:pt x="95" y="1303"/>
                  </a:cubicBezTo>
                  <a:cubicBezTo>
                    <a:pt x="32" y="1334"/>
                    <a:pt x="0" y="1429"/>
                    <a:pt x="64" y="1493"/>
                  </a:cubicBezTo>
                  <a:cubicBezTo>
                    <a:pt x="64" y="1524"/>
                    <a:pt x="127" y="1556"/>
                    <a:pt x="190" y="1556"/>
                  </a:cubicBezTo>
                  <a:lnTo>
                    <a:pt x="254" y="1556"/>
                  </a:lnTo>
                  <a:cubicBezTo>
                    <a:pt x="283" y="1527"/>
                    <a:pt x="2475" y="285"/>
                    <a:pt x="5193" y="285"/>
                  </a:cubicBezTo>
                  <a:cubicBezTo>
                    <a:pt x="5453" y="285"/>
                    <a:pt x="5718" y="296"/>
                    <a:pt x="5986" y="321"/>
                  </a:cubicBezTo>
                  <a:cubicBezTo>
                    <a:pt x="6081" y="321"/>
                    <a:pt x="6144" y="289"/>
                    <a:pt x="6144" y="194"/>
                  </a:cubicBezTo>
                  <a:cubicBezTo>
                    <a:pt x="6144" y="99"/>
                    <a:pt x="6081" y="36"/>
                    <a:pt x="6017" y="36"/>
                  </a:cubicBezTo>
                  <a:cubicBezTo>
                    <a:pt x="5746" y="12"/>
                    <a:pt x="5478" y="0"/>
                    <a:pt x="5215" y="0"/>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820;p17">
            <a:extLst>
              <a:ext uri="{FF2B5EF4-FFF2-40B4-BE49-F238E27FC236}">
                <a16:creationId xmlns:a16="http://schemas.microsoft.com/office/drawing/2014/main" id="{78ED0240-1898-CB44-AED8-5CD83E7BC178}"/>
              </a:ext>
            </a:extLst>
          </p:cNvPr>
          <p:cNvGrpSpPr/>
          <p:nvPr/>
        </p:nvGrpSpPr>
        <p:grpSpPr>
          <a:xfrm>
            <a:off x="5875149" y="1212057"/>
            <a:ext cx="915533" cy="914614"/>
            <a:chOff x="7714949" y="1212345"/>
            <a:chExt cx="915533" cy="914614"/>
          </a:xfrm>
        </p:grpSpPr>
        <p:sp>
          <p:nvSpPr>
            <p:cNvPr id="123" name="Google Shape;821;p17">
              <a:extLst>
                <a:ext uri="{FF2B5EF4-FFF2-40B4-BE49-F238E27FC236}">
                  <a16:creationId xmlns:a16="http://schemas.microsoft.com/office/drawing/2014/main" id="{59BF9B8C-E467-726C-902A-20C62369166A}"/>
                </a:ext>
              </a:extLst>
            </p:cNvPr>
            <p:cNvSpPr/>
            <p:nvPr/>
          </p:nvSpPr>
          <p:spPr>
            <a:xfrm>
              <a:off x="7714949" y="1212345"/>
              <a:ext cx="915533" cy="914614"/>
            </a:xfrm>
            <a:custGeom>
              <a:avLst/>
              <a:gdLst/>
              <a:ahLst/>
              <a:cxnLst/>
              <a:rect l="l" t="t" r="r" b="b"/>
              <a:pathLst>
                <a:path w="30878" h="30847" extrusionOk="0">
                  <a:moveTo>
                    <a:pt x="15455" y="1"/>
                  </a:moveTo>
                  <a:cubicBezTo>
                    <a:pt x="6936" y="1"/>
                    <a:pt x="0" y="6905"/>
                    <a:pt x="0" y="15423"/>
                  </a:cubicBezTo>
                  <a:cubicBezTo>
                    <a:pt x="0" y="23942"/>
                    <a:pt x="6936" y="30846"/>
                    <a:pt x="15455" y="30846"/>
                  </a:cubicBezTo>
                  <a:cubicBezTo>
                    <a:pt x="23974" y="30846"/>
                    <a:pt x="30878" y="23942"/>
                    <a:pt x="30878" y="15423"/>
                  </a:cubicBezTo>
                  <a:cubicBezTo>
                    <a:pt x="30878" y="6905"/>
                    <a:pt x="23974" y="1"/>
                    <a:pt x="15455"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822;p17">
              <a:extLst>
                <a:ext uri="{FF2B5EF4-FFF2-40B4-BE49-F238E27FC236}">
                  <a16:creationId xmlns:a16="http://schemas.microsoft.com/office/drawing/2014/main" id="{D70E079D-7BB2-0B6E-AFCC-C863F1A4A072}"/>
                </a:ext>
              </a:extLst>
            </p:cNvPr>
            <p:cNvSpPr/>
            <p:nvPr/>
          </p:nvSpPr>
          <p:spPr>
            <a:xfrm>
              <a:off x="7915887" y="1494939"/>
              <a:ext cx="451688" cy="632019"/>
            </a:xfrm>
            <a:custGeom>
              <a:avLst/>
              <a:gdLst/>
              <a:ahLst/>
              <a:cxnLst/>
              <a:rect l="l" t="t" r="r" b="b"/>
              <a:pathLst>
                <a:path w="15234" h="21316" extrusionOk="0">
                  <a:moveTo>
                    <a:pt x="5769" y="0"/>
                  </a:moveTo>
                  <a:cubicBezTo>
                    <a:pt x="4187" y="0"/>
                    <a:pt x="2743" y="1018"/>
                    <a:pt x="2217" y="2567"/>
                  </a:cubicBezTo>
                  <a:cubicBezTo>
                    <a:pt x="159" y="8806"/>
                    <a:pt x="0" y="13683"/>
                    <a:pt x="1109" y="19352"/>
                  </a:cubicBezTo>
                  <a:cubicBezTo>
                    <a:pt x="3357" y="20587"/>
                    <a:pt x="5922" y="21315"/>
                    <a:pt x="8678" y="21315"/>
                  </a:cubicBezTo>
                  <a:cubicBezTo>
                    <a:pt x="10863" y="21315"/>
                    <a:pt x="12921" y="20872"/>
                    <a:pt x="14821" y="20048"/>
                  </a:cubicBezTo>
                  <a:cubicBezTo>
                    <a:pt x="12826" y="15773"/>
                    <a:pt x="13333" y="10358"/>
                    <a:pt x="14631" y="6019"/>
                  </a:cubicBezTo>
                  <a:cubicBezTo>
                    <a:pt x="15233" y="3992"/>
                    <a:pt x="14030" y="1870"/>
                    <a:pt x="12003" y="1332"/>
                  </a:cubicBezTo>
                  <a:cubicBezTo>
                    <a:pt x="10166" y="825"/>
                    <a:pt x="8329" y="414"/>
                    <a:pt x="6461" y="65"/>
                  </a:cubicBezTo>
                  <a:cubicBezTo>
                    <a:pt x="6229" y="21"/>
                    <a:pt x="5997" y="0"/>
                    <a:pt x="57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823;p17">
              <a:extLst>
                <a:ext uri="{FF2B5EF4-FFF2-40B4-BE49-F238E27FC236}">
                  <a16:creationId xmlns:a16="http://schemas.microsoft.com/office/drawing/2014/main" id="{F88E47E4-5CC5-F115-10EC-B59C0ABD42A5}"/>
                </a:ext>
              </a:extLst>
            </p:cNvPr>
            <p:cNvSpPr/>
            <p:nvPr/>
          </p:nvSpPr>
          <p:spPr>
            <a:xfrm>
              <a:off x="8092423" y="1374797"/>
              <a:ext cx="157768" cy="208143"/>
            </a:xfrm>
            <a:custGeom>
              <a:avLst/>
              <a:gdLst/>
              <a:ahLst/>
              <a:cxnLst/>
              <a:rect l="l" t="t" r="r" b="b"/>
              <a:pathLst>
                <a:path w="5321" h="7020" extrusionOk="0">
                  <a:moveTo>
                    <a:pt x="1235" y="0"/>
                  </a:moveTo>
                  <a:lnTo>
                    <a:pt x="222" y="4466"/>
                  </a:lnTo>
                  <a:cubicBezTo>
                    <a:pt x="0" y="5606"/>
                    <a:pt x="697" y="6714"/>
                    <a:pt x="1837" y="6968"/>
                  </a:cubicBezTo>
                  <a:cubicBezTo>
                    <a:pt x="1995" y="7003"/>
                    <a:pt x="2152" y="7020"/>
                    <a:pt x="2306" y="7020"/>
                  </a:cubicBezTo>
                  <a:cubicBezTo>
                    <a:pt x="3268" y="7020"/>
                    <a:pt x="4121" y="6366"/>
                    <a:pt x="4339" y="5384"/>
                  </a:cubicBezTo>
                  <a:lnTo>
                    <a:pt x="5321" y="919"/>
                  </a:lnTo>
                  <a:lnTo>
                    <a:pt x="1235" y="0"/>
                  </a:lnTo>
                  <a:close/>
                </a:path>
              </a:pathLst>
            </a:custGeom>
            <a:solidFill>
              <a:srgbClr val="EA84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824;p17">
              <a:extLst>
                <a:ext uri="{FF2B5EF4-FFF2-40B4-BE49-F238E27FC236}">
                  <a16:creationId xmlns:a16="http://schemas.microsoft.com/office/drawing/2014/main" id="{65E2FFAE-1540-7909-1940-2053CC95343E}"/>
                </a:ext>
              </a:extLst>
            </p:cNvPr>
            <p:cNvSpPr/>
            <p:nvPr/>
          </p:nvSpPr>
          <p:spPr>
            <a:xfrm>
              <a:off x="8068940" y="1491914"/>
              <a:ext cx="190649" cy="118600"/>
            </a:xfrm>
            <a:custGeom>
              <a:avLst/>
              <a:gdLst/>
              <a:ahLst/>
              <a:cxnLst/>
              <a:rect l="l" t="t" r="r" b="b"/>
              <a:pathLst>
                <a:path w="6430" h="4000" extrusionOk="0">
                  <a:moveTo>
                    <a:pt x="311" y="1"/>
                  </a:moveTo>
                  <a:cubicBezTo>
                    <a:pt x="254" y="1"/>
                    <a:pt x="190" y="52"/>
                    <a:pt x="190" y="104"/>
                  </a:cubicBezTo>
                  <a:cubicBezTo>
                    <a:pt x="0" y="959"/>
                    <a:pt x="159" y="1814"/>
                    <a:pt x="602" y="2511"/>
                  </a:cubicBezTo>
                  <a:cubicBezTo>
                    <a:pt x="1077" y="3239"/>
                    <a:pt x="1774" y="3746"/>
                    <a:pt x="2597" y="3904"/>
                  </a:cubicBezTo>
                  <a:cubicBezTo>
                    <a:pt x="2851" y="3968"/>
                    <a:pt x="3072" y="3999"/>
                    <a:pt x="3294" y="3999"/>
                  </a:cubicBezTo>
                  <a:cubicBezTo>
                    <a:pt x="4751" y="3999"/>
                    <a:pt x="6081" y="2986"/>
                    <a:pt x="6429" y="1497"/>
                  </a:cubicBezTo>
                  <a:cubicBezTo>
                    <a:pt x="6429" y="1402"/>
                    <a:pt x="6398" y="1339"/>
                    <a:pt x="6303" y="1307"/>
                  </a:cubicBezTo>
                  <a:cubicBezTo>
                    <a:pt x="6208" y="1307"/>
                    <a:pt x="6144" y="1339"/>
                    <a:pt x="6113" y="1434"/>
                  </a:cubicBezTo>
                  <a:cubicBezTo>
                    <a:pt x="5839" y="2774"/>
                    <a:pt x="4644" y="3690"/>
                    <a:pt x="3323" y="3690"/>
                  </a:cubicBezTo>
                  <a:cubicBezTo>
                    <a:pt x="3115" y="3690"/>
                    <a:pt x="2904" y="3667"/>
                    <a:pt x="2692" y="3619"/>
                  </a:cubicBezTo>
                  <a:cubicBezTo>
                    <a:pt x="1932" y="3461"/>
                    <a:pt x="1267" y="3018"/>
                    <a:pt x="855" y="2353"/>
                  </a:cubicBezTo>
                  <a:cubicBezTo>
                    <a:pt x="444" y="1719"/>
                    <a:pt x="317" y="927"/>
                    <a:pt x="475" y="167"/>
                  </a:cubicBezTo>
                  <a:cubicBezTo>
                    <a:pt x="507" y="104"/>
                    <a:pt x="444" y="9"/>
                    <a:pt x="349" y="9"/>
                  </a:cubicBezTo>
                  <a:cubicBezTo>
                    <a:pt x="337" y="3"/>
                    <a:pt x="324" y="1"/>
                    <a:pt x="311" y="1"/>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825;p17">
              <a:extLst>
                <a:ext uri="{FF2B5EF4-FFF2-40B4-BE49-F238E27FC236}">
                  <a16:creationId xmlns:a16="http://schemas.microsoft.com/office/drawing/2014/main" id="{0C3546A1-3513-49BF-85DD-AA9474903783}"/>
                </a:ext>
              </a:extLst>
            </p:cNvPr>
            <p:cNvSpPr/>
            <p:nvPr/>
          </p:nvSpPr>
          <p:spPr>
            <a:xfrm>
              <a:off x="8056724" y="1212345"/>
              <a:ext cx="308034" cy="307797"/>
            </a:xfrm>
            <a:custGeom>
              <a:avLst/>
              <a:gdLst/>
              <a:ahLst/>
              <a:cxnLst/>
              <a:rect l="l" t="t" r="r" b="b"/>
              <a:pathLst>
                <a:path w="10389" h="10381" extrusionOk="0">
                  <a:moveTo>
                    <a:pt x="3928" y="1"/>
                  </a:moveTo>
                  <a:cubicBezTo>
                    <a:pt x="3326" y="1"/>
                    <a:pt x="2756" y="32"/>
                    <a:pt x="2218" y="96"/>
                  </a:cubicBezTo>
                  <a:lnTo>
                    <a:pt x="666" y="5068"/>
                  </a:lnTo>
                  <a:cubicBezTo>
                    <a:pt x="1" y="7221"/>
                    <a:pt x="1236" y="9533"/>
                    <a:pt x="3389" y="10198"/>
                  </a:cubicBezTo>
                  <a:cubicBezTo>
                    <a:pt x="3796" y="10322"/>
                    <a:pt x="4206" y="10381"/>
                    <a:pt x="4609" y="10381"/>
                  </a:cubicBezTo>
                  <a:cubicBezTo>
                    <a:pt x="6368" y="10381"/>
                    <a:pt x="7978" y="9253"/>
                    <a:pt x="8520" y="7475"/>
                  </a:cubicBezTo>
                  <a:lnTo>
                    <a:pt x="10388" y="1426"/>
                  </a:lnTo>
                  <a:cubicBezTo>
                    <a:pt x="8425" y="507"/>
                    <a:pt x="6240" y="1"/>
                    <a:pt x="3928" y="1"/>
                  </a:cubicBezTo>
                  <a:close/>
                </a:path>
              </a:pathLst>
            </a:custGeom>
            <a:solidFill>
              <a:srgbClr val="F99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826;p17">
              <a:extLst>
                <a:ext uri="{FF2B5EF4-FFF2-40B4-BE49-F238E27FC236}">
                  <a16:creationId xmlns:a16="http://schemas.microsoft.com/office/drawing/2014/main" id="{5D043208-7DD1-51B8-2798-8EF86211E1CB}"/>
                </a:ext>
              </a:extLst>
            </p:cNvPr>
            <p:cNvSpPr/>
            <p:nvPr/>
          </p:nvSpPr>
          <p:spPr>
            <a:xfrm>
              <a:off x="8037956" y="1279709"/>
              <a:ext cx="101433" cy="90581"/>
            </a:xfrm>
            <a:custGeom>
              <a:avLst/>
              <a:gdLst/>
              <a:ahLst/>
              <a:cxnLst/>
              <a:rect l="l" t="t" r="r" b="b"/>
              <a:pathLst>
                <a:path w="3421" h="3055" extrusionOk="0">
                  <a:moveTo>
                    <a:pt x="1715" y="1"/>
                  </a:moveTo>
                  <a:cubicBezTo>
                    <a:pt x="1058" y="1"/>
                    <a:pt x="459" y="413"/>
                    <a:pt x="254" y="1054"/>
                  </a:cubicBezTo>
                  <a:cubicBezTo>
                    <a:pt x="0" y="1877"/>
                    <a:pt x="475" y="2732"/>
                    <a:pt x="1267" y="2986"/>
                  </a:cubicBezTo>
                  <a:cubicBezTo>
                    <a:pt x="1418" y="3032"/>
                    <a:pt x="1570" y="3054"/>
                    <a:pt x="1719" y="3054"/>
                  </a:cubicBezTo>
                  <a:cubicBezTo>
                    <a:pt x="2384" y="3054"/>
                    <a:pt x="2992" y="2619"/>
                    <a:pt x="3199" y="1972"/>
                  </a:cubicBezTo>
                  <a:cubicBezTo>
                    <a:pt x="3421" y="1181"/>
                    <a:pt x="2977" y="294"/>
                    <a:pt x="2186" y="72"/>
                  </a:cubicBezTo>
                  <a:cubicBezTo>
                    <a:pt x="2028" y="24"/>
                    <a:pt x="1870" y="1"/>
                    <a:pt x="1715" y="1"/>
                  </a:cubicBezTo>
                  <a:close/>
                </a:path>
              </a:pathLst>
            </a:custGeom>
            <a:solidFill>
              <a:srgbClr val="F99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827;p17">
              <a:extLst>
                <a:ext uri="{FF2B5EF4-FFF2-40B4-BE49-F238E27FC236}">
                  <a16:creationId xmlns:a16="http://schemas.microsoft.com/office/drawing/2014/main" id="{4077422E-47D8-6810-0FBA-D467E9C09274}"/>
                </a:ext>
              </a:extLst>
            </p:cNvPr>
            <p:cNvSpPr/>
            <p:nvPr/>
          </p:nvSpPr>
          <p:spPr>
            <a:xfrm>
              <a:off x="8053908" y="1293348"/>
              <a:ext cx="47914" cy="61761"/>
            </a:xfrm>
            <a:custGeom>
              <a:avLst/>
              <a:gdLst/>
              <a:ahLst/>
              <a:cxnLst/>
              <a:rect l="l" t="t" r="r" b="b"/>
              <a:pathLst>
                <a:path w="1616" h="2083" extrusionOk="0">
                  <a:moveTo>
                    <a:pt x="1167" y="0"/>
                  </a:moveTo>
                  <a:cubicBezTo>
                    <a:pt x="731" y="0"/>
                    <a:pt x="318" y="295"/>
                    <a:pt x="191" y="752"/>
                  </a:cubicBezTo>
                  <a:cubicBezTo>
                    <a:pt x="1" y="1291"/>
                    <a:pt x="317" y="1892"/>
                    <a:pt x="887" y="2082"/>
                  </a:cubicBezTo>
                  <a:lnTo>
                    <a:pt x="919" y="2082"/>
                  </a:lnTo>
                  <a:cubicBezTo>
                    <a:pt x="982" y="2082"/>
                    <a:pt x="1046" y="2051"/>
                    <a:pt x="1077" y="1987"/>
                  </a:cubicBezTo>
                  <a:cubicBezTo>
                    <a:pt x="1077" y="1892"/>
                    <a:pt x="1046" y="1797"/>
                    <a:pt x="951" y="1797"/>
                  </a:cubicBezTo>
                  <a:cubicBezTo>
                    <a:pt x="571" y="1671"/>
                    <a:pt x="349" y="1227"/>
                    <a:pt x="476" y="847"/>
                  </a:cubicBezTo>
                  <a:cubicBezTo>
                    <a:pt x="553" y="514"/>
                    <a:pt x="858" y="305"/>
                    <a:pt x="1190" y="305"/>
                  </a:cubicBezTo>
                  <a:cubicBezTo>
                    <a:pt x="1268" y="305"/>
                    <a:pt x="1348" y="317"/>
                    <a:pt x="1426" y="341"/>
                  </a:cubicBezTo>
                  <a:cubicBezTo>
                    <a:pt x="1489" y="341"/>
                    <a:pt x="1584" y="309"/>
                    <a:pt x="1584" y="246"/>
                  </a:cubicBezTo>
                  <a:cubicBezTo>
                    <a:pt x="1616" y="151"/>
                    <a:pt x="1584" y="87"/>
                    <a:pt x="1489" y="56"/>
                  </a:cubicBezTo>
                  <a:cubicBezTo>
                    <a:pt x="1383" y="18"/>
                    <a:pt x="1274" y="0"/>
                    <a:pt x="1167" y="0"/>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828;p17">
              <a:extLst>
                <a:ext uri="{FF2B5EF4-FFF2-40B4-BE49-F238E27FC236}">
                  <a16:creationId xmlns:a16="http://schemas.microsoft.com/office/drawing/2014/main" id="{A5D497CE-611A-E42D-8813-776048A561A1}"/>
                </a:ext>
              </a:extLst>
            </p:cNvPr>
            <p:cNvSpPr/>
            <p:nvPr/>
          </p:nvSpPr>
          <p:spPr>
            <a:xfrm>
              <a:off x="8176925" y="1336104"/>
              <a:ext cx="20696" cy="19154"/>
            </a:xfrm>
            <a:custGeom>
              <a:avLst/>
              <a:gdLst/>
              <a:ahLst/>
              <a:cxnLst/>
              <a:rect l="l" t="t" r="r" b="b"/>
              <a:pathLst>
                <a:path w="698" h="646" extrusionOk="0">
                  <a:moveTo>
                    <a:pt x="340" y="1"/>
                  </a:moveTo>
                  <a:cubicBezTo>
                    <a:pt x="183" y="1"/>
                    <a:pt x="60" y="91"/>
                    <a:pt x="32" y="229"/>
                  </a:cubicBezTo>
                  <a:cubicBezTo>
                    <a:pt x="0" y="419"/>
                    <a:pt x="95" y="577"/>
                    <a:pt x="254" y="640"/>
                  </a:cubicBezTo>
                  <a:cubicBezTo>
                    <a:pt x="274" y="644"/>
                    <a:pt x="293" y="645"/>
                    <a:pt x="312" y="645"/>
                  </a:cubicBezTo>
                  <a:cubicBezTo>
                    <a:pt x="476" y="645"/>
                    <a:pt x="609" y="529"/>
                    <a:pt x="665" y="387"/>
                  </a:cubicBezTo>
                  <a:cubicBezTo>
                    <a:pt x="697" y="197"/>
                    <a:pt x="570" y="39"/>
                    <a:pt x="412" y="7"/>
                  </a:cubicBezTo>
                  <a:cubicBezTo>
                    <a:pt x="388" y="3"/>
                    <a:pt x="364" y="1"/>
                    <a:pt x="340" y="1"/>
                  </a:cubicBezTo>
                  <a:close/>
                </a:path>
              </a:pathLst>
            </a:custGeom>
            <a:solidFill>
              <a:srgbClr val="2A1C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829;p17">
              <a:extLst>
                <a:ext uri="{FF2B5EF4-FFF2-40B4-BE49-F238E27FC236}">
                  <a16:creationId xmlns:a16="http://schemas.microsoft.com/office/drawing/2014/main" id="{E26A566C-B730-24E7-2134-E6681FD19D7C}"/>
                </a:ext>
              </a:extLst>
            </p:cNvPr>
            <p:cNvSpPr/>
            <p:nvPr/>
          </p:nvSpPr>
          <p:spPr>
            <a:xfrm>
              <a:off x="8264245" y="1353953"/>
              <a:ext cx="20696" cy="19184"/>
            </a:xfrm>
            <a:custGeom>
              <a:avLst/>
              <a:gdLst/>
              <a:ahLst/>
              <a:cxnLst/>
              <a:rect l="l" t="t" r="r" b="b"/>
              <a:pathLst>
                <a:path w="698" h="647" extrusionOk="0">
                  <a:moveTo>
                    <a:pt x="342" y="1"/>
                  </a:moveTo>
                  <a:cubicBezTo>
                    <a:pt x="184" y="1"/>
                    <a:pt x="60" y="94"/>
                    <a:pt x="32" y="260"/>
                  </a:cubicBezTo>
                  <a:cubicBezTo>
                    <a:pt x="1" y="418"/>
                    <a:pt x="96" y="608"/>
                    <a:pt x="254" y="640"/>
                  </a:cubicBezTo>
                  <a:cubicBezTo>
                    <a:pt x="278" y="644"/>
                    <a:pt x="302" y="646"/>
                    <a:pt x="325" y="646"/>
                  </a:cubicBezTo>
                  <a:cubicBezTo>
                    <a:pt x="483" y="646"/>
                    <a:pt x="610" y="553"/>
                    <a:pt x="666" y="387"/>
                  </a:cubicBezTo>
                  <a:cubicBezTo>
                    <a:pt x="697" y="228"/>
                    <a:pt x="571" y="70"/>
                    <a:pt x="412" y="7"/>
                  </a:cubicBezTo>
                  <a:cubicBezTo>
                    <a:pt x="388" y="3"/>
                    <a:pt x="365" y="1"/>
                    <a:pt x="342" y="1"/>
                  </a:cubicBezTo>
                  <a:close/>
                </a:path>
              </a:pathLst>
            </a:custGeom>
            <a:solidFill>
              <a:srgbClr val="2A1C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830;p17">
              <a:extLst>
                <a:ext uri="{FF2B5EF4-FFF2-40B4-BE49-F238E27FC236}">
                  <a16:creationId xmlns:a16="http://schemas.microsoft.com/office/drawing/2014/main" id="{28DA18C2-6B08-1409-AF47-DCF5741803EA}"/>
                </a:ext>
              </a:extLst>
            </p:cNvPr>
            <p:cNvSpPr/>
            <p:nvPr/>
          </p:nvSpPr>
          <p:spPr>
            <a:xfrm>
              <a:off x="8148758" y="1293408"/>
              <a:ext cx="74214" cy="32585"/>
            </a:xfrm>
            <a:custGeom>
              <a:avLst/>
              <a:gdLst/>
              <a:ahLst/>
              <a:cxnLst/>
              <a:rect l="l" t="t" r="r" b="b"/>
              <a:pathLst>
                <a:path w="2503" h="1099" extrusionOk="0">
                  <a:moveTo>
                    <a:pt x="2089" y="0"/>
                  </a:moveTo>
                  <a:cubicBezTo>
                    <a:pt x="2016" y="0"/>
                    <a:pt x="1940" y="18"/>
                    <a:pt x="1869" y="54"/>
                  </a:cubicBezTo>
                  <a:cubicBezTo>
                    <a:pt x="1543" y="204"/>
                    <a:pt x="1178" y="295"/>
                    <a:pt x="804" y="295"/>
                  </a:cubicBezTo>
                  <a:cubicBezTo>
                    <a:pt x="705" y="295"/>
                    <a:pt x="606" y="288"/>
                    <a:pt x="507" y="275"/>
                  </a:cubicBezTo>
                  <a:cubicBezTo>
                    <a:pt x="254" y="275"/>
                    <a:pt x="64" y="402"/>
                    <a:pt x="32" y="624"/>
                  </a:cubicBezTo>
                  <a:cubicBezTo>
                    <a:pt x="0" y="719"/>
                    <a:pt x="32" y="845"/>
                    <a:pt x="95" y="909"/>
                  </a:cubicBezTo>
                  <a:cubicBezTo>
                    <a:pt x="190" y="1004"/>
                    <a:pt x="317" y="1067"/>
                    <a:pt x="444" y="1099"/>
                  </a:cubicBezTo>
                  <a:cubicBezTo>
                    <a:pt x="697" y="1099"/>
                    <a:pt x="950" y="1099"/>
                    <a:pt x="1172" y="1067"/>
                  </a:cubicBezTo>
                  <a:cubicBezTo>
                    <a:pt x="1552" y="1004"/>
                    <a:pt x="1932" y="909"/>
                    <a:pt x="2280" y="719"/>
                  </a:cubicBezTo>
                  <a:cubicBezTo>
                    <a:pt x="2375" y="655"/>
                    <a:pt x="2470" y="560"/>
                    <a:pt x="2470" y="434"/>
                  </a:cubicBezTo>
                  <a:cubicBezTo>
                    <a:pt x="2502" y="339"/>
                    <a:pt x="2470" y="244"/>
                    <a:pt x="2407" y="149"/>
                  </a:cubicBezTo>
                  <a:cubicBezTo>
                    <a:pt x="2328" y="50"/>
                    <a:pt x="2212" y="0"/>
                    <a:pt x="2089"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831;p17">
              <a:extLst>
                <a:ext uri="{FF2B5EF4-FFF2-40B4-BE49-F238E27FC236}">
                  <a16:creationId xmlns:a16="http://schemas.microsoft.com/office/drawing/2014/main" id="{F043E728-DFA1-A4A2-E352-3755607DB4F9}"/>
                </a:ext>
              </a:extLst>
            </p:cNvPr>
            <p:cNvSpPr/>
            <p:nvPr/>
          </p:nvSpPr>
          <p:spPr>
            <a:xfrm>
              <a:off x="8262377" y="1304941"/>
              <a:ext cx="67632" cy="52985"/>
            </a:xfrm>
            <a:custGeom>
              <a:avLst/>
              <a:gdLst/>
              <a:ahLst/>
              <a:cxnLst/>
              <a:rect l="l" t="t" r="r" b="b"/>
              <a:pathLst>
                <a:path w="2281" h="1787" extrusionOk="0">
                  <a:moveTo>
                    <a:pt x="449" y="1"/>
                  </a:moveTo>
                  <a:cubicBezTo>
                    <a:pt x="388" y="1"/>
                    <a:pt x="322" y="15"/>
                    <a:pt x="254" y="45"/>
                  </a:cubicBezTo>
                  <a:cubicBezTo>
                    <a:pt x="159" y="76"/>
                    <a:pt x="64" y="171"/>
                    <a:pt x="32" y="266"/>
                  </a:cubicBezTo>
                  <a:cubicBezTo>
                    <a:pt x="0" y="393"/>
                    <a:pt x="32" y="488"/>
                    <a:pt x="64" y="583"/>
                  </a:cubicBezTo>
                  <a:cubicBezTo>
                    <a:pt x="380" y="1121"/>
                    <a:pt x="887" y="1533"/>
                    <a:pt x="1552" y="1755"/>
                  </a:cubicBezTo>
                  <a:cubicBezTo>
                    <a:pt x="1647" y="1786"/>
                    <a:pt x="1742" y="1786"/>
                    <a:pt x="1837" y="1786"/>
                  </a:cubicBezTo>
                  <a:cubicBezTo>
                    <a:pt x="1964" y="1755"/>
                    <a:pt x="2122" y="1691"/>
                    <a:pt x="2185" y="1596"/>
                  </a:cubicBezTo>
                  <a:cubicBezTo>
                    <a:pt x="2280" y="1501"/>
                    <a:pt x="2280" y="1375"/>
                    <a:pt x="2249" y="1280"/>
                  </a:cubicBezTo>
                  <a:cubicBezTo>
                    <a:pt x="2217" y="1185"/>
                    <a:pt x="2090" y="1090"/>
                    <a:pt x="1964" y="1058"/>
                  </a:cubicBezTo>
                  <a:cubicBezTo>
                    <a:pt x="1457" y="900"/>
                    <a:pt x="1014" y="583"/>
                    <a:pt x="792" y="203"/>
                  </a:cubicBezTo>
                  <a:cubicBezTo>
                    <a:pt x="705" y="72"/>
                    <a:pt x="587" y="1"/>
                    <a:pt x="449"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832;p17">
              <a:extLst>
                <a:ext uri="{FF2B5EF4-FFF2-40B4-BE49-F238E27FC236}">
                  <a16:creationId xmlns:a16="http://schemas.microsoft.com/office/drawing/2014/main" id="{33A37E32-D210-1AB2-3A47-6C28625FB709}"/>
                </a:ext>
              </a:extLst>
            </p:cNvPr>
            <p:cNvSpPr/>
            <p:nvPr/>
          </p:nvSpPr>
          <p:spPr>
            <a:xfrm>
              <a:off x="8207910" y="1334414"/>
              <a:ext cx="33831" cy="92063"/>
            </a:xfrm>
            <a:custGeom>
              <a:avLst/>
              <a:gdLst/>
              <a:ahLst/>
              <a:cxnLst/>
              <a:rect l="l" t="t" r="r" b="b"/>
              <a:pathLst>
                <a:path w="1141" h="3105" extrusionOk="0">
                  <a:moveTo>
                    <a:pt x="982" y="1"/>
                  </a:moveTo>
                  <a:cubicBezTo>
                    <a:pt x="919" y="1"/>
                    <a:pt x="856" y="64"/>
                    <a:pt x="856" y="127"/>
                  </a:cubicBezTo>
                  <a:lnTo>
                    <a:pt x="824" y="2661"/>
                  </a:lnTo>
                  <a:lnTo>
                    <a:pt x="159" y="2819"/>
                  </a:lnTo>
                  <a:cubicBezTo>
                    <a:pt x="64" y="2819"/>
                    <a:pt x="0" y="2914"/>
                    <a:pt x="32" y="2978"/>
                  </a:cubicBezTo>
                  <a:cubicBezTo>
                    <a:pt x="32" y="3073"/>
                    <a:pt x="95" y="3104"/>
                    <a:pt x="190" y="3104"/>
                  </a:cubicBezTo>
                  <a:lnTo>
                    <a:pt x="222" y="3104"/>
                  </a:lnTo>
                  <a:lnTo>
                    <a:pt x="1014" y="2914"/>
                  </a:lnTo>
                  <a:cubicBezTo>
                    <a:pt x="1077" y="2914"/>
                    <a:pt x="1141" y="2851"/>
                    <a:pt x="1141" y="2788"/>
                  </a:cubicBezTo>
                  <a:lnTo>
                    <a:pt x="1141" y="127"/>
                  </a:lnTo>
                  <a:cubicBezTo>
                    <a:pt x="1141" y="64"/>
                    <a:pt x="1077" y="1"/>
                    <a:pt x="982" y="1"/>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833;p17">
              <a:extLst>
                <a:ext uri="{FF2B5EF4-FFF2-40B4-BE49-F238E27FC236}">
                  <a16:creationId xmlns:a16="http://schemas.microsoft.com/office/drawing/2014/main" id="{410BEE97-1FA7-2E98-95E7-5FE5D7FA0E07}"/>
                </a:ext>
              </a:extLst>
            </p:cNvPr>
            <p:cNvSpPr/>
            <p:nvPr/>
          </p:nvSpPr>
          <p:spPr>
            <a:xfrm>
              <a:off x="8068940" y="1884836"/>
              <a:ext cx="164350" cy="43052"/>
            </a:xfrm>
            <a:custGeom>
              <a:avLst/>
              <a:gdLst/>
              <a:ahLst/>
              <a:cxnLst/>
              <a:rect l="l" t="t" r="r" b="b"/>
              <a:pathLst>
                <a:path w="5543" h="1452" extrusionOk="0">
                  <a:moveTo>
                    <a:pt x="3783" y="0"/>
                  </a:moveTo>
                  <a:cubicBezTo>
                    <a:pt x="1804" y="0"/>
                    <a:pt x="164" y="1116"/>
                    <a:pt x="64" y="1166"/>
                  </a:cubicBezTo>
                  <a:cubicBezTo>
                    <a:pt x="0" y="1230"/>
                    <a:pt x="0" y="1325"/>
                    <a:pt x="32" y="1388"/>
                  </a:cubicBezTo>
                  <a:cubicBezTo>
                    <a:pt x="64" y="1420"/>
                    <a:pt x="95" y="1451"/>
                    <a:pt x="159" y="1451"/>
                  </a:cubicBezTo>
                  <a:cubicBezTo>
                    <a:pt x="190" y="1451"/>
                    <a:pt x="222" y="1420"/>
                    <a:pt x="254" y="1420"/>
                  </a:cubicBezTo>
                  <a:cubicBezTo>
                    <a:pt x="254" y="1394"/>
                    <a:pt x="1885" y="282"/>
                    <a:pt x="3815" y="282"/>
                  </a:cubicBezTo>
                  <a:cubicBezTo>
                    <a:pt x="4305" y="282"/>
                    <a:pt x="4814" y="353"/>
                    <a:pt x="5321" y="533"/>
                  </a:cubicBezTo>
                  <a:cubicBezTo>
                    <a:pt x="5346" y="541"/>
                    <a:pt x="5369" y="545"/>
                    <a:pt x="5390" y="545"/>
                  </a:cubicBezTo>
                  <a:cubicBezTo>
                    <a:pt x="5448" y="545"/>
                    <a:pt x="5488" y="516"/>
                    <a:pt x="5511" y="470"/>
                  </a:cubicBezTo>
                  <a:cubicBezTo>
                    <a:pt x="5543" y="375"/>
                    <a:pt x="5511" y="280"/>
                    <a:pt x="5416" y="280"/>
                  </a:cubicBezTo>
                  <a:cubicBezTo>
                    <a:pt x="4863" y="80"/>
                    <a:pt x="4311" y="0"/>
                    <a:pt x="3783" y="0"/>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834;p17">
              <a:extLst>
                <a:ext uri="{FF2B5EF4-FFF2-40B4-BE49-F238E27FC236}">
                  <a16:creationId xmlns:a16="http://schemas.microsoft.com/office/drawing/2014/main" id="{097858E3-9A68-921B-0E28-EA9046DCE108}"/>
                </a:ext>
              </a:extLst>
            </p:cNvPr>
            <p:cNvSpPr/>
            <p:nvPr/>
          </p:nvSpPr>
          <p:spPr>
            <a:xfrm>
              <a:off x="8130909" y="1925575"/>
              <a:ext cx="62947" cy="27663"/>
            </a:xfrm>
            <a:custGeom>
              <a:avLst/>
              <a:gdLst/>
              <a:ahLst/>
              <a:cxnLst/>
              <a:rect l="l" t="t" r="r" b="b"/>
              <a:pathLst>
                <a:path w="2123" h="933" extrusionOk="0">
                  <a:moveTo>
                    <a:pt x="1706" y="0"/>
                  </a:moveTo>
                  <a:cubicBezTo>
                    <a:pt x="666" y="0"/>
                    <a:pt x="93" y="681"/>
                    <a:pt x="64" y="711"/>
                  </a:cubicBezTo>
                  <a:cubicBezTo>
                    <a:pt x="1" y="774"/>
                    <a:pt x="32" y="869"/>
                    <a:pt x="96" y="901"/>
                  </a:cubicBezTo>
                  <a:cubicBezTo>
                    <a:pt x="96" y="932"/>
                    <a:pt x="127" y="932"/>
                    <a:pt x="191" y="932"/>
                  </a:cubicBezTo>
                  <a:cubicBezTo>
                    <a:pt x="222" y="932"/>
                    <a:pt x="254" y="932"/>
                    <a:pt x="286" y="901"/>
                  </a:cubicBezTo>
                  <a:cubicBezTo>
                    <a:pt x="286" y="872"/>
                    <a:pt x="771" y="307"/>
                    <a:pt x="1627" y="307"/>
                  </a:cubicBezTo>
                  <a:cubicBezTo>
                    <a:pt x="1724" y="307"/>
                    <a:pt x="1826" y="315"/>
                    <a:pt x="1932" y="331"/>
                  </a:cubicBezTo>
                  <a:cubicBezTo>
                    <a:pt x="2027" y="331"/>
                    <a:pt x="2091" y="267"/>
                    <a:pt x="2091" y="204"/>
                  </a:cubicBezTo>
                  <a:cubicBezTo>
                    <a:pt x="2122" y="109"/>
                    <a:pt x="2059" y="46"/>
                    <a:pt x="1964" y="14"/>
                  </a:cubicBezTo>
                  <a:cubicBezTo>
                    <a:pt x="1875" y="5"/>
                    <a:pt x="1789" y="0"/>
                    <a:pt x="1706" y="0"/>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835;p17">
              <a:extLst>
                <a:ext uri="{FF2B5EF4-FFF2-40B4-BE49-F238E27FC236}">
                  <a16:creationId xmlns:a16="http://schemas.microsoft.com/office/drawing/2014/main" id="{3B9130D0-5045-3279-FF2A-CC8941344F35}"/>
                </a:ext>
              </a:extLst>
            </p:cNvPr>
            <p:cNvSpPr/>
            <p:nvPr/>
          </p:nvSpPr>
          <p:spPr>
            <a:xfrm>
              <a:off x="8207910" y="1455860"/>
              <a:ext cx="33831" cy="15685"/>
            </a:xfrm>
            <a:custGeom>
              <a:avLst/>
              <a:gdLst/>
              <a:ahLst/>
              <a:cxnLst/>
              <a:rect l="l" t="t" r="r" b="b"/>
              <a:pathLst>
                <a:path w="1141" h="529" extrusionOk="0">
                  <a:moveTo>
                    <a:pt x="764" y="0"/>
                  </a:moveTo>
                  <a:cubicBezTo>
                    <a:pt x="399" y="0"/>
                    <a:pt x="95" y="243"/>
                    <a:pt x="95" y="243"/>
                  </a:cubicBezTo>
                  <a:cubicBezTo>
                    <a:pt x="32" y="307"/>
                    <a:pt x="0" y="402"/>
                    <a:pt x="64" y="465"/>
                  </a:cubicBezTo>
                  <a:cubicBezTo>
                    <a:pt x="95" y="497"/>
                    <a:pt x="127" y="528"/>
                    <a:pt x="190" y="528"/>
                  </a:cubicBezTo>
                  <a:cubicBezTo>
                    <a:pt x="222" y="528"/>
                    <a:pt x="254" y="497"/>
                    <a:pt x="285" y="497"/>
                  </a:cubicBezTo>
                  <a:cubicBezTo>
                    <a:pt x="285" y="471"/>
                    <a:pt x="510" y="303"/>
                    <a:pt x="762" y="303"/>
                  </a:cubicBezTo>
                  <a:cubicBezTo>
                    <a:pt x="824" y="303"/>
                    <a:pt x="888" y="313"/>
                    <a:pt x="951" y="338"/>
                  </a:cubicBezTo>
                  <a:cubicBezTo>
                    <a:pt x="1014" y="338"/>
                    <a:pt x="1109" y="307"/>
                    <a:pt x="1141" y="243"/>
                  </a:cubicBezTo>
                  <a:cubicBezTo>
                    <a:pt x="1141" y="148"/>
                    <a:pt x="1109" y="85"/>
                    <a:pt x="1046" y="53"/>
                  </a:cubicBezTo>
                  <a:cubicBezTo>
                    <a:pt x="951" y="15"/>
                    <a:pt x="856" y="0"/>
                    <a:pt x="764" y="0"/>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836;p17">
              <a:extLst>
                <a:ext uri="{FF2B5EF4-FFF2-40B4-BE49-F238E27FC236}">
                  <a16:creationId xmlns:a16="http://schemas.microsoft.com/office/drawing/2014/main" id="{A40758D2-210A-DBEA-4D47-58AF7E93E72A}"/>
                </a:ext>
              </a:extLst>
            </p:cNvPr>
            <p:cNvSpPr/>
            <p:nvPr/>
          </p:nvSpPr>
          <p:spPr>
            <a:xfrm>
              <a:off x="8046406" y="1956233"/>
              <a:ext cx="190649" cy="124145"/>
            </a:xfrm>
            <a:custGeom>
              <a:avLst/>
              <a:gdLst/>
              <a:ahLst/>
              <a:cxnLst/>
              <a:rect l="l" t="t" r="r" b="b"/>
              <a:pathLst>
                <a:path w="6430" h="4187" extrusionOk="0">
                  <a:moveTo>
                    <a:pt x="3510" y="1"/>
                  </a:moveTo>
                  <a:cubicBezTo>
                    <a:pt x="3471" y="1"/>
                    <a:pt x="3430" y="9"/>
                    <a:pt x="3389" y="25"/>
                  </a:cubicBezTo>
                  <a:lnTo>
                    <a:pt x="1077" y="912"/>
                  </a:lnTo>
                  <a:lnTo>
                    <a:pt x="1045" y="912"/>
                  </a:lnTo>
                  <a:lnTo>
                    <a:pt x="0" y="1102"/>
                  </a:lnTo>
                  <a:lnTo>
                    <a:pt x="444" y="3287"/>
                  </a:lnTo>
                  <a:cubicBezTo>
                    <a:pt x="444" y="3287"/>
                    <a:pt x="1457" y="4015"/>
                    <a:pt x="2281" y="4142"/>
                  </a:cubicBezTo>
                  <a:cubicBezTo>
                    <a:pt x="2608" y="4171"/>
                    <a:pt x="2935" y="4186"/>
                    <a:pt x="3263" y="4186"/>
                  </a:cubicBezTo>
                  <a:cubicBezTo>
                    <a:pt x="3664" y="4186"/>
                    <a:pt x="4065" y="4163"/>
                    <a:pt x="4466" y="4110"/>
                  </a:cubicBezTo>
                  <a:cubicBezTo>
                    <a:pt x="4814" y="4079"/>
                    <a:pt x="5162" y="3984"/>
                    <a:pt x="5511" y="3920"/>
                  </a:cubicBezTo>
                  <a:cubicBezTo>
                    <a:pt x="5701" y="3857"/>
                    <a:pt x="5827" y="3699"/>
                    <a:pt x="5796" y="3572"/>
                  </a:cubicBezTo>
                  <a:cubicBezTo>
                    <a:pt x="5771" y="3449"/>
                    <a:pt x="5652" y="3403"/>
                    <a:pt x="5496" y="3403"/>
                  </a:cubicBezTo>
                  <a:cubicBezTo>
                    <a:pt x="5450" y="3403"/>
                    <a:pt x="5402" y="3407"/>
                    <a:pt x="5352" y="3414"/>
                  </a:cubicBezTo>
                  <a:cubicBezTo>
                    <a:pt x="5067" y="3509"/>
                    <a:pt x="4719" y="3572"/>
                    <a:pt x="4402" y="3635"/>
                  </a:cubicBezTo>
                  <a:lnTo>
                    <a:pt x="4371" y="3445"/>
                  </a:lnTo>
                  <a:cubicBezTo>
                    <a:pt x="4972" y="3350"/>
                    <a:pt x="5542" y="3224"/>
                    <a:pt x="6081" y="3002"/>
                  </a:cubicBezTo>
                  <a:cubicBezTo>
                    <a:pt x="6303" y="2907"/>
                    <a:pt x="6429" y="2717"/>
                    <a:pt x="6366" y="2559"/>
                  </a:cubicBezTo>
                  <a:cubicBezTo>
                    <a:pt x="6319" y="2466"/>
                    <a:pt x="6188" y="2407"/>
                    <a:pt x="6034" y="2407"/>
                  </a:cubicBezTo>
                  <a:cubicBezTo>
                    <a:pt x="5978" y="2407"/>
                    <a:pt x="5919" y="2415"/>
                    <a:pt x="5859" y="2432"/>
                  </a:cubicBezTo>
                  <a:cubicBezTo>
                    <a:pt x="5352" y="2654"/>
                    <a:pt x="4846" y="2780"/>
                    <a:pt x="4307" y="2844"/>
                  </a:cubicBezTo>
                  <a:lnTo>
                    <a:pt x="4276" y="2685"/>
                  </a:lnTo>
                  <a:cubicBezTo>
                    <a:pt x="4782" y="2590"/>
                    <a:pt x="5321" y="2464"/>
                    <a:pt x="5796" y="2274"/>
                  </a:cubicBezTo>
                  <a:cubicBezTo>
                    <a:pt x="5986" y="2210"/>
                    <a:pt x="6113" y="2020"/>
                    <a:pt x="6049" y="1862"/>
                  </a:cubicBezTo>
                  <a:cubicBezTo>
                    <a:pt x="6006" y="1754"/>
                    <a:pt x="5889" y="1705"/>
                    <a:pt x="5768" y="1705"/>
                  </a:cubicBezTo>
                  <a:cubicBezTo>
                    <a:pt x="5712" y="1705"/>
                    <a:pt x="5656" y="1715"/>
                    <a:pt x="5606" y="1735"/>
                  </a:cubicBezTo>
                  <a:cubicBezTo>
                    <a:pt x="5131" y="1894"/>
                    <a:pt x="4656" y="2020"/>
                    <a:pt x="4212" y="2084"/>
                  </a:cubicBezTo>
                  <a:lnTo>
                    <a:pt x="4181" y="1925"/>
                  </a:lnTo>
                  <a:cubicBezTo>
                    <a:pt x="4624" y="1862"/>
                    <a:pt x="5099" y="1735"/>
                    <a:pt x="5542" y="1577"/>
                  </a:cubicBezTo>
                  <a:cubicBezTo>
                    <a:pt x="5701" y="1482"/>
                    <a:pt x="5796" y="1324"/>
                    <a:pt x="5732" y="1165"/>
                  </a:cubicBezTo>
                  <a:cubicBezTo>
                    <a:pt x="5685" y="1048"/>
                    <a:pt x="5569" y="983"/>
                    <a:pt x="5447" y="983"/>
                  </a:cubicBezTo>
                  <a:cubicBezTo>
                    <a:pt x="5405" y="983"/>
                    <a:pt x="5362" y="990"/>
                    <a:pt x="5321" y="1007"/>
                  </a:cubicBezTo>
                  <a:cubicBezTo>
                    <a:pt x="4909" y="1165"/>
                    <a:pt x="4497" y="1260"/>
                    <a:pt x="4086" y="1324"/>
                  </a:cubicBezTo>
                  <a:cubicBezTo>
                    <a:pt x="3845" y="1361"/>
                    <a:pt x="3592" y="1376"/>
                    <a:pt x="3336" y="1376"/>
                  </a:cubicBezTo>
                  <a:cubicBezTo>
                    <a:pt x="3155" y="1376"/>
                    <a:pt x="2971" y="1368"/>
                    <a:pt x="2787" y="1355"/>
                  </a:cubicBezTo>
                  <a:cubicBezTo>
                    <a:pt x="2502" y="1324"/>
                    <a:pt x="2217" y="1292"/>
                    <a:pt x="1932" y="1197"/>
                  </a:cubicBezTo>
                  <a:lnTo>
                    <a:pt x="3611" y="563"/>
                  </a:lnTo>
                  <a:cubicBezTo>
                    <a:pt x="3737" y="500"/>
                    <a:pt x="3832" y="342"/>
                    <a:pt x="3769" y="183"/>
                  </a:cubicBezTo>
                  <a:cubicBezTo>
                    <a:pt x="3722" y="66"/>
                    <a:pt x="3623" y="1"/>
                    <a:pt x="3510" y="1"/>
                  </a:cubicBezTo>
                  <a:close/>
                </a:path>
              </a:pathLst>
            </a:custGeom>
            <a:solidFill>
              <a:srgbClr val="F99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837;p17">
              <a:extLst>
                <a:ext uri="{FF2B5EF4-FFF2-40B4-BE49-F238E27FC236}">
                  <a16:creationId xmlns:a16="http://schemas.microsoft.com/office/drawing/2014/main" id="{9576970E-9F96-8D9B-0CC1-6896E89F4A31}"/>
                </a:ext>
              </a:extLst>
            </p:cNvPr>
            <p:cNvSpPr/>
            <p:nvPr/>
          </p:nvSpPr>
          <p:spPr>
            <a:xfrm>
              <a:off x="8156259" y="1896281"/>
              <a:ext cx="189701" cy="124797"/>
            </a:xfrm>
            <a:custGeom>
              <a:avLst/>
              <a:gdLst/>
              <a:ahLst/>
              <a:cxnLst/>
              <a:rect l="l" t="t" r="r" b="b"/>
              <a:pathLst>
                <a:path w="6398" h="4209" extrusionOk="0">
                  <a:moveTo>
                    <a:pt x="2937" y="0"/>
                  </a:moveTo>
                  <a:cubicBezTo>
                    <a:pt x="2809" y="0"/>
                    <a:pt x="2686" y="86"/>
                    <a:pt x="2661" y="210"/>
                  </a:cubicBezTo>
                  <a:cubicBezTo>
                    <a:pt x="2598" y="337"/>
                    <a:pt x="2661" y="527"/>
                    <a:pt x="2819" y="590"/>
                  </a:cubicBezTo>
                  <a:lnTo>
                    <a:pt x="4498" y="1224"/>
                  </a:lnTo>
                  <a:cubicBezTo>
                    <a:pt x="4181" y="1287"/>
                    <a:pt x="3896" y="1350"/>
                    <a:pt x="3611" y="1382"/>
                  </a:cubicBezTo>
                  <a:cubicBezTo>
                    <a:pt x="3427" y="1395"/>
                    <a:pt x="3249" y="1403"/>
                    <a:pt x="3072" y="1403"/>
                  </a:cubicBezTo>
                  <a:cubicBezTo>
                    <a:pt x="2821" y="1403"/>
                    <a:pt x="2572" y="1388"/>
                    <a:pt x="2312" y="1350"/>
                  </a:cubicBezTo>
                  <a:cubicBezTo>
                    <a:pt x="1901" y="1287"/>
                    <a:pt x="1489" y="1192"/>
                    <a:pt x="1109" y="1034"/>
                  </a:cubicBezTo>
                  <a:cubicBezTo>
                    <a:pt x="1068" y="1017"/>
                    <a:pt x="1025" y="1009"/>
                    <a:pt x="983" y="1009"/>
                  </a:cubicBezTo>
                  <a:cubicBezTo>
                    <a:pt x="861" y="1009"/>
                    <a:pt x="744" y="1075"/>
                    <a:pt x="697" y="1192"/>
                  </a:cubicBezTo>
                  <a:cubicBezTo>
                    <a:pt x="634" y="1319"/>
                    <a:pt x="697" y="1509"/>
                    <a:pt x="887" y="1572"/>
                  </a:cubicBezTo>
                  <a:cubicBezTo>
                    <a:pt x="1331" y="1730"/>
                    <a:pt x="1774" y="1857"/>
                    <a:pt x="2249" y="1920"/>
                  </a:cubicBezTo>
                  <a:lnTo>
                    <a:pt x="2217" y="2110"/>
                  </a:lnTo>
                  <a:cubicBezTo>
                    <a:pt x="1742" y="2047"/>
                    <a:pt x="1267" y="1920"/>
                    <a:pt x="824" y="1730"/>
                  </a:cubicBezTo>
                  <a:cubicBezTo>
                    <a:pt x="775" y="1714"/>
                    <a:pt x="726" y="1706"/>
                    <a:pt x="679" y="1706"/>
                  </a:cubicBezTo>
                  <a:cubicBezTo>
                    <a:pt x="544" y="1706"/>
                    <a:pt x="428" y="1771"/>
                    <a:pt x="381" y="1889"/>
                  </a:cubicBezTo>
                  <a:cubicBezTo>
                    <a:pt x="317" y="2015"/>
                    <a:pt x="412" y="2205"/>
                    <a:pt x="602" y="2300"/>
                  </a:cubicBezTo>
                  <a:cubicBezTo>
                    <a:pt x="1109" y="2490"/>
                    <a:pt x="1616" y="2617"/>
                    <a:pt x="2122" y="2680"/>
                  </a:cubicBezTo>
                  <a:lnTo>
                    <a:pt x="2122" y="2871"/>
                  </a:lnTo>
                  <a:cubicBezTo>
                    <a:pt x="1584" y="2807"/>
                    <a:pt x="1046" y="2649"/>
                    <a:pt x="539" y="2459"/>
                  </a:cubicBezTo>
                  <a:cubicBezTo>
                    <a:pt x="479" y="2439"/>
                    <a:pt x="416" y="2428"/>
                    <a:pt x="355" y="2428"/>
                  </a:cubicBezTo>
                  <a:cubicBezTo>
                    <a:pt x="225" y="2428"/>
                    <a:pt x="107" y="2477"/>
                    <a:pt x="64" y="2585"/>
                  </a:cubicBezTo>
                  <a:cubicBezTo>
                    <a:pt x="1" y="2744"/>
                    <a:pt x="127" y="2934"/>
                    <a:pt x="349" y="3029"/>
                  </a:cubicBezTo>
                  <a:cubicBezTo>
                    <a:pt x="887" y="3219"/>
                    <a:pt x="1457" y="3377"/>
                    <a:pt x="2027" y="3472"/>
                  </a:cubicBezTo>
                  <a:lnTo>
                    <a:pt x="1996" y="3631"/>
                  </a:lnTo>
                  <a:cubicBezTo>
                    <a:pt x="1679" y="3599"/>
                    <a:pt x="1362" y="3536"/>
                    <a:pt x="1046" y="3441"/>
                  </a:cubicBezTo>
                  <a:cubicBezTo>
                    <a:pt x="995" y="3424"/>
                    <a:pt x="944" y="3416"/>
                    <a:pt x="895" y="3416"/>
                  </a:cubicBezTo>
                  <a:cubicBezTo>
                    <a:pt x="763" y="3416"/>
                    <a:pt x="649" y="3474"/>
                    <a:pt x="602" y="3567"/>
                  </a:cubicBezTo>
                  <a:cubicBezTo>
                    <a:pt x="571" y="3694"/>
                    <a:pt x="697" y="3852"/>
                    <a:pt x="919" y="3916"/>
                  </a:cubicBezTo>
                  <a:cubicBezTo>
                    <a:pt x="1267" y="4011"/>
                    <a:pt x="1584" y="4074"/>
                    <a:pt x="1932" y="4137"/>
                  </a:cubicBezTo>
                  <a:cubicBezTo>
                    <a:pt x="2297" y="4185"/>
                    <a:pt x="2661" y="4209"/>
                    <a:pt x="3025" y="4209"/>
                  </a:cubicBezTo>
                  <a:cubicBezTo>
                    <a:pt x="3389" y="4209"/>
                    <a:pt x="3753" y="4185"/>
                    <a:pt x="4118" y="4137"/>
                  </a:cubicBezTo>
                  <a:cubicBezTo>
                    <a:pt x="4941" y="4042"/>
                    <a:pt x="5986" y="3282"/>
                    <a:pt x="5986" y="3282"/>
                  </a:cubicBezTo>
                  <a:lnTo>
                    <a:pt x="6398" y="1129"/>
                  </a:lnTo>
                  <a:lnTo>
                    <a:pt x="5353" y="907"/>
                  </a:lnTo>
                  <a:lnTo>
                    <a:pt x="3041" y="20"/>
                  </a:lnTo>
                  <a:cubicBezTo>
                    <a:pt x="3007" y="7"/>
                    <a:pt x="2972" y="0"/>
                    <a:pt x="2937" y="0"/>
                  </a:cubicBezTo>
                  <a:close/>
                </a:path>
              </a:pathLst>
            </a:custGeom>
            <a:solidFill>
              <a:srgbClr val="F99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838;p17">
              <a:extLst>
                <a:ext uri="{FF2B5EF4-FFF2-40B4-BE49-F238E27FC236}">
                  <a16:creationId xmlns:a16="http://schemas.microsoft.com/office/drawing/2014/main" id="{5AB8FAD6-19F7-604E-E8E8-B111E61CC078}"/>
                </a:ext>
              </a:extLst>
            </p:cNvPr>
            <p:cNvSpPr/>
            <p:nvPr/>
          </p:nvSpPr>
          <p:spPr>
            <a:xfrm>
              <a:off x="8058622" y="1212345"/>
              <a:ext cx="105169" cy="119282"/>
            </a:xfrm>
            <a:custGeom>
              <a:avLst/>
              <a:gdLst/>
              <a:ahLst/>
              <a:cxnLst/>
              <a:rect l="l" t="t" r="r" b="b"/>
              <a:pathLst>
                <a:path w="3547" h="4023" extrusionOk="0">
                  <a:moveTo>
                    <a:pt x="3390" y="471"/>
                  </a:moveTo>
                  <a:lnTo>
                    <a:pt x="3389" y="476"/>
                  </a:lnTo>
                  <a:lnTo>
                    <a:pt x="3420" y="476"/>
                  </a:lnTo>
                  <a:cubicBezTo>
                    <a:pt x="3410" y="474"/>
                    <a:pt x="3400" y="472"/>
                    <a:pt x="3390" y="471"/>
                  </a:cubicBezTo>
                  <a:close/>
                  <a:moveTo>
                    <a:pt x="3547" y="1"/>
                  </a:moveTo>
                  <a:cubicBezTo>
                    <a:pt x="2692" y="1"/>
                    <a:pt x="1837" y="96"/>
                    <a:pt x="1013" y="254"/>
                  </a:cubicBezTo>
                  <a:lnTo>
                    <a:pt x="0" y="3611"/>
                  </a:lnTo>
                  <a:lnTo>
                    <a:pt x="1330" y="4023"/>
                  </a:lnTo>
                  <a:lnTo>
                    <a:pt x="2185" y="1236"/>
                  </a:lnTo>
                  <a:cubicBezTo>
                    <a:pt x="2325" y="761"/>
                    <a:pt x="2760" y="459"/>
                    <a:pt x="3229" y="459"/>
                  </a:cubicBezTo>
                  <a:cubicBezTo>
                    <a:pt x="3283" y="459"/>
                    <a:pt x="3336" y="463"/>
                    <a:pt x="3390" y="471"/>
                  </a:cubicBezTo>
                  <a:lnTo>
                    <a:pt x="3390" y="471"/>
                  </a:lnTo>
                  <a:lnTo>
                    <a:pt x="3547" y="1"/>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839;p17">
              <a:extLst>
                <a:ext uri="{FF2B5EF4-FFF2-40B4-BE49-F238E27FC236}">
                  <a16:creationId xmlns:a16="http://schemas.microsoft.com/office/drawing/2014/main" id="{B1337FB0-6A72-C51C-04F6-EBC1BC908346}"/>
                </a:ext>
              </a:extLst>
            </p:cNvPr>
            <p:cNvSpPr/>
            <p:nvPr/>
          </p:nvSpPr>
          <p:spPr>
            <a:xfrm>
              <a:off x="8333744" y="1250860"/>
              <a:ext cx="68551" cy="32437"/>
            </a:xfrm>
            <a:custGeom>
              <a:avLst/>
              <a:gdLst/>
              <a:ahLst/>
              <a:cxnLst/>
              <a:rect l="l" t="t" r="r" b="b"/>
              <a:pathLst>
                <a:path w="2312" h="1094" extrusionOk="0">
                  <a:moveTo>
                    <a:pt x="0" y="950"/>
                  </a:moveTo>
                  <a:lnTo>
                    <a:pt x="0" y="950"/>
                  </a:lnTo>
                  <a:cubicBezTo>
                    <a:pt x="19" y="957"/>
                    <a:pt x="38" y="963"/>
                    <a:pt x="56" y="968"/>
                  </a:cubicBezTo>
                  <a:lnTo>
                    <a:pt x="56" y="968"/>
                  </a:lnTo>
                  <a:cubicBezTo>
                    <a:pt x="38" y="962"/>
                    <a:pt x="19" y="956"/>
                    <a:pt x="0" y="950"/>
                  </a:cubicBezTo>
                  <a:close/>
                  <a:moveTo>
                    <a:pt x="760" y="0"/>
                  </a:moveTo>
                  <a:lnTo>
                    <a:pt x="760" y="0"/>
                  </a:lnTo>
                  <a:cubicBezTo>
                    <a:pt x="855" y="127"/>
                    <a:pt x="887" y="317"/>
                    <a:pt x="824" y="475"/>
                  </a:cubicBezTo>
                  <a:cubicBezTo>
                    <a:pt x="747" y="782"/>
                    <a:pt x="484" y="986"/>
                    <a:pt x="202" y="986"/>
                  </a:cubicBezTo>
                  <a:cubicBezTo>
                    <a:pt x="154" y="986"/>
                    <a:pt x="105" y="980"/>
                    <a:pt x="56" y="968"/>
                  </a:cubicBezTo>
                  <a:lnTo>
                    <a:pt x="56" y="968"/>
                  </a:lnTo>
                  <a:cubicBezTo>
                    <a:pt x="342" y="1053"/>
                    <a:pt x="631" y="1093"/>
                    <a:pt x="917" y="1093"/>
                  </a:cubicBezTo>
                  <a:cubicBezTo>
                    <a:pt x="1405" y="1093"/>
                    <a:pt x="1883" y="975"/>
                    <a:pt x="2312" y="760"/>
                  </a:cubicBezTo>
                  <a:cubicBezTo>
                    <a:pt x="1805" y="475"/>
                    <a:pt x="1299" y="222"/>
                    <a:pt x="760"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840;p17">
              <a:extLst>
                <a:ext uri="{FF2B5EF4-FFF2-40B4-BE49-F238E27FC236}">
                  <a16:creationId xmlns:a16="http://schemas.microsoft.com/office/drawing/2014/main" id="{A5F36310-1FC8-75BA-4F43-9691EB397864}"/>
                </a:ext>
              </a:extLst>
            </p:cNvPr>
            <p:cNvSpPr/>
            <p:nvPr/>
          </p:nvSpPr>
          <p:spPr>
            <a:xfrm>
              <a:off x="8160025" y="1226428"/>
              <a:ext cx="173749" cy="52629"/>
            </a:xfrm>
            <a:custGeom>
              <a:avLst/>
              <a:gdLst/>
              <a:ahLst/>
              <a:cxnLst/>
              <a:rect l="l" t="t" r="r" b="b"/>
              <a:pathLst>
                <a:path w="5860" h="1775" extrusionOk="0">
                  <a:moveTo>
                    <a:pt x="0" y="1"/>
                  </a:moveTo>
                  <a:lnTo>
                    <a:pt x="5859" y="1774"/>
                  </a:lnTo>
                  <a:lnTo>
                    <a:pt x="159" y="32"/>
                  </a:lnTo>
                  <a:cubicBezTo>
                    <a:pt x="127" y="32"/>
                    <a:pt x="64" y="1"/>
                    <a:pt x="0"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841;p17">
              <a:extLst>
                <a:ext uri="{FF2B5EF4-FFF2-40B4-BE49-F238E27FC236}">
                  <a16:creationId xmlns:a16="http://schemas.microsoft.com/office/drawing/2014/main" id="{57B38211-27F7-6CC9-A4E2-14862ACE1363}"/>
                </a:ext>
              </a:extLst>
            </p:cNvPr>
            <p:cNvSpPr/>
            <p:nvPr/>
          </p:nvSpPr>
          <p:spPr>
            <a:xfrm>
              <a:off x="8159076" y="1212345"/>
              <a:ext cx="200968" cy="67750"/>
            </a:xfrm>
            <a:custGeom>
              <a:avLst/>
              <a:gdLst/>
              <a:ahLst/>
              <a:cxnLst/>
              <a:rect l="l" t="t" r="r" b="b"/>
              <a:pathLst>
                <a:path w="6778" h="2285" extrusionOk="0">
                  <a:moveTo>
                    <a:pt x="159" y="1"/>
                  </a:moveTo>
                  <a:lnTo>
                    <a:pt x="1" y="476"/>
                  </a:lnTo>
                  <a:lnTo>
                    <a:pt x="32" y="476"/>
                  </a:lnTo>
                  <a:cubicBezTo>
                    <a:pt x="96" y="476"/>
                    <a:pt x="159" y="507"/>
                    <a:pt x="191" y="507"/>
                  </a:cubicBezTo>
                  <a:lnTo>
                    <a:pt x="5891" y="2249"/>
                  </a:lnTo>
                  <a:cubicBezTo>
                    <a:pt x="5958" y="2273"/>
                    <a:pt x="6026" y="2285"/>
                    <a:pt x="6093" y="2285"/>
                  </a:cubicBezTo>
                  <a:cubicBezTo>
                    <a:pt x="6375" y="2285"/>
                    <a:pt x="6638" y="2081"/>
                    <a:pt x="6715" y="1774"/>
                  </a:cubicBezTo>
                  <a:cubicBezTo>
                    <a:pt x="6778" y="1616"/>
                    <a:pt x="6746" y="1426"/>
                    <a:pt x="6651" y="1299"/>
                  </a:cubicBezTo>
                  <a:cubicBezTo>
                    <a:pt x="4783" y="444"/>
                    <a:pt x="2661" y="1"/>
                    <a:pt x="476"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842;p17">
              <a:extLst>
                <a:ext uri="{FF2B5EF4-FFF2-40B4-BE49-F238E27FC236}">
                  <a16:creationId xmlns:a16="http://schemas.microsoft.com/office/drawing/2014/main" id="{3F2C8452-83F8-3B01-BF8B-76B491EB3722}"/>
                </a:ext>
              </a:extLst>
            </p:cNvPr>
            <p:cNvSpPr/>
            <p:nvPr/>
          </p:nvSpPr>
          <p:spPr>
            <a:xfrm>
              <a:off x="8312129" y="1609536"/>
              <a:ext cx="272335" cy="389482"/>
            </a:xfrm>
            <a:custGeom>
              <a:avLst/>
              <a:gdLst/>
              <a:ahLst/>
              <a:cxnLst/>
              <a:rect l="l" t="t" r="r" b="b"/>
              <a:pathLst>
                <a:path w="9185" h="13136" extrusionOk="0">
                  <a:moveTo>
                    <a:pt x="3326" y="1"/>
                  </a:moveTo>
                  <a:lnTo>
                    <a:pt x="1933" y="3263"/>
                  </a:lnTo>
                  <a:cubicBezTo>
                    <a:pt x="1964" y="3294"/>
                    <a:pt x="5638" y="4909"/>
                    <a:pt x="5638" y="7918"/>
                  </a:cubicBezTo>
                  <a:cubicBezTo>
                    <a:pt x="5638" y="9976"/>
                    <a:pt x="1172" y="10515"/>
                    <a:pt x="1" y="10546"/>
                  </a:cubicBezTo>
                  <a:lnTo>
                    <a:pt x="729" y="12953"/>
                  </a:lnTo>
                  <a:cubicBezTo>
                    <a:pt x="771" y="12952"/>
                    <a:pt x="812" y="12952"/>
                    <a:pt x="854" y="12952"/>
                  </a:cubicBezTo>
                  <a:cubicBezTo>
                    <a:pt x="1815" y="12952"/>
                    <a:pt x="2784" y="13135"/>
                    <a:pt x="3767" y="13135"/>
                  </a:cubicBezTo>
                  <a:cubicBezTo>
                    <a:pt x="4622" y="13135"/>
                    <a:pt x="5488" y="12997"/>
                    <a:pt x="6366" y="12478"/>
                  </a:cubicBezTo>
                  <a:cubicBezTo>
                    <a:pt x="7538" y="11211"/>
                    <a:pt x="8488" y="9723"/>
                    <a:pt x="9185" y="8108"/>
                  </a:cubicBezTo>
                  <a:cubicBezTo>
                    <a:pt x="9185" y="8045"/>
                    <a:pt x="9185" y="7981"/>
                    <a:pt x="9185" y="7918"/>
                  </a:cubicBezTo>
                  <a:cubicBezTo>
                    <a:pt x="9185" y="2566"/>
                    <a:pt x="3548" y="96"/>
                    <a:pt x="3326" y="1"/>
                  </a:cubicBezTo>
                  <a:close/>
                </a:path>
              </a:pathLst>
            </a:custGeom>
            <a:solidFill>
              <a:srgbClr val="F99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843;p17">
              <a:extLst>
                <a:ext uri="{FF2B5EF4-FFF2-40B4-BE49-F238E27FC236}">
                  <a16:creationId xmlns:a16="http://schemas.microsoft.com/office/drawing/2014/main" id="{8CD74EA7-41EB-AB0A-6709-F3A81CF80667}"/>
                </a:ext>
              </a:extLst>
            </p:cNvPr>
            <p:cNvSpPr/>
            <p:nvPr/>
          </p:nvSpPr>
          <p:spPr>
            <a:xfrm>
              <a:off x="7800400" y="1625517"/>
              <a:ext cx="259171" cy="429065"/>
            </a:xfrm>
            <a:custGeom>
              <a:avLst/>
              <a:gdLst/>
              <a:ahLst/>
              <a:cxnLst/>
              <a:rect l="l" t="t" r="r" b="b"/>
              <a:pathLst>
                <a:path w="8741" h="14471" extrusionOk="0">
                  <a:moveTo>
                    <a:pt x="1869" y="0"/>
                  </a:moveTo>
                  <a:cubicBezTo>
                    <a:pt x="1774" y="158"/>
                    <a:pt x="0" y="4370"/>
                    <a:pt x="0" y="8994"/>
                  </a:cubicBezTo>
                  <a:cubicBezTo>
                    <a:pt x="0" y="9849"/>
                    <a:pt x="190" y="10577"/>
                    <a:pt x="507" y="11211"/>
                  </a:cubicBezTo>
                  <a:cubicBezTo>
                    <a:pt x="1235" y="12129"/>
                    <a:pt x="2059" y="12953"/>
                    <a:pt x="2977" y="13681"/>
                  </a:cubicBezTo>
                  <a:cubicBezTo>
                    <a:pt x="4166" y="14355"/>
                    <a:pt x="5430" y="14471"/>
                    <a:pt x="6644" y="14471"/>
                  </a:cubicBezTo>
                  <a:cubicBezTo>
                    <a:pt x="7278" y="14471"/>
                    <a:pt x="7899" y="14439"/>
                    <a:pt x="8489" y="14439"/>
                  </a:cubicBezTo>
                  <a:cubicBezTo>
                    <a:pt x="8574" y="14439"/>
                    <a:pt x="8658" y="14440"/>
                    <a:pt x="8741" y="14441"/>
                  </a:cubicBezTo>
                  <a:lnTo>
                    <a:pt x="8456" y="12224"/>
                  </a:lnTo>
                  <a:cubicBezTo>
                    <a:pt x="7252" y="12193"/>
                    <a:pt x="3547" y="11084"/>
                    <a:pt x="3547" y="8994"/>
                  </a:cubicBezTo>
                  <a:cubicBezTo>
                    <a:pt x="3547" y="5289"/>
                    <a:pt x="4972" y="1710"/>
                    <a:pt x="5004" y="1678"/>
                  </a:cubicBezTo>
                  <a:lnTo>
                    <a:pt x="1869" y="0"/>
                  </a:lnTo>
                  <a:close/>
                </a:path>
              </a:pathLst>
            </a:custGeom>
            <a:solidFill>
              <a:srgbClr val="F99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844;p17">
              <a:extLst>
                <a:ext uri="{FF2B5EF4-FFF2-40B4-BE49-F238E27FC236}">
                  <a16:creationId xmlns:a16="http://schemas.microsoft.com/office/drawing/2014/main" id="{BB6F5312-FCE2-27FF-078E-98EBDA3E4BEE}"/>
                </a:ext>
              </a:extLst>
            </p:cNvPr>
            <p:cNvSpPr/>
            <p:nvPr/>
          </p:nvSpPr>
          <p:spPr>
            <a:xfrm>
              <a:off x="8250161" y="1529718"/>
              <a:ext cx="267651" cy="242300"/>
            </a:xfrm>
            <a:custGeom>
              <a:avLst/>
              <a:gdLst/>
              <a:ahLst/>
              <a:cxnLst/>
              <a:rect l="l" t="t" r="r" b="b"/>
              <a:pathLst>
                <a:path w="9027" h="8172" extrusionOk="0">
                  <a:moveTo>
                    <a:pt x="1" y="1"/>
                  </a:moveTo>
                  <a:lnTo>
                    <a:pt x="1837" y="5638"/>
                  </a:lnTo>
                  <a:cubicBezTo>
                    <a:pt x="3959" y="6683"/>
                    <a:pt x="4656" y="6968"/>
                    <a:pt x="5638" y="8171"/>
                  </a:cubicBezTo>
                  <a:lnTo>
                    <a:pt x="9026" y="5258"/>
                  </a:lnTo>
                  <a:cubicBezTo>
                    <a:pt x="7759" y="3674"/>
                    <a:pt x="4941" y="412"/>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845;p17">
              <a:extLst>
                <a:ext uri="{FF2B5EF4-FFF2-40B4-BE49-F238E27FC236}">
                  <a16:creationId xmlns:a16="http://schemas.microsoft.com/office/drawing/2014/main" id="{2AE1C3B6-48C8-D9F0-95B4-934388A03076}"/>
                </a:ext>
              </a:extLst>
            </p:cNvPr>
            <p:cNvSpPr/>
            <p:nvPr/>
          </p:nvSpPr>
          <p:spPr>
            <a:xfrm>
              <a:off x="7805085" y="1495917"/>
              <a:ext cx="268570" cy="243219"/>
            </a:xfrm>
            <a:custGeom>
              <a:avLst/>
              <a:gdLst/>
              <a:ahLst/>
              <a:cxnLst/>
              <a:rect l="l" t="t" r="r" b="b"/>
              <a:pathLst>
                <a:path w="9058" h="8203" extrusionOk="0">
                  <a:moveTo>
                    <a:pt x="9058" y="1"/>
                  </a:moveTo>
                  <a:lnTo>
                    <a:pt x="9058" y="1"/>
                  </a:lnTo>
                  <a:cubicBezTo>
                    <a:pt x="3262" y="222"/>
                    <a:pt x="1109" y="2028"/>
                    <a:pt x="0" y="6841"/>
                  </a:cubicBezTo>
                  <a:lnTo>
                    <a:pt x="4244" y="8203"/>
                  </a:lnTo>
                  <a:cubicBezTo>
                    <a:pt x="4751" y="6018"/>
                    <a:pt x="6081" y="5384"/>
                    <a:pt x="8393" y="5036"/>
                  </a:cubicBezTo>
                  <a:lnTo>
                    <a:pt x="90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846;p17">
              <a:extLst>
                <a:ext uri="{FF2B5EF4-FFF2-40B4-BE49-F238E27FC236}">
                  <a16:creationId xmlns:a16="http://schemas.microsoft.com/office/drawing/2014/main" id="{856A15A5-0B49-354B-3B1F-F71FFA34771B}"/>
                </a:ext>
              </a:extLst>
            </p:cNvPr>
            <p:cNvSpPr/>
            <p:nvPr/>
          </p:nvSpPr>
          <p:spPr>
            <a:xfrm>
              <a:off x="8189141" y="1904376"/>
              <a:ext cx="207520" cy="79847"/>
            </a:xfrm>
            <a:custGeom>
              <a:avLst/>
              <a:gdLst/>
              <a:ahLst/>
              <a:cxnLst/>
              <a:rect l="l" t="t" r="r" b="b"/>
              <a:pathLst>
                <a:path w="6999" h="2693" extrusionOk="0">
                  <a:moveTo>
                    <a:pt x="1552" y="1"/>
                  </a:moveTo>
                  <a:lnTo>
                    <a:pt x="1330" y="127"/>
                  </a:lnTo>
                  <a:cubicBezTo>
                    <a:pt x="1108" y="286"/>
                    <a:pt x="855" y="444"/>
                    <a:pt x="633" y="571"/>
                  </a:cubicBezTo>
                  <a:cubicBezTo>
                    <a:pt x="443" y="729"/>
                    <a:pt x="190" y="887"/>
                    <a:pt x="0" y="1077"/>
                  </a:cubicBezTo>
                  <a:cubicBezTo>
                    <a:pt x="253" y="982"/>
                    <a:pt x="507" y="887"/>
                    <a:pt x="760" y="792"/>
                  </a:cubicBezTo>
                  <a:cubicBezTo>
                    <a:pt x="918" y="733"/>
                    <a:pt x="1077" y="674"/>
                    <a:pt x="1235" y="614"/>
                  </a:cubicBezTo>
                  <a:lnTo>
                    <a:pt x="1235" y="614"/>
                  </a:lnTo>
                  <a:lnTo>
                    <a:pt x="1235" y="634"/>
                  </a:lnTo>
                  <a:cubicBezTo>
                    <a:pt x="1235" y="761"/>
                    <a:pt x="1235" y="856"/>
                    <a:pt x="1235" y="951"/>
                  </a:cubicBezTo>
                  <a:cubicBezTo>
                    <a:pt x="1267" y="1141"/>
                    <a:pt x="1267" y="1331"/>
                    <a:pt x="1299" y="1552"/>
                  </a:cubicBezTo>
                  <a:lnTo>
                    <a:pt x="1299" y="1837"/>
                  </a:lnTo>
                  <a:lnTo>
                    <a:pt x="1647" y="1806"/>
                  </a:lnTo>
                  <a:cubicBezTo>
                    <a:pt x="1837" y="1774"/>
                    <a:pt x="1995" y="1742"/>
                    <a:pt x="2154" y="1711"/>
                  </a:cubicBezTo>
                  <a:cubicBezTo>
                    <a:pt x="2344" y="1679"/>
                    <a:pt x="2502" y="1647"/>
                    <a:pt x="2692" y="1616"/>
                  </a:cubicBezTo>
                  <a:cubicBezTo>
                    <a:pt x="2850" y="1584"/>
                    <a:pt x="3040" y="1521"/>
                    <a:pt x="3199" y="1489"/>
                  </a:cubicBezTo>
                  <a:cubicBezTo>
                    <a:pt x="3244" y="1480"/>
                    <a:pt x="3293" y="1471"/>
                    <a:pt x="3342" y="1462"/>
                  </a:cubicBezTo>
                  <a:lnTo>
                    <a:pt x="3342" y="1462"/>
                  </a:lnTo>
                  <a:cubicBezTo>
                    <a:pt x="3360" y="1534"/>
                    <a:pt x="3377" y="1607"/>
                    <a:pt x="3389" y="1679"/>
                  </a:cubicBezTo>
                  <a:cubicBezTo>
                    <a:pt x="3420" y="1869"/>
                    <a:pt x="3484" y="2059"/>
                    <a:pt x="3515" y="2217"/>
                  </a:cubicBezTo>
                  <a:lnTo>
                    <a:pt x="3642" y="2693"/>
                  </a:lnTo>
                  <a:lnTo>
                    <a:pt x="4022" y="2471"/>
                  </a:lnTo>
                  <a:cubicBezTo>
                    <a:pt x="4180" y="2407"/>
                    <a:pt x="4307" y="2312"/>
                    <a:pt x="4465" y="2249"/>
                  </a:cubicBezTo>
                  <a:cubicBezTo>
                    <a:pt x="4592" y="2154"/>
                    <a:pt x="4750" y="2091"/>
                    <a:pt x="4877" y="1996"/>
                  </a:cubicBezTo>
                  <a:cubicBezTo>
                    <a:pt x="5059" y="1895"/>
                    <a:pt x="5241" y="1793"/>
                    <a:pt x="5424" y="1692"/>
                  </a:cubicBezTo>
                  <a:lnTo>
                    <a:pt x="5424" y="1692"/>
                  </a:lnTo>
                  <a:cubicBezTo>
                    <a:pt x="5463" y="1910"/>
                    <a:pt x="5503" y="2127"/>
                    <a:pt x="5542" y="2344"/>
                  </a:cubicBezTo>
                  <a:lnTo>
                    <a:pt x="5574" y="2566"/>
                  </a:lnTo>
                  <a:lnTo>
                    <a:pt x="5764" y="2503"/>
                  </a:lnTo>
                  <a:cubicBezTo>
                    <a:pt x="5954" y="2407"/>
                    <a:pt x="6176" y="2344"/>
                    <a:pt x="6366" y="2249"/>
                  </a:cubicBezTo>
                  <a:lnTo>
                    <a:pt x="6682" y="2122"/>
                  </a:lnTo>
                  <a:cubicBezTo>
                    <a:pt x="6809" y="2091"/>
                    <a:pt x="6904" y="2027"/>
                    <a:pt x="6999" y="1996"/>
                  </a:cubicBezTo>
                  <a:cubicBezTo>
                    <a:pt x="6872" y="1996"/>
                    <a:pt x="6777" y="1996"/>
                    <a:pt x="6651" y="2027"/>
                  </a:cubicBezTo>
                  <a:lnTo>
                    <a:pt x="6334" y="2059"/>
                  </a:lnTo>
                  <a:cubicBezTo>
                    <a:pt x="6186" y="2080"/>
                    <a:pt x="6038" y="2101"/>
                    <a:pt x="5891" y="2113"/>
                  </a:cubicBezTo>
                  <a:lnTo>
                    <a:pt x="5891" y="2113"/>
                  </a:lnTo>
                  <a:cubicBezTo>
                    <a:pt x="5891" y="1822"/>
                    <a:pt x="5891" y="1519"/>
                    <a:pt x="5891" y="1236"/>
                  </a:cubicBezTo>
                  <a:lnTo>
                    <a:pt x="5891" y="856"/>
                  </a:lnTo>
                  <a:lnTo>
                    <a:pt x="5510" y="1046"/>
                  </a:lnTo>
                  <a:cubicBezTo>
                    <a:pt x="5194" y="1172"/>
                    <a:pt x="4909" y="1299"/>
                    <a:pt x="4592" y="1426"/>
                  </a:cubicBezTo>
                  <a:cubicBezTo>
                    <a:pt x="4434" y="1489"/>
                    <a:pt x="4307" y="1552"/>
                    <a:pt x="4149" y="1616"/>
                  </a:cubicBezTo>
                  <a:cubicBezTo>
                    <a:pt x="4139" y="1622"/>
                    <a:pt x="4129" y="1628"/>
                    <a:pt x="4119" y="1633"/>
                  </a:cubicBezTo>
                  <a:lnTo>
                    <a:pt x="4119" y="1633"/>
                  </a:lnTo>
                  <a:cubicBezTo>
                    <a:pt x="4109" y="1596"/>
                    <a:pt x="4098" y="1558"/>
                    <a:pt x="4085" y="1521"/>
                  </a:cubicBezTo>
                  <a:cubicBezTo>
                    <a:pt x="4054" y="1331"/>
                    <a:pt x="4022" y="1141"/>
                    <a:pt x="3990" y="951"/>
                  </a:cubicBezTo>
                  <a:lnTo>
                    <a:pt x="3895" y="602"/>
                  </a:lnTo>
                  <a:lnTo>
                    <a:pt x="3547" y="697"/>
                  </a:lnTo>
                  <a:cubicBezTo>
                    <a:pt x="3389" y="729"/>
                    <a:pt x="3199" y="761"/>
                    <a:pt x="3040" y="824"/>
                  </a:cubicBezTo>
                  <a:cubicBezTo>
                    <a:pt x="2882" y="856"/>
                    <a:pt x="2692" y="887"/>
                    <a:pt x="2534" y="951"/>
                  </a:cubicBezTo>
                  <a:cubicBezTo>
                    <a:pt x="2375" y="982"/>
                    <a:pt x="2185" y="1014"/>
                    <a:pt x="2027" y="1077"/>
                  </a:cubicBezTo>
                  <a:cubicBezTo>
                    <a:pt x="1960" y="1091"/>
                    <a:pt x="1887" y="1110"/>
                    <a:pt x="1814" y="1130"/>
                  </a:cubicBezTo>
                  <a:lnTo>
                    <a:pt x="1814" y="1130"/>
                  </a:lnTo>
                  <a:cubicBezTo>
                    <a:pt x="1800" y="1049"/>
                    <a:pt x="1787" y="968"/>
                    <a:pt x="1774" y="887"/>
                  </a:cubicBezTo>
                  <a:cubicBezTo>
                    <a:pt x="1742" y="792"/>
                    <a:pt x="1710" y="697"/>
                    <a:pt x="1710" y="602"/>
                  </a:cubicBezTo>
                  <a:lnTo>
                    <a:pt x="1647" y="286"/>
                  </a:lnTo>
                  <a:lnTo>
                    <a:pt x="1552" y="1"/>
                  </a:ln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847;p17">
              <a:extLst>
                <a:ext uri="{FF2B5EF4-FFF2-40B4-BE49-F238E27FC236}">
                  <a16:creationId xmlns:a16="http://schemas.microsoft.com/office/drawing/2014/main" id="{AB02E8A5-AEEA-7973-9878-2FF8D5E6EA69}"/>
                </a:ext>
              </a:extLst>
            </p:cNvPr>
            <p:cNvSpPr/>
            <p:nvPr/>
          </p:nvSpPr>
          <p:spPr>
            <a:xfrm>
              <a:off x="8165658" y="1765406"/>
              <a:ext cx="155900" cy="135234"/>
            </a:xfrm>
            <a:custGeom>
              <a:avLst/>
              <a:gdLst/>
              <a:ahLst/>
              <a:cxnLst/>
              <a:rect l="l" t="t" r="r" b="b"/>
              <a:pathLst>
                <a:path w="5258" h="4561" extrusionOk="0">
                  <a:moveTo>
                    <a:pt x="3706" y="1"/>
                  </a:moveTo>
                  <a:lnTo>
                    <a:pt x="3611" y="127"/>
                  </a:lnTo>
                  <a:cubicBezTo>
                    <a:pt x="3294" y="539"/>
                    <a:pt x="2977" y="951"/>
                    <a:pt x="2692" y="1362"/>
                  </a:cubicBezTo>
                  <a:cubicBezTo>
                    <a:pt x="2534" y="1584"/>
                    <a:pt x="2407" y="1774"/>
                    <a:pt x="2249" y="1996"/>
                  </a:cubicBezTo>
                  <a:cubicBezTo>
                    <a:pt x="2162" y="2147"/>
                    <a:pt x="2076" y="2299"/>
                    <a:pt x="1979" y="2450"/>
                  </a:cubicBezTo>
                  <a:lnTo>
                    <a:pt x="1979" y="2450"/>
                  </a:lnTo>
                  <a:cubicBezTo>
                    <a:pt x="1817" y="2419"/>
                    <a:pt x="1660" y="2397"/>
                    <a:pt x="1489" y="2376"/>
                  </a:cubicBezTo>
                  <a:cubicBezTo>
                    <a:pt x="1362" y="2376"/>
                    <a:pt x="1235" y="2376"/>
                    <a:pt x="1109" y="2344"/>
                  </a:cubicBezTo>
                  <a:cubicBezTo>
                    <a:pt x="982" y="2344"/>
                    <a:pt x="887" y="2312"/>
                    <a:pt x="760" y="2312"/>
                  </a:cubicBezTo>
                  <a:lnTo>
                    <a:pt x="475" y="2281"/>
                  </a:lnTo>
                  <a:lnTo>
                    <a:pt x="444" y="2503"/>
                  </a:lnTo>
                  <a:cubicBezTo>
                    <a:pt x="380" y="2661"/>
                    <a:pt x="349" y="2819"/>
                    <a:pt x="285" y="3009"/>
                  </a:cubicBezTo>
                  <a:cubicBezTo>
                    <a:pt x="254" y="3168"/>
                    <a:pt x="222" y="3358"/>
                    <a:pt x="190" y="3516"/>
                  </a:cubicBezTo>
                  <a:cubicBezTo>
                    <a:pt x="159" y="3706"/>
                    <a:pt x="95" y="3864"/>
                    <a:pt x="95" y="4054"/>
                  </a:cubicBezTo>
                  <a:lnTo>
                    <a:pt x="32" y="4308"/>
                  </a:lnTo>
                  <a:cubicBezTo>
                    <a:pt x="32" y="4403"/>
                    <a:pt x="0" y="4466"/>
                    <a:pt x="0" y="4561"/>
                  </a:cubicBezTo>
                  <a:cubicBezTo>
                    <a:pt x="64" y="4498"/>
                    <a:pt x="95" y="4403"/>
                    <a:pt x="127" y="4339"/>
                  </a:cubicBezTo>
                  <a:lnTo>
                    <a:pt x="254" y="4118"/>
                  </a:lnTo>
                  <a:cubicBezTo>
                    <a:pt x="349" y="3959"/>
                    <a:pt x="444" y="3801"/>
                    <a:pt x="507" y="3643"/>
                  </a:cubicBezTo>
                  <a:cubicBezTo>
                    <a:pt x="602" y="3484"/>
                    <a:pt x="665" y="3326"/>
                    <a:pt x="760" y="3168"/>
                  </a:cubicBezTo>
                  <a:cubicBezTo>
                    <a:pt x="791" y="3091"/>
                    <a:pt x="822" y="3014"/>
                    <a:pt x="853" y="2937"/>
                  </a:cubicBezTo>
                  <a:lnTo>
                    <a:pt x="853" y="2937"/>
                  </a:lnTo>
                  <a:cubicBezTo>
                    <a:pt x="906" y="2951"/>
                    <a:pt x="960" y="2964"/>
                    <a:pt x="1014" y="2978"/>
                  </a:cubicBezTo>
                  <a:cubicBezTo>
                    <a:pt x="1109" y="3009"/>
                    <a:pt x="1235" y="3041"/>
                    <a:pt x="1362" y="3041"/>
                  </a:cubicBezTo>
                  <a:cubicBezTo>
                    <a:pt x="1615" y="3104"/>
                    <a:pt x="1837" y="3168"/>
                    <a:pt x="2091" y="3199"/>
                  </a:cubicBezTo>
                  <a:lnTo>
                    <a:pt x="2312" y="3263"/>
                  </a:lnTo>
                  <a:lnTo>
                    <a:pt x="2439" y="3041"/>
                  </a:lnTo>
                  <a:cubicBezTo>
                    <a:pt x="2597" y="2819"/>
                    <a:pt x="2724" y="2598"/>
                    <a:pt x="2851" y="2376"/>
                  </a:cubicBezTo>
                  <a:cubicBezTo>
                    <a:pt x="3009" y="2186"/>
                    <a:pt x="3136" y="1964"/>
                    <a:pt x="3262" y="1742"/>
                  </a:cubicBezTo>
                  <a:cubicBezTo>
                    <a:pt x="3499" y="1329"/>
                    <a:pt x="3735" y="915"/>
                    <a:pt x="3946" y="475"/>
                  </a:cubicBezTo>
                  <a:lnTo>
                    <a:pt x="3946" y="475"/>
                  </a:lnTo>
                  <a:cubicBezTo>
                    <a:pt x="4140" y="474"/>
                    <a:pt x="4335" y="468"/>
                    <a:pt x="4529" y="444"/>
                  </a:cubicBezTo>
                  <a:lnTo>
                    <a:pt x="4909" y="444"/>
                  </a:lnTo>
                  <a:cubicBezTo>
                    <a:pt x="5036" y="412"/>
                    <a:pt x="5131" y="412"/>
                    <a:pt x="5257" y="381"/>
                  </a:cubicBezTo>
                  <a:cubicBezTo>
                    <a:pt x="5162" y="349"/>
                    <a:pt x="5036" y="317"/>
                    <a:pt x="4909" y="286"/>
                  </a:cubicBezTo>
                  <a:cubicBezTo>
                    <a:pt x="4782" y="254"/>
                    <a:pt x="4656" y="222"/>
                    <a:pt x="4561" y="191"/>
                  </a:cubicBezTo>
                  <a:cubicBezTo>
                    <a:pt x="4307" y="127"/>
                    <a:pt x="4054" y="64"/>
                    <a:pt x="3832" y="32"/>
                  </a:cubicBezTo>
                  <a:lnTo>
                    <a:pt x="3706" y="1"/>
                  </a:ln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848;p17">
              <a:extLst>
                <a:ext uri="{FF2B5EF4-FFF2-40B4-BE49-F238E27FC236}">
                  <a16:creationId xmlns:a16="http://schemas.microsoft.com/office/drawing/2014/main" id="{F12E86E2-7967-B8DE-0B64-9CDDB035D5C2}"/>
                </a:ext>
              </a:extLst>
            </p:cNvPr>
            <p:cNvSpPr/>
            <p:nvPr/>
          </p:nvSpPr>
          <p:spPr>
            <a:xfrm>
              <a:off x="7956270" y="1796627"/>
              <a:ext cx="140867" cy="79610"/>
            </a:xfrm>
            <a:custGeom>
              <a:avLst/>
              <a:gdLst/>
              <a:ahLst/>
              <a:cxnLst/>
              <a:rect l="l" t="t" r="r" b="b"/>
              <a:pathLst>
                <a:path w="4751" h="2685" extrusionOk="0">
                  <a:moveTo>
                    <a:pt x="550" y="1"/>
                  </a:moveTo>
                  <a:cubicBezTo>
                    <a:pt x="372" y="1"/>
                    <a:pt x="190" y="9"/>
                    <a:pt x="0" y="24"/>
                  </a:cubicBezTo>
                  <a:cubicBezTo>
                    <a:pt x="317" y="151"/>
                    <a:pt x="665" y="278"/>
                    <a:pt x="982" y="404"/>
                  </a:cubicBezTo>
                  <a:cubicBezTo>
                    <a:pt x="1172" y="468"/>
                    <a:pt x="1330" y="531"/>
                    <a:pt x="1489" y="563"/>
                  </a:cubicBezTo>
                  <a:cubicBezTo>
                    <a:pt x="1556" y="585"/>
                    <a:pt x="1619" y="604"/>
                    <a:pt x="1680" y="621"/>
                  </a:cubicBezTo>
                  <a:lnTo>
                    <a:pt x="1680" y="621"/>
                  </a:lnTo>
                  <a:cubicBezTo>
                    <a:pt x="1680" y="623"/>
                    <a:pt x="1679" y="624"/>
                    <a:pt x="1679" y="626"/>
                  </a:cubicBezTo>
                  <a:cubicBezTo>
                    <a:pt x="1647" y="721"/>
                    <a:pt x="1647" y="816"/>
                    <a:pt x="1615" y="911"/>
                  </a:cubicBezTo>
                  <a:cubicBezTo>
                    <a:pt x="1552" y="1101"/>
                    <a:pt x="1520" y="1291"/>
                    <a:pt x="1457" y="1481"/>
                  </a:cubicBezTo>
                  <a:lnTo>
                    <a:pt x="1362" y="1925"/>
                  </a:lnTo>
                  <a:lnTo>
                    <a:pt x="1362" y="1925"/>
                  </a:lnTo>
                  <a:lnTo>
                    <a:pt x="1837" y="1893"/>
                  </a:lnTo>
                  <a:lnTo>
                    <a:pt x="2344" y="1893"/>
                  </a:lnTo>
                  <a:lnTo>
                    <a:pt x="2819" y="1861"/>
                  </a:lnTo>
                  <a:cubicBezTo>
                    <a:pt x="3009" y="1844"/>
                    <a:pt x="3189" y="1827"/>
                    <a:pt x="3366" y="1809"/>
                  </a:cubicBezTo>
                  <a:lnTo>
                    <a:pt x="3366" y="1809"/>
                  </a:lnTo>
                  <a:cubicBezTo>
                    <a:pt x="3363" y="1826"/>
                    <a:pt x="3360" y="1844"/>
                    <a:pt x="3357" y="1861"/>
                  </a:cubicBezTo>
                  <a:cubicBezTo>
                    <a:pt x="3294" y="2020"/>
                    <a:pt x="3262" y="2178"/>
                    <a:pt x="3230" y="2368"/>
                  </a:cubicBezTo>
                  <a:lnTo>
                    <a:pt x="3167" y="2653"/>
                  </a:lnTo>
                  <a:lnTo>
                    <a:pt x="3420" y="2653"/>
                  </a:lnTo>
                  <a:cubicBezTo>
                    <a:pt x="3642" y="2685"/>
                    <a:pt x="3864" y="2685"/>
                    <a:pt x="4085" y="2685"/>
                  </a:cubicBezTo>
                  <a:lnTo>
                    <a:pt x="4402" y="2685"/>
                  </a:lnTo>
                  <a:cubicBezTo>
                    <a:pt x="4529" y="2685"/>
                    <a:pt x="4624" y="2685"/>
                    <a:pt x="4750" y="2653"/>
                  </a:cubicBezTo>
                  <a:cubicBezTo>
                    <a:pt x="4655" y="2621"/>
                    <a:pt x="4560" y="2590"/>
                    <a:pt x="4434" y="2526"/>
                  </a:cubicBezTo>
                  <a:cubicBezTo>
                    <a:pt x="4339" y="2495"/>
                    <a:pt x="4244" y="2463"/>
                    <a:pt x="4117" y="2431"/>
                  </a:cubicBezTo>
                  <a:cubicBezTo>
                    <a:pt x="4006" y="2376"/>
                    <a:pt x="3884" y="2331"/>
                    <a:pt x="3758" y="2291"/>
                  </a:cubicBezTo>
                  <a:lnTo>
                    <a:pt x="3758" y="2291"/>
                  </a:lnTo>
                  <a:cubicBezTo>
                    <a:pt x="3797" y="2200"/>
                    <a:pt x="3841" y="2110"/>
                    <a:pt x="3895" y="2020"/>
                  </a:cubicBezTo>
                  <a:cubicBezTo>
                    <a:pt x="3959" y="1861"/>
                    <a:pt x="4022" y="1703"/>
                    <a:pt x="4085" y="1545"/>
                  </a:cubicBezTo>
                  <a:lnTo>
                    <a:pt x="4275" y="1133"/>
                  </a:lnTo>
                  <a:lnTo>
                    <a:pt x="3769" y="1133"/>
                  </a:lnTo>
                  <a:cubicBezTo>
                    <a:pt x="3663" y="1122"/>
                    <a:pt x="3554" y="1119"/>
                    <a:pt x="3444" y="1119"/>
                  </a:cubicBezTo>
                  <a:cubicBezTo>
                    <a:pt x="3223" y="1119"/>
                    <a:pt x="2998" y="1133"/>
                    <a:pt x="2787" y="1133"/>
                  </a:cubicBezTo>
                  <a:lnTo>
                    <a:pt x="2312" y="1133"/>
                  </a:lnTo>
                  <a:cubicBezTo>
                    <a:pt x="2295" y="1136"/>
                    <a:pt x="2279" y="1138"/>
                    <a:pt x="2263" y="1140"/>
                  </a:cubicBezTo>
                  <a:lnTo>
                    <a:pt x="2263" y="1140"/>
                  </a:lnTo>
                  <a:cubicBezTo>
                    <a:pt x="2269" y="1106"/>
                    <a:pt x="2275" y="1072"/>
                    <a:pt x="2280" y="1038"/>
                  </a:cubicBezTo>
                  <a:cubicBezTo>
                    <a:pt x="2280" y="943"/>
                    <a:pt x="2312" y="848"/>
                    <a:pt x="2312" y="753"/>
                  </a:cubicBezTo>
                  <a:cubicBezTo>
                    <a:pt x="2344" y="658"/>
                    <a:pt x="2344" y="563"/>
                    <a:pt x="2344" y="468"/>
                  </a:cubicBezTo>
                  <a:lnTo>
                    <a:pt x="2407" y="151"/>
                  </a:lnTo>
                  <a:lnTo>
                    <a:pt x="2122" y="119"/>
                  </a:lnTo>
                  <a:cubicBezTo>
                    <a:pt x="1932" y="88"/>
                    <a:pt x="1774" y="88"/>
                    <a:pt x="1584" y="56"/>
                  </a:cubicBezTo>
                  <a:cubicBezTo>
                    <a:pt x="1425" y="56"/>
                    <a:pt x="1235" y="24"/>
                    <a:pt x="1077" y="24"/>
                  </a:cubicBezTo>
                  <a:cubicBezTo>
                    <a:pt x="903" y="9"/>
                    <a:pt x="729" y="1"/>
                    <a:pt x="550" y="1"/>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849;p17">
              <a:extLst>
                <a:ext uri="{FF2B5EF4-FFF2-40B4-BE49-F238E27FC236}">
                  <a16:creationId xmlns:a16="http://schemas.microsoft.com/office/drawing/2014/main" id="{8EC07D54-07D0-D864-ABF8-AEB3ED99E8CF}"/>
                </a:ext>
              </a:extLst>
            </p:cNvPr>
            <p:cNvSpPr/>
            <p:nvPr/>
          </p:nvSpPr>
          <p:spPr>
            <a:xfrm>
              <a:off x="8007891" y="1887475"/>
              <a:ext cx="110832" cy="117414"/>
            </a:xfrm>
            <a:custGeom>
              <a:avLst/>
              <a:gdLst/>
              <a:ahLst/>
              <a:cxnLst/>
              <a:rect l="l" t="t" r="r" b="b"/>
              <a:pathLst>
                <a:path w="3738" h="3960" extrusionOk="0">
                  <a:moveTo>
                    <a:pt x="3738" y="1"/>
                  </a:moveTo>
                  <a:lnTo>
                    <a:pt x="3738" y="1"/>
                  </a:lnTo>
                  <a:cubicBezTo>
                    <a:pt x="3643" y="96"/>
                    <a:pt x="3580" y="159"/>
                    <a:pt x="3516" y="254"/>
                  </a:cubicBezTo>
                  <a:cubicBezTo>
                    <a:pt x="3453" y="349"/>
                    <a:pt x="3390" y="444"/>
                    <a:pt x="3326" y="539"/>
                  </a:cubicBezTo>
                  <a:cubicBezTo>
                    <a:pt x="3254" y="647"/>
                    <a:pt x="3192" y="756"/>
                    <a:pt x="3129" y="864"/>
                  </a:cubicBezTo>
                  <a:lnTo>
                    <a:pt x="3129" y="864"/>
                  </a:lnTo>
                  <a:cubicBezTo>
                    <a:pt x="3057" y="804"/>
                    <a:pt x="2986" y="751"/>
                    <a:pt x="2914" y="697"/>
                  </a:cubicBezTo>
                  <a:cubicBezTo>
                    <a:pt x="2756" y="571"/>
                    <a:pt x="2629" y="476"/>
                    <a:pt x="2471" y="349"/>
                  </a:cubicBezTo>
                  <a:lnTo>
                    <a:pt x="2123" y="96"/>
                  </a:lnTo>
                  <a:lnTo>
                    <a:pt x="1996" y="571"/>
                  </a:lnTo>
                  <a:cubicBezTo>
                    <a:pt x="1901" y="887"/>
                    <a:pt x="1838" y="1204"/>
                    <a:pt x="1774" y="1521"/>
                  </a:cubicBezTo>
                  <a:lnTo>
                    <a:pt x="1679" y="1996"/>
                  </a:lnTo>
                  <a:cubicBezTo>
                    <a:pt x="1676" y="2014"/>
                    <a:pt x="1672" y="2033"/>
                    <a:pt x="1668" y="2052"/>
                  </a:cubicBezTo>
                  <a:lnTo>
                    <a:pt x="1668" y="2052"/>
                  </a:lnTo>
                  <a:cubicBezTo>
                    <a:pt x="1631" y="2034"/>
                    <a:pt x="1592" y="2016"/>
                    <a:pt x="1553" y="1996"/>
                  </a:cubicBezTo>
                  <a:cubicBezTo>
                    <a:pt x="1458" y="1964"/>
                    <a:pt x="1394" y="1932"/>
                    <a:pt x="1299" y="1901"/>
                  </a:cubicBezTo>
                  <a:cubicBezTo>
                    <a:pt x="1204" y="1869"/>
                    <a:pt x="1109" y="1837"/>
                    <a:pt x="1014" y="1774"/>
                  </a:cubicBezTo>
                  <a:lnTo>
                    <a:pt x="729" y="1679"/>
                  </a:lnTo>
                  <a:lnTo>
                    <a:pt x="634" y="1932"/>
                  </a:lnTo>
                  <a:cubicBezTo>
                    <a:pt x="571" y="2091"/>
                    <a:pt x="508" y="2281"/>
                    <a:pt x="444" y="2439"/>
                  </a:cubicBezTo>
                  <a:cubicBezTo>
                    <a:pt x="381" y="2597"/>
                    <a:pt x="318" y="2756"/>
                    <a:pt x="286" y="2946"/>
                  </a:cubicBezTo>
                  <a:cubicBezTo>
                    <a:pt x="191" y="3263"/>
                    <a:pt x="64" y="3611"/>
                    <a:pt x="1" y="3959"/>
                  </a:cubicBezTo>
                  <a:cubicBezTo>
                    <a:pt x="254" y="3674"/>
                    <a:pt x="444" y="3389"/>
                    <a:pt x="634" y="3104"/>
                  </a:cubicBezTo>
                  <a:cubicBezTo>
                    <a:pt x="729" y="2946"/>
                    <a:pt x="824" y="2787"/>
                    <a:pt x="919" y="2629"/>
                  </a:cubicBezTo>
                  <a:cubicBezTo>
                    <a:pt x="955" y="2581"/>
                    <a:pt x="987" y="2528"/>
                    <a:pt x="1017" y="2473"/>
                  </a:cubicBezTo>
                  <a:lnTo>
                    <a:pt x="1017" y="2473"/>
                  </a:lnTo>
                  <a:cubicBezTo>
                    <a:pt x="1111" y="2535"/>
                    <a:pt x="1205" y="2566"/>
                    <a:pt x="1268" y="2629"/>
                  </a:cubicBezTo>
                  <a:cubicBezTo>
                    <a:pt x="1458" y="2692"/>
                    <a:pt x="1616" y="2787"/>
                    <a:pt x="1774" y="2882"/>
                  </a:cubicBezTo>
                  <a:lnTo>
                    <a:pt x="2186" y="3073"/>
                  </a:lnTo>
                  <a:lnTo>
                    <a:pt x="2281" y="2629"/>
                  </a:lnTo>
                  <a:cubicBezTo>
                    <a:pt x="2313" y="2471"/>
                    <a:pt x="2344" y="2312"/>
                    <a:pt x="2376" y="2154"/>
                  </a:cubicBezTo>
                  <a:lnTo>
                    <a:pt x="2471" y="1679"/>
                  </a:lnTo>
                  <a:cubicBezTo>
                    <a:pt x="2504" y="1497"/>
                    <a:pt x="2537" y="1323"/>
                    <a:pt x="2566" y="1153"/>
                  </a:cubicBezTo>
                  <a:lnTo>
                    <a:pt x="2566" y="1153"/>
                  </a:lnTo>
                  <a:cubicBezTo>
                    <a:pt x="2577" y="1160"/>
                    <a:pt x="2587" y="1166"/>
                    <a:pt x="2598" y="1172"/>
                  </a:cubicBezTo>
                  <a:cubicBezTo>
                    <a:pt x="2756" y="1236"/>
                    <a:pt x="2914" y="1331"/>
                    <a:pt x="3073" y="1394"/>
                  </a:cubicBezTo>
                  <a:lnTo>
                    <a:pt x="3326" y="1521"/>
                  </a:lnTo>
                  <a:lnTo>
                    <a:pt x="3390" y="1299"/>
                  </a:lnTo>
                  <a:cubicBezTo>
                    <a:pt x="3453" y="1077"/>
                    <a:pt x="3516" y="856"/>
                    <a:pt x="3580" y="666"/>
                  </a:cubicBezTo>
                  <a:cubicBezTo>
                    <a:pt x="3611" y="539"/>
                    <a:pt x="3643" y="444"/>
                    <a:pt x="3643" y="317"/>
                  </a:cubicBezTo>
                  <a:cubicBezTo>
                    <a:pt x="3675" y="222"/>
                    <a:pt x="3706" y="96"/>
                    <a:pt x="3738" y="1"/>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693;p17">
            <a:extLst>
              <a:ext uri="{FF2B5EF4-FFF2-40B4-BE49-F238E27FC236}">
                <a16:creationId xmlns:a16="http://schemas.microsoft.com/office/drawing/2014/main" id="{02828645-E216-709B-318C-8663A90580DB}"/>
              </a:ext>
            </a:extLst>
          </p:cNvPr>
          <p:cNvGrpSpPr/>
          <p:nvPr/>
        </p:nvGrpSpPr>
        <p:grpSpPr>
          <a:xfrm>
            <a:off x="5875149" y="2516301"/>
            <a:ext cx="915533" cy="914614"/>
            <a:chOff x="7714949" y="2516589"/>
            <a:chExt cx="915533" cy="914614"/>
          </a:xfrm>
        </p:grpSpPr>
        <p:sp>
          <p:nvSpPr>
            <p:cNvPr id="153" name="Google Shape;694;p17">
              <a:extLst>
                <a:ext uri="{FF2B5EF4-FFF2-40B4-BE49-F238E27FC236}">
                  <a16:creationId xmlns:a16="http://schemas.microsoft.com/office/drawing/2014/main" id="{EB8E93B1-2E03-F55F-EDAA-A96F86B43985}"/>
                </a:ext>
              </a:extLst>
            </p:cNvPr>
            <p:cNvSpPr/>
            <p:nvPr/>
          </p:nvSpPr>
          <p:spPr>
            <a:xfrm>
              <a:off x="7714949" y="2516589"/>
              <a:ext cx="915533" cy="914614"/>
            </a:xfrm>
            <a:custGeom>
              <a:avLst/>
              <a:gdLst/>
              <a:ahLst/>
              <a:cxnLst/>
              <a:rect l="l" t="t" r="r" b="b"/>
              <a:pathLst>
                <a:path w="30878" h="30847" extrusionOk="0">
                  <a:moveTo>
                    <a:pt x="15455" y="1"/>
                  </a:moveTo>
                  <a:cubicBezTo>
                    <a:pt x="6936" y="1"/>
                    <a:pt x="0" y="6905"/>
                    <a:pt x="0" y="15424"/>
                  </a:cubicBezTo>
                  <a:cubicBezTo>
                    <a:pt x="0" y="23942"/>
                    <a:pt x="6936" y="30846"/>
                    <a:pt x="15455" y="30846"/>
                  </a:cubicBezTo>
                  <a:cubicBezTo>
                    <a:pt x="23974" y="30846"/>
                    <a:pt x="30878" y="23942"/>
                    <a:pt x="30878" y="15424"/>
                  </a:cubicBezTo>
                  <a:cubicBezTo>
                    <a:pt x="30878" y="6905"/>
                    <a:pt x="23974" y="1"/>
                    <a:pt x="15455"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695;p17">
              <a:extLst>
                <a:ext uri="{FF2B5EF4-FFF2-40B4-BE49-F238E27FC236}">
                  <a16:creationId xmlns:a16="http://schemas.microsoft.com/office/drawing/2014/main" id="{D52007FE-5206-E50D-F5AD-D381D2547EA3}"/>
                </a:ext>
              </a:extLst>
            </p:cNvPr>
            <p:cNvSpPr/>
            <p:nvPr/>
          </p:nvSpPr>
          <p:spPr>
            <a:xfrm>
              <a:off x="7996980" y="2965430"/>
              <a:ext cx="476683" cy="277939"/>
            </a:xfrm>
            <a:custGeom>
              <a:avLst/>
              <a:gdLst/>
              <a:ahLst/>
              <a:cxnLst/>
              <a:rect l="l" t="t" r="r" b="b"/>
              <a:pathLst>
                <a:path w="16077" h="9374" extrusionOk="0">
                  <a:moveTo>
                    <a:pt x="14462" y="1"/>
                  </a:moveTo>
                  <a:lnTo>
                    <a:pt x="2871" y="1616"/>
                  </a:lnTo>
                  <a:cubicBezTo>
                    <a:pt x="1699" y="1711"/>
                    <a:pt x="717" y="2534"/>
                    <a:pt x="432" y="3674"/>
                  </a:cubicBezTo>
                  <a:cubicBezTo>
                    <a:pt x="401" y="3801"/>
                    <a:pt x="401" y="3896"/>
                    <a:pt x="369" y="3991"/>
                  </a:cubicBezTo>
                  <a:cubicBezTo>
                    <a:pt x="1" y="7164"/>
                    <a:pt x="1964" y="9374"/>
                    <a:pt x="4921" y="9374"/>
                  </a:cubicBezTo>
                  <a:cubicBezTo>
                    <a:pt x="5270" y="9374"/>
                    <a:pt x="5632" y="9343"/>
                    <a:pt x="6006" y="9279"/>
                  </a:cubicBezTo>
                  <a:cubicBezTo>
                    <a:pt x="6133" y="9248"/>
                    <a:pt x="6228" y="9248"/>
                    <a:pt x="6354" y="9216"/>
                  </a:cubicBezTo>
                  <a:lnTo>
                    <a:pt x="16077" y="6936"/>
                  </a:lnTo>
                  <a:lnTo>
                    <a:pt x="14462" y="1"/>
                  </a:lnTo>
                  <a:close/>
                </a:path>
              </a:pathLst>
            </a:custGeom>
            <a:solidFill>
              <a:srgbClr val="F99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696;p17">
              <a:extLst>
                <a:ext uri="{FF2B5EF4-FFF2-40B4-BE49-F238E27FC236}">
                  <a16:creationId xmlns:a16="http://schemas.microsoft.com/office/drawing/2014/main" id="{1DA5A17C-24E2-7742-893F-774CF3D64B7D}"/>
                </a:ext>
              </a:extLst>
            </p:cNvPr>
            <p:cNvSpPr/>
            <p:nvPr/>
          </p:nvSpPr>
          <p:spPr>
            <a:xfrm>
              <a:off x="8356278" y="2951525"/>
              <a:ext cx="168086" cy="92804"/>
            </a:xfrm>
            <a:custGeom>
              <a:avLst/>
              <a:gdLst/>
              <a:ahLst/>
              <a:cxnLst/>
              <a:rect l="l" t="t" r="r" b="b"/>
              <a:pathLst>
                <a:path w="5669" h="3130" extrusionOk="0">
                  <a:moveTo>
                    <a:pt x="4490" y="0"/>
                  </a:moveTo>
                  <a:cubicBezTo>
                    <a:pt x="4409" y="0"/>
                    <a:pt x="4327" y="9"/>
                    <a:pt x="4244" y="26"/>
                  </a:cubicBezTo>
                  <a:lnTo>
                    <a:pt x="0" y="1008"/>
                  </a:lnTo>
                  <a:lnTo>
                    <a:pt x="507" y="3130"/>
                  </a:lnTo>
                  <a:lnTo>
                    <a:pt x="4751" y="2148"/>
                  </a:lnTo>
                  <a:cubicBezTo>
                    <a:pt x="5321" y="2021"/>
                    <a:pt x="5669" y="1420"/>
                    <a:pt x="5542" y="850"/>
                  </a:cubicBezTo>
                  <a:cubicBezTo>
                    <a:pt x="5433" y="331"/>
                    <a:pt x="4994" y="0"/>
                    <a:pt x="4490" y="0"/>
                  </a:cubicBezTo>
                  <a:close/>
                </a:path>
              </a:pathLst>
            </a:custGeom>
            <a:solidFill>
              <a:srgbClr val="F99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697;p17">
              <a:extLst>
                <a:ext uri="{FF2B5EF4-FFF2-40B4-BE49-F238E27FC236}">
                  <a16:creationId xmlns:a16="http://schemas.microsoft.com/office/drawing/2014/main" id="{7CFAADB0-176F-22A5-D067-8B979F7CE093}"/>
                </a:ext>
              </a:extLst>
            </p:cNvPr>
            <p:cNvSpPr/>
            <p:nvPr/>
          </p:nvSpPr>
          <p:spPr>
            <a:xfrm>
              <a:off x="8445465" y="2957366"/>
              <a:ext cx="67632" cy="57847"/>
            </a:xfrm>
            <a:custGeom>
              <a:avLst/>
              <a:gdLst/>
              <a:ahLst/>
              <a:cxnLst/>
              <a:rect l="l" t="t" r="r" b="b"/>
              <a:pathLst>
                <a:path w="2281" h="1951" extrusionOk="0">
                  <a:moveTo>
                    <a:pt x="1326" y="292"/>
                  </a:moveTo>
                  <a:cubicBezTo>
                    <a:pt x="1598" y="292"/>
                    <a:pt x="1846" y="472"/>
                    <a:pt x="1901" y="748"/>
                  </a:cubicBezTo>
                  <a:cubicBezTo>
                    <a:pt x="1964" y="1033"/>
                    <a:pt x="1774" y="1349"/>
                    <a:pt x="1458" y="1413"/>
                  </a:cubicBezTo>
                  <a:lnTo>
                    <a:pt x="602" y="1603"/>
                  </a:lnTo>
                  <a:lnTo>
                    <a:pt x="349" y="526"/>
                  </a:lnTo>
                  <a:lnTo>
                    <a:pt x="1204" y="304"/>
                  </a:lnTo>
                  <a:cubicBezTo>
                    <a:pt x="1245" y="296"/>
                    <a:pt x="1286" y="292"/>
                    <a:pt x="1326" y="292"/>
                  </a:cubicBezTo>
                  <a:close/>
                  <a:moveTo>
                    <a:pt x="1325" y="1"/>
                  </a:moveTo>
                  <a:cubicBezTo>
                    <a:pt x="1264" y="1"/>
                    <a:pt x="1203" y="7"/>
                    <a:pt x="1141" y="19"/>
                  </a:cubicBezTo>
                  <a:lnTo>
                    <a:pt x="127" y="273"/>
                  </a:lnTo>
                  <a:cubicBezTo>
                    <a:pt x="96" y="273"/>
                    <a:pt x="64" y="304"/>
                    <a:pt x="32" y="336"/>
                  </a:cubicBezTo>
                  <a:cubicBezTo>
                    <a:pt x="32" y="368"/>
                    <a:pt x="1" y="399"/>
                    <a:pt x="32" y="431"/>
                  </a:cubicBezTo>
                  <a:lnTo>
                    <a:pt x="349" y="1824"/>
                  </a:lnTo>
                  <a:cubicBezTo>
                    <a:pt x="349" y="1856"/>
                    <a:pt x="381" y="1888"/>
                    <a:pt x="412" y="1919"/>
                  </a:cubicBezTo>
                  <a:cubicBezTo>
                    <a:pt x="444" y="1919"/>
                    <a:pt x="476" y="1951"/>
                    <a:pt x="476" y="1951"/>
                  </a:cubicBezTo>
                  <a:lnTo>
                    <a:pt x="507" y="1951"/>
                  </a:lnTo>
                  <a:lnTo>
                    <a:pt x="1553" y="1698"/>
                  </a:lnTo>
                  <a:cubicBezTo>
                    <a:pt x="1996" y="1603"/>
                    <a:pt x="2281" y="1128"/>
                    <a:pt x="2186" y="653"/>
                  </a:cubicBezTo>
                  <a:cubicBezTo>
                    <a:pt x="2103" y="267"/>
                    <a:pt x="1733" y="1"/>
                    <a:pt x="1325" y="1"/>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698;p17">
              <a:extLst>
                <a:ext uri="{FF2B5EF4-FFF2-40B4-BE49-F238E27FC236}">
                  <a16:creationId xmlns:a16="http://schemas.microsoft.com/office/drawing/2014/main" id="{2FCE12D3-8FBD-49B0-5E79-5D3524CBA22A}"/>
                </a:ext>
              </a:extLst>
            </p:cNvPr>
            <p:cNvSpPr/>
            <p:nvPr/>
          </p:nvSpPr>
          <p:spPr>
            <a:xfrm>
              <a:off x="8390079" y="3017110"/>
              <a:ext cx="127732" cy="70419"/>
            </a:xfrm>
            <a:custGeom>
              <a:avLst/>
              <a:gdLst/>
              <a:ahLst/>
              <a:cxnLst/>
              <a:rect l="l" t="t" r="r" b="b"/>
              <a:pathLst>
                <a:path w="4308" h="2375" extrusionOk="0">
                  <a:moveTo>
                    <a:pt x="3444" y="1"/>
                  </a:moveTo>
                  <a:cubicBezTo>
                    <a:pt x="3374" y="1"/>
                    <a:pt x="3302" y="10"/>
                    <a:pt x="3230" y="31"/>
                  </a:cubicBezTo>
                  <a:lnTo>
                    <a:pt x="0" y="759"/>
                  </a:lnTo>
                  <a:lnTo>
                    <a:pt x="380" y="2374"/>
                  </a:lnTo>
                  <a:lnTo>
                    <a:pt x="3579" y="1646"/>
                  </a:lnTo>
                  <a:cubicBezTo>
                    <a:pt x="4022" y="1519"/>
                    <a:pt x="4307" y="1076"/>
                    <a:pt x="4212" y="633"/>
                  </a:cubicBezTo>
                  <a:cubicBezTo>
                    <a:pt x="4133" y="261"/>
                    <a:pt x="3808" y="1"/>
                    <a:pt x="3444" y="1"/>
                  </a:cubicBezTo>
                  <a:close/>
                </a:path>
              </a:pathLst>
            </a:custGeom>
            <a:solidFill>
              <a:srgbClr val="F99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699;p17">
              <a:extLst>
                <a:ext uri="{FF2B5EF4-FFF2-40B4-BE49-F238E27FC236}">
                  <a16:creationId xmlns:a16="http://schemas.microsoft.com/office/drawing/2014/main" id="{11DF70FD-4555-B2D9-B654-30CA88DA24F0}"/>
                </a:ext>
              </a:extLst>
            </p:cNvPr>
            <p:cNvSpPr/>
            <p:nvPr/>
          </p:nvSpPr>
          <p:spPr>
            <a:xfrm>
              <a:off x="8400397" y="3064995"/>
              <a:ext cx="128681" cy="70419"/>
            </a:xfrm>
            <a:custGeom>
              <a:avLst/>
              <a:gdLst/>
              <a:ahLst/>
              <a:cxnLst/>
              <a:rect l="l" t="t" r="r" b="b"/>
              <a:pathLst>
                <a:path w="4340" h="2375" extrusionOk="0">
                  <a:moveTo>
                    <a:pt x="3445" y="1"/>
                  </a:moveTo>
                  <a:cubicBezTo>
                    <a:pt x="3374" y="1"/>
                    <a:pt x="3303" y="11"/>
                    <a:pt x="3231" y="31"/>
                  </a:cubicBezTo>
                  <a:lnTo>
                    <a:pt x="1" y="759"/>
                  </a:lnTo>
                  <a:lnTo>
                    <a:pt x="381" y="2375"/>
                  </a:lnTo>
                  <a:lnTo>
                    <a:pt x="3611" y="1615"/>
                  </a:lnTo>
                  <a:cubicBezTo>
                    <a:pt x="4054" y="1520"/>
                    <a:pt x="4339" y="1076"/>
                    <a:pt x="4244" y="633"/>
                  </a:cubicBezTo>
                  <a:cubicBezTo>
                    <a:pt x="4138" y="261"/>
                    <a:pt x="3809" y="1"/>
                    <a:pt x="3445" y="1"/>
                  </a:cubicBezTo>
                  <a:close/>
                </a:path>
              </a:pathLst>
            </a:custGeom>
            <a:solidFill>
              <a:srgbClr val="F99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700;p17">
              <a:extLst>
                <a:ext uri="{FF2B5EF4-FFF2-40B4-BE49-F238E27FC236}">
                  <a16:creationId xmlns:a16="http://schemas.microsoft.com/office/drawing/2014/main" id="{039F4DBE-B3C2-963D-5E10-42D852AAA0A1}"/>
                </a:ext>
              </a:extLst>
            </p:cNvPr>
            <p:cNvSpPr/>
            <p:nvPr/>
          </p:nvSpPr>
          <p:spPr>
            <a:xfrm>
              <a:off x="8411664" y="3112317"/>
              <a:ext cx="128681" cy="70982"/>
            </a:xfrm>
            <a:custGeom>
              <a:avLst/>
              <a:gdLst/>
              <a:ahLst/>
              <a:cxnLst/>
              <a:rect l="l" t="t" r="r" b="b"/>
              <a:pathLst>
                <a:path w="4340" h="2394" extrusionOk="0">
                  <a:moveTo>
                    <a:pt x="3403" y="0"/>
                  </a:moveTo>
                  <a:cubicBezTo>
                    <a:pt x="3346" y="0"/>
                    <a:pt x="3288" y="6"/>
                    <a:pt x="3231" y="19"/>
                  </a:cubicBezTo>
                  <a:lnTo>
                    <a:pt x="1" y="779"/>
                  </a:lnTo>
                  <a:lnTo>
                    <a:pt x="381" y="2394"/>
                  </a:lnTo>
                  <a:lnTo>
                    <a:pt x="3611" y="1634"/>
                  </a:lnTo>
                  <a:cubicBezTo>
                    <a:pt x="4054" y="1539"/>
                    <a:pt x="4339" y="1095"/>
                    <a:pt x="4244" y="652"/>
                  </a:cubicBezTo>
                  <a:cubicBezTo>
                    <a:pt x="4134" y="266"/>
                    <a:pt x="3784" y="0"/>
                    <a:pt x="3403" y="0"/>
                  </a:cubicBezTo>
                  <a:close/>
                </a:path>
              </a:pathLst>
            </a:custGeom>
            <a:solidFill>
              <a:srgbClr val="F99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701;p17">
              <a:extLst>
                <a:ext uri="{FF2B5EF4-FFF2-40B4-BE49-F238E27FC236}">
                  <a16:creationId xmlns:a16="http://schemas.microsoft.com/office/drawing/2014/main" id="{DB7BED87-D3DF-51F0-35BA-C46F4C2E6217}"/>
                </a:ext>
              </a:extLst>
            </p:cNvPr>
            <p:cNvSpPr/>
            <p:nvPr/>
          </p:nvSpPr>
          <p:spPr>
            <a:xfrm>
              <a:off x="7911202" y="2517538"/>
              <a:ext cx="352123" cy="584075"/>
            </a:xfrm>
            <a:custGeom>
              <a:avLst/>
              <a:gdLst/>
              <a:ahLst/>
              <a:cxnLst/>
              <a:rect l="l" t="t" r="r" b="b"/>
              <a:pathLst>
                <a:path w="11876" h="19699" extrusionOk="0">
                  <a:moveTo>
                    <a:pt x="7601" y="0"/>
                  </a:moveTo>
                  <a:cubicBezTo>
                    <a:pt x="4782" y="222"/>
                    <a:pt x="2185" y="1204"/>
                    <a:pt x="0" y="2724"/>
                  </a:cubicBezTo>
                  <a:lnTo>
                    <a:pt x="4054" y="19698"/>
                  </a:lnTo>
                  <a:lnTo>
                    <a:pt x="11876" y="17893"/>
                  </a:lnTo>
                  <a:lnTo>
                    <a:pt x="7601" y="0"/>
                  </a:lnTo>
                  <a:close/>
                </a:path>
              </a:pathLst>
            </a:custGeom>
            <a:solidFill>
              <a:srgbClr val="F99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702;p17">
              <a:extLst>
                <a:ext uri="{FF2B5EF4-FFF2-40B4-BE49-F238E27FC236}">
                  <a16:creationId xmlns:a16="http://schemas.microsoft.com/office/drawing/2014/main" id="{6C509F97-6657-68F3-95BE-E97F25F4CB9E}"/>
                </a:ext>
              </a:extLst>
            </p:cNvPr>
            <p:cNvSpPr/>
            <p:nvPr/>
          </p:nvSpPr>
          <p:spPr>
            <a:xfrm>
              <a:off x="8462366" y="3022358"/>
              <a:ext cx="48863" cy="42637"/>
            </a:xfrm>
            <a:custGeom>
              <a:avLst/>
              <a:gdLst/>
              <a:ahLst/>
              <a:cxnLst/>
              <a:rect l="l" t="t" r="r" b="b"/>
              <a:pathLst>
                <a:path w="1648" h="1438" extrusionOk="0">
                  <a:moveTo>
                    <a:pt x="888" y="297"/>
                  </a:moveTo>
                  <a:cubicBezTo>
                    <a:pt x="983" y="297"/>
                    <a:pt x="1078" y="297"/>
                    <a:pt x="1141" y="361"/>
                  </a:cubicBezTo>
                  <a:cubicBezTo>
                    <a:pt x="1236" y="392"/>
                    <a:pt x="1299" y="487"/>
                    <a:pt x="1299" y="582"/>
                  </a:cubicBezTo>
                  <a:cubicBezTo>
                    <a:pt x="1331" y="646"/>
                    <a:pt x="1299" y="741"/>
                    <a:pt x="1268" y="836"/>
                  </a:cubicBezTo>
                  <a:cubicBezTo>
                    <a:pt x="1204" y="899"/>
                    <a:pt x="1141" y="962"/>
                    <a:pt x="1046" y="994"/>
                  </a:cubicBezTo>
                  <a:lnTo>
                    <a:pt x="476" y="1121"/>
                  </a:lnTo>
                  <a:lnTo>
                    <a:pt x="349" y="456"/>
                  </a:lnTo>
                  <a:lnTo>
                    <a:pt x="888" y="297"/>
                  </a:lnTo>
                  <a:close/>
                  <a:moveTo>
                    <a:pt x="947" y="0"/>
                  </a:moveTo>
                  <a:cubicBezTo>
                    <a:pt x="905" y="0"/>
                    <a:pt x="864" y="4"/>
                    <a:pt x="824" y="12"/>
                  </a:cubicBezTo>
                  <a:lnTo>
                    <a:pt x="127" y="202"/>
                  </a:lnTo>
                  <a:cubicBezTo>
                    <a:pt x="32" y="202"/>
                    <a:pt x="1" y="297"/>
                    <a:pt x="1" y="361"/>
                  </a:cubicBezTo>
                  <a:lnTo>
                    <a:pt x="222" y="1311"/>
                  </a:lnTo>
                  <a:cubicBezTo>
                    <a:pt x="254" y="1374"/>
                    <a:pt x="254" y="1406"/>
                    <a:pt x="286" y="1406"/>
                  </a:cubicBezTo>
                  <a:cubicBezTo>
                    <a:pt x="317" y="1437"/>
                    <a:pt x="349" y="1437"/>
                    <a:pt x="381" y="1437"/>
                  </a:cubicBezTo>
                  <a:lnTo>
                    <a:pt x="412" y="1437"/>
                  </a:lnTo>
                  <a:lnTo>
                    <a:pt x="1109" y="1279"/>
                  </a:lnTo>
                  <a:cubicBezTo>
                    <a:pt x="1268" y="1247"/>
                    <a:pt x="1426" y="1121"/>
                    <a:pt x="1521" y="994"/>
                  </a:cubicBezTo>
                  <a:cubicBezTo>
                    <a:pt x="1616" y="836"/>
                    <a:pt x="1648" y="677"/>
                    <a:pt x="1584" y="519"/>
                  </a:cubicBezTo>
                  <a:cubicBezTo>
                    <a:pt x="1553" y="329"/>
                    <a:pt x="1458" y="202"/>
                    <a:pt x="1299" y="107"/>
                  </a:cubicBezTo>
                  <a:cubicBezTo>
                    <a:pt x="1204" y="36"/>
                    <a:pt x="1074" y="0"/>
                    <a:pt x="947" y="0"/>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703;p17">
              <a:extLst>
                <a:ext uri="{FF2B5EF4-FFF2-40B4-BE49-F238E27FC236}">
                  <a16:creationId xmlns:a16="http://schemas.microsoft.com/office/drawing/2014/main" id="{F215DA45-4117-1776-8C32-3C103512E985}"/>
                </a:ext>
              </a:extLst>
            </p:cNvPr>
            <p:cNvSpPr/>
            <p:nvPr/>
          </p:nvSpPr>
          <p:spPr>
            <a:xfrm>
              <a:off x="8473633" y="3070243"/>
              <a:ext cx="47914" cy="42637"/>
            </a:xfrm>
            <a:custGeom>
              <a:avLst/>
              <a:gdLst/>
              <a:ahLst/>
              <a:cxnLst/>
              <a:rect l="l" t="t" r="r" b="b"/>
              <a:pathLst>
                <a:path w="1616" h="1438" extrusionOk="0">
                  <a:moveTo>
                    <a:pt x="888" y="297"/>
                  </a:moveTo>
                  <a:cubicBezTo>
                    <a:pt x="983" y="297"/>
                    <a:pt x="1046" y="297"/>
                    <a:pt x="1141" y="361"/>
                  </a:cubicBezTo>
                  <a:cubicBezTo>
                    <a:pt x="1204" y="392"/>
                    <a:pt x="1268" y="487"/>
                    <a:pt x="1299" y="582"/>
                  </a:cubicBezTo>
                  <a:cubicBezTo>
                    <a:pt x="1299" y="646"/>
                    <a:pt x="1299" y="741"/>
                    <a:pt x="1268" y="836"/>
                  </a:cubicBezTo>
                  <a:cubicBezTo>
                    <a:pt x="1204" y="899"/>
                    <a:pt x="1141" y="962"/>
                    <a:pt x="1046" y="962"/>
                  </a:cubicBezTo>
                  <a:lnTo>
                    <a:pt x="476" y="1121"/>
                  </a:lnTo>
                  <a:lnTo>
                    <a:pt x="317" y="456"/>
                  </a:lnTo>
                  <a:lnTo>
                    <a:pt x="888" y="297"/>
                  </a:lnTo>
                  <a:close/>
                  <a:moveTo>
                    <a:pt x="943" y="1"/>
                  </a:moveTo>
                  <a:cubicBezTo>
                    <a:pt x="903" y="1"/>
                    <a:pt x="864" y="5"/>
                    <a:pt x="824" y="12"/>
                  </a:cubicBezTo>
                  <a:lnTo>
                    <a:pt x="127" y="171"/>
                  </a:lnTo>
                  <a:cubicBezTo>
                    <a:pt x="64" y="202"/>
                    <a:pt x="32" y="234"/>
                    <a:pt x="32" y="266"/>
                  </a:cubicBezTo>
                  <a:cubicBezTo>
                    <a:pt x="1" y="297"/>
                    <a:pt x="1" y="329"/>
                    <a:pt x="1" y="361"/>
                  </a:cubicBezTo>
                  <a:lnTo>
                    <a:pt x="222" y="1311"/>
                  </a:lnTo>
                  <a:cubicBezTo>
                    <a:pt x="254" y="1374"/>
                    <a:pt x="317" y="1438"/>
                    <a:pt x="381" y="1438"/>
                  </a:cubicBezTo>
                  <a:lnTo>
                    <a:pt x="412" y="1438"/>
                  </a:lnTo>
                  <a:lnTo>
                    <a:pt x="1109" y="1279"/>
                  </a:lnTo>
                  <a:cubicBezTo>
                    <a:pt x="1268" y="1216"/>
                    <a:pt x="1426" y="1121"/>
                    <a:pt x="1521" y="994"/>
                  </a:cubicBezTo>
                  <a:cubicBezTo>
                    <a:pt x="1584" y="836"/>
                    <a:pt x="1616" y="677"/>
                    <a:pt x="1584" y="487"/>
                  </a:cubicBezTo>
                  <a:cubicBezTo>
                    <a:pt x="1553" y="329"/>
                    <a:pt x="1458" y="202"/>
                    <a:pt x="1299" y="107"/>
                  </a:cubicBezTo>
                  <a:cubicBezTo>
                    <a:pt x="1180" y="36"/>
                    <a:pt x="1062" y="1"/>
                    <a:pt x="943" y="1"/>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704;p17">
              <a:extLst>
                <a:ext uri="{FF2B5EF4-FFF2-40B4-BE49-F238E27FC236}">
                  <a16:creationId xmlns:a16="http://schemas.microsoft.com/office/drawing/2014/main" id="{D62FFDFC-DC45-10F9-43B5-164BB987F31A}"/>
                </a:ext>
              </a:extLst>
            </p:cNvPr>
            <p:cNvSpPr/>
            <p:nvPr/>
          </p:nvSpPr>
          <p:spPr>
            <a:xfrm>
              <a:off x="8484900" y="3118128"/>
              <a:ext cx="47914" cy="42637"/>
            </a:xfrm>
            <a:custGeom>
              <a:avLst/>
              <a:gdLst/>
              <a:ahLst/>
              <a:cxnLst/>
              <a:rect l="l" t="t" r="r" b="b"/>
              <a:pathLst>
                <a:path w="1616" h="1438" extrusionOk="0">
                  <a:moveTo>
                    <a:pt x="888" y="298"/>
                  </a:moveTo>
                  <a:cubicBezTo>
                    <a:pt x="983" y="298"/>
                    <a:pt x="1046" y="298"/>
                    <a:pt x="1141" y="361"/>
                  </a:cubicBezTo>
                  <a:cubicBezTo>
                    <a:pt x="1204" y="393"/>
                    <a:pt x="1268" y="488"/>
                    <a:pt x="1299" y="551"/>
                  </a:cubicBezTo>
                  <a:cubicBezTo>
                    <a:pt x="1299" y="646"/>
                    <a:pt x="1299" y="741"/>
                    <a:pt x="1236" y="836"/>
                  </a:cubicBezTo>
                  <a:cubicBezTo>
                    <a:pt x="1204" y="899"/>
                    <a:pt x="1109" y="963"/>
                    <a:pt x="1046" y="963"/>
                  </a:cubicBezTo>
                  <a:lnTo>
                    <a:pt x="476" y="1121"/>
                  </a:lnTo>
                  <a:lnTo>
                    <a:pt x="318" y="424"/>
                  </a:lnTo>
                  <a:lnTo>
                    <a:pt x="888" y="298"/>
                  </a:lnTo>
                  <a:close/>
                  <a:moveTo>
                    <a:pt x="943" y="1"/>
                  </a:moveTo>
                  <a:cubicBezTo>
                    <a:pt x="903" y="1"/>
                    <a:pt x="864" y="5"/>
                    <a:pt x="824" y="13"/>
                  </a:cubicBezTo>
                  <a:lnTo>
                    <a:pt x="96" y="171"/>
                  </a:lnTo>
                  <a:cubicBezTo>
                    <a:pt x="64" y="203"/>
                    <a:pt x="32" y="203"/>
                    <a:pt x="32" y="234"/>
                  </a:cubicBezTo>
                  <a:cubicBezTo>
                    <a:pt x="1" y="266"/>
                    <a:pt x="1" y="329"/>
                    <a:pt x="1" y="361"/>
                  </a:cubicBezTo>
                  <a:lnTo>
                    <a:pt x="223" y="1311"/>
                  </a:lnTo>
                  <a:cubicBezTo>
                    <a:pt x="223" y="1374"/>
                    <a:pt x="286" y="1438"/>
                    <a:pt x="381" y="1438"/>
                  </a:cubicBezTo>
                  <a:lnTo>
                    <a:pt x="413" y="1438"/>
                  </a:lnTo>
                  <a:lnTo>
                    <a:pt x="1109" y="1279"/>
                  </a:lnTo>
                  <a:cubicBezTo>
                    <a:pt x="1268" y="1216"/>
                    <a:pt x="1426" y="1121"/>
                    <a:pt x="1489" y="994"/>
                  </a:cubicBezTo>
                  <a:cubicBezTo>
                    <a:pt x="1584" y="836"/>
                    <a:pt x="1616" y="678"/>
                    <a:pt x="1584" y="488"/>
                  </a:cubicBezTo>
                  <a:cubicBezTo>
                    <a:pt x="1553" y="329"/>
                    <a:pt x="1458" y="203"/>
                    <a:pt x="1299" y="108"/>
                  </a:cubicBezTo>
                  <a:cubicBezTo>
                    <a:pt x="1180" y="36"/>
                    <a:pt x="1062" y="1"/>
                    <a:pt x="943" y="1"/>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705;p17">
              <a:extLst>
                <a:ext uri="{FF2B5EF4-FFF2-40B4-BE49-F238E27FC236}">
                  <a16:creationId xmlns:a16="http://schemas.microsoft.com/office/drawing/2014/main" id="{2ED7EF36-F5B3-533E-01BA-5477ADBE6E26}"/>
                </a:ext>
              </a:extLst>
            </p:cNvPr>
            <p:cNvSpPr/>
            <p:nvPr/>
          </p:nvSpPr>
          <p:spPr>
            <a:xfrm>
              <a:off x="7826670" y="2776708"/>
              <a:ext cx="320220" cy="320220"/>
            </a:xfrm>
            <a:custGeom>
              <a:avLst/>
              <a:gdLst/>
              <a:ahLst/>
              <a:cxnLst/>
              <a:rect l="l" t="t" r="r" b="b"/>
              <a:pathLst>
                <a:path w="10800" h="10800" extrusionOk="0">
                  <a:moveTo>
                    <a:pt x="5385" y="0"/>
                  </a:moveTo>
                  <a:cubicBezTo>
                    <a:pt x="2408" y="0"/>
                    <a:pt x="1" y="2407"/>
                    <a:pt x="1" y="5415"/>
                  </a:cubicBezTo>
                  <a:cubicBezTo>
                    <a:pt x="1" y="8392"/>
                    <a:pt x="2408" y="10799"/>
                    <a:pt x="5385" y="10799"/>
                  </a:cubicBezTo>
                  <a:cubicBezTo>
                    <a:pt x="8393" y="10799"/>
                    <a:pt x="10800" y="8392"/>
                    <a:pt x="10800" y="5415"/>
                  </a:cubicBezTo>
                  <a:cubicBezTo>
                    <a:pt x="10800" y="2407"/>
                    <a:pt x="8393" y="0"/>
                    <a:pt x="5385" y="0"/>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706;p17">
              <a:extLst>
                <a:ext uri="{FF2B5EF4-FFF2-40B4-BE49-F238E27FC236}">
                  <a16:creationId xmlns:a16="http://schemas.microsoft.com/office/drawing/2014/main" id="{4D0E9A0B-EBBC-B09D-F2A3-D839AE6EE812}"/>
                </a:ext>
              </a:extLst>
            </p:cNvPr>
            <p:cNvSpPr/>
            <p:nvPr/>
          </p:nvSpPr>
          <p:spPr>
            <a:xfrm>
              <a:off x="7888638" y="2838677"/>
              <a:ext cx="195364" cy="196253"/>
            </a:xfrm>
            <a:custGeom>
              <a:avLst/>
              <a:gdLst/>
              <a:ahLst/>
              <a:cxnLst/>
              <a:rect l="l" t="t" r="r" b="b"/>
              <a:pathLst>
                <a:path w="6589" h="6619" extrusionOk="0">
                  <a:moveTo>
                    <a:pt x="3295" y="0"/>
                  </a:moveTo>
                  <a:cubicBezTo>
                    <a:pt x="1489" y="0"/>
                    <a:pt x="1" y="1489"/>
                    <a:pt x="1" y="3325"/>
                  </a:cubicBezTo>
                  <a:cubicBezTo>
                    <a:pt x="1" y="5131"/>
                    <a:pt x="1489" y="6619"/>
                    <a:pt x="3295" y="6619"/>
                  </a:cubicBezTo>
                  <a:cubicBezTo>
                    <a:pt x="5131" y="6619"/>
                    <a:pt x="6588" y="5131"/>
                    <a:pt x="6588" y="3325"/>
                  </a:cubicBezTo>
                  <a:cubicBezTo>
                    <a:pt x="6588" y="1489"/>
                    <a:pt x="5131" y="0"/>
                    <a:pt x="3295" y="0"/>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707;p17">
              <a:extLst>
                <a:ext uri="{FF2B5EF4-FFF2-40B4-BE49-F238E27FC236}">
                  <a16:creationId xmlns:a16="http://schemas.microsoft.com/office/drawing/2014/main" id="{3FC5AB57-6281-63DA-375F-3DDBEA02CE80}"/>
                </a:ext>
              </a:extLst>
            </p:cNvPr>
            <p:cNvSpPr/>
            <p:nvPr/>
          </p:nvSpPr>
          <p:spPr>
            <a:xfrm>
              <a:off x="7920572" y="2871529"/>
              <a:ext cx="132447" cy="131498"/>
            </a:xfrm>
            <a:custGeom>
              <a:avLst/>
              <a:gdLst/>
              <a:ahLst/>
              <a:cxnLst/>
              <a:rect l="l" t="t" r="r" b="b"/>
              <a:pathLst>
                <a:path w="4467" h="4435" extrusionOk="0">
                  <a:moveTo>
                    <a:pt x="2313" y="1"/>
                  </a:moveTo>
                  <a:cubicBezTo>
                    <a:pt x="2249" y="1"/>
                    <a:pt x="2186" y="64"/>
                    <a:pt x="2186" y="127"/>
                  </a:cubicBezTo>
                  <a:cubicBezTo>
                    <a:pt x="2154" y="222"/>
                    <a:pt x="2218" y="286"/>
                    <a:pt x="2313" y="286"/>
                  </a:cubicBezTo>
                  <a:cubicBezTo>
                    <a:pt x="2408" y="286"/>
                    <a:pt x="2471" y="286"/>
                    <a:pt x="2534" y="317"/>
                  </a:cubicBezTo>
                  <a:lnTo>
                    <a:pt x="2566" y="317"/>
                  </a:lnTo>
                  <a:cubicBezTo>
                    <a:pt x="2629" y="317"/>
                    <a:pt x="2693" y="254"/>
                    <a:pt x="2724" y="191"/>
                  </a:cubicBezTo>
                  <a:cubicBezTo>
                    <a:pt x="2724" y="96"/>
                    <a:pt x="2693" y="32"/>
                    <a:pt x="2598" y="32"/>
                  </a:cubicBezTo>
                  <a:cubicBezTo>
                    <a:pt x="2503" y="1"/>
                    <a:pt x="2408" y="1"/>
                    <a:pt x="2313" y="1"/>
                  </a:cubicBezTo>
                  <a:close/>
                  <a:moveTo>
                    <a:pt x="1822" y="24"/>
                  </a:moveTo>
                  <a:cubicBezTo>
                    <a:pt x="1807" y="24"/>
                    <a:pt x="1791" y="27"/>
                    <a:pt x="1774" y="32"/>
                  </a:cubicBezTo>
                  <a:cubicBezTo>
                    <a:pt x="1711" y="64"/>
                    <a:pt x="1616" y="64"/>
                    <a:pt x="1521" y="96"/>
                  </a:cubicBezTo>
                  <a:cubicBezTo>
                    <a:pt x="1457" y="127"/>
                    <a:pt x="1394" y="222"/>
                    <a:pt x="1426" y="286"/>
                  </a:cubicBezTo>
                  <a:cubicBezTo>
                    <a:pt x="1457" y="349"/>
                    <a:pt x="1521" y="381"/>
                    <a:pt x="1584" y="381"/>
                  </a:cubicBezTo>
                  <a:lnTo>
                    <a:pt x="1616" y="381"/>
                  </a:lnTo>
                  <a:cubicBezTo>
                    <a:pt x="1679" y="349"/>
                    <a:pt x="1774" y="317"/>
                    <a:pt x="1838" y="317"/>
                  </a:cubicBezTo>
                  <a:cubicBezTo>
                    <a:pt x="1933" y="317"/>
                    <a:pt x="1964" y="222"/>
                    <a:pt x="1964" y="159"/>
                  </a:cubicBezTo>
                  <a:cubicBezTo>
                    <a:pt x="1938" y="81"/>
                    <a:pt x="1891" y="24"/>
                    <a:pt x="1822" y="24"/>
                  </a:cubicBezTo>
                  <a:close/>
                  <a:moveTo>
                    <a:pt x="3052" y="147"/>
                  </a:moveTo>
                  <a:cubicBezTo>
                    <a:pt x="2997" y="147"/>
                    <a:pt x="2938" y="183"/>
                    <a:pt x="2914" y="254"/>
                  </a:cubicBezTo>
                  <a:cubicBezTo>
                    <a:pt x="2883" y="317"/>
                    <a:pt x="2914" y="412"/>
                    <a:pt x="2978" y="444"/>
                  </a:cubicBezTo>
                  <a:cubicBezTo>
                    <a:pt x="3073" y="476"/>
                    <a:pt x="3136" y="507"/>
                    <a:pt x="3199" y="539"/>
                  </a:cubicBezTo>
                  <a:cubicBezTo>
                    <a:pt x="3231" y="571"/>
                    <a:pt x="3231" y="571"/>
                    <a:pt x="3263" y="571"/>
                  </a:cubicBezTo>
                  <a:cubicBezTo>
                    <a:pt x="3326" y="571"/>
                    <a:pt x="3389" y="539"/>
                    <a:pt x="3389" y="476"/>
                  </a:cubicBezTo>
                  <a:cubicBezTo>
                    <a:pt x="3453" y="412"/>
                    <a:pt x="3421" y="317"/>
                    <a:pt x="3358" y="286"/>
                  </a:cubicBezTo>
                  <a:cubicBezTo>
                    <a:pt x="3263" y="254"/>
                    <a:pt x="3199" y="191"/>
                    <a:pt x="3104" y="159"/>
                  </a:cubicBezTo>
                  <a:cubicBezTo>
                    <a:pt x="3088" y="151"/>
                    <a:pt x="3071" y="147"/>
                    <a:pt x="3052" y="147"/>
                  </a:cubicBezTo>
                  <a:close/>
                  <a:moveTo>
                    <a:pt x="1102" y="305"/>
                  </a:moveTo>
                  <a:cubicBezTo>
                    <a:pt x="1082" y="305"/>
                    <a:pt x="1063" y="309"/>
                    <a:pt x="1046" y="317"/>
                  </a:cubicBezTo>
                  <a:cubicBezTo>
                    <a:pt x="951" y="381"/>
                    <a:pt x="887" y="444"/>
                    <a:pt x="824" y="476"/>
                  </a:cubicBezTo>
                  <a:cubicBezTo>
                    <a:pt x="761" y="539"/>
                    <a:pt x="761" y="634"/>
                    <a:pt x="792" y="697"/>
                  </a:cubicBezTo>
                  <a:cubicBezTo>
                    <a:pt x="824" y="729"/>
                    <a:pt x="856" y="761"/>
                    <a:pt x="919" y="761"/>
                  </a:cubicBezTo>
                  <a:cubicBezTo>
                    <a:pt x="951" y="761"/>
                    <a:pt x="982" y="761"/>
                    <a:pt x="1014" y="729"/>
                  </a:cubicBezTo>
                  <a:cubicBezTo>
                    <a:pt x="1046" y="666"/>
                    <a:pt x="1141" y="634"/>
                    <a:pt x="1204" y="571"/>
                  </a:cubicBezTo>
                  <a:cubicBezTo>
                    <a:pt x="1267" y="539"/>
                    <a:pt x="1299" y="444"/>
                    <a:pt x="1236" y="381"/>
                  </a:cubicBezTo>
                  <a:cubicBezTo>
                    <a:pt x="1213" y="334"/>
                    <a:pt x="1155" y="305"/>
                    <a:pt x="1102" y="305"/>
                  </a:cubicBezTo>
                  <a:close/>
                  <a:moveTo>
                    <a:pt x="3681" y="582"/>
                  </a:moveTo>
                  <a:cubicBezTo>
                    <a:pt x="3638" y="582"/>
                    <a:pt x="3598" y="597"/>
                    <a:pt x="3579" y="634"/>
                  </a:cubicBezTo>
                  <a:cubicBezTo>
                    <a:pt x="3516" y="666"/>
                    <a:pt x="3516" y="761"/>
                    <a:pt x="3579" y="824"/>
                  </a:cubicBezTo>
                  <a:cubicBezTo>
                    <a:pt x="3643" y="887"/>
                    <a:pt x="3674" y="951"/>
                    <a:pt x="3738" y="1014"/>
                  </a:cubicBezTo>
                  <a:cubicBezTo>
                    <a:pt x="3769" y="1046"/>
                    <a:pt x="3801" y="1046"/>
                    <a:pt x="3833" y="1046"/>
                  </a:cubicBezTo>
                  <a:cubicBezTo>
                    <a:pt x="3896" y="1046"/>
                    <a:pt x="3896" y="1046"/>
                    <a:pt x="3928" y="1014"/>
                  </a:cubicBezTo>
                  <a:cubicBezTo>
                    <a:pt x="3991" y="982"/>
                    <a:pt x="4023" y="887"/>
                    <a:pt x="3959" y="824"/>
                  </a:cubicBezTo>
                  <a:cubicBezTo>
                    <a:pt x="3896" y="761"/>
                    <a:pt x="3833" y="666"/>
                    <a:pt x="3769" y="602"/>
                  </a:cubicBezTo>
                  <a:cubicBezTo>
                    <a:pt x="3743" y="589"/>
                    <a:pt x="3711" y="582"/>
                    <a:pt x="3681" y="582"/>
                  </a:cubicBezTo>
                  <a:close/>
                  <a:moveTo>
                    <a:pt x="575" y="821"/>
                  </a:moveTo>
                  <a:cubicBezTo>
                    <a:pt x="534" y="821"/>
                    <a:pt x="483" y="848"/>
                    <a:pt x="444" y="887"/>
                  </a:cubicBezTo>
                  <a:cubicBezTo>
                    <a:pt x="381" y="951"/>
                    <a:pt x="349" y="1046"/>
                    <a:pt x="286" y="1109"/>
                  </a:cubicBezTo>
                  <a:cubicBezTo>
                    <a:pt x="254" y="1172"/>
                    <a:pt x="286" y="1267"/>
                    <a:pt x="349" y="1299"/>
                  </a:cubicBezTo>
                  <a:cubicBezTo>
                    <a:pt x="381" y="1331"/>
                    <a:pt x="412" y="1331"/>
                    <a:pt x="444" y="1331"/>
                  </a:cubicBezTo>
                  <a:cubicBezTo>
                    <a:pt x="476" y="1331"/>
                    <a:pt x="539" y="1299"/>
                    <a:pt x="539" y="1267"/>
                  </a:cubicBezTo>
                  <a:cubicBezTo>
                    <a:pt x="602" y="1172"/>
                    <a:pt x="634" y="1109"/>
                    <a:pt x="697" y="1046"/>
                  </a:cubicBezTo>
                  <a:cubicBezTo>
                    <a:pt x="729" y="982"/>
                    <a:pt x="729" y="887"/>
                    <a:pt x="634" y="856"/>
                  </a:cubicBezTo>
                  <a:cubicBezTo>
                    <a:pt x="622" y="831"/>
                    <a:pt x="601" y="821"/>
                    <a:pt x="575" y="821"/>
                  </a:cubicBezTo>
                  <a:close/>
                  <a:moveTo>
                    <a:pt x="4110" y="1192"/>
                  </a:moveTo>
                  <a:cubicBezTo>
                    <a:pt x="4091" y="1192"/>
                    <a:pt x="4071" y="1196"/>
                    <a:pt x="4054" y="1204"/>
                  </a:cubicBezTo>
                  <a:cubicBezTo>
                    <a:pt x="3991" y="1236"/>
                    <a:pt x="3928" y="1331"/>
                    <a:pt x="3991" y="1394"/>
                  </a:cubicBezTo>
                  <a:cubicBezTo>
                    <a:pt x="4023" y="1489"/>
                    <a:pt x="4054" y="1552"/>
                    <a:pt x="4054" y="1616"/>
                  </a:cubicBezTo>
                  <a:cubicBezTo>
                    <a:pt x="4086" y="1679"/>
                    <a:pt x="4149" y="1711"/>
                    <a:pt x="4213" y="1711"/>
                  </a:cubicBezTo>
                  <a:lnTo>
                    <a:pt x="4244" y="1711"/>
                  </a:lnTo>
                  <a:cubicBezTo>
                    <a:pt x="4339" y="1679"/>
                    <a:pt x="4371" y="1616"/>
                    <a:pt x="4339" y="1521"/>
                  </a:cubicBezTo>
                  <a:cubicBezTo>
                    <a:pt x="4308" y="1457"/>
                    <a:pt x="4276" y="1362"/>
                    <a:pt x="4244" y="1267"/>
                  </a:cubicBezTo>
                  <a:cubicBezTo>
                    <a:pt x="4221" y="1221"/>
                    <a:pt x="4164" y="1192"/>
                    <a:pt x="4110" y="1192"/>
                  </a:cubicBezTo>
                  <a:close/>
                  <a:moveTo>
                    <a:pt x="220" y="1509"/>
                  </a:moveTo>
                  <a:cubicBezTo>
                    <a:pt x="161" y="1509"/>
                    <a:pt x="119" y="1544"/>
                    <a:pt x="96" y="1616"/>
                  </a:cubicBezTo>
                  <a:cubicBezTo>
                    <a:pt x="64" y="1711"/>
                    <a:pt x="64" y="1774"/>
                    <a:pt x="32" y="1869"/>
                  </a:cubicBezTo>
                  <a:cubicBezTo>
                    <a:pt x="32" y="1964"/>
                    <a:pt x="96" y="2027"/>
                    <a:pt x="159" y="2059"/>
                  </a:cubicBezTo>
                  <a:lnTo>
                    <a:pt x="191" y="2059"/>
                  </a:lnTo>
                  <a:cubicBezTo>
                    <a:pt x="254" y="2059"/>
                    <a:pt x="317" y="1996"/>
                    <a:pt x="317" y="1932"/>
                  </a:cubicBezTo>
                  <a:cubicBezTo>
                    <a:pt x="349" y="1837"/>
                    <a:pt x="349" y="1774"/>
                    <a:pt x="381" y="1679"/>
                  </a:cubicBezTo>
                  <a:cubicBezTo>
                    <a:pt x="412" y="1616"/>
                    <a:pt x="349" y="1521"/>
                    <a:pt x="286" y="1521"/>
                  </a:cubicBezTo>
                  <a:cubicBezTo>
                    <a:pt x="262" y="1513"/>
                    <a:pt x="240" y="1509"/>
                    <a:pt x="220" y="1509"/>
                  </a:cubicBezTo>
                  <a:close/>
                  <a:moveTo>
                    <a:pt x="4313" y="1926"/>
                  </a:moveTo>
                  <a:cubicBezTo>
                    <a:pt x="4301" y="1926"/>
                    <a:pt x="4289" y="1928"/>
                    <a:pt x="4276" y="1932"/>
                  </a:cubicBezTo>
                  <a:cubicBezTo>
                    <a:pt x="4213" y="1932"/>
                    <a:pt x="4149" y="1996"/>
                    <a:pt x="4149" y="2091"/>
                  </a:cubicBezTo>
                  <a:cubicBezTo>
                    <a:pt x="4149" y="2122"/>
                    <a:pt x="4149" y="2154"/>
                    <a:pt x="4149" y="2217"/>
                  </a:cubicBezTo>
                  <a:cubicBezTo>
                    <a:pt x="4149" y="2281"/>
                    <a:pt x="4149" y="2376"/>
                    <a:pt x="4149" y="2439"/>
                  </a:cubicBezTo>
                  <a:cubicBezTo>
                    <a:pt x="4118" y="2534"/>
                    <a:pt x="4181" y="2597"/>
                    <a:pt x="4276" y="2597"/>
                  </a:cubicBezTo>
                  <a:cubicBezTo>
                    <a:pt x="4371" y="2597"/>
                    <a:pt x="4434" y="2566"/>
                    <a:pt x="4434" y="2471"/>
                  </a:cubicBezTo>
                  <a:cubicBezTo>
                    <a:pt x="4434" y="2376"/>
                    <a:pt x="4466" y="2281"/>
                    <a:pt x="4466" y="2217"/>
                  </a:cubicBezTo>
                  <a:cubicBezTo>
                    <a:pt x="4466" y="2154"/>
                    <a:pt x="4466" y="2122"/>
                    <a:pt x="4434" y="2059"/>
                  </a:cubicBezTo>
                  <a:cubicBezTo>
                    <a:pt x="4434" y="2004"/>
                    <a:pt x="4387" y="1926"/>
                    <a:pt x="4313" y="1926"/>
                  </a:cubicBezTo>
                  <a:close/>
                  <a:moveTo>
                    <a:pt x="159" y="2249"/>
                  </a:moveTo>
                  <a:cubicBezTo>
                    <a:pt x="64" y="2249"/>
                    <a:pt x="1" y="2344"/>
                    <a:pt x="32" y="2407"/>
                  </a:cubicBezTo>
                  <a:cubicBezTo>
                    <a:pt x="32" y="2502"/>
                    <a:pt x="32" y="2597"/>
                    <a:pt x="64" y="2692"/>
                  </a:cubicBezTo>
                  <a:cubicBezTo>
                    <a:pt x="64" y="2756"/>
                    <a:pt x="127" y="2787"/>
                    <a:pt x="191" y="2787"/>
                  </a:cubicBezTo>
                  <a:lnTo>
                    <a:pt x="254" y="2787"/>
                  </a:lnTo>
                  <a:cubicBezTo>
                    <a:pt x="317" y="2787"/>
                    <a:pt x="381" y="2692"/>
                    <a:pt x="349" y="2629"/>
                  </a:cubicBezTo>
                  <a:cubicBezTo>
                    <a:pt x="349" y="2534"/>
                    <a:pt x="317" y="2471"/>
                    <a:pt x="317" y="2376"/>
                  </a:cubicBezTo>
                  <a:cubicBezTo>
                    <a:pt x="317" y="2312"/>
                    <a:pt x="254" y="2249"/>
                    <a:pt x="159" y="2249"/>
                  </a:cubicBezTo>
                  <a:close/>
                  <a:moveTo>
                    <a:pt x="4157" y="2807"/>
                  </a:moveTo>
                  <a:cubicBezTo>
                    <a:pt x="4103" y="2807"/>
                    <a:pt x="4046" y="2836"/>
                    <a:pt x="4023" y="2882"/>
                  </a:cubicBezTo>
                  <a:cubicBezTo>
                    <a:pt x="3991" y="2977"/>
                    <a:pt x="3959" y="3041"/>
                    <a:pt x="3928" y="3104"/>
                  </a:cubicBezTo>
                  <a:cubicBezTo>
                    <a:pt x="3896" y="3199"/>
                    <a:pt x="3928" y="3263"/>
                    <a:pt x="3991" y="3326"/>
                  </a:cubicBezTo>
                  <a:lnTo>
                    <a:pt x="4054" y="3326"/>
                  </a:lnTo>
                  <a:cubicBezTo>
                    <a:pt x="4118" y="3326"/>
                    <a:pt x="4149" y="3294"/>
                    <a:pt x="4181" y="3231"/>
                  </a:cubicBezTo>
                  <a:cubicBezTo>
                    <a:pt x="4244" y="3168"/>
                    <a:pt x="4276" y="3073"/>
                    <a:pt x="4308" y="3009"/>
                  </a:cubicBezTo>
                  <a:cubicBezTo>
                    <a:pt x="4339" y="2914"/>
                    <a:pt x="4308" y="2851"/>
                    <a:pt x="4213" y="2819"/>
                  </a:cubicBezTo>
                  <a:cubicBezTo>
                    <a:pt x="4196" y="2811"/>
                    <a:pt x="4176" y="2807"/>
                    <a:pt x="4157" y="2807"/>
                  </a:cubicBezTo>
                  <a:close/>
                  <a:moveTo>
                    <a:pt x="392" y="2976"/>
                  </a:moveTo>
                  <a:cubicBezTo>
                    <a:pt x="366" y="2976"/>
                    <a:pt x="340" y="2987"/>
                    <a:pt x="317" y="3009"/>
                  </a:cubicBezTo>
                  <a:cubicBezTo>
                    <a:pt x="222" y="3041"/>
                    <a:pt x="191" y="3104"/>
                    <a:pt x="254" y="3199"/>
                  </a:cubicBezTo>
                  <a:cubicBezTo>
                    <a:pt x="286" y="3263"/>
                    <a:pt x="317" y="3358"/>
                    <a:pt x="381" y="3421"/>
                  </a:cubicBezTo>
                  <a:cubicBezTo>
                    <a:pt x="412" y="3484"/>
                    <a:pt x="444" y="3484"/>
                    <a:pt x="507" y="3484"/>
                  </a:cubicBezTo>
                  <a:lnTo>
                    <a:pt x="571" y="3484"/>
                  </a:lnTo>
                  <a:cubicBezTo>
                    <a:pt x="634" y="3421"/>
                    <a:pt x="666" y="3326"/>
                    <a:pt x="602" y="3263"/>
                  </a:cubicBezTo>
                  <a:cubicBezTo>
                    <a:pt x="571" y="3199"/>
                    <a:pt x="539" y="3136"/>
                    <a:pt x="507" y="3073"/>
                  </a:cubicBezTo>
                  <a:cubicBezTo>
                    <a:pt x="487" y="3011"/>
                    <a:pt x="440" y="2976"/>
                    <a:pt x="392" y="2976"/>
                  </a:cubicBezTo>
                  <a:close/>
                  <a:moveTo>
                    <a:pt x="3757" y="3437"/>
                  </a:moveTo>
                  <a:cubicBezTo>
                    <a:pt x="3722" y="3437"/>
                    <a:pt x="3690" y="3453"/>
                    <a:pt x="3674" y="3484"/>
                  </a:cubicBezTo>
                  <a:cubicBezTo>
                    <a:pt x="3611" y="3548"/>
                    <a:pt x="3548" y="3611"/>
                    <a:pt x="3484" y="3643"/>
                  </a:cubicBezTo>
                  <a:cubicBezTo>
                    <a:pt x="3421" y="3706"/>
                    <a:pt x="3421" y="3801"/>
                    <a:pt x="3484" y="3864"/>
                  </a:cubicBezTo>
                  <a:cubicBezTo>
                    <a:pt x="3516" y="3896"/>
                    <a:pt x="3548" y="3928"/>
                    <a:pt x="3579" y="3928"/>
                  </a:cubicBezTo>
                  <a:cubicBezTo>
                    <a:pt x="3643" y="3928"/>
                    <a:pt x="3674" y="3896"/>
                    <a:pt x="3674" y="3864"/>
                  </a:cubicBezTo>
                  <a:cubicBezTo>
                    <a:pt x="3769" y="3833"/>
                    <a:pt x="3833" y="3769"/>
                    <a:pt x="3896" y="3674"/>
                  </a:cubicBezTo>
                  <a:cubicBezTo>
                    <a:pt x="3928" y="3643"/>
                    <a:pt x="3928" y="3548"/>
                    <a:pt x="3864" y="3484"/>
                  </a:cubicBezTo>
                  <a:cubicBezTo>
                    <a:pt x="3833" y="3453"/>
                    <a:pt x="3793" y="3437"/>
                    <a:pt x="3757" y="3437"/>
                  </a:cubicBezTo>
                  <a:close/>
                  <a:moveTo>
                    <a:pt x="831" y="3590"/>
                  </a:moveTo>
                  <a:cubicBezTo>
                    <a:pt x="788" y="3590"/>
                    <a:pt x="748" y="3605"/>
                    <a:pt x="729" y="3643"/>
                  </a:cubicBezTo>
                  <a:cubicBezTo>
                    <a:pt x="666" y="3674"/>
                    <a:pt x="666" y="3769"/>
                    <a:pt x="729" y="3833"/>
                  </a:cubicBezTo>
                  <a:cubicBezTo>
                    <a:pt x="792" y="3896"/>
                    <a:pt x="856" y="3959"/>
                    <a:pt x="919" y="4023"/>
                  </a:cubicBezTo>
                  <a:lnTo>
                    <a:pt x="1014" y="4023"/>
                  </a:lnTo>
                  <a:cubicBezTo>
                    <a:pt x="1077" y="4023"/>
                    <a:pt x="1109" y="4023"/>
                    <a:pt x="1141" y="3991"/>
                  </a:cubicBezTo>
                  <a:cubicBezTo>
                    <a:pt x="1204" y="3928"/>
                    <a:pt x="1172" y="3833"/>
                    <a:pt x="1109" y="3769"/>
                  </a:cubicBezTo>
                  <a:cubicBezTo>
                    <a:pt x="1046" y="3706"/>
                    <a:pt x="982" y="3674"/>
                    <a:pt x="919" y="3611"/>
                  </a:cubicBezTo>
                  <a:cubicBezTo>
                    <a:pt x="893" y="3598"/>
                    <a:pt x="861" y="3590"/>
                    <a:pt x="831" y="3590"/>
                  </a:cubicBezTo>
                  <a:close/>
                  <a:moveTo>
                    <a:pt x="3179" y="3895"/>
                  </a:moveTo>
                  <a:cubicBezTo>
                    <a:pt x="3153" y="3895"/>
                    <a:pt x="3127" y="3905"/>
                    <a:pt x="3104" y="3928"/>
                  </a:cubicBezTo>
                  <a:cubicBezTo>
                    <a:pt x="3041" y="3959"/>
                    <a:pt x="2978" y="3991"/>
                    <a:pt x="2883" y="4023"/>
                  </a:cubicBezTo>
                  <a:cubicBezTo>
                    <a:pt x="2819" y="4054"/>
                    <a:pt x="2788" y="4118"/>
                    <a:pt x="2819" y="4213"/>
                  </a:cubicBezTo>
                  <a:cubicBezTo>
                    <a:pt x="2819" y="4276"/>
                    <a:pt x="2883" y="4308"/>
                    <a:pt x="2946" y="4308"/>
                  </a:cubicBezTo>
                  <a:cubicBezTo>
                    <a:pt x="2946" y="4308"/>
                    <a:pt x="2978" y="4308"/>
                    <a:pt x="2978" y="4276"/>
                  </a:cubicBezTo>
                  <a:cubicBezTo>
                    <a:pt x="3073" y="4244"/>
                    <a:pt x="3168" y="4213"/>
                    <a:pt x="3231" y="4181"/>
                  </a:cubicBezTo>
                  <a:cubicBezTo>
                    <a:pt x="3326" y="4149"/>
                    <a:pt x="3326" y="4054"/>
                    <a:pt x="3294" y="3991"/>
                  </a:cubicBezTo>
                  <a:cubicBezTo>
                    <a:pt x="3274" y="3930"/>
                    <a:pt x="3227" y="3895"/>
                    <a:pt x="3179" y="3895"/>
                  </a:cubicBezTo>
                  <a:close/>
                  <a:moveTo>
                    <a:pt x="1456" y="3979"/>
                  </a:moveTo>
                  <a:cubicBezTo>
                    <a:pt x="1396" y="3979"/>
                    <a:pt x="1355" y="4015"/>
                    <a:pt x="1331" y="4086"/>
                  </a:cubicBezTo>
                  <a:cubicBezTo>
                    <a:pt x="1299" y="4149"/>
                    <a:pt x="1331" y="4244"/>
                    <a:pt x="1394" y="4276"/>
                  </a:cubicBezTo>
                  <a:cubicBezTo>
                    <a:pt x="1489" y="4308"/>
                    <a:pt x="1584" y="4339"/>
                    <a:pt x="1648" y="4339"/>
                  </a:cubicBezTo>
                  <a:cubicBezTo>
                    <a:pt x="1679" y="4371"/>
                    <a:pt x="1679" y="4371"/>
                    <a:pt x="1711" y="4371"/>
                  </a:cubicBezTo>
                  <a:cubicBezTo>
                    <a:pt x="1774" y="4371"/>
                    <a:pt x="1838" y="4308"/>
                    <a:pt x="1838" y="4244"/>
                  </a:cubicBezTo>
                  <a:cubicBezTo>
                    <a:pt x="1869" y="4181"/>
                    <a:pt x="1806" y="4086"/>
                    <a:pt x="1743" y="4054"/>
                  </a:cubicBezTo>
                  <a:cubicBezTo>
                    <a:pt x="1648" y="4054"/>
                    <a:pt x="1584" y="4023"/>
                    <a:pt x="1521" y="3991"/>
                  </a:cubicBezTo>
                  <a:cubicBezTo>
                    <a:pt x="1497" y="3983"/>
                    <a:pt x="1475" y="3979"/>
                    <a:pt x="1456" y="3979"/>
                  </a:cubicBezTo>
                  <a:close/>
                  <a:moveTo>
                    <a:pt x="2218" y="4118"/>
                  </a:moveTo>
                  <a:lnTo>
                    <a:pt x="2186" y="4276"/>
                  </a:lnTo>
                  <a:lnTo>
                    <a:pt x="2218" y="4434"/>
                  </a:lnTo>
                  <a:cubicBezTo>
                    <a:pt x="2313" y="4434"/>
                    <a:pt x="2376" y="4434"/>
                    <a:pt x="2471" y="4403"/>
                  </a:cubicBezTo>
                  <a:cubicBezTo>
                    <a:pt x="2534" y="4403"/>
                    <a:pt x="2598" y="4339"/>
                    <a:pt x="2598" y="4244"/>
                  </a:cubicBezTo>
                  <a:cubicBezTo>
                    <a:pt x="2598" y="4181"/>
                    <a:pt x="2534" y="4118"/>
                    <a:pt x="2439" y="4118"/>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708;p17">
              <a:extLst>
                <a:ext uri="{FF2B5EF4-FFF2-40B4-BE49-F238E27FC236}">
                  <a16:creationId xmlns:a16="http://schemas.microsoft.com/office/drawing/2014/main" id="{66CBD5FA-187D-501D-71A5-D67AD5E2F551}"/>
                </a:ext>
              </a:extLst>
            </p:cNvPr>
            <p:cNvSpPr/>
            <p:nvPr/>
          </p:nvSpPr>
          <p:spPr>
            <a:xfrm>
              <a:off x="7945003" y="3156910"/>
              <a:ext cx="530557" cy="153142"/>
            </a:xfrm>
            <a:custGeom>
              <a:avLst/>
              <a:gdLst/>
              <a:ahLst/>
              <a:cxnLst/>
              <a:rect l="l" t="t" r="r" b="b"/>
              <a:pathLst>
                <a:path w="17894" h="5165" extrusionOk="0">
                  <a:moveTo>
                    <a:pt x="584" y="0"/>
                  </a:moveTo>
                  <a:cubicBezTo>
                    <a:pt x="538" y="0"/>
                    <a:pt x="495" y="27"/>
                    <a:pt x="475" y="66"/>
                  </a:cubicBezTo>
                  <a:cubicBezTo>
                    <a:pt x="127" y="510"/>
                    <a:pt x="0" y="858"/>
                    <a:pt x="63" y="1143"/>
                  </a:cubicBezTo>
                  <a:cubicBezTo>
                    <a:pt x="190" y="1523"/>
                    <a:pt x="633" y="1681"/>
                    <a:pt x="1045" y="1808"/>
                  </a:cubicBezTo>
                  <a:cubicBezTo>
                    <a:pt x="1330" y="1903"/>
                    <a:pt x="1584" y="1998"/>
                    <a:pt x="1742" y="2125"/>
                  </a:cubicBezTo>
                  <a:cubicBezTo>
                    <a:pt x="2059" y="2378"/>
                    <a:pt x="2090" y="2726"/>
                    <a:pt x="2122" y="3075"/>
                  </a:cubicBezTo>
                  <a:cubicBezTo>
                    <a:pt x="2185" y="3487"/>
                    <a:pt x="2249" y="3962"/>
                    <a:pt x="2724" y="4215"/>
                  </a:cubicBezTo>
                  <a:cubicBezTo>
                    <a:pt x="2905" y="4306"/>
                    <a:pt x="3071" y="4338"/>
                    <a:pt x="3225" y="4338"/>
                  </a:cubicBezTo>
                  <a:cubicBezTo>
                    <a:pt x="3447" y="4338"/>
                    <a:pt x="3645" y="4271"/>
                    <a:pt x="3832" y="4215"/>
                  </a:cubicBezTo>
                  <a:cubicBezTo>
                    <a:pt x="3998" y="4153"/>
                    <a:pt x="4164" y="4091"/>
                    <a:pt x="4347" y="4091"/>
                  </a:cubicBezTo>
                  <a:cubicBezTo>
                    <a:pt x="4444" y="4091"/>
                    <a:pt x="4546" y="4108"/>
                    <a:pt x="4655" y="4152"/>
                  </a:cubicBezTo>
                  <a:cubicBezTo>
                    <a:pt x="4814" y="4215"/>
                    <a:pt x="4940" y="4342"/>
                    <a:pt x="5067" y="4532"/>
                  </a:cubicBezTo>
                  <a:cubicBezTo>
                    <a:pt x="5289" y="4785"/>
                    <a:pt x="5511" y="5070"/>
                    <a:pt x="5954" y="5133"/>
                  </a:cubicBezTo>
                  <a:cubicBezTo>
                    <a:pt x="6049" y="5165"/>
                    <a:pt x="6144" y="5165"/>
                    <a:pt x="6207" y="5165"/>
                  </a:cubicBezTo>
                  <a:cubicBezTo>
                    <a:pt x="6682" y="5165"/>
                    <a:pt x="6999" y="4912"/>
                    <a:pt x="7316" y="4690"/>
                  </a:cubicBezTo>
                  <a:cubicBezTo>
                    <a:pt x="7569" y="4500"/>
                    <a:pt x="7854" y="4310"/>
                    <a:pt x="8234" y="4247"/>
                  </a:cubicBezTo>
                  <a:cubicBezTo>
                    <a:pt x="8308" y="4233"/>
                    <a:pt x="8379" y="4226"/>
                    <a:pt x="8446" y="4226"/>
                  </a:cubicBezTo>
                  <a:cubicBezTo>
                    <a:pt x="8843" y="4226"/>
                    <a:pt x="9140" y="4447"/>
                    <a:pt x="9437" y="4690"/>
                  </a:cubicBezTo>
                  <a:cubicBezTo>
                    <a:pt x="9721" y="4917"/>
                    <a:pt x="10004" y="5143"/>
                    <a:pt x="10378" y="5143"/>
                  </a:cubicBezTo>
                  <a:cubicBezTo>
                    <a:pt x="10422" y="5143"/>
                    <a:pt x="10467" y="5140"/>
                    <a:pt x="10514" y="5133"/>
                  </a:cubicBezTo>
                  <a:cubicBezTo>
                    <a:pt x="10894" y="5102"/>
                    <a:pt x="11116" y="4753"/>
                    <a:pt x="11338" y="4405"/>
                  </a:cubicBezTo>
                  <a:cubicBezTo>
                    <a:pt x="11528" y="4120"/>
                    <a:pt x="11718" y="3803"/>
                    <a:pt x="12034" y="3740"/>
                  </a:cubicBezTo>
                  <a:cubicBezTo>
                    <a:pt x="12073" y="3731"/>
                    <a:pt x="12111" y="3727"/>
                    <a:pt x="12150" y="3727"/>
                  </a:cubicBezTo>
                  <a:cubicBezTo>
                    <a:pt x="12397" y="3727"/>
                    <a:pt x="12647" y="3888"/>
                    <a:pt x="12921" y="4025"/>
                  </a:cubicBezTo>
                  <a:cubicBezTo>
                    <a:pt x="13196" y="4217"/>
                    <a:pt x="13470" y="4386"/>
                    <a:pt x="13807" y="4386"/>
                  </a:cubicBezTo>
                  <a:cubicBezTo>
                    <a:pt x="13859" y="4386"/>
                    <a:pt x="13912" y="4382"/>
                    <a:pt x="13966" y="4373"/>
                  </a:cubicBezTo>
                  <a:cubicBezTo>
                    <a:pt x="14378" y="4278"/>
                    <a:pt x="14631" y="3993"/>
                    <a:pt x="14885" y="3677"/>
                  </a:cubicBezTo>
                  <a:cubicBezTo>
                    <a:pt x="15106" y="3423"/>
                    <a:pt x="15296" y="3170"/>
                    <a:pt x="15613" y="3043"/>
                  </a:cubicBezTo>
                  <a:cubicBezTo>
                    <a:pt x="15659" y="3034"/>
                    <a:pt x="15708" y="3030"/>
                    <a:pt x="15760" y="3030"/>
                  </a:cubicBezTo>
                  <a:cubicBezTo>
                    <a:pt x="15885" y="3030"/>
                    <a:pt x="16026" y="3052"/>
                    <a:pt x="16183" y="3075"/>
                  </a:cubicBezTo>
                  <a:cubicBezTo>
                    <a:pt x="16287" y="3110"/>
                    <a:pt x="16411" y="3135"/>
                    <a:pt x="16532" y="3135"/>
                  </a:cubicBezTo>
                  <a:cubicBezTo>
                    <a:pt x="16632" y="3135"/>
                    <a:pt x="16731" y="3118"/>
                    <a:pt x="16816" y="3075"/>
                  </a:cubicBezTo>
                  <a:cubicBezTo>
                    <a:pt x="17070" y="2948"/>
                    <a:pt x="17291" y="2631"/>
                    <a:pt x="17513" y="2346"/>
                  </a:cubicBezTo>
                  <a:cubicBezTo>
                    <a:pt x="17640" y="2156"/>
                    <a:pt x="17735" y="1998"/>
                    <a:pt x="17861" y="1903"/>
                  </a:cubicBezTo>
                  <a:cubicBezTo>
                    <a:pt x="17893" y="1840"/>
                    <a:pt x="17893" y="1745"/>
                    <a:pt x="17830" y="1681"/>
                  </a:cubicBezTo>
                  <a:cubicBezTo>
                    <a:pt x="17814" y="1666"/>
                    <a:pt x="17782" y="1658"/>
                    <a:pt x="17747" y="1658"/>
                  </a:cubicBezTo>
                  <a:cubicBezTo>
                    <a:pt x="17711" y="1658"/>
                    <a:pt x="17671" y="1666"/>
                    <a:pt x="17640" y="1681"/>
                  </a:cubicBezTo>
                  <a:cubicBezTo>
                    <a:pt x="17513" y="1808"/>
                    <a:pt x="17386" y="1998"/>
                    <a:pt x="17260" y="2156"/>
                  </a:cubicBezTo>
                  <a:cubicBezTo>
                    <a:pt x="17101" y="2410"/>
                    <a:pt x="16880" y="2726"/>
                    <a:pt x="16690" y="2821"/>
                  </a:cubicBezTo>
                  <a:cubicBezTo>
                    <a:pt x="16662" y="2831"/>
                    <a:pt x="16626" y="2835"/>
                    <a:pt x="16584" y="2835"/>
                  </a:cubicBezTo>
                  <a:cubicBezTo>
                    <a:pt x="16483" y="2835"/>
                    <a:pt x="16349" y="2812"/>
                    <a:pt x="16215" y="2790"/>
                  </a:cubicBezTo>
                  <a:cubicBezTo>
                    <a:pt x="16084" y="2768"/>
                    <a:pt x="15922" y="2731"/>
                    <a:pt x="15752" y="2731"/>
                  </a:cubicBezTo>
                  <a:cubicBezTo>
                    <a:pt x="15675" y="2731"/>
                    <a:pt x="15597" y="2739"/>
                    <a:pt x="15518" y="2758"/>
                  </a:cubicBezTo>
                  <a:cubicBezTo>
                    <a:pt x="15138" y="2916"/>
                    <a:pt x="14885" y="3202"/>
                    <a:pt x="14663" y="3487"/>
                  </a:cubicBezTo>
                  <a:cubicBezTo>
                    <a:pt x="14441" y="3740"/>
                    <a:pt x="14220" y="4025"/>
                    <a:pt x="13903" y="4088"/>
                  </a:cubicBezTo>
                  <a:cubicBezTo>
                    <a:pt x="13878" y="4091"/>
                    <a:pt x="13854" y="4092"/>
                    <a:pt x="13830" y="4092"/>
                  </a:cubicBezTo>
                  <a:cubicBezTo>
                    <a:pt x="13574" y="4092"/>
                    <a:pt x="13340" y="3945"/>
                    <a:pt x="13079" y="3772"/>
                  </a:cubicBezTo>
                  <a:cubicBezTo>
                    <a:pt x="12815" y="3613"/>
                    <a:pt x="12506" y="3432"/>
                    <a:pt x="12172" y="3432"/>
                  </a:cubicBezTo>
                  <a:cubicBezTo>
                    <a:pt x="12106" y="3432"/>
                    <a:pt x="12039" y="3439"/>
                    <a:pt x="11971" y="3455"/>
                  </a:cubicBezTo>
                  <a:cubicBezTo>
                    <a:pt x="11559" y="3550"/>
                    <a:pt x="11306" y="3930"/>
                    <a:pt x="11084" y="4247"/>
                  </a:cubicBezTo>
                  <a:cubicBezTo>
                    <a:pt x="10894" y="4563"/>
                    <a:pt x="10736" y="4817"/>
                    <a:pt x="10483" y="4848"/>
                  </a:cubicBezTo>
                  <a:cubicBezTo>
                    <a:pt x="10459" y="4851"/>
                    <a:pt x="10436" y="4852"/>
                    <a:pt x="10413" y="4852"/>
                  </a:cubicBezTo>
                  <a:cubicBezTo>
                    <a:pt x="10128" y="4852"/>
                    <a:pt x="9892" y="4674"/>
                    <a:pt x="9628" y="4468"/>
                  </a:cubicBezTo>
                  <a:cubicBezTo>
                    <a:pt x="9294" y="4191"/>
                    <a:pt x="8937" y="3913"/>
                    <a:pt x="8426" y="3913"/>
                  </a:cubicBezTo>
                  <a:cubicBezTo>
                    <a:pt x="8355" y="3913"/>
                    <a:pt x="8280" y="3918"/>
                    <a:pt x="8202" y="3930"/>
                  </a:cubicBezTo>
                  <a:cubicBezTo>
                    <a:pt x="7727" y="4025"/>
                    <a:pt x="7411" y="4247"/>
                    <a:pt x="7157" y="4468"/>
                  </a:cubicBezTo>
                  <a:cubicBezTo>
                    <a:pt x="6865" y="4681"/>
                    <a:pt x="6596" y="4871"/>
                    <a:pt x="6236" y="4871"/>
                  </a:cubicBezTo>
                  <a:cubicBezTo>
                    <a:pt x="6167" y="4871"/>
                    <a:pt x="6094" y="4864"/>
                    <a:pt x="6017" y="4848"/>
                  </a:cubicBezTo>
                  <a:cubicBezTo>
                    <a:pt x="5701" y="4785"/>
                    <a:pt x="5511" y="4563"/>
                    <a:pt x="5321" y="4310"/>
                  </a:cubicBezTo>
                  <a:cubicBezTo>
                    <a:pt x="5162" y="4152"/>
                    <a:pt x="5004" y="3962"/>
                    <a:pt x="4782" y="3867"/>
                  </a:cubicBezTo>
                  <a:cubicBezTo>
                    <a:pt x="4630" y="3812"/>
                    <a:pt x="4493" y="3791"/>
                    <a:pt x="4367" y="3791"/>
                  </a:cubicBezTo>
                  <a:cubicBezTo>
                    <a:pt x="4125" y="3791"/>
                    <a:pt x="3924" y="3868"/>
                    <a:pt x="3737" y="3930"/>
                  </a:cubicBezTo>
                  <a:cubicBezTo>
                    <a:pt x="3543" y="3988"/>
                    <a:pt x="3385" y="4046"/>
                    <a:pt x="3219" y="4046"/>
                  </a:cubicBezTo>
                  <a:cubicBezTo>
                    <a:pt x="3113" y="4046"/>
                    <a:pt x="3005" y="4023"/>
                    <a:pt x="2882" y="3962"/>
                  </a:cubicBezTo>
                  <a:cubicBezTo>
                    <a:pt x="2534" y="3772"/>
                    <a:pt x="2502" y="3423"/>
                    <a:pt x="2439" y="3043"/>
                  </a:cubicBezTo>
                  <a:cubicBezTo>
                    <a:pt x="2375" y="2663"/>
                    <a:pt x="2344" y="2220"/>
                    <a:pt x="1932" y="1903"/>
                  </a:cubicBezTo>
                  <a:cubicBezTo>
                    <a:pt x="1742" y="1745"/>
                    <a:pt x="1425" y="1618"/>
                    <a:pt x="1140" y="1523"/>
                  </a:cubicBezTo>
                  <a:cubicBezTo>
                    <a:pt x="792" y="1428"/>
                    <a:pt x="443" y="1301"/>
                    <a:pt x="380" y="1080"/>
                  </a:cubicBezTo>
                  <a:cubicBezTo>
                    <a:pt x="317" y="890"/>
                    <a:pt x="412" y="605"/>
                    <a:pt x="697" y="225"/>
                  </a:cubicBezTo>
                  <a:cubicBezTo>
                    <a:pt x="760" y="161"/>
                    <a:pt x="728" y="66"/>
                    <a:pt x="665" y="35"/>
                  </a:cubicBezTo>
                  <a:cubicBezTo>
                    <a:pt x="641" y="10"/>
                    <a:pt x="612" y="0"/>
                    <a:pt x="584" y="0"/>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709;p17">
              <a:extLst>
                <a:ext uri="{FF2B5EF4-FFF2-40B4-BE49-F238E27FC236}">
                  <a16:creationId xmlns:a16="http://schemas.microsoft.com/office/drawing/2014/main" id="{53B16EFA-97EE-B1C5-46DC-EFCD642871EF}"/>
                </a:ext>
              </a:extLst>
            </p:cNvPr>
            <p:cNvSpPr/>
            <p:nvPr/>
          </p:nvSpPr>
          <p:spPr>
            <a:xfrm>
              <a:off x="8207910" y="2722716"/>
              <a:ext cx="278918" cy="220211"/>
            </a:xfrm>
            <a:custGeom>
              <a:avLst/>
              <a:gdLst/>
              <a:ahLst/>
              <a:cxnLst/>
              <a:rect l="l" t="t" r="r" b="b"/>
              <a:pathLst>
                <a:path w="9407" h="7427" extrusionOk="0">
                  <a:moveTo>
                    <a:pt x="776" y="0"/>
                  </a:moveTo>
                  <a:cubicBezTo>
                    <a:pt x="737" y="0"/>
                    <a:pt x="697" y="16"/>
                    <a:pt x="666" y="48"/>
                  </a:cubicBezTo>
                  <a:cubicBezTo>
                    <a:pt x="222" y="428"/>
                    <a:pt x="32" y="744"/>
                    <a:pt x="0" y="1061"/>
                  </a:cubicBezTo>
                  <a:cubicBezTo>
                    <a:pt x="0" y="1441"/>
                    <a:pt x="285" y="1726"/>
                    <a:pt x="634" y="2074"/>
                  </a:cubicBezTo>
                  <a:lnTo>
                    <a:pt x="824" y="2233"/>
                  </a:lnTo>
                  <a:cubicBezTo>
                    <a:pt x="1267" y="2708"/>
                    <a:pt x="1204" y="2834"/>
                    <a:pt x="1109" y="3088"/>
                  </a:cubicBezTo>
                  <a:cubicBezTo>
                    <a:pt x="1046" y="3278"/>
                    <a:pt x="951" y="3500"/>
                    <a:pt x="1014" y="3880"/>
                  </a:cubicBezTo>
                  <a:cubicBezTo>
                    <a:pt x="1109" y="4545"/>
                    <a:pt x="1521" y="4608"/>
                    <a:pt x="1837" y="4671"/>
                  </a:cubicBezTo>
                  <a:cubicBezTo>
                    <a:pt x="2059" y="4703"/>
                    <a:pt x="2249" y="4766"/>
                    <a:pt x="2376" y="4925"/>
                  </a:cubicBezTo>
                  <a:cubicBezTo>
                    <a:pt x="2471" y="5083"/>
                    <a:pt x="2439" y="5210"/>
                    <a:pt x="2376" y="5400"/>
                  </a:cubicBezTo>
                  <a:cubicBezTo>
                    <a:pt x="2312" y="5621"/>
                    <a:pt x="2249" y="5843"/>
                    <a:pt x="2376" y="6128"/>
                  </a:cubicBezTo>
                  <a:cubicBezTo>
                    <a:pt x="2593" y="6540"/>
                    <a:pt x="2830" y="6618"/>
                    <a:pt x="3085" y="6618"/>
                  </a:cubicBezTo>
                  <a:cubicBezTo>
                    <a:pt x="3163" y="6618"/>
                    <a:pt x="3244" y="6611"/>
                    <a:pt x="3326" y="6603"/>
                  </a:cubicBezTo>
                  <a:cubicBezTo>
                    <a:pt x="3452" y="6603"/>
                    <a:pt x="3579" y="6571"/>
                    <a:pt x="3737" y="6571"/>
                  </a:cubicBezTo>
                  <a:cubicBezTo>
                    <a:pt x="4371" y="6603"/>
                    <a:pt x="4561" y="6761"/>
                    <a:pt x="4814" y="6951"/>
                  </a:cubicBezTo>
                  <a:cubicBezTo>
                    <a:pt x="4972" y="7078"/>
                    <a:pt x="5163" y="7236"/>
                    <a:pt x="5479" y="7331"/>
                  </a:cubicBezTo>
                  <a:cubicBezTo>
                    <a:pt x="5638" y="7395"/>
                    <a:pt x="5764" y="7426"/>
                    <a:pt x="5891" y="7426"/>
                  </a:cubicBezTo>
                  <a:cubicBezTo>
                    <a:pt x="6303" y="7426"/>
                    <a:pt x="6556" y="7173"/>
                    <a:pt x="6809" y="6951"/>
                  </a:cubicBezTo>
                  <a:cubicBezTo>
                    <a:pt x="6968" y="6793"/>
                    <a:pt x="7158" y="6635"/>
                    <a:pt x="7348" y="6571"/>
                  </a:cubicBezTo>
                  <a:cubicBezTo>
                    <a:pt x="7426" y="6552"/>
                    <a:pt x="7499" y="6543"/>
                    <a:pt x="7568" y="6543"/>
                  </a:cubicBezTo>
                  <a:cubicBezTo>
                    <a:pt x="7835" y="6543"/>
                    <a:pt x="8046" y="6674"/>
                    <a:pt x="8298" y="6825"/>
                  </a:cubicBezTo>
                  <a:cubicBezTo>
                    <a:pt x="8551" y="6983"/>
                    <a:pt x="8836" y="7173"/>
                    <a:pt x="9248" y="7173"/>
                  </a:cubicBezTo>
                  <a:cubicBezTo>
                    <a:pt x="9343" y="7173"/>
                    <a:pt x="9406" y="7078"/>
                    <a:pt x="9406" y="7015"/>
                  </a:cubicBezTo>
                  <a:cubicBezTo>
                    <a:pt x="9406" y="6920"/>
                    <a:pt x="9311" y="6856"/>
                    <a:pt x="9248" y="6856"/>
                  </a:cubicBezTo>
                  <a:cubicBezTo>
                    <a:pt x="9217" y="6859"/>
                    <a:pt x="9188" y="6860"/>
                    <a:pt x="9160" y="6860"/>
                  </a:cubicBezTo>
                  <a:cubicBezTo>
                    <a:pt x="8861" y="6860"/>
                    <a:pt x="8658" y="6716"/>
                    <a:pt x="8456" y="6571"/>
                  </a:cubicBezTo>
                  <a:cubicBezTo>
                    <a:pt x="8204" y="6420"/>
                    <a:pt x="7932" y="6249"/>
                    <a:pt x="7577" y="6249"/>
                  </a:cubicBezTo>
                  <a:cubicBezTo>
                    <a:pt x="7485" y="6249"/>
                    <a:pt x="7388" y="6260"/>
                    <a:pt x="7284" y="6286"/>
                  </a:cubicBezTo>
                  <a:cubicBezTo>
                    <a:pt x="6999" y="6381"/>
                    <a:pt x="6809" y="6571"/>
                    <a:pt x="6588" y="6730"/>
                  </a:cubicBezTo>
                  <a:cubicBezTo>
                    <a:pt x="6368" y="6949"/>
                    <a:pt x="6168" y="7131"/>
                    <a:pt x="5870" y="7131"/>
                  </a:cubicBezTo>
                  <a:cubicBezTo>
                    <a:pt x="5781" y="7131"/>
                    <a:pt x="5684" y="7115"/>
                    <a:pt x="5574" y="7078"/>
                  </a:cubicBezTo>
                  <a:cubicBezTo>
                    <a:pt x="5321" y="6983"/>
                    <a:pt x="5131" y="6856"/>
                    <a:pt x="5004" y="6730"/>
                  </a:cubicBezTo>
                  <a:cubicBezTo>
                    <a:pt x="4719" y="6508"/>
                    <a:pt x="4466" y="6318"/>
                    <a:pt x="3769" y="6286"/>
                  </a:cubicBezTo>
                  <a:cubicBezTo>
                    <a:pt x="3579" y="6286"/>
                    <a:pt x="3421" y="6286"/>
                    <a:pt x="3294" y="6318"/>
                  </a:cubicBezTo>
                  <a:cubicBezTo>
                    <a:pt x="3206" y="6327"/>
                    <a:pt x="3133" y="6336"/>
                    <a:pt x="3069" y="6336"/>
                  </a:cubicBezTo>
                  <a:cubicBezTo>
                    <a:pt x="2902" y="6336"/>
                    <a:pt x="2798" y="6276"/>
                    <a:pt x="2661" y="6001"/>
                  </a:cubicBezTo>
                  <a:cubicBezTo>
                    <a:pt x="2566" y="5843"/>
                    <a:pt x="2597" y="5685"/>
                    <a:pt x="2661" y="5495"/>
                  </a:cubicBezTo>
                  <a:cubicBezTo>
                    <a:pt x="2724" y="5305"/>
                    <a:pt x="2787" y="5051"/>
                    <a:pt x="2629" y="4798"/>
                  </a:cubicBezTo>
                  <a:cubicBezTo>
                    <a:pt x="2439" y="4513"/>
                    <a:pt x="2154" y="4450"/>
                    <a:pt x="1901" y="4386"/>
                  </a:cubicBezTo>
                  <a:cubicBezTo>
                    <a:pt x="1584" y="4323"/>
                    <a:pt x="1362" y="4291"/>
                    <a:pt x="1299" y="3848"/>
                  </a:cubicBezTo>
                  <a:cubicBezTo>
                    <a:pt x="1236" y="3563"/>
                    <a:pt x="1331" y="3373"/>
                    <a:pt x="1394" y="3214"/>
                  </a:cubicBezTo>
                  <a:cubicBezTo>
                    <a:pt x="1521" y="2866"/>
                    <a:pt x="1552" y="2581"/>
                    <a:pt x="1014" y="2043"/>
                  </a:cubicBezTo>
                  <a:lnTo>
                    <a:pt x="856" y="1884"/>
                  </a:lnTo>
                  <a:cubicBezTo>
                    <a:pt x="539" y="1568"/>
                    <a:pt x="317" y="1314"/>
                    <a:pt x="317" y="1061"/>
                  </a:cubicBezTo>
                  <a:cubicBezTo>
                    <a:pt x="317" y="871"/>
                    <a:pt x="507" y="586"/>
                    <a:pt x="887" y="269"/>
                  </a:cubicBezTo>
                  <a:cubicBezTo>
                    <a:pt x="919" y="206"/>
                    <a:pt x="951" y="111"/>
                    <a:pt x="887" y="48"/>
                  </a:cubicBezTo>
                  <a:cubicBezTo>
                    <a:pt x="856" y="16"/>
                    <a:pt x="816" y="0"/>
                    <a:pt x="776" y="0"/>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710;p17">
            <a:extLst>
              <a:ext uri="{FF2B5EF4-FFF2-40B4-BE49-F238E27FC236}">
                <a16:creationId xmlns:a16="http://schemas.microsoft.com/office/drawing/2014/main" id="{748F09E9-D3EE-A0CF-80FD-BC9BA1D61D1B}"/>
              </a:ext>
            </a:extLst>
          </p:cNvPr>
          <p:cNvGrpSpPr/>
          <p:nvPr/>
        </p:nvGrpSpPr>
        <p:grpSpPr>
          <a:xfrm>
            <a:off x="5814099" y="3820071"/>
            <a:ext cx="1037602" cy="915444"/>
            <a:chOff x="7653899" y="3820359"/>
            <a:chExt cx="1037602" cy="915444"/>
          </a:xfrm>
        </p:grpSpPr>
        <p:sp>
          <p:nvSpPr>
            <p:cNvPr id="170" name="Google Shape;711;p17">
              <a:extLst>
                <a:ext uri="{FF2B5EF4-FFF2-40B4-BE49-F238E27FC236}">
                  <a16:creationId xmlns:a16="http://schemas.microsoft.com/office/drawing/2014/main" id="{A6B6349F-93C9-3279-8085-E33E0D04FC92}"/>
                </a:ext>
              </a:extLst>
            </p:cNvPr>
            <p:cNvSpPr/>
            <p:nvPr/>
          </p:nvSpPr>
          <p:spPr>
            <a:xfrm>
              <a:off x="7653899" y="3820359"/>
              <a:ext cx="1037602" cy="915444"/>
            </a:xfrm>
            <a:custGeom>
              <a:avLst/>
              <a:gdLst/>
              <a:ahLst/>
              <a:cxnLst/>
              <a:rect l="l" t="t" r="r" b="b"/>
              <a:pathLst>
                <a:path w="34995" h="30875" extrusionOk="0">
                  <a:moveTo>
                    <a:pt x="17486" y="0"/>
                  </a:moveTo>
                  <a:cubicBezTo>
                    <a:pt x="15586" y="0"/>
                    <a:pt x="13655" y="352"/>
                    <a:pt x="11782" y="1094"/>
                  </a:cubicBezTo>
                  <a:cubicBezTo>
                    <a:pt x="3864" y="4260"/>
                    <a:pt x="1" y="13223"/>
                    <a:pt x="3168" y="21140"/>
                  </a:cubicBezTo>
                  <a:cubicBezTo>
                    <a:pt x="5588" y="27191"/>
                    <a:pt x="11394" y="30875"/>
                    <a:pt x="17532" y="30875"/>
                  </a:cubicBezTo>
                  <a:cubicBezTo>
                    <a:pt x="19424" y="30875"/>
                    <a:pt x="21348" y="30524"/>
                    <a:pt x="23214" y="29786"/>
                  </a:cubicBezTo>
                  <a:cubicBezTo>
                    <a:pt x="31131" y="26619"/>
                    <a:pt x="34995" y="17625"/>
                    <a:pt x="31828" y="9708"/>
                  </a:cubicBezTo>
                  <a:cubicBezTo>
                    <a:pt x="29410" y="3663"/>
                    <a:pt x="23615" y="0"/>
                    <a:pt x="17486"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712;p17">
              <a:extLst>
                <a:ext uri="{FF2B5EF4-FFF2-40B4-BE49-F238E27FC236}">
                  <a16:creationId xmlns:a16="http://schemas.microsoft.com/office/drawing/2014/main" id="{CF395651-E7EA-FF26-051F-D2C4F9CDE8CA}"/>
                </a:ext>
              </a:extLst>
            </p:cNvPr>
            <p:cNvSpPr/>
            <p:nvPr/>
          </p:nvSpPr>
          <p:spPr>
            <a:xfrm>
              <a:off x="8147809" y="4537296"/>
              <a:ext cx="263885" cy="138999"/>
            </a:xfrm>
            <a:custGeom>
              <a:avLst/>
              <a:gdLst/>
              <a:ahLst/>
              <a:cxnLst/>
              <a:rect l="l" t="t" r="r" b="b"/>
              <a:pathLst>
                <a:path w="8900" h="4688" extrusionOk="0">
                  <a:moveTo>
                    <a:pt x="159" y="0"/>
                  </a:moveTo>
                  <a:cubicBezTo>
                    <a:pt x="96" y="0"/>
                    <a:pt x="32" y="64"/>
                    <a:pt x="32" y="159"/>
                  </a:cubicBezTo>
                  <a:cubicBezTo>
                    <a:pt x="1" y="1330"/>
                    <a:pt x="412" y="2439"/>
                    <a:pt x="1236" y="3325"/>
                  </a:cubicBezTo>
                  <a:cubicBezTo>
                    <a:pt x="2059" y="4181"/>
                    <a:pt x="3168" y="4656"/>
                    <a:pt x="4339" y="4687"/>
                  </a:cubicBezTo>
                  <a:lnTo>
                    <a:pt x="4466" y="4687"/>
                  </a:lnTo>
                  <a:cubicBezTo>
                    <a:pt x="6841" y="4687"/>
                    <a:pt x="8836" y="2787"/>
                    <a:pt x="8900" y="380"/>
                  </a:cubicBezTo>
                  <a:cubicBezTo>
                    <a:pt x="8900" y="285"/>
                    <a:pt x="8836" y="222"/>
                    <a:pt x="8741" y="222"/>
                  </a:cubicBezTo>
                  <a:cubicBezTo>
                    <a:pt x="8678" y="222"/>
                    <a:pt x="8583" y="285"/>
                    <a:pt x="8583" y="349"/>
                  </a:cubicBezTo>
                  <a:cubicBezTo>
                    <a:pt x="8521" y="2590"/>
                    <a:pt x="6713" y="4404"/>
                    <a:pt x="4455" y="4404"/>
                  </a:cubicBezTo>
                  <a:cubicBezTo>
                    <a:pt x="4417" y="4404"/>
                    <a:pt x="4378" y="4403"/>
                    <a:pt x="4339" y="4402"/>
                  </a:cubicBezTo>
                  <a:cubicBezTo>
                    <a:pt x="2059" y="4339"/>
                    <a:pt x="254" y="2439"/>
                    <a:pt x="317" y="159"/>
                  </a:cubicBezTo>
                  <a:cubicBezTo>
                    <a:pt x="317" y="64"/>
                    <a:pt x="254" y="0"/>
                    <a:pt x="159" y="0"/>
                  </a:cubicBezTo>
                  <a:close/>
                </a:path>
              </a:pathLst>
            </a:custGeom>
            <a:solidFill>
              <a:srgbClr val="376B8C">
                <a:alpha val="810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713;p17">
              <a:extLst>
                <a:ext uri="{FF2B5EF4-FFF2-40B4-BE49-F238E27FC236}">
                  <a16:creationId xmlns:a16="http://schemas.microsoft.com/office/drawing/2014/main" id="{9EC0288A-CF9F-7927-AFDC-2F2B3F1EDCD4}"/>
                </a:ext>
              </a:extLst>
            </p:cNvPr>
            <p:cNvSpPr/>
            <p:nvPr/>
          </p:nvSpPr>
          <p:spPr>
            <a:xfrm>
              <a:off x="8207910" y="4391744"/>
              <a:ext cx="148398" cy="240402"/>
            </a:xfrm>
            <a:custGeom>
              <a:avLst/>
              <a:gdLst/>
              <a:ahLst/>
              <a:cxnLst/>
              <a:rect l="l" t="t" r="r" b="b"/>
              <a:pathLst>
                <a:path w="5005" h="8108" extrusionOk="0">
                  <a:moveTo>
                    <a:pt x="0" y="1"/>
                  </a:moveTo>
                  <a:lnTo>
                    <a:pt x="0" y="5638"/>
                  </a:lnTo>
                  <a:cubicBezTo>
                    <a:pt x="0" y="6999"/>
                    <a:pt x="1109" y="8108"/>
                    <a:pt x="2502" y="8108"/>
                  </a:cubicBezTo>
                  <a:cubicBezTo>
                    <a:pt x="3864" y="8108"/>
                    <a:pt x="5004" y="6999"/>
                    <a:pt x="4972" y="5638"/>
                  </a:cubicBezTo>
                  <a:lnTo>
                    <a:pt x="4972" y="1"/>
                  </a:lnTo>
                  <a:close/>
                </a:path>
              </a:pathLst>
            </a:custGeom>
            <a:solidFill>
              <a:srgbClr val="E8724D">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714;p17">
              <a:extLst>
                <a:ext uri="{FF2B5EF4-FFF2-40B4-BE49-F238E27FC236}">
                  <a16:creationId xmlns:a16="http://schemas.microsoft.com/office/drawing/2014/main" id="{B96EE56E-BA88-D67F-40CC-F17773ECC9BB}"/>
                </a:ext>
              </a:extLst>
            </p:cNvPr>
            <p:cNvSpPr/>
            <p:nvPr/>
          </p:nvSpPr>
          <p:spPr>
            <a:xfrm>
              <a:off x="8144992" y="4155107"/>
              <a:ext cx="312719" cy="367186"/>
            </a:xfrm>
            <a:custGeom>
              <a:avLst/>
              <a:gdLst/>
              <a:ahLst/>
              <a:cxnLst/>
              <a:rect l="l" t="t" r="r" b="b"/>
              <a:pathLst>
                <a:path w="10547" h="12384" extrusionOk="0">
                  <a:moveTo>
                    <a:pt x="10483" y="1"/>
                  </a:moveTo>
                  <a:lnTo>
                    <a:pt x="1" y="33"/>
                  </a:lnTo>
                  <a:lnTo>
                    <a:pt x="32" y="7158"/>
                  </a:lnTo>
                  <a:cubicBezTo>
                    <a:pt x="32" y="10052"/>
                    <a:pt x="2376" y="12384"/>
                    <a:pt x="5232" y="12384"/>
                  </a:cubicBezTo>
                  <a:cubicBezTo>
                    <a:pt x="5251" y="12384"/>
                    <a:pt x="5270" y="12384"/>
                    <a:pt x="5289" y="12384"/>
                  </a:cubicBezTo>
                  <a:cubicBezTo>
                    <a:pt x="8203" y="12384"/>
                    <a:pt x="10546" y="10040"/>
                    <a:pt x="10515" y="7126"/>
                  </a:cubicBezTo>
                  <a:lnTo>
                    <a:pt x="10483" y="1"/>
                  </a:lnTo>
                  <a:close/>
                </a:path>
              </a:pathLst>
            </a:custGeom>
            <a:solidFill>
              <a:srgbClr val="F99273">
                <a:alpha val="50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715;p17">
              <a:extLst>
                <a:ext uri="{FF2B5EF4-FFF2-40B4-BE49-F238E27FC236}">
                  <a16:creationId xmlns:a16="http://schemas.microsoft.com/office/drawing/2014/main" id="{9070F80A-671B-7014-075D-FF59A936FF44}"/>
                </a:ext>
              </a:extLst>
            </p:cNvPr>
            <p:cNvSpPr/>
            <p:nvPr/>
          </p:nvSpPr>
          <p:spPr>
            <a:xfrm>
              <a:off x="8105558" y="4031170"/>
              <a:ext cx="347468" cy="261068"/>
            </a:xfrm>
            <a:custGeom>
              <a:avLst/>
              <a:gdLst/>
              <a:ahLst/>
              <a:cxnLst/>
              <a:rect l="l" t="t" r="r" b="b"/>
              <a:pathLst>
                <a:path w="11719" h="8805" extrusionOk="0">
                  <a:moveTo>
                    <a:pt x="6081" y="1"/>
                  </a:moveTo>
                  <a:lnTo>
                    <a:pt x="4878" y="32"/>
                  </a:lnTo>
                  <a:cubicBezTo>
                    <a:pt x="2186" y="32"/>
                    <a:pt x="1" y="2249"/>
                    <a:pt x="32" y="4941"/>
                  </a:cubicBezTo>
                  <a:lnTo>
                    <a:pt x="32" y="8805"/>
                  </a:lnTo>
                  <a:lnTo>
                    <a:pt x="1837" y="8773"/>
                  </a:lnTo>
                  <a:lnTo>
                    <a:pt x="1837" y="6271"/>
                  </a:lnTo>
                  <a:cubicBezTo>
                    <a:pt x="1837" y="5479"/>
                    <a:pt x="2471" y="4814"/>
                    <a:pt x="3262" y="4814"/>
                  </a:cubicBezTo>
                  <a:lnTo>
                    <a:pt x="10831" y="4783"/>
                  </a:lnTo>
                  <a:cubicBezTo>
                    <a:pt x="11338" y="4783"/>
                    <a:pt x="11718" y="4371"/>
                    <a:pt x="11686" y="3896"/>
                  </a:cubicBezTo>
                  <a:cubicBezTo>
                    <a:pt x="11686" y="3421"/>
                    <a:pt x="11275" y="3073"/>
                    <a:pt x="10800" y="3073"/>
                  </a:cubicBezTo>
                  <a:lnTo>
                    <a:pt x="6081" y="1"/>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716;p17">
              <a:extLst>
                <a:ext uri="{FF2B5EF4-FFF2-40B4-BE49-F238E27FC236}">
                  <a16:creationId xmlns:a16="http://schemas.microsoft.com/office/drawing/2014/main" id="{76100E4D-9829-C329-4246-83CFA23D4FA8}"/>
                </a:ext>
              </a:extLst>
            </p:cNvPr>
            <p:cNvSpPr/>
            <p:nvPr/>
          </p:nvSpPr>
          <p:spPr>
            <a:xfrm>
              <a:off x="8082075" y="4249186"/>
              <a:ext cx="128681" cy="115516"/>
            </a:xfrm>
            <a:custGeom>
              <a:avLst/>
              <a:gdLst/>
              <a:ahLst/>
              <a:cxnLst/>
              <a:rect l="l" t="t" r="r" b="b"/>
              <a:pathLst>
                <a:path w="4340" h="3896" extrusionOk="0">
                  <a:moveTo>
                    <a:pt x="2159" y="1"/>
                  </a:moveTo>
                  <a:cubicBezTo>
                    <a:pt x="2001" y="1"/>
                    <a:pt x="1840" y="19"/>
                    <a:pt x="1679" y="58"/>
                  </a:cubicBezTo>
                  <a:cubicBezTo>
                    <a:pt x="634" y="343"/>
                    <a:pt x="1" y="1388"/>
                    <a:pt x="286" y="2433"/>
                  </a:cubicBezTo>
                  <a:cubicBezTo>
                    <a:pt x="498" y="3309"/>
                    <a:pt x="1288" y="3895"/>
                    <a:pt x="2153" y="3895"/>
                  </a:cubicBezTo>
                  <a:cubicBezTo>
                    <a:pt x="2321" y="3895"/>
                    <a:pt x="2491" y="3873"/>
                    <a:pt x="2661" y="3827"/>
                  </a:cubicBezTo>
                  <a:cubicBezTo>
                    <a:pt x="3706" y="3573"/>
                    <a:pt x="4339" y="2497"/>
                    <a:pt x="4054" y="1452"/>
                  </a:cubicBezTo>
                  <a:cubicBezTo>
                    <a:pt x="3813" y="567"/>
                    <a:pt x="3028" y="1"/>
                    <a:pt x="2159" y="1"/>
                  </a:cubicBezTo>
                  <a:close/>
                </a:path>
              </a:pathLst>
            </a:custGeom>
            <a:solidFill>
              <a:srgbClr val="F99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717;p17">
              <a:extLst>
                <a:ext uri="{FF2B5EF4-FFF2-40B4-BE49-F238E27FC236}">
                  <a16:creationId xmlns:a16="http://schemas.microsoft.com/office/drawing/2014/main" id="{31D46B39-A39D-8775-32FC-37C066487450}"/>
                </a:ext>
              </a:extLst>
            </p:cNvPr>
            <p:cNvSpPr/>
            <p:nvPr/>
          </p:nvSpPr>
          <p:spPr>
            <a:xfrm>
              <a:off x="8107426" y="4268726"/>
              <a:ext cx="44179" cy="77031"/>
            </a:xfrm>
            <a:custGeom>
              <a:avLst/>
              <a:gdLst/>
              <a:ahLst/>
              <a:cxnLst/>
              <a:rect l="l" t="t" r="r" b="b"/>
              <a:pathLst>
                <a:path w="1490" h="2598" extrusionOk="0">
                  <a:moveTo>
                    <a:pt x="1331" y="1"/>
                  </a:moveTo>
                  <a:cubicBezTo>
                    <a:pt x="603" y="1"/>
                    <a:pt x="1" y="571"/>
                    <a:pt x="1" y="1299"/>
                  </a:cubicBezTo>
                  <a:cubicBezTo>
                    <a:pt x="33" y="2028"/>
                    <a:pt x="603" y="2598"/>
                    <a:pt x="1331" y="2598"/>
                  </a:cubicBezTo>
                  <a:cubicBezTo>
                    <a:pt x="1394" y="2598"/>
                    <a:pt x="1458" y="2534"/>
                    <a:pt x="1489" y="2471"/>
                  </a:cubicBezTo>
                  <a:cubicBezTo>
                    <a:pt x="1458" y="2376"/>
                    <a:pt x="1426" y="2313"/>
                    <a:pt x="1331" y="2313"/>
                  </a:cubicBezTo>
                  <a:cubicBezTo>
                    <a:pt x="761" y="2313"/>
                    <a:pt x="318" y="1869"/>
                    <a:pt x="318" y="1299"/>
                  </a:cubicBezTo>
                  <a:cubicBezTo>
                    <a:pt x="318" y="729"/>
                    <a:pt x="761" y="286"/>
                    <a:pt x="1331" y="286"/>
                  </a:cubicBezTo>
                  <a:cubicBezTo>
                    <a:pt x="1394" y="286"/>
                    <a:pt x="1458" y="223"/>
                    <a:pt x="1458" y="128"/>
                  </a:cubicBezTo>
                  <a:cubicBezTo>
                    <a:pt x="1458" y="64"/>
                    <a:pt x="1394" y="1"/>
                    <a:pt x="1331" y="1"/>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718;p17">
              <a:extLst>
                <a:ext uri="{FF2B5EF4-FFF2-40B4-BE49-F238E27FC236}">
                  <a16:creationId xmlns:a16="http://schemas.microsoft.com/office/drawing/2014/main" id="{44F7F866-D28F-E1A8-EDA5-9023B6FCE97D}"/>
                </a:ext>
              </a:extLst>
            </p:cNvPr>
            <p:cNvSpPr/>
            <p:nvPr/>
          </p:nvSpPr>
          <p:spPr>
            <a:xfrm>
              <a:off x="8193826" y="4029302"/>
              <a:ext cx="353072" cy="145582"/>
            </a:xfrm>
            <a:custGeom>
              <a:avLst/>
              <a:gdLst/>
              <a:ahLst/>
              <a:cxnLst/>
              <a:rect l="l" t="t" r="r" b="b"/>
              <a:pathLst>
                <a:path w="11908" h="4910" extrusionOk="0">
                  <a:moveTo>
                    <a:pt x="11876" y="0"/>
                  </a:moveTo>
                  <a:lnTo>
                    <a:pt x="2787" y="95"/>
                  </a:lnTo>
                  <a:cubicBezTo>
                    <a:pt x="1236" y="95"/>
                    <a:pt x="0" y="1362"/>
                    <a:pt x="32" y="2914"/>
                  </a:cubicBezTo>
                  <a:lnTo>
                    <a:pt x="32" y="4909"/>
                  </a:lnTo>
                  <a:lnTo>
                    <a:pt x="7854" y="4846"/>
                  </a:lnTo>
                  <a:cubicBezTo>
                    <a:pt x="10103" y="4846"/>
                    <a:pt x="11908" y="3009"/>
                    <a:pt x="11908" y="760"/>
                  </a:cubicBezTo>
                  <a:lnTo>
                    <a:pt x="11876" y="0"/>
                  </a:lnTo>
                  <a:close/>
                </a:path>
              </a:pathLst>
            </a:custGeom>
            <a:solidFill>
              <a:srgbClr val="376B8C">
                <a:alpha val="810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719;p17">
              <a:extLst>
                <a:ext uri="{FF2B5EF4-FFF2-40B4-BE49-F238E27FC236}">
                  <a16:creationId xmlns:a16="http://schemas.microsoft.com/office/drawing/2014/main" id="{DC2BEFD7-B7AF-EE87-EBF3-1DF25B2DC5E5}"/>
                </a:ext>
              </a:extLst>
            </p:cNvPr>
            <p:cNvSpPr/>
            <p:nvPr/>
          </p:nvSpPr>
          <p:spPr>
            <a:xfrm>
              <a:off x="8221993" y="3939166"/>
              <a:ext cx="283602" cy="200968"/>
            </a:xfrm>
            <a:custGeom>
              <a:avLst/>
              <a:gdLst/>
              <a:ahLst/>
              <a:cxnLst/>
              <a:rect l="l" t="t" r="r" b="b"/>
              <a:pathLst>
                <a:path w="9565" h="6778" extrusionOk="0">
                  <a:moveTo>
                    <a:pt x="8773" y="0"/>
                  </a:moveTo>
                  <a:lnTo>
                    <a:pt x="1457" y="2977"/>
                  </a:lnTo>
                  <a:cubicBezTo>
                    <a:pt x="476" y="3389"/>
                    <a:pt x="0" y="4529"/>
                    <a:pt x="412" y="5511"/>
                  </a:cubicBezTo>
                  <a:lnTo>
                    <a:pt x="919" y="6777"/>
                  </a:lnTo>
                  <a:lnTo>
                    <a:pt x="7443" y="4149"/>
                  </a:lnTo>
                  <a:cubicBezTo>
                    <a:pt x="8868" y="3547"/>
                    <a:pt x="9565" y="1900"/>
                    <a:pt x="8963" y="475"/>
                  </a:cubicBezTo>
                  <a:lnTo>
                    <a:pt x="8773" y="0"/>
                  </a:lnTo>
                  <a:close/>
                </a:path>
              </a:pathLst>
            </a:custGeom>
            <a:solidFill>
              <a:srgbClr val="376B8C">
                <a:alpha val="810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720;p17">
              <a:extLst>
                <a:ext uri="{FF2B5EF4-FFF2-40B4-BE49-F238E27FC236}">
                  <a16:creationId xmlns:a16="http://schemas.microsoft.com/office/drawing/2014/main" id="{4C6BFE31-8AB9-F924-1450-86DCEC66961B}"/>
                </a:ext>
              </a:extLst>
            </p:cNvPr>
            <p:cNvSpPr/>
            <p:nvPr/>
          </p:nvSpPr>
          <p:spPr>
            <a:xfrm>
              <a:off x="8287727" y="4243138"/>
              <a:ext cx="36647" cy="119519"/>
            </a:xfrm>
            <a:custGeom>
              <a:avLst/>
              <a:gdLst/>
              <a:ahLst/>
              <a:cxnLst/>
              <a:rect l="l" t="t" r="r" b="b"/>
              <a:pathLst>
                <a:path w="1236" h="4031" extrusionOk="0">
                  <a:moveTo>
                    <a:pt x="934" y="1"/>
                  </a:moveTo>
                  <a:cubicBezTo>
                    <a:pt x="920" y="1"/>
                    <a:pt x="904" y="3"/>
                    <a:pt x="887" y="9"/>
                  </a:cubicBezTo>
                  <a:cubicBezTo>
                    <a:pt x="792" y="9"/>
                    <a:pt x="760" y="72"/>
                    <a:pt x="760" y="167"/>
                  </a:cubicBezTo>
                  <a:lnTo>
                    <a:pt x="950" y="3271"/>
                  </a:lnTo>
                  <a:lnTo>
                    <a:pt x="95" y="3746"/>
                  </a:lnTo>
                  <a:cubicBezTo>
                    <a:pt x="32" y="3809"/>
                    <a:pt x="0" y="3904"/>
                    <a:pt x="64" y="3967"/>
                  </a:cubicBezTo>
                  <a:cubicBezTo>
                    <a:pt x="95" y="3999"/>
                    <a:pt x="127" y="4031"/>
                    <a:pt x="190" y="4031"/>
                  </a:cubicBezTo>
                  <a:cubicBezTo>
                    <a:pt x="222" y="4031"/>
                    <a:pt x="222" y="4031"/>
                    <a:pt x="254" y="3999"/>
                  </a:cubicBezTo>
                  <a:lnTo>
                    <a:pt x="1172" y="3492"/>
                  </a:lnTo>
                  <a:cubicBezTo>
                    <a:pt x="1204" y="3461"/>
                    <a:pt x="1235" y="3397"/>
                    <a:pt x="1235" y="3366"/>
                  </a:cubicBezTo>
                  <a:lnTo>
                    <a:pt x="1045" y="136"/>
                  </a:lnTo>
                  <a:cubicBezTo>
                    <a:pt x="1045" y="57"/>
                    <a:pt x="1003" y="1"/>
                    <a:pt x="934" y="1"/>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721;p17">
              <a:extLst>
                <a:ext uri="{FF2B5EF4-FFF2-40B4-BE49-F238E27FC236}">
                  <a16:creationId xmlns:a16="http://schemas.microsoft.com/office/drawing/2014/main" id="{FE7A4A61-88DF-19AA-8AB5-8173264B8BB5}"/>
                </a:ext>
              </a:extLst>
            </p:cNvPr>
            <p:cNvSpPr/>
            <p:nvPr/>
          </p:nvSpPr>
          <p:spPr>
            <a:xfrm>
              <a:off x="8289595" y="4411431"/>
              <a:ext cx="36647" cy="24461"/>
            </a:xfrm>
            <a:custGeom>
              <a:avLst/>
              <a:gdLst/>
              <a:ahLst/>
              <a:cxnLst/>
              <a:rect l="l" t="t" r="r" b="b"/>
              <a:pathLst>
                <a:path w="1236" h="825" extrusionOk="0">
                  <a:moveTo>
                    <a:pt x="1032" y="0"/>
                  </a:moveTo>
                  <a:cubicBezTo>
                    <a:pt x="455" y="0"/>
                    <a:pt x="63" y="572"/>
                    <a:pt x="32" y="603"/>
                  </a:cubicBezTo>
                  <a:cubicBezTo>
                    <a:pt x="1" y="667"/>
                    <a:pt x="1" y="762"/>
                    <a:pt x="64" y="793"/>
                  </a:cubicBezTo>
                  <a:cubicBezTo>
                    <a:pt x="96" y="825"/>
                    <a:pt x="127" y="825"/>
                    <a:pt x="159" y="825"/>
                  </a:cubicBezTo>
                  <a:cubicBezTo>
                    <a:pt x="222" y="825"/>
                    <a:pt x="254" y="793"/>
                    <a:pt x="286" y="762"/>
                  </a:cubicBezTo>
                  <a:cubicBezTo>
                    <a:pt x="286" y="762"/>
                    <a:pt x="602" y="287"/>
                    <a:pt x="1077" y="287"/>
                  </a:cubicBezTo>
                  <a:cubicBezTo>
                    <a:pt x="1094" y="292"/>
                    <a:pt x="1110" y="295"/>
                    <a:pt x="1125" y="295"/>
                  </a:cubicBezTo>
                  <a:cubicBezTo>
                    <a:pt x="1193" y="295"/>
                    <a:pt x="1236" y="238"/>
                    <a:pt x="1236" y="160"/>
                  </a:cubicBezTo>
                  <a:cubicBezTo>
                    <a:pt x="1236" y="65"/>
                    <a:pt x="1172" y="2"/>
                    <a:pt x="1077" y="2"/>
                  </a:cubicBezTo>
                  <a:cubicBezTo>
                    <a:pt x="1062" y="1"/>
                    <a:pt x="1047" y="0"/>
                    <a:pt x="1032" y="0"/>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722;p17">
              <a:extLst>
                <a:ext uri="{FF2B5EF4-FFF2-40B4-BE49-F238E27FC236}">
                  <a16:creationId xmlns:a16="http://schemas.microsoft.com/office/drawing/2014/main" id="{6383A54E-313A-F6EB-3B0B-42D3125A6C83}"/>
                </a:ext>
              </a:extLst>
            </p:cNvPr>
            <p:cNvSpPr/>
            <p:nvPr/>
          </p:nvSpPr>
          <p:spPr>
            <a:xfrm>
              <a:off x="8355329" y="4249009"/>
              <a:ext cx="67632" cy="67661"/>
            </a:xfrm>
            <a:custGeom>
              <a:avLst/>
              <a:gdLst/>
              <a:ahLst/>
              <a:cxnLst/>
              <a:rect l="l" t="t" r="r" b="b"/>
              <a:pathLst>
                <a:path w="2281" h="2282" extrusionOk="0">
                  <a:moveTo>
                    <a:pt x="1141" y="1"/>
                  </a:moveTo>
                  <a:cubicBezTo>
                    <a:pt x="507" y="1"/>
                    <a:pt x="0" y="508"/>
                    <a:pt x="0" y="1141"/>
                  </a:cubicBezTo>
                  <a:cubicBezTo>
                    <a:pt x="0" y="1774"/>
                    <a:pt x="507" y="2281"/>
                    <a:pt x="1141" y="2281"/>
                  </a:cubicBezTo>
                  <a:cubicBezTo>
                    <a:pt x="1774" y="2281"/>
                    <a:pt x="2281" y="1774"/>
                    <a:pt x="2281" y="1141"/>
                  </a:cubicBezTo>
                  <a:cubicBezTo>
                    <a:pt x="2281" y="508"/>
                    <a:pt x="1774" y="1"/>
                    <a:pt x="1141" y="1"/>
                  </a:cubicBezTo>
                  <a:close/>
                </a:path>
              </a:pathLst>
            </a:custGeom>
            <a:solidFill>
              <a:srgbClr val="E8724D">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723;p17">
              <a:extLst>
                <a:ext uri="{FF2B5EF4-FFF2-40B4-BE49-F238E27FC236}">
                  <a16:creationId xmlns:a16="http://schemas.microsoft.com/office/drawing/2014/main" id="{6BEA2527-CA59-949C-CE94-D798B1B5DA4C}"/>
                </a:ext>
              </a:extLst>
            </p:cNvPr>
            <p:cNvSpPr/>
            <p:nvPr/>
          </p:nvSpPr>
          <p:spPr>
            <a:xfrm>
              <a:off x="8355329" y="4274359"/>
              <a:ext cx="67632" cy="17879"/>
            </a:xfrm>
            <a:custGeom>
              <a:avLst/>
              <a:gdLst/>
              <a:ahLst/>
              <a:cxnLst/>
              <a:rect l="l" t="t" r="r" b="b"/>
              <a:pathLst>
                <a:path w="2281" h="603" extrusionOk="0">
                  <a:moveTo>
                    <a:pt x="32" y="1"/>
                  </a:moveTo>
                  <a:cubicBezTo>
                    <a:pt x="32" y="64"/>
                    <a:pt x="0" y="159"/>
                    <a:pt x="0" y="254"/>
                  </a:cubicBezTo>
                  <a:cubicBezTo>
                    <a:pt x="0" y="286"/>
                    <a:pt x="32" y="603"/>
                    <a:pt x="32" y="603"/>
                  </a:cubicBezTo>
                  <a:cubicBezTo>
                    <a:pt x="32" y="603"/>
                    <a:pt x="571" y="286"/>
                    <a:pt x="1077" y="286"/>
                  </a:cubicBezTo>
                  <a:cubicBezTo>
                    <a:pt x="1647" y="286"/>
                    <a:pt x="2249" y="603"/>
                    <a:pt x="2249" y="603"/>
                  </a:cubicBezTo>
                  <a:cubicBezTo>
                    <a:pt x="2281" y="603"/>
                    <a:pt x="2281" y="1"/>
                    <a:pt x="22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724;p17">
              <a:extLst>
                <a:ext uri="{FF2B5EF4-FFF2-40B4-BE49-F238E27FC236}">
                  <a16:creationId xmlns:a16="http://schemas.microsoft.com/office/drawing/2014/main" id="{FC554311-604E-77B5-B2F2-C0AC6DA7599F}"/>
                </a:ext>
              </a:extLst>
            </p:cNvPr>
            <p:cNvSpPr/>
            <p:nvPr/>
          </p:nvSpPr>
          <p:spPr>
            <a:xfrm>
              <a:off x="8370362" y="4274359"/>
              <a:ext cx="30065" cy="11297"/>
            </a:xfrm>
            <a:custGeom>
              <a:avLst/>
              <a:gdLst/>
              <a:ahLst/>
              <a:cxnLst/>
              <a:rect l="l" t="t" r="r" b="b"/>
              <a:pathLst>
                <a:path w="1014" h="381" extrusionOk="0">
                  <a:moveTo>
                    <a:pt x="32" y="1"/>
                  </a:moveTo>
                  <a:cubicBezTo>
                    <a:pt x="0" y="96"/>
                    <a:pt x="0" y="191"/>
                    <a:pt x="0" y="286"/>
                  </a:cubicBezTo>
                  <a:cubicBezTo>
                    <a:pt x="0" y="318"/>
                    <a:pt x="0" y="349"/>
                    <a:pt x="0" y="381"/>
                  </a:cubicBezTo>
                  <a:cubicBezTo>
                    <a:pt x="190" y="349"/>
                    <a:pt x="380" y="286"/>
                    <a:pt x="570" y="286"/>
                  </a:cubicBezTo>
                  <a:cubicBezTo>
                    <a:pt x="729" y="286"/>
                    <a:pt x="855" y="318"/>
                    <a:pt x="1014" y="349"/>
                  </a:cubicBezTo>
                  <a:cubicBezTo>
                    <a:pt x="1014" y="286"/>
                    <a:pt x="1014" y="223"/>
                    <a:pt x="1014" y="159"/>
                  </a:cubicBezTo>
                  <a:cubicBezTo>
                    <a:pt x="1014" y="96"/>
                    <a:pt x="1014" y="33"/>
                    <a:pt x="982" y="1"/>
                  </a:cubicBezTo>
                  <a:close/>
                </a:path>
              </a:pathLst>
            </a:custGeom>
            <a:solidFill>
              <a:srgbClr val="2A1C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725;p17">
              <a:extLst>
                <a:ext uri="{FF2B5EF4-FFF2-40B4-BE49-F238E27FC236}">
                  <a16:creationId xmlns:a16="http://schemas.microsoft.com/office/drawing/2014/main" id="{0A192CB2-832E-E57A-B65C-9BC61E6D321F}"/>
                </a:ext>
              </a:extLst>
            </p:cNvPr>
            <p:cNvSpPr/>
            <p:nvPr/>
          </p:nvSpPr>
          <p:spPr>
            <a:xfrm>
              <a:off x="8339378" y="4223124"/>
              <a:ext cx="95799" cy="39435"/>
            </a:xfrm>
            <a:custGeom>
              <a:avLst/>
              <a:gdLst/>
              <a:ahLst/>
              <a:cxnLst/>
              <a:rect l="l" t="t" r="r" b="b"/>
              <a:pathLst>
                <a:path w="3231" h="1330" extrusionOk="0">
                  <a:moveTo>
                    <a:pt x="534" y="1"/>
                  </a:moveTo>
                  <a:cubicBezTo>
                    <a:pt x="334" y="1"/>
                    <a:pt x="156" y="118"/>
                    <a:pt x="63" y="304"/>
                  </a:cubicBezTo>
                  <a:cubicBezTo>
                    <a:pt x="0" y="399"/>
                    <a:pt x="0" y="557"/>
                    <a:pt x="32" y="684"/>
                  </a:cubicBezTo>
                  <a:cubicBezTo>
                    <a:pt x="95" y="842"/>
                    <a:pt x="253" y="969"/>
                    <a:pt x="412" y="1032"/>
                  </a:cubicBezTo>
                  <a:cubicBezTo>
                    <a:pt x="697" y="1127"/>
                    <a:pt x="1014" y="1222"/>
                    <a:pt x="1299" y="1286"/>
                  </a:cubicBezTo>
                  <a:cubicBezTo>
                    <a:pt x="1526" y="1314"/>
                    <a:pt x="1754" y="1330"/>
                    <a:pt x="1979" y="1330"/>
                  </a:cubicBezTo>
                  <a:cubicBezTo>
                    <a:pt x="2254" y="1330"/>
                    <a:pt x="2525" y="1306"/>
                    <a:pt x="2787" y="1254"/>
                  </a:cubicBezTo>
                  <a:cubicBezTo>
                    <a:pt x="2945" y="1222"/>
                    <a:pt x="3072" y="1127"/>
                    <a:pt x="3135" y="1001"/>
                  </a:cubicBezTo>
                  <a:cubicBezTo>
                    <a:pt x="3199" y="874"/>
                    <a:pt x="3230" y="747"/>
                    <a:pt x="3167" y="621"/>
                  </a:cubicBezTo>
                  <a:cubicBezTo>
                    <a:pt x="3082" y="393"/>
                    <a:pt x="2868" y="267"/>
                    <a:pt x="2642" y="267"/>
                  </a:cubicBezTo>
                  <a:cubicBezTo>
                    <a:pt x="2617" y="267"/>
                    <a:pt x="2591" y="269"/>
                    <a:pt x="2565" y="272"/>
                  </a:cubicBezTo>
                  <a:cubicBezTo>
                    <a:pt x="2390" y="300"/>
                    <a:pt x="2215" y="314"/>
                    <a:pt x="2039" y="314"/>
                  </a:cubicBezTo>
                  <a:cubicBezTo>
                    <a:pt x="1613" y="314"/>
                    <a:pt x="1186" y="230"/>
                    <a:pt x="760" y="50"/>
                  </a:cubicBezTo>
                  <a:cubicBezTo>
                    <a:pt x="684" y="17"/>
                    <a:pt x="607" y="1"/>
                    <a:pt x="534" y="1"/>
                  </a:cubicBezTo>
                  <a:close/>
                </a:path>
              </a:pathLst>
            </a:custGeom>
            <a:solidFill>
              <a:srgbClr val="376B8C">
                <a:alpha val="810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726;p17">
              <a:extLst>
                <a:ext uri="{FF2B5EF4-FFF2-40B4-BE49-F238E27FC236}">
                  <a16:creationId xmlns:a16="http://schemas.microsoft.com/office/drawing/2014/main" id="{AEF9058C-302E-A573-F7E4-F41C679DDE51}"/>
                </a:ext>
              </a:extLst>
            </p:cNvPr>
            <p:cNvSpPr/>
            <p:nvPr/>
          </p:nvSpPr>
          <p:spPr>
            <a:xfrm>
              <a:off x="8204144" y="4249009"/>
              <a:ext cx="66713" cy="67661"/>
            </a:xfrm>
            <a:custGeom>
              <a:avLst/>
              <a:gdLst/>
              <a:ahLst/>
              <a:cxnLst/>
              <a:rect l="l" t="t" r="r" b="b"/>
              <a:pathLst>
                <a:path w="2250" h="2282" extrusionOk="0">
                  <a:moveTo>
                    <a:pt x="1141" y="1"/>
                  </a:moveTo>
                  <a:cubicBezTo>
                    <a:pt x="507" y="1"/>
                    <a:pt x="1" y="508"/>
                    <a:pt x="1" y="1141"/>
                  </a:cubicBezTo>
                  <a:cubicBezTo>
                    <a:pt x="1" y="1774"/>
                    <a:pt x="507" y="2281"/>
                    <a:pt x="1141" y="2281"/>
                  </a:cubicBezTo>
                  <a:cubicBezTo>
                    <a:pt x="1743" y="2281"/>
                    <a:pt x="2249" y="1774"/>
                    <a:pt x="2249" y="1141"/>
                  </a:cubicBezTo>
                  <a:cubicBezTo>
                    <a:pt x="2249" y="508"/>
                    <a:pt x="1743" y="1"/>
                    <a:pt x="1141" y="1"/>
                  </a:cubicBezTo>
                  <a:close/>
                </a:path>
              </a:pathLst>
            </a:custGeom>
            <a:solidFill>
              <a:srgbClr val="E87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727;p17">
              <a:extLst>
                <a:ext uri="{FF2B5EF4-FFF2-40B4-BE49-F238E27FC236}">
                  <a16:creationId xmlns:a16="http://schemas.microsoft.com/office/drawing/2014/main" id="{BBF06314-D68D-0D35-D3F6-8DEDF04B9915}"/>
                </a:ext>
              </a:extLst>
            </p:cNvPr>
            <p:cNvSpPr/>
            <p:nvPr/>
          </p:nvSpPr>
          <p:spPr>
            <a:xfrm>
              <a:off x="8203225" y="4274359"/>
              <a:ext cx="67632" cy="17879"/>
            </a:xfrm>
            <a:custGeom>
              <a:avLst/>
              <a:gdLst/>
              <a:ahLst/>
              <a:cxnLst/>
              <a:rect l="l" t="t" r="r" b="b"/>
              <a:pathLst>
                <a:path w="2281" h="603" extrusionOk="0">
                  <a:moveTo>
                    <a:pt x="63" y="1"/>
                  </a:moveTo>
                  <a:cubicBezTo>
                    <a:pt x="0" y="1"/>
                    <a:pt x="32" y="603"/>
                    <a:pt x="63" y="603"/>
                  </a:cubicBezTo>
                  <a:cubicBezTo>
                    <a:pt x="63" y="603"/>
                    <a:pt x="633" y="286"/>
                    <a:pt x="1204" y="286"/>
                  </a:cubicBezTo>
                  <a:cubicBezTo>
                    <a:pt x="1742" y="286"/>
                    <a:pt x="2249" y="603"/>
                    <a:pt x="2249" y="603"/>
                  </a:cubicBezTo>
                  <a:cubicBezTo>
                    <a:pt x="2280" y="603"/>
                    <a:pt x="2280" y="286"/>
                    <a:pt x="2280" y="254"/>
                  </a:cubicBezTo>
                  <a:cubicBezTo>
                    <a:pt x="2280" y="159"/>
                    <a:pt x="2249" y="64"/>
                    <a:pt x="22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728;p17">
              <a:extLst>
                <a:ext uri="{FF2B5EF4-FFF2-40B4-BE49-F238E27FC236}">
                  <a16:creationId xmlns:a16="http://schemas.microsoft.com/office/drawing/2014/main" id="{A3FCBC75-7787-57F9-B180-BCBE9737C724}"/>
                </a:ext>
              </a:extLst>
            </p:cNvPr>
            <p:cNvSpPr/>
            <p:nvPr/>
          </p:nvSpPr>
          <p:spPr>
            <a:xfrm>
              <a:off x="8225759" y="4274359"/>
              <a:ext cx="31014" cy="11297"/>
            </a:xfrm>
            <a:custGeom>
              <a:avLst/>
              <a:gdLst/>
              <a:ahLst/>
              <a:cxnLst/>
              <a:rect l="l" t="t" r="r" b="b"/>
              <a:pathLst>
                <a:path w="1046" h="381" extrusionOk="0">
                  <a:moveTo>
                    <a:pt x="32" y="1"/>
                  </a:moveTo>
                  <a:cubicBezTo>
                    <a:pt x="32" y="33"/>
                    <a:pt x="0" y="96"/>
                    <a:pt x="0" y="159"/>
                  </a:cubicBezTo>
                  <a:cubicBezTo>
                    <a:pt x="0" y="223"/>
                    <a:pt x="0" y="286"/>
                    <a:pt x="0" y="349"/>
                  </a:cubicBezTo>
                  <a:cubicBezTo>
                    <a:pt x="159" y="318"/>
                    <a:pt x="317" y="286"/>
                    <a:pt x="444" y="286"/>
                  </a:cubicBezTo>
                  <a:cubicBezTo>
                    <a:pt x="665" y="286"/>
                    <a:pt x="855" y="349"/>
                    <a:pt x="1014" y="381"/>
                  </a:cubicBezTo>
                  <a:cubicBezTo>
                    <a:pt x="1014" y="349"/>
                    <a:pt x="1045" y="318"/>
                    <a:pt x="1045" y="286"/>
                  </a:cubicBezTo>
                  <a:cubicBezTo>
                    <a:pt x="1045" y="191"/>
                    <a:pt x="1045" y="96"/>
                    <a:pt x="982" y="1"/>
                  </a:cubicBezTo>
                  <a:close/>
                </a:path>
              </a:pathLst>
            </a:custGeom>
            <a:solidFill>
              <a:srgbClr val="2A1C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729;p17">
              <a:extLst>
                <a:ext uri="{FF2B5EF4-FFF2-40B4-BE49-F238E27FC236}">
                  <a16:creationId xmlns:a16="http://schemas.microsoft.com/office/drawing/2014/main" id="{AAA21F9E-9FE8-F13A-151B-782EE562DBB6}"/>
                </a:ext>
              </a:extLst>
            </p:cNvPr>
            <p:cNvSpPr/>
            <p:nvPr/>
          </p:nvSpPr>
          <p:spPr>
            <a:xfrm>
              <a:off x="8191958" y="4223124"/>
              <a:ext cx="95799" cy="39435"/>
            </a:xfrm>
            <a:custGeom>
              <a:avLst/>
              <a:gdLst/>
              <a:ahLst/>
              <a:cxnLst/>
              <a:rect l="l" t="t" r="r" b="b"/>
              <a:pathLst>
                <a:path w="3231" h="1330" extrusionOk="0">
                  <a:moveTo>
                    <a:pt x="2670" y="1"/>
                  </a:moveTo>
                  <a:cubicBezTo>
                    <a:pt x="2594" y="1"/>
                    <a:pt x="2515" y="17"/>
                    <a:pt x="2439" y="50"/>
                  </a:cubicBezTo>
                  <a:cubicBezTo>
                    <a:pt x="2012" y="230"/>
                    <a:pt x="1586" y="314"/>
                    <a:pt x="1171" y="314"/>
                  </a:cubicBezTo>
                  <a:cubicBezTo>
                    <a:pt x="1000" y="314"/>
                    <a:pt x="831" y="300"/>
                    <a:pt x="665" y="272"/>
                  </a:cubicBezTo>
                  <a:cubicBezTo>
                    <a:pt x="640" y="269"/>
                    <a:pt x="614" y="267"/>
                    <a:pt x="589" y="267"/>
                  </a:cubicBezTo>
                  <a:cubicBezTo>
                    <a:pt x="362" y="267"/>
                    <a:pt x="149" y="393"/>
                    <a:pt x="63" y="621"/>
                  </a:cubicBezTo>
                  <a:cubicBezTo>
                    <a:pt x="0" y="747"/>
                    <a:pt x="0" y="874"/>
                    <a:pt x="63" y="1001"/>
                  </a:cubicBezTo>
                  <a:cubicBezTo>
                    <a:pt x="127" y="1127"/>
                    <a:pt x="253" y="1222"/>
                    <a:pt x="412" y="1254"/>
                  </a:cubicBezTo>
                  <a:cubicBezTo>
                    <a:pt x="673" y="1306"/>
                    <a:pt x="944" y="1330"/>
                    <a:pt x="1220" y="1330"/>
                  </a:cubicBezTo>
                  <a:cubicBezTo>
                    <a:pt x="1445" y="1330"/>
                    <a:pt x="1672" y="1314"/>
                    <a:pt x="1900" y="1286"/>
                  </a:cubicBezTo>
                  <a:cubicBezTo>
                    <a:pt x="2217" y="1222"/>
                    <a:pt x="2502" y="1127"/>
                    <a:pt x="2819" y="1032"/>
                  </a:cubicBezTo>
                  <a:cubicBezTo>
                    <a:pt x="2977" y="969"/>
                    <a:pt x="3104" y="842"/>
                    <a:pt x="3167" y="684"/>
                  </a:cubicBezTo>
                  <a:cubicBezTo>
                    <a:pt x="3230" y="557"/>
                    <a:pt x="3230" y="399"/>
                    <a:pt x="3167" y="304"/>
                  </a:cubicBezTo>
                  <a:cubicBezTo>
                    <a:pt x="3074" y="118"/>
                    <a:pt x="2880" y="1"/>
                    <a:pt x="2670"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730;p17">
              <a:extLst>
                <a:ext uri="{FF2B5EF4-FFF2-40B4-BE49-F238E27FC236}">
                  <a16:creationId xmlns:a16="http://schemas.microsoft.com/office/drawing/2014/main" id="{F281F846-C550-A997-EF48-02278A7961B4}"/>
                </a:ext>
              </a:extLst>
            </p:cNvPr>
            <p:cNvSpPr/>
            <p:nvPr/>
          </p:nvSpPr>
          <p:spPr>
            <a:xfrm>
              <a:off x="7884903" y="4537296"/>
              <a:ext cx="264804" cy="138999"/>
            </a:xfrm>
            <a:custGeom>
              <a:avLst/>
              <a:gdLst/>
              <a:ahLst/>
              <a:cxnLst/>
              <a:rect l="l" t="t" r="r" b="b"/>
              <a:pathLst>
                <a:path w="8931" h="4688" extrusionOk="0">
                  <a:moveTo>
                    <a:pt x="190" y="0"/>
                  </a:moveTo>
                  <a:cubicBezTo>
                    <a:pt x="127" y="0"/>
                    <a:pt x="64" y="64"/>
                    <a:pt x="64" y="127"/>
                  </a:cubicBezTo>
                  <a:cubicBezTo>
                    <a:pt x="0" y="2597"/>
                    <a:pt x="1932" y="4624"/>
                    <a:pt x="4371" y="4687"/>
                  </a:cubicBezTo>
                  <a:lnTo>
                    <a:pt x="4497" y="4687"/>
                  </a:lnTo>
                  <a:cubicBezTo>
                    <a:pt x="5637" y="4687"/>
                    <a:pt x="6714" y="4244"/>
                    <a:pt x="7538" y="3452"/>
                  </a:cubicBezTo>
                  <a:cubicBezTo>
                    <a:pt x="8393" y="2660"/>
                    <a:pt x="8899" y="1552"/>
                    <a:pt x="8931" y="349"/>
                  </a:cubicBezTo>
                  <a:cubicBezTo>
                    <a:pt x="8931" y="285"/>
                    <a:pt x="8868" y="222"/>
                    <a:pt x="8773" y="222"/>
                  </a:cubicBezTo>
                  <a:cubicBezTo>
                    <a:pt x="8709" y="222"/>
                    <a:pt x="8614" y="285"/>
                    <a:pt x="8614" y="349"/>
                  </a:cubicBezTo>
                  <a:cubicBezTo>
                    <a:pt x="8583" y="1457"/>
                    <a:pt x="8139" y="2502"/>
                    <a:pt x="7348" y="3262"/>
                  </a:cubicBezTo>
                  <a:cubicBezTo>
                    <a:pt x="6524" y="4022"/>
                    <a:pt x="5479" y="4402"/>
                    <a:pt x="4371" y="4402"/>
                  </a:cubicBezTo>
                  <a:cubicBezTo>
                    <a:pt x="2090" y="4339"/>
                    <a:pt x="285" y="2439"/>
                    <a:pt x="349" y="159"/>
                  </a:cubicBezTo>
                  <a:cubicBezTo>
                    <a:pt x="349" y="64"/>
                    <a:pt x="285" y="0"/>
                    <a:pt x="190" y="0"/>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731;p17">
              <a:extLst>
                <a:ext uri="{FF2B5EF4-FFF2-40B4-BE49-F238E27FC236}">
                  <a16:creationId xmlns:a16="http://schemas.microsoft.com/office/drawing/2014/main" id="{14ECB55A-4982-C254-D7A9-65C4F1618568}"/>
                </a:ext>
              </a:extLst>
            </p:cNvPr>
            <p:cNvSpPr/>
            <p:nvPr/>
          </p:nvSpPr>
          <p:spPr>
            <a:xfrm>
              <a:off x="7945922" y="4391744"/>
              <a:ext cx="148398" cy="240402"/>
            </a:xfrm>
            <a:custGeom>
              <a:avLst/>
              <a:gdLst/>
              <a:ahLst/>
              <a:cxnLst/>
              <a:rect l="l" t="t" r="r" b="b"/>
              <a:pathLst>
                <a:path w="5005" h="8108" extrusionOk="0">
                  <a:moveTo>
                    <a:pt x="1" y="1"/>
                  </a:moveTo>
                  <a:lnTo>
                    <a:pt x="1" y="5638"/>
                  </a:lnTo>
                  <a:cubicBezTo>
                    <a:pt x="1" y="6999"/>
                    <a:pt x="1109" y="8108"/>
                    <a:pt x="2503" y="8108"/>
                  </a:cubicBezTo>
                  <a:cubicBezTo>
                    <a:pt x="3864" y="8108"/>
                    <a:pt x="5004" y="6999"/>
                    <a:pt x="5004" y="5638"/>
                  </a:cubicBezTo>
                  <a:lnTo>
                    <a:pt x="5004" y="1"/>
                  </a:lnTo>
                  <a:close/>
                </a:path>
              </a:pathLst>
            </a:custGeom>
            <a:solidFill>
              <a:srgbClr val="E8724D">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732;p17">
              <a:extLst>
                <a:ext uri="{FF2B5EF4-FFF2-40B4-BE49-F238E27FC236}">
                  <a16:creationId xmlns:a16="http://schemas.microsoft.com/office/drawing/2014/main" id="{27F8A4CF-86AB-29BD-069A-0896AC29B149}"/>
                </a:ext>
              </a:extLst>
            </p:cNvPr>
            <p:cNvSpPr/>
            <p:nvPr/>
          </p:nvSpPr>
          <p:spPr>
            <a:xfrm>
              <a:off x="7883005" y="4155107"/>
              <a:ext cx="312719" cy="367186"/>
            </a:xfrm>
            <a:custGeom>
              <a:avLst/>
              <a:gdLst/>
              <a:ahLst/>
              <a:cxnLst/>
              <a:rect l="l" t="t" r="r" b="b"/>
              <a:pathLst>
                <a:path w="10547" h="12384" extrusionOk="0">
                  <a:moveTo>
                    <a:pt x="10515" y="1"/>
                  </a:moveTo>
                  <a:lnTo>
                    <a:pt x="1" y="33"/>
                  </a:lnTo>
                  <a:lnTo>
                    <a:pt x="33" y="7158"/>
                  </a:lnTo>
                  <a:cubicBezTo>
                    <a:pt x="64" y="10052"/>
                    <a:pt x="2377" y="12384"/>
                    <a:pt x="5263" y="12384"/>
                  </a:cubicBezTo>
                  <a:cubicBezTo>
                    <a:pt x="5282" y="12384"/>
                    <a:pt x="5302" y="12384"/>
                    <a:pt x="5321" y="12384"/>
                  </a:cubicBezTo>
                  <a:cubicBezTo>
                    <a:pt x="8203" y="12384"/>
                    <a:pt x="10547" y="10040"/>
                    <a:pt x="10547" y="7126"/>
                  </a:cubicBezTo>
                  <a:lnTo>
                    <a:pt x="10515" y="1"/>
                  </a:lnTo>
                  <a:close/>
                </a:path>
              </a:pathLst>
            </a:custGeom>
            <a:solidFill>
              <a:srgbClr val="F99273">
                <a:alpha val="50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733;p17">
              <a:extLst>
                <a:ext uri="{FF2B5EF4-FFF2-40B4-BE49-F238E27FC236}">
                  <a16:creationId xmlns:a16="http://schemas.microsoft.com/office/drawing/2014/main" id="{5AE09A25-BBCB-D9C8-381D-899E779E81EB}"/>
                </a:ext>
              </a:extLst>
            </p:cNvPr>
            <p:cNvSpPr/>
            <p:nvPr/>
          </p:nvSpPr>
          <p:spPr>
            <a:xfrm>
              <a:off x="7843570" y="4031170"/>
              <a:ext cx="347468" cy="261068"/>
            </a:xfrm>
            <a:custGeom>
              <a:avLst/>
              <a:gdLst/>
              <a:ahLst/>
              <a:cxnLst/>
              <a:rect l="l" t="t" r="r" b="b"/>
              <a:pathLst>
                <a:path w="11719" h="8805" extrusionOk="0">
                  <a:moveTo>
                    <a:pt x="6081" y="1"/>
                  </a:moveTo>
                  <a:lnTo>
                    <a:pt x="4878" y="32"/>
                  </a:lnTo>
                  <a:cubicBezTo>
                    <a:pt x="2186" y="32"/>
                    <a:pt x="1" y="2249"/>
                    <a:pt x="33" y="4941"/>
                  </a:cubicBezTo>
                  <a:lnTo>
                    <a:pt x="64" y="8805"/>
                  </a:lnTo>
                  <a:lnTo>
                    <a:pt x="1869" y="8773"/>
                  </a:lnTo>
                  <a:lnTo>
                    <a:pt x="1838" y="6271"/>
                  </a:lnTo>
                  <a:cubicBezTo>
                    <a:pt x="1838" y="5479"/>
                    <a:pt x="2471" y="4814"/>
                    <a:pt x="3263" y="4814"/>
                  </a:cubicBezTo>
                  <a:lnTo>
                    <a:pt x="10832" y="4783"/>
                  </a:lnTo>
                  <a:cubicBezTo>
                    <a:pt x="11338" y="4783"/>
                    <a:pt x="11718" y="4371"/>
                    <a:pt x="11687" y="3896"/>
                  </a:cubicBezTo>
                  <a:cubicBezTo>
                    <a:pt x="11687" y="3421"/>
                    <a:pt x="11275" y="3073"/>
                    <a:pt x="10800" y="3073"/>
                  </a:cubicBezTo>
                  <a:lnTo>
                    <a:pt x="6081" y="1"/>
                  </a:lnTo>
                  <a:close/>
                </a:path>
              </a:pathLst>
            </a:custGeom>
            <a:solidFill>
              <a:srgbClr val="376B8C">
                <a:alpha val="810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734;p17">
              <a:extLst>
                <a:ext uri="{FF2B5EF4-FFF2-40B4-BE49-F238E27FC236}">
                  <a16:creationId xmlns:a16="http://schemas.microsoft.com/office/drawing/2014/main" id="{8211D330-2E07-3EC8-BCC0-5D46A6FBA9B9}"/>
                </a:ext>
              </a:extLst>
            </p:cNvPr>
            <p:cNvSpPr/>
            <p:nvPr/>
          </p:nvSpPr>
          <p:spPr>
            <a:xfrm>
              <a:off x="7826670" y="4249009"/>
              <a:ext cx="116465" cy="116465"/>
            </a:xfrm>
            <a:custGeom>
              <a:avLst/>
              <a:gdLst/>
              <a:ahLst/>
              <a:cxnLst/>
              <a:rect l="l" t="t" r="r" b="b"/>
              <a:pathLst>
                <a:path w="3928" h="3928" extrusionOk="0">
                  <a:moveTo>
                    <a:pt x="1964" y="1"/>
                  </a:moveTo>
                  <a:cubicBezTo>
                    <a:pt x="888" y="1"/>
                    <a:pt x="1" y="888"/>
                    <a:pt x="1" y="1964"/>
                  </a:cubicBezTo>
                  <a:cubicBezTo>
                    <a:pt x="1" y="3041"/>
                    <a:pt x="888" y="3928"/>
                    <a:pt x="1964" y="3928"/>
                  </a:cubicBezTo>
                  <a:cubicBezTo>
                    <a:pt x="3041" y="3896"/>
                    <a:pt x="3928" y="3041"/>
                    <a:pt x="3896" y="1964"/>
                  </a:cubicBezTo>
                  <a:cubicBezTo>
                    <a:pt x="3896" y="888"/>
                    <a:pt x="3041" y="1"/>
                    <a:pt x="1964" y="1"/>
                  </a:cubicBezTo>
                  <a:close/>
                </a:path>
              </a:pathLst>
            </a:custGeom>
            <a:solidFill>
              <a:srgbClr val="F99273">
                <a:alpha val="50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735;p17">
              <a:extLst>
                <a:ext uri="{FF2B5EF4-FFF2-40B4-BE49-F238E27FC236}">
                  <a16:creationId xmlns:a16="http://schemas.microsoft.com/office/drawing/2014/main" id="{9358D926-1D39-3A13-9E7F-D87CAE574541}"/>
                </a:ext>
              </a:extLst>
            </p:cNvPr>
            <p:cNvSpPr/>
            <p:nvPr/>
          </p:nvSpPr>
          <p:spPr>
            <a:xfrm>
              <a:off x="7845468" y="4268726"/>
              <a:ext cx="44149" cy="77031"/>
            </a:xfrm>
            <a:custGeom>
              <a:avLst/>
              <a:gdLst/>
              <a:ahLst/>
              <a:cxnLst/>
              <a:rect l="l" t="t" r="r" b="b"/>
              <a:pathLst>
                <a:path w="1489" h="2598" extrusionOk="0">
                  <a:moveTo>
                    <a:pt x="1330" y="1"/>
                  </a:moveTo>
                  <a:cubicBezTo>
                    <a:pt x="982" y="1"/>
                    <a:pt x="634" y="128"/>
                    <a:pt x="412" y="381"/>
                  </a:cubicBezTo>
                  <a:cubicBezTo>
                    <a:pt x="159" y="634"/>
                    <a:pt x="0" y="951"/>
                    <a:pt x="0" y="1299"/>
                  </a:cubicBezTo>
                  <a:cubicBezTo>
                    <a:pt x="32" y="1648"/>
                    <a:pt x="159" y="1964"/>
                    <a:pt x="412" y="2218"/>
                  </a:cubicBezTo>
                  <a:cubicBezTo>
                    <a:pt x="665" y="2471"/>
                    <a:pt x="982" y="2598"/>
                    <a:pt x="1330" y="2598"/>
                  </a:cubicBezTo>
                  <a:cubicBezTo>
                    <a:pt x="1425" y="2598"/>
                    <a:pt x="1489" y="2534"/>
                    <a:pt x="1489" y="2439"/>
                  </a:cubicBezTo>
                  <a:cubicBezTo>
                    <a:pt x="1489" y="2376"/>
                    <a:pt x="1425" y="2313"/>
                    <a:pt x="1330" y="2313"/>
                  </a:cubicBezTo>
                  <a:cubicBezTo>
                    <a:pt x="1045" y="2313"/>
                    <a:pt x="792" y="2218"/>
                    <a:pt x="602" y="2028"/>
                  </a:cubicBezTo>
                  <a:cubicBezTo>
                    <a:pt x="412" y="1838"/>
                    <a:pt x="317" y="1584"/>
                    <a:pt x="317" y="1299"/>
                  </a:cubicBezTo>
                  <a:cubicBezTo>
                    <a:pt x="317" y="1046"/>
                    <a:pt x="412" y="761"/>
                    <a:pt x="602" y="571"/>
                  </a:cubicBezTo>
                  <a:cubicBezTo>
                    <a:pt x="792" y="381"/>
                    <a:pt x="1045" y="286"/>
                    <a:pt x="1330" y="286"/>
                  </a:cubicBezTo>
                  <a:cubicBezTo>
                    <a:pt x="1394" y="286"/>
                    <a:pt x="1457" y="223"/>
                    <a:pt x="1457" y="128"/>
                  </a:cubicBezTo>
                  <a:cubicBezTo>
                    <a:pt x="1457" y="64"/>
                    <a:pt x="1394" y="1"/>
                    <a:pt x="1330" y="1"/>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736;p17">
              <a:extLst>
                <a:ext uri="{FF2B5EF4-FFF2-40B4-BE49-F238E27FC236}">
                  <a16:creationId xmlns:a16="http://schemas.microsoft.com/office/drawing/2014/main" id="{6099C86F-B95F-3028-6FA6-672CAF7BCB1B}"/>
                </a:ext>
              </a:extLst>
            </p:cNvPr>
            <p:cNvSpPr/>
            <p:nvPr/>
          </p:nvSpPr>
          <p:spPr>
            <a:xfrm>
              <a:off x="7931839" y="4029302"/>
              <a:ext cx="353102" cy="145582"/>
            </a:xfrm>
            <a:custGeom>
              <a:avLst/>
              <a:gdLst/>
              <a:ahLst/>
              <a:cxnLst/>
              <a:rect l="l" t="t" r="r" b="b"/>
              <a:pathLst>
                <a:path w="11909" h="4910" extrusionOk="0">
                  <a:moveTo>
                    <a:pt x="11908" y="0"/>
                  </a:moveTo>
                  <a:lnTo>
                    <a:pt x="2788" y="95"/>
                  </a:lnTo>
                  <a:cubicBezTo>
                    <a:pt x="1268" y="95"/>
                    <a:pt x="1" y="1362"/>
                    <a:pt x="32" y="2914"/>
                  </a:cubicBezTo>
                  <a:lnTo>
                    <a:pt x="32" y="4909"/>
                  </a:lnTo>
                  <a:lnTo>
                    <a:pt x="7855" y="4846"/>
                  </a:lnTo>
                  <a:cubicBezTo>
                    <a:pt x="10103" y="4846"/>
                    <a:pt x="11908" y="3009"/>
                    <a:pt x="11908" y="760"/>
                  </a:cubicBezTo>
                  <a:lnTo>
                    <a:pt x="11908" y="0"/>
                  </a:lnTo>
                  <a:close/>
                </a:path>
              </a:pathLst>
            </a:custGeom>
            <a:solidFill>
              <a:srgbClr val="376B8C">
                <a:alpha val="810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737;p17">
              <a:extLst>
                <a:ext uri="{FF2B5EF4-FFF2-40B4-BE49-F238E27FC236}">
                  <a16:creationId xmlns:a16="http://schemas.microsoft.com/office/drawing/2014/main" id="{01B2AAFC-D856-0B66-C6C3-88869CAD6F84}"/>
                </a:ext>
              </a:extLst>
            </p:cNvPr>
            <p:cNvSpPr/>
            <p:nvPr/>
          </p:nvSpPr>
          <p:spPr>
            <a:xfrm>
              <a:off x="7960006" y="3939166"/>
              <a:ext cx="283602" cy="200968"/>
            </a:xfrm>
            <a:custGeom>
              <a:avLst/>
              <a:gdLst/>
              <a:ahLst/>
              <a:cxnLst/>
              <a:rect l="l" t="t" r="r" b="b"/>
              <a:pathLst>
                <a:path w="9565" h="6778" extrusionOk="0">
                  <a:moveTo>
                    <a:pt x="8773" y="0"/>
                  </a:moveTo>
                  <a:lnTo>
                    <a:pt x="1458" y="2977"/>
                  </a:lnTo>
                  <a:cubicBezTo>
                    <a:pt x="476" y="3389"/>
                    <a:pt x="1" y="4529"/>
                    <a:pt x="413" y="5511"/>
                  </a:cubicBezTo>
                  <a:lnTo>
                    <a:pt x="951" y="6777"/>
                  </a:lnTo>
                  <a:lnTo>
                    <a:pt x="7443" y="4149"/>
                  </a:lnTo>
                  <a:cubicBezTo>
                    <a:pt x="8868" y="3547"/>
                    <a:pt x="9565" y="1900"/>
                    <a:pt x="8963" y="475"/>
                  </a:cubicBezTo>
                  <a:lnTo>
                    <a:pt x="8773" y="0"/>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738;p17">
              <a:extLst>
                <a:ext uri="{FF2B5EF4-FFF2-40B4-BE49-F238E27FC236}">
                  <a16:creationId xmlns:a16="http://schemas.microsoft.com/office/drawing/2014/main" id="{B5FE6399-8042-7E7A-98F8-5E5B0E001010}"/>
                </a:ext>
              </a:extLst>
            </p:cNvPr>
            <p:cNvSpPr/>
            <p:nvPr/>
          </p:nvSpPr>
          <p:spPr>
            <a:xfrm>
              <a:off x="8026689" y="4243138"/>
              <a:ext cx="36647" cy="119519"/>
            </a:xfrm>
            <a:custGeom>
              <a:avLst/>
              <a:gdLst/>
              <a:ahLst/>
              <a:cxnLst/>
              <a:rect l="l" t="t" r="r" b="b"/>
              <a:pathLst>
                <a:path w="1236" h="4031" extrusionOk="0">
                  <a:moveTo>
                    <a:pt x="903" y="1"/>
                  </a:moveTo>
                  <a:cubicBezTo>
                    <a:pt x="888" y="1"/>
                    <a:pt x="872" y="3"/>
                    <a:pt x="855" y="9"/>
                  </a:cubicBezTo>
                  <a:cubicBezTo>
                    <a:pt x="792" y="9"/>
                    <a:pt x="729" y="72"/>
                    <a:pt x="729" y="167"/>
                  </a:cubicBezTo>
                  <a:lnTo>
                    <a:pt x="919" y="3271"/>
                  </a:lnTo>
                  <a:lnTo>
                    <a:pt x="95" y="3746"/>
                  </a:lnTo>
                  <a:cubicBezTo>
                    <a:pt x="32" y="3809"/>
                    <a:pt x="0" y="3904"/>
                    <a:pt x="32" y="3967"/>
                  </a:cubicBezTo>
                  <a:cubicBezTo>
                    <a:pt x="64" y="3999"/>
                    <a:pt x="127" y="4031"/>
                    <a:pt x="159" y="4031"/>
                  </a:cubicBezTo>
                  <a:cubicBezTo>
                    <a:pt x="190" y="4031"/>
                    <a:pt x="222" y="4031"/>
                    <a:pt x="222" y="3999"/>
                  </a:cubicBezTo>
                  <a:lnTo>
                    <a:pt x="1140" y="3492"/>
                  </a:lnTo>
                  <a:cubicBezTo>
                    <a:pt x="1204" y="3461"/>
                    <a:pt x="1235" y="3397"/>
                    <a:pt x="1204" y="3366"/>
                  </a:cubicBezTo>
                  <a:lnTo>
                    <a:pt x="1014" y="136"/>
                  </a:lnTo>
                  <a:cubicBezTo>
                    <a:pt x="1014" y="57"/>
                    <a:pt x="971" y="1"/>
                    <a:pt x="903" y="1"/>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739;p17">
              <a:extLst>
                <a:ext uri="{FF2B5EF4-FFF2-40B4-BE49-F238E27FC236}">
                  <a16:creationId xmlns:a16="http://schemas.microsoft.com/office/drawing/2014/main" id="{18FF9FDE-DEAA-79BC-ACBF-FBAB714ADC6D}"/>
                </a:ext>
              </a:extLst>
            </p:cNvPr>
            <p:cNvSpPr/>
            <p:nvPr/>
          </p:nvSpPr>
          <p:spPr>
            <a:xfrm>
              <a:off x="8027608" y="4411431"/>
              <a:ext cx="36677" cy="24461"/>
            </a:xfrm>
            <a:custGeom>
              <a:avLst/>
              <a:gdLst/>
              <a:ahLst/>
              <a:cxnLst/>
              <a:rect l="l" t="t" r="r" b="b"/>
              <a:pathLst>
                <a:path w="1237" h="825" extrusionOk="0">
                  <a:moveTo>
                    <a:pt x="1061" y="0"/>
                  </a:moveTo>
                  <a:cubicBezTo>
                    <a:pt x="455" y="0"/>
                    <a:pt x="64" y="572"/>
                    <a:pt x="33" y="603"/>
                  </a:cubicBezTo>
                  <a:cubicBezTo>
                    <a:pt x="1" y="667"/>
                    <a:pt x="33" y="762"/>
                    <a:pt x="96" y="793"/>
                  </a:cubicBezTo>
                  <a:cubicBezTo>
                    <a:pt x="128" y="825"/>
                    <a:pt x="159" y="825"/>
                    <a:pt x="159" y="825"/>
                  </a:cubicBezTo>
                  <a:cubicBezTo>
                    <a:pt x="223" y="825"/>
                    <a:pt x="254" y="793"/>
                    <a:pt x="286" y="762"/>
                  </a:cubicBezTo>
                  <a:cubicBezTo>
                    <a:pt x="286" y="762"/>
                    <a:pt x="603" y="287"/>
                    <a:pt x="1078" y="287"/>
                  </a:cubicBezTo>
                  <a:cubicBezTo>
                    <a:pt x="1095" y="292"/>
                    <a:pt x="1110" y="295"/>
                    <a:pt x="1125" y="295"/>
                  </a:cubicBezTo>
                  <a:cubicBezTo>
                    <a:pt x="1193" y="295"/>
                    <a:pt x="1236" y="238"/>
                    <a:pt x="1236" y="160"/>
                  </a:cubicBezTo>
                  <a:cubicBezTo>
                    <a:pt x="1236" y="65"/>
                    <a:pt x="1173" y="2"/>
                    <a:pt x="1109" y="2"/>
                  </a:cubicBezTo>
                  <a:cubicBezTo>
                    <a:pt x="1093" y="1"/>
                    <a:pt x="1077" y="0"/>
                    <a:pt x="1061" y="0"/>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740;p17">
              <a:extLst>
                <a:ext uri="{FF2B5EF4-FFF2-40B4-BE49-F238E27FC236}">
                  <a16:creationId xmlns:a16="http://schemas.microsoft.com/office/drawing/2014/main" id="{3EC9C177-2518-747B-F518-57AB25AA3304}"/>
                </a:ext>
              </a:extLst>
            </p:cNvPr>
            <p:cNvSpPr/>
            <p:nvPr/>
          </p:nvSpPr>
          <p:spPr>
            <a:xfrm>
              <a:off x="8093342" y="4249009"/>
              <a:ext cx="67632" cy="67661"/>
            </a:xfrm>
            <a:custGeom>
              <a:avLst/>
              <a:gdLst/>
              <a:ahLst/>
              <a:cxnLst/>
              <a:rect l="l" t="t" r="r" b="b"/>
              <a:pathLst>
                <a:path w="2281" h="2282" extrusionOk="0">
                  <a:moveTo>
                    <a:pt x="1141" y="1"/>
                  </a:moveTo>
                  <a:cubicBezTo>
                    <a:pt x="508" y="1"/>
                    <a:pt x="1" y="508"/>
                    <a:pt x="1" y="1141"/>
                  </a:cubicBezTo>
                  <a:cubicBezTo>
                    <a:pt x="1" y="1774"/>
                    <a:pt x="508" y="2281"/>
                    <a:pt x="1141" y="2281"/>
                  </a:cubicBezTo>
                  <a:cubicBezTo>
                    <a:pt x="1774" y="2281"/>
                    <a:pt x="2281" y="1774"/>
                    <a:pt x="2281" y="1141"/>
                  </a:cubicBezTo>
                  <a:cubicBezTo>
                    <a:pt x="2281" y="508"/>
                    <a:pt x="1774" y="1"/>
                    <a:pt x="1141" y="1"/>
                  </a:cubicBezTo>
                  <a:close/>
                </a:path>
              </a:pathLst>
            </a:custGeom>
            <a:solidFill>
              <a:srgbClr val="E87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741;p17">
              <a:extLst>
                <a:ext uri="{FF2B5EF4-FFF2-40B4-BE49-F238E27FC236}">
                  <a16:creationId xmlns:a16="http://schemas.microsoft.com/office/drawing/2014/main" id="{32ACBE73-EC35-29B0-FB1A-DEB99F7FC723}"/>
                </a:ext>
              </a:extLst>
            </p:cNvPr>
            <p:cNvSpPr/>
            <p:nvPr/>
          </p:nvSpPr>
          <p:spPr>
            <a:xfrm>
              <a:off x="8093342" y="4274359"/>
              <a:ext cx="67632" cy="17879"/>
            </a:xfrm>
            <a:custGeom>
              <a:avLst/>
              <a:gdLst/>
              <a:ahLst/>
              <a:cxnLst/>
              <a:rect l="l" t="t" r="r" b="b"/>
              <a:pathLst>
                <a:path w="2281" h="603" extrusionOk="0">
                  <a:moveTo>
                    <a:pt x="32" y="1"/>
                  </a:moveTo>
                  <a:cubicBezTo>
                    <a:pt x="32" y="64"/>
                    <a:pt x="1" y="159"/>
                    <a:pt x="1" y="254"/>
                  </a:cubicBezTo>
                  <a:cubicBezTo>
                    <a:pt x="1" y="286"/>
                    <a:pt x="32" y="603"/>
                    <a:pt x="32" y="603"/>
                  </a:cubicBezTo>
                  <a:cubicBezTo>
                    <a:pt x="32" y="603"/>
                    <a:pt x="571" y="286"/>
                    <a:pt x="1078" y="286"/>
                  </a:cubicBezTo>
                  <a:cubicBezTo>
                    <a:pt x="1648" y="286"/>
                    <a:pt x="2249" y="603"/>
                    <a:pt x="2249" y="603"/>
                  </a:cubicBezTo>
                  <a:cubicBezTo>
                    <a:pt x="2281" y="603"/>
                    <a:pt x="2281" y="1"/>
                    <a:pt x="22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742;p17">
              <a:extLst>
                <a:ext uri="{FF2B5EF4-FFF2-40B4-BE49-F238E27FC236}">
                  <a16:creationId xmlns:a16="http://schemas.microsoft.com/office/drawing/2014/main" id="{38BA012B-9121-07D9-4EBC-6092F2A7DC92}"/>
                </a:ext>
              </a:extLst>
            </p:cNvPr>
            <p:cNvSpPr/>
            <p:nvPr/>
          </p:nvSpPr>
          <p:spPr>
            <a:xfrm>
              <a:off x="8108375" y="4274359"/>
              <a:ext cx="30065" cy="11297"/>
            </a:xfrm>
            <a:custGeom>
              <a:avLst/>
              <a:gdLst/>
              <a:ahLst/>
              <a:cxnLst/>
              <a:rect l="l" t="t" r="r" b="b"/>
              <a:pathLst>
                <a:path w="1014" h="381" extrusionOk="0">
                  <a:moveTo>
                    <a:pt x="32" y="1"/>
                  </a:moveTo>
                  <a:cubicBezTo>
                    <a:pt x="1" y="96"/>
                    <a:pt x="1" y="191"/>
                    <a:pt x="1" y="286"/>
                  </a:cubicBezTo>
                  <a:cubicBezTo>
                    <a:pt x="1" y="318"/>
                    <a:pt x="1" y="349"/>
                    <a:pt x="1" y="381"/>
                  </a:cubicBezTo>
                  <a:cubicBezTo>
                    <a:pt x="191" y="349"/>
                    <a:pt x="381" y="286"/>
                    <a:pt x="571" y="286"/>
                  </a:cubicBezTo>
                  <a:cubicBezTo>
                    <a:pt x="729" y="286"/>
                    <a:pt x="887" y="318"/>
                    <a:pt x="1014" y="349"/>
                  </a:cubicBezTo>
                  <a:cubicBezTo>
                    <a:pt x="1014" y="286"/>
                    <a:pt x="1014" y="223"/>
                    <a:pt x="1014" y="159"/>
                  </a:cubicBezTo>
                  <a:cubicBezTo>
                    <a:pt x="1014" y="96"/>
                    <a:pt x="1014" y="33"/>
                    <a:pt x="982" y="1"/>
                  </a:cubicBezTo>
                  <a:close/>
                </a:path>
              </a:pathLst>
            </a:custGeom>
            <a:solidFill>
              <a:srgbClr val="2A1C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743;p17">
              <a:extLst>
                <a:ext uri="{FF2B5EF4-FFF2-40B4-BE49-F238E27FC236}">
                  <a16:creationId xmlns:a16="http://schemas.microsoft.com/office/drawing/2014/main" id="{829EEA05-D7FA-1164-A0C5-CE151D6DEBEE}"/>
                </a:ext>
              </a:extLst>
            </p:cNvPr>
            <p:cNvSpPr/>
            <p:nvPr/>
          </p:nvSpPr>
          <p:spPr>
            <a:xfrm>
              <a:off x="8077390" y="4223124"/>
              <a:ext cx="95799" cy="39435"/>
            </a:xfrm>
            <a:custGeom>
              <a:avLst/>
              <a:gdLst/>
              <a:ahLst/>
              <a:cxnLst/>
              <a:rect l="l" t="t" r="r" b="b"/>
              <a:pathLst>
                <a:path w="3231" h="1330" extrusionOk="0">
                  <a:moveTo>
                    <a:pt x="560" y="1"/>
                  </a:moveTo>
                  <a:cubicBezTo>
                    <a:pt x="351" y="1"/>
                    <a:pt x="157" y="118"/>
                    <a:pt x="64" y="304"/>
                  </a:cubicBezTo>
                  <a:cubicBezTo>
                    <a:pt x="0" y="399"/>
                    <a:pt x="0" y="557"/>
                    <a:pt x="64" y="684"/>
                  </a:cubicBezTo>
                  <a:cubicBezTo>
                    <a:pt x="95" y="842"/>
                    <a:pt x="254" y="969"/>
                    <a:pt x="412" y="1032"/>
                  </a:cubicBezTo>
                  <a:cubicBezTo>
                    <a:pt x="697" y="1127"/>
                    <a:pt x="1014" y="1222"/>
                    <a:pt x="1331" y="1286"/>
                  </a:cubicBezTo>
                  <a:cubicBezTo>
                    <a:pt x="1544" y="1314"/>
                    <a:pt x="1764" y="1330"/>
                    <a:pt x="1985" y="1330"/>
                  </a:cubicBezTo>
                  <a:cubicBezTo>
                    <a:pt x="2255" y="1330"/>
                    <a:pt x="2526" y="1306"/>
                    <a:pt x="2787" y="1254"/>
                  </a:cubicBezTo>
                  <a:cubicBezTo>
                    <a:pt x="2946" y="1222"/>
                    <a:pt x="3072" y="1127"/>
                    <a:pt x="3136" y="1001"/>
                  </a:cubicBezTo>
                  <a:cubicBezTo>
                    <a:pt x="3199" y="874"/>
                    <a:pt x="3231" y="747"/>
                    <a:pt x="3167" y="621"/>
                  </a:cubicBezTo>
                  <a:cubicBezTo>
                    <a:pt x="3082" y="393"/>
                    <a:pt x="2869" y="267"/>
                    <a:pt x="2642" y="267"/>
                  </a:cubicBezTo>
                  <a:cubicBezTo>
                    <a:pt x="2617" y="267"/>
                    <a:pt x="2591" y="269"/>
                    <a:pt x="2566" y="272"/>
                  </a:cubicBezTo>
                  <a:cubicBezTo>
                    <a:pt x="2399" y="300"/>
                    <a:pt x="2228" y="314"/>
                    <a:pt x="2054" y="314"/>
                  </a:cubicBezTo>
                  <a:cubicBezTo>
                    <a:pt x="1632" y="314"/>
                    <a:pt x="1196" y="230"/>
                    <a:pt x="792" y="50"/>
                  </a:cubicBezTo>
                  <a:cubicBezTo>
                    <a:pt x="716" y="17"/>
                    <a:pt x="637" y="1"/>
                    <a:pt x="560"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744;p17">
              <a:extLst>
                <a:ext uri="{FF2B5EF4-FFF2-40B4-BE49-F238E27FC236}">
                  <a16:creationId xmlns:a16="http://schemas.microsoft.com/office/drawing/2014/main" id="{8A592CD2-D138-B8AF-0B08-09C7CA0DB829}"/>
                </a:ext>
              </a:extLst>
            </p:cNvPr>
            <p:cNvSpPr/>
            <p:nvPr/>
          </p:nvSpPr>
          <p:spPr>
            <a:xfrm>
              <a:off x="7942186" y="4249009"/>
              <a:ext cx="67632" cy="67661"/>
            </a:xfrm>
            <a:custGeom>
              <a:avLst/>
              <a:gdLst/>
              <a:ahLst/>
              <a:cxnLst/>
              <a:rect l="l" t="t" r="r" b="b"/>
              <a:pathLst>
                <a:path w="2281" h="2282" extrusionOk="0">
                  <a:moveTo>
                    <a:pt x="1140" y="1"/>
                  </a:moveTo>
                  <a:cubicBezTo>
                    <a:pt x="507" y="1"/>
                    <a:pt x="0" y="508"/>
                    <a:pt x="0" y="1141"/>
                  </a:cubicBezTo>
                  <a:cubicBezTo>
                    <a:pt x="0" y="1774"/>
                    <a:pt x="507" y="2281"/>
                    <a:pt x="1140" y="2281"/>
                  </a:cubicBezTo>
                  <a:cubicBezTo>
                    <a:pt x="1774" y="2281"/>
                    <a:pt x="2280" y="1774"/>
                    <a:pt x="2280" y="1141"/>
                  </a:cubicBezTo>
                  <a:cubicBezTo>
                    <a:pt x="2280" y="508"/>
                    <a:pt x="1774" y="1"/>
                    <a:pt x="1140" y="1"/>
                  </a:cubicBezTo>
                  <a:close/>
                </a:path>
              </a:pathLst>
            </a:custGeom>
            <a:solidFill>
              <a:srgbClr val="E8724D">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745;p17">
              <a:extLst>
                <a:ext uri="{FF2B5EF4-FFF2-40B4-BE49-F238E27FC236}">
                  <a16:creationId xmlns:a16="http://schemas.microsoft.com/office/drawing/2014/main" id="{82167C89-ECC6-14A8-DFF0-73725B3A928B}"/>
                </a:ext>
              </a:extLst>
            </p:cNvPr>
            <p:cNvSpPr/>
            <p:nvPr/>
          </p:nvSpPr>
          <p:spPr>
            <a:xfrm>
              <a:off x="7941238" y="4274359"/>
              <a:ext cx="67632" cy="17879"/>
            </a:xfrm>
            <a:custGeom>
              <a:avLst/>
              <a:gdLst/>
              <a:ahLst/>
              <a:cxnLst/>
              <a:rect l="l" t="t" r="r" b="b"/>
              <a:pathLst>
                <a:path w="2281" h="603" extrusionOk="0">
                  <a:moveTo>
                    <a:pt x="64" y="1"/>
                  </a:moveTo>
                  <a:cubicBezTo>
                    <a:pt x="0" y="1"/>
                    <a:pt x="32" y="603"/>
                    <a:pt x="64" y="603"/>
                  </a:cubicBezTo>
                  <a:cubicBezTo>
                    <a:pt x="64" y="603"/>
                    <a:pt x="634" y="286"/>
                    <a:pt x="1204" y="286"/>
                  </a:cubicBezTo>
                  <a:cubicBezTo>
                    <a:pt x="1742" y="286"/>
                    <a:pt x="2249" y="603"/>
                    <a:pt x="2249" y="603"/>
                  </a:cubicBezTo>
                  <a:cubicBezTo>
                    <a:pt x="2281" y="603"/>
                    <a:pt x="2281" y="286"/>
                    <a:pt x="2281" y="254"/>
                  </a:cubicBezTo>
                  <a:cubicBezTo>
                    <a:pt x="2281" y="159"/>
                    <a:pt x="2281" y="64"/>
                    <a:pt x="22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746;p17">
              <a:extLst>
                <a:ext uri="{FF2B5EF4-FFF2-40B4-BE49-F238E27FC236}">
                  <a16:creationId xmlns:a16="http://schemas.microsoft.com/office/drawing/2014/main" id="{549C84B4-A990-7C40-5EA1-49FCDB33F30F}"/>
                </a:ext>
              </a:extLst>
            </p:cNvPr>
            <p:cNvSpPr/>
            <p:nvPr/>
          </p:nvSpPr>
          <p:spPr>
            <a:xfrm>
              <a:off x="7963772" y="4274359"/>
              <a:ext cx="31014" cy="11297"/>
            </a:xfrm>
            <a:custGeom>
              <a:avLst/>
              <a:gdLst/>
              <a:ahLst/>
              <a:cxnLst/>
              <a:rect l="l" t="t" r="r" b="b"/>
              <a:pathLst>
                <a:path w="1046" h="381" extrusionOk="0">
                  <a:moveTo>
                    <a:pt x="64" y="1"/>
                  </a:moveTo>
                  <a:cubicBezTo>
                    <a:pt x="32" y="33"/>
                    <a:pt x="32" y="96"/>
                    <a:pt x="0" y="159"/>
                  </a:cubicBezTo>
                  <a:cubicBezTo>
                    <a:pt x="0" y="223"/>
                    <a:pt x="0" y="286"/>
                    <a:pt x="32" y="349"/>
                  </a:cubicBezTo>
                  <a:cubicBezTo>
                    <a:pt x="159" y="318"/>
                    <a:pt x="317" y="286"/>
                    <a:pt x="476" y="286"/>
                  </a:cubicBezTo>
                  <a:cubicBezTo>
                    <a:pt x="666" y="286"/>
                    <a:pt x="856" y="349"/>
                    <a:pt x="1014" y="381"/>
                  </a:cubicBezTo>
                  <a:cubicBezTo>
                    <a:pt x="1046" y="349"/>
                    <a:pt x="1046" y="318"/>
                    <a:pt x="1046" y="286"/>
                  </a:cubicBezTo>
                  <a:cubicBezTo>
                    <a:pt x="1046" y="191"/>
                    <a:pt x="1046" y="96"/>
                    <a:pt x="1014" y="1"/>
                  </a:cubicBezTo>
                  <a:close/>
                </a:path>
              </a:pathLst>
            </a:custGeom>
            <a:solidFill>
              <a:srgbClr val="2A1C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747;p17">
              <a:extLst>
                <a:ext uri="{FF2B5EF4-FFF2-40B4-BE49-F238E27FC236}">
                  <a16:creationId xmlns:a16="http://schemas.microsoft.com/office/drawing/2014/main" id="{C6BEEAE5-CADF-7AD9-5D2B-9F26D0D1F3DC}"/>
                </a:ext>
              </a:extLst>
            </p:cNvPr>
            <p:cNvSpPr/>
            <p:nvPr/>
          </p:nvSpPr>
          <p:spPr>
            <a:xfrm>
              <a:off x="7929971" y="4223124"/>
              <a:ext cx="95799" cy="39435"/>
            </a:xfrm>
            <a:custGeom>
              <a:avLst/>
              <a:gdLst/>
              <a:ahLst/>
              <a:cxnLst/>
              <a:rect l="l" t="t" r="r" b="b"/>
              <a:pathLst>
                <a:path w="3231" h="1330" extrusionOk="0">
                  <a:moveTo>
                    <a:pt x="2671" y="1"/>
                  </a:moveTo>
                  <a:cubicBezTo>
                    <a:pt x="2594" y="1"/>
                    <a:pt x="2515" y="17"/>
                    <a:pt x="2439" y="50"/>
                  </a:cubicBezTo>
                  <a:cubicBezTo>
                    <a:pt x="2035" y="230"/>
                    <a:pt x="1599" y="314"/>
                    <a:pt x="1177" y="314"/>
                  </a:cubicBezTo>
                  <a:cubicBezTo>
                    <a:pt x="1003" y="314"/>
                    <a:pt x="832" y="300"/>
                    <a:pt x="665" y="272"/>
                  </a:cubicBezTo>
                  <a:cubicBezTo>
                    <a:pt x="640" y="269"/>
                    <a:pt x="614" y="267"/>
                    <a:pt x="589" y="267"/>
                  </a:cubicBezTo>
                  <a:cubicBezTo>
                    <a:pt x="363" y="267"/>
                    <a:pt x="149" y="393"/>
                    <a:pt x="64" y="621"/>
                  </a:cubicBezTo>
                  <a:cubicBezTo>
                    <a:pt x="0" y="747"/>
                    <a:pt x="0" y="874"/>
                    <a:pt x="64" y="1001"/>
                  </a:cubicBezTo>
                  <a:cubicBezTo>
                    <a:pt x="127" y="1127"/>
                    <a:pt x="254" y="1222"/>
                    <a:pt x="412" y="1254"/>
                  </a:cubicBezTo>
                  <a:cubicBezTo>
                    <a:pt x="691" y="1306"/>
                    <a:pt x="960" y="1330"/>
                    <a:pt x="1231" y="1330"/>
                  </a:cubicBezTo>
                  <a:cubicBezTo>
                    <a:pt x="1451" y="1330"/>
                    <a:pt x="1673" y="1314"/>
                    <a:pt x="1901" y="1286"/>
                  </a:cubicBezTo>
                  <a:cubicBezTo>
                    <a:pt x="2217" y="1222"/>
                    <a:pt x="2502" y="1127"/>
                    <a:pt x="2819" y="1032"/>
                  </a:cubicBezTo>
                  <a:cubicBezTo>
                    <a:pt x="2977" y="969"/>
                    <a:pt x="3104" y="842"/>
                    <a:pt x="3167" y="684"/>
                  </a:cubicBezTo>
                  <a:cubicBezTo>
                    <a:pt x="3231" y="557"/>
                    <a:pt x="3231" y="399"/>
                    <a:pt x="3167" y="304"/>
                  </a:cubicBezTo>
                  <a:cubicBezTo>
                    <a:pt x="3075" y="118"/>
                    <a:pt x="2880" y="1"/>
                    <a:pt x="2671" y="1"/>
                  </a:cubicBezTo>
                  <a:close/>
                </a:path>
              </a:pathLst>
            </a:custGeom>
            <a:solidFill>
              <a:srgbClr val="376B8C">
                <a:alpha val="810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748;p17">
              <a:extLst>
                <a:ext uri="{FF2B5EF4-FFF2-40B4-BE49-F238E27FC236}">
                  <a16:creationId xmlns:a16="http://schemas.microsoft.com/office/drawing/2014/main" id="{E4DCA86B-29BD-71A8-DAD8-A3DC105D63BF}"/>
                </a:ext>
              </a:extLst>
            </p:cNvPr>
            <p:cNvSpPr/>
            <p:nvPr/>
          </p:nvSpPr>
          <p:spPr>
            <a:xfrm>
              <a:off x="8226678" y="4503495"/>
              <a:ext cx="297686" cy="146501"/>
            </a:xfrm>
            <a:custGeom>
              <a:avLst/>
              <a:gdLst/>
              <a:ahLst/>
              <a:cxnLst/>
              <a:rect l="l" t="t" r="r" b="b"/>
              <a:pathLst>
                <a:path w="10040" h="4941" extrusionOk="0">
                  <a:moveTo>
                    <a:pt x="1" y="0"/>
                  </a:moveTo>
                  <a:cubicBezTo>
                    <a:pt x="3263" y="0"/>
                    <a:pt x="6050" y="2059"/>
                    <a:pt x="7126" y="4940"/>
                  </a:cubicBezTo>
                  <a:cubicBezTo>
                    <a:pt x="8203" y="4180"/>
                    <a:pt x="9185" y="3262"/>
                    <a:pt x="10040" y="2249"/>
                  </a:cubicBezTo>
                  <a:cubicBezTo>
                    <a:pt x="8646" y="855"/>
                    <a:pt x="6746" y="0"/>
                    <a:pt x="4625" y="0"/>
                  </a:cubicBezTo>
                  <a:close/>
                </a:path>
              </a:pathLst>
            </a:custGeom>
            <a:solidFill>
              <a:srgbClr val="FFFFF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749;p17">
              <a:extLst>
                <a:ext uri="{FF2B5EF4-FFF2-40B4-BE49-F238E27FC236}">
                  <a16:creationId xmlns:a16="http://schemas.microsoft.com/office/drawing/2014/main" id="{B3F2E02D-5519-432D-349D-CE1A06E8FE38}"/>
                </a:ext>
              </a:extLst>
            </p:cNvPr>
            <p:cNvSpPr/>
            <p:nvPr/>
          </p:nvSpPr>
          <p:spPr>
            <a:xfrm>
              <a:off x="7786316" y="4503495"/>
              <a:ext cx="215051" cy="77950"/>
            </a:xfrm>
            <a:custGeom>
              <a:avLst/>
              <a:gdLst/>
              <a:ahLst/>
              <a:cxnLst/>
              <a:rect l="l" t="t" r="r" b="b"/>
              <a:pathLst>
                <a:path w="7253" h="2629" extrusionOk="0">
                  <a:moveTo>
                    <a:pt x="3040" y="0"/>
                  </a:moveTo>
                  <a:cubicBezTo>
                    <a:pt x="1964" y="0"/>
                    <a:pt x="950" y="222"/>
                    <a:pt x="0" y="634"/>
                  </a:cubicBezTo>
                  <a:cubicBezTo>
                    <a:pt x="443" y="1330"/>
                    <a:pt x="950" y="2027"/>
                    <a:pt x="1520" y="2629"/>
                  </a:cubicBezTo>
                  <a:cubicBezTo>
                    <a:pt x="2914" y="1014"/>
                    <a:pt x="4972" y="0"/>
                    <a:pt x="7252" y="0"/>
                  </a:cubicBezTo>
                  <a:close/>
                </a:path>
              </a:pathLst>
            </a:custGeom>
            <a:solidFill>
              <a:srgbClr val="FFFFF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750;p17">
              <a:extLst>
                <a:ext uri="{FF2B5EF4-FFF2-40B4-BE49-F238E27FC236}">
                  <a16:creationId xmlns:a16="http://schemas.microsoft.com/office/drawing/2014/main" id="{7104F606-1046-16D0-893C-241B58864888}"/>
                </a:ext>
              </a:extLst>
            </p:cNvPr>
            <p:cNvSpPr/>
            <p:nvPr/>
          </p:nvSpPr>
          <p:spPr>
            <a:xfrm>
              <a:off x="8101792" y="4503495"/>
              <a:ext cx="36647" cy="949"/>
            </a:xfrm>
            <a:custGeom>
              <a:avLst/>
              <a:gdLst/>
              <a:ahLst/>
              <a:cxnLst/>
              <a:rect l="l" t="t" r="r" b="b"/>
              <a:pathLst>
                <a:path w="1236" h="32" extrusionOk="0">
                  <a:moveTo>
                    <a:pt x="1" y="0"/>
                  </a:moveTo>
                  <a:cubicBezTo>
                    <a:pt x="223" y="0"/>
                    <a:pt x="413" y="0"/>
                    <a:pt x="634" y="32"/>
                  </a:cubicBezTo>
                  <a:cubicBezTo>
                    <a:pt x="824" y="0"/>
                    <a:pt x="1014" y="0"/>
                    <a:pt x="12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751;p17">
              <a:extLst>
                <a:ext uri="{FF2B5EF4-FFF2-40B4-BE49-F238E27FC236}">
                  <a16:creationId xmlns:a16="http://schemas.microsoft.com/office/drawing/2014/main" id="{C5DEC344-CBF4-D2F0-ED95-19AA59933316}"/>
                </a:ext>
              </a:extLst>
            </p:cNvPr>
            <p:cNvSpPr/>
            <p:nvPr/>
          </p:nvSpPr>
          <p:spPr>
            <a:xfrm>
              <a:off x="8120590" y="4503495"/>
              <a:ext cx="317403" cy="205652"/>
            </a:xfrm>
            <a:custGeom>
              <a:avLst/>
              <a:gdLst/>
              <a:ahLst/>
              <a:cxnLst/>
              <a:rect l="l" t="t" r="r" b="b"/>
              <a:pathLst>
                <a:path w="10705" h="6936" extrusionOk="0">
                  <a:moveTo>
                    <a:pt x="602" y="0"/>
                  </a:moveTo>
                  <a:cubicBezTo>
                    <a:pt x="412" y="0"/>
                    <a:pt x="190" y="0"/>
                    <a:pt x="0" y="32"/>
                  </a:cubicBezTo>
                  <a:cubicBezTo>
                    <a:pt x="3674" y="317"/>
                    <a:pt x="6619" y="3230"/>
                    <a:pt x="6936" y="6936"/>
                  </a:cubicBezTo>
                  <a:cubicBezTo>
                    <a:pt x="8298" y="6429"/>
                    <a:pt x="9564" y="5764"/>
                    <a:pt x="10704" y="4940"/>
                  </a:cubicBezTo>
                  <a:cubicBezTo>
                    <a:pt x="9628" y="2059"/>
                    <a:pt x="6841" y="0"/>
                    <a:pt x="3579" y="0"/>
                  </a:cubicBezTo>
                  <a:close/>
                </a:path>
              </a:pathLst>
            </a:custGeom>
            <a:solidFill>
              <a:srgbClr val="FFFFF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752;p17">
              <a:extLst>
                <a:ext uri="{FF2B5EF4-FFF2-40B4-BE49-F238E27FC236}">
                  <a16:creationId xmlns:a16="http://schemas.microsoft.com/office/drawing/2014/main" id="{69CA1410-BE31-FF07-71D6-F3F33AADDE4F}"/>
                </a:ext>
              </a:extLst>
            </p:cNvPr>
            <p:cNvSpPr/>
            <p:nvPr/>
          </p:nvSpPr>
          <p:spPr>
            <a:xfrm>
              <a:off x="7831384" y="4503495"/>
              <a:ext cx="289236" cy="157768"/>
            </a:xfrm>
            <a:custGeom>
              <a:avLst/>
              <a:gdLst/>
              <a:ahLst/>
              <a:cxnLst/>
              <a:rect l="l" t="t" r="r" b="b"/>
              <a:pathLst>
                <a:path w="9755" h="5321" extrusionOk="0">
                  <a:moveTo>
                    <a:pt x="5732" y="0"/>
                  </a:moveTo>
                  <a:cubicBezTo>
                    <a:pt x="3452" y="0"/>
                    <a:pt x="1394" y="1014"/>
                    <a:pt x="0" y="2629"/>
                  </a:cubicBezTo>
                  <a:cubicBezTo>
                    <a:pt x="887" y="3674"/>
                    <a:pt x="1964" y="4560"/>
                    <a:pt x="3104" y="5321"/>
                  </a:cubicBezTo>
                  <a:cubicBezTo>
                    <a:pt x="4022" y="2439"/>
                    <a:pt x="6619" y="285"/>
                    <a:pt x="9754" y="32"/>
                  </a:cubicBezTo>
                  <a:cubicBezTo>
                    <a:pt x="9533" y="0"/>
                    <a:pt x="9343" y="0"/>
                    <a:pt x="9121" y="0"/>
                  </a:cubicBezTo>
                  <a:close/>
                </a:path>
              </a:pathLst>
            </a:custGeom>
            <a:solidFill>
              <a:srgbClr val="FFFFF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753;p17">
              <a:extLst>
                <a:ext uri="{FF2B5EF4-FFF2-40B4-BE49-F238E27FC236}">
                  <a16:creationId xmlns:a16="http://schemas.microsoft.com/office/drawing/2014/main" id="{DF6CB593-277B-8010-AE8F-C71A8629ADD1}"/>
                </a:ext>
              </a:extLst>
            </p:cNvPr>
            <p:cNvSpPr/>
            <p:nvPr/>
          </p:nvSpPr>
          <p:spPr>
            <a:xfrm>
              <a:off x="7923388" y="4504414"/>
              <a:ext cx="402855" cy="231033"/>
            </a:xfrm>
            <a:custGeom>
              <a:avLst/>
              <a:gdLst/>
              <a:ahLst/>
              <a:cxnLst/>
              <a:rect l="l" t="t" r="r" b="b"/>
              <a:pathLst>
                <a:path w="13587" h="7792" extrusionOk="0">
                  <a:moveTo>
                    <a:pt x="6651" y="1"/>
                  </a:moveTo>
                  <a:cubicBezTo>
                    <a:pt x="3516" y="254"/>
                    <a:pt x="919" y="2376"/>
                    <a:pt x="1" y="5290"/>
                  </a:cubicBezTo>
                  <a:cubicBezTo>
                    <a:pt x="2408" y="6873"/>
                    <a:pt x="5289" y="7791"/>
                    <a:pt x="8425" y="7791"/>
                  </a:cubicBezTo>
                  <a:cubicBezTo>
                    <a:pt x="10230" y="7791"/>
                    <a:pt x="11972" y="7475"/>
                    <a:pt x="13587" y="6905"/>
                  </a:cubicBezTo>
                  <a:cubicBezTo>
                    <a:pt x="13270" y="3231"/>
                    <a:pt x="10325" y="286"/>
                    <a:pt x="6651" y="1"/>
                  </a:cubicBezTo>
                  <a:close/>
                </a:path>
              </a:pathLst>
            </a:custGeom>
            <a:solidFill>
              <a:srgbClr val="E8724D">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754;p17">
              <a:extLst>
                <a:ext uri="{FF2B5EF4-FFF2-40B4-BE49-F238E27FC236}">
                  <a16:creationId xmlns:a16="http://schemas.microsoft.com/office/drawing/2014/main" id="{A73797C3-6373-58C0-B570-148C8E2A688E}"/>
                </a:ext>
              </a:extLst>
            </p:cNvPr>
            <p:cNvSpPr/>
            <p:nvPr/>
          </p:nvSpPr>
          <p:spPr>
            <a:xfrm>
              <a:off x="8009788" y="4537296"/>
              <a:ext cx="264804" cy="138999"/>
            </a:xfrm>
            <a:custGeom>
              <a:avLst/>
              <a:gdLst/>
              <a:ahLst/>
              <a:cxnLst/>
              <a:rect l="l" t="t" r="r" b="b"/>
              <a:pathLst>
                <a:path w="8931" h="4688" extrusionOk="0">
                  <a:moveTo>
                    <a:pt x="222" y="0"/>
                  </a:moveTo>
                  <a:cubicBezTo>
                    <a:pt x="127" y="0"/>
                    <a:pt x="64" y="64"/>
                    <a:pt x="64" y="127"/>
                  </a:cubicBezTo>
                  <a:cubicBezTo>
                    <a:pt x="0" y="2597"/>
                    <a:pt x="1932" y="4624"/>
                    <a:pt x="4371" y="4687"/>
                  </a:cubicBezTo>
                  <a:lnTo>
                    <a:pt x="4497" y="4687"/>
                  </a:lnTo>
                  <a:cubicBezTo>
                    <a:pt x="6872" y="4687"/>
                    <a:pt x="8868" y="2787"/>
                    <a:pt x="8931" y="349"/>
                  </a:cubicBezTo>
                  <a:cubicBezTo>
                    <a:pt x="8931" y="285"/>
                    <a:pt x="8868" y="222"/>
                    <a:pt x="8773" y="222"/>
                  </a:cubicBezTo>
                  <a:cubicBezTo>
                    <a:pt x="8709" y="222"/>
                    <a:pt x="8646" y="285"/>
                    <a:pt x="8646" y="349"/>
                  </a:cubicBezTo>
                  <a:cubicBezTo>
                    <a:pt x="8583" y="2609"/>
                    <a:pt x="6715" y="4403"/>
                    <a:pt x="4461" y="4403"/>
                  </a:cubicBezTo>
                  <a:cubicBezTo>
                    <a:pt x="4442" y="4403"/>
                    <a:pt x="4422" y="4402"/>
                    <a:pt x="4402" y="4402"/>
                  </a:cubicBezTo>
                  <a:cubicBezTo>
                    <a:pt x="2122" y="4339"/>
                    <a:pt x="285" y="2439"/>
                    <a:pt x="349" y="159"/>
                  </a:cubicBezTo>
                  <a:cubicBezTo>
                    <a:pt x="349" y="64"/>
                    <a:pt x="285" y="0"/>
                    <a:pt x="222" y="0"/>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755;p17">
              <a:extLst>
                <a:ext uri="{FF2B5EF4-FFF2-40B4-BE49-F238E27FC236}">
                  <a16:creationId xmlns:a16="http://schemas.microsoft.com/office/drawing/2014/main" id="{AE01B5C9-74AB-41AA-AA1B-0BEC379F1353}"/>
                </a:ext>
              </a:extLst>
            </p:cNvPr>
            <p:cNvSpPr/>
            <p:nvPr/>
          </p:nvSpPr>
          <p:spPr>
            <a:xfrm>
              <a:off x="8070808" y="4391744"/>
              <a:ext cx="148398" cy="240402"/>
            </a:xfrm>
            <a:custGeom>
              <a:avLst/>
              <a:gdLst/>
              <a:ahLst/>
              <a:cxnLst/>
              <a:rect l="l" t="t" r="r" b="b"/>
              <a:pathLst>
                <a:path w="5005" h="8108" extrusionOk="0">
                  <a:moveTo>
                    <a:pt x="1" y="1"/>
                  </a:moveTo>
                  <a:lnTo>
                    <a:pt x="1" y="5638"/>
                  </a:lnTo>
                  <a:cubicBezTo>
                    <a:pt x="1" y="6999"/>
                    <a:pt x="1109" y="8108"/>
                    <a:pt x="2503" y="8108"/>
                  </a:cubicBezTo>
                  <a:cubicBezTo>
                    <a:pt x="3896" y="8108"/>
                    <a:pt x="5004" y="6999"/>
                    <a:pt x="5004" y="5638"/>
                  </a:cubicBezTo>
                  <a:lnTo>
                    <a:pt x="5004" y="1"/>
                  </a:lnTo>
                  <a:close/>
                </a:path>
              </a:pathLst>
            </a:custGeom>
            <a:solidFill>
              <a:srgbClr val="EA84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756;p17">
              <a:extLst>
                <a:ext uri="{FF2B5EF4-FFF2-40B4-BE49-F238E27FC236}">
                  <a16:creationId xmlns:a16="http://schemas.microsoft.com/office/drawing/2014/main" id="{5602E027-DB99-BFE6-FE00-B85C4D820844}"/>
                </a:ext>
              </a:extLst>
            </p:cNvPr>
            <p:cNvSpPr/>
            <p:nvPr/>
          </p:nvSpPr>
          <p:spPr>
            <a:xfrm>
              <a:off x="8007891" y="4155107"/>
              <a:ext cx="312719" cy="367186"/>
            </a:xfrm>
            <a:custGeom>
              <a:avLst/>
              <a:gdLst/>
              <a:ahLst/>
              <a:cxnLst/>
              <a:rect l="l" t="t" r="r" b="b"/>
              <a:pathLst>
                <a:path w="10547" h="12384" extrusionOk="0">
                  <a:moveTo>
                    <a:pt x="10515" y="1"/>
                  </a:moveTo>
                  <a:lnTo>
                    <a:pt x="1" y="33"/>
                  </a:lnTo>
                  <a:lnTo>
                    <a:pt x="33" y="7158"/>
                  </a:lnTo>
                  <a:cubicBezTo>
                    <a:pt x="64" y="10052"/>
                    <a:pt x="2377" y="12384"/>
                    <a:pt x="5263" y="12384"/>
                  </a:cubicBezTo>
                  <a:cubicBezTo>
                    <a:pt x="5282" y="12384"/>
                    <a:pt x="5302" y="12384"/>
                    <a:pt x="5321" y="12384"/>
                  </a:cubicBezTo>
                  <a:cubicBezTo>
                    <a:pt x="8203" y="12384"/>
                    <a:pt x="10547" y="10040"/>
                    <a:pt x="10547" y="7126"/>
                  </a:cubicBezTo>
                  <a:lnTo>
                    <a:pt x="10515" y="1"/>
                  </a:lnTo>
                  <a:close/>
                </a:path>
              </a:pathLst>
            </a:custGeom>
            <a:solidFill>
              <a:srgbClr val="F99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757;p17">
              <a:extLst>
                <a:ext uri="{FF2B5EF4-FFF2-40B4-BE49-F238E27FC236}">
                  <a16:creationId xmlns:a16="http://schemas.microsoft.com/office/drawing/2014/main" id="{4C769119-2ECA-41C4-D31C-158DB1987863}"/>
                </a:ext>
              </a:extLst>
            </p:cNvPr>
            <p:cNvSpPr/>
            <p:nvPr/>
          </p:nvSpPr>
          <p:spPr>
            <a:xfrm>
              <a:off x="7968456" y="4031170"/>
              <a:ext cx="347468" cy="261068"/>
            </a:xfrm>
            <a:custGeom>
              <a:avLst/>
              <a:gdLst/>
              <a:ahLst/>
              <a:cxnLst/>
              <a:rect l="l" t="t" r="r" b="b"/>
              <a:pathLst>
                <a:path w="11719" h="8805" extrusionOk="0">
                  <a:moveTo>
                    <a:pt x="6113" y="1"/>
                  </a:moveTo>
                  <a:lnTo>
                    <a:pt x="4878" y="32"/>
                  </a:lnTo>
                  <a:cubicBezTo>
                    <a:pt x="2186" y="32"/>
                    <a:pt x="1" y="2249"/>
                    <a:pt x="33" y="4941"/>
                  </a:cubicBezTo>
                  <a:lnTo>
                    <a:pt x="64" y="8805"/>
                  </a:lnTo>
                  <a:lnTo>
                    <a:pt x="1869" y="8773"/>
                  </a:lnTo>
                  <a:lnTo>
                    <a:pt x="1838" y="6271"/>
                  </a:lnTo>
                  <a:cubicBezTo>
                    <a:pt x="1838" y="5479"/>
                    <a:pt x="2471" y="4814"/>
                    <a:pt x="3263" y="4814"/>
                  </a:cubicBezTo>
                  <a:lnTo>
                    <a:pt x="10832" y="4783"/>
                  </a:lnTo>
                  <a:cubicBezTo>
                    <a:pt x="11338" y="4783"/>
                    <a:pt x="11718" y="4371"/>
                    <a:pt x="11718" y="3896"/>
                  </a:cubicBezTo>
                  <a:cubicBezTo>
                    <a:pt x="11687" y="3421"/>
                    <a:pt x="11275" y="3073"/>
                    <a:pt x="10800" y="3073"/>
                  </a:cubicBezTo>
                  <a:lnTo>
                    <a:pt x="6113" y="1"/>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758;p17">
              <a:extLst>
                <a:ext uri="{FF2B5EF4-FFF2-40B4-BE49-F238E27FC236}">
                  <a16:creationId xmlns:a16="http://schemas.microsoft.com/office/drawing/2014/main" id="{FBD67C98-F6FE-2A09-68D4-DE9C1FE5EFA2}"/>
                </a:ext>
              </a:extLst>
            </p:cNvPr>
            <p:cNvSpPr/>
            <p:nvPr/>
          </p:nvSpPr>
          <p:spPr>
            <a:xfrm>
              <a:off x="7951556" y="4249009"/>
              <a:ext cx="116465" cy="116465"/>
            </a:xfrm>
            <a:custGeom>
              <a:avLst/>
              <a:gdLst/>
              <a:ahLst/>
              <a:cxnLst/>
              <a:rect l="l" t="t" r="r" b="b"/>
              <a:pathLst>
                <a:path w="3928" h="3928" extrusionOk="0">
                  <a:moveTo>
                    <a:pt x="1964" y="1"/>
                  </a:moveTo>
                  <a:cubicBezTo>
                    <a:pt x="888" y="1"/>
                    <a:pt x="1" y="888"/>
                    <a:pt x="1" y="1964"/>
                  </a:cubicBezTo>
                  <a:cubicBezTo>
                    <a:pt x="32" y="3041"/>
                    <a:pt x="888" y="3928"/>
                    <a:pt x="1964" y="3928"/>
                  </a:cubicBezTo>
                  <a:cubicBezTo>
                    <a:pt x="3041" y="3896"/>
                    <a:pt x="3928" y="3041"/>
                    <a:pt x="3928" y="1964"/>
                  </a:cubicBezTo>
                  <a:cubicBezTo>
                    <a:pt x="3896" y="888"/>
                    <a:pt x="3041" y="1"/>
                    <a:pt x="1964" y="1"/>
                  </a:cubicBezTo>
                  <a:close/>
                </a:path>
              </a:pathLst>
            </a:custGeom>
            <a:solidFill>
              <a:srgbClr val="F99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759;p17">
              <a:extLst>
                <a:ext uri="{FF2B5EF4-FFF2-40B4-BE49-F238E27FC236}">
                  <a16:creationId xmlns:a16="http://schemas.microsoft.com/office/drawing/2014/main" id="{F0B3D8D6-BFD2-0A1D-2289-59A18A697721}"/>
                </a:ext>
              </a:extLst>
            </p:cNvPr>
            <p:cNvSpPr/>
            <p:nvPr/>
          </p:nvSpPr>
          <p:spPr>
            <a:xfrm>
              <a:off x="7971273" y="4268726"/>
              <a:ext cx="43230" cy="77031"/>
            </a:xfrm>
            <a:custGeom>
              <a:avLst/>
              <a:gdLst/>
              <a:ahLst/>
              <a:cxnLst/>
              <a:rect l="l" t="t" r="r" b="b"/>
              <a:pathLst>
                <a:path w="1458" h="2598" extrusionOk="0">
                  <a:moveTo>
                    <a:pt x="1299" y="1"/>
                  </a:moveTo>
                  <a:cubicBezTo>
                    <a:pt x="951" y="1"/>
                    <a:pt x="603" y="128"/>
                    <a:pt x="381" y="381"/>
                  </a:cubicBezTo>
                  <a:cubicBezTo>
                    <a:pt x="128" y="634"/>
                    <a:pt x="1" y="951"/>
                    <a:pt x="1" y="1299"/>
                  </a:cubicBezTo>
                  <a:cubicBezTo>
                    <a:pt x="1" y="2028"/>
                    <a:pt x="571" y="2598"/>
                    <a:pt x="1299" y="2598"/>
                  </a:cubicBezTo>
                  <a:cubicBezTo>
                    <a:pt x="1363" y="2598"/>
                    <a:pt x="1458" y="2534"/>
                    <a:pt x="1458" y="2471"/>
                  </a:cubicBezTo>
                  <a:cubicBezTo>
                    <a:pt x="1458" y="2376"/>
                    <a:pt x="1394" y="2313"/>
                    <a:pt x="1299" y="2313"/>
                  </a:cubicBezTo>
                  <a:cubicBezTo>
                    <a:pt x="761" y="2313"/>
                    <a:pt x="286" y="1869"/>
                    <a:pt x="286" y="1299"/>
                  </a:cubicBezTo>
                  <a:cubicBezTo>
                    <a:pt x="286" y="1014"/>
                    <a:pt x="381" y="761"/>
                    <a:pt x="571" y="571"/>
                  </a:cubicBezTo>
                  <a:cubicBezTo>
                    <a:pt x="761" y="381"/>
                    <a:pt x="1014" y="286"/>
                    <a:pt x="1299" y="286"/>
                  </a:cubicBezTo>
                  <a:cubicBezTo>
                    <a:pt x="1363" y="286"/>
                    <a:pt x="1458" y="223"/>
                    <a:pt x="1458" y="128"/>
                  </a:cubicBezTo>
                  <a:cubicBezTo>
                    <a:pt x="1426" y="64"/>
                    <a:pt x="1363" y="1"/>
                    <a:pt x="1299" y="1"/>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760;p17">
              <a:extLst>
                <a:ext uri="{FF2B5EF4-FFF2-40B4-BE49-F238E27FC236}">
                  <a16:creationId xmlns:a16="http://schemas.microsoft.com/office/drawing/2014/main" id="{EAA82E78-D2A3-E326-6D22-F5F9DEFBBDBB}"/>
                </a:ext>
              </a:extLst>
            </p:cNvPr>
            <p:cNvSpPr/>
            <p:nvPr/>
          </p:nvSpPr>
          <p:spPr>
            <a:xfrm>
              <a:off x="8057673" y="4029302"/>
              <a:ext cx="352153" cy="145582"/>
            </a:xfrm>
            <a:custGeom>
              <a:avLst/>
              <a:gdLst/>
              <a:ahLst/>
              <a:cxnLst/>
              <a:rect l="l" t="t" r="r" b="b"/>
              <a:pathLst>
                <a:path w="11877" h="4910" extrusionOk="0">
                  <a:moveTo>
                    <a:pt x="11876" y="0"/>
                  </a:moveTo>
                  <a:lnTo>
                    <a:pt x="2756" y="95"/>
                  </a:lnTo>
                  <a:cubicBezTo>
                    <a:pt x="1235" y="95"/>
                    <a:pt x="0" y="1362"/>
                    <a:pt x="0" y="2914"/>
                  </a:cubicBezTo>
                  <a:lnTo>
                    <a:pt x="0" y="4909"/>
                  </a:lnTo>
                  <a:lnTo>
                    <a:pt x="7823" y="4846"/>
                  </a:lnTo>
                  <a:cubicBezTo>
                    <a:pt x="10071" y="4846"/>
                    <a:pt x="11876" y="3009"/>
                    <a:pt x="11876" y="760"/>
                  </a:cubicBezTo>
                  <a:lnTo>
                    <a:pt x="11876" y="0"/>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761;p17">
              <a:extLst>
                <a:ext uri="{FF2B5EF4-FFF2-40B4-BE49-F238E27FC236}">
                  <a16:creationId xmlns:a16="http://schemas.microsoft.com/office/drawing/2014/main" id="{168F7CC5-3B01-4FB8-8063-0E7B788D5E6B}"/>
                </a:ext>
              </a:extLst>
            </p:cNvPr>
            <p:cNvSpPr/>
            <p:nvPr/>
          </p:nvSpPr>
          <p:spPr>
            <a:xfrm>
              <a:off x="8084892" y="3939166"/>
              <a:ext cx="283602" cy="200968"/>
            </a:xfrm>
            <a:custGeom>
              <a:avLst/>
              <a:gdLst/>
              <a:ahLst/>
              <a:cxnLst/>
              <a:rect l="l" t="t" r="r" b="b"/>
              <a:pathLst>
                <a:path w="9565" h="6778" extrusionOk="0">
                  <a:moveTo>
                    <a:pt x="8773" y="0"/>
                  </a:moveTo>
                  <a:lnTo>
                    <a:pt x="1458" y="2977"/>
                  </a:lnTo>
                  <a:cubicBezTo>
                    <a:pt x="476" y="3389"/>
                    <a:pt x="1" y="4529"/>
                    <a:pt x="412" y="5511"/>
                  </a:cubicBezTo>
                  <a:lnTo>
                    <a:pt x="951" y="6777"/>
                  </a:lnTo>
                  <a:lnTo>
                    <a:pt x="7443" y="4149"/>
                  </a:lnTo>
                  <a:cubicBezTo>
                    <a:pt x="8868" y="3547"/>
                    <a:pt x="9565" y="1900"/>
                    <a:pt x="8963" y="475"/>
                  </a:cubicBezTo>
                  <a:lnTo>
                    <a:pt x="8773" y="0"/>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762;p17">
              <a:extLst>
                <a:ext uri="{FF2B5EF4-FFF2-40B4-BE49-F238E27FC236}">
                  <a16:creationId xmlns:a16="http://schemas.microsoft.com/office/drawing/2014/main" id="{D8B7DFA1-12F2-9961-9052-6EECA338F622}"/>
                </a:ext>
              </a:extLst>
            </p:cNvPr>
            <p:cNvSpPr/>
            <p:nvPr/>
          </p:nvSpPr>
          <p:spPr>
            <a:xfrm>
              <a:off x="8151575" y="4243138"/>
              <a:ext cx="35699" cy="119519"/>
            </a:xfrm>
            <a:custGeom>
              <a:avLst/>
              <a:gdLst/>
              <a:ahLst/>
              <a:cxnLst/>
              <a:rect l="l" t="t" r="r" b="b"/>
              <a:pathLst>
                <a:path w="1204" h="4031" extrusionOk="0">
                  <a:moveTo>
                    <a:pt x="903" y="1"/>
                  </a:moveTo>
                  <a:cubicBezTo>
                    <a:pt x="888" y="1"/>
                    <a:pt x="872" y="3"/>
                    <a:pt x="855" y="9"/>
                  </a:cubicBezTo>
                  <a:cubicBezTo>
                    <a:pt x="792" y="9"/>
                    <a:pt x="729" y="72"/>
                    <a:pt x="729" y="167"/>
                  </a:cubicBezTo>
                  <a:lnTo>
                    <a:pt x="919" y="3271"/>
                  </a:lnTo>
                  <a:lnTo>
                    <a:pt x="95" y="3746"/>
                  </a:lnTo>
                  <a:cubicBezTo>
                    <a:pt x="32" y="3809"/>
                    <a:pt x="0" y="3904"/>
                    <a:pt x="32" y="3967"/>
                  </a:cubicBezTo>
                  <a:cubicBezTo>
                    <a:pt x="64" y="3999"/>
                    <a:pt x="127" y="4031"/>
                    <a:pt x="159" y="4031"/>
                  </a:cubicBezTo>
                  <a:cubicBezTo>
                    <a:pt x="190" y="4031"/>
                    <a:pt x="222" y="4031"/>
                    <a:pt x="222" y="3999"/>
                  </a:cubicBezTo>
                  <a:lnTo>
                    <a:pt x="1140" y="3492"/>
                  </a:lnTo>
                  <a:cubicBezTo>
                    <a:pt x="1204" y="3461"/>
                    <a:pt x="1204" y="3397"/>
                    <a:pt x="1204" y="3366"/>
                  </a:cubicBezTo>
                  <a:lnTo>
                    <a:pt x="1014" y="136"/>
                  </a:lnTo>
                  <a:cubicBezTo>
                    <a:pt x="1014" y="57"/>
                    <a:pt x="971" y="1"/>
                    <a:pt x="903" y="1"/>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763;p17">
              <a:extLst>
                <a:ext uri="{FF2B5EF4-FFF2-40B4-BE49-F238E27FC236}">
                  <a16:creationId xmlns:a16="http://schemas.microsoft.com/office/drawing/2014/main" id="{4FAB6190-78A0-4329-1027-8CF8A32C7694}"/>
                </a:ext>
              </a:extLst>
            </p:cNvPr>
            <p:cNvSpPr/>
            <p:nvPr/>
          </p:nvSpPr>
          <p:spPr>
            <a:xfrm>
              <a:off x="8152494" y="4411431"/>
              <a:ext cx="36677" cy="24461"/>
            </a:xfrm>
            <a:custGeom>
              <a:avLst/>
              <a:gdLst/>
              <a:ahLst/>
              <a:cxnLst/>
              <a:rect l="l" t="t" r="r" b="b"/>
              <a:pathLst>
                <a:path w="1237" h="825" extrusionOk="0">
                  <a:moveTo>
                    <a:pt x="1061" y="0"/>
                  </a:moveTo>
                  <a:cubicBezTo>
                    <a:pt x="455" y="0"/>
                    <a:pt x="64" y="572"/>
                    <a:pt x="33" y="603"/>
                  </a:cubicBezTo>
                  <a:cubicBezTo>
                    <a:pt x="1" y="667"/>
                    <a:pt x="33" y="762"/>
                    <a:pt x="96" y="793"/>
                  </a:cubicBezTo>
                  <a:cubicBezTo>
                    <a:pt x="128" y="825"/>
                    <a:pt x="159" y="825"/>
                    <a:pt x="159" y="825"/>
                  </a:cubicBezTo>
                  <a:cubicBezTo>
                    <a:pt x="223" y="825"/>
                    <a:pt x="254" y="793"/>
                    <a:pt x="286" y="762"/>
                  </a:cubicBezTo>
                  <a:cubicBezTo>
                    <a:pt x="286" y="762"/>
                    <a:pt x="634" y="287"/>
                    <a:pt x="1078" y="287"/>
                  </a:cubicBezTo>
                  <a:cubicBezTo>
                    <a:pt x="1095" y="292"/>
                    <a:pt x="1110" y="295"/>
                    <a:pt x="1125" y="295"/>
                  </a:cubicBezTo>
                  <a:cubicBezTo>
                    <a:pt x="1193" y="295"/>
                    <a:pt x="1236" y="238"/>
                    <a:pt x="1236" y="160"/>
                  </a:cubicBezTo>
                  <a:cubicBezTo>
                    <a:pt x="1236" y="65"/>
                    <a:pt x="1173" y="2"/>
                    <a:pt x="1109" y="2"/>
                  </a:cubicBezTo>
                  <a:cubicBezTo>
                    <a:pt x="1093" y="1"/>
                    <a:pt x="1077" y="0"/>
                    <a:pt x="1061" y="0"/>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764;p17">
              <a:extLst>
                <a:ext uri="{FF2B5EF4-FFF2-40B4-BE49-F238E27FC236}">
                  <a16:creationId xmlns:a16="http://schemas.microsoft.com/office/drawing/2014/main" id="{3ECDB746-3E7C-8BB9-5B70-5AB294A68B5A}"/>
                </a:ext>
              </a:extLst>
            </p:cNvPr>
            <p:cNvSpPr/>
            <p:nvPr/>
          </p:nvSpPr>
          <p:spPr>
            <a:xfrm>
              <a:off x="8218228" y="4249009"/>
              <a:ext cx="67632" cy="67661"/>
            </a:xfrm>
            <a:custGeom>
              <a:avLst/>
              <a:gdLst/>
              <a:ahLst/>
              <a:cxnLst/>
              <a:rect l="l" t="t" r="r" b="b"/>
              <a:pathLst>
                <a:path w="2281" h="2282" extrusionOk="0">
                  <a:moveTo>
                    <a:pt x="1141" y="1"/>
                  </a:moveTo>
                  <a:cubicBezTo>
                    <a:pt x="508" y="1"/>
                    <a:pt x="1" y="508"/>
                    <a:pt x="1" y="1141"/>
                  </a:cubicBezTo>
                  <a:cubicBezTo>
                    <a:pt x="1" y="1774"/>
                    <a:pt x="508" y="2281"/>
                    <a:pt x="1141" y="2281"/>
                  </a:cubicBezTo>
                  <a:cubicBezTo>
                    <a:pt x="1774" y="2281"/>
                    <a:pt x="2281" y="1774"/>
                    <a:pt x="2281" y="1141"/>
                  </a:cubicBezTo>
                  <a:cubicBezTo>
                    <a:pt x="2281" y="508"/>
                    <a:pt x="1774" y="1"/>
                    <a:pt x="1141" y="1"/>
                  </a:cubicBezTo>
                  <a:close/>
                </a:path>
              </a:pathLst>
            </a:custGeom>
            <a:solidFill>
              <a:srgbClr val="E87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765;p17">
              <a:extLst>
                <a:ext uri="{FF2B5EF4-FFF2-40B4-BE49-F238E27FC236}">
                  <a16:creationId xmlns:a16="http://schemas.microsoft.com/office/drawing/2014/main" id="{5C857E45-106B-9191-6521-0DA46BA3C988}"/>
                </a:ext>
              </a:extLst>
            </p:cNvPr>
            <p:cNvSpPr/>
            <p:nvPr/>
          </p:nvSpPr>
          <p:spPr>
            <a:xfrm>
              <a:off x="8218228" y="4274359"/>
              <a:ext cx="67632" cy="17879"/>
            </a:xfrm>
            <a:custGeom>
              <a:avLst/>
              <a:gdLst/>
              <a:ahLst/>
              <a:cxnLst/>
              <a:rect l="l" t="t" r="r" b="b"/>
              <a:pathLst>
                <a:path w="2281" h="603" extrusionOk="0">
                  <a:moveTo>
                    <a:pt x="32" y="1"/>
                  </a:moveTo>
                  <a:cubicBezTo>
                    <a:pt x="32" y="64"/>
                    <a:pt x="1" y="159"/>
                    <a:pt x="1" y="254"/>
                  </a:cubicBezTo>
                  <a:cubicBezTo>
                    <a:pt x="1" y="286"/>
                    <a:pt x="32" y="603"/>
                    <a:pt x="32" y="603"/>
                  </a:cubicBezTo>
                  <a:cubicBezTo>
                    <a:pt x="32" y="603"/>
                    <a:pt x="571" y="286"/>
                    <a:pt x="1078" y="286"/>
                  </a:cubicBezTo>
                  <a:cubicBezTo>
                    <a:pt x="1648" y="286"/>
                    <a:pt x="2249" y="603"/>
                    <a:pt x="2249" y="603"/>
                  </a:cubicBezTo>
                  <a:cubicBezTo>
                    <a:pt x="2281" y="603"/>
                    <a:pt x="2281" y="1"/>
                    <a:pt x="22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766;p17">
              <a:extLst>
                <a:ext uri="{FF2B5EF4-FFF2-40B4-BE49-F238E27FC236}">
                  <a16:creationId xmlns:a16="http://schemas.microsoft.com/office/drawing/2014/main" id="{AFDA6812-05DC-7C14-1229-7D33D1431531}"/>
                </a:ext>
              </a:extLst>
            </p:cNvPr>
            <p:cNvSpPr/>
            <p:nvPr/>
          </p:nvSpPr>
          <p:spPr>
            <a:xfrm>
              <a:off x="8233260" y="4274359"/>
              <a:ext cx="31014" cy="11297"/>
            </a:xfrm>
            <a:custGeom>
              <a:avLst/>
              <a:gdLst/>
              <a:ahLst/>
              <a:cxnLst/>
              <a:rect l="l" t="t" r="r" b="b"/>
              <a:pathLst>
                <a:path w="1046" h="381" extrusionOk="0">
                  <a:moveTo>
                    <a:pt x="32" y="1"/>
                  </a:moveTo>
                  <a:cubicBezTo>
                    <a:pt x="1" y="96"/>
                    <a:pt x="1" y="191"/>
                    <a:pt x="1" y="286"/>
                  </a:cubicBezTo>
                  <a:cubicBezTo>
                    <a:pt x="1" y="318"/>
                    <a:pt x="1" y="349"/>
                    <a:pt x="1" y="381"/>
                  </a:cubicBezTo>
                  <a:cubicBezTo>
                    <a:pt x="191" y="349"/>
                    <a:pt x="381" y="286"/>
                    <a:pt x="571" y="286"/>
                  </a:cubicBezTo>
                  <a:cubicBezTo>
                    <a:pt x="729" y="286"/>
                    <a:pt x="887" y="318"/>
                    <a:pt x="1014" y="349"/>
                  </a:cubicBezTo>
                  <a:cubicBezTo>
                    <a:pt x="1014" y="286"/>
                    <a:pt x="1046" y="223"/>
                    <a:pt x="1014" y="159"/>
                  </a:cubicBezTo>
                  <a:cubicBezTo>
                    <a:pt x="1014" y="96"/>
                    <a:pt x="1014" y="33"/>
                    <a:pt x="982" y="1"/>
                  </a:cubicBezTo>
                  <a:close/>
                </a:path>
              </a:pathLst>
            </a:custGeom>
            <a:solidFill>
              <a:srgbClr val="2A1C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767;p17">
              <a:extLst>
                <a:ext uri="{FF2B5EF4-FFF2-40B4-BE49-F238E27FC236}">
                  <a16:creationId xmlns:a16="http://schemas.microsoft.com/office/drawing/2014/main" id="{D14AA3B2-6F9A-8A0C-5449-757235D788DE}"/>
                </a:ext>
              </a:extLst>
            </p:cNvPr>
            <p:cNvSpPr/>
            <p:nvPr/>
          </p:nvSpPr>
          <p:spPr>
            <a:xfrm>
              <a:off x="8202276" y="4223124"/>
              <a:ext cx="95799" cy="39435"/>
            </a:xfrm>
            <a:custGeom>
              <a:avLst/>
              <a:gdLst/>
              <a:ahLst/>
              <a:cxnLst/>
              <a:rect l="l" t="t" r="r" b="b"/>
              <a:pathLst>
                <a:path w="3231" h="1330" extrusionOk="0">
                  <a:moveTo>
                    <a:pt x="560" y="1"/>
                  </a:moveTo>
                  <a:cubicBezTo>
                    <a:pt x="351" y="1"/>
                    <a:pt x="157" y="118"/>
                    <a:pt x="64" y="304"/>
                  </a:cubicBezTo>
                  <a:cubicBezTo>
                    <a:pt x="0" y="399"/>
                    <a:pt x="0" y="557"/>
                    <a:pt x="64" y="684"/>
                  </a:cubicBezTo>
                  <a:cubicBezTo>
                    <a:pt x="127" y="842"/>
                    <a:pt x="254" y="969"/>
                    <a:pt x="412" y="1032"/>
                  </a:cubicBezTo>
                  <a:cubicBezTo>
                    <a:pt x="697" y="1127"/>
                    <a:pt x="1014" y="1222"/>
                    <a:pt x="1331" y="1286"/>
                  </a:cubicBezTo>
                  <a:cubicBezTo>
                    <a:pt x="1544" y="1314"/>
                    <a:pt x="1764" y="1330"/>
                    <a:pt x="1987" y="1330"/>
                  </a:cubicBezTo>
                  <a:cubicBezTo>
                    <a:pt x="2261" y="1330"/>
                    <a:pt x="2540" y="1306"/>
                    <a:pt x="2819" y="1254"/>
                  </a:cubicBezTo>
                  <a:cubicBezTo>
                    <a:pt x="2946" y="1222"/>
                    <a:pt x="3072" y="1127"/>
                    <a:pt x="3167" y="1001"/>
                  </a:cubicBezTo>
                  <a:cubicBezTo>
                    <a:pt x="3231" y="874"/>
                    <a:pt x="3231" y="747"/>
                    <a:pt x="3167" y="621"/>
                  </a:cubicBezTo>
                  <a:cubicBezTo>
                    <a:pt x="3082" y="393"/>
                    <a:pt x="2869" y="267"/>
                    <a:pt x="2642" y="267"/>
                  </a:cubicBezTo>
                  <a:cubicBezTo>
                    <a:pt x="2617" y="267"/>
                    <a:pt x="2591" y="269"/>
                    <a:pt x="2566" y="272"/>
                  </a:cubicBezTo>
                  <a:cubicBezTo>
                    <a:pt x="2399" y="300"/>
                    <a:pt x="2228" y="314"/>
                    <a:pt x="2054" y="314"/>
                  </a:cubicBezTo>
                  <a:cubicBezTo>
                    <a:pt x="1632" y="314"/>
                    <a:pt x="1196" y="230"/>
                    <a:pt x="792" y="50"/>
                  </a:cubicBezTo>
                  <a:cubicBezTo>
                    <a:pt x="716" y="17"/>
                    <a:pt x="637" y="1"/>
                    <a:pt x="560"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768;p17">
              <a:extLst>
                <a:ext uri="{FF2B5EF4-FFF2-40B4-BE49-F238E27FC236}">
                  <a16:creationId xmlns:a16="http://schemas.microsoft.com/office/drawing/2014/main" id="{3F25D6D8-C06A-E061-169D-14E41A78DA70}"/>
                </a:ext>
              </a:extLst>
            </p:cNvPr>
            <p:cNvSpPr/>
            <p:nvPr/>
          </p:nvSpPr>
          <p:spPr>
            <a:xfrm>
              <a:off x="8067072" y="4249009"/>
              <a:ext cx="67632" cy="67661"/>
            </a:xfrm>
            <a:custGeom>
              <a:avLst/>
              <a:gdLst/>
              <a:ahLst/>
              <a:cxnLst/>
              <a:rect l="l" t="t" r="r" b="b"/>
              <a:pathLst>
                <a:path w="2281" h="2282" extrusionOk="0">
                  <a:moveTo>
                    <a:pt x="1140" y="1"/>
                  </a:moveTo>
                  <a:cubicBezTo>
                    <a:pt x="507" y="1"/>
                    <a:pt x="0" y="508"/>
                    <a:pt x="0" y="1141"/>
                  </a:cubicBezTo>
                  <a:cubicBezTo>
                    <a:pt x="0" y="1774"/>
                    <a:pt x="507" y="2281"/>
                    <a:pt x="1140" y="2281"/>
                  </a:cubicBezTo>
                  <a:cubicBezTo>
                    <a:pt x="1774" y="2281"/>
                    <a:pt x="2280" y="1774"/>
                    <a:pt x="2280" y="1141"/>
                  </a:cubicBezTo>
                  <a:cubicBezTo>
                    <a:pt x="2280" y="508"/>
                    <a:pt x="1774" y="1"/>
                    <a:pt x="1140" y="1"/>
                  </a:cubicBezTo>
                  <a:close/>
                </a:path>
              </a:pathLst>
            </a:custGeom>
            <a:solidFill>
              <a:srgbClr val="E87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769;p17">
              <a:extLst>
                <a:ext uri="{FF2B5EF4-FFF2-40B4-BE49-F238E27FC236}">
                  <a16:creationId xmlns:a16="http://schemas.microsoft.com/office/drawing/2014/main" id="{77524E1A-4125-2FB7-6E60-0E199355ACD6}"/>
                </a:ext>
              </a:extLst>
            </p:cNvPr>
            <p:cNvSpPr/>
            <p:nvPr/>
          </p:nvSpPr>
          <p:spPr>
            <a:xfrm>
              <a:off x="8067072" y="4274359"/>
              <a:ext cx="66683" cy="17879"/>
            </a:xfrm>
            <a:custGeom>
              <a:avLst/>
              <a:gdLst/>
              <a:ahLst/>
              <a:cxnLst/>
              <a:rect l="l" t="t" r="r" b="b"/>
              <a:pathLst>
                <a:path w="2249" h="603" extrusionOk="0">
                  <a:moveTo>
                    <a:pt x="32" y="1"/>
                  </a:moveTo>
                  <a:cubicBezTo>
                    <a:pt x="0" y="1"/>
                    <a:pt x="0" y="603"/>
                    <a:pt x="32" y="603"/>
                  </a:cubicBezTo>
                  <a:cubicBezTo>
                    <a:pt x="32" y="603"/>
                    <a:pt x="602" y="286"/>
                    <a:pt x="1172" y="286"/>
                  </a:cubicBezTo>
                  <a:cubicBezTo>
                    <a:pt x="1710" y="286"/>
                    <a:pt x="2217" y="603"/>
                    <a:pt x="2217" y="603"/>
                  </a:cubicBezTo>
                  <a:cubicBezTo>
                    <a:pt x="2249" y="603"/>
                    <a:pt x="2249" y="286"/>
                    <a:pt x="2249" y="254"/>
                  </a:cubicBezTo>
                  <a:cubicBezTo>
                    <a:pt x="2249" y="159"/>
                    <a:pt x="2249" y="64"/>
                    <a:pt x="22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770;p17">
              <a:extLst>
                <a:ext uri="{FF2B5EF4-FFF2-40B4-BE49-F238E27FC236}">
                  <a16:creationId xmlns:a16="http://schemas.microsoft.com/office/drawing/2014/main" id="{8A858BD6-2E79-8778-A18A-0F15D4E009C7}"/>
                </a:ext>
              </a:extLst>
            </p:cNvPr>
            <p:cNvSpPr/>
            <p:nvPr/>
          </p:nvSpPr>
          <p:spPr>
            <a:xfrm>
              <a:off x="8088657" y="4274359"/>
              <a:ext cx="31014" cy="11297"/>
            </a:xfrm>
            <a:custGeom>
              <a:avLst/>
              <a:gdLst/>
              <a:ahLst/>
              <a:cxnLst/>
              <a:rect l="l" t="t" r="r" b="b"/>
              <a:pathLst>
                <a:path w="1046" h="381" extrusionOk="0">
                  <a:moveTo>
                    <a:pt x="64" y="1"/>
                  </a:moveTo>
                  <a:cubicBezTo>
                    <a:pt x="32" y="33"/>
                    <a:pt x="32" y="96"/>
                    <a:pt x="0" y="159"/>
                  </a:cubicBezTo>
                  <a:cubicBezTo>
                    <a:pt x="0" y="223"/>
                    <a:pt x="0" y="286"/>
                    <a:pt x="32" y="349"/>
                  </a:cubicBezTo>
                  <a:cubicBezTo>
                    <a:pt x="159" y="318"/>
                    <a:pt x="317" y="286"/>
                    <a:pt x="476" y="286"/>
                  </a:cubicBezTo>
                  <a:cubicBezTo>
                    <a:pt x="666" y="286"/>
                    <a:pt x="856" y="349"/>
                    <a:pt x="1014" y="381"/>
                  </a:cubicBezTo>
                  <a:cubicBezTo>
                    <a:pt x="1046" y="349"/>
                    <a:pt x="1046" y="318"/>
                    <a:pt x="1046" y="286"/>
                  </a:cubicBezTo>
                  <a:cubicBezTo>
                    <a:pt x="1046" y="191"/>
                    <a:pt x="1046" y="96"/>
                    <a:pt x="1014" y="1"/>
                  </a:cubicBezTo>
                  <a:close/>
                </a:path>
              </a:pathLst>
            </a:custGeom>
            <a:solidFill>
              <a:srgbClr val="2A1C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771;p17">
              <a:extLst>
                <a:ext uri="{FF2B5EF4-FFF2-40B4-BE49-F238E27FC236}">
                  <a16:creationId xmlns:a16="http://schemas.microsoft.com/office/drawing/2014/main" id="{A28BB882-C769-EE2A-6AA9-B96C6505A37D}"/>
                </a:ext>
              </a:extLst>
            </p:cNvPr>
            <p:cNvSpPr/>
            <p:nvPr/>
          </p:nvSpPr>
          <p:spPr>
            <a:xfrm>
              <a:off x="8054856" y="4223124"/>
              <a:ext cx="95799" cy="39435"/>
            </a:xfrm>
            <a:custGeom>
              <a:avLst/>
              <a:gdLst/>
              <a:ahLst/>
              <a:cxnLst/>
              <a:rect l="l" t="t" r="r" b="b"/>
              <a:pathLst>
                <a:path w="3231" h="1330" extrusionOk="0">
                  <a:moveTo>
                    <a:pt x="2671" y="1"/>
                  </a:moveTo>
                  <a:cubicBezTo>
                    <a:pt x="2594" y="1"/>
                    <a:pt x="2515" y="17"/>
                    <a:pt x="2439" y="50"/>
                  </a:cubicBezTo>
                  <a:cubicBezTo>
                    <a:pt x="2035" y="230"/>
                    <a:pt x="1599" y="314"/>
                    <a:pt x="1177" y="314"/>
                  </a:cubicBezTo>
                  <a:cubicBezTo>
                    <a:pt x="1003" y="314"/>
                    <a:pt x="832" y="300"/>
                    <a:pt x="665" y="272"/>
                  </a:cubicBezTo>
                  <a:cubicBezTo>
                    <a:pt x="640" y="269"/>
                    <a:pt x="614" y="267"/>
                    <a:pt x="589" y="267"/>
                  </a:cubicBezTo>
                  <a:cubicBezTo>
                    <a:pt x="363" y="267"/>
                    <a:pt x="149" y="393"/>
                    <a:pt x="64" y="621"/>
                  </a:cubicBezTo>
                  <a:cubicBezTo>
                    <a:pt x="0" y="747"/>
                    <a:pt x="0" y="874"/>
                    <a:pt x="64" y="1001"/>
                  </a:cubicBezTo>
                  <a:cubicBezTo>
                    <a:pt x="127" y="1127"/>
                    <a:pt x="254" y="1222"/>
                    <a:pt x="412" y="1254"/>
                  </a:cubicBezTo>
                  <a:cubicBezTo>
                    <a:pt x="691" y="1306"/>
                    <a:pt x="960" y="1330"/>
                    <a:pt x="1231" y="1330"/>
                  </a:cubicBezTo>
                  <a:cubicBezTo>
                    <a:pt x="1451" y="1330"/>
                    <a:pt x="1673" y="1314"/>
                    <a:pt x="1901" y="1286"/>
                  </a:cubicBezTo>
                  <a:cubicBezTo>
                    <a:pt x="2217" y="1222"/>
                    <a:pt x="2502" y="1127"/>
                    <a:pt x="2819" y="1032"/>
                  </a:cubicBezTo>
                  <a:cubicBezTo>
                    <a:pt x="2977" y="969"/>
                    <a:pt x="3104" y="842"/>
                    <a:pt x="3167" y="684"/>
                  </a:cubicBezTo>
                  <a:cubicBezTo>
                    <a:pt x="3231" y="557"/>
                    <a:pt x="3231" y="399"/>
                    <a:pt x="3167" y="304"/>
                  </a:cubicBezTo>
                  <a:cubicBezTo>
                    <a:pt x="3075" y="118"/>
                    <a:pt x="2880" y="1"/>
                    <a:pt x="2671"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 name="Google Shape;879;p17">
            <a:extLst>
              <a:ext uri="{FF2B5EF4-FFF2-40B4-BE49-F238E27FC236}">
                <a16:creationId xmlns:a16="http://schemas.microsoft.com/office/drawing/2014/main" id="{C7EDBA15-0DCD-F57B-3A26-FB3FFD3110C4}"/>
              </a:ext>
            </a:extLst>
          </p:cNvPr>
          <p:cNvSpPr txBox="1"/>
          <p:nvPr/>
        </p:nvSpPr>
        <p:spPr>
          <a:xfrm>
            <a:off x="3986934" y="1646972"/>
            <a:ext cx="1927664" cy="355200"/>
          </a:xfrm>
          <a:prstGeom prst="rect">
            <a:avLst/>
          </a:prstGeom>
          <a:noFill/>
          <a:ln>
            <a:noFill/>
          </a:ln>
        </p:spPr>
        <p:txBody>
          <a:bodyPr spcFirstLastPara="1" wrap="square" lIns="91425" tIns="91425" rIns="91425" bIns="91425" anchor="ctr" anchorCtr="0">
            <a:noAutofit/>
          </a:bodyPr>
          <a:lstStyle/>
          <a:p>
            <a:pPr marL="171450" lvl="0" indent="-171450" algn="l" rtl="0">
              <a:spcBef>
                <a:spcPts val="0"/>
              </a:spcBef>
              <a:spcAft>
                <a:spcPts val="0"/>
              </a:spcAft>
              <a:buClr>
                <a:schemeClr val="tx1"/>
              </a:buClr>
              <a:buFont typeface="Arial" panose="020B0604020202020204" pitchFamily="34" charset="0"/>
              <a:buChar char="•"/>
            </a:pPr>
            <a:r>
              <a:rPr lang="en" sz="1200">
                <a:solidFill>
                  <a:schemeClr val="tx1"/>
                </a:solidFill>
                <a:latin typeface="Roboto"/>
                <a:ea typeface="Roboto"/>
                <a:cs typeface="Roboto"/>
                <a:sym typeface="Roboto"/>
              </a:rPr>
              <a:t>Deseo de orinar frecuente.</a:t>
            </a:r>
          </a:p>
          <a:p>
            <a:pPr marL="171450" lvl="0" indent="-171450" algn="l" rtl="0">
              <a:spcBef>
                <a:spcPts val="0"/>
              </a:spcBef>
              <a:spcAft>
                <a:spcPts val="0"/>
              </a:spcAft>
              <a:buClr>
                <a:schemeClr val="tx1"/>
              </a:buClr>
              <a:buFont typeface="Arial" panose="020B0604020202020204" pitchFamily="34" charset="0"/>
              <a:buChar char="•"/>
            </a:pPr>
            <a:endParaRPr lang="en" sz="1200">
              <a:solidFill>
                <a:schemeClr val="tx1"/>
              </a:solidFill>
              <a:latin typeface="Roboto"/>
              <a:ea typeface="Roboto"/>
              <a:cs typeface="Roboto"/>
              <a:sym typeface="Roboto"/>
            </a:endParaRPr>
          </a:p>
          <a:p>
            <a:pPr marL="171450" lvl="0" indent="-171450" algn="l" rtl="0">
              <a:spcBef>
                <a:spcPts val="0"/>
              </a:spcBef>
              <a:spcAft>
                <a:spcPts val="0"/>
              </a:spcAft>
              <a:buClr>
                <a:schemeClr val="tx1"/>
              </a:buClr>
              <a:buFont typeface="Arial" panose="020B0604020202020204" pitchFamily="34" charset="0"/>
              <a:buChar char="•"/>
            </a:pPr>
            <a:r>
              <a:rPr lang="en" sz="1200">
                <a:solidFill>
                  <a:schemeClr val="tx1"/>
                </a:solidFill>
                <a:latin typeface="Roboto"/>
                <a:ea typeface="Roboto"/>
                <a:cs typeface="Roboto"/>
                <a:sym typeface="Roboto"/>
              </a:rPr>
              <a:t>Sensación excesiva de sed.</a:t>
            </a:r>
            <a:endParaRPr sz="1200">
              <a:solidFill>
                <a:schemeClr val="tx1"/>
              </a:solidFill>
              <a:latin typeface="Roboto"/>
              <a:ea typeface="Roboto"/>
              <a:cs typeface="Roboto"/>
              <a:sym typeface="Roboto"/>
            </a:endParaRPr>
          </a:p>
        </p:txBody>
      </p:sp>
      <p:sp>
        <p:nvSpPr>
          <p:cNvPr id="232" name="Google Shape;879;p17">
            <a:extLst>
              <a:ext uri="{FF2B5EF4-FFF2-40B4-BE49-F238E27FC236}">
                <a16:creationId xmlns:a16="http://schemas.microsoft.com/office/drawing/2014/main" id="{FBE2D1C8-F897-9498-15DB-2ECD62BED3BB}"/>
              </a:ext>
            </a:extLst>
          </p:cNvPr>
          <p:cNvSpPr txBox="1"/>
          <p:nvPr/>
        </p:nvSpPr>
        <p:spPr>
          <a:xfrm>
            <a:off x="3992233" y="2837056"/>
            <a:ext cx="1835100" cy="355200"/>
          </a:xfrm>
          <a:prstGeom prst="rect">
            <a:avLst/>
          </a:prstGeom>
          <a:noFill/>
          <a:ln>
            <a:noFill/>
          </a:ln>
        </p:spPr>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endParaRPr lang="en" sz="1200">
              <a:solidFill>
                <a:schemeClr val="tx1"/>
              </a:solidFill>
              <a:latin typeface="Roboto"/>
              <a:ea typeface="Roboto"/>
              <a:cs typeface="Roboto"/>
              <a:sym typeface="Roboto"/>
            </a:endParaRPr>
          </a:p>
          <a:p>
            <a:pPr marL="171450" lvl="0" indent="-171450" algn="l" rtl="0">
              <a:spcBef>
                <a:spcPts val="0"/>
              </a:spcBef>
              <a:spcAft>
                <a:spcPts val="0"/>
              </a:spcAft>
              <a:buClr>
                <a:schemeClr val="accent6"/>
              </a:buClr>
              <a:buFont typeface="Arial" panose="020B0604020202020204" pitchFamily="34" charset="0"/>
              <a:buChar char="•"/>
            </a:pPr>
            <a:r>
              <a:rPr lang="en" sz="1200">
                <a:solidFill>
                  <a:schemeClr val="tx1"/>
                </a:solidFill>
                <a:latin typeface="Roboto"/>
                <a:ea typeface="Roboto"/>
                <a:cs typeface="Roboto"/>
                <a:sym typeface="Roboto"/>
              </a:rPr>
              <a:t>Infecciones frecuentes.</a:t>
            </a:r>
          </a:p>
          <a:p>
            <a:pPr marL="171450" lvl="0" indent="-171450" algn="l" rtl="0">
              <a:spcBef>
                <a:spcPts val="0"/>
              </a:spcBef>
              <a:spcAft>
                <a:spcPts val="0"/>
              </a:spcAft>
              <a:buClr>
                <a:schemeClr val="accent6"/>
              </a:buClr>
              <a:buFont typeface="Arial" panose="020B0604020202020204" pitchFamily="34" charset="0"/>
              <a:buChar char="•"/>
            </a:pPr>
            <a:endParaRPr lang="en" sz="1200">
              <a:solidFill>
                <a:schemeClr val="tx1"/>
              </a:solidFill>
              <a:latin typeface="Roboto"/>
              <a:ea typeface="Roboto"/>
              <a:cs typeface="Roboto"/>
              <a:sym typeface="Roboto"/>
            </a:endParaRPr>
          </a:p>
          <a:p>
            <a:pPr marL="171450" lvl="0" indent="-171450" algn="l" rtl="0">
              <a:spcBef>
                <a:spcPts val="0"/>
              </a:spcBef>
              <a:spcAft>
                <a:spcPts val="0"/>
              </a:spcAft>
              <a:buClr>
                <a:schemeClr val="accent6"/>
              </a:buClr>
              <a:buFont typeface="Arial" panose="020B0604020202020204" pitchFamily="34" charset="0"/>
              <a:buChar char="•"/>
            </a:pPr>
            <a:r>
              <a:rPr lang="en" sz="1200">
                <a:solidFill>
                  <a:schemeClr val="tx1"/>
                </a:solidFill>
                <a:latin typeface="Roboto"/>
                <a:ea typeface="Roboto"/>
                <a:cs typeface="Roboto"/>
                <a:sym typeface="Roboto"/>
              </a:rPr>
              <a:t>Piel seca.</a:t>
            </a:r>
            <a:endParaRPr sz="1200">
              <a:solidFill>
                <a:schemeClr val="tx1"/>
              </a:solidFill>
              <a:latin typeface="Roboto"/>
              <a:ea typeface="Roboto"/>
              <a:cs typeface="Roboto"/>
              <a:sym typeface="Roboto"/>
            </a:endParaRPr>
          </a:p>
        </p:txBody>
      </p:sp>
      <p:sp>
        <p:nvSpPr>
          <p:cNvPr id="233" name="Google Shape;879;p17">
            <a:extLst>
              <a:ext uri="{FF2B5EF4-FFF2-40B4-BE49-F238E27FC236}">
                <a16:creationId xmlns:a16="http://schemas.microsoft.com/office/drawing/2014/main" id="{8B32DF97-5BB3-A1EF-ACC5-EBF31D878B06}"/>
              </a:ext>
            </a:extLst>
          </p:cNvPr>
          <p:cNvSpPr txBox="1"/>
          <p:nvPr/>
        </p:nvSpPr>
        <p:spPr>
          <a:xfrm>
            <a:off x="3972446" y="4184797"/>
            <a:ext cx="1835100" cy="355200"/>
          </a:xfrm>
          <a:prstGeom prst="rect">
            <a:avLst/>
          </a:prstGeom>
          <a:noFill/>
          <a:ln>
            <a:noFill/>
          </a:ln>
        </p:spPr>
        <p:txBody>
          <a:bodyPr spcFirstLastPara="1" wrap="square" lIns="91425" tIns="91425" rIns="91425" bIns="91425" anchor="ctr" anchorCtr="0">
            <a:noAutofit/>
          </a:bodyPr>
          <a:lstStyle/>
          <a:p>
            <a:pPr marL="171450" lvl="0" indent="-171450" algn="l" rtl="0">
              <a:spcBef>
                <a:spcPts val="0"/>
              </a:spcBef>
              <a:spcAft>
                <a:spcPts val="0"/>
              </a:spcAft>
              <a:buClr>
                <a:schemeClr val="tx1"/>
              </a:buClr>
              <a:buFont typeface="Arial" panose="020B0604020202020204" pitchFamily="34" charset="0"/>
              <a:buChar char="•"/>
            </a:pPr>
            <a:r>
              <a:rPr lang="en" sz="1200">
                <a:solidFill>
                  <a:schemeClr val="tx1"/>
                </a:solidFill>
                <a:latin typeface="Roboto"/>
                <a:ea typeface="Roboto"/>
                <a:cs typeface="Roboto"/>
                <a:sym typeface="Roboto"/>
              </a:rPr>
              <a:t>Visión borrosa.</a:t>
            </a:r>
          </a:p>
          <a:p>
            <a:pPr marL="171450" lvl="0" indent="-171450" algn="l" rtl="0">
              <a:spcBef>
                <a:spcPts val="0"/>
              </a:spcBef>
              <a:spcAft>
                <a:spcPts val="0"/>
              </a:spcAft>
              <a:buClr>
                <a:schemeClr val="tx1"/>
              </a:buClr>
              <a:buFont typeface="Arial" panose="020B0604020202020204" pitchFamily="34" charset="0"/>
              <a:buChar char="•"/>
            </a:pPr>
            <a:endParaRPr lang="en" sz="1200">
              <a:solidFill>
                <a:schemeClr val="tx1"/>
              </a:solidFill>
              <a:latin typeface="Roboto"/>
              <a:ea typeface="Roboto"/>
              <a:cs typeface="Roboto"/>
              <a:sym typeface="Roboto"/>
            </a:endParaRPr>
          </a:p>
          <a:p>
            <a:pPr marL="171450" lvl="0" indent="-171450" algn="l" rtl="0">
              <a:spcBef>
                <a:spcPts val="0"/>
              </a:spcBef>
              <a:spcAft>
                <a:spcPts val="0"/>
              </a:spcAft>
              <a:buClr>
                <a:schemeClr val="tx1"/>
              </a:buClr>
              <a:buFont typeface="Arial" panose="020B0604020202020204" pitchFamily="34" charset="0"/>
              <a:buChar char="•"/>
            </a:pPr>
            <a:r>
              <a:rPr lang="en" sz="1200">
                <a:solidFill>
                  <a:schemeClr val="tx1"/>
                </a:solidFill>
                <a:latin typeface="Roboto"/>
                <a:ea typeface="Roboto"/>
                <a:cs typeface="Roboto"/>
                <a:sym typeface="Roboto"/>
              </a:rPr>
              <a:t>Pérdida de peso.</a:t>
            </a:r>
            <a:endParaRPr sz="1200">
              <a:solidFill>
                <a:schemeClr val="tx1"/>
              </a:solidFill>
              <a:latin typeface="Roboto"/>
              <a:ea typeface="Roboto"/>
              <a:cs typeface="Roboto"/>
              <a:sym typeface="Roboto"/>
            </a:endParaRPr>
          </a:p>
        </p:txBody>
      </p:sp>
      <p:sp>
        <p:nvSpPr>
          <p:cNvPr id="234" name="Google Shape;879;p17">
            <a:extLst>
              <a:ext uri="{FF2B5EF4-FFF2-40B4-BE49-F238E27FC236}">
                <a16:creationId xmlns:a16="http://schemas.microsoft.com/office/drawing/2014/main" id="{3932453A-A2DC-B2DE-B074-E70AF73D7EAF}"/>
              </a:ext>
            </a:extLst>
          </p:cNvPr>
          <p:cNvSpPr txBox="1"/>
          <p:nvPr/>
        </p:nvSpPr>
        <p:spPr>
          <a:xfrm>
            <a:off x="6887400" y="1455572"/>
            <a:ext cx="1835100" cy="355200"/>
          </a:xfrm>
          <a:prstGeom prst="rect">
            <a:avLst/>
          </a:prstGeom>
          <a:noFill/>
          <a:ln>
            <a:noFill/>
          </a:ln>
        </p:spPr>
        <p:txBody>
          <a:bodyPr spcFirstLastPara="1" wrap="square" lIns="91425" tIns="91425" rIns="91425" bIns="91425" anchor="ctr" anchorCtr="0">
            <a:noAutofit/>
          </a:bodyPr>
          <a:lstStyle/>
          <a:p>
            <a:pPr marL="171450" lvl="0" indent="-171450" algn="l" rtl="0">
              <a:spcBef>
                <a:spcPts val="0"/>
              </a:spcBef>
              <a:spcAft>
                <a:spcPts val="0"/>
              </a:spcAft>
              <a:buClr>
                <a:schemeClr val="tx1"/>
              </a:buClr>
              <a:buFont typeface="Arial" panose="020B0604020202020204" pitchFamily="34" charset="0"/>
              <a:buChar char="•"/>
            </a:pPr>
            <a:r>
              <a:rPr lang="en" sz="1200">
                <a:solidFill>
                  <a:schemeClr val="tx1"/>
                </a:solidFill>
                <a:latin typeface="Roboto"/>
                <a:ea typeface="Roboto"/>
                <a:cs typeface="Roboto"/>
                <a:sym typeface="Roboto"/>
              </a:rPr>
              <a:t>Hambre constante.</a:t>
            </a:r>
          </a:p>
          <a:p>
            <a:pPr marL="171450" lvl="0" indent="-171450" algn="l" rtl="0">
              <a:spcBef>
                <a:spcPts val="0"/>
              </a:spcBef>
              <a:spcAft>
                <a:spcPts val="0"/>
              </a:spcAft>
              <a:buClr>
                <a:schemeClr val="tx1"/>
              </a:buClr>
              <a:buFont typeface="Arial" panose="020B0604020202020204" pitchFamily="34" charset="0"/>
              <a:buChar char="•"/>
            </a:pPr>
            <a:endParaRPr lang="en" sz="1200">
              <a:solidFill>
                <a:schemeClr val="tx1"/>
              </a:solidFill>
              <a:latin typeface="Roboto"/>
              <a:ea typeface="Roboto"/>
              <a:cs typeface="Roboto"/>
              <a:sym typeface="Roboto"/>
            </a:endParaRPr>
          </a:p>
          <a:p>
            <a:pPr marL="171450" lvl="0" indent="-171450" algn="l" rtl="0">
              <a:spcBef>
                <a:spcPts val="0"/>
              </a:spcBef>
              <a:spcAft>
                <a:spcPts val="0"/>
              </a:spcAft>
              <a:buClr>
                <a:schemeClr val="tx1"/>
              </a:buClr>
              <a:buFont typeface="Arial" panose="020B0604020202020204" pitchFamily="34" charset="0"/>
              <a:buChar char="•"/>
            </a:pPr>
            <a:r>
              <a:rPr lang="en" sz="1200">
                <a:solidFill>
                  <a:schemeClr val="tx1"/>
                </a:solidFill>
                <a:latin typeface="Roboto"/>
                <a:ea typeface="Roboto"/>
                <a:cs typeface="Roboto"/>
                <a:sym typeface="Roboto"/>
              </a:rPr>
              <a:t>Cancansio constante.</a:t>
            </a:r>
          </a:p>
        </p:txBody>
      </p:sp>
      <p:sp>
        <p:nvSpPr>
          <p:cNvPr id="235" name="Google Shape;879;p17">
            <a:extLst>
              <a:ext uri="{FF2B5EF4-FFF2-40B4-BE49-F238E27FC236}">
                <a16:creationId xmlns:a16="http://schemas.microsoft.com/office/drawing/2014/main" id="{A569E927-A9E5-759B-7551-95B0865409CB}"/>
              </a:ext>
            </a:extLst>
          </p:cNvPr>
          <p:cNvSpPr txBox="1"/>
          <p:nvPr/>
        </p:nvSpPr>
        <p:spPr>
          <a:xfrm>
            <a:off x="6927610" y="2865619"/>
            <a:ext cx="1835100" cy="355200"/>
          </a:xfrm>
          <a:prstGeom prst="rect">
            <a:avLst/>
          </a:prstGeom>
          <a:noFill/>
          <a:ln>
            <a:noFill/>
          </a:ln>
        </p:spPr>
        <p:txBody>
          <a:bodyPr spcFirstLastPara="1" wrap="square" lIns="91425" tIns="91425" rIns="91425" bIns="91425" anchor="ctr" anchorCtr="0">
            <a:noAutofit/>
          </a:bodyPr>
          <a:lstStyle/>
          <a:p>
            <a:pPr marL="171450" lvl="0" indent="-171450" algn="l" rtl="0">
              <a:spcBef>
                <a:spcPts val="0"/>
              </a:spcBef>
              <a:spcAft>
                <a:spcPts val="0"/>
              </a:spcAft>
              <a:buClr>
                <a:schemeClr val="tx1"/>
              </a:buClr>
              <a:buFont typeface="Arial" panose="020B0604020202020204" pitchFamily="34" charset="0"/>
              <a:buChar char="•"/>
            </a:pPr>
            <a:r>
              <a:rPr lang="en" sz="1200">
                <a:solidFill>
                  <a:schemeClr val="tx1"/>
                </a:solidFill>
                <a:latin typeface="Roboto"/>
                <a:ea typeface="Roboto"/>
                <a:cs typeface="Roboto"/>
                <a:sym typeface="Roboto"/>
              </a:rPr>
              <a:t>Cicatrización lenta.</a:t>
            </a:r>
          </a:p>
          <a:p>
            <a:pPr marL="171450" lvl="0" indent="-171450" algn="l" rtl="0">
              <a:spcBef>
                <a:spcPts val="0"/>
              </a:spcBef>
              <a:spcAft>
                <a:spcPts val="0"/>
              </a:spcAft>
              <a:buClr>
                <a:schemeClr val="tx1"/>
              </a:buClr>
              <a:buFont typeface="Arial" panose="020B0604020202020204" pitchFamily="34" charset="0"/>
              <a:buChar char="•"/>
            </a:pPr>
            <a:endParaRPr lang="en" sz="1200">
              <a:solidFill>
                <a:schemeClr val="tx1"/>
              </a:solidFill>
              <a:latin typeface="Roboto"/>
              <a:ea typeface="Roboto"/>
              <a:cs typeface="Roboto"/>
              <a:sym typeface="Roboto"/>
            </a:endParaRPr>
          </a:p>
          <a:p>
            <a:pPr marL="171450" lvl="0" indent="-171450" algn="l" rtl="0">
              <a:spcBef>
                <a:spcPts val="0"/>
              </a:spcBef>
              <a:spcAft>
                <a:spcPts val="0"/>
              </a:spcAft>
              <a:buClr>
                <a:schemeClr val="tx1"/>
              </a:buClr>
              <a:buFont typeface="Arial" panose="020B0604020202020204" pitchFamily="34" charset="0"/>
              <a:buChar char="•"/>
            </a:pPr>
            <a:r>
              <a:rPr lang="en" sz="1200">
                <a:solidFill>
                  <a:schemeClr val="tx1"/>
                </a:solidFill>
                <a:latin typeface="Roboto"/>
                <a:ea typeface="Roboto"/>
                <a:cs typeface="Roboto"/>
                <a:sym typeface="Roboto"/>
              </a:rPr>
              <a:t>Mal aliento.</a:t>
            </a:r>
          </a:p>
        </p:txBody>
      </p:sp>
      <p:sp>
        <p:nvSpPr>
          <p:cNvPr id="236" name="Google Shape;879;p17">
            <a:extLst>
              <a:ext uri="{FF2B5EF4-FFF2-40B4-BE49-F238E27FC236}">
                <a16:creationId xmlns:a16="http://schemas.microsoft.com/office/drawing/2014/main" id="{7BBE2007-833B-4916-E392-7EB4693D9A4A}"/>
              </a:ext>
            </a:extLst>
          </p:cNvPr>
          <p:cNvSpPr txBox="1"/>
          <p:nvPr/>
        </p:nvSpPr>
        <p:spPr>
          <a:xfrm>
            <a:off x="6857203" y="4179053"/>
            <a:ext cx="1835100" cy="355200"/>
          </a:xfrm>
          <a:prstGeom prst="rect">
            <a:avLst/>
          </a:prstGeom>
          <a:noFill/>
          <a:ln>
            <a:noFill/>
          </a:ln>
        </p:spPr>
        <p:txBody>
          <a:bodyPr spcFirstLastPara="1" wrap="square" lIns="91425" tIns="91425" rIns="91425" bIns="91425" anchor="ctr" anchorCtr="0">
            <a:noAutofit/>
          </a:bodyPr>
          <a:lstStyle/>
          <a:p>
            <a:pPr marL="171450" lvl="0" indent="-171450" algn="l" rtl="0">
              <a:spcBef>
                <a:spcPts val="0"/>
              </a:spcBef>
              <a:spcAft>
                <a:spcPts val="0"/>
              </a:spcAft>
              <a:buClr>
                <a:schemeClr val="tx1"/>
              </a:buClr>
              <a:buFont typeface="Arial" panose="020B0604020202020204" pitchFamily="34" charset="0"/>
              <a:buChar char="•"/>
            </a:pPr>
            <a:r>
              <a:rPr lang="en" sz="1200">
                <a:solidFill>
                  <a:schemeClr val="tx1"/>
                </a:solidFill>
                <a:latin typeface="Roboto"/>
                <a:ea typeface="Roboto"/>
                <a:cs typeface="Roboto"/>
                <a:sym typeface="Roboto"/>
              </a:rPr>
              <a:t>Mareos. </a:t>
            </a:r>
          </a:p>
          <a:p>
            <a:pPr marL="171450" lvl="0" indent="-171450" algn="l" rtl="0">
              <a:spcBef>
                <a:spcPts val="0"/>
              </a:spcBef>
              <a:spcAft>
                <a:spcPts val="0"/>
              </a:spcAft>
              <a:buClr>
                <a:schemeClr val="tx1"/>
              </a:buClr>
              <a:buFont typeface="Arial" panose="020B0604020202020204" pitchFamily="34" charset="0"/>
              <a:buChar char="•"/>
            </a:pPr>
            <a:endParaRPr lang="en" sz="1200">
              <a:solidFill>
                <a:schemeClr val="tx1"/>
              </a:solidFill>
              <a:latin typeface="Roboto"/>
              <a:ea typeface="Roboto"/>
              <a:cs typeface="Roboto"/>
              <a:sym typeface="Roboto"/>
            </a:endParaRPr>
          </a:p>
          <a:p>
            <a:pPr marL="171450" lvl="0" indent="-171450" algn="l" rtl="0">
              <a:spcBef>
                <a:spcPts val="0"/>
              </a:spcBef>
              <a:spcAft>
                <a:spcPts val="0"/>
              </a:spcAft>
              <a:buClr>
                <a:schemeClr val="tx1"/>
              </a:buClr>
              <a:buFont typeface="Arial" panose="020B0604020202020204" pitchFamily="34" charset="0"/>
              <a:buChar char="•"/>
            </a:pPr>
            <a:r>
              <a:rPr lang="en" sz="1200">
                <a:solidFill>
                  <a:schemeClr val="tx1"/>
                </a:solidFill>
                <a:latin typeface="Roboto"/>
                <a:ea typeface="Roboto"/>
                <a:cs typeface="Roboto"/>
                <a:sym typeface="Roboto"/>
              </a:rPr>
              <a:t>Hinchazón en los pies y manos.</a:t>
            </a:r>
            <a:endParaRPr sz="1200">
              <a:solidFill>
                <a:schemeClr val="tx1"/>
              </a:solidFill>
              <a:latin typeface="Roboto"/>
              <a:ea typeface="Roboto"/>
              <a:cs typeface="Roboto"/>
              <a:sym typeface="Roboto"/>
            </a:endParaRPr>
          </a:p>
        </p:txBody>
      </p:sp>
    </p:spTree>
    <p:extLst>
      <p:ext uri="{BB962C8B-B14F-4D97-AF65-F5344CB8AC3E}">
        <p14:creationId xmlns:p14="http://schemas.microsoft.com/office/powerpoint/2010/main" val="455802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49" name="Google Shape;1249;p68"/>
          <p:cNvSpPr/>
          <p:nvPr/>
        </p:nvSpPr>
        <p:spPr>
          <a:xfrm>
            <a:off x="4174344" y="1503691"/>
            <a:ext cx="291600" cy="291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68"/>
          <p:cNvSpPr/>
          <p:nvPr/>
        </p:nvSpPr>
        <p:spPr>
          <a:xfrm>
            <a:off x="4845856" y="2013278"/>
            <a:ext cx="291600" cy="291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68"/>
          <p:cNvSpPr/>
          <p:nvPr/>
        </p:nvSpPr>
        <p:spPr>
          <a:xfrm>
            <a:off x="4819663" y="2608591"/>
            <a:ext cx="291600" cy="291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68"/>
          <p:cNvSpPr/>
          <p:nvPr/>
        </p:nvSpPr>
        <p:spPr>
          <a:xfrm>
            <a:off x="4210063" y="2460953"/>
            <a:ext cx="291600" cy="291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68"/>
          <p:cNvSpPr/>
          <p:nvPr/>
        </p:nvSpPr>
        <p:spPr>
          <a:xfrm>
            <a:off x="4088619" y="2815759"/>
            <a:ext cx="291600" cy="291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68"/>
          <p:cNvSpPr/>
          <p:nvPr/>
        </p:nvSpPr>
        <p:spPr>
          <a:xfrm>
            <a:off x="4879194" y="4054009"/>
            <a:ext cx="291600" cy="291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68"/>
          <p:cNvSpPr txBox="1">
            <a:spLocks noGrp="1"/>
          </p:cNvSpPr>
          <p:nvPr>
            <p:ph type="title"/>
          </p:nvPr>
        </p:nvSpPr>
        <p:spPr>
          <a:xfrm>
            <a:off x="42620" y="380463"/>
            <a:ext cx="885310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t>Salud Física</a:t>
            </a:r>
            <a:endParaRPr sz="2800"/>
          </a:p>
        </p:txBody>
      </p:sp>
      <p:sp>
        <p:nvSpPr>
          <p:cNvPr id="1256" name="Google Shape;1256;p68"/>
          <p:cNvSpPr txBox="1"/>
          <p:nvPr/>
        </p:nvSpPr>
        <p:spPr>
          <a:xfrm>
            <a:off x="6437650" y="1261598"/>
            <a:ext cx="2579350" cy="315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800">
                <a:solidFill>
                  <a:schemeClr val="dk2"/>
                </a:solidFill>
                <a:latin typeface="Bungee"/>
                <a:ea typeface="Bungee"/>
                <a:cs typeface="Bungee"/>
                <a:sym typeface="Bungee"/>
              </a:rPr>
              <a:t>Problemas de corazón</a:t>
            </a:r>
            <a:endParaRPr sz="1800">
              <a:solidFill>
                <a:schemeClr val="dk2"/>
              </a:solidFill>
              <a:latin typeface="Bungee"/>
              <a:ea typeface="Bungee"/>
              <a:cs typeface="Bungee"/>
              <a:sym typeface="Bungee"/>
            </a:endParaRPr>
          </a:p>
        </p:txBody>
      </p:sp>
      <p:sp>
        <p:nvSpPr>
          <p:cNvPr id="1257" name="Google Shape;1257;p68"/>
          <p:cNvSpPr txBox="1"/>
          <p:nvPr/>
        </p:nvSpPr>
        <p:spPr>
          <a:xfrm>
            <a:off x="606844" y="1881264"/>
            <a:ext cx="2490925" cy="474600"/>
          </a:xfrm>
          <a:prstGeom prst="rect">
            <a:avLst/>
          </a:prstGeom>
          <a:noFill/>
          <a:ln>
            <a:noFill/>
          </a:ln>
        </p:spPr>
        <p:txBody>
          <a:bodyPr spcFirstLastPara="1" wrap="square" lIns="91425" tIns="91425" rIns="91425" bIns="91425" anchor="ctr" anchorCtr="0">
            <a:noAutofit/>
          </a:bodyPr>
          <a:lstStyle/>
          <a:p>
            <a:pPr marL="0" lvl="0" indent="0" rtl="0">
              <a:lnSpc>
                <a:spcPct val="100000"/>
              </a:lnSpc>
              <a:spcBef>
                <a:spcPts val="0"/>
              </a:spcBef>
              <a:spcAft>
                <a:spcPts val="0"/>
              </a:spcAft>
              <a:buNone/>
            </a:pPr>
            <a:r>
              <a:rPr lang="en">
                <a:solidFill>
                  <a:schemeClr val="dk1"/>
                </a:solidFill>
                <a:latin typeface="Cairo"/>
                <a:ea typeface="Cairo"/>
                <a:cs typeface="Cairo"/>
                <a:sym typeface="Cairo"/>
              </a:rPr>
              <a:t>1 millón de personas han quedado ciega por la diabetes</a:t>
            </a:r>
            <a:r>
              <a:rPr lang="en" sz="1600">
                <a:solidFill>
                  <a:schemeClr val="dk1"/>
                </a:solidFill>
                <a:latin typeface="Cairo"/>
                <a:ea typeface="Cairo"/>
                <a:cs typeface="Cairo"/>
                <a:sym typeface="Cairo"/>
              </a:rPr>
              <a:t>.</a:t>
            </a:r>
            <a:endParaRPr sz="1600">
              <a:solidFill>
                <a:schemeClr val="dk1"/>
              </a:solidFill>
              <a:latin typeface="Cairo"/>
              <a:ea typeface="Cairo"/>
              <a:cs typeface="Cairo"/>
              <a:sym typeface="Cairo"/>
            </a:endParaRPr>
          </a:p>
        </p:txBody>
      </p:sp>
      <p:sp>
        <p:nvSpPr>
          <p:cNvPr id="1258" name="Google Shape;1258;p68"/>
          <p:cNvSpPr txBox="1"/>
          <p:nvPr/>
        </p:nvSpPr>
        <p:spPr>
          <a:xfrm>
            <a:off x="632414" y="4161814"/>
            <a:ext cx="2546350" cy="475800"/>
          </a:xfrm>
          <a:prstGeom prst="rect">
            <a:avLst/>
          </a:prstGeom>
          <a:noFill/>
          <a:ln>
            <a:noFill/>
          </a:ln>
        </p:spPr>
        <p:txBody>
          <a:bodyPr spcFirstLastPara="1" wrap="square" lIns="91425" tIns="91425" rIns="91425" bIns="91425" anchor="ctr" anchorCtr="0">
            <a:noAutofit/>
          </a:bodyPr>
          <a:lstStyle/>
          <a:p>
            <a:pPr marL="0" lvl="0" indent="0" rtl="0">
              <a:lnSpc>
                <a:spcPct val="100000"/>
              </a:lnSpc>
              <a:spcBef>
                <a:spcPts val="0"/>
              </a:spcBef>
              <a:spcAft>
                <a:spcPts val="0"/>
              </a:spcAft>
              <a:buNone/>
            </a:pPr>
            <a:r>
              <a:rPr lang="en">
                <a:solidFill>
                  <a:schemeClr val="dk1"/>
                </a:solidFill>
                <a:latin typeface="Cairo"/>
                <a:ea typeface="Cairo"/>
                <a:cs typeface="Cairo"/>
                <a:sym typeface="Cairo"/>
              </a:rPr>
              <a:t>Los diabéticos tienen una alta propabilidad de padecer de cáncer de colon.</a:t>
            </a:r>
            <a:endParaRPr>
              <a:solidFill>
                <a:schemeClr val="dk1"/>
              </a:solidFill>
              <a:latin typeface="Cairo"/>
              <a:ea typeface="Cairo"/>
              <a:cs typeface="Cairo"/>
              <a:sym typeface="Cairo"/>
            </a:endParaRPr>
          </a:p>
        </p:txBody>
      </p:sp>
      <p:sp>
        <p:nvSpPr>
          <p:cNvPr id="1259" name="Google Shape;1259;p68"/>
          <p:cNvSpPr txBox="1"/>
          <p:nvPr/>
        </p:nvSpPr>
        <p:spPr>
          <a:xfrm>
            <a:off x="6437650" y="1814096"/>
            <a:ext cx="2772676" cy="474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dk1"/>
                </a:solidFill>
                <a:latin typeface="Cairo"/>
                <a:ea typeface="Cairo"/>
                <a:cs typeface="Cairo"/>
                <a:sym typeface="Cairo"/>
              </a:rPr>
              <a:t>Los adultos tienen 3 veces más riesgo de sufir un infarto que un adulto sin diabetes.</a:t>
            </a:r>
            <a:endParaRPr>
              <a:solidFill>
                <a:schemeClr val="dk1"/>
              </a:solidFill>
              <a:latin typeface="Cairo"/>
              <a:ea typeface="Cairo"/>
              <a:cs typeface="Cairo"/>
              <a:sym typeface="Cairo"/>
            </a:endParaRPr>
          </a:p>
        </p:txBody>
      </p:sp>
      <p:sp>
        <p:nvSpPr>
          <p:cNvPr id="1260" name="Google Shape;1260;p68"/>
          <p:cNvSpPr txBox="1"/>
          <p:nvPr/>
        </p:nvSpPr>
        <p:spPr>
          <a:xfrm>
            <a:off x="450262" y="2606422"/>
            <a:ext cx="2357025" cy="3141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2000">
                <a:solidFill>
                  <a:schemeClr val="dk2"/>
                </a:solidFill>
                <a:latin typeface="Bungee"/>
                <a:ea typeface="Bungee"/>
                <a:cs typeface="Bungee"/>
                <a:sym typeface="Bungee"/>
              </a:rPr>
              <a:t>Hígado graso</a:t>
            </a:r>
            <a:endParaRPr sz="2000">
              <a:solidFill>
                <a:schemeClr val="dk2"/>
              </a:solidFill>
              <a:latin typeface="Bungee"/>
              <a:ea typeface="Bungee"/>
              <a:cs typeface="Bungee"/>
              <a:sym typeface="Bungee"/>
            </a:endParaRPr>
          </a:p>
        </p:txBody>
      </p:sp>
      <p:sp>
        <p:nvSpPr>
          <p:cNvPr id="1261" name="Google Shape;1261;p68"/>
          <p:cNvSpPr txBox="1"/>
          <p:nvPr/>
        </p:nvSpPr>
        <p:spPr>
          <a:xfrm>
            <a:off x="6437650" y="3933349"/>
            <a:ext cx="2350750" cy="3150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2000">
                <a:solidFill>
                  <a:schemeClr val="dk2"/>
                </a:solidFill>
                <a:latin typeface="Bungee"/>
                <a:ea typeface="Bungee"/>
                <a:cs typeface="Bungee"/>
                <a:sym typeface="Bungee"/>
              </a:rPr>
              <a:t>Neuropatías</a:t>
            </a:r>
            <a:endParaRPr sz="2000">
              <a:solidFill>
                <a:schemeClr val="dk2"/>
              </a:solidFill>
              <a:latin typeface="Bungee"/>
              <a:ea typeface="Bungee"/>
              <a:cs typeface="Bungee"/>
              <a:sym typeface="Bungee"/>
            </a:endParaRPr>
          </a:p>
        </p:txBody>
      </p:sp>
      <p:sp>
        <p:nvSpPr>
          <p:cNvPr id="1262" name="Google Shape;1262;p68"/>
          <p:cNvSpPr txBox="1"/>
          <p:nvPr/>
        </p:nvSpPr>
        <p:spPr>
          <a:xfrm>
            <a:off x="576820" y="3032001"/>
            <a:ext cx="2757075" cy="474600"/>
          </a:xfrm>
          <a:prstGeom prst="rect">
            <a:avLst/>
          </a:prstGeom>
          <a:noFill/>
          <a:ln>
            <a:noFill/>
          </a:ln>
        </p:spPr>
        <p:txBody>
          <a:bodyPr spcFirstLastPara="1" wrap="square" lIns="91425" tIns="91425" rIns="91425" bIns="91425" anchor="ctr" anchorCtr="0">
            <a:noAutofit/>
          </a:bodyPr>
          <a:lstStyle/>
          <a:p>
            <a:pPr marL="0" lvl="0" indent="0" rtl="0">
              <a:lnSpc>
                <a:spcPct val="100000"/>
              </a:lnSpc>
              <a:spcBef>
                <a:spcPts val="0"/>
              </a:spcBef>
              <a:spcAft>
                <a:spcPts val="0"/>
              </a:spcAft>
              <a:buNone/>
            </a:pPr>
            <a:r>
              <a:rPr lang="en">
                <a:solidFill>
                  <a:schemeClr val="dk1"/>
                </a:solidFill>
                <a:latin typeface="Cairo"/>
                <a:ea typeface="Cairo"/>
                <a:cs typeface="Cairo"/>
                <a:sym typeface="Cairo"/>
              </a:rPr>
              <a:t>Las personas que padecen de diabetes tipo 2 comúnmente tienen esta condición.</a:t>
            </a:r>
            <a:endParaRPr>
              <a:solidFill>
                <a:schemeClr val="dk1"/>
              </a:solidFill>
              <a:latin typeface="Cairo"/>
              <a:ea typeface="Cairo"/>
              <a:cs typeface="Cairo"/>
              <a:sym typeface="Cairo"/>
            </a:endParaRPr>
          </a:p>
        </p:txBody>
      </p:sp>
      <p:sp>
        <p:nvSpPr>
          <p:cNvPr id="1263" name="Google Shape;1263;p68"/>
          <p:cNvSpPr txBox="1"/>
          <p:nvPr/>
        </p:nvSpPr>
        <p:spPr>
          <a:xfrm>
            <a:off x="6437025" y="4287237"/>
            <a:ext cx="2243627" cy="475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600">
                <a:solidFill>
                  <a:schemeClr val="dk1"/>
                </a:solidFill>
                <a:latin typeface="Cairo"/>
                <a:ea typeface="Cairo"/>
                <a:cs typeface="Cairo"/>
                <a:sym typeface="Cairo"/>
              </a:rPr>
              <a:t>Posibilidad alta de sufrir úlceras e infecciones.</a:t>
            </a:r>
            <a:endParaRPr sz="1600">
              <a:solidFill>
                <a:schemeClr val="dk1"/>
              </a:solidFill>
              <a:latin typeface="Cairo"/>
              <a:ea typeface="Cairo"/>
              <a:cs typeface="Cairo"/>
              <a:sym typeface="Cairo"/>
            </a:endParaRPr>
          </a:p>
        </p:txBody>
      </p:sp>
      <p:sp>
        <p:nvSpPr>
          <p:cNvPr id="1264" name="Google Shape;1264;p68"/>
          <p:cNvSpPr txBox="1"/>
          <p:nvPr/>
        </p:nvSpPr>
        <p:spPr>
          <a:xfrm>
            <a:off x="6437650" y="3076028"/>
            <a:ext cx="2458073" cy="474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600">
                <a:solidFill>
                  <a:schemeClr val="dk1"/>
                </a:solidFill>
                <a:latin typeface="Cairo"/>
                <a:ea typeface="Cairo"/>
                <a:cs typeface="Cairo"/>
                <a:sym typeface="Cairo"/>
              </a:rPr>
              <a:t>La diabetes es de las principales causas de inuficiencia renal.</a:t>
            </a:r>
            <a:endParaRPr sz="1600">
              <a:solidFill>
                <a:schemeClr val="dk1"/>
              </a:solidFill>
              <a:latin typeface="Cairo"/>
              <a:ea typeface="Cairo"/>
              <a:cs typeface="Cairo"/>
              <a:sym typeface="Cairo"/>
            </a:endParaRPr>
          </a:p>
        </p:txBody>
      </p:sp>
      <p:sp>
        <p:nvSpPr>
          <p:cNvPr id="1265" name="Google Shape;1265;p68"/>
          <p:cNvSpPr txBox="1"/>
          <p:nvPr/>
        </p:nvSpPr>
        <p:spPr>
          <a:xfrm>
            <a:off x="-184246" y="1492975"/>
            <a:ext cx="3664425" cy="315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2000">
                <a:solidFill>
                  <a:schemeClr val="dk2"/>
                </a:solidFill>
                <a:latin typeface="Bungee"/>
                <a:ea typeface="Bungee"/>
                <a:cs typeface="Bungee"/>
                <a:sym typeface="Bungee"/>
              </a:rPr>
              <a:t>Pérdida de visión</a:t>
            </a:r>
            <a:endParaRPr sz="2500">
              <a:solidFill>
                <a:schemeClr val="dk2"/>
              </a:solidFill>
              <a:latin typeface="Bungee"/>
              <a:ea typeface="Bungee"/>
              <a:cs typeface="Bungee"/>
              <a:sym typeface="Bungee"/>
            </a:endParaRPr>
          </a:p>
        </p:txBody>
      </p:sp>
      <p:sp>
        <p:nvSpPr>
          <p:cNvPr id="1266" name="Google Shape;1266;p68"/>
          <p:cNvSpPr txBox="1"/>
          <p:nvPr/>
        </p:nvSpPr>
        <p:spPr>
          <a:xfrm>
            <a:off x="355600" y="3703138"/>
            <a:ext cx="2546350" cy="315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1800">
                <a:solidFill>
                  <a:schemeClr val="dk2"/>
                </a:solidFill>
                <a:latin typeface="Bungee"/>
                <a:ea typeface="Bungee"/>
                <a:cs typeface="Bungee"/>
                <a:sym typeface="Bungee"/>
              </a:rPr>
              <a:t>Cáncer de colon</a:t>
            </a:r>
            <a:endParaRPr sz="1800">
              <a:solidFill>
                <a:schemeClr val="dk2"/>
              </a:solidFill>
              <a:latin typeface="Bungee"/>
              <a:ea typeface="Bungee"/>
              <a:cs typeface="Bungee"/>
              <a:sym typeface="Bungee"/>
            </a:endParaRPr>
          </a:p>
        </p:txBody>
      </p:sp>
      <p:sp>
        <p:nvSpPr>
          <p:cNvPr id="1267" name="Google Shape;1267;p68"/>
          <p:cNvSpPr txBox="1"/>
          <p:nvPr/>
        </p:nvSpPr>
        <p:spPr>
          <a:xfrm>
            <a:off x="6437734" y="2598506"/>
            <a:ext cx="2579266" cy="314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600">
                <a:solidFill>
                  <a:schemeClr val="dk2"/>
                </a:solidFill>
                <a:latin typeface="Bungee"/>
                <a:ea typeface="Bungee"/>
                <a:cs typeface="Bungee"/>
                <a:sym typeface="Bungee"/>
              </a:rPr>
              <a:t>Inuficiencia renal</a:t>
            </a:r>
            <a:endParaRPr sz="1600">
              <a:solidFill>
                <a:schemeClr val="dk2"/>
              </a:solidFill>
              <a:latin typeface="Bungee"/>
              <a:ea typeface="Bungee"/>
              <a:cs typeface="Bungee"/>
              <a:sym typeface="Bungee"/>
            </a:endParaRPr>
          </a:p>
        </p:txBody>
      </p:sp>
      <p:cxnSp>
        <p:nvCxnSpPr>
          <p:cNvPr id="1268" name="Google Shape;1268;p68"/>
          <p:cNvCxnSpPr>
            <a:cxnSpLocks/>
            <a:stCxn id="1256" idx="1"/>
            <a:endCxn id="1250" idx="6"/>
          </p:cNvCxnSpPr>
          <p:nvPr/>
        </p:nvCxnSpPr>
        <p:spPr>
          <a:xfrm rot="10800000" flipV="1">
            <a:off x="5137456" y="1419098"/>
            <a:ext cx="1300194" cy="739980"/>
          </a:xfrm>
          <a:prstGeom prst="bentConnector3">
            <a:avLst>
              <a:gd name="adj1" fmla="val 50000"/>
            </a:avLst>
          </a:prstGeom>
          <a:noFill/>
          <a:ln w="19050" cap="flat" cmpd="sng">
            <a:solidFill>
              <a:schemeClr val="accent1"/>
            </a:solidFill>
            <a:prstDash val="solid"/>
            <a:round/>
            <a:headEnd type="none" w="med" len="med"/>
            <a:tailEnd type="none" w="med" len="med"/>
          </a:ln>
        </p:spPr>
      </p:cxnSp>
      <p:cxnSp>
        <p:nvCxnSpPr>
          <p:cNvPr id="1269" name="Google Shape;1269;p68"/>
          <p:cNvCxnSpPr>
            <a:cxnSpLocks/>
            <a:stCxn id="1251" idx="6"/>
            <a:endCxn id="1267" idx="1"/>
          </p:cNvCxnSpPr>
          <p:nvPr/>
        </p:nvCxnSpPr>
        <p:spPr>
          <a:xfrm>
            <a:off x="5111263" y="2754391"/>
            <a:ext cx="1326471" cy="1165"/>
          </a:xfrm>
          <a:prstGeom prst="straightConnector1">
            <a:avLst/>
          </a:prstGeom>
          <a:noFill/>
          <a:ln w="19050" cap="flat" cmpd="sng">
            <a:solidFill>
              <a:schemeClr val="accent1"/>
            </a:solidFill>
            <a:prstDash val="solid"/>
            <a:round/>
            <a:headEnd type="none" w="med" len="med"/>
            <a:tailEnd type="none" w="med" len="med"/>
          </a:ln>
        </p:spPr>
      </p:cxnSp>
      <p:cxnSp>
        <p:nvCxnSpPr>
          <p:cNvPr id="1270" name="Google Shape;1270;p68"/>
          <p:cNvCxnSpPr>
            <a:cxnSpLocks/>
            <a:stCxn id="1261" idx="1"/>
            <a:endCxn id="1254" idx="6"/>
          </p:cNvCxnSpPr>
          <p:nvPr/>
        </p:nvCxnSpPr>
        <p:spPr>
          <a:xfrm rot="10800000" flipV="1">
            <a:off x="5170794" y="4090849"/>
            <a:ext cx="1266856" cy="108960"/>
          </a:xfrm>
          <a:prstGeom prst="bentConnector3">
            <a:avLst>
              <a:gd name="adj1" fmla="val 50000"/>
            </a:avLst>
          </a:prstGeom>
          <a:noFill/>
          <a:ln w="19050" cap="flat" cmpd="sng">
            <a:solidFill>
              <a:schemeClr val="accent1"/>
            </a:solidFill>
            <a:prstDash val="solid"/>
            <a:round/>
            <a:headEnd type="none" w="med" len="med"/>
            <a:tailEnd type="none" w="med" len="med"/>
          </a:ln>
        </p:spPr>
      </p:cxnSp>
      <p:cxnSp>
        <p:nvCxnSpPr>
          <p:cNvPr id="1271" name="Google Shape;1271;p68"/>
          <p:cNvCxnSpPr>
            <a:cxnSpLocks/>
            <a:stCxn id="1260" idx="3"/>
            <a:endCxn id="1252" idx="2"/>
          </p:cNvCxnSpPr>
          <p:nvPr/>
        </p:nvCxnSpPr>
        <p:spPr>
          <a:xfrm flipV="1">
            <a:off x="2807287" y="2606753"/>
            <a:ext cx="1402776" cy="156719"/>
          </a:xfrm>
          <a:prstGeom prst="bentConnector3">
            <a:avLst>
              <a:gd name="adj1" fmla="val 50000"/>
            </a:avLst>
          </a:prstGeom>
          <a:noFill/>
          <a:ln w="19050" cap="flat" cmpd="sng">
            <a:solidFill>
              <a:schemeClr val="accent1"/>
            </a:solidFill>
            <a:prstDash val="solid"/>
            <a:round/>
            <a:headEnd type="none" w="med" len="med"/>
            <a:tailEnd type="none" w="med" len="med"/>
          </a:ln>
        </p:spPr>
      </p:cxnSp>
      <p:cxnSp>
        <p:nvCxnSpPr>
          <p:cNvPr id="1272" name="Google Shape;1272;p68"/>
          <p:cNvCxnSpPr>
            <a:cxnSpLocks/>
            <a:stCxn id="1266" idx="3"/>
            <a:endCxn id="1253" idx="2"/>
          </p:cNvCxnSpPr>
          <p:nvPr/>
        </p:nvCxnSpPr>
        <p:spPr>
          <a:xfrm flipV="1">
            <a:off x="2901950" y="2961559"/>
            <a:ext cx="1186669" cy="899079"/>
          </a:xfrm>
          <a:prstGeom prst="bentConnector3">
            <a:avLst>
              <a:gd name="adj1" fmla="val 50000"/>
            </a:avLst>
          </a:prstGeom>
          <a:noFill/>
          <a:ln w="19050" cap="flat" cmpd="sng">
            <a:solidFill>
              <a:schemeClr val="accent1"/>
            </a:solidFill>
            <a:prstDash val="solid"/>
            <a:round/>
            <a:headEnd type="none" w="med" len="med"/>
            <a:tailEnd type="none" w="med" len="med"/>
          </a:ln>
        </p:spPr>
      </p:cxnSp>
      <p:cxnSp>
        <p:nvCxnSpPr>
          <p:cNvPr id="1273" name="Google Shape;1273;p68"/>
          <p:cNvCxnSpPr>
            <a:cxnSpLocks/>
            <a:stCxn id="1249" idx="2"/>
            <a:endCxn id="1265" idx="3"/>
          </p:cNvCxnSpPr>
          <p:nvPr/>
        </p:nvCxnSpPr>
        <p:spPr>
          <a:xfrm flipH="1">
            <a:off x="3480179" y="1649491"/>
            <a:ext cx="694165" cy="984"/>
          </a:xfrm>
          <a:prstGeom prst="straightConnector1">
            <a:avLst/>
          </a:prstGeom>
          <a:noFill/>
          <a:ln w="19050" cap="flat" cmpd="sng">
            <a:solidFill>
              <a:schemeClr val="accent1"/>
            </a:solidFill>
            <a:prstDash val="solid"/>
            <a:round/>
            <a:headEnd type="none" w="med" len="med"/>
            <a:tailEnd type="none" w="med" len="med"/>
          </a:ln>
        </p:spPr>
      </p:cxnSp>
      <p:grpSp>
        <p:nvGrpSpPr>
          <p:cNvPr id="1274" name="Google Shape;1274;p68"/>
          <p:cNvGrpSpPr/>
          <p:nvPr/>
        </p:nvGrpSpPr>
        <p:grpSpPr>
          <a:xfrm>
            <a:off x="3903206" y="2731576"/>
            <a:ext cx="121422" cy="84185"/>
            <a:chOff x="1905578" y="2680132"/>
            <a:chExt cx="183002" cy="126880"/>
          </a:xfrm>
        </p:grpSpPr>
        <p:sp>
          <p:nvSpPr>
            <p:cNvPr id="1275" name="Google Shape;1275;p68"/>
            <p:cNvSpPr/>
            <p:nvPr/>
          </p:nvSpPr>
          <p:spPr>
            <a:xfrm>
              <a:off x="1943704" y="2767112"/>
              <a:ext cx="144876" cy="39901"/>
            </a:xfrm>
            <a:custGeom>
              <a:avLst/>
              <a:gdLst/>
              <a:ahLst/>
              <a:cxnLst/>
              <a:rect l="l" t="t" r="r" b="b"/>
              <a:pathLst>
                <a:path w="4604" h="1268" extrusionOk="0">
                  <a:moveTo>
                    <a:pt x="4103" y="0"/>
                  </a:moveTo>
                  <a:lnTo>
                    <a:pt x="534" y="234"/>
                  </a:lnTo>
                  <a:cubicBezTo>
                    <a:pt x="234" y="234"/>
                    <a:pt x="0" y="467"/>
                    <a:pt x="0" y="734"/>
                  </a:cubicBezTo>
                  <a:cubicBezTo>
                    <a:pt x="0" y="1034"/>
                    <a:pt x="234" y="1268"/>
                    <a:pt x="534" y="1268"/>
                  </a:cubicBezTo>
                  <a:lnTo>
                    <a:pt x="4103" y="1034"/>
                  </a:lnTo>
                  <a:cubicBezTo>
                    <a:pt x="4370" y="1034"/>
                    <a:pt x="4604" y="801"/>
                    <a:pt x="4604" y="500"/>
                  </a:cubicBezTo>
                  <a:cubicBezTo>
                    <a:pt x="4604" y="234"/>
                    <a:pt x="4370" y="0"/>
                    <a:pt x="4103" y="0"/>
                  </a:cubicBezTo>
                  <a:close/>
                </a:path>
              </a:pathLst>
            </a:custGeom>
            <a:solidFill>
              <a:srgbClr val="DD5E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68"/>
            <p:cNvSpPr/>
            <p:nvPr/>
          </p:nvSpPr>
          <p:spPr>
            <a:xfrm>
              <a:off x="1905578" y="2680132"/>
              <a:ext cx="136475" cy="43079"/>
            </a:xfrm>
            <a:custGeom>
              <a:avLst/>
              <a:gdLst/>
              <a:ahLst/>
              <a:cxnLst/>
              <a:rect l="l" t="t" r="r" b="b"/>
              <a:pathLst>
                <a:path w="4337" h="1369" extrusionOk="0">
                  <a:moveTo>
                    <a:pt x="3803" y="1"/>
                  </a:moveTo>
                  <a:lnTo>
                    <a:pt x="534" y="301"/>
                  </a:lnTo>
                  <a:cubicBezTo>
                    <a:pt x="234" y="301"/>
                    <a:pt x="0" y="535"/>
                    <a:pt x="0" y="835"/>
                  </a:cubicBezTo>
                  <a:cubicBezTo>
                    <a:pt x="0" y="1102"/>
                    <a:pt x="234" y="1335"/>
                    <a:pt x="534" y="1369"/>
                  </a:cubicBezTo>
                  <a:lnTo>
                    <a:pt x="3803" y="1068"/>
                  </a:lnTo>
                  <a:cubicBezTo>
                    <a:pt x="4070" y="1035"/>
                    <a:pt x="4303" y="835"/>
                    <a:pt x="4337" y="535"/>
                  </a:cubicBezTo>
                  <a:cubicBezTo>
                    <a:pt x="4303" y="234"/>
                    <a:pt x="4070" y="1"/>
                    <a:pt x="3803" y="1"/>
                  </a:cubicBezTo>
                  <a:close/>
                </a:path>
              </a:pathLst>
            </a:custGeom>
            <a:solidFill>
              <a:srgbClr val="DD5E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7" name="Google Shape;1277;p68"/>
          <p:cNvGrpSpPr/>
          <p:nvPr/>
        </p:nvGrpSpPr>
        <p:grpSpPr>
          <a:xfrm flipH="1">
            <a:off x="5142218" y="2700626"/>
            <a:ext cx="121422" cy="84185"/>
            <a:chOff x="1905578" y="2680132"/>
            <a:chExt cx="183002" cy="126880"/>
          </a:xfrm>
        </p:grpSpPr>
        <p:sp>
          <p:nvSpPr>
            <p:cNvPr id="1278" name="Google Shape;1278;p68"/>
            <p:cNvSpPr/>
            <p:nvPr/>
          </p:nvSpPr>
          <p:spPr>
            <a:xfrm>
              <a:off x="1943704" y="2767112"/>
              <a:ext cx="144876" cy="39901"/>
            </a:xfrm>
            <a:custGeom>
              <a:avLst/>
              <a:gdLst/>
              <a:ahLst/>
              <a:cxnLst/>
              <a:rect l="l" t="t" r="r" b="b"/>
              <a:pathLst>
                <a:path w="4604" h="1268" extrusionOk="0">
                  <a:moveTo>
                    <a:pt x="4103" y="0"/>
                  </a:moveTo>
                  <a:lnTo>
                    <a:pt x="534" y="234"/>
                  </a:lnTo>
                  <a:cubicBezTo>
                    <a:pt x="234" y="234"/>
                    <a:pt x="0" y="467"/>
                    <a:pt x="0" y="734"/>
                  </a:cubicBezTo>
                  <a:cubicBezTo>
                    <a:pt x="0" y="1034"/>
                    <a:pt x="234" y="1268"/>
                    <a:pt x="534" y="1268"/>
                  </a:cubicBezTo>
                  <a:lnTo>
                    <a:pt x="4103" y="1034"/>
                  </a:lnTo>
                  <a:cubicBezTo>
                    <a:pt x="4370" y="1034"/>
                    <a:pt x="4604" y="801"/>
                    <a:pt x="4604" y="500"/>
                  </a:cubicBezTo>
                  <a:cubicBezTo>
                    <a:pt x="4604" y="234"/>
                    <a:pt x="4370" y="0"/>
                    <a:pt x="4103" y="0"/>
                  </a:cubicBezTo>
                  <a:close/>
                </a:path>
              </a:pathLst>
            </a:custGeom>
            <a:solidFill>
              <a:srgbClr val="DD5E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68"/>
            <p:cNvSpPr/>
            <p:nvPr/>
          </p:nvSpPr>
          <p:spPr>
            <a:xfrm>
              <a:off x="1905578" y="2680132"/>
              <a:ext cx="136475" cy="43079"/>
            </a:xfrm>
            <a:custGeom>
              <a:avLst/>
              <a:gdLst/>
              <a:ahLst/>
              <a:cxnLst/>
              <a:rect l="l" t="t" r="r" b="b"/>
              <a:pathLst>
                <a:path w="4337" h="1369" extrusionOk="0">
                  <a:moveTo>
                    <a:pt x="3803" y="1"/>
                  </a:moveTo>
                  <a:lnTo>
                    <a:pt x="534" y="301"/>
                  </a:lnTo>
                  <a:cubicBezTo>
                    <a:pt x="234" y="301"/>
                    <a:pt x="0" y="535"/>
                    <a:pt x="0" y="835"/>
                  </a:cubicBezTo>
                  <a:cubicBezTo>
                    <a:pt x="0" y="1102"/>
                    <a:pt x="234" y="1335"/>
                    <a:pt x="534" y="1369"/>
                  </a:cubicBezTo>
                  <a:lnTo>
                    <a:pt x="3803" y="1068"/>
                  </a:lnTo>
                  <a:cubicBezTo>
                    <a:pt x="4070" y="1035"/>
                    <a:pt x="4303" y="835"/>
                    <a:pt x="4337" y="535"/>
                  </a:cubicBezTo>
                  <a:cubicBezTo>
                    <a:pt x="4303" y="234"/>
                    <a:pt x="4070" y="1"/>
                    <a:pt x="3803" y="1"/>
                  </a:cubicBezTo>
                  <a:close/>
                </a:path>
              </a:pathLst>
            </a:custGeom>
            <a:solidFill>
              <a:srgbClr val="DD5E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0" name="Google Shape;1280;p68"/>
          <p:cNvGrpSpPr/>
          <p:nvPr/>
        </p:nvGrpSpPr>
        <p:grpSpPr>
          <a:xfrm>
            <a:off x="3903196" y="1379924"/>
            <a:ext cx="1357711" cy="3188943"/>
            <a:chOff x="3903196" y="1379924"/>
            <a:chExt cx="1357711" cy="3188943"/>
          </a:xfrm>
        </p:grpSpPr>
        <p:grpSp>
          <p:nvGrpSpPr>
            <p:cNvPr id="1281" name="Google Shape;1281;p68"/>
            <p:cNvGrpSpPr/>
            <p:nvPr/>
          </p:nvGrpSpPr>
          <p:grpSpPr>
            <a:xfrm>
              <a:off x="3903196" y="1379924"/>
              <a:ext cx="1357711" cy="3188943"/>
              <a:chOff x="3903196" y="1379924"/>
              <a:chExt cx="1357711" cy="3188943"/>
            </a:xfrm>
          </p:grpSpPr>
          <p:grpSp>
            <p:nvGrpSpPr>
              <p:cNvPr id="1282" name="Google Shape;1282;p68"/>
              <p:cNvGrpSpPr/>
              <p:nvPr/>
            </p:nvGrpSpPr>
            <p:grpSpPr>
              <a:xfrm>
                <a:off x="3903196" y="1379924"/>
                <a:ext cx="1357711" cy="3188943"/>
                <a:chOff x="3903196" y="1379924"/>
                <a:chExt cx="1357711" cy="3188943"/>
              </a:xfrm>
            </p:grpSpPr>
            <p:grpSp>
              <p:nvGrpSpPr>
                <p:cNvPr id="1283" name="Google Shape;1283;p68"/>
                <p:cNvGrpSpPr/>
                <p:nvPr/>
              </p:nvGrpSpPr>
              <p:grpSpPr>
                <a:xfrm>
                  <a:off x="3903196" y="1379924"/>
                  <a:ext cx="1357711" cy="3188943"/>
                  <a:chOff x="3903196" y="1379924"/>
                  <a:chExt cx="1357711" cy="3188943"/>
                </a:xfrm>
              </p:grpSpPr>
              <p:grpSp>
                <p:nvGrpSpPr>
                  <p:cNvPr id="1284" name="Google Shape;1284;p68"/>
                  <p:cNvGrpSpPr/>
                  <p:nvPr/>
                </p:nvGrpSpPr>
                <p:grpSpPr>
                  <a:xfrm>
                    <a:off x="3903196" y="1379924"/>
                    <a:ext cx="1357711" cy="3188943"/>
                    <a:chOff x="3903196" y="1379924"/>
                    <a:chExt cx="1357711" cy="3188943"/>
                  </a:xfrm>
                </p:grpSpPr>
                <p:grpSp>
                  <p:nvGrpSpPr>
                    <p:cNvPr id="1285" name="Google Shape;1285;p68"/>
                    <p:cNvGrpSpPr/>
                    <p:nvPr/>
                  </p:nvGrpSpPr>
                  <p:grpSpPr>
                    <a:xfrm>
                      <a:off x="3903196" y="1379924"/>
                      <a:ext cx="1357711" cy="3188943"/>
                      <a:chOff x="3903196" y="1379924"/>
                      <a:chExt cx="1357711" cy="3188943"/>
                    </a:xfrm>
                  </p:grpSpPr>
                  <p:sp>
                    <p:nvSpPr>
                      <p:cNvPr id="1286" name="Google Shape;1286;p68"/>
                      <p:cNvSpPr/>
                      <p:nvPr/>
                    </p:nvSpPr>
                    <p:spPr>
                      <a:xfrm>
                        <a:off x="5029228" y="2041322"/>
                        <a:ext cx="231679" cy="830208"/>
                      </a:xfrm>
                      <a:custGeom>
                        <a:avLst/>
                        <a:gdLst/>
                        <a:ahLst/>
                        <a:cxnLst/>
                        <a:rect l="l" t="t" r="r" b="b"/>
                        <a:pathLst>
                          <a:path w="12176" h="43632" extrusionOk="0">
                            <a:moveTo>
                              <a:pt x="5817" y="0"/>
                            </a:moveTo>
                            <a:cubicBezTo>
                              <a:pt x="5801" y="0"/>
                              <a:pt x="5786" y="0"/>
                              <a:pt x="5771" y="0"/>
                            </a:cubicBezTo>
                            <a:cubicBezTo>
                              <a:pt x="2569" y="67"/>
                              <a:pt x="0" y="3636"/>
                              <a:pt x="67" y="8006"/>
                            </a:cubicBezTo>
                            <a:lnTo>
                              <a:pt x="434" y="35793"/>
                            </a:lnTo>
                            <a:cubicBezTo>
                              <a:pt x="500" y="40109"/>
                              <a:pt x="3177" y="43632"/>
                              <a:pt x="6360" y="43632"/>
                            </a:cubicBezTo>
                            <a:cubicBezTo>
                              <a:pt x="6375" y="43632"/>
                              <a:pt x="6390" y="43632"/>
                              <a:pt x="6405" y="43632"/>
                            </a:cubicBezTo>
                            <a:cubicBezTo>
                              <a:pt x="9607" y="43565"/>
                              <a:pt x="12175" y="39962"/>
                              <a:pt x="12142" y="35626"/>
                            </a:cubicBezTo>
                            <a:lnTo>
                              <a:pt x="11742" y="7839"/>
                            </a:lnTo>
                            <a:cubicBezTo>
                              <a:pt x="11675" y="3490"/>
                              <a:pt x="9032" y="0"/>
                              <a:pt x="58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68"/>
                      <p:cNvSpPr/>
                      <p:nvPr/>
                    </p:nvSpPr>
                    <p:spPr>
                      <a:xfrm>
                        <a:off x="4992408" y="2634160"/>
                        <a:ext cx="263417" cy="679168"/>
                      </a:xfrm>
                      <a:custGeom>
                        <a:avLst/>
                        <a:gdLst/>
                        <a:ahLst/>
                        <a:cxnLst/>
                        <a:rect l="l" t="t" r="r" b="b"/>
                        <a:pathLst>
                          <a:path w="13844" h="35694" extrusionOk="0">
                            <a:moveTo>
                              <a:pt x="6925" y="1"/>
                            </a:moveTo>
                            <a:cubicBezTo>
                              <a:pt x="6907" y="1"/>
                              <a:pt x="6890" y="1"/>
                              <a:pt x="6872" y="1"/>
                            </a:cubicBezTo>
                            <a:cubicBezTo>
                              <a:pt x="3069" y="34"/>
                              <a:pt x="0" y="3637"/>
                              <a:pt x="34" y="8073"/>
                            </a:cubicBezTo>
                            <a:cubicBezTo>
                              <a:pt x="34" y="8707"/>
                              <a:pt x="134" y="9308"/>
                              <a:pt x="267" y="9908"/>
                            </a:cubicBezTo>
                            <a:lnTo>
                              <a:pt x="3203" y="35693"/>
                            </a:lnTo>
                            <a:lnTo>
                              <a:pt x="7005" y="35660"/>
                            </a:lnTo>
                            <a:lnTo>
                              <a:pt x="13210" y="11409"/>
                            </a:lnTo>
                            <a:lnTo>
                              <a:pt x="13176" y="11409"/>
                            </a:lnTo>
                            <a:cubicBezTo>
                              <a:pt x="13643" y="10308"/>
                              <a:pt x="13844" y="9141"/>
                              <a:pt x="13844" y="7940"/>
                            </a:cubicBezTo>
                            <a:cubicBezTo>
                              <a:pt x="13810" y="3524"/>
                              <a:pt x="10704" y="1"/>
                              <a:pt x="69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68"/>
                      <p:cNvSpPr/>
                      <p:nvPr/>
                    </p:nvSpPr>
                    <p:spPr>
                      <a:xfrm>
                        <a:off x="4996214" y="3284141"/>
                        <a:ext cx="169478" cy="326265"/>
                      </a:xfrm>
                      <a:custGeom>
                        <a:avLst/>
                        <a:gdLst/>
                        <a:ahLst/>
                        <a:cxnLst/>
                        <a:rect l="l" t="t" r="r" b="b"/>
                        <a:pathLst>
                          <a:path w="8907" h="17147" extrusionOk="0">
                            <a:moveTo>
                              <a:pt x="6739" y="1"/>
                            </a:moveTo>
                            <a:lnTo>
                              <a:pt x="3069" y="301"/>
                            </a:lnTo>
                            <a:lnTo>
                              <a:pt x="0" y="6439"/>
                            </a:lnTo>
                            <a:lnTo>
                              <a:pt x="834" y="12777"/>
                            </a:lnTo>
                            <a:lnTo>
                              <a:pt x="2235" y="12376"/>
                            </a:lnTo>
                            <a:lnTo>
                              <a:pt x="1835" y="8073"/>
                            </a:lnTo>
                            <a:lnTo>
                              <a:pt x="2769" y="5171"/>
                            </a:lnTo>
                            <a:lnTo>
                              <a:pt x="4504" y="10442"/>
                            </a:lnTo>
                            <a:lnTo>
                              <a:pt x="4137" y="17146"/>
                            </a:lnTo>
                            <a:lnTo>
                              <a:pt x="6805" y="17046"/>
                            </a:lnTo>
                            <a:lnTo>
                              <a:pt x="8907" y="10708"/>
                            </a:lnTo>
                            <a:lnTo>
                              <a:pt x="6739" y="1"/>
                            </a:lnTo>
                            <a:close/>
                          </a:path>
                        </a:pathLst>
                      </a:custGeom>
                      <a:solidFill>
                        <a:srgbClr val="FF9B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68"/>
                      <p:cNvSpPr/>
                      <p:nvPr/>
                    </p:nvSpPr>
                    <p:spPr>
                      <a:xfrm>
                        <a:off x="3983801" y="1683964"/>
                        <a:ext cx="1245940" cy="1513143"/>
                      </a:xfrm>
                      <a:custGeom>
                        <a:avLst/>
                        <a:gdLst/>
                        <a:ahLst/>
                        <a:cxnLst/>
                        <a:rect l="l" t="t" r="r" b="b"/>
                        <a:pathLst>
                          <a:path w="65481" h="79524" extrusionOk="0">
                            <a:moveTo>
                              <a:pt x="29322" y="0"/>
                            </a:moveTo>
                            <a:lnTo>
                              <a:pt x="29322" y="2369"/>
                            </a:lnTo>
                            <a:cubicBezTo>
                              <a:pt x="29255" y="6071"/>
                              <a:pt x="27187" y="9307"/>
                              <a:pt x="24518" y="11909"/>
                            </a:cubicBezTo>
                            <a:cubicBezTo>
                              <a:pt x="21616" y="14611"/>
                              <a:pt x="18214" y="16746"/>
                              <a:pt x="14511" y="18147"/>
                            </a:cubicBezTo>
                            <a:cubicBezTo>
                              <a:pt x="13777" y="18180"/>
                              <a:pt x="12843" y="18247"/>
                              <a:pt x="11809" y="18347"/>
                            </a:cubicBezTo>
                            <a:cubicBezTo>
                              <a:pt x="10742" y="18447"/>
                              <a:pt x="9574" y="18580"/>
                              <a:pt x="8474" y="18780"/>
                            </a:cubicBezTo>
                            <a:cubicBezTo>
                              <a:pt x="8007" y="18847"/>
                              <a:pt x="7573" y="18914"/>
                              <a:pt x="7139" y="18980"/>
                            </a:cubicBezTo>
                            <a:cubicBezTo>
                              <a:pt x="6939" y="19014"/>
                              <a:pt x="6739" y="19047"/>
                              <a:pt x="6539" y="19081"/>
                            </a:cubicBezTo>
                            <a:lnTo>
                              <a:pt x="6239" y="19147"/>
                            </a:lnTo>
                            <a:cubicBezTo>
                              <a:pt x="6072" y="19181"/>
                              <a:pt x="5905" y="19247"/>
                              <a:pt x="5738" y="19281"/>
                            </a:cubicBezTo>
                            <a:lnTo>
                              <a:pt x="5672" y="19281"/>
                            </a:lnTo>
                            <a:lnTo>
                              <a:pt x="5171" y="19414"/>
                            </a:lnTo>
                            <a:cubicBezTo>
                              <a:pt x="5071" y="19414"/>
                              <a:pt x="5004" y="19447"/>
                              <a:pt x="4938" y="19481"/>
                            </a:cubicBezTo>
                            <a:cubicBezTo>
                              <a:pt x="4771" y="19514"/>
                              <a:pt x="4637" y="19581"/>
                              <a:pt x="4504" y="19614"/>
                            </a:cubicBezTo>
                            <a:cubicBezTo>
                              <a:pt x="3337" y="19981"/>
                              <a:pt x="2302" y="20648"/>
                              <a:pt x="1535" y="21582"/>
                            </a:cubicBezTo>
                            <a:cubicBezTo>
                              <a:pt x="1502" y="21582"/>
                              <a:pt x="1502" y="21616"/>
                              <a:pt x="1502" y="21616"/>
                            </a:cubicBezTo>
                            <a:cubicBezTo>
                              <a:pt x="1102" y="22116"/>
                              <a:pt x="835" y="22683"/>
                              <a:pt x="668" y="23284"/>
                            </a:cubicBezTo>
                            <a:lnTo>
                              <a:pt x="635" y="23384"/>
                            </a:lnTo>
                            <a:cubicBezTo>
                              <a:pt x="601" y="23484"/>
                              <a:pt x="568" y="23584"/>
                              <a:pt x="535" y="23650"/>
                            </a:cubicBezTo>
                            <a:cubicBezTo>
                              <a:pt x="101" y="25785"/>
                              <a:pt x="334" y="28287"/>
                              <a:pt x="134" y="30756"/>
                            </a:cubicBezTo>
                            <a:cubicBezTo>
                              <a:pt x="1" y="32290"/>
                              <a:pt x="6872" y="35726"/>
                              <a:pt x="10041" y="37560"/>
                            </a:cubicBezTo>
                            <a:cubicBezTo>
                              <a:pt x="10508" y="37794"/>
                              <a:pt x="10975" y="38061"/>
                              <a:pt x="11409" y="38394"/>
                            </a:cubicBezTo>
                            <a:cubicBezTo>
                              <a:pt x="12610" y="39328"/>
                              <a:pt x="13811" y="40362"/>
                              <a:pt x="14945" y="41463"/>
                            </a:cubicBezTo>
                            <a:cubicBezTo>
                              <a:pt x="15212" y="41697"/>
                              <a:pt x="15512" y="41964"/>
                              <a:pt x="15745" y="42230"/>
                            </a:cubicBezTo>
                            <a:cubicBezTo>
                              <a:pt x="18781" y="45333"/>
                              <a:pt x="19348" y="48869"/>
                              <a:pt x="20515" y="53005"/>
                            </a:cubicBezTo>
                            <a:cubicBezTo>
                              <a:pt x="20582" y="53238"/>
                              <a:pt x="20649" y="53472"/>
                              <a:pt x="20716" y="53739"/>
                            </a:cubicBezTo>
                            <a:cubicBezTo>
                              <a:pt x="20716" y="53839"/>
                              <a:pt x="20749" y="53939"/>
                              <a:pt x="20782" y="54039"/>
                            </a:cubicBezTo>
                            <a:cubicBezTo>
                              <a:pt x="20782" y="54139"/>
                              <a:pt x="20816" y="54206"/>
                              <a:pt x="20816" y="54306"/>
                            </a:cubicBezTo>
                            <a:cubicBezTo>
                              <a:pt x="20882" y="54506"/>
                              <a:pt x="20916" y="54739"/>
                              <a:pt x="20949" y="54906"/>
                            </a:cubicBezTo>
                            <a:cubicBezTo>
                              <a:pt x="21216" y="56474"/>
                              <a:pt x="22050" y="64146"/>
                              <a:pt x="22117" y="65380"/>
                            </a:cubicBezTo>
                            <a:cubicBezTo>
                              <a:pt x="22250" y="67448"/>
                              <a:pt x="22317" y="69350"/>
                              <a:pt x="22350" y="70718"/>
                            </a:cubicBezTo>
                            <a:cubicBezTo>
                              <a:pt x="22350" y="70884"/>
                              <a:pt x="22317" y="71084"/>
                              <a:pt x="22317" y="71251"/>
                            </a:cubicBezTo>
                            <a:lnTo>
                              <a:pt x="22317" y="71652"/>
                            </a:lnTo>
                            <a:cubicBezTo>
                              <a:pt x="22350" y="75988"/>
                              <a:pt x="25853" y="79490"/>
                              <a:pt x="30222" y="79524"/>
                            </a:cubicBezTo>
                            <a:lnTo>
                              <a:pt x="38095" y="79524"/>
                            </a:lnTo>
                            <a:cubicBezTo>
                              <a:pt x="41831" y="79524"/>
                              <a:pt x="44866" y="76488"/>
                              <a:pt x="44866" y="72786"/>
                            </a:cubicBezTo>
                            <a:lnTo>
                              <a:pt x="44866" y="72018"/>
                            </a:lnTo>
                            <a:cubicBezTo>
                              <a:pt x="44900" y="71285"/>
                              <a:pt x="44933" y="70517"/>
                              <a:pt x="44933" y="69650"/>
                            </a:cubicBezTo>
                            <a:cubicBezTo>
                              <a:pt x="44933" y="68449"/>
                              <a:pt x="44933" y="67182"/>
                              <a:pt x="44966" y="65847"/>
                            </a:cubicBezTo>
                            <a:cubicBezTo>
                              <a:pt x="45000" y="64480"/>
                              <a:pt x="45000" y="63045"/>
                              <a:pt x="45033" y="61678"/>
                            </a:cubicBezTo>
                            <a:cubicBezTo>
                              <a:pt x="45033" y="61311"/>
                              <a:pt x="45066" y="60910"/>
                              <a:pt x="45100" y="60577"/>
                            </a:cubicBezTo>
                            <a:cubicBezTo>
                              <a:pt x="45133" y="59676"/>
                              <a:pt x="45200" y="58809"/>
                              <a:pt x="45266" y="57975"/>
                            </a:cubicBezTo>
                            <a:cubicBezTo>
                              <a:pt x="45300" y="57441"/>
                              <a:pt x="45367" y="56941"/>
                              <a:pt x="45400" y="56474"/>
                            </a:cubicBezTo>
                            <a:cubicBezTo>
                              <a:pt x="45400" y="56274"/>
                              <a:pt x="45467" y="56107"/>
                              <a:pt x="45467" y="55940"/>
                            </a:cubicBezTo>
                            <a:cubicBezTo>
                              <a:pt x="45533" y="55640"/>
                              <a:pt x="45567" y="55373"/>
                              <a:pt x="45600" y="55106"/>
                            </a:cubicBezTo>
                            <a:cubicBezTo>
                              <a:pt x="45633" y="54906"/>
                              <a:pt x="45667" y="54739"/>
                              <a:pt x="45700" y="54539"/>
                            </a:cubicBezTo>
                            <a:cubicBezTo>
                              <a:pt x="45733" y="54372"/>
                              <a:pt x="45767" y="54206"/>
                              <a:pt x="45834" y="54039"/>
                            </a:cubicBezTo>
                            <a:cubicBezTo>
                              <a:pt x="45867" y="53872"/>
                              <a:pt x="45900" y="53705"/>
                              <a:pt x="45934" y="53539"/>
                            </a:cubicBezTo>
                            <a:cubicBezTo>
                              <a:pt x="45967" y="53372"/>
                              <a:pt x="46000" y="53238"/>
                              <a:pt x="46067" y="53072"/>
                            </a:cubicBezTo>
                            <a:cubicBezTo>
                              <a:pt x="47301" y="48835"/>
                              <a:pt x="48769" y="45700"/>
                              <a:pt x="51938" y="42731"/>
                            </a:cubicBezTo>
                            <a:cubicBezTo>
                              <a:pt x="54973" y="39862"/>
                              <a:pt x="57642" y="36660"/>
                              <a:pt x="59910" y="33157"/>
                            </a:cubicBezTo>
                            <a:cubicBezTo>
                              <a:pt x="61678" y="30355"/>
                              <a:pt x="65481" y="24651"/>
                              <a:pt x="64047" y="21349"/>
                            </a:cubicBezTo>
                            <a:cubicBezTo>
                              <a:pt x="63580" y="20248"/>
                              <a:pt x="62579" y="19181"/>
                              <a:pt x="60677" y="18814"/>
                            </a:cubicBezTo>
                            <a:cubicBezTo>
                              <a:pt x="58042" y="18280"/>
                              <a:pt x="55307" y="17946"/>
                              <a:pt x="52705" y="17279"/>
                            </a:cubicBezTo>
                            <a:cubicBezTo>
                              <a:pt x="52238" y="17179"/>
                              <a:pt x="51804" y="17046"/>
                              <a:pt x="51371" y="16912"/>
                            </a:cubicBezTo>
                            <a:cubicBezTo>
                              <a:pt x="50770" y="16746"/>
                              <a:pt x="50170" y="16545"/>
                              <a:pt x="49603" y="16312"/>
                            </a:cubicBezTo>
                            <a:cubicBezTo>
                              <a:pt x="46267" y="14944"/>
                              <a:pt x="43365" y="12676"/>
                              <a:pt x="41264" y="9741"/>
                            </a:cubicBezTo>
                            <a:lnTo>
                              <a:pt x="41197" y="9674"/>
                            </a:lnTo>
                            <a:lnTo>
                              <a:pt x="41130" y="9674"/>
                            </a:lnTo>
                            <a:cubicBezTo>
                              <a:pt x="39596" y="7305"/>
                              <a:pt x="38962" y="5071"/>
                              <a:pt x="38962" y="3903"/>
                            </a:cubicBezTo>
                            <a:cubicBezTo>
                              <a:pt x="38929" y="2569"/>
                              <a:pt x="38829" y="1268"/>
                              <a:pt x="385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68"/>
                      <p:cNvSpPr/>
                      <p:nvPr/>
                    </p:nvSpPr>
                    <p:spPr>
                      <a:xfrm>
                        <a:off x="3904471" y="2048458"/>
                        <a:ext cx="291977" cy="829009"/>
                      </a:xfrm>
                      <a:custGeom>
                        <a:avLst/>
                        <a:gdLst/>
                        <a:ahLst/>
                        <a:cxnLst/>
                        <a:rect l="l" t="t" r="r" b="b"/>
                        <a:pathLst>
                          <a:path w="15345" h="43569" extrusionOk="0">
                            <a:moveTo>
                              <a:pt x="8794" y="1"/>
                            </a:moveTo>
                            <a:cubicBezTo>
                              <a:pt x="8681" y="1"/>
                              <a:pt x="8573" y="9"/>
                              <a:pt x="8473" y="26"/>
                            </a:cubicBezTo>
                            <a:cubicBezTo>
                              <a:pt x="7272" y="92"/>
                              <a:pt x="6171" y="526"/>
                              <a:pt x="5237" y="1260"/>
                            </a:cubicBezTo>
                            <a:lnTo>
                              <a:pt x="5204" y="1293"/>
                            </a:lnTo>
                            <a:cubicBezTo>
                              <a:pt x="3303" y="2828"/>
                              <a:pt x="2135" y="5063"/>
                              <a:pt x="2035" y="7498"/>
                            </a:cubicBezTo>
                            <a:lnTo>
                              <a:pt x="267" y="35251"/>
                            </a:lnTo>
                            <a:cubicBezTo>
                              <a:pt x="0" y="39587"/>
                              <a:pt x="2735" y="43323"/>
                              <a:pt x="6338" y="43557"/>
                            </a:cubicBezTo>
                            <a:cubicBezTo>
                              <a:pt x="6457" y="43564"/>
                              <a:pt x="6576" y="43568"/>
                              <a:pt x="6694" y="43568"/>
                            </a:cubicBezTo>
                            <a:cubicBezTo>
                              <a:pt x="10181" y="43568"/>
                              <a:pt x="13185" y="40279"/>
                              <a:pt x="13443" y="36085"/>
                            </a:cubicBezTo>
                            <a:lnTo>
                              <a:pt x="15211" y="8365"/>
                            </a:lnTo>
                            <a:cubicBezTo>
                              <a:pt x="15344" y="6764"/>
                              <a:pt x="15011" y="5163"/>
                              <a:pt x="14310" y="3728"/>
                            </a:cubicBezTo>
                            <a:cubicBezTo>
                              <a:pt x="14110" y="3328"/>
                              <a:pt x="13877" y="2961"/>
                              <a:pt x="13643" y="2627"/>
                            </a:cubicBezTo>
                            <a:cubicBezTo>
                              <a:pt x="12609" y="1126"/>
                              <a:pt x="10941" y="159"/>
                              <a:pt x="9140" y="26"/>
                            </a:cubicBezTo>
                            <a:cubicBezTo>
                              <a:pt x="9023" y="9"/>
                              <a:pt x="8907" y="1"/>
                              <a:pt x="8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68"/>
                      <p:cNvSpPr/>
                      <p:nvPr/>
                    </p:nvSpPr>
                    <p:spPr>
                      <a:xfrm>
                        <a:off x="3903196" y="2591536"/>
                        <a:ext cx="287544" cy="712256"/>
                      </a:xfrm>
                      <a:custGeom>
                        <a:avLst/>
                        <a:gdLst/>
                        <a:ahLst/>
                        <a:cxnLst/>
                        <a:rect l="l" t="t" r="r" b="b"/>
                        <a:pathLst>
                          <a:path w="15112" h="37433" extrusionOk="0">
                            <a:moveTo>
                              <a:pt x="7577" y="1"/>
                            </a:moveTo>
                            <a:cubicBezTo>
                              <a:pt x="7487" y="1"/>
                              <a:pt x="7396" y="2"/>
                              <a:pt x="7306" y="6"/>
                            </a:cubicBezTo>
                            <a:cubicBezTo>
                              <a:pt x="3169" y="173"/>
                              <a:pt x="0" y="4076"/>
                              <a:pt x="167" y="8712"/>
                            </a:cubicBezTo>
                            <a:cubicBezTo>
                              <a:pt x="201" y="9980"/>
                              <a:pt x="534" y="11214"/>
                              <a:pt x="1068" y="12348"/>
                            </a:cubicBezTo>
                            <a:lnTo>
                              <a:pt x="1035" y="12348"/>
                            </a:lnTo>
                            <a:lnTo>
                              <a:pt x="9007" y="37433"/>
                            </a:lnTo>
                            <a:lnTo>
                              <a:pt x="13110" y="37266"/>
                            </a:lnTo>
                            <a:lnTo>
                              <a:pt x="14944" y="10080"/>
                            </a:lnTo>
                            <a:cubicBezTo>
                              <a:pt x="15078" y="9446"/>
                              <a:pt x="15111" y="8779"/>
                              <a:pt x="15078" y="8112"/>
                            </a:cubicBezTo>
                            <a:cubicBezTo>
                              <a:pt x="14915" y="3578"/>
                              <a:pt x="11562" y="1"/>
                              <a:pt x="75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68"/>
                      <p:cNvSpPr/>
                      <p:nvPr/>
                    </p:nvSpPr>
                    <p:spPr>
                      <a:xfrm>
                        <a:off x="4077117" y="3275254"/>
                        <a:ext cx="184719" cy="324362"/>
                      </a:xfrm>
                      <a:custGeom>
                        <a:avLst/>
                        <a:gdLst/>
                        <a:ahLst/>
                        <a:cxnLst/>
                        <a:rect l="l" t="t" r="r" b="b"/>
                        <a:pathLst>
                          <a:path w="9708" h="17047" extrusionOk="0">
                            <a:moveTo>
                              <a:pt x="3570" y="1"/>
                            </a:moveTo>
                            <a:lnTo>
                              <a:pt x="0" y="868"/>
                            </a:lnTo>
                            <a:lnTo>
                              <a:pt x="1435" y="11709"/>
                            </a:lnTo>
                            <a:lnTo>
                              <a:pt x="5438" y="17046"/>
                            </a:lnTo>
                            <a:lnTo>
                              <a:pt x="7973" y="16246"/>
                            </a:lnTo>
                            <a:lnTo>
                              <a:pt x="5504" y="10041"/>
                            </a:lnTo>
                            <a:lnTo>
                              <a:pt x="5404" y="4471"/>
                            </a:lnTo>
                            <a:lnTo>
                              <a:pt x="7239" y="6906"/>
                            </a:lnTo>
                            <a:lnTo>
                              <a:pt x="8273" y="11142"/>
                            </a:lnTo>
                            <a:lnTo>
                              <a:pt x="9707" y="11075"/>
                            </a:lnTo>
                            <a:lnTo>
                              <a:pt x="8473" y="4771"/>
                            </a:lnTo>
                            <a:lnTo>
                              <a:pt x="3570" y="1"/>
                            </a:lnTo>
                            <a:close/>
                          </a:path>
                        </a:pathLst>
                      </a:custGeom>
                      <a:solidFill>
                        <a:srgbClr val="FF9B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68"/>
                      <p:cNvSpPr/>
                      <p:nvPr/>
                    </p:nvSpPr>
                    <p:spPr>
                      <a:xfrm>
                        <a:off x="4346237" y="3544396"/>
                        <a:ext cx="199313" cy="352275"/>
                      </a:xfrm>
                      <a:custGeom>
                        <a:avLst/>
                        <a:gdLst/>
                        <a:ahLst/>
                        <a:cxnLst/>
                        <a:rect l="l" t="t" r="r" b="b"/>
                        <a:pathLst>
                          <a:path w="10475" h="18514" extrusionOk="0">
                            <a:moveTo>
                              <a:pt x="5238" y="0"/>
                            </a:moveTo>
                            <a:cubicBezTo>
                              <a:pt x="2369" y="0"/>
                              <a:pt x="34" y="2335"/>
                              <a:pt x="1" y="5204"/>
                            </a:cubicBezTo>
                            <a:lnTo>
                              <a:pt x="1" y="13276"/>
                            </a:lnTo>
                            <a:cubicBezTo>
                              <a:pt x="34" y="16145"/>
                              <a:pt x="2369" y="18480"/>
                              <a:pt x="5238" y="18513"/>
                            </a:cubicBezTo>
                            <a:cubicBezTo>
                              <a:pt x="8140" y="18480"/>
                              <a:pt x="10475" y="16145"/>
                              <a:pt x="10475" y="13276"/>
                            </a:cubicBezTo>
                            <a:lnTo>
                              <a:pt x="10475" y="5204"/>
                            </a:lnTo>
                            <a:cubicBezTo>
                              <a:pt x="10475" y="2335"/>
                              <a:pt x="8140" y="0"/>
                              <a:pt x="52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68"/>
                      <p:cNvSpPr/>
                      <p:nvPr/>
                    </p:nvSpPr>
                    <p:spPr>
                      <a:xfrm>
                        <a:off x="4376702" y="3769086"/>
                        <a:ext cx="201863" cy="674715"/>
                      </a:xfrm>
                      <a:custGeom>
                        <a:avLst/>
                        <a:gdLst/>
                        <a:ahLst/>
                        <a:cxnLst/>
                        <a:rect l="l" t="t" r="r" b="b"/>
                        <a:pathLst>
                          <a:path w="10609" h="35460" extrusionOk="0">
                            <a:moveTo>
                              <a:pt x="5305" y="1"/>
                            </a:moveTo>
                            <a:cubicBezTo>
                              <a:pt x="2403" y="1"/>
                              <a:pt x="1" y="2603"/>
                              <a:pt x="1" y="5805"/>
                            </a:cubicBezTo>
                            <a:lnTo>
                              <a:pt x="1" y="29922"/>
                            </a:lnTo>
                            <a:cubicBezTo>
                              <a:pt x="1" y="33124"/>
                              <a:pt x="1669" y="35226"/>
                              <a:pt x="4604" y="35226"/>
                            </a:cubicBezTo>
                            <a:lnTo>
                              <a:pt x="4604" y="35459"/>
                            </a:lnTo>
                            <a:cubicBezTo>
                              <a:pt x="7506" y="35459"/>
                              <a:pt x="8974" y="33858"/>
                              <a:pt x="8974" y="30689"/>
                            </a:cubicBezTo>
                            <a:lnTo>
                              <a:pt x="9775" y="18447"/>
                            </a:lnTo>
                            <a:lnTo>
                              <a:pt x="9875" y="16813"/>
                            </a:lnTo>
                            <a:lnTo>
                              <a:pt x="10575" y="5805"/>
                            </a:lnTo>
                            <a:cubicBezTo>
                              <a:pt x="10608" y="4304"/>
                              <a:pt x="10041" y="2836"/>
                              <a:pt x="9041" y="1702"/>
                            </a:cubicBezTo>
                            <a:cubicBezTo>
                              <a:pt x="8107" y="634"/>
                              <a:pt x="6739" y="34"/>
                              <a:pt x="53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68"/>
                      <p:cNvSpPr/>
                      <p:nvPr/>
                    </p:nvSpPr>
                    <p:spPr>
                      <a:xfrm>
                        <a:off x="4085356" y="4356862"/>
                        <a:ext cx="510964" cy="210102"/>
                      </a:xfrm>
                      <a:custGeom>
                        <a:avLst/>
                        <a:gdLst/>
                        <a:ahLst/>
                        <a:cxnLst/>
                        <a:rect l="l" t="t" r="r" b="b"/>
                        <a:pathLst>
                          <a:path w="26854" h="11042" extrusionOk="0">
                            <a:moveTo>
                              <a:pt x="14745" y="0"/>
                            </a:moveTo>
                            <a:cubicBezTo>
                              <a:pt x="14678" y="734"/>
                              <a:pt x="14511" y="1502"/>
                              <a:pt x="14244" y="2202"/>
                            </a:cubicBezTo>
                            <a:cubicBezTo>
                              <a:pt x="13878" y="3103"/>
                              <a:pt x="13644" y="3636"/>
                              <a:pt x="13010" y="4170"/>
                            </a:cubicBezTo>
                            <a:cubicBezTo>
                              <a:pt x="12877" y="4270"/>
                              <a:pt x="12743" y="4370"/>
                              <a:pt x="12577" y="4470"/>
                            </a:cubicBezTo>
                            <a:cubicBezTo>
                              <a:pt x="12310" y="4670"/>
                              <a:pt x="12043" y="4804"/>
                              <a:pt x="11743" y="4904"/>
                            </a:cubicBezTo>
                            <a:cubicBezTo>
                              <a:pt x="11309" y="5037"/>
                              <a:pt x="10875" y="5137"/>
                              <a:pt x="10408" y="5137"/>
                            </a:cubicBezTo>
                            <a:cubicBezTo>
                              <a:pt x="10164" y="5160"/>
                              <a:pt x="9919" y="5167"/>
                              <a:pt x="9676" y="5167"/>
                            </a:cubicBezTo>
                            <a:cubicBezTo>
                              <a:pt x="9189" y="5167"/>
                              <a:pt x="8707" y="5137"/>
                              <a:pt x="8240" y="5137"/>
                            </a:cubicBezTo>
                            <a:lnTo>
                              <a:pt x="7373" y="5137"/>
                            </a:lnTo>
                            <a:cubicBezTo>
                              <a:pt x="4871" y="5271"/>
                              <a:pt x="1" y="7739"/>
                              <a:pt x="1235" y="11042"/>
                            </a:cubicBezTo>
                            <a:lnTo>
                              <a:pt x="26787" y="11042"/>
                            </a:lnTo>
                            <a:cubicBezTo>
                              <a:pt x="26853" y="10174"/>
                              <a:pt x="26853" y="9307"/>
                              <a:pt x="26787" y="8473"/>
                            </a:cubicBezTo>
                            <a:cubicBezTo>
                              <a:pt x="26653" y="7539"/>
                              <a:pt x="26386" y="6605"/>
                              <a:pt x="26020" y="5738"/>
                            </a:cubicBezTo>
                            <a:cubicBezTo>
                              <a:pt x="25719" y="4971"/>
                              <a:pt x="25452" y="4304"/>
                              <a:pt x="25219" y="3670"/>
                            </a:cubicBezTo>
                            <a:cubicBezTo>
                              <a:pt x="24819" y="2469"/>
                              <a:pt x="24619" y="1235"/>
                              <a:pt x="246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68"/>
                      <p:cNvSpPr/>
                      <p:nvPr/>
                    </p:nvSpPr>
                    <p:spPr>
                      <a:xfrm>
                        <a:off x="4704240" y="3544396"/>
                        <a:ext cx="199313" cy="352275"/>
                      </a:xfrm>
                      <a:custGeom>
                        <a:avLst/>
                        <a:gdLst/>
                        <a:ahLst/>
                        <a:cxnLst/>
                        <a:rect l="l" t="t" r="r" b="b"/>
                        <a:pathLst>
                          <a:path w="10475" h="18514" extrusionOk="0">
                            <a:moveTo>
                              <a:pt x="5237" y="0"/>
                            </a:moveTo>
                            <a:cubicBezTo>
                              <a:pt x="2335" y="0"/>
                              <a:pt x="0" y="2335"/>
                              <a:pt x="0" y="5204"/>
                            </a:cubicBezTo>
                            <a:lnTo>
                              <a:pt x="0" y="13276"/>
                            </a:lnTo>
                            <a:cubicBezTo>
                              <a:pt x="0" y="16145"/>
                              <a:pt x="2335" y="18513"/>
                              <a:pt x="5237" y="18513"/>
                            </a:cubicBezTo>
                            <a:cubicBezTo>
                              <a:pt x="8139" y="18480"/>
                              <a:pt x="10441" y="16145"/>
                              <a:pt x="10474" y="13276"/>
                            </a:cubicBezTo>
                            <a:lnTo>
                              <a:pt x="10474" y="5204"/>
                            </a:lnTo>
                            <a:cubicBezTo>
                              <a:pt x="10441" y="2335"/>
                              <a:pt x="8106" y="0"/>
                              <a:pt x="52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68"/>
                      <p:cNvSpPr/>
                      <p:nvPr/>
                    </p:nvSpPr>
                    <p:spPr>
                      <a:xfrm>
                        <a:off x="4671854" y="3769086"/>
                        <a:ext cx="201863" cy="674715"/>
                      </a:xfrm>
                      <a:custGeom>
                        <a:avLst/>
                        <a:gdLst/>
                        <a:ahLst/>
                        <a:cxnLst/>
                        <a:rect l="l" t="t" r="r" b="b"/>
                        <a:pathLst>
                          <a:path w="10609" h="35460" extrusionOk="0">
                            <a:moveTo>
                              <a:pt x="5305" y="1"/>
                            </a:moveTo>
                            <a:cubicBezTo>
                              <a:pt x="3870" y="1"/>
                              <a:pt x="2503" y="634"/>
                              <a:pt x="1569" y="1702"/>
                            </a:cubicBezTo>
                            <a:cubicBezTo>
                              <a:pt x="535" y="2836"/>
                              <a:pt x="1" y="4270"/>
                              <a:pt x="1" y="5805"/>
                            </a:cubicBezTo>
                            <a:lnTo>
                              <a:pt x="501" y="12910"/>
                            </a:lnTo>
                            <a:lnTo>
                              <a:pt x="535" y="13811"/>
                            </a:lnTo>
                            <a:lnTo>
                              <a:pt x="768" y="17213"/>
                            </a:lnTo>
                            <a:lnTo>
                              <a:pt x="868" y="18814"/>
                            </a:lnTo>
                            <a:lnTo>
                              <a:pt x="1635" y="30689"/>
                            </a:lnTo>
                            <a:cubicBezTo>
                              <a:pt x="1635" y="33892"/>
                              <a:pt x="3103" y="35459"/>
                              <a:pt x="6005" y="35459"/>
                            </a:cubicBezTo>
                            <a:lnTo>
                              <a:pt x="6005" y="35226"/>
                            </a:lnTo>
                            <a:cubicBezTo>
                              <a:pt x="8907" y="35226"/>
                              <a:pt x="10609" y="33124"/>
                              <a:pt x="10609" y="29955"/>
                            </a:cubicBezTo>
                            <a:lnTo>
                              <a:pt x="10609" y="5805"/>
                            </a:lnTo>
                            <a:cubicBezTo>
                              <a:pt x="10609" y="2636"/>
                              <a:pt x="8207" y="34"/>
                              <a:pt x="53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68"/>
                      <p:cNvSpPr/>
                      <p:nvPr/>
                    </p:nvSpPr>
                    <p:spPr>
                      <a:xfrm>
                        <a:off x="4336095" y="2887431"/>
                        <a:ext cx="572518" cy="754041"/>
                      </a:xfrm>
                      <a:custGeom>
                        <a:avLst/>
                        <a:gdLst/>
                        <a:ahLst/>
                        <a:cxnLst/>
                        <a:rect l="l" t="t" r="r" b="b"/>
                        <a:pathLst>
                          <a:path w="30089" h="39629" extrusionOk="0">
                            <a:moveTo>
                              <a:pt x="6938" y="0"/>
                            </a:moveTo>
                            <a:cubicBezTo>
                              <a:pt x="3136" y="0"/>
                              <a:pt x="33" y="3103"/>
                              <a:pt x="0" y="6939"/>
                            </a:cubicBezTo>
                            <a:lnTo>
                              <a:pt x="0" y="39629"/>
                            </a:lnTo>
                            <a:lnTo>
                              <a:pt x="13877" y="39629"/>
                            </a:lnTo>
                            <a:lnTo>
                              <a:pt x="13877" y="19081"/>
                            </a:lnTo>
                            <a:cubicBezTo>
                              <a:pt x="13910" y="18447"/>
                              <a:pt x="14410" y="17913"/>
                              <a:pt x="15044" y="17913"/>
                            </a:cubicBezTo>
                            <a:cubicBezTo>
                              <a:pt x="15678" y="17913"/>
                              <a:pt x="16212" y="18447"/>
                              <a:pt x="16212" y="19081"/>
                            </a:cubicBezTo>
                            <a:lnTo>
                              <a:pt x="16212" y="39629"/>
                            </a:lnTo>
                            <a:lnTo>
                              <a:pt x="30088" y="39629"/>
                            </a:lnTo>
                            <a:lnTo>
                              <a:pt x="30088" y="6939"/>
                            </a:lnTo>
                            <a:cubicBezTo>
                              <a:pt x="30055" y="3103"/>
                              <a:pt x="26953" y="0"/>
                              <a:pt x="231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68"/>
                      <p:cNvSpPr/>
                      <p:nvPr/>
                    </p:nvSpPr>
                    <p:spPr>
                      <a:xfrm>
                        <a:off x="4343060" y="2855064"/>
                        <a:ext cx="558571" cy="121243"/>
                      </a:xfrm>
                      <a:custGeom>
                        <a:avLst/>
                        <a:gdLst/>
                        <a:ahLst/>
                        <a:cxnLst/>
                        <a:rect l="l" t="t" r="r" b="b"/>
                        <a:pathLst>
                          <a:path w="29356" h="6372" extrusionOk="0">
                            <a:moveTo>
                              <a:pt x="6572" y="0"/>
                            </a:moveTo>
                            <a:cubicBezTo>
                              <a:pt x="3537" y="0"/>
                              <a:pt x="935" y="2669"/>
                              <a:pt x="1" y="6371"/>
                            </a:cubicBezTo>
                            <a:lnTo>
                              <a:pt x="29355" y="6371"/>
                            </a:lnTo>
                            <a:cubicBezTo>
                              <a:pt x="28421" y="2669"/>
                              <a:pt x="25819" y="0"/>
                              <a:pt x="227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68"/>
                      <p:cNvSpPr/>
                      <p:nvPr/>
                    </p:nvSpPr>
                    <p:spPr>
                      <a:xfrm>
                        <a:off x="4579832" y="2957248"/>
                        <a:ext cx="17144" cy="204393"/>
                      </a:xfrm>
                      <a:custGeom>
                        <a:avLst/>
                        <a:gdLst/>
                        <a:ahLst/>
                        <a:cxnLst/>
                        <a:rect l="l" t="t" r="r" b="b"/>
                        <a:pathLst>
                          <a:path w="901" h="10742" extrusionOk="0">
                            <a:moveTo>
                              <a:pt x="467" y="1"/>
                            </a:moveTo>
                            <a:cubicBezTo>
                              <a:pt x="200" y="1"/>
                              <a:pt x="0" y="201"/>
                              <a:pt x="0" y="468"/>
                            </a:cubicBezTo>
                            <a:lnTo>
                              <a:pt x="0" y="10308"/>
                            </a:lnTo>
                            <a:cubicBezTo>
                              <a:pt x="0" y="10542"/>
                              <a:pt x="200" y="10742"/>
                              <a:pt x="467" y="10742"/>
                            </a:cubicBezTo>
                            <a:cubicBezTo>
                              <a:pt x="701" y="10742"/>
                              <a:pt x="901" y="10542"/>
                              <a:pt x="901" y="10275"/>
                            </a:cubicBezTo>
                            <a:lnTo>
                              <a:pt x="901" y="468"/>
                            </a:lnTo>
                            <a:cubicBezTo>
                              <a:pt x="901" y="201"/>
                              <a:pt x="701" y="1"/>
                              <a:pt x="4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68"/>
                      <p:cNvSpPr/>
                      <p:nvPr/>
                    </p:nvSpPr>
                    <p:spPr>
                      <a:xfrm>
                        <a:off x="4635052" y="2881723"/>
                        <a:ext cx="17791" cy="204393"/>
                      </a:xfrm>
                      <a:custGeom>
                        <a:avLst/>
                        <a:gdLst/>
                        <a:ahLst/>
                        <a:cxnLst/>
                        <a:rect l="l" t="t" r="r" b="b"/>
                        <a:pathLst>
                          <a:path w="935" h="10742" extrusionOk="0">
                            <a:moveTo>
                              <a:pt x="467" y="0"/>
                            </a:moveTo>
                            <a:cubicBezTo>
                              <a:pt x="234" y="0"/>
                              <a:pt x="0" y="200"/>
                              <a:pt x="0" y="434"/>
                            </a:cubicBezTo>
                            <a:lnTo>
                              <a:pt x="0" y="10274"/>
                            </a:lnTo>
                            <a:cubicBezTo>
                              <a:pt x="0" y="10508"/>
                              <a:pt x="234" y="10741"/>
                              <a:pt x="467" y="10741"/>
                            </a:cubicBezTo>
                            <a:cubicBezTo>
                              <a:pt x="734" y="10741"/>
                              <a:pt x="934" y="10508"/>
                              <a:pt x="934" y="10274"/>
                            </a:cubicBezTo>
                            <a:lnTo>
                              <a:pt x="934" y="434"/>
                            </a:lnTo>
                            <a:cubicBezTo>
                              <a:pt x="934" y="200"/>
                              <a:pt x="734" y="0"/>
                              <a:pt x="4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68"/>
                      <p:cNvSpPr/>
                      <p:nvPr/>
                    </p:nvSpPr>
                    <p:spPr>
                      <a:xfrm>
                        <a:off x="4334173" y="3555813"/>
                        <a:ext cx="269144" cy="25402"/>
                      </a:xfrm>
                      <a:custGeom>
                        <a:avLst/>
                        <a:gdLst/>
                        <a:ahLst/>
                        <a:cxnLst/>
                        <a:rect l="l" t="t" r="r" b="b"/>
                        <a:pathLst>
                          <a:path w="14145" h="1335" extrusionOk="0">
                            <a:moveTo>
                              <a:pt x="1" y="1"/>
                            </a:moveTo>
                            <a:lnTo>
                              <a:pt x="1" y="1335"/>
                            </a:lnTo>
                            <a:lnTo>
                              <a:pt x="14144" y="1335"/>
                            </a:lnTo>
                            <a:lnTo>
                              <a:pt x="141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68"/>
                      <p:cNvSpPr/>
                      <p:nvPr/>
                    </p:nvSpPr>
                    <p:spPr>
                      <a:xfrm>
                        <a:off x="4641389" y="3556441"/>
                        <a:ext cx="265966" cy="26049"/>
                      </a:xfrm>
                      <a:custGeom>
                        <a:avLst/>
                        <a:gdLst/>
                        <a:ahLst/>
                        <a:cxnLst/>
                        <a:rect l="l" t="t" r="r" b="b"/>
                        <a:pathLst>
                          <a:path w="13978" h="1369" extrusionOk="0">
                            <a:moveTo>
                              <a:pt x="1" y="1"/>
                            </a:moveTo>
                            <a:lnTo>
                              <a:pt x="1" y="1369"/>
                            </a:lnTo>
                            <a:lnTo>
                              <a:pt x="13577" y="1369"/>
                            </a:lnTo>
                            <a:cubicBezTo>
                              <a:pt x="13711" y="1369"/>
                              <a:pt x="13844" y="1335"/>
                              <a:pt x="13977" y="1269"/>
                            </a:cubicBezTo>
                            <a:lnTo>
                              <a:pt x="13944" y="101"/>
                            </a:lnTo>
                            <a:cubicBezTo>
                              <a:pt x="13844" y="34"/>
                              <a:pt x="13711" y="1"/>
                              <a:pt x="13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68"/>
                      <p:cNvSpPr/>
                      <p:nvPr/>
                    </p:nvSpPr>
                    <p:spPr>
                      <a:xfrm>
                        <a:off x="4242151" y="4453985"/>
                        <a:ext cx="141546" cy="105374"/>
                      </a:xfrm>
                      <a:custGeom>
                        <a:avLst/>
                        <a:gdLst/>
                        <a:ahLst/>
                        <a:cxnLst/>
                        <a:rect l="l" t="t" r="r" b="b"/>
                        <a:pathLst>
                          <a:path w="7439" h="5538" extrusionOk="0">
                            <a:moveTo>
                              <a:pt x="0" y="0"/>
                            </a:moveTo>
                            <a:lnTo>
                              <a:pt x="6572" y="5537"/>
                            </a:lnTo>
                            <a:lnTo>
                              <a:pt x="7439" y="4503"/>
                            </a:lnTo>
                            <a:lnTo>
                              <a:pt x="2168" y="33"/>
                            </a:lnTo>
                            <a:cubicBezTo>
                              <a:pt x="2028" y="40"/>
                              <a:pt x="1887" y="43"/>
                              <a:pt x="1744" y="43"/>
                            </a:cubicBezTo>
                            <a:cubicBezTo>
                              <a:pt x="1174" y="43"/>
                              <a:pt x="587"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8"/>
                      <p:cNvSpPr/>
                      <p:nvPr/>
                    </p:nvSpPr>
                    <p:spPr>
                      <a:xfrm>
                        <a:off x="4309436" y="4435565"/>
                        <a:ext cx="135837" cy="115535"/>
                      </a:xfrm>
                      <a:custGeom>
                        <a:avLst/>
                        <a:gdLst/>
                        <a:ahLst/>
                        <a:cxnLst/>
                        <a:rect l="l" t="t" r="r" b="b"/>
                        <a:pathLst>
                          <a:path w="7139" h="6072" extrusionOk="0">
                            <a:moveTo>
                              <a:pt x="1268" y="1"/>
                            </a:moveTo>
                            <a:cubicBezTo>
                              <a:pt x="1134" y="134"/>
                              <a:pt x="967" y="234"/>
                              <a:pt x="834" y="334"/>
                            </a:cubicBezTo>
                            <a:cubicBezTo>
                              <a:pt x="567" y="501"/>
                              <a:pt x="267" y="635"/>
                              <a:pt x="0" y="768"/>
                            </a:cubicBezTo>
                            <a:lnTo>
                              <a:pt x="6238" y="6072"/>
                            </a:lnTo>
                            <a:lnTo>
                              <a:pt x="7138" y="5004"/>
                            </a:lnTo>
                            <a:lnTo>
                              <a:pt x="12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8"/>
                      <p:cNvSpPr/>
                      <p:nvPr/>
                    </p:nvSpPr>
                    <p:spPr>
                      <a:xfrm>
                        <a:off x="4499855" y="4356862"/>
                        <a:ext cx="65378" cy="69831"/>
                      </a:xfrm>
                      <a:custGeom>
                        <a:avLst/>
                        <a:gdLst/>
                        <a:ahLst/>
                        <a:cxnLst/>
                        <a:rect l="l" t="t" r="r" b="b"/>
                        <a:pathLst>
                          <a:path w="3436" h="3670" extrusionOk="0">
                            <a:moveTo>
                              <a:pt x="567" y="0"/>
                            </a:moveTo>
                            <a:cubicBezTo>
                              <a:pt x="0" y="1835"/>
                              <a:pt x="1401" y="3670"/>
                              <a:pt x="3303" y="3670"/>
                            </a:cubicBezTo>
                            <a:lnTo>
                              <a:pt x="3436" y="3670"/>
                            </a:lnTo>
                            <a:cubicBezTo>
                              <a:pt x="3036" y="2502"/>
                              <a:pt x="2836" y="1235"/>
                              <a:pt x="28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68"/>
                      <p:cNvSpPr/>
                      <p:nvPr/>
                    </p:nvSpPr>
                    <p:spPr>
                      <a:xfrm>
                        <a:off x="4654728" y="4358765"/>
                        <a:ext cx="510945" cy="210102"/>
                      </a:xfrm>
                      <a:custGeom>
                        <a:avLst/>
                        <a:gdLst/>
                        <a:ahLst/>
                        <a:cxnLst/>
                        <a:rect l="l" t="t" r="r" b="b"/>
                        <a:pathLst>
                          <a:path w="26853" h="11042" extrusionOk="0">
                            <a:moveTo>
                              <a:pt x="2235" y="1"/>
                            </a:moveTo>
                            <a:cubicBezTo>
                              <a:pt x="2235" y="1235"/>
                              <a:pt x="2035" y="2502"/>
                              <a:pt x="1635" y="3670"/>
                            </a:cubicBezTo>
                            <a:cubicBezTo>
                              <a:pt x="1401" y="4337"/>
                              <a:pt x="1134" y="4971"/>
                              <a:pt x="834" y="5771"/>
                            </a:cubicBezTo>
                            <a:cubicBezTo>
                              <a:pt x="467" y="6639"/>
                              <a:pt x="200" y="7539"/>
                              <a:pt x="67" y="8473"/>
                            </a:cubicBezTo>
                            <a:cubicBezTo>
                              <a:pt x="0" y="9341"/>
                              <a:pt x="0" y="10208"/>
                              <a:pt x="67" y="11042"/>
                            </a:cubicBezTo>
                            <a:lnTo>
                              <a:pt x="25585" y="11042"/>
                            </a:lnTo>
                            <a:cubicBezTo>
                              <a:pt x="26853" y="7739"/>
                              <a:pt x="21983" y="5271"/>
                              <a:pt x="19481" y="5138"/>
                            </a:cubicBezTo>
                            <a:lnTo>
                              <a:pt x="18614" y="5138"/>
                            </a:lnTo>
                            <a:cubicBezTo>
                              <a:pt x="18027" y="5138"/>
                              <a:pt x="17439" y="5180"/>
                              <a:pt x="16869" y="5180"/>
                            </a:cubicBezTo>
                            <a:cubicBezTo>
                              <a:pt x="16727" y="5180"/>
                              <a:pt x="16586" y="5178"/>
                              <a:pt x="16445" y="5171"/>
                            </a:cubicBezTo>
                            <a:cubicBezTo>
                              <a:pt x="15978" y="5138"/>
                              <a:pt x="15545" y="5037"/>
                              <a:pt x="15111" y="4904"/>
                            </a:cubicBezTo>
                            <a:cubicBezTo>
                              <a:pt x="14811" y="4804"/>
                              <a:pt x="14511" y="4671"/>
                              <a:pt x="14277" y="4504"/>
                            </a:cubicBezTo>
                            <a:cubicBezTo>
                              <a:pt x="14110" y="4404"/>
                              <a:pt x="13944" y="4304"/>
                              <a:pt x="13810" y="4170"/>
                            </a:cubicBezTo>
                            <a:cubicBezTo>
                              <a:pt x="13210" y="3670"/>
                              <a:pt x="12943" y="3103"/>
                              <a:pt x="12609" y="2202"/>
                            </a:cubicBezTo>
                            <a:cubicBezTo>
                              <a:pt x="12342" y="1502"/>
                              <a:pt x="12176" y="768"/>
                              <a:pt x="121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68"/>
                      <p:cNvSpPr/>
                      <p:nvPr/>
                    </p:nvSpPr>
                    <p:spPr>
                      <a:xfrm>
                        <a:off x="4866725" y="4456515"/>
                        <a:ext cx="142193" cy="105374"/>
                      </a:xfrm>
                      <a:custGeom>
                        <a:avLst/>
                        <a:gdLst/>
                        <a:ahLst/>
                        <a:cxnLst/>
                        <a:rect l="l" t="t" r="r" b="b"/>
                        <a:pathLst>
                          <a:path w="7473" h="5538" extrusionOk="0">
                            <a:moveTo>
                              <a:pt x="5304" y="1"/>
                            </a:moveTo>
                            <a:lnTo>
                              <a:pt x="1" y="4470"/>
                            </a:lnTo>
                            <a:lnTo>
                              <a:pt x="901" y="5538"/>
                            </a:lnTo>
                            <a:lnTo>
                              <a:pt x="7473" y="1"/>
                            </a:lnTo>
                            <a:cubicBezTo>
                              <a:pt x="6983" y="1"/>
                              <a:pt x="6494" y="30"/>
                              <a:pt x="6015" y="30"/>
                            </a:cubicBezTo>
                            <a:cubicBezTo>
                              <a:pt x="5775" y="30"/>
                              <a:pt x="5538" y="23"/>
                              <a:pt x="5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68"/>
                      <p:cNvSpPr/>
                      <p:nvPr/>
                    </p:nvSpPr>
                    <p:spPr>
                      <a:xfrm>
                        <a:off x="4805795" y="4438115"/>
                        <a:ext cx="135837" cy="114888"/>
                      </a:xfrm>
                      <a:custGeom>
                        <a:avLst/>
                        <a:gdLst/>
                        <a:ahLst/>
                        <a:cxnLst/>
                        <a:rect l="l" t="t" r="r" b="b"/>
                        <a:pathLst>
                          <a:path w="7139" h="6038" extrusionOk="0">
                            <a:moveTo>
                              <a:pt x="5871" y="0"/>
                            </a:moveTo>
                            <a:lnTo>
                              <a:pt x="0" y="4970"/>
                            </a:lnTo>
                            <a:lnTo>
                              <a:pt x="868" y="6038"/>
                            </a:lnTo>
                            <a:lnTo>
                              <a:pt x="7139" y="734"/>
                            </a:lnTo>
                            <a:cubicBezTo>
                              <a:pt x="6839" y="634"/>
                              <a:pt x="6572" y="501"/>
                              <a:pt x="6305" y="300"/>
                            </a:cubicBezTo>
                            <a:cubicBezTo>
                              <a:pt x="6138" y="234"/>
                              <a:pt x="6005" y="100"/>
                              <a:pt x="5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68"/>
                      <p:cNvSpPr/>
                      <p:nvPr/>
                    </p:nvSpPr>
                    <p:spPr>
                      <a:xfrm>
                        <a:off x="4685821" y="4358765"/>
                        <a:ext cx="64770" cy="69831"/>
                      </a:xfrm>
                      <a:custGeom>
                        <a:avLst/>
                        <a:gdLst/>
                        <a:ahLst/>
                        <a:cxnLst/>
                        <a:rect l="l" t="t" r="r" b="b"/>
                        <a:pathLst>
                          <a:path w="3404" h="3670" extrusionOk="0">
                            <a:moveTo>
                              <a:pt x="601" y="1"/>
                            </a:moveTo>
                            <a:cubicBezTo>
                              <a:pt x="601" y="1235"/>
                              <a:pt x="401" y="2502"/>
                              <a:pt x="1" y="3670"/>
                            </a:cubicBezTo>
                            <a:lnTo>
                              <a:pt x="101" y="3670"/>
                            </a:lnTo>
                            <a:cubicBezTo>
                              <a:pt x="2036" y="3670"/>
                              <a:pt x="3403" y="1835"/>
                              <a:pt x="28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68"/>
                      <p:cNvSpPr/>
                      <p:nvPr/>
                    </p:nvSpPr>
                    <p:spPr>
                      <a:xfrm flipH="1">
                        <a:off x="4824180" y="4054212"/>
                        <a:ext cx="352922" cy="290645"/>
                      </a:xfrm>
                      <a:custGeom>
                        <a:avLst/>
                        <a:gdLst/>
                        <a:ahLst/>
                        <a:cxnLst/>
                        <a:rect l="l" t="t" r="r" b="b"/>
                        <a:pathLst>
                          <a:path w="18548" h="15275" extrusionOk="0">
                            <a:moveTo>
                              <a:pt x="7829" y="1"/>
                            </a:moveTo>
                            <a:cubicBezTo>
                              <a:pt x="7513" y="1"/>
                              <a:pt x="7193" y="20"/>
                              <a:pt x="6872" y="61"/>
                            </a:cubicBezTo>
                            <a:cubicBezTo>
                              <a:pt x="2903" y="561"/>
                              <a:pt x="1" y="4030"/>
                              <a:pt x="201" y="8033"/>
                            </a:cubicBezTo>
                            <a:cubicBezTo>
                              <a:pt x="401" y="12036"/>
                              <a:pt x="3637" y="15205"/>
                              <a:pt x="7639" y="15272"/>
                            </a:cubicBezTo>
                            <a:cubicBezTo>
                              <a:pt x="7704" y="15273"/>
                              <a:pt x="7769" y="15274"/>
                              <a:pt x="7834" y="15274"/>
                            </a:cubicBezTo>
                            <a:cubicBezTo>
                              <a:pt x="11752" y="15274"/>
                              <a:pt x="15051" y="12305"/>
                              <a:pt x="15445" y="8400"/>
                            </a:cubicBezTo>
                            <a:lnTo>
                              <a:pt x="18547" y="7132"/>
                            </a:lnTo>
                            <a:lnTo>
                              <a:pt x="15312" y="6165"/>
                            </a:lnTo>
                            <a:cubicBezTo>
                              <a:pt x="14606" y="2547"/>
                              <a:pt x="11422" y="1"/>
                              <a:pt x="78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68"/>
                      <p:cNvSpPr/>
                      <p:nvPr/>
                    </p:nvSpPr>
                    <p:spPr>
                      <a:xfrm flipH="1">
                        <a:off x="4984120" y="4173426"/>
                        <a:ext cx="95233" cy="93958"/>
                      </a:xfrm>
                      <a:custGeom>
                        <a:avLst/>
                        <a:gdLst/>
                        <a:ahLst/>
                        <a:cxnLst/>
                        <a:rect l="l" t="t" r="r" b="b"/>
                        <a:pathLst>
                          <a:path w="5005" h="4938" extrusionOk="0">
                            <a:moveTo>
                              <a:pt x="2502" y="0"/>
                            </a:moveTo>
                            <a:cubicBezTo>
                              <a:pt x="1135" y="0"/>
                              <a:pt x="1" y="1101"/>
                              <a:pt x="1" y="2469"/>
                            </a:cubicBezTo>
                            <a:cubicBezTo>
                              <a:pt x="1" y="3836"/>
                              <a:pt x="1135" y="4937"/>
                              <a:pt x="2502" y="4937"/>
                            </a:cubicBezTo>
                            <a:cubicBezTo>
                              <a:pt x="3870" y="4937"/>
                              <a:pt x="5004" y="3836"/>
                              <a:pt x="5004" y="2469"/>
                            </a:cubicBezTo>
                            <a:cubicBezTo>
                              <a:pt x="5004" y="1101"/>
                              <a:pt x="3870" y="0"/>
                              <a:pt x="2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68"/>
                      <p:cNvSpPr/>
                      <p:nvPr/>
                    </p:nvSpPr>
                    <p:spPr>
                      <a:xfrm flipH="1">
                        <a:off x="5033001" y="4118833"/>
                        <a:ext cx="34915" cy="79364"/>
                      </a:xfrm>
                      <a:custGeom>
                        <a:avLst/>
                        <a:gdLst/>
                        <a:ahLst/>
                        <a:cxnLst/>
                        <a:rect l="l" t="t" r="r" b="b"/>
                        <a:pathLst>
                          <a:path w="1835" h="4171" extrusionOk="0">
                            <a:moveTo>
                              <a:pt x="1835" y="0"/>
                            </a:moveTo>
                            <a:cubicBezTo>
                              <a:pt x="1835" y="0"/>
                              <a:pt x="1568" y="2469"/>
                              <a:pt x="0" y="3703"/>
                            </a:cubicBezTo>
                            <a:lnTo>
                              <a:pt x="1835" y="4170"/>
                            </a:lnTo>
                            <a:lnTo>
                              <a:pt x="18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68"/>
                      <p:cNvSpPr/>
                      <p:nvPr/>
                    </p:nvSpPr>
                    <p:spPr>
                      <a:xfrm flipH="1">
                        <a:off x="4997456" y="4118205"/>
                        <a:ext cx="35562" cy="79345"/>
                      </a:xfrm>
                      <a:custGeom>
                        <a:avLst/>
                        <a:gdLst/>
                        <a:ahLst/>
                        <a:cxnLst/>
                        <a:rect l="l" t="t" r="r" b="b"/>
                        <a:pathLst>
                          <a:path w="1869" h="4170" extrusionOk="0">
                            <a:moveTo>
                              <a:pt x="1" y="0"/>
                            </a:moveTo>
                            <a:lnTo>
                              <a:pt x="1" y="4170"/>
                            </a:lnTo>
                            <a:lnTo>
                              <a:pt x="1869" y="3703"/>
                            </a:lnTo>
                            <a:cubicBezTo>
                              <a:pt x="268" y="2469"/>
                              <a:pt x="1"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68"/>
                      <p:cNvSpPr/>
                      <p:nvPr/>
                    </p:nvSpPr>
                    <p:spPr>
                      <a:xfrm>
                        <a:off x="4819115" y="2004330"/>
                        <a:ext cx="343408" cy="316903"/>
                      </a:xfrm>
                      <a:custGeom>
                        <a:avLst/>
                        <a:gdLst/>
                        <a:ahLst/>
                        <a:cxnLst/>
                        <a:rect l="l" t="t" r="r" b="b"/>
                        <a:pathLst>
                          <a:path w="18048" h="16655" extrusionOk="0">
                            <a:moveTo>
                              <a:pt x="8990" y="1"/>
                            </a:moveTo>
                            <a:cubicBezTo>
                              <a:pt x="6958" y="1"/>
                              <a:pt x="4931" y="752"/>
                              <a:pt x="3370" y="2245"/>
                            </a:cubicBezTo>
                            <a:cubicBezTo>
                              <a:pt x="268" y="5180"/>
                              <a:pt x="1" y="10017"/>
                              <a:pt x="2703" y="13319"/>
                            </a:cubicBezTo>
                            <a:lnTo>
                              <a:pt x="1368" y="16655"/>
                            </a:lnTo>
                            <a:lnTo>
                              <a:pt x="4471" y="14920"/>
                            </a:lnTo>
                            <a:cubicBezTo>
                              <a:pt x="5865" y="15845"/>
                              <a:pt x="7443" y="16292"/>
                              <a:pt x="9005" y="16292"/>
                            </a:cubicBezTo>
                            <a:cubicBezTo>
                              <a:pt x="11441" y="16292"/>
                              <a:pt x="13839" y="15205"/>
                              <a:pt x="15445" y="13152"/>
                            </a:cubicBezTo>
                            <a:cubicBezTo>
                              <a:pt x="18047" y="9783"/>
                              <a:pt x="17647" y="4946"/>
                              <a:pt x="14478" y="2111"/>
                            </a:cubicBezTo>
                            <a:cubicBezTo>
                              <a:pt x="12921" y="701"/>
                              <a:pt x="10953" y="1"/>
                              <a:pt x="899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68"/>
                      <p:cNvSpPr/>
                      <p:nvPr/>
                    </p:nvSpPr>
                    <p:spPr>
                      <a:xfrm>
                        <a:off x="4902955" y="2093917"/>
                        <a:ext cx="160554" cy="135932"/>
                      </a:xfrm>
                      <a:custGeom>
                        <a:avLst/>
                        <a:gdLst/>
                        <a:ahLst/>
                        <a:cxnLst/>
                        <a:rect l="l" t="t" r="r" b="b"/>
                        <a:pathLst>
                          <a:path w="8438" h="7144" extrusionOk="0">
                            <a:moveTo>
                              <a:pt x="6119" y="1"/>
                            </a:moveTo>
                            <a:cubicBezTo>
                              <a:pt x="5604" y="1"/>
                              <a:pt x="5080" y="178"/>
                              <a:pt x="4635" y="572"/>
                            </a:cubicBezTo>
                            <a:cubicBezTo>
                              <a:pt x="4168" y="197"/>
                              <a:pt x="3672" y="37"/>
                              <a:pt x="3200" y="37"/>
                            </a:cubicBezTo>
                            <a:cubicBezTo>
                              <a:pt x="1444" y="37"/>
                              <a:pt x="1" y="2252"/>
                              <a:pt x="1499" y="3908"/>
                            </a:cubicBezTo>
                            <a:lnTo>
                              <a:pt x="4601" y="7143"/>
                            </a:lnTo>
                            <a:lnTo>
                              <a:pt x="4601" y="7110"/>
                            </a:lnTo>
                            <a:lnTo>
                              <a:pt x="7270" y="4475"/>
                            </a:lnTo>
                            <a:cubicBezTo>
                              <a:pt x="7970" y="3974"/>
                              <a:pt x="8404" y="3174"/>
                              <a:pt x="8437" y="2307"/>
                            </a:cubicBezTo>
                            <a:cubicBezTo>
                              <a:pt x="8437" y="935"/>
                              <a:pt x="7303" y="1"/>
                              <a:pt x="61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68"/>
                      <p:cNvSpPr/>
                      <p:nvPr/>
                    </p:nvSpPr>
                    <p:spPr>
                      <a:xfrm>
                        <a:off x="4795006" y="2579414"/>
                        <a:ext cx="344017" cy="316903"/>
                      </a:xfrm>
                      <a:custGeom>
                        <a:avLst/>
                        <a:gdLst/>
                        <a:ahLst/>
                        <a:cxnLst/>
                        <a:rect l="l" t="t" r="r" b="b"/>
                        <a:pathLst>
                          <a:path w="18080" h="16655" extrusionOk="0">
                            <a:moveTo>
                              <a:pt x="9001" y="0"/>
                            </a:moveTo>
                            <a:cubicBezTo>
                              <a:pt x="6974" y="0"/>
                              <a:pt x="4947" y="751"/>
                              <a:pt x="3369" y="2244"/>
                            </a:cubicBezTo>
                            <a:cubicBezTo>
                              <a:pt x="300" y="5213"/>
                              <a:pt x="0" y="10050"/>
                              <a:pt x="2702" y="13352"/>
                            </a:cubicBezTo>
                            <a:lnTo>
                              <a:pt x="1368" y="16654"/>
                            </a:lnTo>
                            <a:lnTo>
                              <a:pt x="4503" y="14953"/>
                            </a:lnTo>
                            <a:cubicBezTo>
                              <a:pt x="5875" y="15872"/>
                              <a:pt x="7433" y="16314"/>
                              <a:pt x="8979" y="16314"/>
                            </a:cubicBezTo>
                            <a:cubicBezTo>
                              <a:pt x="11419" y="16314"/>
                              <a:pt x="13832" y="15214"/>
                              <a:pt x="15445" y="13152"/>
                            </a:cubicBezTo>
                            <a:cubicBezTo>
                              <a:pt x="18080" y="9783"/>
                              <a:pt x="17646" y="4979"/>
                              <a:pt x="14477" y="2111"/>
                            </a:cubicBezTo>
                            <a:cubicBezTo>
                              <a:pt x="12920" y="701"/>
                              <a:pt x="10960" y="0"/>
                              <a:pt x="90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68"/>
                      <p:cNvSpPr/>
                      <p:nvPr/>
                    </p:nvSpPr>
                    <p:spPr>
                      <a:xfrm>
                        <a:off x="4975911" y="2665900"/>
                        <a:ext cx="85700" cy="81894"/>
                      </a:xfrm>
                      <a:custGeom>
                        <a:avLst/>
                        <a:gdLst/>
                        <a:ahLst/>
                        <a:cxnLst/>
                        <a:rect l="l" t="t" r="r" b="b"/>
                        <a:pathLst>
                          <a:path w="4504" h="4304" extrusionOk="0">
                            <a:moveTo>
                              <a:pt x="2235" y="1"/>
                            </a:moveTo>
                            <a:cubicBezTo>
                              <a:pt x="1001" y="1"/>
                              <a:pt x="0" y="968"/>
                              <a:pt x="0" y="2136"/>
                            </a:cubicBezTo>
                            <a:cubicBezTo>
                              <a:pt x="0" y="3337"/>
                              <a:pt x="1001" y="4304"/>
                              <a:pt x="2235" y="4304"/>
                            </a:cubicBezTo>
                            <a:cubicBezTo>
                              <a:pt x="3503" y="4304"/>
                              <a:pt x="4503" y="3337"/>
                              <a:pt x="4503" y="2136"/>
                            </a:cubicBezTo>
                            <a:cubicBezTo>
                              <a:pt x="4503" y="968"/>
                              <a:pt x="3503" y="1"/>
                              <a:pt x="22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68"/>
                      <p:cNvSpPr/>
                      <p:nvPr/>
                    </p:nvSpPr>
                    <p:spPr>
                      <a:xfrm>
                        <a:off x="5000020" y="2672883"/>
                        <a:ext cx="60945" cy="101569"/>
                      </a:xfrm>
                      <a:custGeom>
                        <a:avLst/>
                        <a:gdLst/>
                        <a:ahLst/>
                        <a:cxnLst/>
                        <a:rect l="l" t="t" r="r" b="b"/>
                        <a:pathLst>
                          <a:path w="3203" h="5338" extrusionOk="0">
                            <a:moveTo>
                              <a:pt x="1602" y="1"/>
                            </a:moveTo>
                            <a:cubicBezTo>
                              <a:pt x="734" y="1"/>
                              <a:pt x="1" y="701"/>
                              <a:pt x="1" y="1569"/>
                            </a:cubicBezTo>
                            <a:lnTo>
                              <a:pt x="1" y="3737"/>
                            </a:lnTo>
                            <a:cubicBezTo>
                              <a:pt x="1" y="4637"/>
                              <a:pt x="734" y="5338"/>
                              <a:pt x="1602" y="5338"/>
                            </a:cubicBezTo>
                            <a:cubicBezTo>
                              <a:pt x="2502" y="5338"/>
                              <a:pt x="3203" y="4637"/>
                              <a:pt x="3203" y="3737"/>
                            </a:cubicBezTo>
                            <a:lnTo>
                              <a:pt x="3203" y="1569"/>
                            </a:lnTo>
                            <a:cubicBezTo>
                              <a:pt x="3203" y="701"/>
                              <a:pt x="2502" y="1"/>
                              <a:pt x="16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68"/>
                      <p:cNvSpPr/>
                      <p:nvPr/>
                    </p:nvSpPr>
                    <p:spPr>
                      <a:xfrm>
                        <a:off x="4973361" y="2737428"/>
                        <a:ext cx="36266" cy="114469"/>
                      </a:xfrm>
                      <a:custGeom>
                        <a:avLst/>
                        <a:gdLst/>
                        <a:ahLst/>
                        <a:cxnLst/>
                        <a:rect l="l" t="t" r="r" b="b"/>
                        <a:pathLst>
                          <a:path w="1906" h="6016" extrusionOk="0">
                            <a:moveTo>
                              <a:pt x="1421" y="1"/>
                            </a:moveTo>
                            <a:cubicBezTo>
                              <a:pt x="1394" y="1"/>
                              <a:pt x="1365" y="4"/>
                              <a:pt x="1335" y="11"/>
                            </a:cubicBezTo>
                            <a:cubicBezTo>
                              <a:pt x="868" y="145"/>
                              <a:pt x="1" y="712"/>
                              <a:pt x="34" y="2146"/>
                            </a:cubicBezTo>
                            <a:lnTo>
                              <a:pt x="34" y="5682"/>
                            </a:lnTo>
                            <a:cubicBezTo>
                              <a:pt x="34" y="5849"/>
                              <a:pt x="201" y="6015"/>
                              <a:pt x="368" y="6015"/>
                            </a:cubicBezTo>
                            <a:cubicBezTo>
                              <a:pt x="568" y="6015"/>
                              <a:pt x="701" y="5882"/>
                              <a:pt x="734" y="5682"/>
                            </a:cubicBezTo>
                            <a:lnTo>
                              <a:pt x="734" y="2146"/>
                            </a:lnTo>
                            <a:cubicBezTo>
                              <a:pt x="668" y="912"/>
                              <a:pt x="1402" y="712"/>
                              <a:pt x="1502" y="678"/>
                            </a:cubicBezTo>
                            <a:cubicBezTo>
                              <a:pt x="1905" y="585"/>
                              <a:pt x="1789" y="1"/>
                              <a:pt x="14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68"/>
                      <p:cNvSpPr/>
                      <p:nvPr/>
                    </p:nvSpPr>
                    <p:spPr>
                      <a:xfrm>
                        <a:off x="4871805" y="2664644"/>
                        <a:ext cx="86347" cy="81894"/>
                      </a:xfrm>
                      <a:custGeom>
                        <a:avLst/>
                        <a:gdLst/>
                        <a:ahLst/>
                        <a:cxnLst/>
                        <a:rect l="l" t="t" r="r" b="b"/>
                        <a:pathLst>
                          <a:path w="4538" h="4304" extrusionOk="0">
                            <a:moveTo>
                              <a:pt x="2269" y="0"/>
                            </a:moveTo>
                            <a:cubicBezTo>
                              <a:pt x="1035" y="0"/>
                              <a:pt x="0" y="967"/>
                              <a:pt x="0" y="2168"/>
                            </a:cubicBezTo>
                            <a:cubicBezTo>
                              <a:pt x="0" y="3336"/>
                              <a:pt x="1035" y="4303"/>
                              <a:pt x="2269" y="4303"/>
                            </a:cubicBezTo>
                            <a:cubicBezTo>
                              <a:pt x="3503" y="4303"/>
                              <a:pt x="4537" y="3336"/>
                              <a:pt x="4537" y="2168"/>
                            </a:cubicBezTo>
                            <a:cubicBezTo>
                              <a:pt x="4537" y="967"/>
                              <a:pt x="3503" y="0"/>
                              <a:pt x="2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68"/>
                      <p:cNvSpPr/>
                      <p:nvPr/>
                    </p:nvSpPr>
                    <p:spPr>
                      <a:xfrm>
                        <a:off x="4872433" y="2671627"/>
                        <a:ext cx="60964" cy="101569"/>
                      </a:xfrm>
                      <a:custGeom>
                        <a:avLst/>
                        <a:gdLst/>
                        <a:ahLst/>
                        <a:cxnLst/>
                        <a:rect l="l" t="t" r="r" b="b"/>
                        <a:pathLst>
                          <a:path w="3204" h="5338" extrusionOk="0">
                            <a:moveTo>
                              <a:pt x="1602" y="0"/>
                            </a:moveTo>
                            <a:cubicBezTo>
                              <a:pt x="701" y="0"/>
                              <a:pt x="1" y="701"/>
                              <a:pt x="1" y="1601"/>
                            </a:cubicBezTo>
                            <a:lnTo>
                              <a:pt x="1" y="3769"/>
                            </a:lnTo>
                            <a:cubicBezTo>
                              <a:pt x="1" y="4637"/>
                              <a:pt x="701" y="5337"/>
                              <a:pt x="1602" y="5337"/>
                            </a:cubicBezTo>
                            <a:cubicBezTo>
                              <a:pt x="2469" y="5337"/>
                              <a:pt x="3203" y="4637"/>
                              <a:pt x="3203" y="3769"/>
                            </a:cubicBezTo>
                            <a:lnTo>
                              <a:pt x="3203" y="1601"/>
                            </a:lnTo>
                            <a:cubicBezTo>
                              <a:pt x="3203" y="701"/>
                              <a:pt x="2469" y="0"/>
                              <a:pt x="1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68"/>
                      <p:cNvSpPr/>
                      <p:nvPr/>
                    </p:nvSpPr>
                    <p:spPr>
                      <a:xfrm>
                        <a:off x="4923810" y="2736801"/>
                        <a:ext cx="36247" cy="113823"/>
                      </a:xfrm>
                      <a:custGeom>
                        <a:avLst/>
                        <a:gdLst/>
                        <a:ahLst/>
                        <a:cxnLst/>
                        <a:rect l="l" t="t" r="r" b="b"/>
                        <a:pathLst>
                          <a:path w="1905" h="5982" extrusionOk="0">
                            <a:moveTo>
                              <a:pt x="480" y="0"/>
                            </a:moveTo>
                            <a:cubicBezTo>
                              <a:pt x="115" y="0"/>
                              <a:pt x="1" y="552"/>
                              <a:pt x="403" y="645"/>
                            </a:cubicBezTo>
                            <a:cubicBezTo>
                              <a:pt x="503" y="678"/>
                              <a:pt x="1237" y="911"/>
                              <a:pt x="1204" y="2112"/>
                            </a:cubicBezTo>
                            <a:lnTo>
                              <a:pt x="1204" y="5648"/>
                            </a:lnTo>
                            <a:cubicBezTo>
                              <a:pt x="1204" y="5848"/>
                              <a:pt x="1337" y="5982"/>
                              <a:pt x="1537" y="5982"/>
                            </a:cubicBezTo>
                            <a:cubicBezTo>
                              <a:pt x="1704" y="5982"/>
                              <a:pt x="1871" y="5848"/>
                              <a:pt x="1871" y="5648"/>
                            </a:cubicBezTo>
                            <a:lnTo>
                              <a:pt x="1871" y="2112"/>
                            </a:lnTo>
                            <a:cubicBezTo>
                              <a:pt x="1904" y="678"/>
                              <a:pt x="1037" y="111"/>
                              <a:pt x="570" y="11"/>
                            </a:cubicBezTo>
                            <a:cubicBezTo>
                              <a:pt x="538" y="4"/>
                              <a:pt x="508" y="0"/>
                              <a:pt x="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68"/>
                      <p:cNvSpPr/>
                      <p:nvPr/>
                    </p:nvSpPr>
                    <p:spPr>
                      <a:xfrm>
                        <a:off x="4181850" y="2451447"/>
                        <a:ext cx="356709" cy="310548"/>
                      </a:xfrm>
                      <a:custGeom>
                        <a:avLst/>
                        <a:gdLst/>
                        <a:ahLst/>
                        <a:cxnLst/>
                        <a:rect l="l" t="t" r="r" b="b"/>
                        <a:pathLst>
                          <a:path w="18747" h="16321" extrusionOk="0">
                            <a:moveTo>
                              <a:pt x="9173" y="1"/>
                            </a:moveTo>
                            <a:cubicBezTo>
                              <a:pt x="6491" y="1"/>
                              <a:pt x="3875" y="1321"/>
                              <a:pt x="2335" y="3732"/>
                            </a:cubicBezTo>
                            <a:cubicBezTo>
                              <a:pt x="0" y="7301"/>
                              <a:pt x="834" y="12071"/>
                              <a:pt x="4237" y="14640"/>
                            </a:cubicBezTo>
                            <a:cubicBezTo>
                              <a:pt x="5699" y="15770"/>
                              <a:pt x="7439" y="16321"/>
                              <a:pt x="9171" y="16321"/>
                            </a:cubicBezTo>
                            <a:cubicBezTo>
                              <a:pt x="11428" y="16321"/>
                              <a:pt x="13673" y="15384"/>
                              <a:pt x="15278" y="13572"/>
                            </a:cubicBezTo>
                            <a:lnTo>
                              <a:pt x="18747" y="14406"/>
                            </a:lnTo>
                            <a:lnTo>
                              <a:pt x="16579" y="11571"/>
                            </a:lnTo>
                            <a:cubicBezTo>
                              <a:pt x="18347" y="7668"/>
                              <a:pt x="16846" y="3065"/>
                              <a:pt x="13076" y="997"/>
                            </a:cubicBezTo>
                            <a:cubicBezTo>
                              <a:pt x="11840" y="324"/>
                              <a:pt x="10499" y="1"/>
                              <a:pt x="91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68"/>
                      <p:cNvSpPr/>
                      <p:nvPr/>
                    </p:nvSpPr>
                    <p:spPr>
                      <a:xfrm>
                        <a:off x="4261180" y="2539588"/>
                        <a:ext cx="131404" cy="137112"/>
                      </a:xfrm>
                      <a:custGeom>
                        <a:avLst/>
                        <a:gdLst/>
                        <a:ahLst/>
                        <a:cxnLst/>
                        <a:rect l="l" t="t" r="r" b="b"/>
                        <a:pathLst>
                          <a:path w="6906" h="7206" extrusionOk="0">
                            <a:moveTo>
                              <a:pt x="3462" y="0"/>
                            </a:moveTo>
                            <a:cubicBezTo>
                              <a:pt x="3442" y="0"/>
                              <a:pt x="3423" y="0"/>
                              <a:pt x="3403" y="1"/>
                            </a:cubicBezTo>
                            <a:cubicBezTo>
                              <a:pt x="1535" y="1"/>
                              <a:pt x="1" y="1635"/>
                              <a:pt x="34" y="3637"/>
                            </a:cubicBezTo>
                            <a:cubicBezTo>
                              <a:pt x="34" y="5605"/>
                              <a:pt x="1602" y="7206"/>
                              <a:pt x="3503" y="7206"/>
                            </a:cubicBezTo>
                            <a:cubicBezTo>
                              <a:pt x="5371" y="7173"/>
                              <a:pt x="6906" y="5538"/>
                              <a:pt x="6906" y="3570"/>
                            </a:cubicBezTo>
                            <a:cubicBezTo>
                              <a:pt x="6873" y="1589"/>
                              <a:pt x="5337" y="0"/>
                              <a:pt x="3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68"/>
                      <p:cNvSpPr/>
                      <p:nvPr/>
                    </p:nvSpPr>
                    <p:spPr>
                      <a:xfrm>
                        <a:off x="4271969" y="2538960"/>
                        <a:ext cx="183463" cy="91427"/>
                      </a:xfrm>
                      <a:custGeom>
                        <a:avLst/>
                        <a:gdLst/>
                        <a:ahLst/>
                        <a:cxnLst/>
                        <a:rect l="l" t="t" r="r" b="b"/>
                        <a:pathLst>
                          <a:path w="9642" h="4805" extrusionOk="0">
                            <a:moveTo>
                              <a:pt x="8574" y="0"/>
                            </a:moveTo>
                            <a:lnTo>
                              <a:pt x="2369" y="67"/>
                            </a:lnTo>
                            <a:cubicBezTo>
                              <a:pt x="1035" y="67"/>
                              <a:pt x="1" y="1135"/>
                              <a:pt x="1" y="2469"/>
                            </a:cubicBezTo>
                            <a:cubicBezTo>
                              <a:pt x="1" y="3750"/>
                              <a:pt x="1068" y="4805"/>
                              <a:pt x="2343" y="4805"/>
                            </a:cubicBezTo>
                            <a:cubicBezTo>
                              <a:pt x="2363" y="4805"/>
                              <a:pt x="2383" y="4804"/>
                              <a:pt x="2403" y="4804"/>
                            </a:cubicBezTo>
                            <a:lnTo>
                              <a:pt x="7273" y="4770"/>
                            </a:lnTo>
                            <a:cubicBezTo>
                              <a:pt x="8574" y="4737"/>
                              <a:pt x="9641" y="3670"/>
                              <a:pt x="9641" y="2369"/>
                            </a:cubicBezTo>
                            <a:lnTo>
                              <a:pt x="9641" y="1034"/>
                            </a:lnTo>
                            <a:cubicBezTo>
                              <a:pt x="9641" y="434"/>
                              <a:pt x="9141" y="0"/>
                              <a:pt x="85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68"/>
                      <p:cNvSpPr/>
                      <p:nvPr/>
                    </p:nvSpPr>
                    <p:spPr>
                      <a:xfrm>
                        <a:off x="4081551" y="2819994"/>
                        <a:ext cx="328795" cy="281702"/>
                      </a:xfrm>
                      <a:custGeom>
                        <a:avLst/>
                        <a:gdLst/>
                        <a:ahLst/>
                        <a:cxnLst/>
                        <a:rect l="l" t="t" r="r" b="b"/>
                        <a:pathLst>
                          <a:path w="17280" h="14805" extrusionOk="0">
                            <a:moveTo>
                              <a:pt x="8343" y="1"/>
                            </a:moveTo>
                            <a:cubicBezTo>
                              <a:pt x="6896" y="1"/>
                              <a:pt x="5440" y="428"/>
                              <a:pt x="4170" y="1310"/>
                            </a:cubicBezTo>
                            <a:cubicBezTo>
                              <a:pt x="968" y="3511"/>
                              <a:pt x="1" y="7781"/>
                              <a:pt x="1969" y="11117"/>
                            </a:cubicBezTo>
                            <a:cubicBezTo>
                              <a:pt x="3347" y="13476"/>
                              <a:pt x="5806" y="14805"/>
                              <a:pt x="8358" y="14805"/>
                            </a:cubicBezTo>
                            <a:cubicBezTo>
                              <a:pt x="9450" y="14805"/>
                              <a:pt x="10560" y="14562"/>
                              <a:pt x="11609" y="14052"/>
                            </a:cubicBezTo>
                            <a:cubicBezTo>
                              <a:pt x="15078" y="12351"/>
                              <a:pt x="16646" y="8248"/>
                              <a:pt x="15212" y="4645"/>
                            </a:cubicBezTo>
                            <a:lnTo>
                              <a:pt x="17280" y="2177"/>
                            </a:lnTo>
                            <a:lnTo>
                              <a:pt x="14111" y="2777"/>
                            </a:lnTo>
                            <a:cubicBezTo>
                              <a:pt x="12651" y="957"/>
                              <a:pt x="10508" y="1"/>
                              <a:pt x="83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68"/>
                      <p:cNvSpPr/>
                      <p:nvPr/>
                    </p:nvSpPr>
                    <p:spPr>
                      <a:xfrm>
                        <a:off x="4158997" y="2894415"/>
                        <a:ext cx="54609" cy="52706"/>
                      </a:xfrm>
                      <a:custGeom>
                        <a:avLst/>
                        <a:gdLst/>
                        <a:ahLst/>
                        <a:cxnLst/>
                        <a:rect l="l" t="t" r="r" b="b"/>
                        <a:pathLst>
                          <a:path w="2870" h="2770" extrusionOk="0">
                            <a:moveTo>
                              <a:pt x="1435" y="0"/>
                            </a:moveTo>
                            <a:cubicBezTo>
                              <a:pt x="634" y="0"/>
                              <a:pt x="0" y="634"/>
                              <a:pt x="0" y="1401"/>
                            </a:cubicBezTo>
                            <a:cubicBezTo>
                              <a:pt x="0" y="2169"/>
                              <a:pt x="634" y="2769"/>
                              <a:pt x="1435" y="2769"/>
                            </a:cubicBezTo>
                            <a:cubicBezTo>
                              <a:pt x="2202" y="2769"/>
                              <a:pt x="2869" y="2169"/>
                              <a:pt x="2869" y="1401"/>
                            </a:cubicBezTo>
                            <a:cubicBezTo>
                              <a:pt x="2869" y="634"/>
                              <a:pt x="2202" y="0"/>
                              <a:pt x="14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68"/>
                      <p:cNvSpPr/>
                      <p:nvPr/>
                    </p:nvSpPr>
                    <p:spPr>
                      <a:xfrm>
                        <a:off x="4200251" y="2893140"/>
                        <a:ext cx="53962" cy="53334"/>
                      </a:xfrm>
                      <a:custGeom>
                        <a:avLst/>
                        <a:gdLst/>
                        <a:ahLst/>
                        <a:cxnLst/>
                        <a:rect l="l" t="t" r="r" b="b"/>
                        <a:pathLst>
                          <a:path w="2836" h="2803" extrusionOk="0">
                            <a:moveTo>
                              <a:pt x="1402" y="1"/>
                            </a:moveTo>
                            <a:cubicBezTo>
                              <a:pt x="634" y="1"/>
                              <a:pt x="1" y="634"/>
                              <a:pt x="1" y="1402"/>
                            </a:cubicBezTo>
                            <a:cubicBezTo>
                              <a:pt x="1" y="2169"/>
                              <a:pt x="634" y="2803"/>
                              <a:pt x="1402" y="2803"/>
                            </a:cubicBezTo>
                            <a:cubicBezTo>
                              <a:pt x="2202" y="2803"/>
                              <a:pt x="2836" y="2169"/>
                              <a:pt x="2836" y="1402"/>
                            </a:cubicBezTo>
                            <a:cubicBezTo>
                              <a:pt x="2836" y="634"/>
                              <a:pt x="2202" y="1"/>
                              <a:pt x="14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68"/>
                      <p:cNvSpPr/>
                      <p:nvPr/>
                    </p:nvSpPr>
                    <p:spPr>
                      <a:xfrm>
                        <a:off x="4233265" y="2891865"/>
                        <a:ext cx="54590" cy="52706"/>
                      </a:xfrm>
                      <a:custGeom>
                        <a:avLst/>
                        <a:gdLst/>
                        <a:ahLst/>
                        <a:cxnLst/>
                        <a:rect l="l" t="t" r="r" b="b"/>
                        <a:pathLst>
                          <a:path w="2869" h="2770" extrusionOk="0">
                            <a:moveTo>
                              <a:pt x="1435" y="1"/>
                            </a:moveTo>
                            <a:cubicBezTo>
                              <a:pt x="667" y="1"/>
                              <a:pt x="0" y="635"/>
                              <a:pt x="0" y="1402"/>
                            </a:cubicBezTo>
                            <a:cubicBezTo>
                              <a:pt x="0" y="2169"/>
                              <a:pt x="667" y="2770"/>
                              <a:pt x="1435" y="2770"/>
                            </a:cubicBezTo>
                            <a:cubicBezTo>
                              <a:pt x="2235" y="2770"/>
                              <a:pt x="2869" y="2169"/>
                              <a:pt x="2869" y="1402"/>
                            </a:cubicBezTo>
                            <a:cubicBezTo>
                              <a:pt x="2869" y="635"/>
                              <a:pt x="2235" y="1"/>
                              <a:pt x="14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68"/>
                      <p:cNvSpPr/>
                      <p:nvPr/>
                    </p:nvSpPr>
                    <p:spPr>
                      <a:xfrm>
                        <a:off x="4273891" y="2893140"/>
                        <a:ext cx="54590" cy="52706"/>
                      </a:xfrm>
                      <a:custGeom>
                        <a:avLst/>
                        <a:gdLst/>
                        <a:ahLst/>
                        <a:cxnLst/>
                        <a:rect l="l" t="t" r="r" b="b"/>
                        <a:pathLst>
                          <a:path w="2869" h="2770" extrusionOk="0">
                            <a:moveTo>
                              <a:pt x="1434" y="1"/>
                            </a:moveTo>
                            <a:cubicBezTo>
                              <a:pt x="634" y="1"/>
                              <a:pt x="0" y="601"/>
                              <a:pt x="0" y="1368"/>
                            </a:cubicBezTo>
                            <a:cubicBezTo>
                              <a:pt x="0" y="2136"/>
                              <a:pt x="634" y="2769"/>
                              <a:pt x="1434" y="2769"/>
                            </a:cubicBezTo>
                            <a:cubicBezTo>
                              <a:pt x="2202" y="2769"/>
                              <a:pt x="2869" y="2136"/>
                              <a:pt x="2869" y="1368"/>
                            </a:cubicBezTo>
                            <a:cubicBezTo>
                              <a:pt x="2869" y="601"/>
                              <a:pt x="2202" y="1"/>
                              <a:pt x="14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68"/>
                      <p:cNvSpPr/>
                      <p:nvPr/>
                    </p:nvSpPr>
                    <p:spPr>
                      <a:xfrm>
                        <a:off x="4148836" y="2926155"/>
                        <a:ext cx="53981" cy="53334"/>
                      </a:xfrm>
                      <a:custGeom>
                        <a:avLst/>
                        <a:gdLst/>
                        <a:ahLst/>
                        <a:cxnLst/>
                        <a:rect l="l" t="t" r="r" b="b"/>
                        <a:pathLst>
                          <a:path w="2837" h="2803" extrusionOk="0">
                            <a:moveTo>
                              <a:pt x="1402" y="0"/>
                            </a:moveTo>
                            <a:cubicBezTo>
                              <a:pt x="634" y="0"/>
                              <a:pt x="1" y="634"/>
                              <a:pt x="1" y="1401"/>
                            </a:cubicBezTo>
                            <a:cubicBezTo>
                              <a:pt x="1" y="2168"/>
                              <a:pt x="634" y="2802"/>
                              <a:pt x="1402" y="2802"/>
                            </a:cubicBezTo>
                            <a:cubicBezTo>
                              <a:pt x="2202" y="2802"/>
                              <a:pt x="2836" y="2168"/>
                              <a:pt x="2836" y="1401"/>
                            </a:cubicBezTo>
                            <a:cubicBezTo>
                              <a:pt x="2836" y="634"/>
                              <a:pt x="2202" y="0"/>
                              <a:pt x="14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68"/>
                      <p:cNvSpPr/>
                      <p:nvPr/>
                    </p:nvSpPr>
                    <p:spPr>
                      <a:xfrm>
                        <a:off x="4152641" y="2956620"/>
                        <a:ext cx="54609" cy="53334"/>
                      </a:xfrm>
                      <a:custGeom>
                        <a:avLst/>
                        <a:gdLst/>
                        <a:ahLst/>
                        <a:cxnLst/>
                        <a:rect l="l" t="t" r="r" b="b"/>
                        <a:pathLst>
                          <a:path w="2870" h="2803" extrusionOk="0">
                            <a:moveTo>
                              <a:pt x="1435" y="0"/>
                            </a:moveTo>
                            <a:cubicBezTo>
                              <a:pt x="635" y="0"/>
                              <a:pt x="1" y="634"/>
                              <a:pt x="1" y="1401"/>
                            </a:cubicBezTo>
                            <a:cubicBezTo>
                              <a:pt x="1" y="2169"/>
                              <a:pt x="635" y="2802"/>
                              <a:pt x="1435" y="2802"/>
                            </a:cubicBezTo>
                            <a:cubicBezTo>
                              <a:pt x="2236" y="2802"/>
                              <a:pt x="2870" y="2169"/>
                              <a:pt x="2870" y="1401"/>
                            </a:cubicBezTo>
                            <a:cubicBezTo>
                              <a:pt x="2870" y="634"/>
                              <a:pt x="2236" y="0"/>
                              <a:pt x="14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68"/>
                      <p:cNvSpPr/>
                      <p:nvPr/>
                    </p:nvSpPr>
                    <p:spPr>
                      <a:xfrm>
                        <a:off x="4194542" y="2963603"/>
                        <a:ext cx="54609" cy="47626"/>
                      </a:xfrm>
                      <a:custGeom>
                        <a:avLst/>
                        <a:gdLst/>
                        <a:ahLst/>
                        <a:cxnLst/>
                        <a:rect l="l" t="t" r="r" b="b"/>
                        <a:pathLst>
                          <a:path w="2870" h="2503" extrusionOk="0">
                            <a:moveTo>
                              <a:pt x="1435" y="0"/>
                            </a:moveTo>
                            <a:cubicBezTo>
                              <a:pt x="634" y="0"/>
                              <a:pt x="0" y="567"/>
                              <a:pt x="0" y="1268"/>
                            </a:cubicBezTo>
                            <a:cubicBezTo>
                              <a:pt x="0" y="1935"/>
                              <a:pt x="634" y="2502"/>
                              <a:pt x="1435" y="2502"/>
                            </a:cubicBezTo>
                            <a:cubicBezTo>
                              <a:pt x="2202" y="2502"/>
                              <a:pt x="2869" y="1935"/>
                              <a:pt x="2869" y="1268"/>
                            </a:cubicBezTo>
                            <a:cubicBezTo>
                              <a:pt x="2869" y="567"/>
                              <a:pt x="2202" y="0"/>
                              <a:pt x="14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68"/>
                      <p:cNvSpPr/>
                      <p:nvPr/>
                    </p:nvSpPr>
                    <p:spPr>
                      <a:xfrm>
                        <a:off x="4231990" y="2961053"/>
                        <a:ext cx="54609" cy="53334"/>
                      </a:xfrm>
                      <a:custGeom>
                        <a:avLst/>
                        <a:gdLst/>
                        <a:ahLst/>
                        <a:cxnLst/>
                        <a:rect l="l" t="t" r="r" b="b"/>
                        <a:pathLst>
                          <a:path w="2870" h="2803" extrusionOk="0">
                            <a:moveTo>
                              <a:pt x="1435" y="1"/>
                            </a:moveTo>
                            <a:cubicBezTo>
                              <a:pt x="634" y="1"/>
                              <a:pt x="0" y="635"/>
                              <a:pt x="0" y="1402"/>
                            </a:cubicBezTo>
                            <a:cubicBezTo>
                              <a:pt x="0" y="2169"/>
                              <a:pt x="634" y="2803"/>
                              <a:pt x="1435" y="2803"/>
                            </a:cubicBezTo>
                            <a:cubicBezTo>
                              <a:pt x="2235" y="2803"/>
                              <a:pt x="2869" y="2169"/>
                              <a:pt x="2869" y="1402"/>
                            </a:cubicBezTo>
                            <a:cubicBezTo>
                              <a:pt x="2869" y="635"/>
                              <a:pt x="2235" y="1"/>
                              <a:pt x="14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68"/>
                      <p:cNvSpPr/>
                      <p:nvPr/>
                    </p:nvSpPr>
                    <p:spPr>
                      <a:xfrm>
                        <a:off x="4235168" y="2998521"/>
                        <a:ext cx="53962" cy="53315"/>
                      </a:xfrm>
                      <a:custGeom>
                        <a:avLst/>
                        <a:gdLst/>
                        <a:ahLst/>
                        <a:cxnLst/>
                        <a:rect l="l" t="t" r="r" b="b"/>
                        <a:pathLst>
                          <a:path w="2836" h="2802" extrusionOk="0">
                            <a:moveTo>
                              <a:pt x="1401" y="0"/>
                            </a:moveTo>
                            <a:cubicBezTo>
                              <a:pt x="634" y="0"/>
                              <a:pt x="0" y="634"/>
                              <a:pt x="0" y="1401"/>
                            </a:cubicBezTo>
                            <a:cubicBezTo>
                              <a:pt x="0" y="2168"/>
                              <a:pt x="634" y="2802"/>
                              <a:pt x="1401" y="2802"/>
                            </a:cubicBezTo>
                            <a:cubicBezTo>
                              <a:pt x="2202" y="2802"/>
                              <a:pt x="2836" y="2168"/>
                              <a:pt x="2836" y="1401"/>
                            </a:cubicBezTo>
                            <a:cubicBezTo>
                              <a:pt x="2836" y="634"/>
                              <a:pt x="2202" y="0"/>
                              <a:pt x="1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68"/>
                      <p:cNvSpPr/>
                      <p:nvPr/>
                    </p:nvSpPr>
                    <p:spPr>
                      <a:xfrm>
                        <a:off x="4168511" y="2891865"/>
                        <a:ext cx="155531" cy="34307"/>
                      </a:xfrm>
                      <a:custGeom>
                        <a:avLst/>
                        <a:gdLst/>
                        <a:ahLst/>
                        <a:cxnLst/>
                        <a:rect l="l" t="t" r="r" b="b"/>
                        <a:pathLst>
                          <a:path w="8174" h="1803" extrusionOk="0">
                            <a:moveTo>
                              <a:pt x="868" y="1"/>
                            </a:moveTo>
                            <a:cubicBezTo>
                              <a:pt x="401" y="1"/>
                              <a:pt x="1" y="368"/>
                              <a:pt x="1" y="835"/>
                            </a:cubicBezTo>
                            <a:lnTo>
                              <a:pt x="1" y="968"/>
                            </a:lnTo>
                            <a:cubicBezTo>
                              <a:pt x="1" y="1435"/>
                              <a:pt x="401" y="1802"/>
                              <a:pt x="868" y="1802"/>
                            </a:cubicBezTo>
                            <a:lnTo>
                              <a:pt x="7339" y="1802"/>
                            </a:lnTo>
                            <a:cubicBezTo>
                              <a:pt x="7806" y="1802"/>
                              <a:pt x="8173" y="1435"/>
                              <a:pt x="8173" y="968"/>
                            </a:cubicBezTo>
                            <a:lnTo>
                              <a:pt x="8173" y="835"/>
                            </a:lnTo>
                            <a:cubicBezTo>
                              <a:pt x="8173" y="368"/>
                              <a:pt x="7806" y="1"/>
                              <a:pt x="73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68"/>
                      <p:cNvSpPr/>
                      <p:nvPr/>
                    </p:nvSpPr>
                    <p:spPr>
                      <a:xfrm>
                        <a:off x="4155819" y="2976923"/>
                        <a:ext cx="124421" cy="34307"/>
                      </a:xfrm>
                      <a:custGeom>
                        <a:avLst/>
                        <a:gdLst/>
                        <a:ahLst/>
                        <a:cxnLst/>
                        <a:rect l="l" t="t" r="r" b="b"/>
                        <a:pathLst>
                          <a:path w="6539" h="1803" extrusionOk="0">
                            <a:moveTo>
                              <a:pt x="768" y="1"/>
                            </a:moveTo>
                            <a:cubicBezTo>
                              <a:pt x="334" y="1"/>
                              <a:pt x="1" y="334"/>
                              <a:pt x="1" y="735"/>
                            </a:cubicBezTo>
                            <a:lnTo>
                              <a:pt x="1" y="1068"/>
                            </a:lnTo>
                            <a:cubicBezTo>
                              <a:pt x="1" y="1469"/>
                              <a:pt x="334" y="1802"/>
                              <a:pt x="768" y="1802"/>
                            </a:cubicBezTo>
                            <a:lnTo>
                              <a:pt x="5771" y="1802"/>
                            </a:lnTo>
                            <a:cubicBezTo>
                              <a:pt x="6205" y="1802"/>
                              <a:pt x="6539" y="1469"/>
                              <a:pt x="6539" y="1068"/>
                            </a:cubicBezTo>
                            <a:lnTo>
                              <a:pt x="6539" y="735"/>
                            </a:lnTo>
                            <a:cubicBezTo>
                              <a:pt x="6539" y="334"/>
                              <a:pt x="6205" y="1"/>
                              <a:pt x="57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68"/>
                      <p:cNvSpPr/>
                      <p:nvPr/>
                    </p:nvSpPr>
                    <p:spPr>
                      <a:xfrm>
                        <a:off x="4257374" y="3044208"/>
                        <a:ext cx="7002" cy="18438"/>
                      </a:xfrm>
                      <a:custGeom>
                        <a:avLst/>
                        <a:gdLst/>
                        <a:ahLst/>
                        <a:cxnLst/>
                        <a:rect l="l" t="t" r="r" b="b"/>
                        <a:pathLst>
                          <a:path w="368" h="969" extrusionOk="0">
                            <a:moveTo>
                              <a:pt x="168" y="1"/>
                            </a:moveTo>
                            <a:cubicBezTo>
                              <a:pt x="67" y="1"/>
                              <a:pt x="1" y="101"/>
                              <a:pt x="1" y="201"/>
                            </a:cubicBezTo>
                            <a:lnTo>
                              <a:pt x="1" y="801"/>
                            </a:lnTo>
                            <a:cubicBezTo>
                              <a:pt x="1" y="901"/>
                              <a:pt x="67" y="968"/>
                              <a:pt x="168" y="968"/>
                            </a:cubicBezTo>
                            <a:cubicBezTo>
                              <a:pt x="268" y="968"/>
                              <a:pt x="368" y="901"/>
                              <a:pt x="368" y="801"/>
                            </a:cubicBezTo>
                            <a:lnTo>
                              <a:pt x="368" y="201"/>
                            </a:lnTo>
                            <a:cubicBezTo>
                              <a:pt x="368" y="101"/>
                              <a:pt x="268" y="1"/>
                              <a:pt x="1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68"/>
                      <p:cNvSpPr/>
                      <p:nvPr/>
                    </p:nvSpPr>
                    <p:spPr>
                      <a:xfrm>
                        <a:off x="4177397" y="2910913"/>
                        <a:ext cx="151078" cy="128226"/>
                      </a:xfrm>
                      <a:custGeom>
                        <a:avLst/>
                        <a:gdLst/>
                        <a:ahLst/>
                        <a:cxnLst/>
                        <a:rect l="l" t="t" r="r" b="b"/>
                        <a:pathLst>
                          <a:path w="7940" h="6739" fill="none" extrusionOk="0">
                            <a:moveTo>
                              <a:pt x="7940" y="167"/>
                            </a:moveTo>
                            <a:lnTo>
                              <a:pt x="1302" y="167"/>
                            </a:lnTo>
                            <a:cubicBezTo>
                              <a:pt x="1302" y="167"/>
                              <a:pt x="67" y="1"/>
                              <a:pt x="34" y="1635"/>
                            </a:cubicBezTo>
                            <a:cubicBezTo>
                              <a:pt x="1" y="2169"/>
                              <a:pt x="1" y="2669"/>
                              <a:pt x="67" y="3203"/>
                            </a:cubicBezTo>
                            <a:cubicBezTo>
                              <a:pt x="301" y="4370"/>
                              <a:pt x="1869" y="4204"/>
                              <a:pt x="2736" y="4137"/>
                            </a:cubicBezTo>
                            <a:cubicBezTo>
                              <a:pt x="3737" y="4004"/>
                              <a:pt x="4571" y="4804"/>
                              <a:pt x="4537" y="5772"/>
                            </a:cubicBezTo>
                            <a:lnTo>
                              <a:pt x="4537" y="6739"/>
                            </a:lnTo>
                          </a:path>
                        </a:pathLst>
                      </a:custGeom>
                      <a:solidFill>
                        <a:schemeClr val="dk1"/>
                      </a:solidFill>
                      <a:ln w="7500" cap="rnd" cmpd="sng">
                        <a:solidFill>
                          <a:srgbClr val="F25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68"/>
                      <p:cNvSpPr/>
                      <p:nvPr/>
                    </p:nvSpPr>
                    <p:spPr>
                      <a:xfrm>
                        <a:off x="4171689" y="1683964"/>
                        <a:ext cx="943193" cy="353550"/>
                      </a:xfrm>
                      <a:custGeom>
                        <a:avLst/>
                        <a:gdLst/>
                        <a:ahLst/>
                        <a:cxnLst/>
                        <a:rect l="l" t="t" r="r" b="b"/>
                        <a:pathLst>
                          <a:path w="49570" h="18581" extrusionOk="0">
                            <a:moveTo>
                              <a:pt x="49569" y="18580"/>
                            </a:moveTo>
                            <a:cubicBezTo>
                              <a:pt x="47301" y="18147"/>
                              <a:pt x="45033" y="17846"/>
                              <a:pt x="42831" y="17279"/>
                            </a:cubicBezTo>
                            <a:cubicBezTo>
                              <a:pt x="42364" y="17179"/>
                              <a:pt x="41930" y="17046"/>
                              <a:pt x="41497" y="16912"/>
                            </a:cubicBezTo>
                            <a:cubicBezTo>
                              <a:pt x="40896" y="16746"/>
                              <a:pt x="40296" y="16545"/>
                              <a:pt x="39729" y="16312"/>
                            </a:cubicBezTo>
                            <a:cubicBezTo>
                              <a:pt x="36393" y="14944"/>
                              <a:pt x="33491" y="12643"/>
                              <a:pt x="31390" y="9741"/>
                            </a:cubicBezTo>
                            <a:lnTo>
                              <a:pt x="31323" y="9674"/>
                            </a:lnTo>
                            <a:lnTo>
                              <a:pt x="31256" y="9674"/>
                            </a:lnTo>
                            <a:cubicBezTo>
                              <a:pt x="29722" y="7305"/>
                              <a:pt x="29088" y="5071"/>
                              <a:pt x="29088" y="3903"/>
                            </a:cubicBezTo>
                            <a:cubicBezTo>
                              <a:pt x="29055" y="2569"/>
                              <a:pt x="28955" y="1268"/>
                              <a:pt x="28754" y="0"/>
                            </a:cubicBezTo>
                            <a:lnTo>
                              <a:pt x="19448" y="0"/>
                            </a:lnTo>
                            <a:lnTo>
                              <a:pt x="19448" y="2369"/>
                            </a:lnTo>
                            <a:cubicBezTo>
                              <a:pt x="19381" y="6071"/>
                              <a:pt x="17313" y="9307"/>
                              <a:pt x="14644" y="11875"/>
                            </a:cubicBezTo>
                            <a:cubicBezTo>
                              <a:pt x="11742" y="14611"/>
                              <a:pt x="8340" y="16712"/>
                              <a:pt x="4637" y="18147"/>
                            </a:cubicBezTo>
                            <a:cubicBezTo>
                              <a:pt x="3903" y="18180"/>
                              <a:pt x="2969" y="18247"/>
                              <a:pt x="1935" y="18347"/>
                            </a:cubicBezTo>
                            <a:cubicBezTo>
                              <a:pt x="1301" y="18413"/>
                              <a:pt x="668" y="18480"/>
                              <a:pt x="1" y="18547"/>
                            </a:cubicBezTo>
                            <a:close/>
                          </a:path>
                        </a:pathLst>
                      </a:custGeom>
                      <a:solidFill>
                        <a:schemeClr val="accent1">
                          <a:alpha val="167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68"/>
                      <p:cNvSpPr/>
                      <p:nvPr/>
                    </p:nvSpPr>
                    <p:spPr>
                      <a:xfrm>
                        <a:off x="4515801" y="1379924"/>
                        <a:ext cx="221537" cy="437347"/>
                      </a:xfrm>
                      <a:custGeom>
                        <a:avLst/>
                        <a:gdLst/>
                        <a:ahLst/>
                        <a:cxnLst/>
                        <a:rect l="l" t="t" r="r" b="b"/>
                        <a:pathLst>
                          <a:path w="11643" h="22985" extrusionOk="0">
                            <a:moveTo>
                              <a:pt x="5571" y="0"/>
                            </a:moveTo>
                            <a:cubicBezTo>
                              <a:pt x="2836" y="67"/>
                              <a:pt x="534" y="2068"/>
                              <a:pt x="101" y="4770"/>
                            </a:cubicBezTo>
                            <a:cubicBezTo>
                              <a:pt x="34" y="5104"/>
                              <a:pt x="0" y="5437"/>
                              <a:pt x="34" y="5804"/>
                            </a:cubicBezTo>
                            <a:lnTo>
                              <a:pt x="134" y="10941"/>
                            </a:lnTo>
                            <a:lnTo>
                              <a:pt x="267" y="17446"/>
                            </a:lnTo>
                            <a:cubicBezTo>
                              <a:pt x="333" y="20508"/>
                              <a:pt x="2836" y="22985"/>
                              <a:pt x="5916" y="22985"/>
                            </a:cubicBezTo>
                            <a:cubicBezTo>
                              <a:pt x="5956" y="22985"/>
                              <a:pt x="5997" y="22984"/>
                              <a:pt x="6038" y="22983"/>
                            </a:cubicBezTo>
                            <a:cubicBezTo>
                              <a:pt x="9140" y="22917"/>
                              <a:pt x="11642" y="20315"/>
                              <a:pt x="11575" y="17212"/>
                            </a:cubicBezTo>
                            <a:lnTo>
                              <a:pt x="11342" y="5537"/>
                            </a:lnTo>
                            <a:cubicBezTo>
                              <a:pt x="11275" y="2469"/>
                              <a:pt x="8740" y="0"/>
                              <a:pt x="56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68"/>
                      <p:cNvSpPr/>
                      <p:nvPr/>
                    </p:nvSpPr>
                    <p:spPr>
                      <a:xfrm>
                        <a:off x="4466288" y="1588725"/>
                        <a:ext cx="63495" cy="107962"/>
                      </a:xfrm>
                      <a:custGeom>
                        <a:avLst/>
                        <a:gdLst/>
                        <a:ahLst/>
                        <a:cxnLst/>
                        <a:rect l="l" t="t" r="r" b="b"/>
                        <a:pathLst>
                          <a:path w="3337" h="5674" extrusionOk="0">
                            <a:moveTo>
                              <a:pt x="1862" y="0"/>
                            </a:moveTo>
                            <a:cubicBezTo>
                              <a:pt x="1842" y="0"/>
                              <a:pt x="1822" y="1"/>
                              <a:pt x="1802" y="2"/>
                            </a:cubicBezTo>
                            <a:lnTo>
                              <a:pt x="1435" y="2"/>
                            </a:lnTo>
                            <a:cubicBezTo>
                              <a:pt x="634" y="2"/>
                              <a:pt x="1" y="669"/>
                              <a:pt x="34" y="1469"/>
                            </a:cubicBezTo>
                            <a:lnTo>
                              <a:pt x="67" y="4271"/>
                            </a:lnTo>
                            <a:cubicBezTo>
                              <a:pt x="100" y="5052"/>
                              <a:pt x="735" y="5674"/>
                              <a:pt x="1508" y="5674"/>
                            </a:cubicBezTo>
                            <a:cubicBezTo>
                              <a:pt x="1528" y="5674"/>
                              <a:pt x="1548" y="5673"/>
                              <a:pt x="1568" y="5672"/>
                            </a:cubicBezTo>
                            <a:lnTo>
                              <a:pt x="1902" y="5672"/>
                            </a:lnTo>
                            <a:cubicBezTo>
                              <a:pt x="2736" y="5639"/>
                              <a:pt x="3336" y="5005"/>
                              <a:pt x="3336" y="4205"/>
                            </a:cubicBezTo>
                            <a:lnTo>
                              <a:pt x="3270" y="1403"/>
                            </a:lnTo>
                            <a:cubicBezTo>
                              <a:pt x="3270" y="622"/>
                              <a:pt x="2636" y="0"/>
                              <a:pt x="18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68"/>
                      <p:cNvSpPr/>
                      <p:nvPr/>
                    </p:nvSpPr>
                    <p:spPr>
                      <a:xfrm>
                        <a:off x="4722089" y="1580486"/>
                        <a:ext cx="64123" cy="107943"/>
                      </a:xfrm>
                      <a:custGeom>
                        <a:avLst/>
                        <a:gdLst/>
                        <a:ahLst/>
                        <a:cxnLst/>
                        <a:rect l="l" t="t" r="r" b="b"/>
                        <a:pathLst>
                          <a:path w="3370" h="5673" extrusionOk="0">
                            <a:moveTo>
                              <a:pt x="1435" y="1"/>
                            </a:moveTo>
                            <a:cubicBezTo>
                              <a:pt x="634" y="34"/>
                              <a:pt x="1" y="668"/>
                              <a:pt x="34" y="1469"/>
                            </a:cubicBezTo>
                            <a:lnTo>
                              <a:pt x="101" y="4271"/>
                            </a:lnTo>
                            <a:cubicBezTo>
                              <a:pt x="101" y="5051"/>
                              <a:pt x="735" y="5673"/>
                              <a:pt x="1508" y="5673"/>
                            </a:cubicBezTo>
                            <a:cubicBezTo>
                              <a:pt x="1528" y="5673"/>
                              <a:pt x="1548" y="5673"/>
                              <a:pt x="1568" y="5672"/>
                            </a:cubicBezTo>
                            <a:lnTo>
                              <a:pt x="1935" y="5672"/>
                            </a:lnTo>
                            <a:cubicBezTo>
                              <a:pt x="2736" y="5672"/>
                              <a:pt x="3370" y="5005"/>
                              <a:pt x="3336" y="4204"/>
                            </a:cubicBezTo>
                            <a:lnTo>
                              <a:pt x="3270" y="1402"/>
                            </a:lnTo>
                            <a:cubicBezTo>
                              <a:pt x="3270" y="601"/>
                              <a:pt x="2602" y="1"/>
                              <a:pt x="18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68"/>
                      <p:cNvSpPr/>
                      <p:nvPr/>
                    </p:nvSpPr>
                    <p:spPr>
                      <a:xfrm>
                        <a:off x="4518331" y="1379924"/>
                        <a:ext cx="210749" cy="87603"/>
                      </a:xfrm>
                      <a:custGeom>
                        <a:avLst/>
                        <a:gdLst/>
                        <a:ahLst/>
                        <a:cxnLst/>
                        <a:rect l="l" t="t" r="r" b="b"/>
                        <a:pathLst>
                          <a:path w="11076" h="4604" extrusionOk="0">
                            <a:moveTo>
                              <a:pt x="5405" y="0"/>
                            </a:moveTo>
                            <a:cubicBezTo>
                              <a:pt x="2770" y="67"/>
                              <a:pt x="501" y="1968"/>
                              <a:pt x="1" y="4603"/>
                            </a:cubicBezTo>
                            <a:lnTo>
                              <a:pt x="11075" y="4603"/>
                            </a:lnTo>
                            <a:cubicBezTo>
                              <a:pt x="10542" y="1935"/>
                              <a:pt x="8240" y="33"/>
                              <a:pt x="55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68"/>
                      <p:cNvSpPr/>
                      <p:nvPr/>
                    </p:nvSpPr>
                    <p:spPr>
                      <a:xfrm>
                        <a:off x="4515801" y="1470691"/>
                        <a:ext cx="27951" cy="117438"/>
                      </a:xfrm>
                      <a:custGeom>
                        <a:avLst/>
                        <a:gdLst/>
                        <a:ahLst/>
                        <a:cxnLst/>
                        <a:rect l="l" t="t" r="r" b="b"/>
                        <a:pathLst>
                          <a:path w="1469" h="6172" extrusionOk="0">
                            <a:moveTo>
                              <a:pt x="67" y="0"/>
                            </a:moveTo>
                            <a:cubicBezTo>
                              <a:pt x="34" y="334"/>
                              <a:pt x="0" y="667"/>
                              <a:pt x="0" y="1034"/>
                            </a:cubicBezTo>
                            <a:lnTo>
                              <a:pt x="67" y="6171"/>
                            </a:lnTo>
                            <a:cubicBezTo>
                              <a:pt x="868" y="5838"/>
                              <a:pt x="1468" y="4570"/>
                              <a:pt x="1468" y="3102"/>
                            </a:cubicBezTo>
                            <a:cubicBezTo>
                              <a:pt x="1468" y="1601"/>
                              <a:pt x="868" y="334"/>
                              <a:pt x="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8"/>
                      <p:cNvSpPr/>
                      <p:nvPr/>
                    </p:nvSpPr>
                    <p:spPr>
                      <a:xfrm>
                        <a:off x="4708122" y="1468788"/>
                        <a:ext cx="24774" cy="118066"/>
                      </a:xfrm>
                      <a:custGeom>
                        <a:avLst/>
                        <a:gdLst/>
                        <a:ahLst/>
                        <a:cxnLst/>
                        <a:rect l="l" t="t" r="r" b="b"/>
                        <a:pathLst>
                          <a:path w="1302" h="6205" extrusionOk="0">
                            <a:moveTo>
                              <a:pt x="1268" y="0"/>
                            </a:moveTo>
                            <a:cubicBezTo>
                              <a:pt x="534" y="334"/>
                              <a:pt x="1" y="1601"/>
                              <a:pt x="1" y="3102"/>
                            </a:cubicBezTo>
                            <a:cubicBezTo>
                              <a:pt x="1" y="4603"/>
                              <a:pt x="534" y="5871"/>
                              <a:pt x="1235" y="6205"/>
                            </a:cubicBezTo>
                            <a:lnTo>
                              <a:pt x="1302" y="1068"/>
                            </a:lnTo>
                            <a:cubicBezTo>
                              <a:pt x="1302" y="701"/>
                              <a:pt x="1302" y="367"/>
                              <a:pt x="12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68"/>
                      <p:cNvSpPr/>
                      <p:nvPr/>
                    </p:nvSpPr>
                    <p:spPr>
                      <a:xfrm>
                        <a:off x="4171137" y="1495561"/>
                        <a:ext cx="352922" cy="290645"/>
                      </a:xfrm>
                      <a:custGeom>
                        <a:avLst/>
                        <a:gdLst/>
                        <a:ahLst/>
                        <a:cxnLst/>
                        <a:rect l="l" t="t" r="r" b="b"/>
                        <a:pathLst>
                          <a:path w="18548" h="15275" extrusionOk="0">
                            <a:moveTo>
                              <a:pt x="7829" y="1"/>
                            </a:moveTo>
                            <a:cubicBezTo>
                              <a:pt x="7513" y="1"/>
                              <a:pt x="7193" y="20"/>
                              <a:pt x="6872" y="61"/>
                            </a:cubicBezTo>
                            <a:cubicBezTo>
                              <a:pt x="2903" y="561"/>
                              <a:pt x="1" y="4030"/>
                              <a:pt x="201" y="8033"/>
                            </a:cubicBezTo>
                            <a:cubicBezTo>
                              <a:pt x="401" y="12036"/>
                              <a:pt x="3636" y="15172"/>
                              <a:pt x="7639" y="15272"/>
                            </a:cubicBezTo>
                            <a:cubicBezTo>
                              <a:pt x="7704" y="15273"/>
                              <a:pt x="7769" y="15274"/>
                              <a:pt x="7834" y="15274"/>
                            </a:cubicBezTo>
                            <a:cubicBezTo>
                              <a:pt x="11752" y="15274"/>
                              <a:pt x="15051" y="12305"/>
                              <a:pt x="15445" y="8367"/>
                            </a:cubicBezTo>
                            <a:lnTo>
                              <a:pt x="18547" y="7133"/>
                            </a:lnTo>
                            <a:lnTo>
                              <a:pt x="15311" y="6132"/>
                            </a:lnTo>
                            <a:cubicBezTo>
                              <a:pt x="14606" y="2545"/>
                              <a:pt x="11422" y="1"/>
                              <a:pt x="78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68"/>
                      <p:cNvSpPr/>
                      <p:nvPr/>
                    </p:nvSpPr>
                    <p:spPr>
                      <a:xfrm>
                        <a:off x="4239050" y="1603986"/>
                        <a:ext cx="154884" cy="87603"/>
                      </a:xfrm>
                      <a:custGeom>
                        <a:avLst/>
                        <a:gdLst/>
                        <a:ahLst/>
                        <a:cxnLst/>
                        <a:rect l="l" t="t" r="r" b="b"/>
                        <a:pathLst>
                          <a:path w="8140" h="4604" extrusionOk="0">
                            <a:moveTo>
                              <a:pt x="4070" y="0"/>
                            </a:moveTo>
                            <a:cubicBezTo>
                              <a:pt x="1835" y="0"/>
                              <a:pt x="1" y="1034"/>
                              <a:pt x="1" y="2302"/>
                            </a:cubicBezTo>
                            <a:cubicBezTo>
                              <a:pt x="1" y="3569"/>
                              <a:pt x="1835" y="4604"/>
                              <a:pt x="4070" y="4604"/>
                            </a:cubicBezTo>
                            <a:cubicBezTo>
                              <a:pt x="6305" y="4604"/>
                              <a:pt x="8140" y="3569"/>
                              <a:pt x="8140" y="2302"/>
                            </a:cubicBezTo>
                            <a:cubicBezTo>
                              <a:pt x="8140" y="1034"/>
                              <a:pt x="6305" y="0"/>
                              <a:pt x="4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68"/>
                      <p:cNvSpPr/>
                      <p:nvPr/>
                    </p:nvSpPr>
                    <p:spPr>
                      <a:xfrm>
                        <a:off x="4290465" y="1621759"/>
                        <a:ext cx="52059" cy="52059"/>
                      </a:xfrm>
                      <a:custGeom>
                        <a:avLst/>
                        <a:gdLst/>
                        <a:ahLst/>
                        <a:cxnLst/>
                        <a:rect l="l" t="t" r="r" b="b"/>
                        <a:pathLst>
                          <a:path w="2736" h="2736" extrusionOk="0">
                            <a:moveTo>
                              <a:pt x="1368" y="0"/>
                            </a:moveTo>
                            <a:cubicBezTo>
                              <a:pt x="634" y="0"/>
                              <a:pt x="1" y="634"/>
                              <a:pt x="1" y="1368"/>
                            </a:cubicBezTo>
                            <a:cubicBezTo>
                              <a:pt x="1" y="2102"/>
                              <a:pt x="634" y="2735"/>
                              <a:pt x="1368" y="2735"/>
                            </a:cubicBezTo>
                            <a:cubicBezTo>
                              <a:pt x="2136" y="2735"/>
                              <a:pt x="2736" y="2102"/>
                              <a:pt x="2736" y="1368"/>
                            </a:cubicBezTo>
                            <a:cubicBezTo>
                              <a:pt x="2736" y="634"/>
                              <a:pt x="2136" y="0"/>
                              <a:pt x="13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1" name="Google Shape;1351;p68"/>
                    <p:cNvSpPr/>
                    <p:nvPr/>
                  </p:nvSpPr>
                  <p:spPr>
                    <a:xfrm>
                      <a:off x="4083850" y="2053825"/>
                      <a:ext cx="102400" cy="253600"/>
                    </a:xfrm>
                    <a:custGeom>
                      <a:avLst/>
                      <a:gdLst/>
                      <a:ahLst/>
                      <a:cxnLst/>
                      <a:rect l="l" t="t" r="r" b="b"/>
                      <a:pathLst>
                        <a:path w="4096" h="10144" extrusionOk="0">
                          <a:moveTo>
                            <a:pt x="0" y="0"/>
                          </a:moveTo>
                          <a:cubicBezTo>
                            <a:pt x="429" y="468"/>
                            <a:pt x="1921" y="1770"/>
                            <a:pt x="2572" y="2810"/>
                          </a:cubicBezTo>
                          <a:cubicBezTo>
                            <a:pt x="3223" y="3850"/>
                            <a:pt x="3651" y="5017"/>
                            <a:pt x="3905" y="6239"/>
                          </a:cubicBezTo>
                          <a:cubicBezTo>
                            <a:pt x="4159" y="7461"/>
                            <a:pt x="4064" y="9493"/>
                            <a:pt x="4096" y="10144"/>
                          </a:cubicBezTo>
                        </a:path>
                      </a:pathLst>
                    </a:custGeom>
                    <a:noFill/>
                    <a:ln w="19050" cap="flat" cmpd="sng">
                      <a:solidFill>
                        <a:schemeClr val="accent1"/>
                      </a:solidFill>
                      <a:prstDash val="solid"/>
                      <a:round/>
                      <a:headEnd type="none" w="med" len="med"/>
                      <a:tailEnd type="none" w="med" len="med"/>
                    </a:ln>
                  </p:spPr>
                </p:sp>
                <p:sp>
                  <p:nvSpPr>
                    <p:cNvPr id="1352" name="Google Shape;1352;p68"/>
                    <p:cNvSpPr/>
                    <p:nvPr/>
                  </p:nvSpPr>
                  <p:spPr>
                    <a:xfrm>
                      <a:off x="4072833" y="3269301"/>
                      <a:ext cx="188400" cy="339950"/>
                    </a:xfrm>
                    <a:custGeom>
                      <a:avLst/>
                      <a:gdLst/>
                      <a:ahLst/>
                      <a:cxnLst/>
                      <a:rect l="l" t="t" r="r" b="b"/>
                      <a:pathLst>
                        <a:path w="7536" h="13598" extrusionOk="0">
                          <a:moveTo>
                            <a:pt x="3251" y="578"/>
                          </a:moveTo>
                          <a:cubicBezTo>
                            <a:pt x="3680" y="927"/>
                            <a:pt x="4433" y="1602"/>
                            <a:pt x="4965" y="2102"/>
                          </a:cubicBezTo>
                          <a:cubicBezTo>
                            <a:pt x="5497" y="2602"/>
                            <a:pt x="6125" y="3134"/>
                            <a:pt x="6442" y="3578"/>
                          </a:cubicBezTo>
                          <a:cubicBezTo>
                            <a:pt x="6760" y="4023"/>
                            <a:pt x="6719" y="4110"/>
                            <a:pt x="6870" y="4769"/>
                          </a:cubicBezTo>
                          <a:cubicBezTo>
                            <a:pt x="7021" y="5428"/>
                            <a:pt x="7243" y="6809"/>
                            <a:pt x="7346" y="7531"/>
                          </a:cubicBezTo>
                          <a:cubicBezTo>
                            <a:pt x="7449" y="8253"/>
                            <a:pt x="7584" y="8794"/>
                            <a:pt x="7489" y="9103"/>
                          </a:cubicBezTo>
                          <a:cubicBezTo>
                            <a:pt x="7394" y="9413"/>
                            <a:pt x="6958" y="9444"/>
                            <a:pt x="6775" y="9388"/>
                          </a:cubicBezTo>
                          <a:cubicBezTo>
                            <a:pt x="6593" y="9332"/>
                            <a:pt x="6577" y="9364"/>
                            <a:pt x="6394" y="8769"/>
                          </a:cubicBezTo>
                          <a:cubicBezTo>
                            <a:pt x="6212" y="8174"/>
                            <a:pt x="5918" y="6516"/>
                            <a:pt x="5680" y="5817"/>
                          </a:cubicBezTo>
                          <a:cubicBezTo>
                            <a:pt x="5442" y="5119"/>
                            <a:pt x="5203" y="4919"/>
                            <a:pt x="4965" y="4578"/>
                          </a:cubicBezTo>
                          <a:cubicBezTo>
                            <a:pt x="4727" y="4237"/>
                            <a:pt x="4370" y="3555"/>
                            <a:pt x="4251" y="3769"/>
                          </a:cubicBezTo>
                          <a:cubicBezTo>
                            <a:pt x="4132" y="3983"/>
                            <a:pt x="4227" y="5174"/>
                            <a:pt x="4251" y="5864"/>
                          </a:cubicBezTo>
                          <a:cubicBezTo>
                            <a:pt x="4275" y="6555"/>
                            <a:pt x="4172" y="7071"/>
                            <a:pt x="4394" y="7912"/>
                          </a:cubicBezTo>
                          <a:cubicBezTo>
                            <a:pt x="4616" y="8753"/>
                            <a:pt x="5259" y="10063"/>
                            <a:pt x="5584" y="10912"/>
                          </a:cubicBezTo>
                          <a:cubicBezTo>
                            <a:pt x="5909" y="11761"/>
                            <a:pt x="6465" y="12564"/>
                            <a:pt x="6346" y="13008"/>
                          </a:cubicBezTo>
                          <a:cubicBezTo>
                            <a:pt x="6227" y="13453"/>
                            <a:pt x="5299" y="13651"/>
                            <a:pt x="4870" y="13579"/>
                          </a:cubicBezTo>
                          <a:cubicBezTo>
                            <a:pt x="4442" y="13508"/>
                            <a:pt x="4410" y="13333"/>
                            <a:pt x="3775" y="12579"/>
                          </a:cubicBezTo>
                          <a:cubicBezTo>
                            <a:pt x="3140" y="11825"/>
                            <a:pt x="1655" y="10508"/>
                            <a:pt x="1060" y="9055"/>
                          </a:cubicBezTo>
                          <a:cubicBezTo>
                            <a:pt x="465" y="7603"/>
                            <a:pt x="362" y="5071"/>
                            <a:pt x="203" y="3864"/>
                          </a:cubicBezTo>
                          <a:cubicBezTo>
                            <a:pt x="44" y="2658"/>
                            <a:pt x="107" y="2340"/>
                            <a:pt x="107" y="1816"/>
                          </a:cubicBezTo>
                          <a:cubicBezTo>
                            <a:pt x="107" y="1292"/>
                            <a:pt x="-178" y="1023"/>
                            <a:pt x="203" y="721"/>
                          </a:cubicBezTo>
                          <a:cubicBezTo>
                            <a:pt x="584" y="419"/>
                            <a:pt x="1885" y="30"/>
                            <a:pt x="2393" y="6"/>
                          </a:cubicBezTo>
                          <a:cubicBezTo>
                            <a:pt x="2901" y="-18"/>
                            <a:pt x="2822" y="229"/>
                            <a:pt x="3251" y="578"/>
                          </a:cubicBezTo>
                          <a:close/>
                        </a:path>
                      </a:pathLst>
                    </a:custGeom>
                    <a:solidFill>
                      <a:schemeClr val="accent3"/>
                    </a:solidFill>
                    <a:ln>
                      <a:noFill/>
                    </a:ln>
                  </p:spPr>
                </p:sp>
                <p:sp>
                  <p:nvSpPr>
                    <p:cNvPr id="1353" name="Google Shape;1353;p68"/>
                    <p:cNvSpPr/>
                    <p:nvPr/>
                  </p:nvSpPr>
                  <p:spPr>
                    <a:xfrm>
                      <a:off x="4157533" y="3392100"/>
                      <a:ext cx="69200" cy="210725"/>
                    </a:xfrm>
                    <a:custGeom>
                      <a:avLst/>
                      <a:gdLst/>
                      <a:ahLst/>
                      <a:cxnLst/>
                      <a:rect l="l" t="t" r="r" b="b"/>
                      <a:pathLst>
                        <a:path w="2768" h="8429" extrusionOk="0">
                          <a:moveTo>
                            <a:pt x="2768" y="8429"/>
                          </a:moveTo>
                          <a:cubicBezTo>
                            <a:pt x="2617" y="8175"/>
                            <a:pt x="2300" y="7699"/>
                            <a:pt x="1863" y="6905"/>
                          </a:cubicBezTo>
                          <a:cubicBezTo>
                            <a:pt x="1426" y="6111"/>
                            <a:pt x="442" y="4715"/>
                            <a:pt x="148" y="3667"/>
                          </a:cubicBezTo>
                          <a:cubicBezTo>
                            <a:pt x="-146" y="2619"/>
                            <a:pt x="109" y="1230"/>
                            <a:pt x="101" y="619"/>
                          </a:cubicBezTo>
                          <a:cubicBezTo>
                            <a:pt x="93" y="8"/>
                            <a:pt x="101" y="103"/>
                            <a:pt x="101" y="0"/>
                          </a:cubicBezTo>
                        </a:path>
                      </a:pathLst>
                    </a:custGeom>
                    <a:noFill/>
                    <a:ln w="9525" cap="flat" cmpd="sng">
                      <a:solidFill>
                        <a:schemeClr val="accent1"/>
                      </a:solidFill>
                      <a:prstDash val="solid"/>
                      <a:round/>
                      <a:headEnd type="none" w="med" len="med"/>
                      <a:tailEnd type="none" w="med" len="med"/>
                    </a:ln>
                  </p:spPr>
                </p:sp>
                <p:sp>
                  <p:nvSpPr>
                    <p:cNvPr id="1354" name="Google Shape;1354;p68"/>
                    <p:cNvSpPr/>
                    <p:nvPr/>
                  </p:nvSpPr>
                  <p:spPr>
                    <a:xfrm>
                      <a:off x="4120750" y="3383750"/>
                      <a:ext cx="82150" cy="226225"/>
                    </a:xfrm>
                    <a:custGeom>
                      <a:avLst/>
                      <a:gdLst/>
                      <a:ahLst/>
                      <a:cxnLst/>
                      <a:rect l="l" t="t" r="r" b="b"/>
                      <a:pathLst>
                        <a:path w="3286" h="9049" extrusionOk="0">
                          <a:moveTo>
                            <a:pt x="3286" y="9049"/>
                          </a:moveTo>
                          <a:cubicBezTo>
                            <a:pt x="3032" y="8628"/>
                            <a:pt x="2246" y="7351"/>
                            <a:pt x="1762" y="6525"/>
                          </a:cubicBezTo>
                          <a:cubicBezTo>
                            <a:pt x="1278" y="5700"/>
                            <a:pt x="675" y="5184"/>
                            <a:pt x="381" y="4096"/>
                          </a:cubicBezTo>
                          <a:cubicBezTo>
                            <a:pt x="87" y="3009"/>
                            <a:pt x="64" y="683"/>
                            <a:pt x="0" y="0"/>
                          </a:cubicBezTo>
                        </a:path>
                      </a:pathLst>
                    </a:custGeom>
                    <a:noFill/>
                    <a:ln w="9525" cap="flat" cmpd="sng">
                      <a:solidFill>
                        <a:schemeClr val="accent1"/>
                      </a:solidFill>
                      <a:prstDash val="solid"/>
                      <a:round/>
                      <a:headEnd type="none" w="med" len="med"/>
                      <a:tailEnd type="none" w="med" len="med"/>
                    </a:ln>
                  </p:spPr>
                </p:sp>
                <p:sp>
                  <p:nvSpPr>
                    <p:cNvPr id="1355" name="Google Shape;1355;p68"/>
                    <p:cNvSpPr/>
                    <p:nvPr/>
                  </p:nvSpPr>
                  <p:spPr>
                    <a:xfrm rot="-964515" flipH="1">
                      <a:off x="4994278" y="3278841"/>
                      <a:ext cx="188400" cy="339950"/>
                    </a:xfrm>
                    <a:custGeom>
                      <a:avLst/>
                      <a:gdLst/>
                      <a:ahLst/>
                      <a:cxnLst/>
                      <a:rect l="l" t="t" r="r" b="b"/>
                      <a:pathLst>
                        <a:path w="7536" h="13598" extrusionOk="0">
                          <a:moveTo>
                            <a:pt x="3251" y="578"/>
                          </a:moveTo>
                          <a:cubicBezTo>
                            <a:pt x="3680" y="927"/>
                            <a:pt x="4433" y="1602"/>
                            <a:pt x="4965" y="2102"/>
                          </a:cubicBezTo>
                          <a:cubicBezTo>
                            <a:pt x="5497" y="2602"/>
                            <a:pt x="6125" y="3134"/>
                            <a:pt x="6442" y="3578"/>
                          </a:cubicBezTo>
                          <a:cubicBezTo>
                            <a:pt x="6760" y="4023"/>
                            <a:pt x="6719" y="4110"/>
                            <a:pt x="6870" y="4769"/>
                          </a:cubicBezTo>
                          <a:cubicBezTo>
                            <a:pt x="7021" y="5428"/>
                            <a:pt x="7243" y="6809"/>
                            <a:pt x="7346" y="7531"/>
                          </a:cubicBezTo>
                          <a:cubicBezTo>
                            <a:pt x="7449" y="8253"/>
                            <a:pt x="7584" y="8794"/>
                            <a:pt x="7489" y="9103"/>
                          </a:cubicBezTo>
                          <a:cubicBezTo>
                            <a:pt x="7394" y="9413"/>
                            <a:pt x="6958" y="9444"/>
                            <a:pt x="6775" y="9388"/>
                          </a:cubicBezTo>
                          <a:cubicBezTo>
                            <a:pt x="6593" y="9332"/>
                            <a:pt x="6577" y="9364"/>
                            <a:pt x="6394" y="8769"/>
                          </a:cubicBezTo>
                          <a:cubicBezTo>
                            <a:pt x="6212" y="8174"/>
                            <a:pt x="5918" y="6516"/>
                            <a:pt x="5680" y="5817"/>
                          </a:cubicBezTo>
                          <a:cubicBezTo>
                            <a:pt x="5442" y="5119"/>
                            <a:pt x="5203" y="4919"/>
                            <a:pt x="4965" y="4578"/>
                          </a:cubicBezTo>
                          <a:cubicBezTo>
                            <a:pt x="4727" y="4237"/>
                            <a:pt x="4370" y="3555"/>
                            <a:pt x="4251" y="3769"/>
                          </a:cubicBezTo>
                          <a:cubicBezTo>
                            <a:pt x="4132" y="3983"/>
                            <a:pt x="4227" y="5174"/>
                            <a:pt x="4251" y="5864"/>
                          </a:cubicBezTo>
                          <a:cubicBezTo>
                            <a:pt x="4275" y="6555"/>
                            <a:pt x="4172" y="7071"/>
                            <a:pt x="4394" y="7912"/>
                          </a:cubicBezTo>
                          <a:cubicBezTo>
                            <a:pt x="4616" y="8753"/>
                            <a:pt x="5259" y="10063"/>
                            <a:pt x="5584" y="10912"/>
                          </a:cubicBezTo>
                          <a:cubicBezTo>
                            <a:pt x="5909" y="11761"/>
                            <a:pt x="6465" y="12564"/>
                            <a:pt x="6346" y="13008"/>
                          </a:cubicBezTo>
                          <a:cubicBezTo>
                            <a:pt x="6227" y="13453"/>
                            <a:pt x="5299" y="13651"/>
                            <a:pt x="4870" y="13579"/>
                          </a:cubicBezTo>
                          <a:cubicBezTo>
                            <a:pt x="4442" y="13508"/>
                            <a:pt x="4410" y="13333"/>
                            <a:pt x="3775" y="12579"/>
                          </a:cubicBezTo>
                          <a:cubicBezTo>
                            <a:pt x="3140" y="11825"/>
                            <a:pt x="1655" y="10508"/>
                            <a:pt x="1060" y="9055"/>
                          </a:cubicBezTo>
                          <a:cubicBezTo>
                            <a:pt x="465" y="7603"/>
                            <a:pt x="362" y="5071"/>
                            <a:pt x="203" y="3864"/>
                          </a:cubicBezTo>
                          <a:cubicBezTo>
                            <a:pt x="44" y="2658"/>
                            <a:pt x="107" y="2340"/>
                            <a:pt x="107" y="1816"/>
                          </a:cubicBezTo>
                          <a:cubicBezTo>
                            <a:pt x="107" y="1292"/>
                            <a:pt x="-178" y="1023"/>
                            <a:pt x="203" y="721"/>
                          </a:cubicBezTo>
                          <a:cubicBezTo>
                            <a:pt x="584" y="419"/>
                            <a:pt x="1885" y="30"/>
                            <a:pt x="2393" y="6"/>
                          </a:cubicBezTo>
                          <a:cubicBezTo>
                            <a:pt x="2901" y="-18"/>
                            <a:pt x="2822" y="229"/>
                            <a:pt x="3251" y="578"/>
                          </a:cubicBezTo>
                          <a:close/>
                        </a:path>
                      </a:pathLst>
                    </a:custGeom>
                    <a:solidFill>
                      <a:schemeClr val="accent3"/>
                    </a:solidFill>
                    <a:ln>
                      <a:noFill/>
                    </a:ln>
                  </p:spPr>
                </p:sp>
                <p:sp>
                  <p:nvSpPr>
                    <p:cNvPr id="1356" name="Google Shape;1356;p68"/>
                    <p:cNvSpPr/>
                    <p:nvPr/>
                  </p:nvSpPr>
                  <p:spPr>
                    <a:xfrm rot="-964515" flipH="1">
                      <a:off x="5045870" y="3406314"/>
                      <a:ext cx="69200" cy="210725"/>
                    </a:xfrm>
                    <a:custGeom>
                      <a:avLst/>
                      <a:gdLst/>
                      <a:ahLst/>
                      <a:cxnLst/>
                      <a:rect l="l" t="t" r="r" b="b"/>
                      <a:pathLst>
                        <a:path w="2768" h="8429" extrusionOk="0">
                          <a:moveTo>
                            <a:pt x="2768" y="8429"/>
                          </a:moveTo>
                          <a:cubicBezTo>
                            <a:pt x="2617" y="8175"/>
                            <a:pt x="2300" y="7699"/>
                            <a:pt x="1863" y="6905"/>
                          </a:cubicBezTo>
                          <a:cubicBezTo>
                            <a:pt x="1426" y="6111"/>
                            <a:pt x="442" y="4715"/>
                            <a:pt x="148" y="3667"/>
                          </a:cubicBezTo>
                          <a:cubicBezTo>
                            <a:pt x="-146" y="2619"/>
                            <a:pt x="109" y="1230"/>
                            <a:pt x="101" y="619"/>
                          </a:cubicBezTo>
                          <a:cubicBezTo>
                            <a:pt x="93" y="8"/>
                            <a:pt x="101" y="103"/>
                            <a:pt x="101" y="0"/>
                          </a:cubicBezTo>
                        </a:path>
                      </a:pathLst>
                    </a:custGeom>
                    <a:noFill/>
                    <a:ln w="9525" cap="flat" cmpd="sng">
                      <a:solidFill>
                        <a:schemeClr val="accent1"/>
                      </a:solidFill>
                      <a:prstDash val="solid"/>
                      <a:round/>
                      <a:headEnd type="none" w="med" len="med"/>
                      <a:tailEnd type="none" w="med" len="med"/>
                    </a:ln>
                  </p:spPr>
                </p:sp>
                <p:sp>
                  <p:nvSpPr>
                    <p:cNvPr id="1357" name="Google Shape;1357;p68"/>
                    <p:cNvSpPr/>
                    <p:nvPr/>
                  </p:nvSpPr>
                  <p:spPr>
                    <a:xfrm rot="-964515" flipH="1">
                      <a:off x="5068352" y="3389596"/>
                      <a:ext cx="82150" cy="226225"/>
                    </a:xfrm>
                    <a:custGeom>
                      <a:avLst/>
                      <a:gdLst/>
                      <a:ahLst/>
                      <a:cxnLst/>
                      <a:rect l="l" t="t" r="r" b="b"/>
                      <a:pathLst>
                        <a:path w="3286" h="9049" extrusionOk="0">
                          <a:moveTo>
                            <a:pt x="3286" y="9049"/>
                          </a:moveTo>
                          <a:cubicBezTo>
                            <a:pt x="3032" y="8628"/>
                            <a:pt x="2246" y="7351"/>
                            <a:pt x="1762" y="6525"/>
                          </a:cubicBezTo>
                          <a:cubicBezTo>
                            <a:pt x="1278" y="5700"/>
                            <a:pt x="675" y="5184"/>
                            <a:pt x="381" y="4096"/>
                          </a:cubicBezTo>
                          <a:cubicBezTo>
                            <a:pt x="87" y="3009"/>
                            <a:pt x="64" y="683"/>
                            <a:pt x="0" y="0"/>
                          </a:cubicBezTo>
                        </a:path>
                      </a:pathLst>
                    </a:custGeom>
                    <a:noFill/>
                    <a:ln w="9525" cap="flat" cmpd="sng">
                      <a:solidFill>
                        <a:schemeClr val="accent1"/>
                      </a:solidFill>
                      <a:prstDash val="solid"/>
                      <a:round/>
                      <a:headEnd type="none" w="med" len="med"/>
                      <a:tailEnd type="none" w="med" len="med"/>
                    </a:ln>
                  </p:spPr>
                </p:sp>
              </p:grpSp>
              <p:grpSp>
                <p:nvGrpSpPr>
                  <p:cNvPr id="1358" name="Google Shape;1358;p68"/>
                  <p:cNvGrpSpPr/>
                  <p:nvPr/>
                </p:nvGrpSpPr>
                <p:grpSpPr>
                  <a:xfrm flipH="1">
                    <a:off x="4783068" y="3789213"/>
                    <a:ext cx="121422" cy="84185"/>
                    <a:chOff x="1905578" y="2680132"/>
                    <a:chExt cx="183002" cy="126880"/>
                  </a:xfrm>
                </p:grpSpPr>
                <p:sp>
                  <p:nvSpPr>
                    <p:cNvPr id="1359" name="Google Shape;1359;p68"/>
                    <p:cNvSpPr/>
                    <p:nvPr/>
                  </p:nvSpPr>
                  <p:spPr>
                    <a:xfrm>
                      <a:off x="1943704" y="2767112"/>
                      <a:ext cx="144876" cy="39901"/>
                    </a:xfrm>
                    <a:custGeom>
                      <a:avLst/>
                      <a:gdLst/>
                      <a:ahLst/>
                      <a:cxnLst/>
                      <a:rect l="l" t="t" r="r" b="b"/>
                      <a:pathLst>
                        <a:path w="4604" h="1268" extrusionOk="0">
                          <a:moveTo>
                            <a:pt x="4103" y="0"/>
                          </a:moveTo>
                          <a:lnTo>
                            <a:pt x="534" y="234"/>
                          </a:lnTo>
                          <a:cubicBezTo>
                            <a:pt x="234" y="234"/>
                            <a:pt x="0" y="467"/>
                            <a:pt x="0" y="734"/>
                          </a:cubicBezTo>
                          <a:cubicBezTo>
                            <a:pt x="0" y="1034"/>
                            <a:pt x="234" y="1268"/>
                            <a:pt x="534" y="1268"/>
                          </a:cubicBezTo>
                          <a:lnTo>
                            <a:pt x="4103" y="1034"/>
                          </a:lnTo>
                          <a:cubicBezTo>
                            <a:pt x="4370" y="1034"/>
                            <a:pt x="4604" y="801"/>
                            <a:pt x="4604" y="500"/>
                          </a:cubicBezTo>
                          <a:cubicBezTo>
                            <a:pt x="4604" y="234"/>
                            <a:pt x="4370" y="0"/>
                            <a:pt x="4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68"/>
                    <p:cNvSpPr/>
                    <p:nvPr/>
                  </p:nvSpPr>
                  <p:spPr>
                    <a:xfrm>
                      <a:off x="1905578" y="2680132"/>
                      <a:ext cx="136475" cy="43079"/>
                    </a:xfrm>
                    <a:custGeom>
                      <a:avLst/>
                      <a:gdLst/>
                      <a:ahLst/>
                      <a:cxnLst/>
                      <a:rect l="l" t="t" r="r" b="b"/>
                      <a:pathLst>
                        <a:path w="4337" h="1369" extrusionOk="0">
                          <a:moveTo>
                            <a:pt x="3803" y="1"/>
                          </a:moveTo>
                          <a:lnTo>
                            <a:pt x="534" y="301"/>
                          </a:lnTo>
                          <a:cubicBezTo>
                            <a:pt x="234" y="301"/>
                            <a:pt x="0" y="535"/>
                            <a:pt x="0" y="835"/>
                          </a:cubicBezTo>
                          <a:cubicBezTo>
                            <a:pt x="0" y="1102"/>
                            <a:pt x="234" y="1335"/>
                            <a:pt x="534" y="1369"/>
                          </a:cubicBezTo>
                          <a:lnTo>
                            <a:pt x="3803" y="1068"/>
                          </a:lnTo>
                          <a:cubicBezTo>
                            <a:pt x="4070" y="1035"/>
                            <a:pt x="4303" y="835"/>
                            <a:pt x="4337" y="535"/>
                          </a:cubicBezTo>
                          <a:cubicBezTo>
                            <a:pt x="4303" y="234"/>
                            <a:pt x="4070" y="1"/>
                            <a:pt x="3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1" name="Google Shape;1361;p68"/>
                  <p:cNvGrpSpPr/>
                  <p:nvPr/>
                </p:nvGrpSpPr>
                <p:grpSpPr>
                  <a:xfrm>
                    <a:off x="4349681" y="3789213"/>
                    <a:ext cx="121422" cy="84185"/>
                    <a:chOff x="1905578" y="2680132"/>
                    <a:chExt cx="183002" cy="126880"/>
                  </a:xfrm>
                </p:grpSpPr>
                <p:sp>
                  <p:nvSpPr>
                    <p:cNvPr id="1362" name="Google Shape;1362;p68"/>
                    <p:cNvSpPr/>
                    <p:nvPr/>
                  </p:nvSpPr>
                  <p:spPr>
                    <a:xfrm>
                      <a:off x="1943704" y="2767112"/>
                      <a:ext cx="144876" cy="39901"/>
                    </a:xfrm>
                    <a:custGeom>
                      <a:avLst/>
                      <a:gdLst/>
                      <a:ahLst/>
                      <a:cxnLst/>
                      <a:rect l="l" t="t" r="r" b="b"/>
                      <a:pathLst>
                        <a:path w="4604" h="1268" extrusionOk="0">
                          <a:moveTo>
                            <a:pt x="4103" y="0"/>
                          </a:moveTo>
                          <a:lnTo>
                            <a:pt x="534" y="234"/>
                          </a:lnTo>
                          <a:cubicBezTo>
                            <a:pt x="234" y="234"/>
                            <a:pt x="0" y="467"/>
                            <a:pt x="0" y="734"/>
                          </a:cubicBezTo>
                          <a:cubicBezTo>
                            <a:pt x="0" y="1034"/>
                            <a:pt x="234" y="1268"/>
                            <a:pt x="534" y="1268"/>
                          </a:cubicBezTo>
                          <a:lnTo>
                            <a:pt x="4103" y="1034"/>
                          </a:lnTo>
                          <a:cubicBezTo>
                            <a:pt x="4370" y="1034"/>
                            <a:pt x="4604" y="801"/>
                            <a:pt x="4604" y="500"/>
                          </a:cubicBezTo>
                          <a:cubicBezTo>
                            <a:pt x="4604" y="234"/>
                            <a:pt x="4370" y="0"/>
                            <a:pt x="4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68"/>
                    <p:cNvSpPr/>
                    <p:nvPr/>
                  </p:nvSpPr>
                  <p:spPr>
                    <a:xfrm>
                      <a:off x="1905578" y="2680132"/>
                      <a:ext cx="136475" cy="43079"/>
                    </a:xfrm>
                    <a:custGeom>
                      <a:avLst/>
                      <a:gdLst/>
                      <a:ahLst/>
                      <a:cxnLst/>
                      <a:rect l="l" t="t" r="r" b="b"/>
                      <a:pathLst>
                        <a:path w="4337" h="1369" extrusionOk="0">
                          <a:moveTo>
                            <a:pt x="3803" y="1"/>
                          </a:moveTo>
                          <a:lnTo>
                            <a:pt x="534" y="301"/>
                          </a:lnTo>
                          <a:cubicBezTo>
                            <a:pt x="234" y="301"/>
                            <a:pt x="0" y="535"/>
                            <a:pt x="0" y="835"/>
                          </a:cubicBezTo>
                          <a:cubicBezTo>
                            <a:pt x="0" y="1102"/>
                            <a:pt x="234" y="1335"/>
                            <a:pt x="534" y="1369"/>
                          </a:cubicBezTo>
                          <a:lnTo>
                            <a:pt x="3803" y="1068"/>
                          </a:lnTo>
                          <a:cubicBezTo>
                            <a:pt x="4070" y="1035"/>
                            <a:pt x="4303" y="835"/>
                            <a:pt x="4337" y="535"/>
                          </a:cubicBezTo>
                          <a:cubicBezTo>
                            <a:pt x="4303" y="234"/>
                            <a:pt x="4070" y="1"/>
                            <a:pt x="3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64" name="Google Shape;1364;p68"/>
                <p:cNvSpPr/>
                <p:nvPr/>
              </p:nvSpPr>
              <p:spPr>
                <a:xfrm>
                  <a:off x="4247112" y="3466902"/>
                  <a:ext cx="15450" cy="38050"/>
                </a:xfrm>
                <a:custGeom>
                  <a:avLst/>
                  <a:gdLst/>
                  <a:ahLst/>
                  <a:cxnLst/>
                  <a:rect l="l" t="t" r="r" b="b"/>
                  <a:pathLst>
                    <a:path w="618" h="1522" extrusionOk="0">
                      <a:moveTo>
                        <a:pt x="447" y="8"/>
                      </a:moveTo>
                      <a:cubicBezTo>
                        <a:pt x="364" y="-8"/>
                        <a:pt x="114" y="116"/>
                        <a:pt x="42" y="318"/>
                      </a:cubicBezTo>
                      <a:cubicBezTo>
                        <a:pt x="-29" y="520"/>
                        <a:pt x="14" y="1024"/>
                        <a:pt x="18" y="1222"/>
                      </a:cubicBezTo>
                      <a:cubicBezTo>
                        <a:pt x="22" y="1420"/>
                        <a:pt x="-13" y="1480"/>
                        <a:pt x="66" y="1508"/>
                      </a:cubicBezTo>
                      <a:cubicBezTo>
                        <a:pt x="145" y="1536"/>
                        <a:pt x="403" y="1476"/>
                        <a:pt x="494" y="1389"/>
                      </a:cubicBezTo>
                      <a:cubicBezTo>
                        <a:pt x="585" y="1302"/>
                        <a:pt x="606" y="1147"/>
                        <a:pt x="614" y="984"/>
                      </a:cubicBezTo>
                      <a:cubicBezTo>
                        <a:pt x="622" y="821"/>
                        <a:pt x="570" y="576"/>
                        <a:pt x="542" y="413"/>
                      </a:cubicBezTo>
                      <a:cubicBezTo>
                        <a:pt x="514" y="250"/>
                        <a:pt x="530" y="24"/>
                        <a:pt x="447" y="8"/>
                      </a:cubicBezTo>
                      <a:close/>
                    </a:path>
                  </a:pathLst>
                </a:custGeom>
                <a:solidFill>
                  <a:schemeClr val="accent1"/>
                </a:solidFill>
                <a:ln>
                  <a:noFill/>
                </a:ln>
              </p:spPr>
            </p:sp>
            <p:sp>
              <p:nvSpPr>
                <p:cNvPr id="1365" name="Google Shape;1365;p68"/>
                <p:cNvSpPr/>
                <p:nvPr/>
              </p:nvSpPr>
              <p:spPr>
                <a:xfrm rot="-899960" flipH="1">
                  <a:off x="5009707" y="3497858"/>
                  <a:ext cx="15450" cy="38049"/>
                </a:xfrm>
                <a:custGeom>
                  <a:avLst/>
                  <a:gdLst/>
                  <a:ahLst/>
                  <a:cxnLst/>
                  <a:rect l="l" t="t" r="r" b="b"/>
                  <a:pathLst>
                    <a:path w="618" h="1522" extrusionOk="0">
                      <a:moveTo>
                        <a:pt x="447" y="8"/>
                      </a:moveTo>
                      <a:cubicBezTo>
                        <a:pt x="364" y="-8"/>
                        <a:pt x="114" y="116"/>
                        <a:pt x="42" y="318"/>
                      </a:cubicBezTo>
                      <a:cubicBezTo>
                        <a:pt x="-29" y="520"/>
                        <a:pt x="14" y="1024"/>
                        <a:pt x="18" y="1222"/>
                      </a:cubicBezTo>
                      <a:cubicBezTo>
                        <a:pt x="22" y="1420"/>
                        <a:pt x="-13" y="1480"/>
                        <a:pt x="66" y="1508"/>
                      </a:cubicBezTo>
                      <a:cubicBezTo>
                        <a:pt x="145" y="1536"/>
                        <a:pt x="403" y="1476"/>
                        <a:pt x="494" y="1389"/>
                      </a:cubicBezTo>
                      <a:cubicBezTo>
                        <a:pt x="585" y="1302"/>
                        <a:pt x="606" y="1147"/>
                        <a:pt x="614" y="984"/>
                      </a:cubicBezTo>
                      <a:cubicBezTo>
                        <a:pt x="622" y="821"/>
                        <a:pt x="570" y="576"/>
                        <a:pt x="542" y="413"/>
                      </a:cubicBezTo>
                      <a:cubicBezTo>
                        <a:pt x="514" y="250"/>
                        <a:pt x="530" y="24"/>
                        <a:pt x="447" y="8"/>
                      </a:cubicBezTo>
                      <a:close/>
                    </a:path>
                  </a:pathLst>
                </a:custGeom>
                <a:solidFill>
                  <a:schemeClr val="accent1"/>
                </a:solidFill>
                <a:ln>
                  <a:noFill/>
                </a:ln>
              </p:spPr>
            </p:sp>
          </p:grpSp>
          <p:sp>
            <p:nvSpPr>
              <p:cNvPr id="1366" name="Google Shape;1366;p68"/>
              <p:cNvSpPr/>
              <p:nvPr/>
            </p:nvSpPr>
            <p:spPr>
              <a:xfrm>
                <a:off x="4611781" y="1601397"/>
                <a:ext cx="25700" cy="79775"/>
              </a:xfrm>
              <a:custGeom>
                <a:avLst/>
                <a:gdLst/>
                <a:ahLst/>
                <a:cxnLst/>
                <a:rect l="l" t="t" r="r" b="b"/>
                <a:pathLst>
                  <a:path w="1028" h="3191" extrusionOk="0">
                    <a:moveTo>
                      <a:pt x="362" y="0"/>
                    </a:moveTo>
                    <a:cubicBezTo>
                      <a:pt x="306" y="429"/>
                      <a:pt x="-83" y="2040"/>
                      <a:pt x="28" y="2572"/>
                    </a:cubicBezTo>
                    <a:cubicBezTo>
                      <a:pt x="139" y="3104"/>
                      <a:pt x="861" y="3088"/>
                      <a:pt x="1028" y="3191"/>
                    </a:cubicBezTo>
                  </a:path>
                </a:pathLst>
              </a:custGeom>
              <a:noFill/>
              <a:ln w="9525" cap="flat" cmpd="sng">
                <a:solidFill>
                  <a:schemeClr val="accent1"/>
                </a:solidFill>
                <a:prstDash val="solid"/>
                <a:round/>
                <a:headEnd type="none" w="med" len="med"/>
                <a:tailEnd type="none" w="med" len="med"/>
              </a:ln>
            </p:spPr>
          </p:sp>
        </p:grpSp>
        <p:sp>
          <p:nvSpPr>
            <p:cNvPr id="1367" name="Google Shape;1367;p68"/>
            <p:cNvSpPr/>
            <p:nvPr/>
          </p:nvSpPr>
          <p:spPr>
            <a:xfrm>
              <a:off x="4995856" y="2302675"/>
              <a:ext cx="66675" cy="164300"/>
            </a:xfrm>
            <a:custGeom>
              <a:avLst/>
              <a:gdLst/>
              <a:ahLst/>
              <a:cxnLst/>
              <a:rect l="l" t="t" r="r" b="b"/>
              <a:pathLst>
                <a:path w="2667" h="6572" extrusionOk="0">
                  <a:moveTo>
                    <a:pt x="0" y="6572"/>
                  </a:moveTo>
                  <a:cubicBezTo>
                    <a:pt x="222" y="6334"/>
                    <a:pt x="953" y="5857"/>
                    <a:pt x="1334" y="5143"/>
                  </a:cubicBezTo>
                  <a:cubicBezTo>
                    <a:pt x="1715" y="4429"/>
                    <a:pt x="2064" y="3143"/>
                    <a:pt x="2286" y="2286"/>
                  </a:cubicBezTo>
                  <a:cubicBezTo>
                    <a:pt x="2508" y="1429"/>
                    <a:pt x="2604" y="381"/>
                    <a:pt x="2667" y="0"/>
                  </a:cubicBezTo>
                </a:path>
              </a:pathLst>
            </a:custGeom>
            <a:noFill/>
            <a:ln w="19050" cap="flat" cmpd="sng">
              <a:solidFill>
                <a:schemeClr val="accent1"/>
              </a:solidFill>
              <a:prstDash val="solid"/>
              <a:roun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80"/>
                                        </p:tgtEl>
                                        <p:attrNameLst>
                                          <p:attrName>style.visibility</p:attrName>
                                        </p:attrNameLst>
                                      </p:cBhvr>
                                      <p:to>
                                        <p:strVal val="visible"/>
                                      </p:to>
                                    </p:set>
                                    <p:animEffect transition="in" filter="fade">
                                      <p:cBhvr>
                                        <p:cTn id="7" dur="1000"/>
                                        <p:tgtEl>
                                          <p:spTgt spid="1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2C83D-98B0-4C1C-40CA-A5F91C21A0A1}"/>
              </a:ext>
            </a:extLst>
          </p:cNvPr>
          <p:cNvSpPr>
            <a:spLocks noGrp="1"/>
          </p:cNvSpPr>
          <p:nvPr>
            <p:ph type="title"/>
          </p:nvPr>
        </p:nvSpPr>
        <p:spPr>
          <a:xfrm>
            <a:off x="682178" y="259934"/>
            <a:ext cx="7721400" cy="572700"/>
          </a:xfrm>
        </p:spPr>
        <p:txBody>
          <a:bodyPr/>
          <a:lstStyle/>
          <a:p>
            <a:r>
              <a:rPr lang="en-US" err="1"/>
              <a:t>Salud</a:t>
            </a:r>
            <a:r>
              <a:rPr lang="en-US"/>
              <a:t> Social</a:t>
            </a:r>
            <a:endParaRPr lang="es-PR"/>
          </a:p>
        </p:txBody>
      </p:sp>
      <p:sp>
        <p:nvSpPr>
          <p:cNvPr id="55" name="Google Shape;1767;p23">
            <a:extLst>
              <a:ext uri="{FF2B5EF4-FFF2-40B4-BE49-F238E27FC236}">
                <a16:creationId xmlns:a16="http://schemas.microsoft.com/office/drawing/2014/main" id="{FB0BEFFA-42E8-1BF2-443D-5CC17CC9E616}"/>
              </a:ext>
            </a:extLst>
          </p:cNvPr>
          <p:cNvSpPr/>
          <p:nvPr/>
        </p:nvSpPr>
        <p:spPr>
          <a:xfrm>
            <a:off x="3789105" y="4216907"/>
            <a:ext cx="999" cy="32"/>
          </a:xfrm>
          <a:custGeom>
            <a:avLst/>
            <a:gdLst/>
            <a:ahLst/>
            <a:cxnLst/>
            <a:rect l="l" t="t" r="r" b="b"/>
            <a:pathLst>
              <a:path w="32" h="1" extrusionOk="0">
                <a:moveTo>
                  <a:pt x="0" y="0"/>
                </a:moveTo>
                <a:lnTo>
                  <a:pt x="32" y="0"/>
                </a:lnTo>
                <a:lnTo>
                  <a:pt x="32" y="0"/>
                </a:lnTo>
                <a:cubicBezTo>
                  <a:pt x="32" y="0"/>
                  <a:pt x="3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1" name="Picture 150">
            <a:extLst>
              <a:ext uri="{FF2B5EF4-FFF2-40B4-BE49-F238E27FC236}">
                <a16:creationId xmlns:a16="http://schemas.microsoft.com/office/drawing/2014/main" id="{C590F009-C682-E33C-40AA-F7931F87F8B5}"/>
              </a:ext>
            </a:extLst>
          </p:cNvPr>
          <p:cNvPicPr>
            <a:picLocks noChangeAspect="1"/>
          </p:cNvPicPr>
          <p:nvPr/>
        </p:nvPicPr>
        <p:blipFill rotWithShape="1">
          <a:blip r:embed="rId2"/>
          <a:srcRect l="6285" t="2796" r="4366" b="6224"/>
          <a:stretch/>
        </p:blipFill>
        <p:spPr>
          <a:xfrm>
            <a:off x="196148" y="1364315"/>
            <a:ext cx="1792845" cy="3010248"/>
          </a:xfrm>
          <a:prstGeom prst="rect">
            <a:avLst/>
          </a:prstGeom>
        </p:spPr>
      </p:pic>
      <p:grpSp>
        <p:nvGrpSpPr>
          <p:cNvPr id="84" name="Group 83">
            <a:extLst>
              <a:ext uri="{FF2B5EF4-FFF2-40B4-BE49-F238E27FC236}">
                <a16:creationId xmlns:a16="http://schemas.microsoft.com/office/drawing/2014/main" id="{B684833C-DF5C-F760-88C3-DD469FA23CE2}"/>
              </a:ext>
            </a:extLst>
          </p:cNvPr>
          <p:cNvGrpSpPr/>
          <p:nvPr/>
        </p:nvGrpSpPr>
        <p:grpSpPr>
          <a:xfrm>
            <a:off x="1729213" y="985119"/>
            <a:ext cx="6895456" cy="3712336"/>
            <a:chOff x="1922705" y="1204742"/>
            <a:chExt cx="4791229" cy="2161138"/>
          </a:xfrm>
        </p:grpSpPr>
        <p:sp>
          <p:nvSpPr>
            <p:cNvPr id="135" name="Google Shape;1743;p23">
              <a:extLst>
                <a:ext uri="{FF2B5EF4-FFF2-40B4-BE49-F238E27FC236}">
                  <a16:creationId xmlns:a16="http://schemas.microsoft.com/office/drawing/2014/main" id="{96E02146-419F-CDF5-6BE4-9E84385A637F}"/>
                </a:ext>
              </a:extLst>
            </p:cNvPr>
            <p:cNvSpPr/>
            <p:nvPr/>
          </p:nvSpPr>
          <p:spPr>
            <a:xfrm>
              <a:off x="3903689" y="2451469"/>
              <a:ext cx="31" cy="914411"/>
            </a:xfrm>
            <a:custGeom>
              <a:avLst/>
              <a:gdLst/>
              <a:ahLst/>
              <a:cxnLst/>
              <a:rect l="l" t="t" r="r" b="b"/>
              <a:pathLst>
                <a:path w="1" h="22866" fill="none" extrusionOk="0">
                  <a:moveTo>
                    <a:pt x="1" y="0"/>
                  </a:moveTo>
                  <a:lnTo>
                    <a:pt x="1" y="22865"/>
                  </a:lnTo>
                </a:path>
              </a:pathLst>
            </a:custGeom>
            <a:noFill/>
            <a:ln w="10300" cap="rnd" cmpd="sng">
              <a:solidFill>
                <a:srgbClr val="376B8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 name="Group 82">
              <a:extLst>
                <a:ext uri="{FF2B5EF4-FFF2-40B4-BE49-F238E27FC236}">
                  <a16:creationId xmlns:a16="http://schemas.microsoft.com/office/drawing/2014/main" id="{45A79DE4-2862-B082-76ED-3EE3E785EDE1}"/>
                </a:ext>
              </a:extLst>
            </p:cNvPr>
            <p:cNvGrpSpPr/>
            <p:nvPr/>
          </p:nvGrpSpPr>
          <p:grpSpPr>
            <a:xfrm>
              <a:off x="1922705" y="1204742"/>
              <a:ext cx="4791229" cy="2054837"/>
              <a:chOff x="1922705" y="1204742"/>
              <a:chExt cx="4791229" cy="2054837"/>
            </a:xfrm>
          </p:grpSpPr>
          <p:sp>
            <p:nvSpPr>
              <p:cNvPr id="134" name="Google Shape;1741;p23">
                <a:extLst>
                  <a:ext uri="{FF2B5EF4-FFF2-40B4-BE49-F238E27FC236}">
                    <a16:creationId xmlns:a16="http://schemas.microsoft.com/office/drawing/2014/main" id="{ADAB956B-C10C-687B-03E5-5D345EEA40D3}"/>
                  </a:ext>
                </a:extLst>
              </p:cNvPr>
              <p:cNvSpPr/>
              <p:nvPr/>
            </p:nvSpPr>
            <p:spPr>
              <a:xfrm>
                <a:off x="2140560" y="2349676"/>
                <a:ext cx="3852048" cy="31"/>
              </a:xfrm>
              <a:custGeom>
                <a:avLst/>
                <a:gdLst/>
                <a:ahLst/>
                <a:cxnLst/>
                <a:rect l="l" t="t" r="r" b="b"/>
                <a:pathLst>
                  <a:path w="123384" h="1" fill="none" extrusionOk="0">
                    <a:moveTo>
                      <a:pt x="1" y="1"/>
                    </a:moveTo>
                    <a:lnTo>
                      <a:pt x="123384" y="1"/>
                    </a:lnTo>
                  </a:path>
                </a:pathLst>
              </a:custGeom>
              <a:noFill/>
              <a:ln w="10300" cap="rnd" cmpd="sng">
                <a:solidFill>
                  <a:srgbClr val="376B8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roup 6">
                <a:extLst>
                  <a:ext uri="{FF2B5EF4-FFF2-40B4-BE49-F238E27FC236}">
                    <a16:creationId xmlns:a16="http://schemas.microsoft.com/office/drawing/2014/main" id="{4D465D91-D6BE-A0FF-D74F-9082588B5C99}"/>
                  </a:ext>
                </a:extLst>
              </p:cNvPr>
              <p:cNvGrpSpPr/>
              <p:nvPr/>
            </p:nvGrpSpPr>
            <p:grpSpPr>
              <a:xfrm>
                <a:off x="1922705" y="1204742"/>
                <a:ext cx="4791229" cy="2054837"/>
                <a:chOff x="1922705" y="1204742"/>
                <a:chExt cx="4791229" cy="2054837"/>
              </a:xfrm>
            </p:grpSpPr>
            <p:sp>
              <p:nvSpPr>
                <p:cNvPr id="89" name="Google Shape;1738;p23">
                  <a:extLst>
                    <a:ext uri="{FF2B5EF4-FFF2-40B4-BE49-F238E27FC236}">
                      <a16:creationId xmlns:a16="http://schemas.microsoft.com/office/drawing/2014/main" id="{7D72774A-1BCE-049A-7F85-B227A8E55ECB}"/>
                    </a:ext>
                  </a:extLst>
                </p:cNvPr>
                <p:cNvSpPr/>
                <p:nvPr/>
              </p:nvSpPr>
              <p:spPr>
                <a:xfrm>
                  <a:off x="2284962" y="2562418"/>
                  <a:ext cx="147359" cy="325313"/>
                </a:xfrm>
                <a:custGeom>
                  <a:avLst/>
                  <a:gdLst/>
                  <a:ahLst/>
                  <a:cxnLst/>
                  <a:rect l="l" t="t" r="r" b="b"/>
                  <a:pathLst>
                    <a:path w="4720" h="10420" extrusionOk="0">
                      <a:moveTo>
                        <a:pt x="2376" y="0"/>
                      </a:moveTo>
                      <a:cubicBezTo>
                        <a:pt x="1806" y="0"/>
                        <a:pt x="1363" y="348"/>
                        <a:pt x="1363" y="792"/>
                      </a:cubicBezTo>
                      <a:cubicBezTo>
                        <a:pt x="1363" y="1235"/>
                        <a:pt x="1806" y="1584"/>
                        <a:pt x="2376" y="1584"/>
                      </a:cubicBezTo>
                      <a:cubicBezTo>
                        <a:pt x="2946" y="1584"/>
                        <a:pt x="3390" y="1235"/>
                        <a:pt x="3390" y="792"/>
                      </a:cubicBezTo>
                      <a:cubicBezTo>
                        <a:pt x="3390" y="380"/>
                        <a:pt x="2946" y="0"/>
                        <a:pt x="2376" y="0"/>
                      </a:cubicBezTo>
                      <a:close/>
                      <a:moveTo>
                        <a:pt x="919" y="1869"/>
                      </a:moveTo>
                      <a:cubicBezTo>
                        <a:pt x="413" y="1869"/>
                        <a:pt x="1" y="2217"/>
                        <a:pt x="1" y="2597"/>
                      </a:cubicBezTo>
                      <a:lnTo>
                        <a:pt x="1" y="5511"/>
                      </a:lnTo>
                      <a:cubicBezTo>
                        <a:pt x="1" y="5669"/>
                        <a:pt x="159" y="5827"/>
                        <a:pt x="413" y="5827"/>
                      </a:cubicBezTo>
                      <a:cubicBezTo>
                        <a:pt x="634" y="5827"/>
                        <a:pt x="793" y="5669"/>
                        <a:pt x="793" y="5511"/>
                      </a:cubicBezTo>
                      <a:lnTo>
                        <a:pt x="793" y="2850"/>
                      </a:lnTo>
                      <a:lnTo>
                        <a:pt x="983" y="2850"/>
                      </a:lnTo>
                      <a:lnTo>
                        <a:pt x="983" y="9944"/>
                      </a:lnTo>
                      <a:cubicBezTo>
                        <a:pt x="983" y="10198"/>
                        <a:pt x="1236" y="10419"/>
                        <a:pt x="1584" y="10419"/>
                      </a:cubicBezTo>
                      <a:cubicBezTo>
                        <a:pt x="1933" y="10419"/>
                        <a:pt x="2186" y="10198"/>
                        <a:pt x="2186" y="9944"/>
                      </a:cubicBezTo>
                      <a:lnTo>
                        <a:pt x="2186" y="6049"/>
                      </a:lnTo>
                      <a:lnTo>
                        <a:pt x="2535" y="6049"/>
                      </a:lnTo>
                      <a:lnTo>
                        <a:pt x="2535" y="9944"/>
                      </a:lnTo>
                      <a:cubicBezTo>
                        <a:pt x="2535" y="10198"/>
                        <a:pt x="2788" y="10419"/>
                        <a:pt x="3136" y="10419"/>
                      </a:cubicBezTo>
                      <a:cubicBezTo>
                        <a:pt x="3485" y="10419"/>
                        <a:pt x="3738" y="10198"/>
                        <a:pt x="3738" y="9944"/>
                      </a:cubicBezTo>
                      <a:lnTo>
                        <a:pt x="3738" y="2850"/>
                      </a:lnTo>
                      <a:lnTo>
                        <a:pt x="3896" y="2850"/>
                      </a:lnTo>
                      <a:lnTo>
                        <a:pt x="3896" y="5479"/>
                      </a:lnTo>
                      <a:cubicBezTo>
                        <a:pt x="3896" y="5669"/>
                        <a:pt x="4086" y="5796"/>
                        <a:pt x="4308" y="5796"/>
                      </a:cubicBezTo>
                      <a:cubicBezTo>
                        <a:pt x="4530" y="5796"/>
                        <a:pt x="4720" y="5669"/>
                        <a:pt x="4720" y="5479"/>
                      </a:cubicBezTo>
                      <a:lnTo>
                        <a:pt x="4720" y="2597"/>
                      </a:lnTo>
                      <a:cubicBezTo>
                        <a:pt x="4720" y="2217"/>
                        <a:pt x="4308" y="1869"/>
                        <a:pt x="3801" y="1869"/>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739;p23">
                  <a:extLst>
                    <a:ext uri="{FF2B5EF4-FFF2-40B4-BE49-F238E27FC236}">
                      <a16:creationId xmlns:a16="http://schemas.microsoft.com/office/drawing/2014/main" id="{09BC25C0-C858-C813-BE51-C73026D9895E}"/>
                    </a:ext>
                  </a:extLst>
                </p:cNvPr>
                <p:cNvSpPr/>
                <p:nvPr/>
              </p:nvSpPr>
              <p:spPr>
                <a:xfrm>
                  <a:off x="2202011" y="2934266"/>
                  <a:ext cx="147359" cy="325313"/>
                </a:xfrm>
                <a:custGeom>
                  <a:avLst/>
                  <a:gdLst/>
                  <a:ahLst/>
                  <a:cxnLst/>
                  <a:rect l="l" t="t" r="r" b="b"/>
                  <a:pathLst>
                    <a:path w="4720" h="10420" extrusionOk="0">
                      <a:moveTo>
                        <a:pt x="2376" y="1"/>
                      </a:moveTo>
                      <a:cubicBezTo>
                        <a:pt x="1837" y="1"/>
                        <a:pt x="1362" y="349"/>
                        <a:pt x="1362" y="792"/>
                      </a:cubicBezTo>
                      <a:cubicBezTo>
                        <a:pt x="1362" y="1236"/>
                        <a:pt x="1837" y="1584"/>
                        <a:pt x="2376" y="1584"/>
                      </a:cubicBezTo>
                      <a:cubicBezTo>
                        <a:pt x="2946" y="1584"/>
                        <a:pt x="3421" y="1236"/>
                        <a:pt x="3421" y="792"/>
                      </a:cubicBezTo>
                      <a:cubicBezTo>
                        <a:pt x="3421" y="381"/>
                        <a:pt x="2946" y="1"/>
                        <a:pt x="2376" y="1"/>
                      </a:cubicBezTo>
                      <a:close/>
                      <a:moveTo>
                        <a:pt x="919" y="1869"/>
                      </a:moveTo>
                      <a:cubicBezTo>
                        <a:pt x="412" y="1869"/>
                        <a:pt x="1" y="2217"/>
                        <a:pt x="1" y="2597"/>
                      </a:cubicBezTo>
                      <a:lnTo>
                        <a:pt x="1" y="5511"/>
                      </a:lnTo>
                      <a:cubicBezTo>
                        <a:pt x="1" y="5669"/>
                        <a:pt x="191" y="5828"/>
                        <a:pt x="412" y="5828"/>
                      </a:cubicBezTo>
                      <a:cubicBezTo>
                        <a:pt x="634" y="5828"/>
                        <a:pt x="824" y="5669"/>
                        <a:pt x="824" y="5511"/>
                      </a:cubicBezTo>
                      <a:lnTo>
                        <a:pt x="824" y="2851"/>
                      </a:lnTo>
                      <a:lnTo>
                        <a:pt x="982" y="2851"/>
                      </a:lnTo>
                      <a:lnTo>
                        <a:pt x="982" y="9945"/>
                      </a:lnTo>
                      <a:cubicBezTo>
                        <a:pt x="982" y="10198"/>
                        <a:pt x="1267" y="10420"/>
                        <a:pt x="1584" y="10420"/>
                      </a:cubicBezTo>
                      <a:cubicBezTo>
                        <a:pt x="1932" y="10420"/>
                        <a:pt x="2217" y="10198"/>
                        <a:pt x="2217" y="9945"/>
                      </a:cubicBezTo>
                      <a:lnTo>
                        <a:pt x="2217" y="6049"/>
                      </a:lnTo>
                      <a:lnTo>
                        <a:pt x="2534" y="6049"/>
                      </a:lnTo>
                      <a:lnTo>
                        <a:pt x="2534" y="9945"/>
                      </a:lnTo>
                      <a:cubicBezTo>
                        <a:pt x="2534" y="10198"/>
                        <a:pt x="2819" y="10420"/>
                        <a:pt x="3136" y="10420"/>
                      </a:cubicBezTo>
                      <a:cubicBezTo>
                        <a:pt x="3484" y="10420"/>
                        <a:pt x="3737" y="10198"/>
                        <a:pt x="3737" y="9945"/>
                      </a:cubicBezTo>
                      <a:lnTo>
                        <a:pt x="3737" y="2851"/>
                      </a:lnTo>
                      <a:lnTo>
                        <a:pt x="3928" y="2851"/>
                      </a:lnTo>
                      <a:lnTo>
                        <a:pt x="3928" y="5511"/>
                      </a:lnTo>
                      <a:cubicBezTo>
                        <a:pt x="3928" y="5669"/>
                        <a:pt x="4086" y="5796"/>
                        <a:pt x="4308" y="5796"/>
                      </a:cubicBezTo>
                      <a:cubicBezTo>
                        <a:pt x="4561" y="5796"/>
                        <a:pt x="4719" y="5669"/>
                        <a:pt x="4719" y="5511"/>
                      </a:cubicBezTo>
                      <a:lnTo>
                        <a:pt x="4719" y="2597"/>
                      </a:lnTo>
                      <a:cubicBezTo>
                        <a:pt x="4719" y="2217"/>
                        <a:pt x="4308" y="1869"/>
                        <a:pt x="3801" y="1869"/>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740;p23">
                  <a:extLst>
                    <a:ext uri="{FF2B5EF4-FFF2-40B4-BE49-F238E27FC236}">
                      <a16:creationId xmlns:a16="http://schemas.microsoft.com/office/drawing/2014/main" id="{01229104-8EF8-2C55-86A3-E444DE8D9FC9}"/>
                    </a:ext>
                  </a:extLst>
                </p:cNvPr>
                <p:cNvSpPr/>
                <p:nvPr/>
              </p:nvSpPr>
              <p:spPr>
                <a:xfrm>
                  <a:off x="2489286" y="2564088"/>
                  <a:ext cx="147359" cy="325313"/>
                </a:xfrm>
                <a:custGeom>
                  <a:avLst/>
                  <a:gdLst/>
                  <a:ahLst/>
                  <a:cxnLst/>
                  <a:rect l="l" t="t" r="r" b="b"/>
                  <a:pathLst>
                    <a:path w="4720" h="10420" extrusionOk="0">
                      <a:moveTo>
                        <a:pt x="2376" y="1"/>
                      </a:moveTo>
                      <a:cubicBezTo>
                        <a:pt x="1806" y="1"/>
                        <a:pt x="1363" y="349"/>
                        <a:pt x="1363" y="792"/>
                      </a:cubicBezTo>
                      <a:cubicBezTo>
                        <a:pt x="1363" y="1236"/>
                        <a:pt x="1806" y="1584"/>
                        <a:pt x="2376" y="1584"/>
                      </a:cubicBezTo>
                      <a:cubicBezTo>
                        <a:pt x="2946" y="1584"/>
                        <a:pt x="3390" y="1236"/>
                        <a:pt x="3390" y="792"/>
                      </a:cubicBezTo>
                      <a:cubicBezTo>
                        <a:pt x="3390" y="381"/>
                        <a:pt x="2946" y="1"/>
                        <a:pt x="2376" y="1"/>
                      </a:cubicBezTo>
                      <a:close/>
                      <a:moveTo>
                        <a:pt x="919" y="1869"/>
                      </a:moveTo>
                      <a:cubicBezTo>
                        <a:pt x="413" y="1869"/>
                        <a:pt x="1" y="2217"/>
                        <a:pt x="1" y="2597"/>
                      </a:cubicBezTo>
                      <a:lnTo>
                        <a:pt x="1" y="5511"/>
                      </a:lnTo>
                      <a:cubicBezTo>
                        <a:pt x="1" y="5669"/>
                        <a:pt x="159" y="5828"/>
                        <a:pt x="413" y="5828"/>
                      </a:cubicBezTo>
                      <a:cubicBezTo>
                        <a:pt x="634" y="5828"/>
                        <a:pt x="793" y="5669"/>
                        <a:pt x="793" y="5511"/>
                      </a:cubicBezTo>
                      <a:lnTo>
                        <a:pt x="793" y="2851"/>
                      </a:lnTo>
                      <a:lnTo>
                        <a:pt x="983" y="2851"/>
                      </a:lnTo>
                      <a:lnTo>
                        <a:pt x="983" y="9945"/>
                      </a:lnTo>
                      <a:cubicBezTo>
                        <a:pt x="983" y="10198"/>
                        <a:pt x="1236" y="10420"/>
                        <a:pt x="1584" y="10420"/>
                      </a:cubicBezTo>
                      <a:cubicBezTo>
                        <a:pt x="1933" y="10420"/>
                        <a:pt x="2186" y="10198"/>
                        <a:pt x="2186" y="9945"/>
                      </a:cubicBezTo>
                      <a:lnTo>
                        <a:pt x="2186" y="6049"/>
                      </a:lnTo>
                      <a:lnTo>
                        <a:pt x="2535" y="6049"/>
                      </a:lnTo>
                      <a:lnTo>
                        <a:pt x="2535" y="9945"/>
                      </a:lnTo>
                      <a:cubicBezTo>
                        <a:pt x="2535" y="10198"/>
                        <a:pt x="2788" y="10420"/>
                        <a:pt x="3136" y="10420"/>
                      </a:cubicBezTo>
                      <a:cubicBezTo>
                        <a:pt x="3485" y="10420"/>
                        <a:pt x="3738" y="10198"/>
                        <a:pt x="3738" y="9945"/>
                      </a:cubicBezTo>
                      <a:lnTo>
                        <a:pt x="3738" y="2851"/>
                      </a:lnTo>
                      <a:lnTo>
                        <a:pt x="3896" y="2851"/>
                      </a:lnTo>
                      <a:lnTo>
                        <a:pt x="3896" y="5511"/>
                      </a:lnTo>
                      <a:cubicBezTo>
                        <a:pt x="3896" y="5669"/>
                        <a:pt x="4086" y="5796"/>
                        <a:pt x="4308" y="5796"/>
                      </a:cubicBezTo>
                      <a:cubicBezTo>
                        <a:pt x="4530" y="5796"/>
                        <a:pt x="4720" y="5669"/>
                        <a:pt x="4720" y="5511"/>
                      </a:cubicBezTo>
                      <a:lnTo>
                        <a:pt x="4720" y="2597"/>
                      </a:lnTo>
                      <a:cubicBezTo>
                        <a:pt x="4720" y="2217"/>
                        <a:pt x="4308" y="1869"/>
                        <a:pt x="3801" y="1869"/>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42;p23">
                  <a:extLst>
                    <a:ext uri="{FF2B5EF4-FFF2-40B4-BE49-F238E27FC236}">
                      <a16:creationId xmlns:a16="http://schemas.microsoft.com/office/drawing/2014/main" id="{E5D09041-235A-9D6D-413C-F036496FAE3D}"/>
                    </a:ext>
                  </a:extLst>
                </p:cNvPr>
                <p:cNvSpPr/>
                <p:nvPr/>
              </p:nvSpPr>
              <p:spPr>
                <a:xfrm>
                  <a:off x="2824536" y="1204742"/>
                  <a:ext cx="2138071" cy="1096754"/>
                </a:xfrm>
                <a:custGeom>
                  <a:avLst/>
                  <a:gdLst/>
                  <a:ahLst/>
                  <a:cxnLst/>
                  <a:rect l="l" t="t" r="r" b="b"/>
                  <a:pathLst>
                    <a:path w="79174" h="41804" extrusionOk="0">
                      <a:moveTo>
                        <a:pt x="15994" y="2914"/>
                      </a:moveTo>
                      <a:cubicBezTo>
                        <a:pt x="15930" y="2914"/>
                        <a:pt x="15867" y="2914"/>
                        <a:pt x="15772" y="2945"/>
                      </a:cubicBezTo>
                      <a:cubicBezTo>
                        <a:pt x="15677" y="2945"/>
                        <a:pt x="15582" y="3040"/>
                        <a:pt x="15550" y="3199"/>
                      </a:cubicBezTo>
                      <a:cubicBezTo>
                        <a:pt x="15550" y="3199"/>
                        <a:pt x="15550" y="3230"/>
                        <a:pt x="15550" y="3230"/>
                      </a:cubicBezTo>
                      <a:cubicBezTo>
                        <a:pt x="15582" y="3420"/>
                        <a:pt x="15740" y="3515"/>
                        <a:pt x="15899" y="3515"/>
                      </a:cubicBezTo>
                      <a:cubicBezTo>
                        <a:pt x="16025" y="3515"/>
                        <a:pt x="16215" y="3484"/>
                        <a:pt x="16310" y="3484"/>
                      </a:cubicBezTo>
                      <a:cubicBezTo>
                        <a:pt x="16342" y="3515"/>
                        <a:pt x="16342" y="3515"/>
                        <a:pt x="16342" y="3579"/>
                      </a:cubicBezTo>
                      <a:cubicBezTo>
                        <a:pt x="16374" y="3642"/>
                        <a:pt x="16469" y="3674"/>
                        <a:pt x="16564" y="3706"/>
                      </a:cubicBezTo>
                      <a:cubicBezTo>
                        <a:pt x="16722" y="3737"/>
                        <a:pt x="16817" y="3769"/>
                        <a:pt x="16912" y="3769"/>
                      </a:cubicBezTo>
                      <a:lnTo>
                        <a:pt x="16944" y="3769"/>
                      </a:lnTo>
                      <a:cubicBezTo>
                        <a:pt x="16975" y="3769"/>
                        <a:pt x="17039" y="3737"/>
                        <a:pt x="17039" y="3674"/>
                      </a:cubicBezTo>
                      <a:cubicBezTo>
                        <a:pt x="17070" y="3642"/>
                        <a:pt x="17070" y="3611"/>
                        <a:pt x="17070" y="3547"/>
                      </a:cubicBezTo>
                      <a:cubicBezTo>
                        <a:pt x="17070" y="3452"/>
                        <a:pt x="17039" y="3325"/>
                        <a:pt x="16975" y="3230"/>
                      </a:cubicBezTo>
                      <a:cubicBezTo>
                        <a:pt x="16944" y="3167"/>
                        <a:pt x="16912" y="3135"/>
                        <a:pt x="16849" y="3072"/>
                      </a:cubicBezTo>
                      <a:cubicBezTo>
                        <a:pt x="16817" y="3040"/>
                        <a:pt x="16754" y="3040"/>
                        <a:pt x="16627" y="2977"/>
                      </a:cubicBezTo>
                      <a:cubicBezTo>
                        <a:pt x="16469" y="2914"/>
                        <a:pt x="16310" y="2914"/>
                        <a:pt x="16152" y="2914"/>
                      </a:cubicBezTo>
                      <a:close/>
                      <a:moveTo>
                        <a:pt x="13587" y="4371"/>
                      </a:moveTo>
                      <a:cubicBezTo>
                        <a:pt x="13587" y="4402"/>
                        <a:pt x="13618" y="4466"/>
                        <a:pt x="13650" y="4497"/>
                      </a:cubicBezTo>
                      <a:cubicBezTo>
                        <a:pt x="13650" y="4561"/>
                        <a:pt x="13682" y="4656"/>
                        <a:pt x="13777" y="4719"/>
                      </a:cubicBezTo>
                      <a:cubicBezTo>
                        <a:pt x="13840" y="4751"/>
                        <a:pt x="13935" y="4751"/>
                        <a:pt x="14030" y="4751"/>
                      </a:cubicBezTo>
                      <a:cubicBezTo>
                        <a:pt x="14125" y="4751"/>
                        <a:pt x="14220" y="4751"/>
                        <a:pt x="14283" y="4719"/>
                      </a:cubicBezTo>
                      <a:cubicBezTo>
                        <a:pt x="14315" y="4687"/>
                        <a:pt x="14442" y="4687"/>
                        <a:pt x="14568" y="4687"/>
                      </a:cubicBezTo>
                      <a:lnTo>
                        <a:pt x="14790" y="4687"/>
                      </a:lnTo>
                      <a:cubicBezTo>
                        <a:pt x="14853" y="4719"/>
                        <a:pt x="14917" y="4719"/>
                        <a:pt x="14980" y="4751"/>
                      </a:cubicBezTo>
                      <a:cubicBezTo>
                        <a:pt x="14980" y="4751"/>
                        <a:pt x="14980" y="4782"/>
                        <a:pt x="14980" y="4782"/>
                      </a:cubicBezTo>
                      <a:cubicBezTo>
                        <a:pt x="14980" y="4814"/>
                        <a:pt x="14980" y="4846"/>
                        <a:pt x="14980" y="4877"/>
                      </a:cubicBezTo>
                      <a:cubicBezTo>
                        <a:pt x="14917" y="4782"/>
                        <a:pt x="14822" y="4751"/>
                        <a:pt x="14727" y="4751"/>
                      </a:cubicBezTo>
                      <a:lnTo>
                        <a:pt x="14695" y="4751"/>
                      </a:lnTo>
                      <a:cubicBezTo>
                        <a:pt x="14632" y="4751"/>
                        <a:pt x="14568" y="4782"/>
                        <a:pt x="14505" y="4782"/>
                      </a:cubicBezTo>
                      <a:cubicBezTo>
                        <a:pt x="14347" y="4814"/>
                        <a:pt x="14062" y="4877"/>
                        <a:pt x="13967" y="4877"/>
                      </a:cubicBezTo>
                      <a:cubicBezTo>
                        <a:pt x="13935" y="4877"/>
                        <a:pt x="13935" y="4846"/>
                        <a:pt x="13935" y="4846"/>
                      </a:cubicBezTo>
                      <a:lnTo>
                        <a:pt x="13903" y="4846"/>
                      </a:lnTo>
                      <a:cubicBezTo>
                        <a:pt x="13903" y="4846"/>
                        <a:pt x="13840" y="4782"/>
                        <a:pt x="13713" y="4719"/>
                      </a:cubicBezTo>
                      <a:cubicBezTo>
                        <a:pt x="13523" y="4592"/>
                        <a:pt x="13428" y="4624"/>
                        <a:pt x="13333" y="4561"/>
                      </a:cubicBezTo>
                      <a:cubicBezTo>
                        <a:pt x="13397" y="4529"/>
                        <a:pt x="13428" y="4466"/>
                        <a:pt x="13492" y="4434"/>
                      </a:cubicBezTo>
                      <a:cubicBezTo>
                        <a:pt x="13492" y="4434"/>
                        <a:pt x="13523" y="4402"/>
                        <a:pt x="13555" y="4402"/>
                      </a:cubicBezTo>
                      <a:cubicBezTo>
                        <a:pt x="13555" y="4402"/>
                        <a:pt x="13555" y="4371"/>
                        <a:pt x="13587" y="4371"/>
                      </a:cubicBezTo>
                      <a:close/>
                      <a:moveTo>
                        <a:pt x="26824" y="5321"/>
                      </a:moveTo>
                      <a:cubicBezTo>
                        <a:pt x="26856" y="5321"/>
                        <a:pt x="26951" y="5352"/>
                        <a:pt x="26983" y="5384"/>
                      </a:cubicBezTo>
                      <a:lnTo>
                        <a:pt x="26888" y="5384"/>
                      </a:lnTo>
                      <a:cubicBezTo>
                        <a:pt x="26888" y="5352"/>
                        <a:pt x="26856" y="5352"/>
                        <a:pt x="26824" y="5352"/>
                      </a:cubicBezTo>
                      <a:cubicBezTo>
                        <a:pt x="26824" y="5352"/>
                        <a:pt x="26793" y="5352"/>
                        <a:pt x="26761" y="5384"/>
                      </a:cubicBezTo>
                      <a:cubicBezTo>
                        <a:pt x="26761" y="5352"/>
                        <a:pt x="26793" y="5321"/>
                        <a:pt x="26793" y="5321"/>
                      </a:cubicBezTo>
                      <a:close/>
                      <a:moveTo>
                        <a:pt x="32461" y="5416"/>
                      </a:moveTo>
                      <a:cubicBezTo>
                        <a:pt x="32493" y="5416"/>
                        <a:pt x="32525" y="5416"/>
                        <a:pt x="32556" y="5447"/>
                      </a:cubicBezTo>
                      <a:cubicBezTo>
                        <a:pt x="32588" y="5447"/>
                        <a:pt x="32620" y="5479"/>
                        <a:pt x="32620" y="5511"/>
                      </a:cubicBezTo>
                      <a:lnTo>
                        <a:pt x="32620" y="5542"/>
                      </a:lnTo>
                      <a:cubicBezTo>
                        <a:pt x="32620" y="5574"/>
                        <a:pt x="32620" y="5606"/>
                        <a:pt x="32620" y="5637"/>
                      </a:cubicBezTo>
                      <a:cubicBezTo>
                        <a:pt x="32556" y="5574"/>
                        <a:pt x="32493" y="5574"/>
                        <a:pt x="32430" y="5542"/>
                      </a:cubicBezTo>
                      <a:cubicBezTo>
                        <a:pt x="32430" y="5511"/>
                        <a:pt x="32461" y="5479"/>
                        <a:pt x="32461" y="5447"/>
                      </a:cubicBezTo>
                      <a:cubicBezTo>
                        <a:pt x="32461" y="5416"/>
                        <a:pt x="32461" y="5416"/>
                        <a:pt x="32461" y="5416"/>
                      </a:cubicBezTo>
                      <a:close/>
                      <a:moveTo>
                        <a:pt x="17197" y="4624"/>
                      </a:moveTo>
                      <a:cubicBezTo>
                        <a:pt x="17039" y="4624"/>
                        <a:pt x="16912" y="4656"/>
                        <a:pt x="16817" y="4687"/>
                      </a:cubicBezTo>
                      <a:cubicBezTo>
                        <a:pt x="16754" y="4687"/>
                        <a:pt x="16659" y="4656"/>
                        <a:pt x="16532" y="4656"/>
                      </a:cubicBezTo>
                      <a:cubicBezTo>
                        <a:pt x="16469" y="4656"/>
                        <a:pt x="16374" y="4687"/>
                        <a:pt x="16310" y="4719"/>
                      </a:cubicBezTo>
                      <a:cubicBezTo>
                        <a:pt x="16247" y="4782"/>
                        <a:pt x="16215" y="4877"/>
                        <a:pt x="16215" y="4941"/>
                      </a:cubicBezTo>
                      <a:cubicBezTo>
                        <a:pt x="16215" y="5067"/>
                        <a:pt x="16279" y="5226"/>
                        <a:pt x="16469" y="5257"/>
                      </a:cubicBezTo>
                      <a:lnTo>
                        <a:pt x="16500" y="5257"/>
                      </a:lnTo>
                      <a:cubicBezTo>
                        <a:pt x="16595" y="5257"/>
                        <a:pt x="16722" y="5194"/>
                        <a:pt x="16785" y="5194"/>
                      </a:cubicBezTo>
                      <a:cubicBezTo>
                        <a:pt x="16785" y="5257"/>
                        <a:pt x="16817" y="5321"/>
                        <a:pt x="16849" y="5416"/>
                      </a:cubicBezTo>
                      <a:cubicBezTo>
                        <a:pt x="16880" y="5511"/>
                        <a:pt x="16975" y="5637"/>
                        <a:pt x="17134" y="5669"/>
                      </a:cubicBezTo>
                      <a:cubicBezTo>
                        <a:pt x="17165" y="5669"/>
                        <a:pt x="17229" y="5637"/>
                        <a:pt x="17260" y="5606"/>
                      </a:cubicBezTo>
                      <a:cubicBezTo>
                        <a:pt x="17387" y="5542"/>
                        <a:pt x="17450" y="5447"/>
                        <a:pt x="17482" y="5384"/>
                      </a:cubicBezTo>
                      <a:cubicBezTo>
                        <a:pt x="17514" y="5352"/>
                        <a:pt x="17514" y="5352"/>
                        <a:pt x="17514" y="5321"/>
                      </a:cubicBezTo>
                      <a:cubicBezTo>
                        <a:pt x="17577" y="5321"/>
                        <a:pt x="17577" y="5257"/>
                        <a:pt x="17609" y="5257"/>
                      </a:cubicBezTo>
                      <a:cubicBezTo>
                        <a:pt x="17609" y="5226"/>
                        <a:pt x="17609" y="5194"/>
                        <a:pt x="17609" y="5162"/>
                      </a:cubicBezTo>
                      <a:cubicBezTo>
                        <a:pt x="17609" y="5004"/>
                        <a:pt x="17545" y="4814"/>
                        <a:pt x="17419" y="4687"/>
                      </a:cubicBezTo>
                      <a:cubicBezTo>
                        <a:pt x="17355" y="4624"/>
                        <a:pt x="17260" y="4624"/>
                        <a:pt x="17197" y="4624"/>
                      </a:cubicBezTo>
                      <a:close/>
                      <a:moveTo>
                        <a:pt x="57349" y="5286"/>
                      </a:moveTo>
                      <a:cubicBezTo>
                        <a:pt x="57390" y="5306"/>
                        <a:pt x="57427" y="5321"/>
                        <a:pt x="57448" y="5321"/>
                      </a:cubicBezTo>
                      <a:cubicBezTo>
                        <a:pt x="57480" y="5352"/>
                        <a:pt x="57480" y="5352"/>
                        <a:pt x="57512" y="5384"/>
                      </a:cubicBezTo>
                      <a:cubicBezTo>
                        <a:pt x="57543" y="5416"/>
                        <a:pt x="57575" y="5574"/>
                        <a:pt x="57575" y="5637"/>
                      </a:cubicBezTo>
                      <a:cubicBezTo>
                        <a:pt x="57575" y="5669"/>
                        <a:pt x="57575" y="5701"/>
                        <a:pt x="57575" y="5701"/>
                      </a:cubicBezTo>
                      <a:cubicBezTo>
                        <a:pt x="57575" y="5701"/>
                        <a:pt x="57543" y="5732"/>
                        <a:pt x="57543" y="5732"/>
                      </a:cubicBezTo>
                      <a:cubicBezTo>
                        <a:pt x="57512" y="5701"/>
                        <a:pt x="57480" y="5732"/>
                        <a:pt x="57480" y="5606"/>
                      </a:cubicBezTo>
                      <a:cubicBezTo>
                        <a:pt x="57480" y="5511"/>
                        <a:pt x="57448" y="5416"/>
                        <a:pt x="57385" y="5321"/>
                      </a:cubicBezTo>
                      <a:cubicBezTo>
                        <a:pt x="57373" y="5309"/>
                        <a:pt x="57361" y="5297"/>
                        <a:pt x="57349" y="5286"/>
                      </a:cubicBezTo>
                      <a:close/>
                      <a:moveTo>
                        <a:pt x="54123" y="3579"/>
                      </a:moveTo>
                      <a:cubicBezTo>
                        <a:pt x="54028" y="3579"/>
                        <a:pt x="53933" y="3611"/>
                        <a:pt x="53838" y="3706"/>
                      </a:cubicBezTo>
                      <a:cubicBezTo>
                        <a:pt x="53838" y="3769"/>
                        <a:pt x="53680" y="3801"/>
                        <a:pt x="53490" y="3801"/>
                      </a:cubicBezTo>
                      <a:cubicBezTo>
                        <a:pt x="53363" y="3801"/>
                        <a:pt x="53205" y="3801"/>
                        <a:pt x="53205" y="3769"/>
                      </a:cubicBezTo>
                      <a:lnTo>
                        <a:pt x="53110" y="3769"/>
                      </a:lnTo>
                      <a:cubicBezTo>
                        <a:pt x="52983" y="3769"/>
                        <a:pt x="52730" y="3801"/>
                        <a:pt x="52508" y="3864"/>
                      </a:cubicBezTo>
                      <a:cubicBezTo>
                        <a:pt x="52255" y="3927"/>
                        <a:pt x="52001" y="3959"/>
                        <a:pt x="51970" y="3959"/>
                      </a:cubicBezTo>
                      <a:cubicBezTo>
                        <a:pt x="51811" y="3959"/>
                        <a:pt x="51716" y="4086"/>
                        <a:pt x="51653" y="4149"/>
                      </a:cubicBezTo>
                      <a:cubicBezTo>
                        <a:pt x="51558" y="4244"/>
                        <a:pt x="51495" y="4339"/>
                        <a:pt x="51368" y="4402"/>
                      </a:cubicBezTo>
                      <a:cubicBezTo>
                        <a:pt x="51115" y="4561"/>
                        <a:pt x="50766" y="4782"/>
                        <a:pt x="50639" y="4846"/>
                      </a:cubicBezTo>
                      <a:cubicBezTo>
                        <a:pt x="50481" y="4941"/>
                        <a:pt x="50386" y="5099"/>
                        <a:pt x="50386" y="5257"/>
                      </a:cubicBezTo>
                      <a:cubicBezTo>
                        <a:pt x="50386" y="5321"/>
                        <a:pt x="50418" y="5416"/>
                        <a:pt x="50481" y="5447"/>
                      </a:cubicBezTo>
                      <a:cubicBezTo>
                        <a:pt x="50639" y="5511"/>
                        <a:pt x="50861" y="5542"/>
                        <a:pt x="51020" y="5669"/>
                      </a:cubicBezTo>
                      <a:cubicBezTo>
                        <a:pt x="51146" y="5764"/>
                        <a:pt x="51336" y="5796"/>
                        <a:pt x="51463" y="5827"/>
                      </a:cubicBezTo>
                      <a:cubicBezTo>
                        <a:pt x="51590" y="5827"/>
                        <a:pt x="51716" y="5764"/>
                        <a:pt x="51811" y="5669"/>
                      </a:cubicBezTo>
                      <a:cubicBezTo>
                        <a:pt x="51843" y="5606"/>
                        <a:pt x="51875" y="5511"/>
                        <a:pt x="51875" y="5447"/>
                      </a:cubicBezTo>
                      <a:cubicBezTo>
                        <a:pt x="51875" y="5352"/>
                        <a:pt x="51843" y="5289"/>
                        <a:pt x="51811" y="5226"/>
                      </a:cubicBezTo>
                      <a:cubicBezTo>
                        <a:pt x="51811" y="5162"/>
                        <a:pt x="51748" y="5099"/>
                        <a:pt x="51685" y="5067"/>
                      </a:cubicBezTo>
                      <a:cubicBezTo>
                        <a:pt x="51685" y="5036"/>
                        <a:pt x="51685" y="4972"/>
                        <a:pt x="51811" y="4877"/>
                      </a:cubicBezTo>
                      <a:cubicBezTo>
                        <a:pt x="52065" y="4719"/>
                        <a:pt x="52318" y="4497"/>
                        <a:pt x="52540" y="4466"/>
                      </a:cubicBezTo>
                      <a:cubicBezTo>
                        <a:pt x="52698" y="4434"/>
                        <a:pt x="52951" y="4434"/>
                        <a:pt x="53205" y="4434"/>
                      </a:cubicBezTo>
                      <a:cubicBezTo>
                        <a:pt x="53395" y="4434"/>
                        <a:pt x="53585" y="4434"/>
                        <a:pt x="53648" y="4466"/>
                      </a:cubicBezTo>
                      <a:lnTo>
                        <a:pt x="53743" y="4466"/>
                      </a:lnTo>
                      <a:cubicBezTo>
                        <a:pt x="53901" y="4466"/>
                        <a:pt x="54060" y="4371"/>
                        <a:pt x="54155" y="4276"/>
                      </a:cubicBezTo>
                      <a:cubicBezTo>
                        <a:pt x="54281" y="4149"/>
                        <a:pt x="54376" y="4022"/>
                        <a:pt x="54440" y="3927"/>
                      </a:cubicBezTo>
                      <a:cubicBezTo>
                        <a:pt x="54440" y="3896"/>
                        <a:pt x="54471" y="3864"/>
                        <a:pt x="54471" y="3832"/>
                      </a:cubicBezTo>
                      <a:cubicBezTo>
                        <a:pt x="54471" y="3737"/>
                        <a:pt x="54408" y="3674"/>
                        <a:pt x="54345" y="3611"/>
                      </a:cubicBezTo>
                      <a:cubicBezTo>
                        <a:pt x="54281" y="3579"/>
                        <a:pt x="54218" y="3579"/>
                        <a:pt x="54123" y="3579"/>
                      </a:cubicBezTo>
                      <a:close/>
                      <a:moveTo>
                        <a:pt x="27204" y="5732"/>
                      </a:moveTo>
                      <a:cubicBezTo>
                        <a:pt x="27236" y="5796"/>
                        <a:pt x="27236" y="5827"/>
                        <a:pt x="27236" y="5827"/>
                      </a:cubicBezTo>
                      <a:cubicBezTo>
                        <a:pt x="27236" y="5859"/>
                        <a:pt x="27204" y="5891"/>
                        <a:pt x="27204" y="5922"/>
                      </a:cubicBezTo>
                      <a:lnTo>
                        <a:pt x="27173" y="5922"/>
                      </a:lnTo>
                      <a:cubicBezTo>
                        <a:pt x="27204" y="5859"/>
                        <a:pt x="27204" y="5796"/>
                        <a:pt x="27204" y="5732"/>
                      </a:cubicBezTo>
                      <a:close/>
                      <a:moveTo>
                        <a:pt x="56308" y="5922"/>
                      </a:moveTo>
                      <a:cubicBezTo>
                        <a:pt x="56340" y="6017"/>
                        <a:pt x="56372" y="6112"/>
                        <a:pt x="56403" y="6144"/>
                      </a:cubicBezTo>
                      <a:cubicBezTo>
                        <a:pt x="56403" y="6176"/>
                        <a:pt x="56403" y="6176"/>
                        <a:pt x="56403" y="6207"/>
                      </a:cubicBezTo>
                      <a:cubicBezTo>
                        <a:pt x="56403" y="6207"/>
                        <a:pt x="56403" y="6207"/>
                        <a:pt x="56403" y="6239"/>
                      </a:cubicBezTo>
                      <a:cubicBezTo>
                        <a:pt x="56340" y="6239"/>
                        <a:pt x="56277" y="6271"/>
                        <a:pt x="56245" y="6271"/>
                      </a:cubicBezTo>
                      <a:cubicBezTo>
                        <a:pt x="56150" y="6271"/>
                        <a:pt x="56118" y="6239"/>
                        <a:pt x="56087" y="6207"/>
                      </a:cubicBezTo>
                      <a:cubicBezTo>
                        <a:pt x="56087" y="6081"/>
                        <a:pt x="55992" y="6017"/>
                        <a:pt x="55897" y="5986"/>
                      </a:cubicBezTo>
                      <a:lnTo>
                        <a:pt x="55960" y="5986"/>
                      </a:lnTo>
                      <a:cubicBezTo>
                        <a:pt x="56055" y="5954"/>
                        <a:pt x="56182" y="5922"/>
                        <a:pt x="56277" y="5922"/>
                      </a:cubicBezTo>
                      <a:close/>
                      <a:moveTo>
                        <a:pt x="19730" y="5859"/>
                      </a:moveTo>
                      <a:cubicBezTo>
                        <a:pt x="19825" y="5859"/>
                        <a:pt x="19920" y="5859"/>
                        <a:pt x="19984" y="5891"/>
                      </a:cubicBezTo>
                      <a:lnTo>
                        <a:pt x="20016" y="5891"/>
                      </a:lnTo>
                      <a:cubicBezTo>
                        <a:pt x="20016" y="5891"/>
                        <a:pt x="20016" y="5922"/>
                        <a:pt x="20016" y="5954"/>
                      </a:cubicBezTo>
                      <a:cubicBezTo>
                        <a:pt x="20016" y="5986"/>
                        <a:pt x="19984" y="6017"/>
                        <a:pt x="19984" y="6017"/>
                      </a:cubicBezTo>
                      <a:cubicBezTo>
                        <a:pt x="19984" y="6049"/>
                        <a:pt x="19984" y="6049"/>
                        <a:pt x="19984" y="6049"/>
                      </a:cubicBezTo>
                      <a:cubicBezTo>
                        <a:pt x="19952" y="6081"/>
                        <a:pt x="19889" y="6081"/>
                        <a:pt x="19825" y="6112"/>
                      </a:cubicBezTo>
                      <a:cubicBezTo>
                        <a:pt x="19762" y="6144"/>
                        <a:pt x="19667" y="6207"/>
                        <a:pt x="19635" y="6302"/>
                      </a:cubicBezTo>
                      <a:cubicBezTo>
                        <a:pt x="19635" y="6281"/>
                        <a:pt x="19635" y="6260"/>
                        <a:pt x="19635" y="6239"/>
                      </a:cubicBezTo>
                      <a:cubicBezTo>
                        <a:pt x="19635" y="6144"/>
                        <a:pt x="19635" y="6049"/>
                        <a:pt x="19540" y="5954"/>
                      </a:cubicBezTo>
                      <a:cubicBezTo>
                        <a:pt x="19477" y="5922"/>
                        <a:pt x="19445" y="5891"/>
                        <a:pt x="19382" y="5859"/>
                      </a:cubicBezTo>
                      <a:close/>
                      <a:moveTo>
                        <a:pt x="55380" y="5207"/>
                      </a:moveTo>
                      <a:cubicBezTo>
                        <a:pt x="55375" y="5236"/>
                        <a:pt x="55378" y="5265"/>
                        <a:pt x="55390" y="5289"/>
                      </a:cubicBezTo>
                      <a:cubicBezTo>
                        <a:pt x="55390" y="5447"/>
                        <a:pt x="55453" y="5542"/>
                        <a:pt x="55453" y="5669"/>
                      </a:cubicBezTo>
                      <a:cubicBezTo>
                        <a:pt x="55453" y="5701"/>
                        <a:pt x="55453" y="5701"/>
                        <a:pt x="55453" y="5732"/>
                      </a:cubicBezTo>
                      <a:cubicBezTo>
                        <a:pt x="55422" y="5827"/>
                        <a:pt x="55422" y="5922"/>
                        <a:pt x="55422" y="5986"/>
                      </a:cubicBezTo>
                      <a:cubicBezTo>
                        <a:pt x="55422" y="6049"/>
                        <a:pt x="55422" y="6081"/>
                        <a:pt x="55453" y="6112"/>
                      </a:cubicBezTo>
                      <a:cubicBezTo>
                        <a:pt x="55453" y="6144"/>
                        <a:pt x="55485" y="6207"/>
                        <a:pt x="55517" y="6207"/>
                      </a:cubicBezTo>
                      <a:cubicBezTo>
                        <a:pt x="55390" y="6366"/>
                        <a:pt x="55263" y="6587"/>
                        <a:pt x="55232" y="6651"/>
                      </a:cubicBezTo>
                      <a:cubicBezTo>
                        <a:pt x="55200" y="6651"/>
                        <a:pt x="55105" y="6714"/>
                        <a:pt x="55041" y="6746"/>
                      </a:cubicBezTo>
                      <a:cubicBezTo>
                        <a:pt x="55010" y="6746"/>
                        <a:pt x="54978" y="6777"/>
                        <a:pt x="54946" y="6777"/>
                      </a:cubicBezTo>
                      <a:cubicBezTo>
                        <a:pt x="55010" y="6714"/>
                        <a:pt x="55073" y="6619"/>
                        <a:pt x="55136" y="6587"/>
                      </a:cubicBezTo>
                      <a:cubicBezTo>
                        <a:pt x="55295" y="6461"/>
                        <a:pt x="55390" y="6271"/>
                        <a:pt x="55390" y="6112"/>
                      </a:cubicBezTo>
                      <a:cubicBezTo>
                        <a:pt x="55390" y="6049"/>
                        <a:pt x="55390" y="6017"/>
                        <a:pt x="55358" y="5986"/>
                      </a:cubicBezTo>
                      <a:cubicBezTo>
                        <a:pt x="55327" y="5954"/>
                        <a:pt x="55263" y="5637"/>
                        <a:pt x="55295" y="5479"/>
                      </a:cubicBezTo>
                      <a:cubicBezTo>
                        <a:pt x="55295" y="5447"/>
                        <a:pt x="55295" y="5416"/>
                        <a:pt x="55295" y="5416"/>
                      </a:cubicBezTo>
                      <a:cubicBezTo>
                        <a:pt x="55295" y="5390"/>
                        <a:pt x="55355" y="5305"/>
                        <a:pt x="55380" y="5207"/>
                      </a:cubicBezTo>
                      <a:close/>
                      <a:moveTo>
                        <a:pt x="20206" y="6872"/>
                      </a:moveTo>
                      <a:cubicBezTo>
                        <a:pt x="20237" y="6904"/>
                        <a:pt x="20269" y="6904"/>
                        <a:pt x="20332" y="6904"/>
                      </a:cubicBezTo>
                      <a:lnTo>
                        <a:pt x="20301" y="6904"/>
                      </a:lnTo>
                      <a:cubicBezTo>
                        <a:pt x="20269" y="6936"/>
                        <a:pt x="20269" y="6936"/>
                        <a:pt x="20237" y="6936"/>
                      </a:cubicBezTo>
                      <a:cubicBezTo>
                        <a:pt x="20237" y="6920"/>
                        <a:pt x="20237" y="6920"/>
                        <a:pt x="20233" y="6920"/>
                      </a:cubicBezTo>
                      <a:cubicBezTo>
                        <a:pt x="20229" y="6920"/>
                        <a:pt x="20221" y="6920"/>
                        <a:pt x="20206" y="6904"/>
                      </a:cubicBezTo>
                      <a:cubicBezTo>
                        <a:pt x="20206" y="6904"/>
                        <a:pt x="20206" y="6904"/>
                        <a:pt x="20206" y="6872"/>
                      </a:cubicBezTo>
                      <a:close/>
                      <a:moveTo>
                        <a:pt x="47884" y="6936"/>
                      </a:moveTo>
                      <a:cubicBezTo>
                        <a:pt x="47853" y="6999"/>
                        <a:pt x="47853" y="7062"/>
                        <a:pt x="47853" y="7126"/>
                      </a:cubicBezTo>
                      <a:lnTo>
                        <a:pt x="47853" y="7189"/>
                      </a:lnTo>
                      <a:cubicBezTo>
                        <a:pt x="47853" y="7221"/>
                        <a:pt x="47853" y="7252"/>
                        <a:pt x="47853" y="7284"/>
                      </a:cubicBezTo>
                      <a:cubicBezTo>
                        <a:pt x="47789" y="7284"/>
                        <a:pt x="47758" y="7316"/>
                        <a:pt x="47726" y="7316"/>
                      </a:cubicBezTo>
                      <a:cubicBezTo>
                        <a:pt x="47726" y="7316"/>
                        <a:pt x="47663" y="7316"/>
                        <a:pt x="47599" y="7221"/>
                      </a:cubicBezTo>
                      <a:cubicBezTo>
                        <a:pt x="47504" y="7157"/>
                        <a:pt x="47441" y="7126"/>
                        <a:pt x="47346" y="7126"/>
                      </a:cubicBezTo>
                      <a:cubicBezTo>
                        <a:pt x="47283" y="7126"/>
                        <a:pt x="47251" y="7157"/>
                        <a:pt x="47219" y="7189"/>
                      </a:cubicBezTo>
                      <a:cubicBezTo>
                        <a:pt x="47219" y="7189"/>
                        <a:pt x="47188" y="7221"/>
                        <a:pt x="47188" y="7221"/>
                      </a:cubicBezTo>
                      <a:cubicBezTo>
                        <a:pt x="47188" y="7252"/>
                        <a:pt x="47061" y="7316"/>
                        <a:pt x="47029" y="7316"/>
                      </a:cubicBezTo>
                      <a:cubicBezTo>
                        <a:pt x="47029" y="7252"/>
                        <a:pt x="47029" y="7221"/>
                        <a:pt x="47029" y="7189"/>
                      </a:cubicBezTo>
                      <a:lnTo>
                        <a:pt x="47029" y="7157"/>
                      </a:lnTo>
                      <a:cubicBezTo>
                        <a:pt x="47029" y="7094"/>
                        <a:pt x="46998" y="7031"/>
                        <a:pt x="46966" y="6936"/>
                      </a:cubicBezTo>
                      <a:lnTo>
                        <a:pt x="46966" y="6936"/>
                      </a:lnTo>
                      <a:cubicBezTo>
                        <a:pt x="47093" y="6999"/>
                        <a:pt x="47219" y="7031"/>
                        <a:pt x="47378" y="7031"/>
                      </a:cubicBezTo>
                      <a:cubicBezTo>
                        <a:pt x="47536" y="7031"/>
                        <a:pt x="47694" y="6999"/>
                        <a:pt x="47884" y="6936"/>
                      </a:cubicBezTo>
                      <a:close/>
                      <a:moveTo>
                        <a:pt x="3199" y="7411"/>
                      </a:moveTo>
                      <a:cubicBezTo>
                        <a:pt x="3168" y="7411"/>
                        <a:pt x="3168" y="7442"/>
                        <a:pt x="3168" y="7442"/>
                      </a:cubicBezTo>
                      <a:cubicBezTo>
                        <a:pt x="3104" y="7506"/>
                        <a:pt x="3073" y="7537"/>
                        <a:pt x="3041" y="7537"/>
                      </a:cubicBezTo>
                      <a:cubicBezTo>
                        <a:pt x="3009" y="7537"/>
                        <a:pt x="2978" y="7506"/>
                        <a:pt x="2946" y="7506"/>
                      </a:cubicBezTo>
                      <a:cubicBezTo>
                        <a:pt x="2978" y="7506"/>
                        <a:pt x="3009" y="7474"/>
                        <a:pt x="3041" y="7474"/>
                      </a:cubicBezTo>
                      <a:cubicBezTo>
                        <a:pt x="3073" y="7411"/>
                        <a:pt x="3136" y="7411"/>
                        <a:pt x="3168" y="7411"/>
                      </a:cubicBezTo>
                      <a:close/>
                      <a:moveTo>
                        <a:pt x="44432" y="7031"/>
                      </a:moveTo>
                      <a:cubicBezTo>
                        <a:pt x="44464" y="7031"/>
                        <a:pt x="44527" y="7031"/>
                        <a:pt x="44559" y="7062"/>
                      </a:cubicBezTo>
                      <a:cubicBezTo>
                        <a:pt x="44527" y="7094"/>
                        <a:pt x="44432" y="7189"/>
                        <a:pt x="44337" y="7252"/>
                      </a:cubicBezTo>
                      <a:cubicBezTo>
                        <a:pt x="44179" y="7379"/>
                        <a:pt x="44021" y="7474"/>
                        <a:pt x="43894" y="7569"/>
                      </a:cubicBezTo>
                      <a:cubicBezTo>
                        <a:pt x="43862" y="7569"/>
                        <a:pt x="43831" y="7601"/>
                        <a:pt x="43831" y="7601"/>
                      </a:cubicBezTo>
                      <a:cubicBezTo>
                        <a:pt x="43957" y="7442"/>
                        <a:pt x="43989" y="7284"/>
                        <a:pt x="43989" y="7189"/>
                      </a:cubicBezTo>
                      <a:cubicBezTo>
                        <a:pt x="43989" y="7126"/>
                        <a:pt x="43989" y="7094"/>
                        <a:pt x="43989" y="7062"/>
                      </a:cubicBezTo>
                      <a:lnTo>
                        <a:pt x="44052" y="7062"/>
                      </a:lnTo>
                      <a:cubicBezTo>
                        <a:pt x="44179" y="7062"/>
                        <a:pt x="44306" y="7031"/>
                        <a:pt x="44432" y="7031"/>
                      </a:cubicBezTo>
                      <a:close/>
                      <a:moveTo>
                        <a:pt x="33633" y="6682"/>
                      </a:moveTo>
                      <a:cubicBezTo>
                        <a:pt x="33602" y="6714"/>
                        <a:pt x="33570" y="6714"/>
                        <a:pt x="33538" y="6777"/>
                      </a:cubicBezTo>
                      <a:cubicBezTo>
                        <a:pt x="33538" y="6809"/>
                        <a:pt x="33507" y="6809"/>
                        <a:pt x="33475" y="6841"/>
                      </a:cubicBezTo>
                      <a:cubicBezTo>
                        <a:pt x="33475" y="6872"/>
                        <a:pt x="33443" y="6936"/>
                        <a:pt x="33443" y="6999"/>
                      </a:cubicBezTo>
                      <a:cubicBezTo>
                        <a:pt x="33443" y="7062"/>
                        <a:pt x="33443" y="7126"/>
                        <a:pt x="33475" y="7221"/>
                      </a:cubicBezTo>
                      <a:cubicBezTo>
                        <a:pt x="33538" y="7316"/>
                        <a:pt x="33570" y="7411"/>
                        <a:pt x="33633" y="7474"/>
                      </a:cubicBezTo>
                      <a:cubicBezTo>
                        <a:pt x="33665" y="7537"/>
                        <a:pt x="33728" y="7601"/>
                        <a:pt x="33823" y="7601"/>
                      </a:cubicBezTo>
                      <a:lnTo>
                        <a:pt x="33982" y="7601"/>
                      </a:lnTo>
                      <a:cubicBezTo>
                        <a:pt x="34013" y="7601"/>
                        <a:pt x="34077" y="7601"/>
                        <a:pt x="34108" y="7632"/>
                      </a:cubicBezTo>
                      <a:lnTo>
                        <a:pt x="34172" y="7632"/>
                      </a:lnTo>
                      <a:cubicBezTo>
                        <a:pt x="34203" y="7759"/>
                        <a:pt x="34298" y="7886"/>
                        <a:pt x="34488" y="7886"/>
                      </a:cubicBezTo>
                      <a:cubicBezTo>
                        <a:pt x="34520" y="7886"/>
                        <a:pt x="34583" y="7886"/>
                        <a:pt x="34647" y="7854"/>
                      </a:cubicBezTo>
                      <a:cubicBezTo>
                        <a:pt x="34742" y="7822"/>
                        <a:pt x="34837" y="7791"/>
                        <a:pt x="34932" y="7759"/>
                      </a:cubicBezTo>
                      <a:cubicBezTo>
                        <a:pt x="35027" y="7727"/>
                        <a:pt x="35090" y="7664"/>
                        <a:pt x="35153" y="7601"/>
                      </a:cubicBezTo>
                      <a:cubicBezTo>
                        <a:pt x="35153" y="7569"/>
                        <a:pt x="35248" y="7537"/>
                        <a:pt x="35312" y="7537"/>
                      </a:cubicBezTo>
                      <a:lnTo>
                        <a:pt x="35470" y="7537"/>
                      </a:lnTo>
                      <a:cubicBezTo>
                        <a:pt x="35470" y="7537"/>
                        <a:pt x="35502" y="7506"/>
                        <a:pt x="35533" y="7506"/>
                      </a:cubicBezTo>
                      <a:cubicBezTo>
                        <a:pt x="35533" y="7506"/>
                        <a:pt x="35565" y="7442"/>
                        <a:pt x="35628" y="7379"/>
                      </a:cubicBezTo>
                      <a:cubicBezTo>
                        <a:pt x="35692" y="7316"/>
                        <a:pt x="35755" y="7221"/>
                        <a:pt x="35755" y="7094"/>
                      </a:cubicBezTo>
                      <a:cubicBezTo>
                        <a:pt x="35755" y="7062"/>
                        <a:pt x="35723" y="6999"/>
                        <a:pt x="35692" y="6967"/>
                      </a:cubicBezTo>
                      <a:cubicBezTo>
                        <a:pt x="35565" y="6809"/>
                        <a:pt x="35312" y="6746"/>
                        <a:pt x="35185" y="6714"/>
                      </a:cubicBezTo>
                      <a:lnTo>
                        <a:pt x="35153" y="6714"/>
                      </a:lnTo>
                      <a:cubicBezTo>
                        <a:pt x="34963" y="6714"/>
                        <a:pt x="34900" y="6841"/>
                        <a:pt x="34678" y="6841"/>
                      </a:cubicBezTo>
                      <a:cubicBezTo>
                        <a:pt x="34520" y="6841"/>
                        <a:pt x="34362" y="6904"/>
                        <a:pt x="34298" y="6904"/>
                      </a:cubicBezTo>
                      <a:cubicBezTo>
                        <a:pt x="34267" y="6904"/>
                        <a:pt x="34267" y="6904"/>
                        <a:pt x="34267" y="6872"/>
                      </a:cubicBezTo>
                      <a:cubicBezTo>
                        <a:pt x="34140" y="6746"/>
                        <a:pt x="33918" y="6682"/>
                        <a:pt x="33728" y="6682"/>
                      </a:cubicBezTo>
                      <a:close/>
                      <a:moveTo>
                        <a:pt x="21251" y="7917"/>
                      </a:moveTo>
                      <a:cubicBezTo>
                        <a:pt x="21219" y="7917"/>
                        <a:pt x="21187" y="7917"/>
                        <a:pt x="21156" y="7949"/>
                      </a:cubicBezTo>
                      <a:cubicBezTo>
                        <a:pt x="21092" y="7949"/>
                        <a:pt x="20997" y="8044"/>
                        <a:pt x="20997" y="8139"/>
                      </a:cubicBezTo>
                      <a:cubicBezTo>
                        <a:pt x="21029" y="8298"/>
                        <a:pt x="21124" y="8329"/>
                        <a:pt x="21251" y="8361"/>
                      </a:cubicBezTo>
                      <a:cubicBezTo>
                        <a:pt x="21282" y="8361"/>
                        <a:pt x="21314" y="8329"/>
                        <a:pt x="21346" y="8329"/>
                      </a:cubicBezTo>
                      <a:cubicBezTo>
                        <a:pt x="21441" y="8298"/>
                        <a:pt x="21472" y="8202"/>
                        <a:pt x="21472" y="8139"/>
                      </a:cubicBezTo>
                      <a:cubicBezTo>
                        <a:pt x="21472" y="8076"/>
                        <a:pt x="21441" y="8012"/>
                        <a:pt x="21409" y="7981"/>
                      </a:cubicBezTo>
                      <a:cubicBezTo>
                        <a:pt x="21377" y="7949"/>
                        <a:pt x="21314" y="7917"/>
                        <a:pt x="21251" y="7917"/>
                      </a:cubicBezTo>
                      <a:close/>
                      <a:moveTo>
                        <a:pt x="46047" y="8266"/>
                      </a:moveTo>
                      <a:cubicBezTo>
                        <a:pt x="46079" y="8266"/>
                        <a:pt x="46174" y="8298"/>
                        <a:pt x="46237" y="8361"/>
                      </a:cubicBezTo>
                      <a:cubicBezTo>
                        <a:pt x="46269" y="8361"/>
                        <a:pt x="46269" y="8424"/>
                        <a:pt x="46301" y="8424"/>
                      </a:cubicBezTo>
                      <a:cubicBezTo>
                        <a:pt x="46301" y="8456"/>
                        <a:pt x="46332" y="8456"/>
                        <a:pt x="46332" y="8456"/>
                      </a:cubicBezTo>
                      <a:lnTo>
                        <a:pt x="46332" y="8488"/>
                      </a:lnTo>
                      <a:lnTo>
                        <a:pt x="46269" y="8488"/>
                      </a:lnTo>
                      <a:cubicBezTo>
                        <a:pt x="46206" y="8488"/>
                        <a:pt x="46111" y="8456"/>
                        <a:pt x="46079" y="8424"/>
                      </a:cubicBezTo>
                      <a:cubicBezTo>
                        <a:pt x="46016" y="8361"/>
                        <a:pt x="45984" y="8329"/>
                        <a:pt x="45984" y="8329"/>
                      </a:cubicBezTo>
                      <a:cubicBezTo>
                        <a:pt x="45984" y="8266"/>
                        <a:pt x="46016" y="8266"/>
                        <a:pt x="46047" y="8266"/>
                      </a:cubicBezTo>
                      <a:close/>
                      <a:moveTo>
                        <a:pt x="2978" y="8678"/>
                      </a:moveTo>
                      <a:cubicBezTo>
                        <a:pt x="2978" y="8678"/>
                        <a:pt x="2978" y="8698"/>
                        <a:pt x="2961" y="8706"/>
                      </a:cubicBezTo>
                      <a:lnTo>
                        <a:pt x="2961" y="8706"/>
                      </a:lnTo>
                      <a:cubicBezTo>
                        <a:pt x="2967" y="8697"/>
                        <a:pt x="2973" y="8687"/>
                        <a:pt x="2978" y="8678"/>
                      </a:cubicBezTo>
                      <a:close/>
                      <a:moveTo>
                        <a:pt x="30435" y="0"/>
                      </a:moveTo>
                      <a:cubicBezTo>
                        <a:pt x="30150" y="0"/>
                        <a:pt x="29991" y="95"/>
                        <a:pt x="29770" y="95"/>
                      </a:cubicBezTo>
                      <a:cubicBezTo>
                        <a:pt x="29421" y="127"/>
                        <a:pt x="28978" y="95"/>
                        <a:pt x="28661" y="317"/>
                      </a:cubicBezTo>
                      <a:cubicBezTo>
                        <a:pt x="28566" y="412"/>
                        <a:pt x="28439" y="475"/>
                        <a:pt x="28313" y="475"/>
                      </a:cubicBezTo>
                      <a:cubicBezTo>
                        <a:pt x="28281" y="507"/>
                        <a:pt x="28218" y="507"/>
                        <a:pt x="28186" y="539"/>
                      </a:cubicBezTo>
                      <a:lnTo>
                        <a:pt x="28123" y="539"/>
                      </a:lnTo>
                      <a:cubicBezTo>
                        <a:pt x="28123" y="539"/>
                        <a:pt x="28091" y="539"/>
                        <a:pt x="28059" y="602"/>
                      </a:cubicBezTo>
                      <a:cubicBezTo>
                        <a:pt x="27996" y="697"/>
                        <a:pt x="27933" y="855"/>
                        <a:pt x="27901" y="950"/>
                      </a:cubicBezTo>
                      <a:cubicBezTo>
                        <a:pt x="27869" y="1014"/>
                        <a:pt x="27838" y="1077"/>
                        <a:pt x="27806" y="1109"/>
                      </a:cubicBezTo>
                      <a:cubicBezTo>
                        <a:pt x="27774" y="1077"/>
                        <a:pt x="27743" y="1014"/>
                        <a:pt x="27743" y="950"/>
                      </a:cubicBezTo>
                      <a:cubicBezTo>
                        <a:pt x="27711" y="919"/>
                        <a:pt x="27679" y="855"/>
                        <a:pt x="27648" y="824"/>
                      </a:cubicBezTo>
                      <a:cubicBezTo>
                        <a:pt x="27648" y="792"/>
                        <a:pt x="27584" y="729"/>
                        <a:pt x="27521" y="729"/>
                      </a:cubicBezTo>
                      <a:cubicBezTo>
                        <a:pt x="27458" y="729"/>
                        <a:pt x="27426" y="760"/>
                        <a:pt x="27394" y="792"/>
                      </a:cubicBezTo>
                      <a:cubicBezTo>
                        <a:pt x="27268" y="919"/>
                        <a:pt x="27268" y="1077"/>
                        <a:pt x="27268" y="1204"/>
                      </a:cubicBezTo>
                      <a:cubicBezTo>
                        <a:pt x="27268" y="1330"/>
                        <a:pt x="27268" y="1425"/>
                        <a:pt x="27204" y="1489"/>
                      </a:cubicBezTo>
                      <a:cubicBezTo>
                        <a:pt x="27173" y="1584"/>
                        <a:pt x="27046" y="1615"/>
                        <a:pt x="26919" y="1615"/>
                      </a:cubicBezTo>
                      <a:cubicBezTo>
                        <a:pt x="26824" y="1615"/>
                        <a:pt x="26729" y="1584"/>
                        <a:pt x="26698" y="1584"/>
                      </a:cubicBezTo>
                      <a:cubicBezTo>
                        <a:pt x="26616" y="1529"/>
                        <a:pt x="26510" y="1451"/>
                        <a:pt x="26299" y="1451"/>
                      </a:cubicBezTo>
                      <a:cubicBezTo>
                        <a:pt x="26266" y="1451"/>
                        <a:pt x="26230" y="1453"/>
                        <a:pt x="26191" y="1457"/>
                      </a:cubicBezTo>
                      <a:lnTo>
                        <a:pt x="25969" y="1457"/>
                      </a:lnTo>
                      <a:cubicBezTo>
                        <a:pt x="25748" y="1457"/>
                        <a:pt x="25526" y="1520"/>
                        <a:pt x="25336" y="1584"/>
                      </a:cubicBezTo>
                      <a:cubicBezTo>
                        <a:pt x="25241" y="1615"/>
                        <a:pt x="25178" y="1647"/>
                        <a:pt x="25114" y="1710"/>
                      </a:cubicBezTo>
                      <a:cubicBezTo>
                        <a:pt x="25051" y="1774"/>
                        <a:pt x="24988" y="1837"/>
                        <a:pt x="24988" y="1932"/>
                      </a:cubicBezTo>
                      <a:cubicBezTo>
                        <a:pt x="24988" y="1964"/>
                        <a:pt x="25019" y="1995"/>
                        <a:pt x="25019" y="2027"/>
                      </a:cubicBezTo>
                      <a:cubicBezTo>
                        <a:pt x="25019" y="2059"/>
                        <a:pt x="25019" y="2059"/>
                        <a:pt x="25019" y="2059"/>
                      </a:cubicBezTo>
                      <a:cubicBezTo>
                        <a:pt x="25019" y="2059"/>
                        <a:pt x="25019" y="2059"/>
                        <a:pt x="25019" y="2090"/>
                      </a:cubicBezTo>
                      <a:cubicBezTo>
                        <a:pt x="24988" y="2122"/>
                        <a:pt x="24956" y="2122"/>
                        <a:pt x="24924" y="2122"/>
                      </a:cubicBezTo>
                      <a:lnTo>
                        <a:pt x="24893" y="2122"/>
                      </a:lnTo>
                      <a:cubicBezTo>
                        <a:pt x="24861" y="2059"/>
                        <a:pt x="24798" y="2059"/>
                        <a:pt x="24766" y="2059"/>
                      </a:cubicBezTo>
                      <a:cubicBezTo>
                        <a:pt x="24671" y="2059"/>
                        <a:pt x="24576" y="2122"/>
                        <a:pt x="24481" y="2185"/>
                      </a:cubicBezTo>
                      <a:cubicBezTo>
                        <a:pt x="24386" y="2249"/>
                        <a:pt x="24291" y="2344"/>
                        <a:pt x="24291" y="2470"/>
                      </a:cubicBezTo>
                      <a:cubicBezTo>
                        <a:pt x="24291" y="2502"/>
                        <a:pt x="24291" y="2502"/>
                        <a:pt x="24291" y="2502"/>
                      </a:cubicBezTo>
                      <a:cubicBezTo>
                        <a:pt x="24291" y="2534"/>
                        <a:pt x="24291" y="2534"/>
                        <a:pt x="24291" y="2565"/>
                      </a:cubicBezTo>
                      <a:cubicBezTo>
                        <a:pt x="24291" y="2629"/>
                        <a:pt x="24291" y="2692"/>
                        <a:pt x="24259" y="2724"/>
                      </a:cubicBezTo>
                      <a:cubicBezTo>
                        <a:pt x="24259" y="2755"/>
                        <a:pt x="24227" y="2755"/>
                        <a:pt x="24196" y="2755"/>
                      </a:cubicBezTo>
                      <a:lnTo>
                        <a:pt x="24069" y="2755"/>
                      </a:lnTo>
                      <a:cubicBezTo>
                        <a:pt x="23847" y="2755"/>
                        <a:pt x="23721" y="2945"/>
                        <a:pt x="23689" y="3135"/>
                      </a:cubicBezTo>
                      <a:cubicBezTo>
                        <a:pt x="23689" y="3135"/>
                        <a:pt x="23594" y="3230"/>
                        <a:pt x="23499" y="3262"/>
                      </a:cubicBezTo>
                      <a:cubicBezTo>
                        <a:pt x="23467" y="3262"/>
                        <a:pt x="23404" y="3294"/>
                        <a:pt x="23372" y="3294"/>
                      </a:cubicBezTo>
                      <a:cubicBezTo>
                        <a:pt x="23341" y="3294"/>
                        <a:pt x="23341" y="3294"/>
                        <a:pt x="23309" y="3325"/>
                      </a:cubicBezTo>
                      <a:lnTo>
                        <a:pt x="23024" y="3325"/>
                      </a:lnTo>
                      <a:cubicBezTo>
                        <a:pt x="22961" y="3325"/>
                        <a:pt x="22929" y="3357"/>
                        <a:pt x="22897" y="3357"/>
                      </a:cubicBezTo>
                      <a:cubicBezTo>
                        <a:pt x="22834" y="3389"/>
                        <a:pt x="22771" y="3420"/>
                        <a:pt x="22771" y="3515"/>
                      </a:cubicBezTo>
                      <a:cubicBezTo>
                        <a:pt x="22771" y="3611"/>
                        <a:pt x="22834" y="3642"/>
                        <a:pt x="22866" y="3674"/>
                      </a:cubicBezTo>
                      <a:cubicBezTo>
                        <a:pt x="22961" y="3769"/>
                        <a:pt x="23056" y="3801"/>
                        <a:pt x="23119" y="3801"/>
                      </a:cubicBezTo>
                      <a:lnTo>
                        <a:pt x="23277" y="3801"/>
                      </a:lnTo>
                      <a:cubicBezTo>
                        <a:pt x="23341" y="3801"/>
                        <a:pt x="23404" y="3896"/>
                        <a:pt x="23467" y="3991"/>
                      </a:cubicBezTo>
                      <a:cubicBezTo>
                        <a:pt x="23531" y="4086"/>
                        <a:pt x="23562" y="4181"/>
                        <a:pt x="23689" y="4244"/>
                      </a:cubicBezTo>
                      <a:cubicBezTo>
                        <a:pt x="23721" y="4276"/>
                        <a:pt x="23752" y="4276"/>
                        <a:pt x="23784" y="4276"/>
                      </a:cubicBezTo>
                      <a:cubicBezTo>
                        <a:pt x="23911" y="4276"/>
                        <a:pt x="24006" y="4212"/>
                        <a:pt x="24069" y="4117"/>
                      </a:cubicBezTo>
                      <a:cubicBezTo>
                        <a:pt x="24101" y="4086"/>
                        <a:pt x="24101" y="4054"/>
                        <a:pt x="24132" y="4022"/>
                      </a:cubicBezTo>
                      <a:cubicBezTo>
                        <a:pt x="24164" y="4054"/>
                        <a:pt x="24196" y="4086"/>
                        <a:pt x="24227" y="4117"/>
                      </a:cubicBezTo>
                      <a:cubicBezTo>
                        <a:pt x="24291" y="4117"/>
                        <a:pt x="24322" y="4149"/>
                        <a:pt x="24386" y="4149"/>
                      </a:cubicBezTo>
                      <a:cubicBezTo>
                        <a:pt x="24544" y="4149"/>
                        <a:pt x="24766" y="4086"/>
                        <a:pt x="24829" y="4086"/>
                      </a:cubicBezTo>
                      <a:cubicBezTo>
                        <a:pt x="24861" y="4086"/>
                        <a:pt x="25019" y="4117"/>
                        <a:pt x="25178" y="4149"/>
                      </a:cubicBezTo>
                      <a:cubicBezTo>
                        <a:pt x="25336" y="4181"/>
                        <a:pt x="25526" y="4244"/>
                        <a:pt x="25558" y="4276"/>
                      </a:cubicBezTo>
                      <a:cubicBezTo>
                        <a:pt x="25653" y="4339"/>
                        <a:pt x="25779" y="4371"/>
                        <a:pt x="25906" y="4434"/>
                      </a:cubicBezTo>
                      <a:cubicBezTo>
                        <a:pt x="26033" y="4466"/>
                        <a:pt x="26128" y="4561"/>
                        <a:pt x="26159" y="4592"/>
                      </a:cubicBezTo>
                      <a:cubicBezTo>
                        <a:pt x="26191" y="4687"/>
                        <a:pt x="26223" y="4909"/>
                        <a:pt x="26254" y="5131"/>
                      </a:cubicBezTo>
                      <a:cubicBezTo>
                        <a:pt x="26254" y="5226"/>
                        <a:pt x="26254" y="5352"/>
                        <a:pt x="26286" y="5416"/>
                      </a:cubicBezTo>
                      <a:cubicBezTo>
                        <a:pt x="26286" y="5511"/>
                        <a:pt x="26286" y="5574"/>
                        <a:pt x="26349" y="5637"/>
                      </a:cubicBezTo>
                      <a:cubicBezTo>
                        <a:pt x="26349" y="5669"/>
                        <a:pt x="26413" y="5701"/>
                        <a:pt x="26444" y="5701"/>
                      </a:cubicBezTo>
                      <a:lnTo>
                        <a:pt x="26476" y="5701"/>
                      </a:lnTo>
                      <a:cubicBezTo>
                        <a:pt x="26444" y="5764"/>
                        <a:pt x="26444" y="5827"/>
                        <a:pt x="26444" y="5891"/>
                      </a:cubicBezTo>
                      <a:cubicBezTo>
                        <a:pt x="26444" y="5954"/>
                        <a:pt x="26476" y="6049"/>
                        <a:pt x="26508" y="6112"/>
                      </a:cubicBezTo>
                      <a:cubicBezTo>
                        <a:pt x="26539" y="6176"/>
                        <a:pt x="26571" y="6239"/>
                        <a:pt x="26666" y="6239"/>
                      </a:cubicBezTo>
                      <a:lnTo>
                        <a:pt x="26793" y="6239"/>
                      </a:lnTo>
                      <a:cubicBezTo>
                        <a:pt x="26761" y="6271"/>
                        <a:pt x="26761" y="6302"/>
                        <a:pt x="26729" y="6334"/>
                      </a:cubicBezTo>
                      <a:cubicBezTo>
                        <a:pt x="26698" y="6397"/>
                        <a:pt x="26634" y="6461"/>
                        <a:pt x="26634" y="6556"/>
                      </a:cubicBezTo>
                      <a:lnTo>
                        <a:pt x="26634" y="6587"/>
                      </a:lnTo>
                      <a:cubicBezTo>
                        <a:pt x="26666" y="6746"/>
                        <a:pt x="26793" y="7094"/>
                        <a:pt x="26856" y="7189"/>
                      </a:cubicBezTo>
                      <a:cubicBezTo>
                        <a:pt x="26919" y="7284"/>
                        <a:pt x="26983" y="7316"/>
                        <a:pt x="27078" y="7347"/>
                      </a:cubicBezTo>
                      <a:lnTo>
                        <a:pt x="27109" y="7379"/>
                      </a:lnTo>
                      <a:cubicBezTo>
                        <a:pt x="27109" y="7379"/>
                        <a:pt x="27078" y="7411"/>
                        <a:pt x="27078" y="7442"/>
                      </a:cubicBezTo>
                      <a:cubicBezTo>
                        <a:pt x="27078" y="7474"/>
                        <a:pt x="27109" y="7506"/>
                        <a:pt x="27109" y="7537"/>
                      </a:cubicBezTo>
                      <a:cubicBezTo>
                        <a:pt x="27141" y="7569"/>
                        <a:pt x="27173" y="7664"/>
                        <a:pt x="27236" y="7759"/>
                      </a:cubicBezTo>
                      <a:cubicBezTo>
                        <a:pt x="27268" y="7854"/>
                        <a:pt x="27331" y="7981"/>
                        <a:pt x="27426" y="8012"/>
                      </a:cubicBezTo>
                      <a:cubicBezTo>
                        <a:pt x="27489" y="8044"/>
                        <a:pt x="27616" y="8139"/>
                        <a:pt x="27711" y="8234"/>
                      </a:cubicBezTo>
                      <a:cubicBezTo>
                        <a:pt x="27806" y="8329"/>
                        <a:pt x="27901" y="8424"/>
                        <a:pt x="27901" y="8456"/>
                      </a:cubicBezTo>
                      <a:cubicBezTo>
                        <a:pt x="27933" y="8519"/>
                        <a:pt x="28028" y="8551"/>
                        <a:pt x="28059" y="8551"/>
                      </a:cubicBezTo>
                      <a:cubicBezTo>
                        <a:pt x="28154" y="8551"/>
                        <a:pt x="28218" y="8519"/>
                        <a:pt x="28281" y="8456"/>
                      </a:cubicBezTo>
                      <a:lnTo>
                        <a:pt x="28344" y="8456"/>
                      </a:lnTo>
                      <a:cubicBezTo>
                        <a:pt x="28344" y="8488"/>
                        <a:pt x="28344" y="8519"/>
                        <a:pt x="28376" y="8551"/>
                      </a:cubicBezTo>
                      <a:cubicBezTo>
                        <a:pt x="28408" y="8646"/>
                        <a:pt x="28439" y="8741"/>
                        <a:pt x="28566" y="8773"/>
                      </a:cubicBezTo>
                      <a:lnTo>
                        <a:pt x="28661" y="8773"/>
                      </a:lnTo>
                      <a:cubicBezTo>
                        <a:pt x="28788" y="8773"/>
                        <a:pt x="28915" y="8678"/>
                        <a:pt x="29010" y="8551"/>
                      </a:cubicBezTo>
                      <a:cubicBezTo>
                        <a:pt x="29200" y="8361"/>
                        <a:pt x="29136" y="8107"/>
                        <a:pt x="29168" y="8012"/>
                      </a:cubicBezTo>
                      <a:cubicBezTo>
                        <a:pt x="29168" y="7949"/>
                        <a:pt x="29168" y="7917"/>
                        <a:pt x="29168" y="7886"/>
                      </a:cubicBezTo>
                      <a:cubicBezTo>
                        <a:pt x="29231" y="7886"/>
                        <a:pt x="29263" y="7917"/>
                        <a:pt x="29295" y="7917"/>
                      </a:cubicBezTo>
                      <a:cubicBezTo>
                        <a:pt x="29358" y="7917"/>
                        <a:pt x="29421" y="7886"/>
                        <a:pt x="29453" y="7822"/>
                      </a:cubicBezTo>
                      <a:cubicBezTo>
                        <a:pt x="29516" y="7759"/>
                        <a:pt x="29516" y="7696"/>
                        <a:pt x="29516" y="7632"/>
                      </a:cubicBezTo>
                      <a:lnTo>
                        <a:pt x="29516" y="7569"/>
                      </a:lnTo>
                      <a:cubicBezTo>
                        <a:pt x="29516" y="7474"/>
                        <a:pt x="29485" y="7379"/>
                        <a:pt x="29485" y="7347"/>
                      </a:cubicBezTo>
                      <a:cubicBezTo>
                        <a:pt x="29485" y="7316"/>
                        <a:pt x="29485" y="7316"/>
                        <a:pt x="29485" y="7316"/>
                      </a:cubicBezTo>
                      <a:cubicBezTo>
                        <a:pt x="29485" y="7316"/>
                        <a:pt x="29516" y="7284"/>
                        <a:pt x="29548" y="7284"/>
                      </a:cubicBezTo>
                      <a:cubicBezTo>
                        <a:pt x="29706" y="7252"/>
                        <a:pt x="29801" y="7189"/>
                        <a:pt x="29865" y="7126"/>
                      </a:cubicBezTo>
                      <a:cubicBezTo>
                        <a:pt x="29960" y="7062"/>
                        <a:pt x="30023" y="7031"/>
                        <a:pt x="30055" y="7031"/>
                      </a:cubicBezTo>
                      <a:cubicBezTo>
                        <a:pt x="30118" y="7031"/>
                        <a:pt x="30340" y="7062"/>
                        <a:pt x="30498" y="7062"/>
                      </a:cubicBezTo>
                      <a:lnTo>
                        <a:pt x="30625" y="7062"/>
                      </a:lnTo>
                      <a:cubicBezTo>
                        <a:pt x="30656" y="7062"/>
                        <a:pt x="30688" y="7031"/>
                        <a:pt x="30751" y="6999"/>
                      </a:cubicBezTo>
                      <a:cubicBezTo>
                        <a:pt x="30751" y="6936"/>
                        <a:pt x="30815" y="6841"/>
                        <a:pt x="30878" y="6746"/>
                      </a:cubicBezTo>
                      <a:cubicBezTo>
                        <a:pt x="30910" y="6682"/>
                        <a:pt x="30973" y="6651"/>
                        <a:pt x="31005" y="6619"/>
                      </a:cubicBezTo>
                      <a:cubicBezTo>
                        <a:pt x="31005" y="6587"/>
                        <a:pt x="31005" y="6587"/>
                        <a:pt x="31036" y="6587"/>
                      </a:cubicBezTo>
                      <a:cubicBezTo>
                        <a:pt x="31036" y="6556"/>
                        <a:pt x="31036" y="6556"/>
                        <a:pt x="31036" y="6556"/>
                      </a:cubicBezTo>
                      <a:cubicBezTo>
                        <a:pt x="31163" y="6556"/>
                        <a:pt x="31511" y="6524"/>
                        <a:pt x="31796" y="6461"/>
                      </a:cubicBezTo>
                      <a:cubicBezTo>
                        <a:pt x="31955" y="6429"/>
                        <a:pt x="32113" y="6334"/>
                        <a:pt x="32240" y="6271"/>
                      </a:cubicBezTo>
                      <a:cubicBezTo>
                        <a:pt x="32366" y="6207"/>
                        <a:pt x="32461" y="6176"/>
                        <a:pt x="32493" y="6144"/>
                      </a:cubicBezTo>
                      <a:cubicBezTo>
                        <a:pt x="32525" y="6176"/>
                        <a:pt x="32588" y="6176"/>
                        <a:pt x="32620" y="6176"/>
                      </a:cubicBezTo>
                      <a:cubicBezTo>
                        <a:pt x="32683" y="6176"/>
                        <a:pt x="32715" y="6176"/>
                        <a:pt x="32778" y="6144"/>
                      </a:cubicBezTo>
                      <a:cubicBezTo>
                        <a:pt x="32778" y="6144"/>
                        <a:pt x="32810" y="6144"/>
                        <a:pt x="32841" y="6112"/>
                      </a:cubicBezTo>
                      <a:cubicBezTo>
                        <a:pt x="32873" y="6112"/>
                        <a:pt x="32905" y="6049"/>
                        <a:pt x="32905" y="5986"/>
                      </a:cubicBezTo>
                      <a:cubicBezTo>
                        <a:pt x="32905" y="5954"/>
                        <a:pt x="32905" y="5954"/>
                        <a:pt x="32873" y="5922"/>
                      </a:cubicBezTo>
                      <a:lnTo>
                        <a:pt x="33031" y="5922"/>
                      </a:lnTo>
                      <a:cubicBezTo>
                        <a:pt x="33222" y="5859"/>
                        <a:pt x="33317" y="5701"/>
                        <a:pt x="33317" y="5574"/>
                      </a:cubicBezTo>
                      <a:cubicBezTo>
                        <a:pt x="33285" y="5479"/>
                        <a:pt x="33285" y="5416"/>
                        <a:pt x="33253" y="5352"/>
                      </a:cubicBezTo>
                      <a:cubicBezTo>
                        <a:pt x="33222" y="5352"/>
                        <a:pt x="33190" y="5162"/>
                        <a:pt x="33126" y="5036"/>
                      </a:cubicBezTo>
                      <a:cubicBezTo>
                        <a:pt x="33126" y="5036"/>
                        <a:pt x="33126" y="5004"/>
                        <a:pt x="33126" y="4972"/>
                      </a:cubicBezTo>
                      <a:cubicBezTo>
                        <a:pt x="33126" y="4972"/>
                        <a:pt x="33126" y="4972"/>
                        <a:pt x="33126" y="4941"/>
                      </a:cubicBezTo>
                      <a:cubicBezTo>
                        <a:pt x="33126" y="4941"/>
                        <a:pt x="33190" y="4941"/>
                        <a:pt x="33253" y="4909"/>
                      </a:cubicBezTo>
                      <a:lnTo>
                        <a:pt x="33317" y="4909"/>
                      </a:lnTo>
                      <a:cubicBezTo>
                        <a:pt x="33412" y="4909"/>
                        <a:pt x="33538" y="4941"/>
                        <a:pt x="33633" y="4941"/>
                      </a:cubicBezTo>
                      <a:cubicBezTo>
                        <a:pt x="33697" y="4941"/>
                        <a:pt x="33760" y="4941"/>
                        <a:pt x="33823" y="4909"/>
                      </a:cubicBezTo>
                      <a:cubicBezTo>
                        <a:pt x="33855" y="4846"/>
                        <a:pt x="33918" y="4782"/>
                        <a:pt x="33887" y="4687"/>
                      </a:cubicBezTo>
                      <a:cubicBezTo>
                        <a:pt x="33887" y="4624"/>
                        <a:pt x="33887" y="4561"/>
                        <a:pt x="33887" y="4529"/>
                      </a:cubicBezTo>
                      <a:cubicBezTo>
                        <a:pt x="33887" y="4339"/>
                        <a:pt x="33918" y="4149"/>
                        <a:pt x="33950" y="4054"/>
                      </a:cubicBezTo>
                      <a:cubicBezTo>
                        <a:pt x="33982" y="4022"/>
                        <a:pt x="34013" y="3959"/>
                        <a:pt x="34045" y="3927"/>
                      </a:cubicBezTo>
                      <a:cubicBezTo>
                        <a:pt x="34077" y="3864"/>
                        <a:pt x="34108" y="3864"/>
                        <a:pt x="34140" y="3737"/>
                      </a:cubicBezTo>
                      <a:cubicBezTo>
                        <a:pt x="34140" y="3706"/>
                        <a:pt x="34077" y="3642"/>
                        <a:pt x="34045" y="3611"/>
                      </a:cubicBezTo>
                      <a:cubicBezTo>
                        <a:pt x="34013" y="3611"/>
                        <a:pt x="33982" y="3579"/>
                        <a:pt x="33950" y="3579"/>
                      </a:cubicBezTo>
                      <a:lnTo>
                        <a:pt x="33887" y="3579"/>
                      </a:lnTo>
                      <a:cubicBezTo>
                        <a:pt x="33887" y="3579"/>
                        <a:pt x="33855" y="3579"/>
                        <a:pt x="33823" y="3484"/>
                      </a:cubicBezTo>
                      <a:cubicBezTo>
                        <a:pt x="33823" y="3452"/>
                        <a:pt x="33823" y="3420"/>
                        <a:pt x="33823" y="3389"/>
                      </a:cubicBezTo>
                      <a:cubicBezTo>
                        <a:pt x="33823" y="3262"/>
                        <a:pt x="33887" y="3167"/>
                        <a:pt x="33982" y="3104"/>
                      </a:cubicBezTo>
                      <a:cubicBezTo>
                        <a:pt x="34013" y="3040"/>
                        <a:pt x="34172" y="2850"/>
                        <a:pt x="34330" y="2660"/>
                      </a:cubicBezTo>
                      <a:cubicBezTo>
                        <a:pt x="34488" y="2502"/>
                        <a:pt x="34678" y="2312"/>
                        <a:pt x="34773" y="2280"/>
                      </a:cubicBezTo>
                      <a:cubicBezTo>
                        <a:pt x="34995" y="2185"/>
                        <a:pt x="35153" y="1964"/>
                        <a:pt x="35185" y="1774"/>
                      </a:cubicBezTo>
                      <a:cubicBezTo>
                        <a:pt x="35185" y="1679"/>
                        <a:pt x="35122" y="1584"/>
                        <a:pt x="35027" y="1552"/>
                      </a:cubicBezTo>
                      <a:cubicBezTo>
                        <a:pt x="34932" y="1489"/>
                        <a:pt x="34742" y="1425"/>
                        <a:pt x="34552" y="1425"/>
                      </a:cubicBezTo>
                      <a:cubicBezTo>
                        <a:pt x="34425" y="1425"/>
                        <a:pt x="34267" y="1457"/>
                        <a:pt x="34140" y="1584"/>
                      </a:cubicBezTo>
                      <a:cubicBezTo>
                        <a:pt x="34045" y="1710"/>
                        <a:pt x="33950" y="1805"/>
                        <a:pt x="33855" y="1900"/>
                      </a:cubicBezTo>
                      <a:cubicBezTo>
                        <a:pt x="33792" y="1964"/>
                        <a:pt x="33728" y="1995"/>
                        <a:pt x="33665" y="1995"/>
                      </a:cubicBezTo>
                      <a:lnTo>
                        <a:pt x="33570" y="1995"/>
                      </a:lnTo>
                      <a:cubicBezTo>
                        <a:pt x="33475" y="1964"/>
                        <a:pt x="33412" y="1869"/>
                        <a:pt x="33348" y="1742"/>
                      </a:cubicBezTo>
                      <a:cubicBezTo>
                        <a:pt x="33317" y="1584"/>
                        <a:pt x="33253" y="1425"/>
                        <a:pt x="33158" y="1299"/>
                      </a:cubicBezTo>
                      <a:cubicBezTo>
                        <a:pt x="33063" y="1172"/>
                        <a:pt x="33031" y="950"/>
                        <a:pt x="33031" y="760"/>
                      </a:cubicBezTo>
                      <a:cubicBezTo>
                        <a:pt x="33000" y="665"/>
                        <a:pt x="33000" y="602"/>
                        <a:pt x="32968" y="507"/>
                      </a:cubicBezTo>
                      <a:cubicBezTo>
                        <a:pt x="32968" y="444"/>
                        <a:pt x="32873" y="349"/>
                        <a:pt x="32778" y="349"/>
                      </a:cubicBezTo>
                      <a:lnTo>
                        <a:pt x="32746" y="349"/>
                      </a:lnTo>
                      <a:cubicBezTo>
                        <a:pt x="32588" y="380"/>
                        <a:pt x="32525" y="380"/>
                        <a:pt x="32525" y="380"/>
                      </a:cubicBezTo>
                      <a:cubicBezTo>
                        <a:pt x="32461" y="380"/>
                        <a:pt x="32335" y="349"/>
                        <a:pt x="32208" y="349"/>
                      </a:cubicBezTo>
                      <a:cubicBezTo>
                        <a:pt x="32145" y="349"/>
                        <a:pt x="32081" y="349"/>
                        <a:pt x="32018" y="380"/>
                      </a:cubicBezTo>
                      <a:cubicBezTo>
                        <a:pt x="31955" y="412"/>
                        <a:pt x="31860" y="444"/>
                        <a:pt x="31796" y="475"/>
                      </a:cubicBezTo>
                      <a:cubicBezTo>
                        <a:pt x="31796" y="475"/>
                        <a:pt x="31796" y="444"/>
                        <a:pt x="31796" y="444"/>
                      </a:cubicBezTo>
                      <a:cubicBezTo>
                        <a:pt x="31796" y="349"/>
                        <a:pt x="31733" y="317"/>
                        <a:pt x="31701" y="285"/>
                      </a:cubicBezTo>
                      <a:cubicBezTo>
                        <a:pt x="31670" y="254"/>
                        <a:pt x="31638" y="222"/>
                        <a:pt x="31575" y="222"/>
                      </a:cubicBezTo>
                      <a:cubicBezTo>
                        <a:pt x="31290" y="190"/>
                        <a:pt x="30846" y="32"/>
                        <a:pt x="30498" y="0"/>
                      </a:cubicBezTo>
                      <a:close/>
                      <a:moveTo>
                        <a:pt x="43736" y="7727"/>
                      </a:moveTo>
                      <a:cubicBezTo>
                        <a:pt x="43672" y="7791"/>
                        <a:pt x="43641" y="7886"/>
                        <a:pt x="43641" y="7981"/>
                      </a:cubicBezTo>
                      <a:cubicBezTo>
                        <a:pt x="43641" y="8107"/>
                        <a:pt x="43672" y="8202"/>
                        <a:pt x="43736" y="8298"/>
                      </a:cubicBezTo>
                      <a:cubicBezTo>
                        <a:pt x="43767" y="8329"/>
                        <a:pt x="43799" y="8424"/>
                        <a:pt x="43831" y="8551"/>
                      </a:cubicBezTo>
                      <a:cubicBezTo>
                        <a:pt x="43862" y="8583"/>
                        <a:pt x="43894" y="8646"/>
                        <a:pt x="43926" y="8678"/>
                      </a:cubicBezTo>
                      <a:cubicBezTo>
                        <a:pt x="43957" y="8741"/>
                        <a:pt x="44021" y="8773"/>
                        <a:pt x="44084" y="8773"/>
                      </a:cubicBezTo>
                      <a:lnTo>
                        <a:pt x="44147" y="8773"/>
                      </a:lnTo>
                      <a:cubicBezTo>
                        <a:pt x="44320" y="8715"/>
                        <a:pt x="44493" y="8578"/>
                        <a:pt x="44619" y="8578"/>
                      </a:cubicBezTo>
                      <a:cubicBezTo>
                        <a:pt x="44631" y="8578"/>
                        <a:pt x="44643" y="8580"/>
                        <a:pt x="44654" y="8583"/>
                      </a:cubicBezTo>
                      <a:lnTo>
                        <a:pt x="44812" y="8583"/>
                      </a:lnTo>
                      <a:cubicBezTo>
                        <a:pt x="45002" y="8583"/>
                        <a:pt x="45224" y="8551"/>
                        <a:pt x="45287" y="8551"/>
                      </a:cubicBezTo>
                      <a:cubicBezTo>
                        <a:pt x="45319" y="8551"/>
                        <a:pt x="45351" y="8614"/>
                        <a:pt x="45382" y="8646"/>
                      </a:cubicBezTo>
                      <a:cubicBezTo>
                        <a:pt x="45382" y="8678"/>
                        <a:pt x="45414" y="8709"/>
                        <a:pt x="45414" y="8741"/>
                      </a:cubicBezTo>
                      <a:cubicBezTo>
                        <a:pt x="45351" y="8757"/>
                        <a:pt x="45280" y="8757"/>
                        <a:pt x="45184" y="8757"/>
                      </a:cubicBezTo>
                      <a:cubicBezTo>
                        <a:pt x="45089" y="8757"/>
                        <a:pt x="44971" y="8757"/>
                        <a:pt x="44812" y="8773"/>
                      </a:cubicBezTo>
                      <a:cubicBezTo>
                        <a:pt x="44654" y="8773"/>
                        <a:pt x="44496" y="8804"/>
                        <a:pt x="44369" y="8804"/>
                      </a:cubicBezTo>
                      <a:cubicBezTo>
                        <a:pt x="44274" y="8804"/>
                        <a:pt x="44242" y="8804"/>
                        <a:pt x="44179" y="8836"/>
                      </a:cubicBezTo>
                      <a:cubicBezTo>
                        <a:pt x="44147" y="8836"/>
                        <a:pt x="44147" y="8836"/>
                        <a:pt x="44116" y="8868"/>
                      </a:cubicBezTo>
                      <a:cubicBezTo>
                        <a:pt x="44084" y="8868"/>
                        <a:pt x="44052" y="8899"/>
                        <a:pt x="44052" y="8963"/>
                      </a:cubicBezTo>
                      <a:cubicBezTo>
                        <a:pt x="44052" y="9026"/>
                        <a:pt x="44084" y="9058"/>
                        <a:pt x="44084" y="9089"/>
                      </a:cubicBezTo>
                      <a:cubicBezTo>
                        <a:pt x="44147" y="9121"/>
                        <a:pt x="44211" y="9184"/>
                        <a:pt x="44274" y="9216"/>
                      </a:cubicBezTo>
                      <a:cubicBezTo>
                        <a:pt x="44306" y="9248"/>
                        <a:pt x="44337" y="9248"/>
                        <a:pt x="44337" y="9279"/>
                      </a:cubicBezTo>
                      <a:lnTo>
                        <a:pt x="44306" y="9279"/>
                      </a:lnTo>
                      <a:cubicBezTo>
                        <a:pt x="44242" y="9279"/>
                        <a:pt x="44116" y="9216"/>
                        <a:pt x="43957" y="9184"/>
                      </a:cubicBezTo>
                      <a:lnTo>
                        <a:pt x="43926" y="9184"/>
                      </a:lnTo>
                      <a:cubicBezTo>
                        <a:pt x="43767" y="9184"/>
                        <a:pt x="43672" y="9311"/>
                        <a:pt x="43609" y="9406"/>
                      </a:cubicBezTo>
                      <a:cubicBezTo>
                        <a:pt x="43546" y="9533"/>
                        <a:pt x="43514" y="9659"/>
                        <a:pt x="43482" y="9754"/>
                      </a:cubicBezTo>
                      <a:cubicBezTo>
                        <a:pt x="43451" y="9818"/>
                        <a:pt x="43451" y="9881"/>
                        <a:pt x="43451" y="9913"/>
                      </a:cubicBezTo>
                      <a:cubicBezTo>
                        <a:pt x="43451" y="9976"/>
                        <a:pt x="43451" y="10039"/>
                        <a:pt x="43451" y="10103"/>
                      </a:cubicBezTo>
                      <a:lnTo>
                        <a:pt x="43451" y="10134"/>
                      </a:lnTo>
                      <a:cubicBezTo>
                        <a:pt x="43451" y="10134"/>
                        <a:pt x="43451" y="10134"/>
                        <a:pt x="43419" y="10103"/>
                      </a:cubicBezTo>
                      <a:cubicBezTo>
                        <a:pt x="43229" y="10039"/>
                        <a:pt x="43071" y="10008"/>
                        <a:pt x="42976" y="10008"/>
                      </a:cubicBezTo>
                      <a:cubicBezTo>
                        <a:pt x="42881" y="10008"/>
                        <a:pt x="42817" y="10008"/>
                        <a:pt x="42754" y="10039"/>
                      </a:cubicBezTo>
                      <a:cubicBezTo>
                        <a:pt x="42722" y="10071"/>
                        <a:pt x="42469" y="10198"/>
                        <a:pt x="42311" y="10261"/>
                      </a:cubicBezTo>
                      <a:lnTo>
                        <a:pt x="42247" y="10261"/>
                      </a:lnTo>
                      <a:cubicBezTo>
                        <a:pt x="42247" y="10261"/>
                        <a:pt x="42152" y="10134"/>
                        <a:pt x="41994" y="10134"/>
                      </a:cubicBezTo>
                      <a:lnTo>
                        <a:pt x="41614" y="10134"/>
                      </a:lnTo>
                      <a:cubicBezTo>
                        <a:pt x="41550" y="10103"/>
                        <a:pt x="41519" y="10008"/>
                        <a:pt x="41487" y="9944"/>
                      </a:cubicBezTo>
                      <a:lnTo>
                        <a:pt x="41487" y="9881"/>
                      </a:lnTo>
                      <a:cubicBezTo>
                        <a:pt x="41487" y="9786"/>
                        <a:pt x="41519" y="9691"/>
                        <a:pt x="41519" y="9596"/>
                      </a:cubicBezTo>
                      <a:cubicBezTo>
                        <a:pt x="41519" y="9533"/>
                        <a:pt x="41519" y="9438"/>
                        <a:pt x="41424" y="9374"/>
                      </a:cubicBezTo>
                      <a:lnTo>
                        <a:pt x="41139" y="9374"/>
                      </a:lnTo>
                      <a:cubicBezTo>
                        <a:pt x="41202" y="9343"/>
                        <a:pt x="41265" y="9279"/>
                        <a:pt x="41297" y="9184"/>
                      </a:cubicBezTo>
                      <a:cubicBezTo>
                        <a:pt x="41297" y="9184"/>
                        <a:pt x="41329" y="9121"/>
                        <a:pt x="41360" y="9058"/>
                      </a:cubicBezTo>
                      <a:cubicBezTo>
                        <a:pt x="41392" y="9026"/>
                        <a:pt x="41392" y="9026"/>
                        <a:pt x="41424" y="8994"/>
                      </a:cubicBezTo>
                      <a:cubicBezTo>
                        <a:pt x="41424" y="9121"/>
                        <a:pt x="41455" y="9216"/>
                        <a:pt x="41519" y="9311"/>
                      </a:cubicBezTo>
                      <a:cubicBezTo>
                        <a:pt x="41550" y="9438"/>
                        <a:pt x="41582" y="9564"/>
                        <a:pt x="41582" y="9596"/>
                      </a:cubicBezTo>
                      <a:lnTo>
                        <a:pt x="41582" y="9628"/>
                      </a:lnTo>
                      <a:cubicBezTo>
                        <a:pt x="41582" y="9659"/>
                        <a:pt x="41550" y="9723"/>
                        <a:pt x="41550" y="9754"/>
                      </a:cubicBezTo>
                      <a:cubicBezTo>
                        <a:pt x="41550" y="9818"/>
                        <a:pt x="41582" y="9881"/>
                        <a:pt x="41614" y="9944"/>
                      </a:cubicBezTo>
                      <a:cubicBezTo>
                        <a:pt x="41645" y="9976"/>
                        <a:pt x="41709" y="10039"/>
                        <a:pt x="41772" y="10039"/>
                      </a:cubicBezTo>
                      <a:cubicBezTo>
                        <a:pt x="41804" y="10039"/>
                        <a:pt x="41804" y="10039"/>
                        <a:pt x="41835" y="10008"/>
                      </a:cubicBezTo>
                      <a:cubicBezTo>
                        <a:pt x="41962" y="10008"/>
                        <a:pt x="42659" y="9818"/>
                        <a:pt x="42659" y="9818"/>
                      </a:cubicBezTo>
                      <a:lnTo>
                        <a:pt x="42691" y="9786"/>
                      </a:lnTo>
                      <a:cubicBezTo>
                        <a:pt x="42691" y="9786"/>
                        <a:pt x="42912" y="9691"/>
                        <a:pt x="42944" y="9438"/>
                      </a:cubicBezTo>
                      <a:cubicBezTo>
                        <a:pt x="42944" y="9406"/>
                        <a:pt x="42912" y="9374"/>
                        <a:pt x="42912" y="9374"/>
                      </a:cubicBezTo>
                      <a:lnTo>
                        <a:pt x="42912" y="9343"/>
                      </a:lnTo>
                      <a:cubicBezTo>
                        <a:pt x="42912" y="9311"/>
                        <a:pt x="42976" y="9216"/>
                        <a:pt x="43039" y="9121"/>
                      </a:cubicBezTo>
                      <a:cubicBezTo>
                        <a:pt x="43102" y="9026"/>
                        <a:pt x="43166" y="8963"/>
                        <a:pt x="43197" y="8931"/>
                      </a:cubicBezTo>
                      <a:cubicBezTo>
                        <a:pt x="43229" y="8868"/>
                        <a:pt x="43356" y="8741"/>
                        <a:pt x="43356" y="8551"/>
                      </a:cubicBezTo>
                      <a:cubicBezTo>
                        <a:pt x="43356" y="8456"/>
                        <a:pt x="43292" y="8329"/>
                        <a:pt x="43166" y="8298"/>
                      </a:cubicBezTo>
                      <a:cubicBezTo>
                        <a:pt x="43102" y="8266"/>
                        <a:pt x="43007" y="8234"/>
                        <a:pt x="42976" y="8202"/>
                      </a:cubicBezTo>
                      <a:lnTo>
                        <a:pt x="42944" y="8202"/>
                      </a:lnTo>
                      <a:cubicBezTo>
                        <a:pt x="42944" y="8171"/>
                        <a:pt x="42944" y="8171"/>
                        <a:pt x="42976" y="8171"/>
                      </a:cubicBezTo>
                      <a:cubicBezTo>
                        <a:pt x="42976" y="8139"/>
                        <a:pt x="43007" y="8107"/>
                        <a:pt x="43039" y="8044"/>
                      </a:cubicBezTo>
                      <a:cubicBezTo>
                        <a:pt x="43166" y="7949"/>
                        <a:pt x="43229" y="7949"/>
                        <a:pt x="43356" y="7917"/>
                      </a:cubicBezTo>
                      <a:cubicBezTo>
                        <a:pt x="43451" y="7917"/>
                        <a:pt x="43577" y="7854"/>
                        <a:pt x="43736" y="7727"/>
                      </a:cubicBezTo>
                      <a:close/>
                      <a:moveTo>
                        <a:pt x="2027" y="10103"/>
                      </a:moveTo>
                      <a:cubicBezTo>
                        <a:pt x="1932" y="10103"/>
                        <a:pt x="1901" y="10166"/>
                        <a:pt x="1869" y="10229"/>
                      </a:cubicBezTo>
                      <a:cubicBezTo>
                        <a:pt x="1837" y="10293"/>
                        <a:pt x="1837" y="10356"/>
                        <a:pt x="1806" y="10419"/>
                      </a:cubicBezTo>
                      <a:cubicBezTo>
                        <a:pt x="1806" y="10483"/>
                        <a:pt x="1774" y="10483"/>
                        <a:pt x="1774" y="10483"/>
                      </a:cubicBezTo>
                      <a:cubicBezTo>
                        <a:pt x="1679" y="10514"/>
                        <a:pt x="1616" y="10546"/>
                        <a:pt x="1521" y="10578"/>
                      </a:cubicBezTo>
                      <a:cubicBezTo>
                        <a:pt x="1489" y="10609"/>
                        <a:pt x="1457" y="10609"/>
                        <a:pt x="1457" y="10641"/>
                      </a:cubicBezTo>
                      <a:cubicBezTo>
                        <a:pt x="1426" y="10673"/>
                        <a:pt x="1394" y="10704"/>
                        <a:pt x="1394" y="10768"/>
                      </a:cubicBezTo>
                      <a:cubicBezTo>
                        <a:pt x="1362" y="10799"/>
                        <a:pt x="1394" y="10863"/>
                        <a:pt x="1426" y="10863"/>
                      </a:cubicBezTo>
                      <a:cubicBezTo>
                        <a:pt x="1457" y="10894"/>
                        <a:pt x="1489" y="10894"/>
                        <a:pt x="1489" y="10926"/>
                      </a:cubicBezTo>
                      <a:lnTo>
                        <a:pt x="1647" y="10926"/>
                      </a:lnTo>
                      <a:cubicBezTo>
                        <a:pt x="1742" y="10926"/>
                        <a:pt x="1837" y="10926"/>
                        <a:pt x="1932" y="10894"/>
                      </a:cubicBezTo>
                      <a:cubicBezTo>
                        <a:pt x="2027" y="10863"/>
                        <a:pt x="2091" y="10863"/>
                        <a:pt x="2154" y="10768"/>
                      </a:cubicBezTo>
                      <a:cubicBezTo>
                        <a:pt x="2154" y="10704"/>
                        <a:pt x="2186" y="10673"/>
                        <a:pt x="2186" y="10578"/>
                      </a:cubicBezTo>
                      <a:cubicBezTo>
                        <a:pt x="2186" y="10514"/>
                        <a:pt x="2186" y="10451"/>
                        <a:pt x="2186" y="10388"/>
                      </a:cubicBezTo>
                      <a:cubicBezTo>
                        <a:pt x="2186" y="10324"/>
                        <a:pt x="2186" y="10293"/>
                        <a:pt x="2186" y="10261"/>
                      </a:cubicBezTo>
                      <a:cubicBezTo>
                        <a:pt x="2186" y="10229"/>
                        <a:pt x="2186" y="10166"/>
                        <a:pt x="2122" y="10134"/>
                      </a:cubicBezTo>
                      <a:cubicBezTo>
                        <a:pt x="2091" y="10103"/>
                        <a:pt x="2059" y="10103"/>
                        <a:pt x="2027" y="10103"/>
                      </a:cubicBezTo>
                      <a:close/>
                      <a:moveTo>
                        <a:pt x="444" y="10641"/>
                      </a:moveTo>
                      <a:cubicBezTo>
                        <a:pt x="381" y="10641"/>
                        <a:pt x="286" y="10641"/>
                        <a:pt x="222" y="10673"/>
                      </a:cubicBezTo>
                      <a:cubicBezTo>
                        <a:pt x="127" y="10704"/>
                        <a:pt x="64" y="10736"/>
                        <a:pt x="32" y="10831"/>
                      </a:cubicBezTo>
                      <a:cubicBezTo>
                        <a:pt x="32" y="10831"/>
                        <a:pt x="1" y="10863"/>
                        <a:pt x="1" y="10863"/>
                      </a:cubicBezTo>
                      <a:cubicBezTo>
                        <a:pt x="1" y="10958"/>
                        <a:pt x="64" y="10989"/>
                        <a:pt x="96" y="11021"/>
                      </a:cubicBezTo>
                      <a:cubicBezTo>
                        <a:pt x="191" y="11116"/>
                        <a:pt x="349" y="11116"/>
                        <a:pt x="476" y="11148"/>
                      </a:cubicBezTo>
                      <a:cubicBezTo>
                        <a:pt x="571" y="11148"/>
                        <a:pt x="666" y="11116"/>
                        <a:pt x="761" y="11084"/>
                      </a:cubicBezTo>
                      <a:cubicBezTo>
                        <a:pt x="792" y="11053"/>
                        <a:pt x="856" y="11053"/>
                        <a:pt x="887" y="11021"/>
                      </a:cubicBezTo>
                      <a:cubicBezTo>
                        <a:pt x="887" y="11021"/>
                        <a:pt x="919" y="10989"/>
                        <a:pt x="919" y="10989"/>
                      </a:cubicBezTo>
                      <a:cubicBezTo>
                        <a:pt x="951" y="10958"/>
                        <a:pt x="982" y="10958"/>
                        <a:pt x="982" y="10894"/>
                      </a:cubicBezTo>
                      <a:cubicBezTo>
                        <a:pt x="982" y="10831"/>
                        <a:pt x="951" y="10799"/>
                        <a:pt x="919" y="10768"/>
                      </a:cubicBezTo>
                      <a:cubicBezTo>
                        <a:pt x="856" y="10768"/>
                        <a:pt x="666" y="10673"/>
                        <a:pt x="666" y="10673"/>
                      </a:cubicBezTo>
                      <a:lnTo>
                        <a:pt x="634" y="10641"/>
                      </a:lnTo>
                      <a:close/>
                      <a:moveTo>
                        <a:pt x="39334" y="11369"/>
                      </a:moveTo>
                      <a:cubicBezTo>
                        <a:pt x="39334" y="11401"/>
                        <a:pt x="39334" y="11433"/>
                        <a:pt x="39270" y="11433"/>
                      </a:cubicBezTo>
                      <a:lnTo>
                        <a:pt x="39239" y="11433"/>
                      </a:lnTo>
                      <a:cubicBezTo>
                        <a:pt x="39270" y="11433"/>
                        <a:pt x="39302" y="11401"/>
                        <a:pt x="39334" y="11369"/>
                      </a:cubicBezTo>
                      <a:close/>
                      <a:moveTo>
                        <a:pt x="11718" y="11844"/>
                      </a:moveTo>
                      <a:cubicBezTo>
                        <a:pt x="11750" y="11844"/>
                        <a:pt x="11750" y="11908"/>
                        <a:pt x="11750" y="11971"/>
                      </a:cubicBezTo>
                      <a:cubicBezTo>
                        <a:pt x="11750" y="11939"/>
                        <a:pt x="11718" y="11876"/>
                        <a:pt x="11718" y="11844"/>
                      </a:cubicBezTo>
                      <a:close/>
                      <a:moveTo>
                        <a:pt x="19762" y="11496"/>
                      </a:moveTo>
                      <a:cubicBezTo>
                        <a:pt x="19889" y="11654"/>
                        <a:pt x="20047" y="11813"/>
                        <a:pt x="20237" y="11876"/>
                      </a:cubicBezTo>
                      <a:cubicBezTo>
                        <a:pt x="20206" y="11908"/>
                        <a:pt x="20206" y="11939"/>
                        <a:pt x="20206" y="11971"/>
                      </a:cubicBezTo>
                      <a:cubicBezTo>
                        <a:pt x="20174" y="11971"/>
                        <a:pt x="20174" y="12003"/>
                        <a:pt x="20142" y="12003"/>
                      </a:cubicBezTo>
                      <a:cubicBezTo>
                        <a:pt x="20142" y="12003"/>
                        <a:pt x="20142" y="12034"/>
                        <a:pt x="20142" y="12034"/>
                      </a:cubicBezTo>
                      <a:cubicBezTo>
                        <a:pt x="20079" y="12034"/>
                        <a:pt x="19920" y="11971"/>
                        <a:pt x="19762" y="11971"/>
                      </a:cubicBezTo>
                      <a:cubicBezTo>
                        <a:pt x="19699" y="11971"/>
                        <a:pt x="19699" y="11971"/>
                        <a:pt x="19699" y="11939"/>
                      </a:cubicBezTo>
                      <a:cubicBezTo>
                        <a:pt x="19699" y="11939"/>
                        <a:pt x="19699" y="11939"/>
                        <a:pt x="19667" y="11908"/>
                      </a:cubicBezTo>
                      <a:cubicBezTo>
                        <a:pt x="19667" y="11876"/>
                        <a:pt x="19604" y="11844"/>
                        <a:pt x="19572" y="11844"/>
                      </a:cubicBezTo>
                      <a:lnTo>
                        <a:pt x="19509" y="11844"/>
                      </a:lnTo>
                      <a:cubicBezTo>
                        <a:pt x="19445" y="11876"/>
                        <a:pt x="19255" y="11939"/>
                        <a:pt x="19129" y="12003"/>
                      </a:cubicBezTo>
                      <a:cubicBezTo>
                        <a:pt x="19097" y="12034"/>
                        <a:pt x="19065" y="12034"/>
                        <a:pt x="19034" y="12034"/>
                      </a:cubicBezTo>
                      <a:lnTo>
                        <a:pt x="18970" y="12034"/>
                      </a:lnTo>
                      <a:cubicBezTo>
                        <a:pt x="19002" y="11971"/>
                        <a:pt x="19002" y="11971"/>
                        <a:pt x="19002" y="11971"/>
                      </a:cubicBezTo>
                      <a:cubicBezTo>
                        <a:pt x="19002" y="11939"/>
                        <a:pt x="19097" y="11908"/>
                        <a:pt x="19255" y="11844"/>
                      </a:cubicBezTo>
                      <a:cubicBezTo>
                        <a:pt x="19382" y="11781"/>
                        <a:pt x="19477" y="11686"/>
                        <a:pt x="19572" y="11623"/>
                      </a:cubicBezTo>
                      <a:cubicBezTo>
                        <a:pt x="19635" y="11559"/>
                        <a:pt x="19730" y="11528"/>
                        <a:pt x="19762" y="11496"/>
                      </a:cubicBezTo>
                      <a:close/>
                      <a:moveTo>
                        <a:pt x="21220" y="12668"/>
                      </a:moveTo>
                      <a:lnTo>
                        <a:pt x="21220" y="12668"/>
                      </a:lnTo>
                      <a:cubicBezTo>
                        <a:pt x="21251" y="12700"/>
                        <a:pt x="21251" y="12731"/>
                        <a:pt x="21251" y="12763"/>
                      </a:cubicBezTo>
                      <a:cubicBezTo>
                        <a:pt x="21228" y="12740"/>
                        <a:pt x="21221" y="12701"/>
                        <a:pt x="21220" y="12668"/>
                      </a:cubicBezTo>
                      <a:close/>
                      <a:moveTo>
                        <a:pt x="21061" y="12509"/>
                      </a:moveTo>
                      <a:cubicBezTo>
                        <a:pt x="21029" y="12509"/>
                        <a:pt x="21029" y="12541"/>
                        <a:pt x="21029" y="12541"/>
                      </a:cubicBezTo>
                      <a:cubicBezTo>
                        <a:pt x="20997" y="12604"/>
                        <a:pt x="20966" y="12636"/>
                        <a:pt x="20966" y="12699"/>
                      </a:cubicBezTo>
                      <a:cubicBezTo>
                        <a:pt x="20966" y="12794"/>
                        <a:pt x="20934" y="12858"/>
                        <a:pt x="20934" y="12953"/>
                      </a:cubicBezTo>
                      <a:cubicBezTo>
                        <a:pt x="20934" y="13016"/>
                        <a:pt x="20934" y="13080"/>
                        <a:pt x="20966" y="13143"/>
                      </a:cubicBezTo>
                      <a:lnTo>
                        <a:pt x="20997" y="13143"/>
                      </a:lnTo>
                      <a:cubicBezTo>
                        <a:pt x="20997" y="13143"/>
                        <a:pt x="20966" y="13206"/>
                        <a:pt x="20934" y="13238"/>
                      </a:cubicBezTo>
                      <a:cubicBezTo>
                        <a:pt x="20902" y="13270"/>
                        <a:pt x="20871" y="13270"/>
                        <a:pt x="20871" y="13301"/>
                      </a:cubicBezTo>
                      <a:cubicBezTo>
                        <a:pt x="20839" y="13238"/>
                        <a:pt x="20807" y="13143"/>
                        <a:pt x="20839" y="13048"/>
                      </a:cubicBezTo>
                      <a:cubicBezTo>
                        <a:pt x="20839" y="13016"/>
                        <a:pt x="20839" y="13016"/>
                        <a:pt x="20839" y="12984"/>
                      </a:cubicBezTo>
                      <a:cubicBezTo>
                        <a:pt x="20839" y="12953"/>
                        <a:pt x="20839" y="12953"/>
                        <a:pt x="20839" y="12921"/>
                      </a:cubicBezTo>
                      <a:cubicBezTo>
                        <a:pt x="20839" y="12763"/>
                        <a:pt x="20744" y="12573"/>
                        <a:pt x="20617" y="12509"/>
                      </a:cubicBezTo>
                      <a:close/>
                      <a:moveTo>
                        <a:pt x="22106" y="13080"/>
                      </a:moveTo>
                      <a:cubicBezTo>
                        <a:pt x="22074" y="13080"/>
                        <a:pt x="22011" y="13111"/>
                        <a:pt x="21916" y="13175"/>
                      </a:cubicBezTo>
                      <a:cubicBezTo>
                        <a:pt x="21821" y="13206"/>
                        <a:pt x="21789" y="13206"/>
                        <a:pt x="21726" y="13238"/>
                      </a:cubicBezTo>
                      <a:cubicBezTo>
                        <a:pt x="21662" y="13270"/>
                        <a:pt x="21599" y="13333"/>
                        <a:pt x="21567" y="13396"/>
                      </a:cubicBezTo>
                      <a:cubicBezTo>
                        <a:pt x="21567" y="13428"/>
                        <a:pt x="21472" y="13460"/>
                        <a:pt x="21409" y="13523"/>
                      </a:cubicBezTo>
                      <a:lnTo>
                        <a:pt x="21346" y="13523"/>
                      </a:lnTo>
                      <a:cubicBezTo>
                        <a:pt x="21377" y="13491"/>
                        <a:pt x="21441" y="13396"/>
                        <a:pt x="21504" y="13301"/>
                      </a:cubicBezTo>
                      <a:cubicBezTo>
                        <a:pt x="21567" y="13238"/>
                        <a:pt x="21631" y="13175"/>
                        <a:pt x="21662" y="13111"/>
                      </a:cubicBezTo>
                      <a:lnTo>
                        <a:pt x="21694" y="13080"/>
                      </a:lnTo>
                      <a:close/>
                      <a:moveTo>
                        <a:pt x="20174" y="12414"/>
                      </a:moveTo>
                      <a:cubicBezTo>
                        <a:pt x="20237" y="12414"/>
                        <a:pt x="20332" y="12446"/>
                        <a:pt x="20427" y="12478"/>
                      </a:cubicBezTo>
                      <a:lnTo>
                        <a:pt x="20364" y="12478"/>
                      </a:lnTo>
                      <a:cubicBezTo>
                        <a:pt x="20111" y="12509"/>
                        <a:pt x="19984" y="12794"/>
                        <a:pt x="19952" y="12826"/>
                      </a:cubicBezTo>
                      <a:cubicBezTo>
                        <a:pt x="19889" y="12889"/>
                        <a:pt x="19889" y="12953"/>
                        <a:pt x="19857" y="13048"/>
                      </a:cubicBezTo>
                      <a:cubicBezTo>
                        <a:pt x="19857" y="13111"/>
                        <a:pt x="19857" y="13206"/>
                        <a:pt x="19857" y="13301"/>
                      </a:cubicBezTo>
                      <a:cubicBezTo>
                        <a:pt x="19857" y="13396"/>
                        <a:pt x="19857" y="13460"/>
                        <a:pt x="19857" y="13491"/>
                      </a:cubicBezTo>
                      <a:cubicBezTo>
                        <a:pt x="19857" y="13523"/>
                        <a:pt x="19857" y="13555"/>
                        <a:pt x="19857" y="13586"/>
                      </a:cubicBezTo>
                      <a:cubicBezTo>
                        <a:pt x="19857" y="13650"/>
                        <a:pt x="19857" y="13713"/>
                        <a:pt x="19825" y="13745"/>
                      </a:cubicBezTo>
                      <a:cubicBezTo>
                        <a:pt x="19825" y="13776"/>
                        <a:pt x="19825" y="13776"/>
                        <a:pt x="19794" y="13776"/>
                      </a:cubicBezTo>
                      <a:cubicBezTo>
                        <a:pt x="19794" y="13776"/>
                        <a:pt x="19794" y="13776"/>
                        <a:pt x="19762" y="13745"/>
                      </a:cubicBezTo>
                      <a:cubicBezTo>
                        <a:pt x="19762" y="13681"/>
                        <a:pt x="19762" y="13618"/>
                        <a:pt x="19762" y="13555"/>
                      </a:cubicBezTo>
                      <a:cubicBezTo>
                        <a:pt x="19762" y="13460"/>
                        <a:pt x="19762" y="13365"/>
                        <a:pt x="19762" y="13301"/>
                      </a:cubicBezTo>
                      <a:cubicBezTo>
                        <a:pt x="19762" y="13301"/>
                        <a:pt x="19762" y="13270"/>
                        <a:pt x="19762" y="13238"/>
                      </a:cubicBezTo>
                      <a:cubicBezTo>
                        <a:pt x="19762" y="13111"/>
                        <a:pt x="19762" y="12984"/>
                        <a:pt x="19762" y="12858"/>
                      </a:cubicBezTo>
                      <a:cubicBezTo>
                        <a:pt x="19762" y="12763"/>
                        <a:pt x="19762" y="12699"/>
                        <a:pt x="19794" y="12636"/>
                      </a:cubicBezTo>
                      <a:cubicBezTo>
                        <a:pt x="19825" y="12509"/>
                        <a:pt x="20016" y="12446"/>
                        <a:pt x="20142" y="12414"/>
                      </a:cubicBezTo>
                      <a:close/>
                      <a:moveTo>
                        <a:pt x="21156" y="13681"/>
                      </a:moveTo>
                      <a:lnTo>
                        <a:pt x="21124" y="13713"/>
                      </a:lnTo>
                      <a:cubicBezTo>
                        <a:pt x="21092" y="13776"/>
                        <a:pt x="20997" y="13808"/>
                        <a:pt x="20966" y="13840"/>
                      </a:cubicBezTo>
                      <a:cubicBezTo>
                        <a:pt x="20966" y="13808"/>
                        <a:pt x="20966" y="13808"/>
                        <a:pt x="20966" y="13776"/>
                      </a:cubicBezTo>
                      <a:lnTo>
                        <a:pt x="20997" y="13776"/>
                      </a:lnTo>
                      <a:cubicBezTo>
                        <a:pt x="21029" y="13745"/>
                        <a:pt x="21092" y="13713"/>
                        <a:pt x="21156" y="13681"/>
                      </a:cubicBezTo>
                      <a:close/>
                      <a:moveTo>
                        <a:pt x="46079" y="12509"/>
                      </a:moveTo>
                      <a:cubicBezTo>
                        <a:pt x="46111" y="12541"/>
                        <a:pt x="46174" y="12636"/>
                        <a:pt x="46237" y="12763"/>
                      </a:cubicBezTo>
                      <a:cubicBezTo>
                        <a:pt x="46301" y="12858"/>
                        <a:pt x="46364" y="12984"/>
                        <a:pt x="46364" y="13048"/>
                      </a:cubicBezTo>
                      <a:cubicBezTo>
                        <a:pt x="46396" y="13143"/>
                        <a:pt x="46459" y="13175"/>
                        <a:pt x="46523" y="13175"/>
                      </a:cubicBezTo>
                      <a:cubicBezTo>
                        <a:pt x="46618" y="13175"/>
                        <a:pt x="46681" y="13143"/>
                        <a:pt x="46713" y="13111"/>
                      </a:cubicBezTo>
                      <a:cubicBezTo>
                        <a:pt x="46776" y="13080"/>
                        <a:pt x="46808" y="13016"/>
                        <a:pt x="46839" y="13016"/>
                      </a:cubicBezTo>
                      <a:cubicBezTo>
                        <a:pt x="46934" y="12953"/>
                        <a:pt x="47061" y="12794"/>
                        <a:pt x="47093" y="12636"/>
                      </a:cubicBezTo>
                      <a:cubicBezTo>
                        <a:pt x="47093" y="12604"/>
                        <a:pt x="47093" y="12573"/>
                        <a:pt x="47156" y="12573"/>
                      </a:cubicBezTo>
                      <a:cubicBezTo>
                        <a:pt x="47188" y="12541"/>
                        <a:pt x="47219" y="12541"/>
                        <a:pt x="47283" y="12509"/>
                      </a:cubicBezTo>
                      <a:lnTo>
                        <a:pt x="47283" y="12509"/>
                      </a:lnTo>
                      <a:cubicBezTo>
                        <a:pt x="47251" y="12541"/>
                        <a:pt x="47219" y="12541"/>
                        <a:pt x="47219" y="12541"/>
                      </a:cubicBezTo>
                      <a:cubicBezTo>
                        <a:pt x="47188" y="12573"/>
                        <a:pt x="47156" y="12573"/>
                        <a:pt x="47124" y="12604"/>
                      </a:cubicBezTo>
                      <a:cubicBezTo>
                        <a:pt x="47124" y="12636"/>
                        <a:pt x="47093" y="12668"/>
                        <a:pt x="47093" y="12699"/>
                      </a:cubicBezTo>
                      <a:cubicBezTo>
                        <a:pt x="47093" y="12794"/>
                        <a:pt x="47156" y="12858"/>
                        <a:pt x="47188" y="12889"/>
                      </a:cubicBezTo>
                      <a:cubicBezTo>
                        <a:pt x="47251" y="12921"/>
                        <a:pt x="47314" y="12953"/>
                        <a:pt x="47378" y="12984"/>
                      </a:cubicBezTo>
                      <a:cubicBezTo>
                        <a:pt x="47568" y="13080"/>
                        <a:pt x="47789" y="13333"/>
                        <a:pt x="48043" y="13523"/>
                      </a:cubicBezTo>
                      <a:cubicBezTo>
                        <a:pt x="48169" y="13586"/>
                        <a:pt x="48233" y="13745"/>
                        <a:pt x="48233" y="13808"/>
                      </a:cubicBezTo>
                      <a:cubicBezTo>
                        <a:pt x="48233" y="13871"/>
                        <a:pt x="48201" y="13871"/>
                        <a:pt x="48201" y="13871"/>
                      </a:cubicBezTo>
                      <a:cubicBezTo>
                        <a:pt x="48106" y="13935"/>
                        <a:pt x="47758" y="13966"/>
                        <a:pt x="47568" y="13966"/>
                      </a:cubicBezTo>
                      <a:cubicBezTo>
                        <a:pt x="47536" y="13966"/>
                        <a:pt x="47504" y="13966"/>
                        <a:pt x="47473" y="13935"/>
                      </a:cubicBezTo>
                      <a:cubicBezTo>
                        <a:pt x="47346" y="13935"/>
                        <a:pt x="47124" y="13713"/>
                        <a:pt x="46839" y="13650"/>
                      </a:cubicBezTo>
                      <a:lnTo>
                        <a:pt x="46618" y="13650"/>
                      </a:lnTo>
                      <a:cubicBezTo>
                        <a:pt x="46428" y="13650"/>
                        <a:pt x="46206" y="13681"/>
                        <a:pt x="46111" y="13871"/>
                      </a:cubicBezTo>
                      <a:cubicBezTo>
                        <a:pt x="46111" y="13894"/>
                        <a:pt x="46063" y="13916"/>
                        <a:pt x="45991" y="13916"/>
                      </a:cubicBezTo>
                      <a:cubicBezTo>
                        <a:pt x="45961" y="13916"/>
                        <a:pt x="45926" y="13912"/>
                        <a:pt x="45889" y="13903"/>
                      </a:cubicBezTo>
                      <a:lnTo>
                        <a:pt x="45604" y="13903"/>
                      </a:lnTo>
                      <a:cubicBezTo>
                        <a:pt x="45509" y="13903"/>
                        <a:pt x="45446" y="13966"/>
                        <a:pt x="45382" y="13998"/>
                      </a:cubicBezTo>
                      <a:cubicBezTo>
                        <a:pt x="45382" y="13935"/>
                        <a:pt x="45382" y="13871"/>
                        <a:pt x="45382" y="13808"/>
                      </a:cubicBezTo>
                      <a:cubicBezTo>
                        <a:pt x="45382" y="13745"/>
                        <a:pt x="45382" y="13650"/>
                        <a:pt x="45287" y="13586"/>
                      </a:cubicBezTo>
                      <a:cubicBezTo>
                        <a:pt x="45319" y="13523"/>
                        <a:pt x="45382" y="13365"/>
                        <a:pt x="45446" y="13333"/>
                      </a:cubicBezTo>
                      <a:cubicBezTo>
                        <a:pt x="45604" y="13206"/>
                        <a:pt x="45731" y="12953"/>
                        <a:pt x="45826" y="12699"/>
                      </a:cubicBezTo>
                      <a:cubicBezTo>
                        <a:pt x="45921" y="12541"/>
                        <a:pt x="45984" y="12509"/>
                        <a:pt x="46047" y="12509"/>
                      </a:cubicBezTo>
                      <a:close/>
                      <a:moveTo>
                        <a:pt x="41899" y="12858"/>
                      </a:moveTo>
                      <a:cubicBezTo>
                        <a:pt x="41930" y="12858"/>
                        <a:pt x="42057" y="12921"/>
                        <a:pt x="42152" y="13048"/>
                      </a:cubicBezTo>
                      <a:cubicBezTo>
                        <a:pt x="42311" y="13238"/>
                        <a:pt x="42691" y="13523"/>
                        <a:pt x="42817" y="13650"/>
                      </a:cubicBezTo>
                      <a:cubicBezTo>
                        <a:pt x="42976" y="13871"/>
                        <a:pt x="43166" y="13935"/>
                        <a:pt x="43197" y="14093"/>
                      </a:cubicBezTo>
                      <a:cubicBezTo>
                        <a:pt x="43197" y="14125"/>
                        <a:pt x="43197" y="14156"/>
                        <a:pt x="43197" y="14156"/>
                      </a:cubicBezTo>
                      <a:cubicBezTo>
                        <a:pt x="43197" y="14156"/>
                        <a:pt x="42849" y="13871"/>
                        <a:pt x="42691" y="13776"/>
                      </a:cubicBezTo>
                      <a:cubicBezTo>
                        <a:pt x="42564" y="13713"/>
                        <a:pt x="42342" y="13555"/>
                        <a:pt x="42247" y="13365"/>
                      </a:cubicBezTo>
                      <a:cubicBezTo>
                        <a:pt x="42184" y="13206"/>
                        <a:pt x="42089" y="13111"/>
                        <a:pt x="41994" y="13048"/>
                      </a:cubicBezTo>
                      <a:cubicBezTo>
                        <a:pt x="41930" y="12984"/>
                        <a:pt x="41899" y="12953"/>
                        <a:pt x="41899" y="12889"/>
                      </a:cubicBezTo>
                      <a:cubicBezTo>
                        <a:pt x="41899" y="12858"/>
                        <a:pt x="41899" y="12858"/>
                        <a:pt x="41899" y="12858"/>
                      </a:cubicBezTo>
                      <a:close/>
                      <a:moveTo>
                        <a:pt x="39714" y="14156"/>
                      </a:moveTo>
                      <a:cubicBezTo>
                        <a:pt x="39619" y="14156"/>
                        <a:pt x="39555" y="14251"/>
                        <a:pt x="39492" y="14346"/>
                      </a:cubicBezTo>
                      <a:cubicBezTo>
                        <a:pt x="39492" y="14378"/>
                        <a:pt x="39492" y="14410"/>
                        <a:pt x="39492" y="14441"/>
                      </a:cubicBezTo>
                      <a:cubicBezTo>
                        <a:pt x="39492" y="14505"/>
                        <a:pt x="39524" y="14536"/>
                        <a:pt x="39555" y="14568"/>
                      </a:cubicBezTo>
                      <a:cubicBezTo>
                        <a:pt x="39587" y="14600"/>
                        <a:pt x="39619" y="14600"/>
                        <a:pt x="39650" y="14600"/>
                      </a:cubicBezTo>
                      <a:cubicBezTo>
                        <a:pt x="39714" y="14600"/>
                        <a:pt x="39809" y="14568"/>
                        <a:pt x="39872" y="14473"/>
                      </a:cubicBezTo>
                      <a:cubicBezTo>
                        <a:pt x="39872" y="14441"/>
                        <a:pt x="39872" y="14410"/>
                        <a:pt x="39872" y="14378"/>
                      </a:cubicBezTo>
                      <a:cubicBezTo>
                        <a:pt x="39872" y="14315"/>
                        <a:pt x="39872" y="14283"/>
                        <a:pt x="39840" y="14251"/>
                      </a:cubicBezTo>
                      <a:cubicBezTo>
                        <a:pt x="39840" y="14188"/>
                        <a:pt x="39777" y="14156"/>
                        <a:pt x="39714" y="14156"/>
                      </a:cubicBezTo>
                      <a:close/>
                      <a:moveTo>
                        <a:pt x="41012" y="13903"/>
                      </a:moveTo>
                      <a:cubicBezTo>
                        <a:pt x="40917" y="13903"/>
                        <a:pt x="40822" y="13966"/>
                        <a:pt x="40790" y="14061"/>
                      </a:cubicBezTo>
                      <a:cubicBezTo>
                        <a:pt x="40727" y="14156"/>
                        <a:pt x="40727" y="14220"/>
                        <a:pt x="40727" y="14346"/>
                      </a:cubicBezTo>
                      <a:cubicBezTo>
                        <a:pt x="40727" y="14410"/>
                        <a:pt x="40727" y="14505"/>
                        <a:pt x="40790" y="14568"/>
                      </a:cubicBezTo>
                      <a:cubicBezTo>
                        <a:pt x="40854" y="14631"/>
                        <a:pt x="40917" y="14695"/>
                        <a:pt x="41012" y="14695"/>
                      </a:cubicBezTo>
                      <a:cubicBezTo>
                        <a:pt x="41107" y="14663"/>
                        <a:pt x="41202" y="14600"/>
                        <a:pt x="41265" y="14473"/>
                      </a:cubicBezTo>
                      <a:cubicBezTo>
                        <a:pt x="41297" y="14441"/>
                        <a:pt x="41297" y="14378"/>
                        <a:pt x="41297" y="14315"/>
                      </a:cubicBezTo>
                      <a:cubicBezTo>
                        <a:pt x="41297" y="14220"/>
                        <a:pt x="41265" y="14125"/>
                        <a:pt x="41202" y="14030"/>
                      </a:cubicBezTo>
                      <a:cubicBezTo>
                        <a:pt x="41170" y="13966"/>
                        <a:pt x="41107" y="13903"/>
                        <a:pt x="41012" y="13903"/>
                      </a:cubicBezTo>
                      <a:close/>
                      <a:moveTo>
                        <a:pt x="50544" y="12256"/>
                      </a:moveTo>
                      <a:cubicBezTo>
                        <a:pt x="50576" y="12256"/>
                        <a:pt x="50671" y="12256"/>
                        <a:pt x="50734" y="12288"/>
                      </a:cubicBezTo>
                      <a:cubicBezTo>
                        <a:pt x="50830" y="12319"/>
                        <a:pt x="50893" y="12383"/>
                        <a:pt x="50893" y="12414"/>
                      </a:cubicBezTo>
                      <a:cubicBezTo>
                        <a:pt x="50925" y="12478"/>
                        <a:pt x="50988" y="12573"/>
                        <a:pt x="51020" y="12636"/>
                      </a:cubicBezTo>
                      <a:cubicBezTo>
                        <a:pt x="51051" y="12668"/>
                        <a:pt x="51083" y="12699"/>
                        <a:pt x="51083" y="12731"/>
                      </a:cubicBezTo>
                      <a:cubicBezTo>
                        <a:pt x="51060" y="12754"/>
                        <a:pt x="51006" y="12776"/>
                        <a:pt x="50954" y="12776"/>
                      </a:cubicBezTo>
                      <a:cubicBezTo>
                        <a:pt x="50933" y="12776"/>
                        <a:pt x="50911" y="12772"/>
                        <a:pt x="50893" y="12763"/>
                      </a:cubicBezTo>
                      <a:cubicBezTo>
                        <a:pt x="50798" y="12763"/>
                        <a:pt x="50734" y="12763"/>
                        <a:pt x="50734" y="12731"/>
                      </a:cubicBezTo>
                      <a:cubicBezTo>
                        <a:pt x="50671" y="12668"/>
                        <a:pt x="50608" y="12636"/>
                        <a:pt x="50544" y="12636"/>
                      </a:cubicBezTo>
                      <a:cubicBezTo>
                        <a:pt x="50354" y="12636"/>
                        <a:pt x="50164" y="12826"/>
                        <a:pt x="50164" y="13080"/>
                      </a:cubicBezTo>
                      <a:cubicBezTo>
                        <a:pt x="50164" y="13111"/>
                        <a:pt x="50164" y="13111"/>
                        <a:pt x="50164" y="13143"/>
                      </a:cubicBezTo>
                      <a:cubicBezTo>
                        <a:pt x="50164" y="13206"/>
                        <a:pt x="50164" y="13238"/>
                        <a:pt x="50164" y="13270"/>
                      </a:cubicBezTo>
                      <a:cubicBezTo>
                        <a:pt x="50188" y="13316"/>
                        <a:pt x="50228" y="13345"/>
                        <a:pt x="50260" y="13345"/>
                      </a:cubicBezTo>
                      <a:cubicBezTo>
                        <a:pt x="50272" y="13345"/>
                        <a:pt x="50283" y="13341"/>
                        <a:pt x="50291" y="13333"/>
                      </a:cubicBezTo>
                      <a:lnTo>
                        <a:pt x="50386" y="13333"/>
                      </a:lnTo>
                      <a:cubicBezTo>
                        <a:pt x="50449" y="13396"/>
                        <a:pt x="50513" y="13523"/>
                        <a:pt x="50576" y="13713"/>
                      </a:cubicBezTo>
                      <a:cubicBezTo>
                        <a:pt x="50639" y="13808"/>
                        <a:pt x="50734" y="13840"/>
                        <a:pt x="50766" y="13871"/>
                      </a:cubicBezTo>
                      <a:cubicBezTo>
                        <a:pt x="50830" y="13871"/>
                        <a:pt x="50861" y="13903"/>
                        <a:pt x="50893" y="13903"/>
                      </a:cubicBezTo>
                      <a:cubicBezTo>
                        <a:pt x="50861" y="13935"/>
                        <a:pt x="50830" y="13966"/>
                        <a:pt x="50830" y="13998"/>
                      </a:cubicBezTo>
                      <a:cubicBezTo>
                        <a:pt x="50766" y="14030"/>
                        <a:pt x="50734" y="14093"/>
                        <a:pt x="50734" y="14188"/>
                      </a:cubicBezTo>
                      <a:cubicBezTo>
                        <a:pt x="50734" y="14251"/>
                        <a:pt x="50766" y="14315"/>
                        <a:pt x="50798" y="14346"/>
                      </a:cubicBezTo>
                      <a:cubicBezTo>
                        <a:pt x="50830" y="14378"/>
                        <a:pt x="50893" y="14568"/>
                        <a:pt x="50925" y="14726"/>
                      </a:cubicBezTo>
                      <a:cubicBezTo>
                        <a:pt x="50988" y="14916"/>
                        <a:pt x="50988" y="15075"/>
                        <a:pt x="51020" y="15138"/>
                      </a:cubicBezTo>
                      <a:cubicBezTo>
                        <a:pt x="50988" y="15170"/>
                        <a:pt x="50925" y="15201"/>
                        <a:pt x="50861" y="15201"/>
                      </a:cubicBezTo>
                      <a:cubicBezTo>
                        <a:pt x="50766" y="15233"/>
                        <a:pt x="50671" y="15233"/>
                        <a:pt x="50608" y="15233"/>
                      </a:cubicBezTo>
                      <a:lnTo>
                        <a:pt x="50576" y="15233"/>
                      </a:lnTo>
                      <a:cubicBezTo>
                        <a:pt x="50481" y="15233"/>
                        <a:pt x="50069" y="15043"/>
                        <a:pt x="49943" y="15011"/>
                      </a:cubicBezTo>
                      <a:cubicBezTo>
                        <a:pt x="49911" y="14980"/>
                        <a:pt x="49848" y="14790"/>
                        <a:pt x="49879" y="14695"/>
                      </a:cubicBezTo>
                      <a:cubicBezTo>
                        <a:pt x="49879" y="14631"/>
                        <a:pt x="49879" y="14600"/>
                        <a:pt x="49879" y="14568"/>
                      </a:cubicBezTo>
                      <a:cubicBezTo>
                        <a:pt x="49879" y="14600"/>
                        <a:pt x="49911" y="14600"/>
                        <a:pt x="49911" y="14600"/>
                      </a:cubicBezTo>
                      <a:cubicBezTo>
                        <a:pt x="50006" y="14600"/>
                        <a:pt x="50069" y="14568"/>
                        <a:pt x="50133" y="14505"/>
                      </a:cubicBezTo>
                      <a:cubicBezTo>
                        <a:pt x="50196" y="14441"/>
                        <a:pt x="50259" y="14378"/>
                        <a:pt x="50323" y="14283"/>
                      </a:cubicBezTo>
                      <a:cubicBezTo>
                        <a:pt x="50386" y="14220"/>
                        <a:pt x="50418" y="14188"/>
                        <a:pt x="50418" y="14125"/>
                      </a:cubicBezTo>
                      <a:cubicBezTo>
                        <a:pt x="50418" y="14030"/>
                        <a:pt x="50354" y="13966"/>
                        <a:pt x="50323" y="13935"/>
                      </a:cubicBezTo>
                      <a:cubicBezTo>
                        <a:pt x="50164" y="13808"/>
                        <a:pt x="49943" y="13776"/>
                        <a:pt x="49879" y="13745"/>
                      </a:cubicBezTo>
                      <a:cubicBezTo>
                        <a:pt x="49848" y="13713"/>
                        <a:pt x="49753" y="13586"/>
                        <a:pt x="49658" y="13428"/>
                      </a:cubicBezTo>
                      <a:cubicBezTo>
                        <a:pt x="49563" y="13270"/>
                        <a:pt x="49499" y="13111"/>
                        <a:pt x="49436" y="13048"/>
                      </a:cubicBezTo>
                      <a:cubicBezTo>
                        <a:pt x="49436" y="13016"/>
                        <a:pt x="49404" y="12984"/>
                        <a:pt x="49404" y="12921"/>
                      </a:cubicBezTo>
                      <a:cubicBezTo>
                        <a:pt x="49404" y="12826"/>
                        <a:pt x="49468" y="12668"/>
                        <a:pt x="49626" y="12541"/>
                      </a:cubicBezTo>
                      <a:lnTo>
                        <a:pt x="49658" y="12541"/>
                      </a:lnTo>
                      <a:cubicBezTo>
                        <a:pt x="49721" y="12541"/>
                        <a:pt x="49848" y="12604"/>
                        <a:pt x="50006" y="12604"/>
                      </a:cubicBezTo>
                      <a:cubicBezTo>
                        <a:pt x="50069" y="12604"/>
                        <a:pt x="50133" y="12604"/>
                        <a:pt x="50196" y="12541"/>
                      </a:cubicBezTo>
                      <a:cubicBezTo>
                        <a:pt x="50323" y="12446"/>
                        <a:pt x="50481" y="12288"/>
                        <a:pt x="50544" y="12256"/>
                      </a:cubicBezTo>
                      <a:close/>
                      <a:moveTo>
                        <a:pt x="41962" y="14663"/>
                      </a:moveTo>
                      <a:cubicBezTo>
                        <a:pt x="41899" y="14663"/>
                        <a:pt x="41835" y="14695"/>
                        <a:pt x="41772" y="14726"/>
                      </a:cubicBezTo>
                      <a:cubicBezTo>
                        <a:pt x="41740" y="14758"/>
                        <a:pt x="41709" y="14790"/>
                        <a:pt x="41709" y="14853"/>
                      </a:cubicBezTo>
                      <a:cubicBezTo>
                        <a:pt x="41709" y="14948"/>
                        <a:pt x="41772" y="14980"/>
                        <a:pt x="41835" y="15043"/>
                      </a:cubicBezTo>
                      <a:cubicBezTo>
                        <a:pt x="41867" y="15106"/>
                        <a:pt x="41930" y="15138"/>
                        <a:pt x="41994" y="15170"/>
                      </a:cubicBezTo>
                      <a:cubicBezTo>
                        <a:pt x="42026" y="15170"/>
                        <a:pt x="42057" y="15233"/>
                        <a:pt x="42089" y="15265"/>
                      </a:cubicBezTo>
                      <a:cubicBezTo>
                        <a:pt x="42152" y="15328"/>
                        <a:pt x="42184" y="15360"/>
                        <a:pt x="42247" y="15391"/>
                      </a:cubicBezTo>
                      <a:cubicBezTo>
                        <a:pt x="42279" y="15423"/>
                        <a:pt x="42311" y="15423"/>
                        <a:pt x="42342" y="15423"/>
                      </a:cubicBezTo>
                      <a:cubicBezTo>
                        <a:pt x="42406" y="15423"/>
                        <a:pt x="42469" y="15391"/>
                        <a:pt x="42532" y="15360"/>
                      </a:cubicBezTo>
                      <a:cubicBezTo>
                        <a:pt x="42596" y="15328"/>
                        <a:pt x="42627" y="15233"/>
                        <a:pt x="42627" y="15138"/>
                      </a:cubicBezTo>
                      <a:cubicBezTo>
                        <a:pt x="42627" y="15106"/>
                        <a:pt x="42627" y="15075"/>
                        <a:pt x="42627" y="15011"/>
                      </a:cubicBezTo>
                      <a:cubicBezTo>
                        <a:pt x="42532" y="14726"/>
                        <a:pt x="42279" y="14695"/>
                        <a:pt x="42216" y="14695"/>
                      </a:cubicBezTo>
                      <a:cubicBezTo>
                        <a:pt x="42216" y="14695"/>
                        <a:pt x="42089" y="14663"/>
                        <a:pt x="41962" y="14663"/>
                      </a:cubicBezTo>
                      <a:close/>
                      <a:moveTo>
                        <a:pt x="41044" y="13270"/>
                      </a:moveTo>
                      <a:cubicBezTo>
                        <a:pt x="41075" y="13270"/>
                        <a:pt x="41139" y="13301"/>
                        <a:pt x="41170" y="13333"/>
                      </a:cubicBezTo>
                      <a:cubicBezTo>
                        <a:pt x="41202" y="13333"/>
                        <a:pt x="41234" y="13365"/>
                        <a:pt x="41234" y="13396"/>
                      </a:cubicBezTo>
                      <a:cubicBezTo>
                        <a:pt x="41265" y="13555"/>
                        <a:pt x="41360" y="13681"/>
                        <a:pt x="41455" y="13808"/>
                      </a:cubicBezTo>
                      <a:cubicBezTo>
                        <a:pt x="41550" y="13903"/>
                        <a:pt x="41677" y="13998"/>
                        <a:pt x="41709" y="14030"/>
                      </a:cubicBezTo>
                      <a:cubicBezTo>
                        <a:pt x="41772" y="14061"/>
                        <a:pt x="41899" y="14093"/>
                        <a:pt x="42057" y="14188"/>
                      </a:cubicBezTo>
                      <a:cubicBezTo>
                        <a:pt x="42121" y="14220"/>
                        <a:pt x="42184" y="14251"/>
                        <a:pt x="42247" y="14251"/>
                      </a:cubicBezTo>
                      <a:cubicBezTo>
                        <a:pt x="42311" y="14283"/>
                        <a:pt x="42342" y="14315"/>
                        <a:pt x="42342" y="14315"/>
                      </a:cubicBezTo>
                      <a:cubicBezTo>
                        <a:pt x="42374" y="14346"/>
                        <a:pt x="42501" y="14568"/>
                        <a:pt x="42532" y="14758"/>
                      </a:cubicBezTo>
                      <a:cubicBezTo>
                        <a:pt x="42564" y="14853"/>
                        <a:pt x="42627" y="14980"/>
                        <a:pt x="42722" y="14980"/>
                      </a:cubicBezTo>
                      <a:cubicBezTo>
                        <a:pt x="42849" y="14980"/>
                        <a:pt x="42912" y="14853"/>
                        <a:pt x="42912" y="14758"/>
                      </a:cubicBezTo>
                      <a:lnTo>
                        <a:pt x="42912" y="14695"/>
                      </a:lnTo>
                      <a:cubicBezTo>
                        <a:pt x="42912" y="14600"/>
                        <a:pt x="42881" y="14473"/>
                        <a:pt x="42881" y="14410"/>
                      </a:cubicBezTo>
                      <a:lnTo>
                        <a:pt x="42912" y="14410"/>
                      </a:lnTo>
                      <a:cubicBezTo>
                        <a:pt x="43071" y="14410"/>
                        <a:pt x="43166" y="14346"/>
                        <a:pt x="43166" y="14346"/>
                      </a:cubicBezTo>
                      <a:cubicBezTo>
                        <a:pt x="43197" y="14315"/>
                        <a:pt x="43229" y="14283"/>
                        <a:pt x="43229" y="14251"/>
                      </a:cubicBezTo>
                      <a:cubicBezTo>
                        <a:pt x="43324" y="14441"/>
                        <a:pt x="43419" y="14600"/>
                        <a:pt x="43451" y="14663"/>
                      </a:cubicBezTo>
                      <a:cubicBezTo>
                        <a:pt x="43482" y="14695"/>
                        <a:pt x="43546" y="14853"/>
                        <a:pt x="43609" y="15011"/>
                      </a:cubicBezTo>
                      <a:cubicBezTo>
                        <a:pt x="43672" y="15170"/>
                        <a:pt x="43736" y="15328"/>
                        <a:pt x="43767" y="15423"/>
                      </a:cubicBezTo>
                      <a:cubicBezTo>
                        <a:pt x="43799" y="15486"/>
                        <a:pt x="43862" y="15518"/>
                        <a:pt x="43926" y="15518"/>
                      </a:cubicBezTo>
                      <a:cubicBezTo>
                        <a:pt x="44052" y="15518"/>
                        <a:pt x="44179" y="15391"/>
                        <a:pt x="44242" y="15328"/>
                      </a:cubicBezTo>
                      <a:cubicBezTo>
                        <a:pt x="44274" y="15296"/>
                        <a:pt x="44337" y="15233"/>
                        <a:pt x="44432" y="15201"/>
                      </a:cubicBezTo>
                      <a:cubicBezTo>
                        <a:pt x="44496" y="15138"/>
                        <a:pt x="44559" y="15043"/>
                        <a:pt x="44559" y="14916"/>
                      </a:cubicBezTo>
                      <a:lnTo>
                        <a:pt x="44559" y="14885"/>
                      </a:lnTo>
                      <a:cubicBezTo>
                        <a:pt x="44559" y="14726"/>
                        <a:pt x="44496" y="14631"/>
                        <a:pt x="44401" y="14568"/>
                      </a:cubicBezTo>
                      <a:cubicBezTo>
                        <a:pt x="44369" y="14536"/>
                        <a:pt x="44337" y="14505"/>
                        <a:pt x="44306" y="14473"/>
                      </a:cubicBezTo>
                      <a:cubicBezTo>
                        <a:pt x="44306" y="14441"/>
                        <a:pt x="44337" y="14441"/>
                        <a:pt x="44369" y="14441"/>
                      </a:cubicBezTo>
                      <a:cubicBezTo>
                        <a:pt x="44401" y="14410"/>
                        <a:pt x="44464" y="14378"/>
                        <a:pt x="44527" y="14315"/>
                      </a:cubicBezTo>
                      <a:cubicBezTo>
                        <a:pt x="44591" y="14251"/>
                        <a:pt x="44686" y="14188"/>
                        <a:pt x="44717" y="14188"/>
                      </a:cubicBezTo>
                      <a:cubicBezTo>
                        <a:pt x="44717" y="14188"/>
                        <a:pt x="44749" y="14378"/>
                        <a:pt x="44749" y="14568"/>
                      </a:cubicBezTo>
                      <a:cubicBezTo>
                        <a:pt x="44749" y="14631"/>
                        <a:pt x="44749" y="14726"/>
                        <a:pt x="44749" y="14790"/>
                      </a:cubicBezTo>
                      <a:cubicBezTo>
                        <a:pt x="44749" y="14885"/>
                        <a:pt x="44749" y="14916"/>
                        <a:pt x="44781" y="14980"/>
                      </a:cubicBezTo>
                      <a:cubicBezTo>
                        <a:pt x="44812" y="15043"/>
                        <a:pt x="44844" y="15075"/>
                        <a:pt x="44876" y="15106"/>
                      </a:cubicBezTo>
                      <a:cubicBezTo>
                        <a:pt x="44971" y="15170"/>
                        <a:pt x="45034" y="15201"/>
                        <a:pt x="45129" y="15265"/>
                      </a:cubicBezTo>
                      <a:cubicBezTo>
                        <a:pt x="45192" y="15296"/>
                        <a:pt x="45256" y="15360"/>
                        <a:pt x="45256" y="15360"/>
                      </a:cubicBezTo>
                      <a:cubicBezTo>
                        <a:pt x="45382" y="15518"/>
                        <a:pt x="45541" y="15550"/>
                        <a:pt x="45699" y="15550"/>
                      </a:cubicBezTo>
                      <a:cubicBezTo>
                        <a:pt x="45762" y="15550"/>
                        <a:pt x="45794" y="15550"/>
                        <a:pt x="45857" y="15486"/>
                      </a:cubicBezTo>
                      <a:lnTo>
                        <a:pt x="45889" y="15486"/>
                      </a:lnTo>
                      <a:cubicBezTo>
                        <a:pt x="45952" y="15486"/>
                        <a:pt x="46142" y="15581"/>
                        <a:pt x="46206" y="15581"/>
                      </a:cubicBezTo>
                      <a:lnTo>
                        <a:pt x="46269" y="15581"/>
                      </a:lnTo>
                      <a:cubicBezTo>
                        <a:pt x="46396" y="15581"/>
                        <a:pt x="46586" y="15518"/>
                        <a:pt x="46713" y="15486"/>
                      </a:cubicBezTo>
                      <a:cubicBezTo>
                        <a:pt x="46776" y="15455"/>
                        <a:pt x="46839" y="15423"/>
                        <a:pt x="46871" y="15423"/>
                      </a:cubicBezTo>
                      <a:lnTo>
                        <a:pt x="46871" y="15455"/>
                      </a:lnTo>
                      <a:lnTo>
                        <a:pt x="46871" y="15518"/>
                      </a:lnTo>
                      <a:cubicBezTo>
                        <a:pt x="46871" y="15803"/>
                        <a:pt x="46776" y="16278"/>
                        <a:pt x="46618" y="16500"/>
                      </a:cubicBezTo>
                      <a:cubicBezTo>
                        <a:pt x="46554" y="16626"/>
                        <a:pt x="46523" y="16721"/>
                        <a:pt x="46491" y="16785"/>
                      </a:cubicBezTo>
                      <a:cubicBezTo>
                        <a:pt x="46491" y="16816"/>
                        <a:pt x="46491" y="16816"/>
                        <a:pt x="46491" y="16816"/>
                      </a:cubicBezTo>
                      <a:lnTo>
                        <a:pt x="46428" y="16816"/>
                      </a:lnTo>
                      <a:cubicBezTo>
                        <a:pt x="46364" y="16816"/>
                        <a:pt x="46301" y="16816"/>
                        <a:pt x="46237" y="16848"/>
                      </a:cubicBezTo>
                      <a:cubicBezTo>
                        <a:pt x="46174" y="16753"/>
                        <a:pt x="46111" y="16658"/>
                        <a:pt x="45984" y="16658"/>
                      </a:cubicBezTo>
                      <a:cubicBezTo>
                        <a:pt x="45952" y="16658"/>
                        <a:pt x="45921" y="16658"/>
                        <a:pt x="45921" y="16690"/>
                      </a:cubicBezTo>
                      <a:cubicBezTo>
                        <a:pt x="45794" y="16721"/>
                        <a:pt x="45667" y="16721"/>
                        <a:pt x="45509" y="16785"/>
                      </a:cubicBezTo>
                      <a:cubicBezTo>
                        <a:pt x="45509" y="16785"/>
                        <a:pt x="45509" y="16753"/>
                        <a:pt x="45509" y="16753"/>
                      </a:cubicBezTo>
                      <a:cubicBezTo>
                        <a:pt x="45509" y="16721"/>
                        <a:pt x="45509" y="16690"/>
                        <a:pt x="45509" y="16658"/>
                      </a:cubicBezTo>
                      <a:cubicBezTo>
                        <a:pt x="45446" y="16595"/>
                        <a:pt x="45382" y="16563"/>
                        <a:pt x="45287" y="16563"/>
                      </a:cubicBezTo>
                      <a:cubicBezTo>
                        <a:pt x="45224" y="16531"/>
                        <a:pt x="45129" y="16531"/>
                        <a:pt x="45034" y="16531"/>
                      </a:cubicBezTo>
                      <a:lnTo>
                        <a:pt x="44654" y="16531"/>
                      </a:lnTo>
                      <a:cubicBezTo>
                        <a:pt x="44637" y="16534"/>
                        <a:pt x="44621" y="16535"/>
                        <a:pt x="44604" y="16535"/>
                      </a:cubicBezTo>
                      <a:cubicBezTo>
                        <a:pt x="44403" y="16535"/>
                        <a:pt x="44225" y="16368"/>
                        <a:pt x="44021" y="16310"/>
                      </a:cubicBezTo>
                      <a:cubicBezTo>
                        <a:pt x="43989" y="16310"/>
                        <a:pt x="43989" y="16278"/>
                        <a:pt x="43957" y="16278"/>
                      </a:cubicBezTo>
                      <a:cubicBezTo>
                        <a:pt x="43831" y="16310"/>
                        <a:pt x="43704" y="16373"/>
                        <a:pt x="43609" y="16468"/>
                      </a:cubicBezTo>
                      <a:cubicBezTo>
                        <a:pt x="43482" y="16595"/>
                        <a:pt x="43387" y="16721"/>
                        <a:pt x="43292" y="16816"/>
                      </a:cubicBezTo>
                      <a:cubicBezTo>
                        <a:pt x="43229" y="16911"/>
                        <a:pt x="43197" y="16911"/>
                        <a:pt x="43166" y="16911"/>
                      </a:cubicBezTo>
                      <a:cubicBezTo>
                        <a:pt x="43102" y="16911"/>
                        <a:pt x="43007" y="16880"/>
                        <a:pt x="42881" y="16848"/>
                      </a:cubicBezTo>
                      <a:cubicBezTo>
                        <a:pt x="42849" y="16848"/>
                        <a:pt x="42722" y="16785"/>
                        <a:pt x="42627" y="16721"/>
                      </a:cubicBezTo>
                      <a:cubicBezTo>
                        <a:pt x="42532" y="16658"/>
                        <a:pt x="42469" y="16563"/>
                        <a:pt x="42469" y="16563"/>
                      </a:cubicBezTo>
                      <a:lnTo>
                        <a:pt x="42437" y="16563"/>
                      </a:lnTo>
                      <a:cubicBezTo>
                        <a:pt x="42437" y="16563"/>
                        <a:pt x="42374" y="16500"/>
                        <a:pt x="42247" y="16468"/>
                      </a:cubicBezTo>
                      <a:cubicBezTo>
                        <a:pt x="42152" y="16436"/>
                        <a:pt x="42057" y="16373"/>
                        <a:pt x="41962" y="16373"/>
                      </a:cubicBezTo>
                      <a:cubicBezTo>
                        <a:pt x="41930" y="16373"/>
                        <a:pt x="41930" y="16373"/>
                        <a:pt x="41867" y="16341"/>
                      </a:cubicBezTo>
                      <a:cubicBezTo>
                        <a:pt x="41835" y="16310"/>
                        <a:pt x="41740" y="16246"/>
                        <a:pt x="41677" y="16183"/>
                      </a:cubicBezTo>
                      <a:cubicBezTo>
                        <a:pt x="41645" y="16151"/>
                        <a:pt x="41614" y="16120"/>
                        <a:pt x="41582" y="16088"/>
                      </a:cubicBezTo>
                      <a:cubicBezTo>
                        <a:pt x="41550" y="16088"/>
                        <a:pt x="41519" y="16056"/>
                        <a:pt x="41487" y="16056"/>
                      </a:cubicBezTo>
                      <a:cubicBezTo>
                        <a:pt x="41487" y="16056"/>
                        <a:pt x="41424" y="16025"/>
                        <a:pt x="41424" y="15993"/>
                      </a:cubicBezTo>
                      <a:cubicBezTo>
                        <a:pt x="41392" y="15993"/>
                        <a:pt x="41392" y="15961"/>
                        <a:pt x="41392" y="15930"/>
                      </a:cubicBezTo>
                      <a:lnTo>
                        <a:pt x="41519" y="15930"/>
                      </a:lnTo>
                      <a:cubicBezTo>
                        <a:pt x="41519" y="15930"/>
                        <a:pt x="41582" y="15898"/>
                        <a:pt x="41614" y="15866"/>
                      </a:cubicBezTo>
                      <a:cubicBezTo>
                        <a:pt x="41645" y="15803"/>
                        <a:pt x="41645" y="15771"/>
                        <a:pt x="41645" y="15708"/>
                      </a:cubicBezTo>
                      <a:cubicBezTo>
                        <a:pt x="41645" y="15645"/>
                        <a:pt x="41645" y="15550"/>
                        <a:pt x="41582" y="15391"/>
                      </a:cubicBezTo>
                      <a:cubicBezTo>
                        <a:pt x="41487" y="15043"/>
                        <a:pt x="41297" y="14885"/>
                        <a:pt x="41107" y="14885"/>
                      </a:cubicBezTo>
                      <a:cubicBezTo>
                        <a:pt x="40980" y="14885"/>
                        <a:pt x="40885" y="14948"/>
                        <a:pt x="40822" y="14980"/>
                      </a:cubicBezTo>
                      <a:lnTo>
                        <a:pt x="40790" y="14980"/>
                      </a:lnTo>
                      <a:cubicBezTo>
                        <a:pt x="40695" y="15011"/>
                        <a:pt x="40379" y="15011"/>
                        <a:pt x="40125" y="15011"/>
                      </a:cubicBezTo>
                      <a:lnTo>
                        <a:pt x="39714" y="15011"/>
                      </a:lnTo>
                      <a:cubicBezTo>
                        <a:pt x="39650" y="15011"/>
                        <a:pt x="39619" y="15043"/>
                        <a:pt x="39555" y="15075"/>
                      </a:cubicBezTo>
                      <a:cubicBezTo>
                        <a:pt x="39365" y="15138"/>
                        <a:pt x="39017" y="15296"/>
                        <a:pt x="38890" y="15360"/>
                      </a:cubicBezTo>
                      <a:cubicBezTo>
                        <a:pt x="38732" y="15455"/>
                        <a:pt x="38447" y="15581"/>
                        <a:pt x="38352" y="15645"/>
                      </a:cubicBezTo>
                      <a:lnTo>
                        <a:pt x="38320" y="15645"/>
                      </a:lnTo>
                      <a:cubicBezTo>
                        <a:pt x="38257" y="15645"/>
                        <a:pt x="38099" y="15581"/>
                        <a:pt x="37940" y="15581"/>
                      </a:cubicBezTo>
                      <a:cubicBezTo>
                        <a:pt x="37972" y="15550"/>
                        <a:pt x="38004" y="15518"/>
                        <a:pt x="38004" y="15455"/>
                      </a:cubicBezTo>
                      <a:lnTo>
                        <a:pt x="38035" y="15391"/>
                      </a:lnTo>
                      <a:cubicBezTo>
                        <a:pt x="38067" y="15423"/>
                        <a:pt x="38130" y="15423"/>
                        <a:pt x="38162" y="15423"/>
                      </a:cubicBezTo>
                      <a:cubicBezTo>
                        <a:pt x="38289" y="15423"/>
                        <a:pt x="38447" y="15360"/>
                        <a:pt x="38574" y="15360"/>
                      </a:cubicBezTo>
                      <a:cubicBezTo>
                        <a:pt x="38700" y="15328"/>
                        <a:pt x="38764" y="15233"/>
                        <a:pt x="38827" y="15138"/>
                      </a:cubicBezTo>
                      <a:cubicBezTo>
                        <a:pt x="38922" y="15075"/>
                        <a:pt x="38985" y="14980"/>
                        <a:pt x="39049" y="14948"/>
                      </a:cubicBezTo>
                      <a:cubicBezTo>
                        <a:pt x="39080" y="14916"/>
                        <a:pt x="39112" y="14885"/>
                        <a:pt x="39144" y="14853"/>
                      </a:cubicBezTo>
                      <a:cubicBezTo>
                        <a:pt x="39144" y="14821"/>
                        <a:pt x="39175" y="14790"/>
                        <a:pt x="39175" y="14726"/>
                      </a:cubicBezTo>
                      <a:cubicBezTo>
                        <a:pt x="39175" y="14663"/>
                        <a:pt x="39144" y="14631"/>
                        <a:pt x="39144" y="14631"/>
                      </a:cubicBezTo>
                      <a:cubicBezTo>
                        <a:pt x="39112" y="14600"/>
                        <a:pt x="39112" y="14568"/>
                        <a:pt x="39080" y="14536"/>
                      </a:cubicBezTo>
                      <a:cubicBezTo>
                        <a:pt x="39080" y="14536"/>
                        <a:pt x="39112" y="14473"/>
                        <a:pt x="39175" y="14410"/>
                      </a:cubicBezTo>
                      <a:cubicBezTo>
                        <a:pt x="39239" y="14346"/>
                        <a:pt x="39302" y="14251"/>
                        <a:pt x="39365" y="14156"/>
                      </a:cubicBezTo>
                      <a:cubicBezTo>
                        <a:pt x="39397" y="14125"/>
                        <a:pt x="39460" y="14125"/>
                        <a:pt x="39555" y="14093"/>
                      </a:cubicBezTo>
                      <a:cubicBezTo>
                        <a:pt x="39587" y="14093"/>
                        <a:pt x="39650" y="14093"/>
                        <a:pt x="39714" y="14061"/>
                      </a:cubicBezTo>
                      <a:cubicBezTo>
                        <a:pt x="39745" y="14030"/>
                        <a:pt x="39809" y="13998"/>
                        <a:pt x="39840" y="13903"/>
                      </a:cubicBezTo>
                      <a:cubicBezTo>
                        <a:pt x="39872" y="13808"/>
                        <a:pt x="39872" y="13681"/>
                        <a:pt x="39904" y="13586"/>
                      </a:cubicBezTo>
                      <a:cubicBezTo>
                        <a:pt x="39904" y="13523"/>
                        <a:pt x="39935" y="13491"/>
                        <a:pt x="39935" y="13491"/>
                      </a:cubicBezTo>
                      <a:lnTo>
                        <a:pt x="39935" y="13460"/>
                      </a:lnTo>
                      <a:cubicBezTo>
                        <a:pt x="40062" y="13491"/>
                        <a:pt x="40284" y="13618"/>
                        <a:pt x="40442" y="13618"/>
                      </a:cubicBezTo>
                      <a:cubicBezTo>
                        <a:pt x="40569" y="13618"/>
                        <a:pt x="40664" y="13523"/>
                        <a:pt x="40759" y="13460"/>
                      </a:cubicBezTo>
                      <a:cubicBezTo>
                        <a:pt x="40885" y="13396"/>
                        <a:pt x="40980" y="13301"/>
                        <a:pt x="40980" y="13301"/>
                      </a:cubicBezTo>
                      <a:cubicBezTo>
                        <a:pt x="40980" y="13301"/>
                        <a:pt x="41012" y="13270"/>
                        <a:pt x="41044" y="13270"/>
                      </a:cubicBezTo>
                      <a:close/>
                      <a:moveTo>
                        <a:pt x="70591" y="12794"/>
                      </a:moveTo>
                      <a:cubicBezTo>
                        <a:pt x="70464" y="12826"/>
                        <a:pt x="70401" y="12921"/>
                        <a:pt x="70369" y="13016"/>
                      </a:cubicBezTo>
                      <a:cubicBezTo>
                        <a:pt x="70338" y="13111"/>
                        <a:pt x="70338" y="13175"/>
                        <a:pt x="70338" y="13206"/>
                      </a:cubicBezTo>
                      <a:cubicBezTo>
                        <a:pt x="70306" y="13238"/>
                        <a:pt x="70211" y="13270"/>
                        <a:pt x="70148" y="13333"/>
                      </a:cubicBezTo>
                      <a:cubicBezTo>
                        <a:pt x="70053" y="13396"/>
                        <a:pt x="69958" y="13428"/>
                        <a:pt x="69926" y="13586"/>
                      </a:cubicBezTo>
                      <a:cubicBezTo>
                        <a:pt x="69926" y="13650"/>
                        <a:pt x="69958" y="13713"/>
                        <a:pt x="69989" y="13745"/>
                      </a:cubicBezTo>
                      <a:cubicBezTo>
                        <a:pt x="70021" y="13776"/>
                        <a:pt x="70053" y="13808"/>
                        <a:pt x="70084" y="13808"/>
                      </a:cubicBezTo>
                      <a:cubicBezTo>
                        <a:pt x="69989" y="13935"/>
                        <a:pt x="69989" y="14061"/>
                        <a:pt x="69989" y="14188"/>
                      </a:cubicBezTo>
                      <a:cubicBezTo>
                        <a:pt x="69989" y="14346"/>
                        <a:pt x="69958" y="14505"/>
                        <a:pt x="69926" y="14631"/>
                      </a:cubicBezTo>
                      <a:cubicBezTo>
                        <a:pt x="69863" y="14758"/>
                        <a:pt x="69799" y="14916"/>
                        <a:pt x="69768" y="15011"/>
                      </a:cubicBezTo>
                      <a:cubicBezTo>
                        <a:pt x="69736" y="15043"/>
                        <a:pt x="69736" y="15106"/>
                        <a:pt x="69704" y="15106"/>
                      </a:cubicBezTo>
                      <a:cubicBezTo>
                        <a:pt x="69704" y="15106"/>
                        <a:pt x="69704" y="15138"/>
                        <a:pt x="69704" y="15138"/>
                      </a:cubicBezTo>
                      <a:cubicBezTo>
                        <a:pt x="69673" y="15138"/>
                        <a:pt x="69641" y="15138"/>
                        <a:pt x="69578" y="15170"/>
                      </a:cubicBezTo>
                      <a:cubicBezTo>
                        <a:pt x="69419" y="15233"/>
                        <a:pt x="69198" y="15360"/>
                        <a:pt x="69071" y="15486"/>
                      </a:cubicBezTo>
                      <a:cubicBezTo>
                        <a:pt x="69071" y="15486"/>
                        <a:pt x="69039" y="15518"/>
                        <a:pt x="69008" y="15518"/>
                      </a:cubicBezTo>
                      <a:cubicBezTo>
                        <a:pt x="68881" y="15518"/>
                        <a:pt x="68659" y="15423"/>
                        <a:pt x="68501" y="15423"/>
                      </a:cubicBezTo>
                      <a:cubicBezTo>
                        <a:pt x="68438" y="15423"/>
                        <a:pt x="68374" y="15423"/>
                        <a:pt x="68311" y="15518"/>
                      </a:cubicBezTo>
                      <a:cubicBezTo>
                        <a:pt x="68247" y="15613"/>
                        <a:pt x="68121" y="15740"/>
                        <a:pt x="68026" y="15835"/>
                      </a:cubicBezTo>
                      <a:cubicBezTo>
                        <a:pt x="68026" y="15866"/>
                        <a:pt x="67962" y="15866"/>
                        <a:pt x="67867" y="15898"/>
                      </a:cubicBezTo>
                      <a:cubicBezTo>
                        <a:pt x="67804" y="15930"/>
                        <a:pt x="67677" y="16025"/>
                        <a:pt x="67677" y="16183"/>
                      </a:cubicBezTo>
                      <a:cubicBezTo>
                        <a:pt x="67677" y="16215"/>
                        <a:pt x="67677" y="16246"/>
                        <a:pt x="67677" y="16278"/>
                      </a:cubicBezTo>
                      <a:cubicBezTo>
                        <a:pt x="67709" y="16436"/>
                        <a:pt x="67772" y="16563"/>
                        <a:pt x="67836" y="16690"/>
                      </a:cubicBezTo>
                      <a:cubicBezTo>
                        <a:pt x="67899" y="16785"/>
                        <a:pt x="67962" y="16911"/>
                        <a:pt x="68089" y="16911"/>
                      </a:cubicBezTo>
                      <a:cubicBezTo>
                        <a:pt x="68184" y="16911"/>
                        <a:pt x="68247" y="16880"/>
                        <a:pt x="68343" y="16785"/>
                      </a:cubicBezTo>
                      <a:cubicBezTo>
                        <a:pt x="68406" y="16721"/>
                        <a:pt x="68438" y="16595"/>
                        <a:pt x="68438" y="16436"/>
                      </a:cubicBezTo>
                      <a:cubicBezTo>
                        <a:pt x="68469" y="16436"/>
                        <a:pt x="68501" y="16436"/>
                        <a:pt x="68533" y="16468"/>
                      </a:cubicBezTo>
                      <a:cubicBezTo>
                        <a:pt x="68596" y="16500"/>
                        <a:pt x="68659" y="16531"/>
                        <a:pt x="68723" y="16531"/>
                      </a:cubicBezTo>
                      <a:lnTo>
                        <a:pt x="68754" y="16531"/>
                      </a:lnTo>
                      <a:cubicBezTo>
                        <a:pt x="68913" y="16500"/>
                        <a:pt x="68976" y="16373"/>
                        <a:pt x="69039" y="16246"/>
                      </a:cubicBezTo>
                      <a:cubicBezTo>
                        <a:pt x="69071" y="16278"/>
                        <a:pt x="69103" y="16278"/>
                        <a:pt x="69134" y="16310"/>
                      </a:cubicBezTo>
                      <a:lnTo>
                        <a:pt x="69261" y="16310"/>
                      </a:lnTo>
                      <a:cubicBezTo>
                        <a:pt x="69356" y="16310"/>
                        <a:pt x="69451" y="16278"/>
                        <a:pt x="69483" y="16183"/>
                      </a:cubicBezTo>
                      <a:cubicBezTo>
                        <a:pt x="69546" y="16151"/>
                        <a:pt x="69546" y="16088"/>
                        <a:pt x="69546" y="16056"/>
                      </a:cubicBezTo>
                      <a:cubicBezTo>
                        <a:pt x="69609" y="16025"/>
                        <a:pt x="69673" y="15993"/>
                        <a:pt x="69768" y="15961"/>
                      </a:cubicBezTo>
                      <a:cubicBezTo>
                        <a:pt x="69863" y="15898"/>
                        <a:pt x="69958" y="15866"/>
                        <a:pt x="70021" y="15803"/>
                      </a:cubicBezTo>
                      <a:cubicBezTo>
                        <a:pt x="70021" y="15803"/>
                        <a:pt x="70148" y="15740"/>
                        <a:pt x="70211" y="15708"/>
                      </a:cubicBezTo>
                      <a:cubicBezTo>
                        <a:pt x="70274" y="15676"/>
                        <a:pt x="70306" y="15645"/>
                        <a:pt x="70369" y="15613"/>
                      </a:cubicBezTo>
                      <a:cubicBezTo>
                        <a:pt x="70401" y="15581"/>
                        <a:pt x="70433" y="15550"/>
                        <a:pt x="70464" y="15455"/>
                      </a:cubicBezTo>
                      <a:cubicBezTo>
                        <a:pt x="70464" y="15391"/>
                        <a:pt x="70464" y="15233"/>
                        <a:pt x="70464" y="15075"/>
                      </a:cubicBezTo>
                      <a:cubicBezTo>
                        <a:pt x="70464" y="15011"/>
                        <a:pt x="70496" y="14948"/>
                        <a:pt x="70496" y="14885"/>
                      </a:cubicBezTo>
                      <a:cubicBezTo>
                        <a:pt x="70496" y="14853"/>
                        <a:pt x="70496" y="14853"/>
                        <a:pt x="70496" y="14821"/>
                      </a:cubicBezTo>
                      <a:cubicBezTo>
                        <a:pt x="70528" y="14821"/>
                        <a:pt x="70559" y="14821"/>
                        <a:pt x="70591" y="14790"/>
                      </a:cubicBezTo>
                      <a:cubicBezTo>
                        <a:pt x="70654" y="14758"/>
                        <a:pt x="70686" y="14663"/>
                        <a:pt x="70686" y="14600"/>
                      </a:cubicBezTo>
                      <a:cubicBezTo>
                        <a:pt x="70686" y="14505"/>
                        <a:pt x="70654" y="14410"/>
                        <a:pt x="70591" y="14315"/>
                      </a:cubicBezTo>
                      <a:cubicBezTo>
                        <a:pt x="70559" y="14188"/>
                        <a:pt x="70496" y="14061"/>
                        <a:pt x="70464" y="13935"/>
                      </a:cubicBezTo>
                      <a:cubicBezTo>
                        <a:pt x="70464" y="13903"/>
                        <a:pt x="70464" y="13871"/>
                        <a:pt x="70433" y="13840"/>
                      </a:cubicBezTo>
                      <a:cubicBezTo>
                        <a:pt x="70528" y="13840"/>
                        <a:pt x="70591" y="13808"/>
                        <a:pt x="70686" y="13808"/>
                      </a:cubicBezTo>
                      <a:cubicBezTo>
                        <a:pt x="70908" y="13776"/>
                        <a:pt x="71129" y="13713"/>
                        <a:pt x="71193" y="13681"/>
                      </a:cubicBezTo>
                      <a:cubicBezTo>
                        <a:pt x="71256" y="13681"/>
                        <a:pt x="71351" y="13681"/>
                        <a:pt x="71414" y="13650"/>
                      </a:cubicBezTo>
                      <a:cubicBezTo>
                        <a:pt x="71509" y="13618"/>
                        <a:pt x="71604" y="13555"/>
                        <a:pt x="71636" y="13396"/>
                      </a:cubicBezTo>
                      <a:cubicBezTo>
                        <a:pt x="71636" y="13365"/>
                        <a:pt x="71604" y="13365"/>
                        <a:pt x="71604" y="13333"/>
                      </a:cubicBezTo>
                      <a:cubicBezTo>
                        <a:pt x="71573" y="13175"/>
                        <a:pt x="71446" y="13111"/>
                        <a:pt x="71351" y="13048"/>
                      </a:cubicBezTo>
                      <a:cubicBezTo>
                        <a:pt x="71256" y="13016"/>
                        <a:pt x="71129" y="13016"/>
                        <a:pt x="71034" y="13016"/>
                      </a:cubicBezTo>
                      <a:lnTo>
                        <a:pt x="70971" y="13016"/>
                      </a:lnTo>
                      <a:cubicBezTo>
                        <a:pt x="70939" y="12984"/>
                        <a:pt x="70908" y="12953"/>
                        <a:pt x="70876" y="12889"/>
                      </a:cubicBezTo>
                      <a:cubicBezTo>
                        <a:pt x="70813" y="12858"/>
                        <a:pt x="70749" y="12794"/>
                        <a:pt x="70654" y="12794"/>
                      </a:cubicBezTo>
                      <a:close/>
                      <a:moveTo>
                        <a:pt x="13713" y="16848"/>
                      </a:moveTo>
                      <a:cubicBezTo>
                        <a:pt x="13745" y="16880"/>
                        <a:pt x="13745" y="16911"/>
                        <a:pt x="13777" y="16975"/>
                      </a:cubicBezTo>
                      <a:cubicBezTo>
                        <a:pt x="13777" y="17038"/>
                        <a:pt x="13808" y="17133"/>
                        <a:pt x="13840" y="17196"/>
                      </a:cubicBezTo>
                      <a:cubicBezTo>
                        <a:pt x="13713" y="17101"/>
                        <a:pt x="13650" y="16975"/>
                        <a:pt x="13650" y="16943"/>
                      </a:cubicBezTo>
                      <a:cubicBezTo>
                        <a:pt x="13650" y="16911"/>
                        <a:pt x="13650" y="16911"/>
                        <a:pt x="13713" y="16848"/>
                      </a:cubicBezTo>
                      <a:close/>
                      <a:moveTo>
                        <a:pt x="21694" y="18527"/>
                      </a:moveTo>
                      <a:cubicBezTo>
                        <a:pt x="21599" y="18558"/>
                        <a:pt x="21504" y="18653"/>
                        <a:pt x="21504" y="18780"/>
                      </a:cubicBezTo>
                      <a:cubicBezTo>
                        <a:pt x="21504" y="18812"/>
                        <a:pt x="21536" y="18875"/>
                        <a:pt x="21567" y="18938"/>
                      </a:cubicBezTo>
                      <a:cubicBezTo>
                        <a:pt x="21599" y="18970"/>
                        <a:pt x="21662" y="19002"/>
                        <a:pt x="21757" y="19002"/>
                      </a:cubicBezTo>
                      <a:lnTo>
                        <a:pt x="21821" y="19002"/>
                      </a:lnTo>
                      <a:cubicBezTo>
                        <a:pt x="21916" y="18970"/>
                        <a:pt x="22011" y="18875"/>
                        <a:pt x="22011" y="18780"/>
                      </a:cubicBezTo>
                      <a:cubicBezTo>
                        <a:pt x="21979" y="18622"/>
                        <a:pt x="21884" y="18527"/>
                        <a:pt x="21726" y="18527"/>
                      </a:cubicBezTo>
                      <a:close/>
                      <a:moveTo>
                        <a:pt x="66097" y="18518"/>
                      </a:moveTo>
                      <a:cubicBezTo>
                        <a:pt x="66086" y="18518"/>
                        <a:pt x="66074" y="18521"/>
                        <a:pt x="66062" y="18527"/>
                      </a:cubicBezTo>
                      <a:lnTo>
                        <a:pt x="66031" y="18527"/>
                      </a:lnTo>
                      <a:cubicBezTo>
                        <a:pt x="65872" y="18558"/>
                        <a:pt x="65777" y="18685"/>
                        <a:pt x="65714" y="18812"/>
                      </a:cubicBezTo>
                      <a:cubicBezTo>
                        <a:pt x="65651" y="18970"/>
                        <a:pt x="65619" y="19128"/>
                        <a:pt x="65619" y="19255"/>
                      </a:cubicBezTo>
                      <a:cubicBezTo>
                        <a:pt x="65619" y="19318"/>
                        <a:pt x="65619" y="19382"/>
                        <a:pt x="65651" y="19413"/>
                      </a:cubicBezTo>
                      <a:cubicBezTo>
                        <a:pt x="65651" y="19477"/>
                        <a:pt x="65714" y="19540"/>
                        <a:pt x="65809" y="19540"/>
                      </a:cubicBezTo>
                      <a:cubicBezTo>
                        <a:pt x="65967" y="19508"/>
                        <a:pt x="66062" y="19350"/>
                        <a:pt x="66126" y="19223"/>
                      </a:cubicBezTo>
                      <a:cubicBezTo>
                        <a:pt x="66189" y="19065"/>
                        <a:pt x="66252" y="18907"/>
                        <a:pt x="66252" y="18780"/>
                      </a:cubicBezTo>
                      <a:cubicBezTo>
                        <a:pt x="66252" y="18717"/>
                        <a:pt x="66221" y="18653"/>
                        <a:pt x="66221" y="18622"/>
                      </a:cubicBezTo>
                      <a:cubicBezTo>
                        <a:pt x="66195" y="18570"/>
                        <a:pt x="66148" y="18518"/>
                        <a:pt x="66097" y="18518"/>
                      </a:cubicBezTo>
                      <a:close/>
                      <a:moveTo>
                        <a:pt x="20902" y="19033"/>
                      </a:moveTo>
                      <a:cubicBezTo>
                        <a:pt x="20807" y="19033"/>
                        <a:pt x="20681" y="19097"/>
                        <a:pt x="20554" y="19128"/>
                      </a:cubicBezTo>
                      <a:cubicBezTo>
                        <a:pt x="20427" y="19192"/>
                        <a:pt x="20301" y="19223"/>
                        <a:pt x="20301" y="19223"/>
                      </a:cubicBezTo>
                      <a:cubicBezTo>
                        <a:pt x="20269" y="19223"/>
                        <a:pt x="20237" y="19255"/>
                        <a:pt x="20237" y="19318"/>
                      </a:cubicBezTo>
                      <a:lnTo>
                        <a:pt x="20237" y="19350"/>
                      </a:lnTo>
                      <a:cubicBezTo>
                        <a:pt x="20237" y="19445"/>
                        <a:pt x="20269" y="19508"/>
                        <a:pt x="20332" y="19572"/>
                      </a:cubicBezTo>
                      <a:cubicBezTo>
                        <a:pt x="20396" y="19603"/>
                        <a:pt x="20459" y="19603"/>
                        <a:pt x="20491" y="19603"/>
                      </a:cubicBezTo>
                      <a:lnTo>
                        <a:pt x="21346" y="19603"/>
                      </a:lnTo>
                      <a:cubicBezTo>
                        <a:pt x="21346" y="19635"/>
                        <a:pt x="21346" y="19635"/>
                        <a:pt x="21346" y="19635"/>
                      </a:cubicBezTo>
                      <a:cubicBezTo>
                        <a:pt x="21409" y="19698"/>
                        <a:pt x="21504" y="19793"/>
                        <a:pt x="21631" y="19857"/>
                      </a:cubicBezTo>
                      <a:cubicBezTo>
                        <a:pt x="21726" y="19952"/>
                        <a:pt x="21852" y="20015"/>
                        <a:pt x="21884" y="20047"/>
                      </a:cubicBezTo>
                      <a:cubicBezTo>
                        <a:pt x="21979" y="20142"/>
                        <a:pt x="22074" y="20173"/>
                        <a:pt x="22201" y="20173"/>
                      </a:cubicBezTo>
                      <a:cubicBezTo>
                        <a:pt x="22264" y="20173"/>
                        <a:pt x="22296" y="20173"/>
                        <a:pt x="22327" y="20142"/>
                      </a:cubicBezTo>
                      <a:cubicBezTo>
                        <a:pt x="22391" y="20142"/>
                        <a:pt x="22422" y="20110"/>
                        <a:pt x="22454" y="20015"/>
                      </a:cubicBezTo>
                      <a:cubicBezTo>
                        <a:pt x="22454" y="20015"/>
                        <a:pt x="22454" y="20015"/>
                        <a:pt x="22454" y="19983"/>
                      </a:cubicBezTo>
                      <a:cubicBezTo>
                        <a:pt x="22454" y="19888"/>
                        <a:pt x="22391" y="19793"/>
                        <a:pt x="22296" y="19730"/>
                      </a:cubicBezTo>
                      <a:cubicBezTo>
                        <a:pt x="22232" y="19635"/>
                        <a:pt x="22137" y="19572"/>
                        <a:pt x="22042" y="19572"/>
                      </a:cubicBezTo>
                      <a:lnTo>
                        <a:pt x="21979" y="19572"/>
                      </a:lnTo>
                      <a:cubicBezTo>
                        <a:pt x="21947" y="19572"/>
                        <a:pt x="21852" y="19540"/>
                        <a:pt x="21757" y="19477"/>
                      </a:cubicBezTo>
                      <a:cubicBezTo>
                        <a:pt x="21694" y="19413"/>
                        <a:pt x="21599" y="19318"/>
                        <a:pt x="21536" y="19255"/>
                      </a:cubicBezTo>
                      <a:cubicBezTo>
                        <a:pt x="21314" y="19033"/>
                        <a:pt x="21029" y="19065"/>
                        <a:pt x="20902" y="19033"/>
                      </a:cubicBezTo>
                      <a:close/>
                      <a:moveTo>
                        <a:pt x="23309" y="19952"/>
                      </a:moveTo>
                      <a:cubicBezTo>
                        <a:pt x="23182" y="19952"/>
                        <a:pt x="23056" y="19983"/>
                        <a:pt x="22992" y="19983"/>
                      </a:cubicBezTo>
                      <a:cubicBezTo>
                        <a:pt x="22897" y="20015"/>
                        <a:pt x="22802" y="20142"/>
                        <a:pt x="22676" y="20237"/>
                      </a:cubicBezTo>
                      <a:cubicBezTo>
                        <a:pt x="22581" y="20332"/>
                        <a:pt x="22517" y="20427"/>
                        <a:pt x="22517" y="20427"/>
                      </a:cubicBezTo>
                      <a:cubicBezTo>
                        <a:pt x="22486" y="20458"/>
                        <a:pt x="22486" y="20490"/>
                        <a:pt x="22486" y="20522"/>
                      </a:cubicBezTo>
                      <a:cubicBezTo>
                        <a:pt x="22486" y="20553"/>
                        <a:pt x="22517" y="20585"/>
                        <a:pt x="22549" y="20585"/>
                      </a:cubicBezTo>
                      <a:cubicBezTo>
                        <a:pt x="22581" y="20585"/>
                        <a:pt x="22771" y="20648"/>
                        <a:pt x="22929" y="20648"/>
                      </a:cubicBezTo>
                      <a:cubicBezTo>
                        <a:pt x="22992" y="20648"/>
                        <a:pt x="23056" y="20712"/>
                        <a:pt x="23182" y="20807"/>
                      </a:cubicBezTo>
                      <a:cubicBezTo>
                        <a:pt x="23246" y="20838"/>
                        <a:pt x="23277" y="20838"/>
                        <a:pt x="23309" y="20838"/>
                      </a:cubicBezTo>
                      <a:cubicBezTo>
                        <a:pt x="23404" y="20838"/>
                        <a:pt x="23467" y="20807"/>
                        <a:pt x="23531" y="20775"/>
                      </a:cubicBezTo>
                      <a:cubicBezTo>
                        <a:pt x="23562" y="20743"/>
                        <a:pt x="23594" y="20743"/>
                        <a:pt x="23626" y="20712"/>
                      </a:cubicBezTo>
                      <a:cubicBezTo>
                        <a:pt x="23626" y="20743"/>
                        <a:pt x="23657" y="20743"/>
                        <a:pt x="23657" y="20775"/>
                      </a:cubicBezTo>
                      <a:cubicBezTo>
                        <a:pt x="23689" y="20775"/>
                        <a:pt x="23689" y="20838"/>
                        <a:pt x="23784" y="20838"/>
                      </a:cubicBezTo>
                      <a:cubicBezTo>
                        <a:pt x="23847" y="20838"/>
                        <a:pt x="23879" y="20775"/>
                        <a:pt x="23911" y="20743"/>
                      </a:cubicBezTo>
                      <a:cubicBezTo>
                        <a:pt x="23911" y="20680"/>
                        <a:pt x="23911" y="20648"/>
                        <a:pt x="23911" y="20585"/>
                      </a:cubicBezTo>
                      <a:cubicBezTo>
                        <a:pt x="23911" y="20585"/>
                        <a:pt x="23942" y="20553"/>
                        <a:pt x="23942" y="20553"/>
                      </a:cubicBezTo>
                      <a:cubicBezTo>
                        <a:pt x="23911" y="20173"/>
                        <a:pt x="23626" y="20015"/>
                        <a:pt x="23467" y="19983"/>
                      </a:cubicBezTo>
                      <a:cubicBezTo>
                        <a:pt x="23436" y="19952"/>
                        <a:pt x="23372" y="19952"/>
                        <a:pt x="23309" y="19952"/>
                      </a:cubicBezTo>
                      <a:close/>
                      <a:moveTo>
                        <a:pt x="24291" y="20268"/>
                      </a:moveTo>
                      <a:cubicBezTo>
                        <a:pt x="24132" y="20332"/>
                        <a:pt x="24101" y="20458"/>
                        <a:pt x="24101" y="20585"/>
                      </a:cubicBezTo>
                      <a:cubicBezTo>
                        <a:pt x="24101" y="20648"/>
                        <a:pt x="24101" y="20712"/>
                        <a:pt x="24132" y="20775"/>
                      </a:cubicBezTo>
                      <a:cubicBezTo>
                        <a:pt x="24164" y="20838"/>
                        <a:pt x="24227" y="20902"/>
                        <a:pt x="24322" y="20902"/>
                      </a:cubicBezTo>
                      <a:cubicBezTo>
                        <a:pt x="24354" y="20902"/>
                        <a:pt x="24386" y="20902"/>
                        <a:pt x="24418" y="20870"/>
                      </a:cubicBezTo>
                      <a:cubicBezTo>
                        <a:pt x="24544" y="20838"/>
                        <a:pt x="24576" y="20712"/>
                        <a:pt x="24576" y="20617"/>
                      </a:cubicBezTo>
                      <a:cubicBezTo>
                        <a:pt x="24576" y="20458"/>
                        <a:pt x="24513" y="20300"/>
                        <a:pt x="24322" y="20268"/>
                      </a:cubicBezTo>
                      <a:close/>
                      <a:moveTo>
                        <a:pt x="21789" y="20553"/>
                      </a:moveTo>
                      <a:cubicBezTo>
                        <a:pt x="21631" y="20585"/>
                        <a:pt x="21599" y="20743"/>
                        <a:pt x="21599" y="20838"/>
                      </a:cubicBezTo>
                      <a:cubicBezTo>
                        <a:pt x="21599" y="20933"/>
                        <a:pt x="21631" y="20997"/>
                        <a:pt x="21662" y="21060"/>
                      </a:cubicBezTo>
                      <a:cubicBezTo>
                        <a:pt x="21694" y="21123"/>
                        <a:pt x="21757" y="21155"/>
                        <a:pt x="21821" y="21155"/>
                      </a:cubicBezTo>
                      <a:lnTo>
                        <a:pt x="21916" y="21155"/>
                      </a:lnTo>
                      <a:cubicBezTo>
                        <a:pt x="22042" y="21092"/>
                        <a:pt x="22106" y="20965"/>
                        <a:pt x="22106" y="20870"/>
                      </a:cubicBezTo>
                      <a:cubicBezTo>
                        <a:pt x="22074" y="20712"/>
                        <a:pt x="22011" y="20553"/>
                        <a:pt x="21821" y="20553"/>
                      </a:cubicBezTo>
                      <a:close/>
                      <a:moveTo>
                        <a:pt x="46903" y="17830"/>
                      </a:moveTo>
                      <a:cubicBezTo>
                        <a:pt x="46966" y="18052"/>
                        <a:pt x="47156" y="18400"/>
                        <a:pt x="47188" y="18622"/>
                      </a:cubicBezTo>
                      <a:cubicBezTo>
                        <a:pt x="47219" y="18780"/>
                        <a:pt x="47314" y="18875"/>
                        <a:pt x="47378" y="18907"/>
                      </a:cubicBezTo>
                      <a:cubicBezTo>
                        <a:pt x="47441" y="18970"/>
                        <a:pt x="47441" y="18938"/>
                        <a:pt x="47473" y="19033"/>
                      </a:cubicBezTo>
                      <a:cubicBezTo>
                        <a:pt x="47473" y="19160"/>
                        <a:pt x="47536" y="19382"/>
                        <a:pt x="47599" y="19572"/>
                      </a:cubicBezTo>
                      <a:cubicBezTo>
                        <a:pt x="47631" y="19667"/>
                        <a:pt x="47663" y="19730"/>
                        <a:pt x="47663" y="19825"/>
                      </a:cubicBezTo>
                      <a:cubicBezTo>
                        <a:pt x="47726" y="19888"/>
                        <a:pt x="47726" y="19952"/>
                        <a:pt x="47789" y="19983"/>
                      </a:cubicBezTo>
                      <a:cubicBezTo>
                        <a:pt x="47821" y="20015"/>
                        <a:pt x="47916" y="20142"/>
                        <a:pt x="48011" y="20268"/>
                      </a:cubicBezTo>
                      <a:cubicBezTo>
                        <a:pt x="48106" y="20363"/>
                        <a:pt x="48201" y="20522"/>
                        <a:pt x="48233" y="20553"/>
                      </a:cubicBezTo>
                      <a:cubicBezTo>
                        <a:pt x="48264" y="20712"/>
                        <a:pt x="48359" y="20870"/>
                        <a:pt x="48391" y="21250"/>
                      </a:cubicBezTo>
                      <a:cubicBezTo>
                        <a:pt x="48423" y="21408"/>
                        <a:pt x="48454" y="21630"/>
                        <a:pt x="48486" y="21820"/>
                      </a:cubicBezTo>
                      <a:cubicBezTo>
                        <a:pt x="48518" y="21852"/>
                        <a:pt x="48518" y="21852"/>
                        <a:pt x="48518" y="21883"/>
                      </a:cubicBezTo>
                      <a:cubicBezTo>
                        <a:pt x="48486" y="21820"/>
                        <a:pt x="48454" y="21757"/>
                        <a:pt x="48423" y="21725"/>
                      </a:cubicBezTo>
                      <a:cubicBezTo>
                        <a:pt x="48359" y="21662"/>
                        <a:pt x="48359" y="21630"/>
                        <a:pt x="48264" y="21567"/>
                      </a:cubicBezTo>
                      <a:cubicBezTo>
                        <a:pt x="48264" y="21567"/>
                        <a:pt x="48169" y="21503"/>
                        <a:pt x="48106" y="21408"/>
                      </a:cubicBezTo>
                      <a:cubicBezTo>
                        <a:pt x="48043" y="21282"/>
                        <a:pt x="47979" y="21155"/>
                        <a:pt x="47948" y="21028"/>
                      </a:cubicBezTo>
                      <a:cubicBezTo>
                        <a:pt x="47853" y="20743"/>
                        <a:pt x="47726" y="20363"/>
                        <a:pt x="47536" y="20142"/>
                      </a:cubicBezTo>
                      <a:cubicBezTo>
                        <a:pt x="47409" y="19952"/>
                        <a:pt x="47314" y="19445"/>
                        <a:pt x="47156" y="19097"/>
                      </a:cubicBezTo>
                      <a:cubicBezTo>
                        <a:pt x="46998" y="18748"/>
                        <a:pt x="46871" y="18337"/>
                        <a:pt x="46744" y="17988"/>
                      </a:cubicBezTo>
                      <a:cubicBezTo>
                        <a:pt x="46713" y="17957"/>
                        <a:pt x="46713" y="17925"/>
                        <a:pt x="46681" y="17893"/>
                      </a:cubicBezTo>
                      <a:cubicBezTo>
                        <a:pt x="46776" y="17862"/>
                        <a:pt x="46839" y="17830"/>
                        <a:pt x="46903" y="17830"/>
                      </a:cubicBezTo>
                      <a:close/>
                      <a:moveTo>
                        <a:pt x="66062" y="20300"/>
                      </a:moveTo>
                      <a:cubicBezTo>
                        <a:pt x="65999" y="20300"/>
                        <a:pt x="65904" y="20363"/>
                        <a:pt x="65904" y="20427"/>
                      </a:cubicBezTo>
                      <a:cubicBezTo>
                        <a:pt x="65872" y="20585"/>
                        <a:pt x="65904" y="20680"/>
                        <a:pt x="65809" y="20775"/>
                      </a:cubicBezTo>
                      <a:cubicBezTo>
                        <a:pt x="65746" y="20838"/>
                        <a:pt x="65682" y="20870"/>
                        <a:pt x="65619" y="20933"/>
                      </a:cubicBezTo>
                      <a:cubicBezTo>
                        <a:pt x="65524" y="21028"/>
                        <a:pt x="65461" y="21123"/>
                        <a:pt x="65461" y="21250"/>
                      </a:cubicBezTo>
                      <a:cubicBezTo>
                        <a:pt x="65461" y="21313"/>
                        <a:pt x="65492" y="21377"/>
                        <a:pt x="65524" y="21440"/>
                      </a:cubicBezTo>
                      <a:cubicBezTo>
                        <a:pt x="65587" y="21598"/>
                        <a:pt x="65682" y="21725"/>
                        <a:pt x="65777" y="21820"/>
                      </a:cubicBezTo>
                      <a:cubicBezTo>
                        <a:pt x="65841" y="21852"/>
                        <a:pt x="65872" y="21915"/>
                        <a:pt x="65904" y="21947"/>
                      </a:cubicBezTo>
                      <a:cubicBezTo>
                        <a:pt x="65904" y="21947"/>
                        <a:pt x="65904" y="21947"/>
                        <a:pt x="65936" y="21978"/>
                      </a:cubicBezTo>
                      <a:cubicBezTo>
                        <a:pt x="65841" y="22073"/>
                        <a:pt x="65556" y="22295"/>
                        <a:pt x="65492" y="22580"/>
                      </a:cubicBezTo>
                      <a:cubicBezTo>
                        <a:pt x="65492" y="22580"/>
                        <a:pt x="65492" y="22612"/>
                        <a:pt x="65492" y="22612"/>
                      </a:cubicBezTo>
                      <a:cubicBezTo>
                        <a:pt x="65492" y="22644"/>
                        <a:pt x="65492" y="22675"/>
                        <a:pt x="65524" y="22707"/>
                      </a:cubicBezTo>
                      <a:cubicBezTo>
                        <a:pt x="65556" y="22739"/>
                        <a:pt x="65587" y="22770"/>
                        <a:pt x="65619" y="22770"/>
                      </a:cubicBezTo>
                      <a:cubicBezTo>
                        <a:pt x="65714" y="22739"/>
                        <a:pt x="65746" y="22707"/>
                        <a:pt x="65809" y="22675"/>
                      </a:cubicBezTo>
                      <a:cubicBezTo>
                        <a:pt x="65967" y="22517"/>
                        <a:pt x="66189" y="22263"/>
                        <a:pt x="66284" y="22105"/>
                      </a:cubicBezTo>
                      <a:cubicBezTo>
                        <a:pt x="66316" y="22042"/>
                        <a:pt x="66379" y="22010"/>
                        <a:pt x="66442" y="22010"/>
                      </a:cubicBezTo>
                      <a:cubicBezTo>
                        <a:pt x="66506" y="22010"/>
                        <a:pt x="66537" y="22010"/>
                        <a:pt x="66601" y="21978"/>
                      </a:cubicBezTo>
                      <a:cubicBezTo>
                        <a:pt x="66632" y="21978"/>
                        <a:pt x="66696" y="21947"/>
                        <a:pt x="66727" y="21883"/>
                      </a:cubicBezTo>
                      <a:lnTo>
                        <a:pt x="66791" y="21757"/>
                      </a:lnTo>
                      <a:cubicBezTo>
                        <a:pt x="66791" y="21725"/>
                        <a:pt x="66791" y="21693"/>
                        <a:pt x="66791" y="21662"/>
                      </a:cubicBezTo>
                      <a:cubicBezTo>
                        <a:pt x="66791" y="21630"/>
                        <a:pt x="66759" y="21598"/>
                        <a:pt x="66727" y="21598"/>
                      </a:cubicBezTo>
                      <a:cubicBezTo>
                        <a:pt x="66727" y="21598"/>
                        <a:pt x="66506" y="21535"/>
                        <a:pt x="66347" y="21472"/>
                      </a:cubicBezTo>
                      <a:lnTo>
                        <a:pt x="66126" y="21472"/>
                      </a:lnTo>
                      <a:cubicBezTo>
                        <a:pt x="66126" y="21472"/>
                        <a:pt x="66126" y="21440"/>
                        <a:pt x="66126" y="21408"/>
                      </a:cubicBezTo>
                      <a:cubicBezTo>
                        <a:pt x="66189" y="21250"/>
                        <a:pt x="66221" y="21218"/>
                        <a:pt x="66284" y="21155"/>
                      </a:cubicBezTo>
                      <a:cubicBezTo>
                        <a:pt x="66347" y="21092"/>
                        <a:pt x="66474" y="20997"/>
                        <a:pt x="66474" y="20838"/>
                      </a:cubicBezTo>
                      <a:cubicBezTo>
                        <a:pt x="66474" y="20807"/>
                        <a:pt x="66474" y="20775"/>
                        <a:pt x="66442" y="20743"/>
                      </a:cubicBezTo>
                      <a:cubicBezTo>
                        <a:pt x="66411" y="20585"/>
                        <a:pt x="66347" y="20458"/>
                        <a:pt x="66284" y="20395"/>
                      </a:cubicBezTo>
                      <a:cubicBezTo>
                        <a:pt x="66189" y="20332"/>
                        <a:pt x="66126" y="20300"/>
                        <a:pt x="66062" y="20300"/>
                      </a:cubicBezTo>
                      <a:close/>
                      <a:moveTo>
                        <a:pt x="66854" y="22073"/>
                      </a:moveTo>
                      <a:cubicBezTo>
                        <a:pt x="66759" y="22073"/>
                        <a:pt x="66759" y="22105"/>
                        <a:pt x="66727" y="22137"/>
                      </a:cubicBezTo>
                      <a:cubicBezTo>
                        <a:pt x="66664" y="22200"/>
                        <a:pt x="66601" y="22358"/>
                        <a:pt x="66601" y="22485"/>
                      </a:cubicBezTo>
                      <a:cubicBezTo>
                        <a:pt x="66601" y="22549"/>
                        <a:pt x="66601" y="22580"/>
                        <a:pt x="66601" y="22612"/>
                      </a:cubicBezTo>
                      <a:cubicBezTo>
                        <a:pt x="66537" y="22517"/>
                        <a:pt x="66442" y="22422"/>
                        <a:pt x="66284" y="22422"/>
                      </a:cubicBezTo>
                      <a:lnTo>
                        <a:pt x="66189" y="22422"/>
                      </a:lnTo>
                      <a:cubicBezTo>
                        <a:pt x="66126" y="22453"/>
                        <a:pt x="66126" y="22485"/>
                        <a:pt x="66094" y="22517"/>
                      </a:cubicBezTo>
                      <a:cubicBezTo>
                        <a:pt x="66062" y="22612"/>
                        <a:pt x="65999" y="22707"/>
                        <a:pt x="65999" y="22865"/>
                      </a:cubicBezTo>
                      <a:cubicBezTo>
                        <a:pt x="65999" y="22897"/>
                        <a:pt x="65999" y="22960"/>
                        <a:pt x="66031" y="23024"/>
                      </a:cubicBezTo>
                      <a:cubicBezTo>
                        <a:pt x="66062" y="23055"/>
                        <a:pt x="66126" y="23087"/>
                        <a:pt x="66189" y="23087"/>
                      </a:cubicBezTo>
                      <a:cubicBezTo>
                        <a:pt x="66316" y="23087"/>
                        <a:pt x="66442" y="23119"/>
                        <a:pt x="66569" y="23119"/>
                      </a:cubicBezTo>
                      <a:lnTo>
                        <a:pt x="66696" y="23119"/>
                      </a:lnTo>
                      <a:cubicBezTo>
                        <a:pt x="66696" y="23087"/>
                        <a:pt x="66727" y="23087"/>
                        <a:pt x="66759" y="23055"/>
                      </a:cubicBezTo>
                      <a:cubicBezTo>
                        <a:pt x="66791" y="23055"/>
                        <a:pt x="66791" y="22992"/>
                        <a:pt x="66791" y="22960"/>
                      </a:cubicBezTo>
                      <a:cubicBezTo>
                        <a:pt x="66791" y="22929"/>
                        <a:pt x="66791" y="22897"/>
                        <a:pt x="66759" y="22897"/>
                      </a:cubicBezTo>
                      <a:cubicBezTo>
                        <a:pt x="66759" y="22834"/>
                        <a:pt x="66696" y="22770"/>
                        <a:pt x="66664" y="22707"/>
                      </a:cubicBezTo>
                      <a:lnTo>
                        <a:pt x="66664" y="22707"/>
                      </a:lnTo>
                      <a:cubicBezTo>
                        <a:pt x="66696" y="22739"/>
                        <a:pt x="66759" y="22770"/>
                        <a:pt x="66822" y="22770"/>
                      </a:cubicBezTo>
                      <a:lnTo>
                        <a:pt x="66854" y="22770"/>
                      </a:lnTo>
                      <a:cubicBezTo>
                        <a:pt x="67044" y="22770"/>
                        <a:pt x="67171" y="22612"/>
                        <a:pt x="67171" y="22453"/>
                      </a:cubicBezTo>
                      <a:cubicBezTo>
                        <a:pt x="67171" y="22263"/>
                        <a:pt x="67044" y="22073"/>
                        <a:pt x="66854" y="22073"/>
                      </a:cubicBezTo>
                      <a:close/>
                      <a:moveTo>
                        <a:pt x="66886" y="22960"/>
                      </a:moveTo>
                      <a:cubicBezTo>
                        <a:pt x="66854" y="22960"/>
                        <a:pt x="66822" y="22992"/>
                        <a:pt x="66822" y="22992"/>
                      </a:cubicBezTo>
                      <a:cubicBezTo>
                        <a:pt x="66759" y="23119"/>
                        <a:pt x="66696" y="23214"/>
                        <a:pt x="66664" y="23245"/>
                      </a:cubicBezTo>
                      <a:cubicBezTo>
                        <a:pt x="66664" y="23277"/>
                        <a:pt x="66632" y="23277"/>
                        <a:pt x="66632" y="23277"/>
                      </a:cubicBezTo>
                      <a:cubicBezTo>
                        <a:pt x="66632" y="23277"/>
                        <a:pt x="66569" y="23245"/>
                        <a:pt x="66506" y="23214"/>
                      </a:cubicBezTo>
                      <a:cubicBezTo>
                        <a:pt x="66474" y="23182"/>
                        <a:pt x="66442" y="23182"/>
                        <a:pt x="66411" y="23182"/>
                      </a:cubicBezTo>
                      <a:cubicBezTo>
                        <a:pt x="66284" y="23182"/>
                        <a:pt x="66157" y="23245"/>
                        <a:pt x="66094" y="23340"/>
                      </a:cubicBezTo>
                      <a:cubicBezTo>
                        <a:pt x="65999" y="23404"/>
                        <a:pt x="65936" y="23499"/>
                        <a:pt x="65936" y="23625"/>
                      </a:cubicBezTo>
                      <a:cubicBezTo>
                        <a:pt x="65936" y="23625"/>
                        <a:pt x="65936" y="23657"/>
                        <a:pt x="65967" y="23689"/>
                      </a:cubicBezTo>
                      <a:cubicBezTo>
                        <a:pt x="65999" y="23784"/>
                        <a:pt x="66062" y="23784"/>
                        <a:pt x="66126" y="23815"/>
                      </a:cubicBezTo>
                      <a:lnTo>
                        <a:pt x="66379" y="23815"/>
                      </a:lnTo>
                      <a:cubicBezTo>
                        <a:pt x="66474" y="23847"/>
                        <a:pt x="66506" y="23847"/>
                        <a:pt x="66506" y="23879"/>
                      </a:cubicBezTo>
                      <a:cubicBezTo>
                        <a:pt x="66537" y="23974"/>
                        <a:pt x="66569" y="24005"/>
                        <a:pt x="66601" y="24069"/>
                      </a:cubicBezTo>
                      <a:cubicBezTo>
                        <a:pt x="66632" y="24132"/>
                        <a:pt x="66696" y="24164"/>
                        <a:pt x="66759" y="24164"/>
                      </a:cubicBezTo>
                      <a:cubicBezTo>
                        <a:pt x="66822" y="24164"/>
                        <a:pt x="66854" y="24164"/>
                        <a:pt x="66917" y="24132"/>
                      </a:cubicBezTo>
                      <a:cubicBezTo>
                        <a:pt x="67044" y="24100"/>
                        <a:pt x="67107" y="24005"/>
                        <a:pt x="67202" y="23910"/>
                      </a:cubicBezTo>
                      <a:cubicBezTo>
                        <a:pt x="67266" y="23784"/>
                        <a:pt x="67297" y="23657"/>
                        <a:pt x="67297" y="23562"/>
                      </a:cubicBezTo>
                      <a:cubicBezTo>
                        <a:pt x="67297" y="23499"/>
                        <a:pt x="67297" y="23467"/>
                        <a:pt x="67297" y="23435"/>
                      </a:cubicBezTo>
                      <a:cubicBezTo>
                        <a:pt x="67234" y="23214"/>
                        <a:pt x="66981" y="22992"/>
                        <a:pt x="66981" y="22992"/>
                      </a:cubicBezTo>
                      <a:cubicBezTo>
                        <a:pt x="66949" y="22960"/>
                        <a:pt x="66917" y="22960"/>
                        <a:pt x="66886" y="22960"/>
                      </a:cubicBezTo>
                      <a:close/>
                      <a:moveTo>
                        <a:pt x="66854" y="25272"/>
                      </a:moveTo>
                      <a:cubicBezTo>
                        <a:pt x="66727" y="25272"/>
                        <a:pt x="66252" y="25367"/>
                        <a:pt x="66157" y="25430"/>
                      </a:cubicBezTo>
                      <a:cubicBezTo>
                        <a:pt x="66094" y="25430"/>
                        <a:pt x="65999" y="25399"/>
                        <a:pt x="65936" y="25399"/>
                      </a:cubicBezTo>
                      <a:cubicBezTo>
                        <a:pt x="65872" y="25367"/>
                        <a:pt x="65809" y="25367"/>
                        <a:pt x="65809" y="25367"/>
                      </a:cubicBezTo>
                      <a:cubicBezTo>
                        <a:pt x="65777" y="25367"/>
                        <a:pt x="65746" y="25367"/>
                        <a:pt x="65714" y="25399"/>
                      </a:cubicBezTo>
                      <a:cubicBezTo>
                        <a:pt x="65651" y="25462"/>
                        <a:pt x="65619" y="25557"/>
                        <a:pt x="65619" y="25620"/>
                      </a:cubicBezTo>
                      <a:cubicBezTo>
                        <a:pt x="65619" y="25684"/>
                        <a:pt x="65651" y="25779"/>
                        <a:pt x="65714" y="25810"/>
                      </a:cubicBezTo>
                      <a:cubicBezTo>
                        <a:pt x="65777" y="25874"/>
                        <a:pt x="65841" y="25905"/>
                        <a:pt x="65936" y="25905"/>
                      </a:cubicBezTo>
                      <a:cubicBezTo>
                        <a:pt x="65936" y="25905"/>
                        <a:pt x="65967" y="25905"/>
                        <a:pt x="65967" y="25874"/>
                      </a:cubicBezTo>
                      <a:cubicBezTo>
                        <a:pt x="66189" y="25874"/>
                        <a:pt x="66632" y="25779"/>
                        <a:pt x="66696" y="25779"/>
                      </a:cubicBezTo>
                      <a:cubicBezTo>
                        <a:pt x="66822" y="25779"/>
                        <a:pt x="66854" y="25715"/>
                        <a:pt x="66886" y="25620"/>
                      </a:cubicBezTo>
                      <a:cubicBezTo>
                        <a:pt x="66917" y="25557"/>
                        <a:pt x="66949" y="25494"/>
                        <a:pt x="66981" y="25399"/>
                      </a:cubicBezTo>
                      <a:cubicBezTo>
                        <a:pt x="66981" y="25399"/>
                        <a:pt x="66949" y="25367"/>
                        <a:pt x="66949" y="25335"/>
                      </a:cubicBezTo>
                      <a:cubicBezTo>
                        <a:pt x="66917" y="25304"/>
                        <a:pt x="66886" y="25272"/>
                        <a:pt x="66854" y="25272"/>
                      </a:cubicBezTo>
                      <a:close/>
                      <a:moveTo>
                        <a:pt x="27743" y="25853"/>
                      </a:moveTo>
                      <a:cubicBezTo>
                        <a:pt x="27741" y="25881"/>
                        <a:pt x="27725" y="25909"/>
                        <a:pt x="27584" y="25937"/>
                      </a:cubicBezTo>
                      <a:cubicBezTo>
                        <a:pt x="27553" y="25937"/>
                        <a:pt x="27521" y="25969"/>
                        <a:pt x="27521" y="25969"/>
                      </a:cubicBezTo>
                      <a:lnTo>
                        <a:pt x="27489" y="25969"/>
                      </a:lnTo>
                      <a:cubicBezTo>
                        <a:pt x="27489" y="25937"/>
                        <a:pt x="27521" y="25937"/>
                        <a:pt x="27521" y="25937"/>
                      </a:cubicBezTo>
                      <a:cubicBezTo>
                        <a:pt x="27577" y="25909"/>
                        <a:pt x="27659" y="25881"/>
                        <a:pt x="27743" y="25853"/>
                      </a:cubicBezTo>
                      <a:close/>
                      <a:moveTo>
                        <a:pt x="67677" y="25019"/>
                      </a:moveTo>
                      <a:cubicBezTo>
                        <a:pt x="67614" y="25019"/>
                        <a:pt x="67551" y="25082"/>
                        <a:pt x="67519" y="25114"/>
                      </a:cubicBezTo>
                      <a:cubicBezTo>
                        <a:pt x="67392" y="25272"/>
                        <a:pt x="67266" y="25589"/>
                        <a:pt x="67266" y="25810"/>
                      </a:cubicBezTo>
                      <a:cubicBezTo>
                        <a:pt x="67266" y="25874"/>
                        <a:pt x="67266" y="25937"/>
                        <a:pt x="67297" y="25969"/>
                      </a:cubicBezTo>
                      <a:cubicBezTo>
                        <a:pt x="67329" y="26032"/>
                        <a:pt x="67361" y="26064"/>
                        <a:pt x="67424" y="26095"/>
                      </a:cubicBezTo>
                      <a:lnTo>
                        <a:pt x="67487" y="26095"/>
                      </a:lnTo>
                      <a:cubicBezTo>
                        <a:pt x="67646" y="26095"/>
                        <a:pt x="67709" y="25937"/>
                        <a:pt x="67772" y="25779"/>
                      </a:cubicBezTo>
                      <a:cubicBezTo>
                        <a:pt x="67836" y="25620"/>
                        <a:pt x="67867" y="25430"/>
                        <a:pt x="67867" y="25304"/>
                      </a:cubicBezTo>
                      <a:cubicBezTo>
                        <a:pt x="67867" y="25240"/>
                        <a:pt x="67867" y="25209"/>
                        <a:pt x="67836" y="25145"/>
                      </a:cubicBezTo>
                      <a:cubicBezTo>
                        <a:pt x="67836" y="25114"/>
                        <a:pt x="67804" y="25082"/>
                        <a:pt x="67772" y="25019"/>
                      </a:cubicBezTo>
                      <a:close/>
                      <a:moveTo>
                        <a:pt x="46523" y="25747"/>
                      </a:moveTo>
                      <a:cubicBezTo>
                        <a:pt x="46523" y="25747"/>
                        <a:pt x="46523" y="25747"/>
                        <a:pt x="46523" y="25779"/>
                      </a:cubicBezTo>
                      <a:cubicBezTo>
                        <a:pt x="46523" y="25779"/>
                        <a:pt x="46523" y="25779"/>
                        <a:pt x="46523" y="25810"/>
                      </a:cubicBezTo>
                      <a:cubicBezTo>
                        <a:pt x="46554" y="25874"/>
                        <a:pt x="46491" y="26064"/>
                        <a:pt x="46428" y="26190"/>
                      </a:cubicBezTo>
                      <a:cubicBezTo>
                        <a:pt x="46396" y="26254"/>
                        <a:pt x="46332" y="26317"/>
                        <a:pt x="46301" y="26349"/>
                      </a:cubicBezTo>
                      <a:cubicBezTo>
                        <a:pt x="46301" y="26349"/>
                        <a:pt x="46269" y="26380"/>
                        <a:pt x="46269" y="26380"/>
                      </a:cubicBezTo>
                      <a:cubicBezTo>
                        <a:pt x="46269" y="26380"/>
                        <a:pt x="46237" y="26349"/>
                        <a:pt x="46237" y="26317"/>
                      </a:cubicBezTo>
                      <a:cubicBezTo>
                        <a:pt x="46237" y="26285"/>
                        <a:pt x="46237" y="26222"/>
                        <a:pt x="46237" y="26159"/>
                      </a:cubicBezTo>
                      <a:cubicBezTo>
                        <a:pt x="46237" y="26000"/>
                        <a:pt x="46269" y="25810"/>
                        <a:pt x="46269" y="25810"/>
                      </a:cubicBezTo>
                      <a:cubicBezTo>
                        <a:pt x="46269" y="25810"/>
                        <a:pt x="46269" y="25810"/>
                        <a:pt x="46269" y="25779"/>
                      </a:cubicBezTo>
                      <a:cubicBezTo>
                        <a:pt x="46301" y="25779"/>
                        <a:pt x="46396" y="25747"/>
                        <a:pt x="46459" y="25747"/>
                      </a:cubicBezTo>
                      <a:close/>
                      <a:moveTo>
                        <a:pt x="65081" y="23657"/>
                      </a:moveTo>
                      <a:cubicBezTo>
                        <a:pt x="64986" y="23689"/>
                        <a:pt x="64891" y="23720"/>
                        <a:pt x="64827" y="23784"/>
                      </a:cubicBezTo>
                      <a:cubicBezTo>
                        <a:pt x="64764" y="23847"/>
                        <a:pt x="64732" y="23942"/>
                        <a:pt x="64701" y="24037"/>
                      </a:cubicBezTo>
                      <a:cubicBezTo>
                        <a:pt x="64701" y="24069"/>
                        <a:pt x="64701" y="24069"/>
                        <a:pt x="64701" y="24069"/>
                      </a:cubicBezTo>
                      <a:cubicBezTo>
                        <a:pt x="64701" y="24164"/>
                        <a:pt x="64732" y="24195"/>
                        <a:pt x="64732" y="24227"/>
                      </a:cubicBezTo>
                      <a:cubicBezTo>
                        <a:pt x="64732" y="24259"/>
                        <a:pt x="64732" y="24259"/>
                        <a:pt x="64732" y="24259"/>
                      </a:cubicBezTo>
                      <a:lnTo>
                        <a:pt x="64637" y="24259"/>
                      </a:lnTo>
                      <a:cubicBezTo>
                        <a:pt x="64447" y="24259"/>
                        <a:pt x="64321" y="24385"/>
                        <a:pt x="64257" y="24512"/>
                      </a:cubicBezTo>
                      <a:cubicBezTo>
                        <a:pt x="64194" y="24575"/>
                        <a:pt x="64194" y="24639"/>
                        <a:pt x="64162" y="24670"/>
                      </a:cubicBezTo>
                      <a:cubicBezTo>
                        <a:pt x="64162" y="24702"/>
                        <a:pt x="64162" y="24702"/>
                        <a:pt x="64131" y="24734"/>
                      </a:cubicBezTo>
                      <a:cubicBezTo>
                        <a:pt x="64067" y="24797"/>
                        <a:pt x="64036" y="24797"/>
                        <a:pt x="63877" y="24860"/>
                      </a:cubicBezTo>
                      <a:cubicBezTo>
                        <a:pt x="63687" y="24924"/>
                        <a:pt x="63624" y="25082"/>
                        <a:pt x="63592" y="25209"/>
                      </a:cubicBezTo>
                      <a:cubicBezTo>
                        <a:pt x="63592" y="25209"/>
                        <a:pt x="63560" y="25177"/>
                        <a:pt x="63529" y="25177"/>
                      </a:cubicBezTo>
                      <a:cubicBezTo>
                        <a:pt x="63465" y="25145"/>
                        <a:pt x="63434" y="25082"/>
                        <a:pt x="63339" y="25082"/>
                      </a:cubicBezTo>
                      <a:cubicBezTo>
                        <a:pt x="63307" y="25082"/>
                        <a:pt x="63244" y="25082"/>
                        <a:pt x="63212" y="25145"/>
                      </a:cubicBezTo>
                      <a:cubicBezTo>
                        <a:pt x="63149" y="25209"/>
                        <a:pt x="63149" y="25272"/>
                        <a:pt x="63149" y="25367"/>
                      </a:cubicBezTo>
                      <a:cubicBezTo>
                        <a:pt x="63149" y="25589"/>
                        <a:pt x="63212" y="25905"/>
                        <a:pt x="63307" y="26190"/>
                      </a:cubicBezTo>
                      <a:cubicBezTo>
                        <a:pt x="63370" y="26380"/>
                        <a:pt x="63529" y="26570"/>
                        <a:pt x="63624" y="26697"/>
                      </a:cubicBezTo>
                      <a:cubicBezTo>
                        <a:pt x="63782" y="26792"/>
                        <a:pt x="63877" y="26887"/>
                        <a:pt x="63972" y="26887"/>
                      </a:cubicBezTo>
                      <a:cubicBezTo>
                        <a:pt x="64067" y="26887"/>
                        <a:pt x="64257" y="26887"/>
                        <a:pt x="64352" y="26919"/>
                      </a:cubicBezTo>
                      <a:cubicBezTo>
                        <a:pt x="64416" y="26950"/>
                        <a:pt x="64542" y="26982"/>
                        <a:pt x="64669" y="26982"/>
                      </a:cubicBezTo>
                      <a:cubicBezTo>
                        <a:pt x="64732" y="26982"/>
                        <a:pt x="64827" y="26982"/>
                        <a:pt x="64891" y="26950"/>
                      </a:cubicBezTo>
                      <a:cubicBezTo>
                        <a:pt x="64954" y="26919"/>
                        <a:pt x="65017" y="26824"/>
                        <a:pt x="65017" y="26729"/>
                      </a:cubicBezTo>
                      <a:lnTo>
                        <a:pt x="65017" y="26697"/>
                      </a:lnTo>
                      <a:cubicBezTo>
                        <a:pt x="65017" y="26602"/>
                        <a:pt x="65017" y="26507"/>
                        <a:pt x="65017" y="26444"/>
                      </a:cubicBezTo>
                      <a:cubicBezTo>
                        <a:pt x="65017" y="26254"/>
                        <a:pt x="65049" y="26095"/>
                        <a:pt x="65144" y="26000"/>
                      </a:cubicBezTo>
                      <a:cubicBezTo>
                        <a:pt x="65207" y="25905"/>
                        <a:pt x="65271" y="25842"/>
                        <a:pt x="65334" y="25747"/>
                      </a:cubicBezTo>
                      <a:cubicBezTo>
                        <a:pt x="65429" y="25652"/>
                        <a:pt x="65461" y="25557"/>
                        <a:pt x="65461" y="25430"/>
                      </a:cubicBezTo>
                      <a:cubicBezTo>
                        <a:pt x="65461" y="25367"/>
                        <a:pt x="65461" y="25304"/>
                        <a:pt x="65429" y="25240"/>
                      </a:cubicBezTo>
                      <a:cubicBezTo>
                        <a:pt x="65366" y="24987"/>
                        <a:pt x="65239" y="24797"/>
                        <a:pt x="65239" y="24734"/>
                      </a:cubicBezTo>
                      <a:cubicBezTo>
                        <a:pt x="65239" y="24702"/>
                        <a:pt x="65239" y="24702"/>
                        <a:pt x="65271" y="24702"/>
                      </a:cubicBezTo>
                      <a:cubicBezTo>
                        <a:pt x="65334" y="24639"/>
                        <a:pt x="65397" y="24575"/>
                        <a:pt x="65461" y="24544"/>
                      </a:cubicBezTo>
                      <a:cubicBezTo>
                        <a:pt x="65492" y="24480"/>
                        <a:pt x="65587" y="24417"/>
                        <a:pt x="65587" y="24290"/>
                      </a:cubicBezTo>
                      <a:cubicBezTo>
                        <a:pt x="65587" y="24290"/>
                        <a:pt x="65587" y="24259"/>
                        <a:pt x="65556" y="24227"/>
                      </a:cubicBezTo>
                      <a:cubicBezTo>
                        <a:pt x="65524" y="24164"/>
                        <a:pt x="65492" y="24164"/>
                        <a:pt x="65461" y="24164"/>
                      </a:cubicBezTo>
                      <a:cubicBezTo>
                        <a:pt x="65397" y="24164"/>
                        <a:pt x="65397" y="24195"/>
                        <a:pt x="65366" y="24195"/>
                      </a:cubicBezTo>
                      <a:cubicBezTo>
                        <a:pt x="65334" y="24195"/>
                        <a:pt x="65334" y="24227"/>
                        <a:pt x="65302" y="24227"/>
                      </a:cubicBezTo>
                      <a:cubicBezTo>
                        <a:pt x="65302" y="24227"/>
                        <a:pt x="65302" y="24227"/>
                        <a:pt x="65271" y="24195"/>
                      </a:cubicBezTo>
                      <a:cubicBezTo>
                        <a:pt x="65239" y="24132"/>
                        <a:pt x="65239" y="24037"/>
                        <a:pt x="65207" y="23847"/>
                      </a:cubicBezTo>
                      <a:cubicBezTo>
                        <a:pt x="65207" y="23784"/>
                        <a:pt x="65207" y="23752"/>
                        <a:pt x="65176" y="23720"/>
                      </a:cubicBezTo>
                      <a:cubicBezTo>
                        <a:pt x="65144" y="23689"/>
                        <a:pt x="65112" y="23657"/>
                        <a:pt x="65081" y="23657"/>
                      </a:cubicBezTo>
                      <a:close/>
                      <a:moveTo>
                        <a:pt x="65651" y="25842"/>
                      </a:moveTo>
                      <a:cubicBezTo>
                        <a:pt x="65556" y="25874"/>
                        <a:pt x="65492" y="25969"/>
                        <a:pt x="65492" y="26064"/>
                      </a:cubicBezTo>
                      <a:cubicBezTo>
                        <a:pt x="65461" y="26127"/>
                        <a:pt x="65461" y="26222"/>
                        <a:pt x="65461" y="26349"/>
                      </a:cubicBezTo>
                      <a:cubicBezTo>
                        <a:pt x="65429" y="26475"/>
                        <a:pt x="65334" y="26602"/>
                        <a:pt x="65334" y="26760"/>
                      </a:cubicBezTo>
                      <a:cubicBezTo>
                        <a:pt x="65334" y="26824"/>
                        <a:pt x="65366" y="26919"/>
                        <a:pt x="65429" y="26982"/>
                      </a:cubicBezTo>
                      <a:cubicBezTo>
                        <a:pt x="65461" y="27014"/>
                        <a:pt x="65492" y="27014"/>
                        <a:pt x="65524" y="27014"/>
                      </a:cubicBezTo>
                      <a:cubicBezTo>
                        <a:pt x="65682" y="27014"/>
                        <a:pt x="65746" y="26919"/>
                        <a:pt x="65841" y="26824"/>
                      </a:cubicBezTo>
                      <a:cubicBezTo>
                        <a:pt x="65872" y="26792"/>
                        <a:pt x="65904" y="26760"/>
                        <a:pt x="65936" y="26729"/>
                      </a:cubicBezTo>
                      <a:cubicBezTo>
                        <a:pt x="65936" y="26792"/>
                        <a:pt x="65936" y="26824"/>
                        <a:pt x="65936" y="26855"/>
                      </a:cubicBezTo>
                      <a:cubicBezTo>
                        <a:pt x="65936" y="26950"/>
                        <a:pt x="65967" y="27045"/>
                        <a:pt x="66031" y="27172"/>
                      </a:cubicBezTo>
                      <a:cubicBezTo>
                        <a:pt x="66157" y="27394"/>
                        <a:pt x="66379" y="27426"/>
                        <a:pt x="66474" y="27426"/>
                      </a:cubicBezTo>
                      <a:lnTo>
                        <a:pt x="66506" y="27426"/>
                      </a:lnTo>
                      <a:cubicBezTo>
                        <a:pt x="66537" y="27426"/>
                        <a:pt x="66569" y="27362"/>
                        <a:pt x="66569" y="27299"/>
                      </a:cubicBezTo>
                      <a:cubicBezTo>
                        <a:pt x="66569" y="27299"/>
                        <a:pt x="66569" y="27140"/>
                        <a:pt x="66537" y="26982"/>
                      </a:cubicBezTo>
                      <a:cubicBezTo>
                        <a:pt x="66506" y="26792"/>
                        <a:pt x="66474" y="26602"/>
                        <a:pt x="66316" y="26475"/>
                      </a:cubicBezTo>
                      <a:cubicBezTo>
                        <a:pt x="66284" y="26475"/>
                        <a:pt x="66252" y="26444"/>
                        <a:pt x="66221" y="26412"/>
                      </a:cubicBezTo>
                      <a:lnTo>
                        <a:pt x="66284" y="26412"/>
                      </a:lnTo>
                      <a:cubicBezTo>
                        <a:pt x="66347" y="26412"/>
                        <a:pt x="66442" y="26412"/>
                        <a:pt x="66506" y="26349"/>
                      </a:cubicBezTo>
                      <a:cubicBezTo>
                        <a:pt x="66569" y="26317"/>
                        <a:pt x="66601" y="26222"/>
                        <a:pt x="66601" y="26159"/>
                      </a:cubicBezTo>
                      <a:cubicBezTo>
                        <a:pt x="66601" y="26127"/>
                        <a:pt x="66601" y="26095"/>
                        <a:pt x="66569" y="26032"/>
                      </a:cubicBezTo>
                      <a:cubicBezTo>
                        <a:pt x="66506" y="25905"/>
                        <a:pt x="66379" y="25905"/>
                        <a:pt x="66284" y="25905"/>
                      </a:cubicBezTo>
                      <a:cubicBezTo>
                        <a:pt x="66126" y="25905"/>
                        <a:pt x="65999" y="25905"/>
                        <a:pt x="65936" y="25937"/>
                      </a:cubicBezTo>
                      <a:cubicBezTo>
                        <a:pt x="65904" y="25937"/>
                        <a:pt x="65841" y="25905"/>
                        <a:pt x="65809" y="25905"/>
                      </a:cubicBezTo>
                      <a:cubicBezTo>
                        <a:pt x="65746" y="25874"/>
                        <a:pt x="65746" y="25842"/>
                        <a:pt x="65746" y="25842"/>
                      </a:cubicBezTo>
                      <a:close/>
                      <a:moveTo>
                        <a:pt x="60235" y="24100"/>
                      </a:moveTo>
                      <a:cubicBezTo>
                        <a:pt x="60140" y="24100"/>
                        <a:pt x="60077" y="24195"/>
                        <a:pt x="60077" y="24259"/>
                      </a:cubicBezTo>
                      <a:cubicBezTo>
                        <a:pt x="60109" y="24354"/>
                        <a:pt x="60140" y="24417"/>
                        <a:pt x="60172" y="24480"/>
                      </a:cubicBezTo>
                      <a:cubicBezTo>
                        <a:pt x="60235" y="24575"/>
                        <a:pt x="60330" y="24670"/>
                        <a:pt x="60425" y="24765"/>
                      </a:cubicBezTo>
                      <a:cubicBezTo>
                        <a:pt x="60489" y="24860"/>
                        <a:pt x="60552" y="24924"/>
                        <a:pt x="60584" y="24924"/>
                      </a:cubicBezTo>
                      <a:cubicBezTo>
                        <a:pt x="60615" y="24987"/>
                        <a:pt x="60742" y="25114"/>
                        <a:pt x="60869" y="25304"/>
                      </a:cubicBezTo>
                      <a:cubicBezTo>
                        <a:pt x="60995" y="25462"/>
                        <a:pt x="61122" y="25684"/>
                        <a:pt x="61122" y="25747"/>
                      </a:cubicBezTo>
                      <a:cubicBezTo>
                        <a:pt x="61122" y="25937"/>
                        <a:pt x="61217" y="26159"/>
                        <a:pt x="61312" y="26380"/>
                      </a:cubicBezTo>
                      <a:cubicBezTo>
                        <a:pt x="61407" y="26570"/>
                        <a:pt x="61502" y="26760"/>
                        <a:pt x="61565" y="26824"/>
                      </a:cubicBezTo>
                      <a:cubicBezTo>
                        <a:pt x="61629" y="26887"/>
                        <a:pt x="61755" y="27014"/>
                        <a:pt x="61914" y="27140"/>
                      </a:cubicBezTo>
                      <a:cubicBezTo>
                        <a:pt x="62040" y="27235"/>
                        <a:pt x="62167" y="27394"/>
                        <a:pt x="62199" y="27457"/>
                      </a:cubicBezTo>
                      <a:cubicBezTo>
                        <a:pt x="62230" y="27552"/>
                        <a:pt x="62325" y="27647"/>
                        <a:pt x="62420" y="27679"/>
                      </a:cubicBezTo>
                      <a:cubicBezTo>
                        <a:pt x="62420" y="27869"/>
                        <a:pt x="62547" y="27996"/>
                        <a:pt x="62610" y="28027"/>
                      </a:cubicBezTo>
                      <a:cubicBezTo>
                        <a:pt x="62705" y="28091"/>
                        <a:pt x="62832" y="28122"/>
                        <a:pt x="63022" y="28122"/>
                      </a:cubicBezTo>
                      <a:lnTo>
                        <a:pt x="63117" y="28122"/>
                      </a:lnTo>
                      <a:cubicBezTo>
                        <a:pt x="63180" y="28122"/>
                        <a:pt x="63275" y="28091"/>
                        <a:pt x="63339" y="28091"/>
                      </a:cubicBezTo>
                      <a:cubicBezTo>
                        <a:pt x="63339" y="28091"/>
                        <a:pt x="63370" y="28059"/>
                        <a:pt x="63402" y="28059"/>
                      </a:cubicBezTo>
                      <a:cubicBezTo>
                        <a:pt x="63516" y="28201"/>
                        <a:pt x="63629" y="28317"/>
                        <a:pt x="63811" y="28317"/>
                      </a:cubicBezTo>
                      <a:cubicBezTo>
                        <a:pt x="63832" y="28317"/>
                        <a:pt x="63854" y="28316"/>
                        <a:pt x="63877" y="28312"/>
                      </a:cubicBezTo>
                      <a:lnTo>
                        <a:pt x="64004" y="28312"/>
                      </a:lnTo>
                      <a:cubicBezTo>
                        <a:pt x="64131" y="28312"/>
                        <a:pt x="64289" y="28376"/>
                        <a:pt x="64447" y="28376"/>
                      </a:cubicBezTo>
                      <a:cubicBezTo>
                        <a:pt x="64479" y="28376"/>
                        <a:pt x="64511" y="28376"/>
                        <a:pt x="64542" y="28344"/>
                      </a:cubicBezTo>
                      <a:cubicBezTo>
                        <a:pt x="64574" y="28344"/>
                        <a:pt x="64606" y="28281"/>
                        <a:pt x="64637" y="28217"/>
                      </a:cubicBezTo>
                      <a:cubicBezTo>
                        <a:pt x="64637" y="28217"/>
                        <a:pt x="64637" y="28217"/>
                        <a:pt x="64637" y="28186"/>
                      </a:cubicBezTo>
                      <a:cubicBezTo>
                        <a:pt x="64637" y="28059"/>
                        <a:pt x="64542" y="27964"/>
                        <a:pt x="64479" y="27869"/>
                      </a:cubicBezTo>
                      <a:cubicBezTo>
                        <a:pt x="64416" y="27806"/>
                        <a:pt x="64321" y="27742"/>
                        <a:pt x="64226" y="27742"/>
                      </a:cubicBezTo>
                      <a:cubicBezTo>
                        <a:pt x="64226" y="27742"/>
                        <a:pt x="64067" y="27711"/>
                        <a:pt x="63941" y="27647"/>
                      </a:cubicBezTo>
                      <a:cubicBezTo>
                        <a:pt x="63814" y="27616"/>
                        <a:pt x="63687" y="27584"/>
                        <a:pt x="63687" y="27584"/>
                      </a:cubicBezTo>
                      <a:lnTo>
                        <a:pt x="63624" y="27584"/>
                      </a:lnTo>
                      <a:cubicBezTo>
                        <a:pt x="63560" y="27647"/>
                        <a:pt x="63497" y="27647"/>
                        <a:pt x="63434" y="27679"/>
                      </a:cubicBezTo>
                      <a:lnTo>
                        <a:pt x="63402" y="27679"/>
                      </a:lnTo>
                      <a:cubicBezTo>
                        <a:pt x="63275" y="27584"/>
                        <a:pt x="63149" y="27584"/>
                        <a:pt x="63054" y="27584"/>
                      </a:cubicBezTo>
                      <a:lnTo>
                        <a:pt x="62959" y="27584"/>
                      </a:lnTo>
                      <a:cubicBezTo>
                        <a:pt x="62927" y="27552"/>
                        <a:pt x="62927" y="27552"/>
                        <a:pt x="62927" y="27521"/>
                      </a:cubicBezTo>
                      <a:cubicBezTo>
                        <a:pt x="62864" y="27426"/>
                        <a:pt x="62800" y="27299"/>
                        <a:pt x="62674" y="27299"/>
                      </a:cubicBezTo>
                      <a:cubicBezTo>
                        <a:pt x="62674" y="27299"/>
                        <a:pt x="62642" y="27331"/>
                        <a:pt x="62642" y="27331"/>
                      </a:cubicBezTo>
                      <a:cubicBezTo>
                        <a:pt x="62642" y="27077"/>
                        <a:pt x="62674" y="26792"/>
                        <a:pt x="62737" y="26729"/>
                      </a:cubicBezTo>
                      <a:cubicBezTo>
                        <a:pt x="62800" y="26634"/>
                        <a:pt x="62800" y="26570"/>
                        <a:pt x="62800" y="26475"/>
                      </a:cubicBezTo>
                      <a:cubicBezTo>
                        <a:pt x="62800" y="26412"/>
                        <a:pt x="62800" y="26349"/>
                        <a:pt x="62769" y="26317"/>
                      </a:cubicBezTo>
                      <a:cubicBezTo>
                        <a:pt x="62737" y="26254"/>
                        <a:pt x="62674" y="26222"/>
                        <a:pt x="62579" y="26222"/>
                      </a:cubicBezTo>
                      <a:lnTo>
                        <a:pt x="62547" y="26222"/>
                      </a:lnTo>
                      <a:cubicBezTo>
                        <a:pt x="62547" y="26222"/>
                        <a:pt x="62547" y="26222"/>
                        <a:pt x="62515" y="26190"/>
                      </a:cubicBezTo>
                      <a:cubicBezTo>
                        <a:pt x="62420" y="26095"/>
                        <a:pt x="62294" y="25874"/>
                        <a:pt x="62104" y="25715"/>
                      </a:cubicBezTo>
                      <a:cubicBezTo>
                        <a:pt x="61850" y="25494"/>
                        <a:pt x="61660" y="25335"/>
                        <a:pt x="61470" y="25050"/>
                      </a:cubicBezTo>
                      <a:cubicBezTo>
                        <a:pt x="61217" y="24702"/>
                        <a:pt x="60932" y="24512"/>
                        <a:pt x="60774" y="24354"/>
                      </a:cubicBezTo>
                      <a:cubicBezTo>
                        <a:pt x="60647" y="24195"/>
                        <a:pt x="60425" y="24100"/>
                        <a:pt x="60299" y="24100"/>
                      </a:cubicBezTo>
                      <a:close/>
                      <a:moveTo>
                        <a:pt x="65651" y="28249"/>
                      </a:moveTo>
                      <a:cubicBezTo>
                        <a:pt x="65556" y="28249"/>
                        <a:pt x="65429" y="28344"/>
                        <a:pt x="65397" y="28471"/>
                      </a:cubicBezTo>
                      <a:cubicBezTo>
                        <a:pt x="65397" y="28502"/>
                        <a:pt x="65397" y="28502"/>
                        <a:pt x="65397" y="28534"/>
                      </a:cubicBezTo>
                      <a:cubicBezTo>
                        <a:pt x="65397" y="28724"/>
                        <a:pt x="65556" y="28819"/>
                        <a:pt x="65682" y="28819"/>
                      </a:cubicBezTo>
                      <a:cubicBezTo>
                        <a:pt x="65777" y="28819"/>
                        <a:pt x="65904" y="28724"/>
                        <a:pt x="65904" y="28566"/>
                      </a:cubicBezTo>
                      <a:lnTo>
                        <a:pt x="65904" y="28534"/>
                      </a:lnTo>
                      <a:cubicBezTo>
                        <a:pt x="65904" y="28471"/>
                        <a:pt x="65872" y="28376"/>
                        <a:pt x="65841" y="28344"/>
                      </a:cubicBezTo>
                      <a:cubicBezTo>
                        <a:pt x="65777" y="28281"/>
                        <a:pt x="65714" y="28249"/>
                        <a:pt x="65651" y="28249"/>
                      </a:cubicBezTo>
                      <a:close/>
                      <a:moveTo>
                        <a:pt x="66917" y="27932"/>
                      </a:moveTo>
                      <a:cubicBezTo>
                        <a:pt x="66854" y="27932"/>
                        <a:pt x="66759" y="27964"/>
                        <a:pt x="66727" y="28059"/>
                      </a:cubicBezTo>
                      <a:cubicBezTo>
                        <a:pt x="66664" y="28154"/>
                        <a:pt x="66601" y="28249"/>
                        <a:pt x="66537" y="28344"/>
                      </a:cubicBezTo>
                      <a:cubicBezTo>
                        <a:pt x="66474" y="28439"/>
                        <a:pt x="66411" y="28534"/>
                        <a:pt x="66411" y="28661"/>
                      </a:cubicBezTo>
                      <a:cubicBezTo>
                        <a:pt x="66411" y="28661"/>
                        <a:pt x="66411" y="28692"/>
                        <a:pt x="66411" y="28692"/>
                      </a:cubicBezTo>
                      <a:cubicBezTo>
                        <a:pt x="66411" y="28724"/>
                        <a:pt x="66442" y="28787"/>
                        <a:pt x="66474" y="28819"/>
                      </a:cubicBezTo>
                      <a:cubicBezTo>
                        <a:pt x="66506" y="28851"/>
                        <a:pt x="66537" y="28882"/>
                        <a:pt x="66569" y="28882"/>
                      </a:cubicBezTo>
                      <a:cubicBezTo>
                        <a:pt x="66696" y="28851"/>
                        <a:pt x="66759" y="28787"/>
                        <a:pt x="66854" y="28724"/>
                      </a:cubicBezTo>
                      <a:cubicBezTo>
                        <a:pt x="66886" y="28692"/>
                        <a:pt x="66949" y="28661"/>
                        <a:pt x="66949" y="28629"/>
                      </a:cubicBezTo>
                      <a:cubicBezTo>
                        <a:pt x="66981" y="28629"/>
                        <a:pt x="67044" y="28597"/>
                        <a:pt x="67107" y="28566"/>
                      </a:cubicBezTo>
                      <a:cubicBezTo>
                        <a:pt x="67139" y="28566"/>
                        <a:pt x="67202" y="28534"/>
                        <a:pt x="67234" y="28502"/>
                      </a:cubicBezTo>
                      <a:cubicBezTo>
                        <a:pt x="67297" y="28439"/>
                        <a:pt x="67329" y="28376"/>
                        <a:pt x="67329" y="28312"/>
                      </a:cubicBezTo>
                      <a:cubicBezTo>
                        <a:pt x="67329" y="28186"/>
                        <a:pt x="67266" y="28122"/>
                        <a:pt x="67202" y="28059"/>
                      </a:cubicBezTo>
                      <a:cubicBezTo>
                        <a:pt x="67107" y="27996"/>
                        <a:pt x="67044" y="27932"/>
                        <a:pt x="66917" y="27932"/>
                      </a:cubicBezTo>
                      <a:close/>
                      <a:moveTo>
                        <a:pt x="79015" y="30276"/>
                      </a:moveTo>
                      <a:cubicBezTo>
                        <a:pt x="78920" y="30276"/>
                        <a:pt x="78857" y="30339"/>
                        <a:pt x="78793" y="30371"/>
                      </a:cubicBezTo>
                      <a:cubicBezTo>
                        <a:pt x="78635" y="30561"/>
                        <a:pt x="78445" y="30846"/>
                        <a:pt x="78445" y="30846"/>
                      </a:cubicBezTo>
                      <a:cubicBezTo>
                        <a:pt x="78445" y="30877"/>
                        <a:pt x="78413" y="30909"/>
                        <a:pt x="78445" y="30941"/>
                      </a:cubicBezTo>
                      <a:cubicBezTo>
                        <a:pt x="78445" y="30972"/>
                        <a:pt x="78477" y="30972"/>
                        <a:pt x="78477" y="31004"/>
                      </a:cubicBezTo>
                      <a:cubicBezTo>
                        <a:pt x="78540" y="31004"/>
                        <a:pt x="78572" y="31036"/>
                        <a:pt x="78603" y="31036"/>
                      </a:cubicBezTo>
                      <a:cubicBezTo>
                        <a:pt x="78762" y="31036"/>
                        <a:pt x="78888" y="30941"/>
                        <a:pt x="78983" y="30814"/>
                      </a:cubicBezTo>
                      <a:cubicBezTo>
                        <a:pt x="79078" y="30719"/>
                        <a:pt x="79173" y="30592"/>
                        <a:pt x="79173" y="30466"/>
                      </a:cubicBezTo>
                      <a:cubicBezTo>
                        <a:pt x="79173" y="30402"/>
                        <a:pt x="79142" y="30307"/>
                        <a:pt x="79078" y="30307"/>
                      </a:cubicBezTo>
                      <a:cubicBezTo>
                        <a:pt x="79047" y="30276"/>
                        <a:pt x="79047" y="30276"/>
                        <a:pt x="79015" y="30276"/>
                      </a:cubicBezTo>
                      <a:close/>
                      <a:moveTo>
                        <a:pt x="75531" y="31606"/>
                      </a:moveTo>
                      <a:cubicBezTo>
                        <a:pt x="75500" y="31637"/>
                        <a:pt x="75500" y="31701"/>
                        <a:pt x="75500" y="31732"/>
                      </a:cubicBezTo>
                      <a:cubicBezTo>
                        <a:pt x="75500" y="31764"/>
                        <a:pt x="75500" y="31796"/>
                        <a:pt x="75531" y="31827"/>
                      </a:cubicBezTo>
                      <a:cubicBezTo>
                        <a:pt x="75563" y="31891"/>
                        <a:pt x="75626" y="31986"/>
                        <a:pt x="75690" y="32081"/>
                      </a:cubicBezTo>
                      <a:cubicBezTo>
                        <a:pt x="75753" y="32239"/>
                        <a:pt x="75880" y="32334"/>
                        <a:pt x="76038" y="32366"/>
                      </a:cubicBezTo>
                      <a:cubicBezTo>
                        <a:pt x="76133" y="32366"/>
                        <a:pt x="76228" y="32239"/>
                        <a:pt x="76228" y="32144"/>
                      </a:cubicBezTo>
                      <a:cubicBezTo>
                        <a:pt x="76228" y="32113"/>
                        <a:pt x="76228" y="32081"/>
                        <a:pt x="76228" y="32081"/>
                      </a:cubicBezTo>
                      <a:cubicBezTo>
                        <a:pt x="76260" y="31891"/>
                        <a:pt x="76101" y="31701"/>
                        <a:pt x="75785" y="31637"/>
                      </a:cubicBezTo>
                      <a:cubicBezTo>
                        <a:pt x="75721" y="31606"/>
                        <a:pt x="75658" y="31606"/>
                        <a:pt x="75626" y="31606"/>
                      </a:cubicBezTo>
                      <a:close/>
                      <a:moveTo>
                        <a:pt x="49974" y="29167"/>
                      </a:moveTo>
                      <a:cubicBezTo>
                        <a:pt x="49911" y="29167"/>
                        <a:pt x="49848" y="29231"/>
                        <a:pt x="49784" y="29262"/>
                      </a:cubicBezTo>
                      <a:cubicBezTo>
                        <a:pt x="49658" y="29421"/>
                        <a:pt x="49626" y="29674"/>
                        <a:pt x="49531" y="29832"/>
                      </a:cubicBezTo>
                      <a:cubicBezTo>
                        <a:pt x="49436" y="29927"/>
                        <a:pt x="49341" y="30054"/>
                        <a:pt x="49278" y="30117"/>
                      </a:cubicBezTo>
                      <a:cubicBezTo>
                        <a:pt x="49214" y="30181"/>
                        <a:pt x="49183" y="30212"/>
                        <a:pt x="49151" y="30212"/>
                      </a:cubicBezTo>
                      <a:cubicBezTo>
                        <a:pt x="49151" y="30212"/>
                        <a:pt x="49151" y="30244"/>
                        <a:pt x="49151" y="30244"/>
                      </a:cubicBezTo>
                      <a:lnTo>
                        <a:pt x="49119" y="30244"/>
                      </a:lnTo>
                      <a:cubicBezTo>
                        <a:pt x="49024" y="30244"/>
                        <a:pt x="48929" y="30276"/>
                        <a:pt x="48834" y="30371"/>
                      </a:cubicBezTo>
                      <a:cubicBezTo>
                        <a:pt x="48739" y="30434"/>
                        <a:pt x="48644" y="30561"/>
                        <a:pt x="48644" y="30751"/>
                      </a:cubicBezTo>
                      <a:cubicBezTo>
                        <a:pt x="48644" y="30782"/>
                        <a:pt x="48644" y="30846"/>
                        <a:pt x="48676" y="30909"/>
                      </a:cubicBezTo>
                      <a:cubicBezTo>
                        <a:pt x="48739" y="31067"/>
                        <a:pt x="48771" y="31226"/>
                        <a:pt x="48771" y="31352"/>
                      </a:cubicBezTo>
                      <a:cubicBezTo>
                        <a:pt x="48771" y="31511"/>
                        <a:pt x="48708" y="31637"/>
                        <a:pt x="48676" y="31701"/>
                      </a:cubicBezTo>
                      <a:cubicBezTo>
                        <a:pt x="48613" y="31764"/>
                        <a:pt x="48613" y="31859"/>
                        <a:pt x="48613" y="31922"/>
                      </a:cubicBezTo>
                      <a:cubicBezTo>
                        <a:pt x="48613" y="32144"/>
                        <a:pt x="48739" y="32461"/>
                        <a:pt x="48708" y="32651"/>
                      </a:cubicBezTo>
                      <a:cubicBezTo>
                        <a:pt x="48708" y="32651"/>
                        <a:pt x="48708" y="32683"/>
                        <a:pt x="48708" y="32683"/>
                      </a:cubicBezTo>
                      <a:cubicBezTo>
                        <a:pt x="48708" y="32714"/>
                        <a:pt x="48708" y="32778"/>
                        <a:pt x="48708" y="32809"/>
                      </a:cubicBezTo>
                      <a:cubicBezTo>
                        <a:pt x="48708" y="32936"/>
                        <a:pt x="48739" y="33031"/>
                        <a:pt x="48834" y="33126"/>
                      </a:cubicBezTo>
                      <a:cubicBezTo>
                        <a:pt x="48898" y="33221"/>
                        <a:pt x="49024" y="33253"/>
                        <a:pt x="49151" y="33253"/>
                      </a:cubicBezTo>
                      <a:cubicBezTo>
                        <a:pt x="49278" y="33253"/>
                        <a:pt x="49404" y="33221"/>
                        <a:pt x="49499" y="33126"/>
                      </a:cubicBezTo>
                      <a:cubicBezTo>
                        <a:pt x="49594" y="33031"/>
                        <a:pt x="49658" y="32904"/>
                        <a:pt x="49721" y="32746"/>
                      </a:cubicBezTo>
                      <a:cubicBezTo>
                        <a:pt x="49816" y="32398"/>
                        <a:pt x="49848" y="32081"/>
                        <a:pt x="49943" y="31859"/>
                      </a:cubicBezTo>
                      <a:cubicBezTo>
                        <a:pt x="50006" y="31701"/>
                        <a:pt x="50069" y="31479"/>
                        <a:pt x="50101" y="31289"/>
                      </a:cubicBezTo>
                      <a:cubicBezTo>
                        <a:pt x="50164" y="31099"/>
                        <a:pt x="50196" y="30941"/>
                        <a:pt x="50196" y="30877"/>
                      </a:cubicBezTo>
                      <a:cubicBezTo>
                        <a:pt x="50259" y="30719"/>
                        <a:pt x="50386" y="30307"/>
                        <a:pt x="50386" y="30022"/>
                      </a:cubicBezTo>
                      <a:cubicBezTo>
                        <a:pt x="50386" y="29991"/>
                        <a:pt x="50354" y="29991"/>
                        <a:pt x="50354" y="29959"/>
                      </a:cubicBezTo>
                      <a:cubicBezTo>
                        <a:pt x="50354" y="29801"/>
                        <a:pt x="50354" y="29642"/>
                        <a:pt x="50291" y="29516"/>
                      </a:cubicBezTo>
                      <a:cubicBezTo>
                        <a:pt x="50259" y="29389"/>
                        <a:pt x="50196" y="29262"/>
                        <a:pt x="50069" y="29199"/>
                      </a:cubicBezTo>
                      <a:cubicBezTo>
                        <a:pt x="50038" y="29199"/>
                        <a:pt x="50006" y="29167"/>
                        <a:pt x="49974" y="29167"/>
                      </a:cubicBezTo>
                      <a:close/>
                      <a:moveTo>
                        <a:pt x="62009" y="3389"/>
                      </a:moveTo>
                      <a:cubicBezTo>
                        <a:pt x="61914" y="3389"/>
                        <a:pt x="61819" y="3420"/>
                        <a:pt x="61755" y="3452"/>
                      </a:cubicBezTo>
                      <a:cubicBezTo>
                        <a:pt x="61724" y="3484"/>
                        <a:pt x="61724" y="3484"/>
                        <a:pt x="61692" y="3515"/>
                      </a:cubicBezTo>
                      <a:cubicBezTo>
                        <a:pt x="61660" y="3547"/>
                        <a:pt x="61692" y="3547"/>
                        <a:pt x="61660" y="3547"/>
                      </a:cubicBezTo>
                      <a:cubicBezTo>
                        <a:pt x="61660" y="3579"/>
                        <a:pt x="61597" y="3611"/>
                        <a:pt x="61502" y="3642"/>
                      </a:cubicBezTo>
                      <a:cubicBezTo>
                        <a:pt x="61217" y="3801"/>
                        <a:pt x="61027" y="3864"/>
                        <a:pt x="60964" y="3896"/>
                      </a:cubicBezTo>
                      <a:cubicBezTo>
                        <a:pt x="60932" y="3896"/>
                        <a:pt x="60805" y="3864"/>
                        <a:pt x="60679" y="3832"/>
                      </a:cubicBezTo>
                      <a:cubicBezTo>
                        <a:pt x="60615" y="3801"/>
                        <a:pt x="60552" y="3769"/>
                        <a:pt x="60520" y="3769"/>
                      </a:cubicBezTo>
                      <a:cubicBezTo>
                        <a:pt x="60489" y="3769"/>
                        <a:pt x="60489" y="3737"/>
                        <a:pt x="60457" y="3737"/>
                      </a:cubicBezTo>
                      <a:cubicBezTo>
                        <a:pt x="60394" y="3706"/>
                        <a:pt x="60362" y="3706"/>
                        <a:pt x="60330" y="3706"/>
                      </a:cubicBezTo>
                      <a:cubicBezTo>
                        <a:pt x="60204" y="3706"/>
                        <a:pt x="60045" y="3769"/>
                        <a:pt x="59887" y="3832"/>
                      </a:cubicBezTo>
                      <a:cubicBezTo>
                        <a:pt x="59729" y="3927"/>
                        <a:pt x="59602" y="4022"/>
                        <a:pt x="59507" y="4022"/>
                      </a:cubicBezTo>
                      <a:lnTo>
                        <a:pt x="59443" y="4022"/>
                      </a:lnTo>
                      <a:cubicBezTo>
                        <a:pt x="59348" y="3991"/>
                        <a:pt x="59253" y="3991"/>
                        <a:pt x="59158" y="3991"/>
                      </a:cubicBezTo>
                      <a:cubicBezTo>
                        <a:pt x="59000" y="3991"/>
                        <a:pt x="58842" y="4022"/>
                        <a:pt x="58715" y="4086"/>
                      </a:cubicBezTo>
                      <a:cubicBezTo>
                        <a:pt x="58525" y="4181"/>
                        <a:pt x="58367" y="4181"/>
                        <a:pt x="58177" y="4371"/>
                      </a:cubicBezTo>
                      <a:cubicBezTo>
                        <a:pt x="58082" y="4434"/>
                        <a:pt x="57955" y="4497"/>
                        <a:pt x="57860" y="4529"/>
                      </a:cubicBezTo>
                      <a:cubicBezTo>
                        <a:pt x="57765" y="4561"/>
                        <a:pt x="57702" y="4592"/>
                        <a:pt x="57670" y="4592"/>
                      </a:cubicBezTo>
                      <a:lnTo>
                        <a:pt x="56973" y="4592"/>
                      </a:lnTo>
                      <a:cubicBezTo>
                        <a:pt x="56942" y="4592"/>
                        <a:pt x="56910" y="4592"/>
                        <a:pt x="56878" y="4624"/>
                      </a:cubicBezTo>
                      <a:cubicBezTo>
                        <a:pt x="56847" y="4656"/>
                        <a:pt x="56815" y="4687"/>
                        <a:pt x="56815" y="4751"/>
                      </a:cubicBezTo>
                      <a:cubicBezTo>
                        <a:pt x="56815" y="4846"/>
                        <a:pt x="56847" y="4877"/>
                        <a:pt x="56878" y="4941"/>
                      </a:cubicBezTo>
                      <a:cubicBezTo>
                        <a:pt x="56966" y="5028"/>
                        <a:pt x="57108" y="5116"/>
                        <a:pt x="57228" y="5179"/>
                      </a:cubicBezTo>
                      <a:lnTo>
                        <a:pt x="57228" y="5179"/>
                      </a:lnTo>
                      <a:cubicBezTo>
                        <a:pt x="57204" y="5171"/>
                        <a:pt x="57180" y="5162"/>
                        <a:pt x="57163" y="5162"/>
                      </a:cubicBezTo>
                      <a:cubicBezTo>
                        <a:pt x="57037" y="5099"/>
                        <a:pt x="56973" y="5099"/>
                        <a:pt x="56942" y="5067"/>
                      </a:cubicBezTo>
                      <a:cubicBezTo>
                        <a:pt x="56910" y="5067"/>
                        <a:pt x="56878" y="5036"/>
                        <a:pt x="56783" y="4941"/>
                      </a:cubicBezTo>
                      <a:cubicBezTo>
                        <a:pt x="56688" y="4814"/>
                        <a:pt x="56562" y="4751"/>
                        <a:pt x="56435" y="4751"/>
                      </a:cubicBezTo>
                      <a:cubicBezTo>
                        <a:pt x="56308" y="4751"/>
                        <a:pt x="56213" y="4782"/>
                        <a:pt x="56150" y="4909"/>
                      </a:cubicBezTo>
                      <a:cubicBezTo>
                        <a:pt x="56087" y="5004"/>
                        <a:pt x="56087" y="5131"/>
                        <a:pt x="56055" y="5226"/>
                      </a:cubicBezTo>
                      <a:cubicBezTo>
                        <a:pt x="56055" y="5257"/>
                        <a:pt x="56055" y="5289"/>
                        <a:pt x="56055" y="5321"/>
                      </a:cubicBezTo>
                      <a:cubicBezTo>
                        <a:pt x="55992" y="5321"/>
                        <a:pt x="55960" y="5352"/>
                        <a:pt x="55928" y="5352"/>
                      </a:cubicBezTo>
                      <a:cubicBezTo>
                        <a:pt x="55928" y="5352"/>
                        <a:pt x="55928" y="5321"/>
                        <a:pt x="55928" y="5321"/>
                      </a:cubicBezTo>
                      <a:cubicBezTo>
                        <a:pt x="55897" y="5226"/>
                        <a:pt x="55897" y="5099"/>
                        <a:pt x="55897" y="5004"/>
                      </a:cubicBezTo>
                      <a:cubicBezTo>
                        <a:pt x="55897" y="4972"/>
                        <a:pt x="55865" y="4909"/>
                        <a:pt x="55865" y="4877"/>
                      </a:cubicBezTo>
                      <a:cubicBezTo>
                        <a:pt x="55865" y="4846"/>
                        <a:pt x="55865" y="4814"/>
                        <a:pt x="55833" y="4814"/>
                      </a:cubicBezTo>
                      <a:cubicBezTo>
                        <a:pt x="55802" y="4782"/>
                        <a:pt x="55770" y="4751"/>
                        <a:pt x="55738" y="4751"/>
                      </a:cubicBezTo>
                      <a:cubicBezTo>
                        <a:pt x="55643" y="4751"/>
                        <a:pt x="55612" y="4814"/>
                        <a:pt x="55580" y="4877"/>
                      </a:cubicBezTo>
                      <a:cubicBezTo>
                        <a:pt x="55517" y="5004"/>
                        <a:pt x="55485" y="5036"/>
                        <a:pt x="55453" y="5099"/>
                      </a:cubicBezTo>
                      <a:cubicBezTo>
                        <a:pt x="55419" y="5116"/>
                        <a:pt x="55395" y="5151"/>
                        <a:pt x="55384" y="5189"/>
                      </a:cubicBezTo>
                      <a:lnTo>
                        <a:pt x="55384" y="5189"/>
                      </a:lnTo>
                      <a:cubicBezTo>
                        <a:pt x="55388" y="5170"/>
                        <a:pt x="55390" y="5150"/>
                        <a:pt x="55390" y="5131"/>
                      </a:cubicBezTo>
                      <a:cubicBezTo>
                        <a:pt x="55390" y="5036"/>
                        <a:pt x="55358" y="4941"/>
                        <a:pt x="55263" y="4877"/>
                      </a:cubicBezTo>
                      <a:cubicBezTo>
                        <a:pt x="55073" y="4782"/>
                        <a:pt x="54946" y="4624"/>
                        <a:pt x="54788" y="4529"/>
                      </a:cubicBezTo>
                      <a:lnTo>
                        <a:pt x="54693" y="4529"/>
                      </a:lnTo>
                      <a:cubicBezTo>
                        <a:pt x="54566" y="4529"/>
                        <a:pt x="54471" y="4624"/>
                        <a:pt x="54408" y="4719"/>
                      </a:cubicBezTo>
                      <a:cubicBezTo>
                        <a:pt x="54345" y="4814"/>
                        <a:pt x="54281" y="4909"/>
                        <a:pt x="54218" y="4941"/>
                      </a:cubicBezTo>
                      <a:cubicBezTo>
                        <a:pt x="54155" y="5004"/>
                        <a:pt x="54123" y="5067"/>
                        <a:pt x="54091" y="5099"/>
                      </a:cubicBezTo>
                      <a:cubicBezTo>
                        <a:pt x="54060" y="5131"/>
                        <a:pt x="54060" y="5162"/>
                        <a:pt x="53996" y="5162"/>
                      </a:cubicBezTo>
                      <a:cubicBezTo>
                        <a:pt x="53838" y="5194"/>
                        <a:pt x="53743" y="5321"/>
                        <a:pt x="53743" y="5479"/>
                      </a:cubicBezTo>
                      <a:cubicBezTo>
                        <a:pt x="53743" y="5637"/>
                        <a:pt x="53806" y="5764"/>
                        <a:pt x="53965" y="5859"/>
                      </a:cubicBezTo>
                      <a:cubicBezTo>
                        <a:pt x="54060" y="5922"/>
                        <a:pt x="54123" y="5954"/>
                        <a:pt x="54186" y="6017"/>
                      </a:cubicBezTo>
                      <a:cubicBezTo>
                        <a:pt x="54218" y="6017"/>
                        <a:pt x="54218" y="6049"/>
                        <a:pt x="54218" y="6049"/>
                      </a:cubicBezTo>
                      <a:lnTo>
                        <a:pt x="54218" y="6081"/>
                      </a:lnTo>
                      <a:cubicBezTo>
                        <a:pt x="54186" y="6081"/>
                        <a:pt x="54091" y="6049"/>
                        <a:pt x="54060" y="6017"/>
                      </a:cubicBezTo>
                      <a:cubicBezTo>
                        <a:pt x="53996" y="6017"/>
                        <a:pt x="53933" y="5986"/>
                        <a:pt x="53933" y="5986"/>
                      </a:cubicBezTo>
                      <a:cubicBezTo>
                        <a:pt x="53901" y="5986"/>
                        <a:pt x="53680" y="5859"/>
                        <a:pt x="53521" y="5827"/>
                      </a:cubicBezTo>
                      <a:cubicBezTo>
                        <a:pt x="53507" y="5831"/>
                        <a:pt x="53493" y="5832"/>
                        <a:pt x="53478" y="5832"/>
                      </a:cubicBezTo>
                      <a:cubicBezTo>
                        <a:pt x="53353" y="5832"/>
                        <a:pt x="53187" y="5729"/>
                        <a:pt x="53046" y="5701"/>
                      </a:cubicBezTo>
                      <a:cubicBezTo>
                        <a:pt x="52983" y="5701"/>
                        <a:pt x="52920" y="5669"/>
                        <a:pt x="52825" y="5669"/>
                      </a:cubicBezTo>
                      <a:cubicBezTo>
                        <a:pt x="52698" y="5701"/>
                        <a:pt x="52540" y="5701"/>
                        <a:pt x="52413" y="5796"/>
                      </a:cubicBezTo>
                      <a:cubicBezTo>
                        <a:pt x="52381" y="5859"/>
                        <a:pt x="52318" y="5922"/>
                        <a:pt x="52286" y="5986"/>
                      </a:cubicBezTo>
                      <a:cubicBezTo>
                        <a:pt x="52223" y="6049"/>
                        <a:pt x="52160" y="6081"/>
                        <a:pt x="52160" y="6081"/>
                      </a:cubicBezTo>
                      <a:lnTo>
                        <a:pt x="52128" y="6081"/>
                      </a:lnTo>
                      <a:cubicBezTo>
                        <a:pt x="52096" y="6049"/>
                        <a:pt x="52065" y="6017"/>
                        <a:pt x="52033" y="5986"/>
                      </a:cubicBezTo>
                      <a:cubicBezTo>
                        <a:pt x="52001" y="5954"/>
                        <a:pt x="51938" y="5922"/>
                        <a:pt x="51875" y="5922"/>
                      </a:cubicBezTo>
                      <a:cubicBezTo>
                        <a:pt x="51811" y="5922"/>
                        <a:pt x="51748" y="5954"/>
                        <a:pt x="51685" y="5986"/>
                      </a:cubicBezTo>
                      <a:lnTo>
                        <a:pt x="51336" y="5986"/>
                      </a:lnTo>
                      <a:cubicBezTo>
                        <a:pt x="51273" y="5986"/>
                        <a:pt x="51178" y="5986"/>
                        <a:pt x="51115" y="6081"/>
                      </a:cubicBezTo>
                      <a:cubicBezTo>
                        <a:pt x="51083" y="6112"/>
                        <a:pt x="51083" y="6112"/>
                        <a:pt x="51083" y="6144"/>
                      </a:cubicBezTo>
                      <a:cubicBezTo>
                        <a:pt x="51051" y="6112"/>
                        <a:pt x="50956" y="6081"/>
                        <a:pt x="50861" y="6049"/>
                      </a:cubicBezTo>
                      <a:cubicBezTo>
                        <a:pt x="50766" y="6017"/>
                        <a:pt x="50703" y="5986"/>
                        <a:pt x="50639" y="5986"/>
                      </a:cubicBezTo>
                      <a:cubicBezTo>
                        <a:pt x="50513" y="5986"/>
                        <a:pt x="50449" y="6049"/>
                        <a:pt x="50386" y="6112"/>
                      </a:cubicBezTo>
                      <a:cubicBezTo>
                        <a:pt x="50323" y="6144"/>
                        <a:pt x="50291" y="6176"/>
                        <a:pt x="50164" y="6207"/>
                      </a:cubicBezTo>
                      <a:cubicBezTo>
                        <a:pt x="50101" y="6239"/>
                        <a:pt x="50038" y="6239"/>
                        <a:pt x="49974" y="6239"/>
                      </a:cubicBezTo>
                      <a:cubicBezTo>
                        <a:pt x="49879" y="6239"/>
                        <a:pt x="49784" y="6207"/>
                        <a:pt x="49721" y="6207"/>
                      </a:cubicBezTo>
                      <a:cubicBezTo>
                        <a:pt x="49626" y="6207"/>
                        <a:pt x="49531" y="6239"/>
                        <a:pt x="49468" y="6334"/>
                      </a:cubicBezTo>
                      <a:cubicBezTo>
                        <a:pt x="49446" y="6356"/>
                        <a:pt x="49424" y="6392"/>
                        <a:pt x="49403" y="6423"/>
                      </a:cubicBezTo>
                      <a:lnTo>
                        <a:pt x="49403" y="6423"/>
                      </a:lnTo>
                      <a:cubicBezTo>
                        <a:pt x="49404" y="6417"/>
                        <a:pt x="49404" y="6410"/>
                        <a:pt x="49404" y="6397"/>
                      </a:cubicBezTo>
                      <a:cubicBezTo>
                        <a:pt x="49436" y="6302"/>
                        <a:pt x="49499" y="6239"/>
                        <a:pt x="49499" y="6144"/>
                      </a:cubicBezTo>
                      <a:cubicBezTo>
                        <a:pt x="49499" y="6081"/>
                        <a:pt x="49468" y="6049"/>
                        <a:pt x="49436" y="5986"/>
                      </a:cubicBezTo>
                      <a:cubicBezTo>
                        <a:pt x="49341" y="5922"/>
                        <a:pt x="49246" y="5922"/>
                        <a:pt x="49151" y="5922"/>
                      </a:cubicBezTo>
                      <a:lnTo>
                        <a:pt x="48929" y="5922"/>
                      </a:lnTo>
                      <a:cubicBezTo>
                        <a:pt x="48866" y="5954"/>
                        <a:pt x="48803" y="5954"/>
                        <a:pt x="48739" y="6017"/>
                      </a:cubicBezTo>
                      <a:cubicBezTo>
                        <a:pt x="48708" y="6112"/>
                        <a:pt x="48708" y="6176"/>
                        <a:pt x="48708" y="6239"/>
                      </a:cubicBezTo>
                      <a:cubicBezTo>
                        <a:pt x="48708" y="6366"/>
                        <a:pt x="48708" y="6492"/>
                        <a:pt x="48739" y="6587"/>
                      </a:cubicBezTo>
                      <a:cubicBezTo>
                        <a:pt x="48771" y="6587"/>
                        <a:pt x="48771" y="6587"/>
                        <a:pt x="48771" y="6619"/>
                      </a:cubicBezTo>
                      <a:cubicBezTo>
                        <a:pt x="48739" y="6587"/>
                        <a:pt x="48676" y="6556"/>
                        <a:pt x="48644" y="6556"/>
                      </a:cubicBezTo>
                      <a:lnTo>
                        <a:pt x="48581" y="6556"/>
                      </a:lnTo>
                      <a:cubicBezTo>
                        <a:pt x="48549" y="6556"/>
                        <a:pt x="48486" y="6587"/>
                        <a:pt x="48454" y="6587"/>
                      </a:cubicBezTo>
                      <a:cubicBezTo>
                        <a:pt x="48454" y="6587"/>
                        <a:pt x="48486" y="6556"/>
                        <a:pt x="48486" y="6524"/>
                      </a:cubicBezTo>
                      <a:cubicBezTo>
                        <a:pt x="48486" y="6397"/>
                        <a:pt x="48423" y="6366"/>
                        <a:pt x="48359" y="6334"/>
                      </a:cubicBezTo>
                      <a:cubicBezTo>
                        <a:pt x="48201" y="6239"/>
                        <a:pt x="48011" y="6144"/>
                        <a:pt x="47726" y="6081"/>
                      </a:cubicBezTo>
                      <a:cubicBezTo>
                        <a:pt x="47441" y="6049"/>
                        <a:pt x="47124" y="6049"/>
                        <a:pt x="46713" y="5859"/>
                      </a:cubicBezTo>
                      <a:cubicBezTo>
                        <a:pt x="46301" y="5669"/>
                        <a:pt x="46206" y="5606"/>
                        <a:pt x="46016" y="5542"/>
                      </a:cubicBezTo>
                      <a:cubicBezTo>
                        <a:pt x="45857" y="5479"/>
                        <a:pt x="45161" y="5352"/>
                        <a:pt x="44622" y="5321"/>
                      </a:cubicBezTo>
                      <a:cubicBezTo>
                        <a:pt x="44496" y="5321"/>
                        <a:pt x="44401" y="5352"/>
                        <a:pt x="44306" y="5352"/>
                      </a:cubicBezTo>
                      <a:cubicBezTo>
                        <a:pt x="44052" y="5416"/>
                        <a:pt x="43609" y="5542"/>
                        <a:pt x="43229" y="5669"/>
                      </a:cubicBezTo>
                      <a:cubicBezTo>
                        <a:pt x="43007" y="5732"/>
                        <a:pt x="42817" y="5796"/>
                        <a:pt x="42691" y="5859"/>
                      </a:cubicBezTo>
                      <a:cubicBezTo>
                        <a:pt x="42627" y="5891"/>
                        <a:pt x="42564" y="5922"/>
                        <a:pt x="42501" y="5922"/>
                      </a:cubicBezTo>
                      <a:cubicBezTo>
                        <a:pt x="42469" y="5954"/>
                        <a:pt x="42437" y="5954"/>
                        <a:pt x="42406" y="5986"/>
                      </a:cubicBezTo>
                      <a:cubicBezTo>
                        <a:pt x="42342" y="6049"/>
                        <a:pt x="42311" y="6144"/>
                        <a:pt x="42216" y="6271"/>
                      </a:cubicBezTo>
                      <a:cubicBezTo>
                        <a:pt x="42152" y="6366"/>
                        <a:pt x="42089" y="6492"/>
                        <a:pt x="41962" y="6619"/>
                      </a:cubicBezTo>
                      <a:cubicBezTo>
                        <a:pt x="41709" y="6872"/>
                        <a:pt x="41265" y="7411"/>
                        <a:pt x="40949" y="7474"/>
                      </a:cubicBezTo>
                      <a:cubicBezTo>
                        <a:pt x="40759" y="7537"/>
                        <a:pt x="40537" y="7664"/>
                        <a:pt x="40410" y="7791"/>
                      </a:cubicBezTo>
                      <a:cubicBezTo>
                        <a:pt x="40315" y="7854"/>
                        <a:pt x="40252" y="7917"/>
                        <a:pt x="40189" y="7981"/>
                      </a:cubicBezTo>
                      <a:cubicBezTo>
                        <a:pt x="40157" y="8044"/>
                        <a:pt x="40125" y="8076"/>
                        <a:pt x="40094" y="8171"/>
                      </a:cubicBezTo>
                      <a:cubicBezTo>
                        <a:pt x="40125" y="8234"/>
                        <a:pt x="40157" y="8329"/>
                        <a:pt x="40157" y="8424"/>
                      </a:cubicBezTo>
                      <a:cubicBezTo>
                        <a:pt x="40189" y="8519"/>
                        <a:pt x="40220" y="8614"/>
                        <a:pt x="40220" y="8646"/>
                      </a:cubicBezTo>
                      <a:cubicBezTo>
                        <a:pt x="40220" y="8678"/>
                        <a:pt x="40220" y="8709"/>
                        <a:pt x="40220" y="8741"/>
                      </a:cubicBezTo>
                      <a:cubicBezTo>
                        <a:pt x="40220" y="8836"/>
                        <a:pt x="40252" y="8931"/>
                        <a:pt x="40315" y="9058"/>
                      </a:cubicBezTo>
                      <a:cubicBezTo>
                        <a:pt x="40347" y="9153"/>
                        <a:pt x="40442" y="9279"/>
                        <a:pt x="40569" y="9311"/>
                      </a:cubicBezTo>
                      <a:cubicBezTo>
                        <a:pt x="40664" y="9374"/>
                        <a:pt x="40790" y="9406"/>
                        <a:pt x="40885" y="9406"/>
                      </a:cubicBezTo>
                      <a:cubicBezTo>
                        <a:pt x="40949" y="9406"/>
                        <a:pt x="40980" y="9374"/>
                        <a:pt x="41044" y="9374"/>
                      </a:cubicBezTo>
                      <a:cubicBezTo>
                        <a:pt x="40949" y="9406"/>
                        <a:pt x="40854" y="9469"/>
                        <a:pt x="40822" y="9564"/>
                      </a:cubicBezTo>
                      <a:cubicBezTo>
                        <a:pt x="40759" y="9691"/>
                        <a:pt x="40727" y="9849"/>
                        <a:pt x="40727" y="9976"/>
                      </a:cubicBezTo>
                      <a:cubicBezTo>
                        <a:pt x="40727" y="10071"/>
                        <a:pt x="40759" y="10134"/>
                        <a:pt x="40790" y="10198"/>
                      </a:cubicBezTo>
                      <a:cubicBezTo>
                        <a:pt x="40822" y="10229"/>
                        <a:pt x="40822" y="10261"/>
                        <a:pt x="40854" y="10293"/>
                      </a:cubicBezTo>
                      <a:cubicBezTo>
                        <a:pt x="40790" y="10293"/>
                        <a:pt x="40727" y="10261"/>
                        <a:pt x="40664" y="10261"/>
                      </a:cubicBezTo>
                      <a:cubicBezTo>
                        <a:pt x="40505" y="10261"/>
                        <a:pt x="40379" y="10293"/>
                        <a:pt x="40284" y="10419"/>
                      </a:cubicBezTo>
                      <a:cubicBezTo>
                        <a:pt x="40157" y="10546"/>
                        <a:pt x="39935" y="10768"/>
                        <a:pt x="39872" y="10863"/>
                      </a:cubicBezTo>
                      <a:cubicBezTo>
                        <a:pt x="39840" y="10863"/>
                        <a:pt x="39745" y="10863"/>
                        <a:pt x="39682" y="10894"/>
                      </a:cubicBezTo>
                      <a:cubicBezTo>
                        <a:pt x="39650" y="10894"/>
                        <a:pt x="39619" y="10894"/>
                        <a:pt x="39587" y="10926"/>
                      </a:cubicBezTo>
                      <a:cubicBezTo>
                        <a:pt x="39587" y="10894"/>
                        <a:pt x="39587" y="10894"/>
                        <a:pt x="39587" y="10894"/>
                      </a:cubicBezTo>
                      <a:cubicBezTo>
                        <a:pt x="39555" y="10673"/>
                        <a:pt x="39365" y="10388"/>
                        <a:pt x="39144" y="10261"/>
                      </a:cubicBezTo>
                      <a:cubicBezTo>
                        <a:pt x="39112" y="10261"/>
                        <a:pt x="39017" y="10134"/>
                        <a:pt x="38922" y="9976"/>
                      </a:cubicBezTo>
                      <a:cubicBezTo>
                        <a:pt x="38827" y="9849"/>
                        <a:pt x="38764" y="9723"/>
                        <a:pt x="38700" y="9659"/>
                      </a:cubicBezTo>
                      <a:cubicBezTo>
                        <a:pt x="38700" y="9628"/>
                        <a:pt x="38732" y="9501"/>
                        <a:pt x="38764" y="9343"/>
                      </a:cubicBezTo>
                      <a:cubicBezTo>
                        <a:pt x="38764" y="9279"/>
                        <a:pt x="38732" y="9216"/>
                        <a:pt x="38669" y="9153"/>
                      </a:cubicBezTo>
                      <a:cubicBezTo>
                        <a:pt x="38605" y="9058"/>
                        <a:pt x="38542" y="8994"/>
                        <a:pt x="38479" y="8963"/>
                      </a:cubicBezTo>
                      <a:cubicBezTo>
                        <a:pt x="38415" y="8931"/>
                        <a:pt x="38352" y="8931"/>
                        <a:pt x="38289" y="8868"/>
                      </a:cubicBezTo>
                      <a:cubicBezTo>
                        <a:pt x="38225" y="8836"/>
                        <a:pt x="38162" y="8804"/>
                        <a:pt x="38130" y="8804"/>
                      </a:cubicBezTo>
                      <a:cubicBezTo>
                        <a:pt x="37940" y="8804"/>
                        <a:pt x="37845" y="8963"/>
                        <a:pt x="37782" y="9058"/>
                      </a:cubicBezTo>
                      <a:cubicBezTo>
                        <a:pt x="37750" y="9089"/>
                        <a:pt x="37750" y="9089"/>
                        <a:pt x="37750" y="9089"/>
                      </a:cubicBezTo>
                      <a:cubicBezTo>
                        <a:pt x="37750" y="9089"/>
                        <a:pt x="37687" y="9026"/>
                        <a:pt x="37592" y="9026"/>
                      </a:cubicBezTo>
                      <a:cubicBezTo>
                        <a:pt x="37560" y="9026"/>
                        <a:pt x="37528" y="9026"/>
                        <a:pt x="37497" y="9058"/>
                      </a:cubicBezTo>
                      <a:cubicBezTo>
                        <a:pt x="37370" y="9089"/>
                        <a:pt x="37338" y="9216"/>
                        <a:pt x="37338" y="9343"/>
                      </a:cubicBezTo>
                      <a:cubicBezTo>
                        <a:pt x="37338" y="9438"/>
                        <a:pt x="37370" y="9564"/>
                        <a:pt x="37433" y="9659"/>
                      </a:cubicBezTo>
                      <a:cubicBezTo>
                        <a:pt x="37465" y="9691"/>
                        <a:pt x="37465" y="9723"/>
                        <a:pt x="37497" y="9786"/>
                      </a:cubicBezTo>
                      <a:cubicBezTo>
                        <a:pt x="37465" y="9754"/>
                        <a:pt x="37433" y="9754"/>
                        <a:pt x="37402" y="9754"/>
                      </a:cubicBezTo>
                      <a:cubicBezTo>
                        <a:pt x="37370" y="9754"/>
                        <a:pt x="37338" y="9754"/>
                        <a:pt x="37307" y="9786"/>
                      </a:cubicBezTo>
                      <a:cubicBezTo>
                        <a:pt x="37180" y="9818"/>
                        <a:pt x="37117" y="9913"/>
                        <a:pt x="37085" y="9976"/>
                      </a:cubicBezTo>
                      <a:cubicBezTo>
                        <a:pt x="37053" y="10008"/>
                        <a:pt x="37053" y="10039"/>
                        <a:pt x="37022" y="10039"/>
                      </a:cubicBezTo>
                      <a:cubicBezTo>
                        <a:pt x="36958" y="10039"/>
                        <a:pt x="36895" y="10039"/>
                        <a:pt x="36832" y="10071"/>
                      </a:cubicBezTo>
                      <a:cubicBezTo>
                        <a:pt x="36768" y="10134"/>
                        <a:pt x="36705" y="10198"/>
                        <a:pt x="36705" y="10293"/>
                      </a:cubicBezTo>
                      <a:cubicBezTo>
                        <a:pt x="36705" y="10324"/>
                        <a:pt x="36705" y="10356"/>
                        <a:pt x="36737" y="10388"/>
                      </a:cubicBezTo>
                      <a:cubicBezTo>
                        <a:pt x="36737" y="10514"/>
                        <a:pt x="36768" y="10578"/>
                        <a:pt x="36768" y="10609"/>
                      </a:cubicBezTo>
                      <a:lnTo>
                        <a:pt x="36768" y="10641"/>
                      </a:lnTo>
                      <a:cubicBezTo>
                        <a:pt x="36705" y="10673"/>
                        <a:pt x="36673" y="10768"/>
                        <a:pt x="36673" y="10831"/>
                      </a:cubicBezTo>
                      <a:cubicBezTo>
                        <a:pt x="36673" y="10926"/>
                        <a:pt x="36705" y="10989"/>
                        <a:pt x="36768" y="11084"/>
                      </a:cubicBezTo>
                      <a:cubicBezTo>
                        <a:pt x="36800" y="11148"/>
                        <a:pt x="36863" y="11211"/>
                        <a:pt x="36958" y="11211"/>
                      </a:cubicBezTo>
                      <a:cubicBezTo>
                        <a:pt x="36990" y="11243"/>
                        <a:pt x="36990" y="11243"/>
                        <a:pt x="37022" y="11243"/>
                      </a:cubicBezTo>
                      <a:cubicBezTo>
                        <a:pt x="37212" y="11211"/>
                        <a:pt x="37370" y="11084"/>
                        <a:pt x="37497" y="11021"/>
                      </a:cubicBezTo>
                      <a:cubicBezTo>
                        <a:pt x="37624" y="10926"/>
                        <a:pt x="37845" y="10768"/>
                        <a:pt x="37845" y="10483"/>
                      </a:cubicBezTo>
                      <a:cubicBezTo>
                        <a:pt x="37845" y="10356"/>
                        <a:pt x="37845" y="10261"/>
                        <a:pt x="37814" y="10134"/>
                      </a:cubicBezTo>
                      <a:lnTo>
                        <a:pt x="37814" y="10134"/>
                      </a:lnTo>
                      <a:cubicBezTo>
                        <a:pt x="37845" y="10166"/>
                        <a:pt x="37845" y="10166"/>
                        <a:pt x="37877" y="10166"/>
                      </a:cubicBezTo>
                      <a:cubicBezTo>
                        <a:pt x="37972" y="10229"/>
                        <a:pt x="38067" y="10261"/>
                        <a:pt x="38162" y="10293"/>
                      </a:cubicBezTo>
                      <a:cubicBezTo>
                        <a:pt x="38194" y="10324"/>
                        <a:pt x="38194" y="10324"/>
                        <a:pt x="38225" y="10324"/>
                      </a:cubicBezTo>
                      <a:cubicBezTo>
                        <a:pt x="38162" y="10388"/>
                        <a:pt x="38067" y="10451"/>
                        <a:pt x="38004" y="10546"/>
                      </a:cubicBezTo>
                      <a:cubicBezTo>
                        <a:pt x="37909" y="10641"/>
                        <a:pt x="37845" y="10736"/>
                        <a:pt x="37814" y="10863"/>
                      </a:cubicBezTo>
                      <a:cubicBezTo>
                        <a:pt x="37782" y="10863"/>
                        <a:pt x="37782" y="10894"/>
                        <a:pt x="37782" y="10894"/>
                      </a:cubicBezTo>
                      <a:cubicBezTo>
                        <a:pt x="37814" y="11084"/>
                        <a:pt x="37909" y="11116"/>
                        <a:pt x="38004" y="11179"/>
                      </a:cubicBezTo>
                      <a:cubicBezTo>
                        <a:pt x="38035" y="11211"/>
                        <a:pt x="38067" y="11211"/>
                        <a:pt x="38067" y="11243"/>
                      </a:cubicBezTo>
                      <a:cubicBezTo>
                        <a:pt x="38067" y="11274"/>
                        <a:pt x="38067" y="11306"/>
                        <a:pt x="38067" y="11338"/>
                      </a:cubicBezTo>
                      <a:cubicBezTo>
                        <a:pt x="38067" y="11369"/>
                        <a:pt x="38099" y="11464"/>
                        <a:pt x="38162" y="11496"/>
                      </a:cubicBezTo>
                      <a:lnTo>
                        <a:pt x="38225" y="11496"/>
                      </a:lnTo>
                      <a:cubicBezTo>
                        <a:pt x="38352" y="11496"/>
                        <a:pt x="38384" y="11433"/>
                        <a:pt x="38415" y="11401"/>
                      </a:cubicBezTo>
                      <a:cubicBezTo>
                        <a:pt x="38447" y="11338"/>
                        <a:pt x="38479" y="11338"/>
                        <a:pt x="38510" y="11338"/>
                      </a:cubicBezTo>
                      <a:cubicBezTo>
                        <a:pt x="38605" y="11338"/>
                        <a:pt x="38890" y="11433"/>
                        <a:pt x="39080" y="11464"/>
                      </a:cubicBezTo>
                      <a:cubicBezTo>
                        <a:pt x="38954" y="11496"/>
                        <a:pt x="38795" y="11528"/>
                        <a:pt x="38669" y="11559"/>
                      </a:cubicBezTo>
                      <a:cubicBezTo>
                        <a:pt x="38510" y="11591"/>
                        <a:pt x="38447" y="11654"/>
                        <a:pt x="38415" y="11686"/>
                      </a:cubicBezTo>
                      <a:cubicBezTo>
                        <a:pt x="38352" y="11718"/>
                        <a:pt x="38320" y="11749"/>
                        <a:pt x="38194" y="11749"/>
                      </a:cubicBezTo>
                      <a:cubicBezTo>
                        <a:pt x="38099" y="11749"/>
                        <a:pt x="38035" y="11781"/>
                        <a:pt x="38004" y="11813"/>
                      </a:cubicBezTo>
                      <a:cubicBezTo>
                        <a:pt x="37940" y="11844"/>
                        <a:pt x="37877" y="11876"/>
                        <a:pt x="37877" y="11971"/>
                      </a:cubicBezTo>
                      <a:cubicBezTo>
                        <a:pt x="37877" y="12034"/>
                        <a:pt x="37940" y="12098"/>
                        <a:pt x="37972" y="12129"/>
                      </a:cubicBezTo>
                      <a:cubicBezTo>
                        <a:pt x="38004" y="12161"/>
                        <a:pt x="38067" y="12161"/>
                        <a:pt x="38130" y="12193"/>
                      </a:cubicBezTo>
                      <a:cubicBezTo>
                        <a:pt x="38225" y="12193"/>
                        <a:pt x="38384" y="12256"/>
                        <a:pt x="38510" y="12351"/>
                      </a:cubicBezTo>
                      <a:cubicBezTo>
                        <a:pt x="38605" y="12414"/>
                        <a:pt x="38700" y="12509"/>
                        <a:pt x="38700" y="12541"/>
                      </a:cubicBezTo>
                      <a:cubicBezTo>
                        <a:pt x="38700" y="12573"/>
                        <a:pt x="38700" y="12604"/>
                        <a:pt x="38700" y="12668"/>
                      </a:cubicBezTo>
                      <a:cubicBezTo>
                        <a:pt x="38700" y="12826"/>
                        <a:pt x="38669" y="13016"/>
                        <a:pt x="38574" y="13175"/>
                      </a:cubicBezTo>
                      <a:cubicBezTo>
                        <a:pt x="38574" y="13175"/>
                        <a:pt x="38542" y="13206"/>
                        <a:pt x="38447" y="13206"/>
                      </a:cubicBezTo>
                      <a:cubicBezTo>
                        <a:pt x="38320" y="13206"/>
                        <a:pt x="38130" y="13175"/>
                        <a:pt x="38004" y="13175"/>
                      </a:cubicBezTo>
                      <a:cubicBezTo>
                        <a:pt x="37877" y="13175"/>
                        <a:pt x="37592" y="13111"/>
                        <a:pt x="37402" y="13111"/>
                      </a:cubicBezTo>
                      <a:cubicBezTo>
                        <a:pt x="37275" y="13111"/>
                        <a:pt x="37180" y="13143"/>
                        <a:pt x="37085" y="13175"/>
                      </a:cubicBezTo>
                      <a:cubicBezTo>
                        <a:pt x="36927" y="13270"/>
                        <a:pt x="36895" y="13491"/>
                        <a:pt x="36895" y="13681"/>
                      </a:cubicBezTo>
                      <a:cubicBezTo>
                        <a:pt x="36895" y="13840"/>
                        <a:pt x="36927" y="13998"/>
                        <a:pt x="36958" y="14093"/>
                      </a:cubicBezTo>
                      <a:cubicBezTo>
                        <a:pt x="36958" y="14156"/>
                        <a:pt x="36958" y="14188"/>
                        <a:pt x="36958" y="14220"/>
                      </a:cubicBezTo>
                      <a:cubicBezTo>
                        <a:pt x="36958" y="14315"/>
                        <a:pt x="36927" y="14346"/>
                        <a:pt x="36895" y="14410"/>
                      </a:cubicBezTo>
                      <a:cubicBezTo>
                        <a:pt x="36800" y="14473"/>
                        <a:pt x="36800" y="14568"/>
                        <a:pt x="36800" y="14695"/>
                      </a:cubicBezTo>
                      <a:cubicBezTo>
                        <a:pt x="36800" y="14790"/>
                        <a:pt x="36800" y="14885"/>
                        <a:pt x="36895" y="14948"/>
                      </a:cubicBezTo>
                      <a:cubicBezTo>
                        <a:pt x="36927" y="14980"/>
                        <a:pt x="36958" y="15043"/>
                        <a:pt x="36990" y="15138"/>
                      </a:cubicBezTo>
                      <a:cubicBezTo>
                        <a:pt x="37053" y="15201"/>
                        <a:pt x="37053" y="15265"/>
                        <a:pt x="37180" y="15328"/>
                      </a:cubicBezTo>
                      <a:lnTo>
                        <a:pt x="37243" y="15328"/>
                      </a:lnTo>
                      <a:cubicBezTo>
                        <a:pt x="37307" y="15328"/>
                        <a:pt x="37370" y="15296"/>
                        <a:pt x="37433" y="15296"/>
                      </a:cubicBezTo>
                      <a:cubicBezTo>
                        <a:pt x="37497" y="15296"/>
                        <a:pt x="37528" y="15328"/>
                        <a:pt x="37528" y="15328"/>
                      </a:cubicBezTo>
                      <a:cubicBezTo>
                        <a:pt x="37560" y="15360"/>
                        <a:pt x="37592" y="15455"/>
                        <a:pt x="37655" y="15518"/>
                      </a:cubicBezTo>
                      <a:cubicBezTo>
                        <a:pt x="37655" y="15550"/>
                        <a:pt x="37687" y="15613"/>
                        <a:pt x="37719" y="15645"/>
                      </a:cubicBezTo>
                      <a:cubicBezTo>
                        <a:pt x="37592" y="15740"/>
                        <a:pt x="37465" y="15835"/>
                        <a:pt x="37402" y="15930"/>
                      </a:cubicBezTo>
                      <a:cubicBezTo>
                        <a:pt x="37338" y="15961"/>
                        <a:pt x="37307" y="15993"/>
                        <a:pt x="37275" y="16025"/>
                      </a:cubicBezTo>
                      <a:cubicBezTo>
                        <a:pt x="37275" y="16025"/>
                        <a:pt x="37243" y="16025"/>
                        <a:pt x="37243" y="16056"/>
                      </a:cubicBezTo>
                      <a:cubicBezTo>
                        <a:pt x="37212" y="16056"/>
                        <a:pt x="37180" y="16056"/>
                        <a:pt x="37148" y="16088"/>
                      </a:cubicBezTo>
                      <a:cubicBezTo>
                        <a:pt x="37053" y="16183"/>
                        <a:pt x="36927" y="16373"/>
                        <a:pt x="36832" y="16658"/>
                      </a:cubicBezTo>
                      <a:cubicBezTo>
                        <a:pt x="36768" y="16848"/>
                        <a:pt x="36768" y="17038"/>
                        <a:pt x="36768" y="17165"/>
                      </a:cubicBezTo>
                      <a:cubicBezTo>
                        <a:pt x="36768" y="17291"/>
                        <a:pt x="36737" y="17355"/>
                        <a:pt x="36705" y="17386"/>
                      </a:cubicBezTo>
                      <a:cubicBezTo>
                        <a:pt x="36483" y="17513"/>
                        <a:pt x="36103" y="17766"/>
                        <a:pt x="35945" y="17988"/>
                      </a:cubicBezTo>
                      <a:cubicBezTo>
                        <a:pt x="35850" y="18115"/>
                        <a:pt x="35755" y="18337"/>
                        <a:pt x="35660" y="18558"/>
                      </a:cubicBezTo>
                      <a:cubicBezTo>
                        <a:pt x="35565" y="18812"/>
                        <a:pt x="35470" y="19065"/>
                        <a:pt x="35407" y="19192"/>
                      </a:cubicBezTo>
                      <a:cubicBezTo>
                        <a:pt x="35312" y="19318"/>
                        <a:pt x="35312" y="19445"/>
                        <a:pt x="35312" y="19540"/>
                      </a:cubicBezTo>
                      <a:cubicBezTo>
                        <a:pt x="35312" y="19762"/>
                        <a:pt x="35407" y="19983"/>
                        <a:pt x="35407" y="20078"/>
                      </a:cubicBezTo>
                      <a:cubicBezTo>
                        <a:pt x="35438" y="20205"/>
                        <a:pt x="35502" y="20363"/>
                        <a:pt x="35502" y="20522"/>
                      </a:cubicBezTo>
                      <a:cubicBezTo>
                        <a:pt x="35502" y="20648"/>
                        <a:pt x="35470" y="20775"/>
                        <a:pt x="35407" y="20902"/>
                      </a:cubicBezTo>
                      <a:cubicBezTo>
                        <a:pt x="35280" y="21060"/>
                        <a:pt x="35248" y="21218"/>
                        <a:pt x="35217" y="21282"/>
                      </a:cubicBezTo>
                      <a:cubicBezTo>
                        <a:pt x="35185" y="21345"/>
                        <a:pt x="35185" y="21377"/>
                        <a:pt x="35153" y="21377"/>
                      </a:cubicBezTo>
                      <a:cubicBezTo>
                        <a:pt x="35153" y="21377"/>
                        <a:pt x="35122" y="21377"/>
                        <a:pt x="35122" y="21408"/>
                      </a:cubicBezTo>
                      <a:cubicBezTo>
                        <a:pt x="35090" y="21440"/>
                        <a:pt x="35058" y="21472"/>
                        <a:pt x="35058" y="21503"/>
                      </a:cubicBezTo>
                      <a:cubicBezTo>
                        <a:pt x="35058" y="21567"/>
                        <a:pt x="35090" y="21598"/>
                        <a:pt x="35090" y="21598"/>
                      </a:cubicBezTo>
                      <a:cubicBezTo>
                        <a:pt x="35153" y="21662"/>
                        <a:pt x="35217" y="21757"/>
                        <a:pt x="35217" y="21852"/>
                      </a:cubicBezTo>
                      <a:cubicBezTo>
                        <a:pt x="35217" y="21883"/>
                        <a:pt x="35217" y="21883"/>
                        <a:pt x="35217" y="21915"/>
                      </a:cubicBezTo>
                      <a:cubicBezTo>
                        <a:pt x="35217" y="21978"/>
                        <a:pt x="35217" y="22105"/>
                        <a:pt x="35185" y="22200"/>
                      </a:cubicBezTo>
                      <a:cubicBezTo>
                        <a:pt x="35185" y="22358"/>
                        <a:pt x="35280" y="22517"/>
                        <a:pt x="35470" y="22644"/>
                      </a:cubicBezTo>
                      <a:cubicBezTo>
                        <a:pt x="35818" y="22865"/>
                        <a:pt x="35945" y="23024"/>
                        <a:pt x="36040" y="23277"/>
                      </a:cubicBezTo>
                      <a:cubicBezTo>
                        <a:pt x="36167" y="23625"/>
                        <a:pt x="36642" y="24100"/>
                        <a:pt x="36642" y="24100"/>
                      </a:cubicBezTo>
                      <a:cubicBezTo>
                        <a:pt x="36642" y="24100"/>
                        <a:pt x="36958" y="24480"/>
                        <a:pt x="37148" y="24670"/>
                      </a:cubicBezTo>
                      <a:cubicBezTo>
                        <a:pt x="37212" y="24734"/>
                        <a:pt x="37275" y="24765"/>
                        <a:pt x="37370" y="24797"/>
                      </a:cubicBezTo>
                      <a:cubicBezTo>
                        <a:pt x="37433" y="24797"/>
                        <a:pt x="37497" y="24734"/>
                        <a:pt x="37528" y="24670"/>
                      </a:cubicBezTo>
                      <a:cubicBezTo>
                        <a:pt x="37528" y="24639"/>
                        <a:pt x="37560" y="24575"/>
                        <a:pt x="37560" y="24512"/>
                      </a:cubicBezTo>
                      <a:cubicBezTo>
                        <a:pt x="37592" y="24480"/>
                        <a:pt x="37592" y="24449"/>
                        <a:pt x="37687" y="24417"/>
                      </a:cubicBezTo>
                      <a:cubicBezTo>
                        <a:pt x="37750" y="24417"/>
                        <a:pt x="37877" y="24385"/>
                        <a:pt x="38004" y="24385"/>
                      </a:cubicBezTo>
                      <a:cubicBezTo>
                        <a:pt x="38194" y="24385"/>
                        <a:pt x="38352" y="24449"/>
                        <a:pt x="38542" y="24449"/>
                      </a:cubicBezTo>
                      <a:cubicBezTo>
                        <a:pt x="38605" y="24449"/>
                        <a:pt x="38669" y="24449"/>
                        <a:pt x="38732" y="24417"/>
                      </a:cubicBezTo>
                      <a:cubicBezTo>
                        <a:pt x="39017" y="24354"/>
                        <a:pt x="39302" y="24132"/>
                        <a:pt x="39365" y="24100"/>
                      </a:cubicBezTo>
                      <a:cubicBezTo>
                        <a:pt x="39460" y="24037"/>
                        <a:pt x="39650" y="23910"/>
                        <a:pt x="39809" y="23910"/>
                      </a:cubicBezTo>
                      <a:cubicBezTo>
                        <a:pt x="39840" y="23910"/>
                        <a:pt x="39904" y="23942"/>
                        <a:pt x="39935" y="23974"/>
                      </a:cubicBezTo>
                      <a:cubicBezTo>
                        <a:pt x="40030" y="24037"/>
                        <a:pt x="40062" y="24132"/>
                        <a:pt x="40125" y="24227"/>
                      </a:cubicBezTo>
                      <a:cubicBezTo>
                        <a:pt x="40157" y="24354"/>
                        <a:pt x="40189" y="24449"/>
                        <a:pt x="40252" y="24575"/>
                      </a:cubicBezTo>
                      <a:cubicBezTo>
                        <a:pt x="40315" y="24670"/>
                        <a:pt x="40410" y="24702"/>
                        <a:pt x="40505" y="24702"/>
                      </a:cubicBezTo>
                      <a:cubicBezTo>
                        <a:pt x="40664" y="24702"/>
                        <a:pt x="40822" y="24607"/>
                        <a:pt x="40917" y="24480"/>
                      </a:cubicBezTo>
                      <a:lnTo>
                        <a:pt x="40980" y="24449"/>
                      </a:lnTo>
                      <a:cubicBezTo>
                        <a:pt x="41012" y="24480"/>
                        <a:pt x="41044" y="24512"/>
                        <a:pt x="41107" y="24544"/>
                      </a:cubicBezTo>
                      <a:cubicBezTo>
                        <a:pt x="41234" y="24639"/>
                        <a:pt x="41297" y="24702"/>
                        <a:pt x="41297" y="24765"/>
                      </a:cubicBezTo>
                      <a:cubicBezTo>
                        <a:pt x="41297" y="24765"/>
                        <a:pt x="41265" y="24829"/>
                        <a:pt x="41202" y="24892"/>
                      </a:cubicBezTo>
                      <a:cubicBezTo>
                        <a:pt x="41075" y="25050"/>
                        <a:pt x="41075" y="25209"/>
                        <a:pt x="41044" y="25367"/>
                      </a:cubicBezTo>
                      <a:cubicBezTo>
                        <a:pt x="41044" y="25525"/>
                        <a:pt x="41044" y="25684"/>
                        <a:pt x="41012" y="25842"/>
                      </a:cubicBezTo>
                      <a:cubicBezTo>
                        <a:pt x="40949" y="25969"/>
                        <a:pt x="40917" y="26064"/>
                        <a:pt x="40917" y="26159"/>
                      </a:cubicBezTo>
                      <a:cubicBezTo>
                        <a:pt x="40917" y="26222"/>
                        <a:pt x="40949" y="26317"/>
                        <a:pt x="40980" y="26349"/>
                      </a:cubicBezTo>
                      <a:cubicBezTo>
                        <a:pt x="41044" y="26412"/>
                        <a:pt x="41075" y="26444"/>
                        <a:pt x="41139" y="26475"/>
                      </a:cubicBezTo>
                      <a:cubicBezTo>
                        <a:pt x="41202" y="26539"/>
                        <a:pt x="41360" y="26792"/>
                        <a:pt x="41487" y="27045"/>
                      </a:cubicBezTo>
                      <a:cubicBezTo>
                        <a:pt x="41645" y="27299"/>
                        <a:pt x="41740" y="27584"/>
                        <a:pt x="41835" y="27679"/>
                      </a:cubicBezTo>
                      <a:cubicBezTo>
                        <a:pt x="41835" y="27679"/>
                        <a:pt x="41835" y="27774"/>
                        <a:pt x="41835" y="27869"/>
                      </a:cubicBezTo>
                      <a:cubicBezTo>
                        <a:pt x="41835" y="27964"/>
                        <a:pt x="41835" y="28059"/>
                        <a:pt x="41835" y="28186"/>
                      </a:cubicBezTo>
                      <a:cubicBezTo>
                        <a:pt x="41835" y="28344"/>
                        <a:pt x="41835" y="28471"/>
                        <a:pt x="41899" y="28597"/>
                      </a:cubicBezTo>
                      <a:cubicBezTo>
                        <a:pt x="41994" y="28819"/>
                        <a:pt x="42089" y="28977"/>
                        <a:pt x="42089" y="29041"/>
                      </a:cubicBezTo>
                      <a:cubicBezTo>
                        <a:pt x="42089" y="29072"/>
                        <a:pt x="42089" y="29072"/>
                        <a:pt x="42057" y="29104"/>
                      </a:cubicBezTo>
                      <a:cubicBezTo>
                        <a:pt x="41899" y="29262"/>
                        <a:pt x="41582" y="29547"/>
                        <a:pt x="41582" y="30086"/>
                      </a:cubicBezTo>
                      <a:cubicBezTo>
                        <a:pt x="41582" y="30117"/>
                        <a:pt x="41582" y="30181"/>
                        <a:pt x="41582" y="30212"/>
                      </a:cubicBezTo>
                      <a:cubicBezTo>
                        <a:pt x="41582" y="30656"/>
                        <a:pt x="41645" y="30941"/>
                        <a:pt x="41740" y="31131"/>
                      </a:cubicBezTo>
                      <a:cubicBezTo>
                        <a:pt x="41804" y="31289"/>
                        <a:pt x="41994" y="31764"/>
                        <a:pt x="42089" y="31922"/>
                      </a:cubicBezTo>
                      <a:cubicBezTo>
                        <a:pt x="42184" y="32081"/>
                        <a:pt x="42311" y="32493"/>
                        <a:pt x="42311" y="32746"/>
                      </a:cubicBezTo>
                      <a:cubicBezTo>
                        <a:pt x="42311" y="32778"/>
                        <a:pt x="42311" y="32809"/>
                        <a:pt x="42311" y="32873"/>
                      </a:cubicBezTo>
                      <a:cubicBezTo>
                        <a:pt x="42311" y="32968"/>
                        <a:pt x="42311" y="33063"/>
                        <a:pt x="42311" y="33158"/>
                      </a:cubicBezTo>
                      <a:cubicBezTo>
                        <a:pt x="42311" y="33284"/>
                        <a:pt x="42311" y="33411"/>
                        <a:pt x="42374" y="33538"/>
                      </a:cubicBezTo>
                      <a:cubicBezTo>
                        <a:pt x="42469" y="33633"/>
                        <a:pt x="42532" y="33886"/>
                        <a:pt x="42722" y="34108"/>
                      </a:cubicBezTo>
                      <a:cubicBezTo>
                        <a:pt x="42786" y="34171"/>
                        <a:pt x="42849" y="34298"/>
                        <a:pt x="42881" y="34424"/>
                      </a:cubicBezTo>
                      <a:cubicBezTo>
                        <a:pt x="42912" y="34551"/>
                        <a:pt x="42912" y="34646"/>
                        <a:pt x="42912" y="34646"/>
                      </a:cubicBezTo>
                      <a:cubicBezTo>
                        <a:pt x="42912" y="34646"/>
                        <a:pt x="42944" y="34709"/>
                        <a:pt x="42944" y="34773"/>
                      </a:cubicBezTo>
                      <a:cubicBezTo>
                        <a:pt x="42976" y="34836"/>
                        <a:pt x="42976" y="34931"/>
                        <a:pt x="43007" y="35058"/>
                      </a:cubicBezTo>
                      <a:cubicBezTo>
                        <a:pt x="43007" y="35216"/>
                        <a:pt x="43007" y="35311"/>
                        <a:pt x="43039" y="35438"/>
                      </a:cubicBezTo>
                      <a:cubicBezTo>
                        <a:pt x="43102" y="35533"/>
                        <a:pt x="43166" y="35628"/>
                        <a:pt x="43261" y="35723"/>
                      </a:cubicBezTo>
                      <a:cubicBezTo>
                        <a:pt x="43387" y="35786"/>
                        <a:pt x="43482" y="35818"/>
                        <a:pt x="43577" y="35818"/>
                      </a:cubicBezTo>
                      <a:cubicBezTo>
                        <a:pt x="43672" y="35818"/>
                        <a:pt x="43767" y="35786"/>
                        <a:pt x="43799" y="35723"/>
                      </a:cubicBezTo>
                      <a:cubicBezTo>
                        <a:pt x="43799" y="35723"/>
                        <a:pt x="43831" y="35691"/>
                        <a:pt x="43862" y="35691"/>
                      </a:cubicBezTo>
                      <a:cubicBezTo>
                        <a:pt x="43957" y="35628"/>
                        <a:pt x="44179" y="35628"/>
                        <a:pt x="44337" y="35628"/>
                      </a:cubicBezTo>
                      <a:lnTo>
                        <a:pt x="44591" y="35628"/>
                      </a:lnTo>
                      <a:cubicBezTo>
                        <a:pt x="44876" y="35628"/>
                        <a:pt x="45129" y="35438"/>
                        <a:pt x="45382" y="35248"/>
                      </a:cubicBezTo>
                      <a:cubicBezTo>
                        <a:pt x="45636" y="34994"/>
                        <a:pt x="46016" y="34424"/>
                        <a:pt x="46142" y="34266"/>
                      </a:cubicBezTo>
                      <a:cubicBezTo>
                        <a:pt x="46206" y="34171"/>
                        <a:pt x="46301" y="34076"/>
                        <a:pt x="46364" y="33949"/>
                      </a:cubicBezTo>
                      <a:cubicBezTo>
                        <a:pt x="46459" y="33823"/>
                        <a:pt x="46554" y="33696"/>
                        <a:pt x="46554" y="33538"/>
                      </a:cubicBezTo>
                      <a:cubicBezTo>
                        <a:pt x="46554" y="33506"/>
                        <a:pt x="46554" y="33506"/>
                        <a:pt x="46554" y="33474"/>
                      </a:cubicBezTo>
                      <a:cubicBezTo>
                        <a:pt x="46523" y="33379"/>
                        <a:pt x="46491" y="33253"/>
                        <a:pt x="46491" y="33189"/>
                      </a:cubicBezTo>
                      <a:cubicBezTo>
                        <a:pt x="46491" y="33158"/>
                        <a:pt x="46491" y="33126"/>
                        <a:pt x="46554" y="33094"/>
                      </a:cubicBezTo>
                      <a:cubicBezTo>
                        <a:pt x="46618" y="33063"/>
                        <a:pt x="46744" y="32999"/>
                        <a:pt x="46871" y="32904"/>
                      </a:cubicBezTo>
                      <a:cubicBezTo>
                        <a:pt x="46966" y="32809"/>
                        <a:pt x="47093" y="32746"/>
                        <a:pt x="47124" y="32588"/>
                      </a:cubicBezTo>
                      <a:cubicBezTo>
                        <a:pt x="47124" y="32588"/>
                        <a:pt x="47124" y="32556"/>
                        <a:pt x="47124" y="32556"/>
                      </a:cubicBezTo>
                      <a:cubicBezTo>
                        <a:pt x="47124" y="32334"/>
                        <a:pt x="46966" y="31796"/>
                        <a:pt x="46934" y="31669"/>
                      </a:cubicBezTo>
                      <a:cubicBezTo>
                        <a:pt x="46934" y="31606"/>
                        <a:pt x="47029" y="31384"/>
                        <a:pt x="47188" y="31194"/>
                      </a:cubicBezTo>
                      <a:cubicBezTo>
                        <a:pt x="47219" y="31099"/>
                        <a:pt x="47378" y="31004"/>
                        <a:pt x="47504" y="30909"/>
                      </a:cubicBezTo>
                      <a:cubicBezTo>
                        <a:pt x="47599" y="30877"/>
                        <a:pt x="47663" y="30846"/>
                        <a:pt x="47726" y="30814"/>
                      </a:cubicBezTo>
                      <a:cubicBezTo>
                        <a:pt x="47789" y="30751"/>
                        <a:pt x="47821" y="30751"/>
                        <a:pt x="47853" y="30687"/>
                      </a:cubicBezTo>
                      <a:cubicBezTo>
                        <a:pt x="47948" y="30561"/>
                        <a:pt x="48169" y="30149"/>
                        <a:pt x="48201" y="29801"/>
                      </a:cubicBezTo>
                      <a:cubicBezTo>
                        <a:pt x="48201" y="29769"/>
                        <a:pt x="48201" y="29706"/>
                        <a:pt x="48201" y="29642"/>
                      </a:cubicBezTo>
                      <a:cubicBezTo>
                        <a:pt x="48201" y="29452"/>
                        <a:pt x="48169" y="29231"/>
                        <a:pt x="48169" y="29104"/>
                      </a:cubicBezTo>
                      <a:cubicBezTo>
                        <a:pt x="48169" y="29041"/>
                        <a:pt x="48201" y="28977"/>
                        <a:pt x="48201" y="28977"/>
                      </a:cubicBezTo>
                      <a:cubicBezTo>
                        <a:pt x="48233" y="28914"/>
                        <a:pt x="48233" y="28851"/>
                        <a:pt x="48233" y="28787"/>
                      </a:cubicBezTo>
                      <a:cubicBezTo>
                        <a:pt x="48233" y="28629"/>
                        <a:pt x="48169" y="28471"/>
                        <a:pt x="48043" y="28344"/>
                      </a:cubicBezTo>
                      <a:cubicBezTo>
                        <a:pt x="47979" y="28281"/>
                        <a:pt x="47948" y="28122"/>
                        <a:pt x="47916" y="27932"/>
                      </a:cubicBezTo>
                      <a:cubicBezTo>
                        <a:pt x="47916" y="27837"/>
                        <a:pt x="47916" y="27742"/>
                        <a:pt x="47884" y="27679"/>
                      </a:cubicBezTo>
                      <a:cubicBezTo>
                        <a:pt x="47884" y="27616"/>
                        <a:pt x="47884" y="27552"/>
                        <a:pt x="47853" y="27489"/>
                      </a:cubicBezTo>
                      <a:cubicBezTo>
                        <a:pt x="47853" y="27489"/>
                        <a:pt x="47821" y="27426"/>
                        <a:pt x="47853" y="27362"/>
                      </a:cubicBezTo>
                      <a:cubicBezTo>
                        <a:pt x="47853" y="27267"/>
                        <a:pt x="47853" y="27172"/>
                        <a:pt x="47853" y="27077"/>
                      </a:cubicBezTo>
                      <a:cubicBezTo>
                        <a:pt x="47884" y="27045"/>
                        <a:pt x="47884" y="27014"/>
                        <a:pt x="47884" y="26982"/>
                      </a:cubicBezTo>
                      <a:lnTo>
                        <a:pt x="47916" y="26982"/>
                      </a:lnTo>
                      <a:cubicBezTo>
                        <a:pt x="47948" y="26950"/>
                        <a:pt x="48011" y="26887"/>
                        <a:pt x="48043" y="26855"/>
                      </a:cubicBezTo>
                      <a:cubicBezTo>
                        <a:pt x="48169" y="26665"/>
                        <a:pt x="48328" y="26349"/>
                        <a:pt x="48454" y="26190"/>
                      </a:cubicBezTo>
                      <a:cubicBezTo>
                        <a:pt x="48518" y="26095"/>
                        <a:pt x="48676" y="25874"/>
                        <a:pt x="48834" y="25652"/>
                      </a:cubicBezTo>
                      <a:cubicBezTo>
                        <a:pt x="48961" y="25462"/>
                        <a:pt x="49151" y="25272"/>
                        <a:pt x="49183" y="25272"/>
                      </a:cubicBezTo>
                      <a:cubicBezTo>
                        <a:pt x="49309" y="25240"/>
                        <a:pt x="49468" y="25114"/>
                        <a:pt x="49563" y="24987"/>
                      </a:cubicBezTo>
                      <a:cubicBezTo>
                        <a:pt x="49689" y="24860"/>
                        <a:pt x="49784" y="24702"/>
                        <a:pt x="49816" y="24544"/>
                      </a:cubicBezTo>
                      <a:cubicBezTo>
                        <a:pt x="49816" y="24480"/>
                        <a:pt x="49943" y="24195"/>
                        <a:pt x="50069" y="23974"/>
                      </a:cubicBezTo>
                      <a:cubicBezTo>
                        <a:pt x="50164" y="23847"/>
                        <a:pt x="50228" y="23720"/>
                        <a:pt x="50291" y="23594"/>
                      </a:cubicBezTo>
                      <a:cubicBezTo>
                        <a:pt x="50323" y="23499"/>
                        <a:pt x="50386" y="23404"/>
                        <a:pt x="50386" y="23340"/>
                      </a:cubicBezTo>
                      <a:cubicBezTo>
                        <a:pt x="50386" y="23277"/>
                        <a:pt x="50449" y="23119"/>
                        <a:pt x="50481" y="22960"/>
                      </a:cubicBezTo>
                      <a:cubicBezTo>
                        <a:pt x="50513" y="22802"/>
                        <a:pt x="50576" y="22612"/>
                        <a:pt x="50576" y="22485"/>
                      </a:cubicBezTo>
                      <a:cubicBezTo>
                        <a:pt x="50576" y="22422"/>
                        <a:pt x="50576" y="22358"/>
                        <a:pt x="50513" y="22295"/>
                      </a:cubicBezTo>
                      <a:cubicBezTo>
                        <a:pt x="50481" y="22232"/>
                        <a:pt x="50418" y="22232"/>
                        <a:pt x="50354" y="22232"/>
                      </a:cubicBezTo>
                      <a:cubicBezTo>
                        <a:pt x="50069" y="22232"/>
                        <a:pt x="49563" y="22485"/>
                        <a:pt x="49468" y="22549"/>
                      </a:cubicBezTo>
                      <a:cubicBezTo>
                        <a:pt x="49373" y="22612"/>
                        <a:pt x="49151" y="22739"/>
                        <a:pt x="48929" y="22739"/>
                      </a:cubicBezTo>
                      <a:lnTo>
                        <a:pt x="48866" y="22739"/>
                      </a:lnTo>
                      <a:cubicBezTo>
                        <a:pt x="48803" y="22739"/>
                        <a:pt x="48803" y="22739"/>
                        <a:pt x="48771" y="22707"/>
                      </a:cubicBezTo>
                      <a:cubicBezTo>
                        <a:pt x="48771" y="22707"/>
                        <a:pt x="48771" y="22675"/>
                        <a:pt x="48771" y="22612"/>
                      </a:cubicBezTo>
                      <a:cubicBezTo>
                        <a:pt x="48771" y="22549"/>
                        <a:pt x="48771" y="22485"/>
                        <a:pt x="48771" y="22390"/>
                      </a:cubicBezTo>
                      <a:lnTo>
                        <a:pt x="48771" y="22358"/>
                      </a:lnTo>
                      <a:cubicBezTo>
                        <a:pt x="48771" y="22295"/>
                        <a:pt x="48739" y="22232"/>
                        <a:pt x="48708" y="22168"/>
                      </a:cubicBezTo>
                      <a:lnTo>
                        <a:pt x="48708" y="22168"/>
                      </a:lnTo>
                      <a:cubicBezTo>
                        <a:pt x="48739" y="22200"/>
                        <a:pt x="48739" y="22200"/>
                        <a:pt x="48739" y="22200"/>
                      </a:cubicBezTo>
                      <a:cubicBezTo>
                        <a:pt x="48803" y="22232"/>
                        <a:pt x="48834" y="22232"/>
                        <a:pt x="48898" y="22232"/>
                      </a:cubicBezTo>
                      <a:cubicBezTo>
                        <a:pt x="48993" y="22232"/>
                        <a:pt x="49151" y="22200"/>
                        <a:pt x="49278" y="22137"/>
                      </a:cubicBezTo>
                      <a:cubicBezTo>
                        <a:pt x="49436" y="22105"/>
                        <a:pt x="49531" y="22042"/>
                        <a:pt x="49594" y="22010"/>
                      </a:cubicBezTo>
                      <a:cubicBezTo>
                        <a:pt x="49689" y="21947"/>
                        <a:pt x="50323" y="21535"/>
                        <a:pt x="50513" y="21535"/>
                      </a:cubicBezTo>
                      <a:cubicBezTo>
                        <a:pt x="50639" y="21503"/>
                        <a:pt x="50734" y="21440"/>
                        <a:pt x="50798" y="21377"/>
                      </a:cubicBezTo>
                      <a:cubicBezTo>
                        <a:pt x="50861" y="21313"/>
                        <a:pt x="50925" y="21282"/>
                        <a:pt x="51051" y="21250"/>
                      </a:cubicBezTo>
                      <a:cubicBezTo>
                        <a:pt x="51400" y="21155"/>
                        <a:pt x="51590" y="20870"/>
                        <a:pt x="51780" y="20680"/>
                      </a:cubicBezTo>
                      <a:cubicBezTo>
                        <a:pt x="52001" y="20458"/>
                        <a:pt x="52223" y="19983"/>
                        <a:pt x="52286" y="19793"/>
                      </a:cubicBezTo>
                      <a:cubicBezTo>
                        <a:pt x="52350" y="19698"/>
                        <a:pt x="52476" y="19603"/>
                        <a:pt x="52508" y="19382"/>
                      </a:cubicBezTo>
                      <a:cubicBezTo>
                        <a:pt x="52508" y="19318"/>
                        <a:pt x="52476" y="19255"/>
                        <a:pt x="52476" y="19223"/>
                      </a:cubicBezTo>
                      <a:cubicBezTo>
                        <a:pt x="52413" y="19097"/>
                        <a:pt x="52286" y="18970"/>
                        <a:pt x="52128" y="18875"/>
                      </a:cubicBezTo>
                      <a:cubicBezTo>
                        <a:pt x="52001" y="18748"/>
                        <a:pt x="51875" y="18685"/>
                        <a:pt x="51748" y="18653"/>
                      </a:cubicBezTo>
                      <a:cubicBezTo>
                        <a:pt x="51748" y="18653"/>
                        <a:pt x="51748" y="18653"/>
                        <a:pt x="51748" y="18622"/>
                      </a:cubicBezTo>
                      <a:cubicBezTo>
                        <a:pt x="51716" y="18622"/>
                        <a:pt x="51685" y="18558"/>
                        <a:pt x="51685" y="18495"/>
                      </a:cubicBezTo>
                      <a:cubicBezTo>
                        <a:pt x="51685" y="18463"/>
                        <a:pt x="51653" y="18432"/>
                        <a:pt x="51653" y="18400"/>
                      </a:cubicBezTo>
                      <a:cubicBezTo>
                        <a:pt x="51621" y="18368"/>
                        <a:pt x="51590" y="18305"/>
                        <a:pt x="51526" y="18305"/>
                      </a:cubicBezTo>
                      <a:cubicBezTo>
                        <a:pt x="51463" y="18305"/>
                        <a:pt x="51400" y="18337"/>
                        <a:pt x="51368" y="18368"/>
                      </a:cubicBezTo>
                      <a:cubicBezTo>
                        <a:pt x="51305" y="18463"/>
                        <a:pt x="51305" y="18558"/>
                        <a:pt x="51210" y="18622"/>
                      </a:cubicBezTo>
                      <a:cubicBezTo>
                        <a:pt x="51115" y="18685"/>
                        <a:pt x="51020" y="18780"/>
                        <a:pt x="50925" y="18843"/>
                      </a:cubicBezTo>
                      <a:cubicBezTo>
                        <a:pt x="50861" y="18875"/>
                        <a:pt x="50798" y="18938"/>
                        <a:pt x="50766" y="18938"/>
                      </a:cubicBezTo>
                      <a:lnTo>
                        <a:pt x="50766" y="18907"/>
                      </a:lnTo>
                      <a:cubicBezTo>
                        <a:pt x="50798" y="18812"/>
                        <a:pt x="50766" y="18685"/>
                        <a:pt x="50639" y="18558"/>
                      </a:cubicBezTo>
                      <a:cubicBezTo>
                        <a:pt x="50544" y="18463"/>
                        <a:pt x="50449" y="18400"/>
                        <a:pt x="50418" y="18337"/>
                      </a:cubicBezTo>
                      <a:cubicBezTo>
                        <a:pt x="50386" y="18273"/>
                        <a:pt x="50386" y="18273"/>
                        <a:pt x="50386" y="18210"/>
                      </a:cubicBezTo>
                      <a:cubicBezTo>
                        <a:pt x="50386" y="18115"/>
                        <a:pt x="50354" y="18052"/>
                        <a:pt x="50291" y="17988"/>
                      </a:cubicBezTo>
                      <a:cubicBezTo>
                        <a:pt x="50164" y="17798"/>
                        <a:pt x="49943" y="17576"/>
                        <a:pt x="49943" y="17450"/>
                      </a:cubicBezTo>
                      <a:cubicBezTo>
                        <a:pt x="49943" y="17386"/>
                        <a:pt x="49974" y="17291"/>
                        <a:pt x="50006" y="17228"/>
                      </a:cubicBezTo>
                      <a:cubicBezTo>
                        <a:pt x="50038" y="17196"/>
                        <a:pt x="50101" y="17165"/>
                        <a:pt x="50133" y="17133"/>
                      </a:cubicBezTo>
                      <a:cubicBezTo>
                        <a:pt x="50133" y="17133"/>
                        <a:pt x="50133" y="17165"/>
                        <a:pt x="50133" y="17165"/>
                      </a:cubicBezTo>
                      <a:cubicBezTo>
                        <a:pt x="50228" y="17355"/>
                        <a:pt x="50291" y="17735"/>
                        <a:pt x="50576" y="17893"/>
                      </a:cubicBezTo>
                      <a:cubicBezTo>
                        <a:pt x="50703" y="17988"/>
                        <a:pt x="50798" y="18083"/>
                        <a:pt x="50893" y="18147"/>
                      </a:cubicBezTo>
                      <a:cubicBezTo>
                        <a:pt x="51020" y="18242"/>
                        <a:pt x="51083" y="18305"/>
                        <a:pt x="51178" y="18337"/>
                      </a:cubicBezTo>
                      <a:cubicBezTo>
                        <a:pt x="51210" y="18368"/>
                        <a:pt x="51210" y="18368"/>
                        <a:pt x="51241" y="18368"/>
                      </a:cubicBezTo>
                      <a:cubicBezTo>
                        <a:pt x="51336" y="18337"/>
                        <a:pt x="51431" y="18273"/>
                        <a:pt x="51526" y="18242"/>
                      </a:cubicBezTo>
                      <a:cubicBezTo>
                        <a:pt x="51558" y="18210"/>
                        <a:pt x="51590" y="18178"/>
                        <a:pt x="51621" y="18147"/>
                      </a:cubicBezTo>
                      <a:lnTo>
                        <a:pt x="51653" y="18147"/>
                      </a:lnTo>
                      <a:cubicBezTo>
                        <a:pt x="51685" y="18178"/>
                        <a:pt x="51748" y="18273"/>
                        <a:pt x="51843" y="18368"/>
                      </a:cubicBezTo>
                      <a:cubicBezTo>
                        <a:pt x="51906" y="18495"/>
                        <a:pt x="52001" y="18622"/>
                        <a:pt x="52128" y="18685"/>
                      </a:cubicBezTo>
                      <a:cubicBezTo>
                        <a:pt x="52223" y="18748"/>
                        <a:pt x="52413" y="18748"/>
                        <a:pt x="52571" y="18780"/>
                      </a:cubicBezTo>
                      <a:lnTo>
                        <a:pt x="53363" y="18780"/>
                      </a:lnTo>
                      <a:cubicBezTo>
                        <a:pt x="53458" y="18748"/>
                        <a:pt x="53553" y="18717"/>
                        <a:pt x="53616" y="18622"/>
                      </a:cubicBezTo>
                      <a:cubicBezTo>
                        <a:pt x="53648" y="18558"/>
                        <a:pt x="53680" y="18527"/>
                        <a:pt x="53680" y="18527"/>
                      </a:cubicBezTo>
                      <a:lnTo>
                        <a:pt x="53743" y="18527"/>
                      </a:lnTo>
                      <a:cubicBezTo>
                        <a:pt x="53775" y="18558"/>
                        <a:pt x="53838" y="18653"/>
                        <a:pt x="53901" y="18748"/>
                      </a:cubicBezTo>
                      <a:cubicBezTo>
                        <a:pt x="53965" y="18843"/>
                        <a:pt x="54028" y="18938"/>
                        <a:pt x="54123" y="19002"/>
                      </a:cubicBezTo>
                      <a:cubicBezTo>
                        <a:pt x="54218" y="19033"/>
                        <a:pt x="54313" y="19033"/>
                        <a:pt x="54345" y="19065"/>
                      </a:cubicBezTo>
                      <a:cubicBezTo>
                        <a:pt x="54408" y="19097"/>
                        <a:pt x="54408" y="19097"/>
                        <a:pt x="54440" y="19192"/>
                      </a:cubicBezTo>
                      <a:lnTo>
                        <a:pt x="54440" y="19223"/>
                      </a:lnTo>
                      <a:cubicBezTo>
                        <a:pt x="54440" y="19255"/>
                        <a:pt x="54440" y="19287"/>
                        <a:pt x="54440" y="19287"/>
                      </a:cubicBezTo>
                      <a:cubicBezTo>
                        <a:pt x="54440" y="19445"/>
                        <a:pt x="54471" y="19603"/>
                        <a:pt x="54503" y="19698"/>
                      </a:cubicBezTo>
                      <a:cubicBezTo>
                        <a:pt x="54566" y="19825"/>
                        <a:pt x="54630" y="19920"/>
                        <a:pt x="54756" y="19952"/>
                      </a:cubicBezTo>
                      <a:lnTo>
                        <a:pt x="54788" y="19952"/>
                      </a:lnTo>
                      <a:cubicBezTo>
                        <a:pt x="54915" y="19920"/>
                        <a:pt x="55010" y="19825"/>
                        <a:pt x="55105" y="19730"/>
                      </a:cubicBezTo>
                      <a:lnTo>
                        <a:pt x="55105" y="19730"/>
                      </a:lnTo>
                      <a:cubicBezTo>
                        <a:pt x="55105" y="19920"/>
                        <a:pt x="55105" y="20173"/>
                        <a:pt x="55073" y="20300"/>
                      </a:cubicBezTo>
                      <a:lnTo>
                        <a:pt x="55073" y="20332"/>
                      </a:lnTo>
                      <a:cubicBezTo>
                        <a:pt x="55105" y="20617"/>
                        <a:pt x="55295" y="21345"/>
                        <a:pt x="55295" y="21345"/>
                      </a:cubicBezTo>
                      <a:cubicBezTo>
                        <a:pt x="55295" y="21377"/>
                        <a:pt x="55580" y="22105"/>
                        <a:pt x="55675" y="22295"/>
                      </a:cubicBezTo>
                      <a:cubicBezTo>
                        <a:pt x="55707" y="22390"/>
                        <a:pt x="55802" y="22549"/>
                        <a:pt x="55897" y="22739"/>
                      </a:cubicBezTo>
                      <a:cubicBezTo>
                        <a:pt x="55992" y="22897"/>
                        <a:pt x="56055" y="23087"/>
                        <a:pt x="56055" y="23150"/>
                      </a:cubicBezTo>
                      <a:cubicBezTo>
                        <a:pt x="56055" y="23245"/>
                        <a:pt x="56055" y="23404"/>
                        <a:pt x="56087" y="23530"/>
                      </a:cubicBezTo>
                      <a:cubicBezTo>
                        <a:pt x="56087" y="23594"/>
                        <a:pt x="56118" y="23657"/>
                        <a:pt x="56150" y="23689"/>
                      </a:cubicBezTo>
                      <a:cubicBezTo>
                        <a:pt x="56182" y="23752"/>
                        <a:pt x="56213" y="23815"/>
                        <a:pt x="56308" y="23815"/>
                      </a:cubicBezTo>
                      <a:cubicBezTo>
                        <a:pt x="56372" y="23784"/>
                        <a:pt x="56435" y="23752"/>
                        <a:pt x="56467" y="23689"/>
                      </a:cubicBezTo>
                      <a:cubicBezTo>
                        <a:pt x="56562" y="23562"/>
                        <a:pt x="56657" y="23277"/>
                        <a:pt x="56752" y="23119"/>
                      </a:cubicBezTo>
                      <a:cubicBezTo>
                        <a:pt x="56752" y="23087"/>
                        <a:pt x="56752" y="23055"/>
                        <a:pt x="56783" y="23055"/>
                      </a:cubicBezTo>
                      <a:cubicBezTo>
                        <a:pt x="56752" y="23087"/>
                        <a:pt x="56752" y="23150"/>
                        <a:pt x="56720" y="23214"/>
                      </a:cubicBezTo>
                      <a:cubicBezTo>
                        <a:pt x="56688" y="23309"/>
                        <a:pt x="56688" y="23467"/>
                        <a:pt x="56688" y="23594"/>
                      </a:cubicBezTo>
                      <a:cubicBezTo>
                        <a:pt x="56688" y="23689"/>
                        <a:pt x="56688" y="23815"/>
                        <a:pt x="56720" y="23879"/>
                      </a:cubicBezTo>
                      <a:cubicBezTo>
                        <a:pt x="56752" y="23974"/>
                        <a:pt x="56783" y="24069"/>
                        <a:pt x="56878" y="24100"/>
                      </a:cubicBezTo>
                      <a:cubicBezTo>
                        <a:pt x="56910" y="24132"/>
                        <a:pt x="56942" y="24132"/>
                        <a:pt x="56973" y="24132"/>
                      </a:cubicBezTo>
                      <a:cubicBezTo>
                        <a:pt x="57100" y="24132"/>
                        <a:pt x="57195" y="24037"/>
                        <a:pt x="57258" y="23942"/>
                      </a:cubicBezTo>
                      <a:cubicBezTo>
                        <a:pt x="57290" y="23815"/>
                        <a:pt x="57322" y="23720"/>
                        <a:pt x="57322" y="23594"/>
                      </a:cubicBezTo>
                      <a:cubicBezTo>
                        <a:pt x="57322" y="23562"/>
                        <a:pt x="57322" y="23499"/>
                        <a:pt x="57290" y="23435"/>
                      </a:cubicBezTo>
                      <a:cubicBezTo>
                        <a:pt x="57258" y="23435"/>
                        <a:pt x="57227" y="23309"/>
                        <a:pt x="57195" y="23182"/>
                      </a:cubicBezTo>
                      <a:cubicBezTo>
                        <a:pt x="57195" y="23119"/>
                        <a:pt x="57163" y="23055"/>
                        <a:pt x="57132" y="23024"/>
                      </a:cubicBezTo>
                      <a:cubicBezTo>
                        <a:pt x="57100" y="22960"/>
                        <a:pt x="57037" y="22897"/>
                        <a:pt x="56973" y="22897"/>
                      </a:cubicBezTo>
                      <a:cubicBezTo>
                        <a:pt x="56942" y="22897"/>
                        <a:pt x="56910" y="22897"/>
                        <a:pt x="56878" y="22929"/>
                      </a:cubicBezTo>
                      <a:cubicBezTo>
                        <a:pt x="56847" y="22960"/>
                        <a:pt x="56815" y="22992"/>
                        <a:pt x="56783" y="23024"/>
                      </a:cubicBezTo>
                      <a:cubicBezTo>
                        <a:pt x="56910" y="22770"/>
                        <a:pt x="56942" y="22485"/>
                        <a:pt x="56973" y="22263"/>
                      </a:cubicBezTo>
                      <a:cubicBezTo>
                        <a:pt x="57037" y="22010"/>
                        <a:pt x="57037" y="21567"/>
                        <a:pt x="57037" y="21377"/>
                      </a:cubicBezTo>
                      <a:cubicBezTo>
                        <a:pt x="57037" y="21282"/>
                        <a:pt x="57100" y="21155"/>
                        <a:pt x="57353" y="21028"/>
                      </a:cubicBezTo>
                      <a:cubicBezTo>
                        <a:pt x="57670" y="20838"/>
                        <a:pt x="57860" y="20427"/>
                        <a:pt x="58082" y="20237"/>
                      </a:cubicBezTo>
                      <a:cubicBezTo>
                        <a:pt x="58208" y="20110"/>
                        <a:pt x="58240" y="19952"/>
                        <a:pt x="58335" y="19857"/>
                      </a:cubicBezTo>
                      <a:cubicBezTo>
                        <a:pt x="58398" y="19730"/>
                        <a:pt x="58462" y="19698"/>
                        <a:pt x="58652" y="19667"/>
                      </a:cubicBezTo>
                      <a:lnTo>
                        <a:pt x="59063" y="19667"/>
                      </a:lnTo>
                      <a:cubicBezTo>
                        <a:pt x="59190" y="19635"/>
                        <a:pt x="59222" y="19540"/>
                        <a:pt x="59253" y="19508"/>
                      </a:cubicBezTo>
                      <a:cubicBezTo>
                        <a:pt x="59285" y="19445"/>
                        <a:pt x="59317" y="19413"/>
                        <a:pt x="59348" y="19413"/>
                      </a:cubicBezTo>
                      <a:cubicBezTo>
                        <a:pt x="59348" y="19413"/>
                        <a:pt x="59380" y="19445"/>
                        <a:pt x="59380" y="19477"/>
                      </a:cubicBezTo>
                      <a:cubicBezTo>
                        <a:pt x="59412" y="19635"/>
                        <a:pt x="59507" y="19793"/>
                        <a:pt x="59602" y="19952"/>
                      </a:cubicBezTo>
                      <a:cubicBezTo>
                        <a:pt x="59697" y="20110"/>
                        <a:pt x="59792" y="20237"/>
                        <a:pt x="59824" y="20268"/>
                      </a:cubicBezTo>
                      <a:cubicBezTo>
                        <a:pt x="59855" y="20332"/>
                        <a:pt x="59950" y="20553"/>
                        <a:pt x="59950" y="20807"/>
                      </a:cubicBezTo>
                      <a:cubicBezTo>
                        <a:pt x="59950" y="20807"/>
                        <a:pt x="59950" y="20838"/>
                        <a:pt x="59950" y="20870"/>
                      </a:cubicBezTo>
                      <a:cubicBezTo>
                        <a:pt x="59950" y="20902"/>
                        <a:pt x="59950" y="20965"/>
                        <a:pt x="59950" y="20997"/>
                      </a:cubicBezTo>
                      <a:cubicBezTo>
                        <a:pt x="59950" y="21155"/>
                        <a:pt x="59950" y="21282"/>
                        <a:pt x="59982" y="21377"/>
                      </a:cubicBezTo>
                      <a:cubicBezTo>
                        <a:pt x="60014" y="21408"/>
                        <a:pt x="60014" y="21472"/>
                        <a:pt x="60045" y="21503"/>
                      </a:cubicBezTo>
                      <a:cubicBezTo>
                        <a:pt x="60045" y="21535"/>
                        <a:pt x="60109" y="21598"/>
                        <a:pt x="60172" y="21598"/>
                      </a:cubicBezTo>
                      <a:cubicBezTo>
                        <a:pt x="60267" y="21598"/>
                        <a:pt x="60299" y="21535"/>
                        <a:pt x="60330" y="21503"/>
                      </a:cubicBezTo>
                      <a:cubicBezTo>
                        <a:pt x="60425" y="21377"/>
                        <a:pt x="60520" y="21218"/>
                        <a:pt x="60520" y="21155"/>
                      </a:cubicBezTo>
                      <a:cubicBezTo>
                        <a:pt x="60552" y="21123"/>
                        <a:pt x="60584" y="21123"/>
                        <a:pt x="60615" y="21092"/>
                      </a:cubicBezTo>
                      <a:cubicBezTo>
                        <a:pt x="60647" y="21060"/>
                        <a:pt x="60710" y="21028"/>
                        <a:pt x="60742" y="21028"/>
                      </a:cubicBezTo>
                      <a:cubicBezTo>
                        <a:pt x="60742" y="21028"/>
                        <a:pt x="60742" y="21060"/>
                        <a:pt x="60742" y="21092"/>
                      </a:cubicBezTo>
                      <a:cubicBezTo>
                        <a:pt x="60742" y="21155"/>
                        <a:pt x="60742" y="21218"/>
                        <a:pt x="60742" y="21282"/>
                      </a:cubicBezTo>
                      <a:cubicBezTo>
                        <a:pt x="60742" y="21630"/>
                        <a:pt x="60774" y="21947"/>
                        <a:pt x="60774" y="22137"/>
                      </a:cubicBezTo>
                      <a:cubicBezTo>
                        <a:pt x="60774" y="22295"/>
                        <a:pt x="60869" y="22485"/>
                        <a:pt x="60932" y="22644"/>
                      </a:cubicBezTo>
                      <a:cubicBezTo>
                        <a:pt x="60964" y="22675"/>
                        <a:pt x="60995" y="22739"/>
                        <a:pt x="61027" y="22770"/>
                      </a:cubicBezTo>
                      <a:lnTo>
                        <a:pt x="60995" y="22770"/>
                      </a:lnTo>
                      <a:cubicBezTo>
                        <a:pt x="60900" y="22770"/>
                        <a:pt x="60869" y="22865"/>
                        <a:pt x="60837" y="22929"/>
                      </a:cubicBezTo>
                      <a:cubicBezTo>
                        <a:pt x="60805" y="22992"/>
                        <a:pt x="60805" y="23087"/>
                        <a:pt x="60805" y="23150"/>
                      </a:cubicBezTo>
                      <a:cubicBezTo>
                        <a:pt x="60805" y="23245"/>
                        <a:pt x="60805" y="23372"/>
                        <a:pt x="60869" y="23435"/>
                      </a:cubicBezTo>
                      <a:cubicBezTo>
                        <a:pt x="60932" y="23530"/>
                        <a:pt x="60995" y="23562"/>
                        <a:pt x="61027" y="23594"/>
                      </a:cubicBezTo>
                      <a:cubicBezTo>
                        <a:pt x="61059" y="23625"/>
                        <a:pt x="61122" y="23689"/>
                        <a:pt x="61154" y="23879"/>
                      </a:cubicBezTo>
                      <a:cubicBezTo>
                        <a:pt x="61280" y="24354"/>
                        <a:pt x="61470" y="24797"/>
                        <a:pt x="61534" y="24955"/>
                      </a:cubicBezTo>
                      <a:cubicBezTo>
                        <a:pt x="61597" y="25082"/>
                        <a:pt x="61692" y="25177"/>
                        <a:pt x="61787" y="25272"/>
                      </a:cubicBezTo>
                      <a:cubicBezTo>
                        <a:pt x="61914" y="25367"/>
                        <a:pt x="62009" y="25462"/>
                        <a:pt x="62072" y="25525"/>
                      </a:cubicBezTo>
                      <a:cubicBezTo>
                        <a:pt x="62104" y="25557"/>
                        <a:pt x="62167" y="25589"/>
                        <a:pt x="62230" y="25589"/>
                      </a:cubicBezTo>
                      <a:cubicBezTo>
                        <a:pt x="62357" y="25589"/>
                        <a:pt x="62452" y="25462"/>
                        <a:pt x="62452" y="25335"/>
                      </a:cubicBezTo>
                      <a:cubicBezTo>
                        <a:pt x="62452" y="25272"/>
                        <a:pt x="62452" y="25240"/>
                        <a:pt x="62420" y="25209"/>
                      </a:cubicBezTo>
                      <a:cubicBezTo>
                        <a:pt x="62325" y="25050"/>
                        <a:pt x="62199" y="24829"/>
                        <a:pt x="62199" y="24702"/>
                      </a:cubicBezTo>
                      <a:cubicBezTo>
                        <a:pt x="62167" y="24512"/>
                        <a:pt x="62072" y="24227"/>
                        <a:pt x="61914" y="23942"/>
                      </a:cubicBezTo>
                      <a:cubicBezTo>
                        <a:pt x="61755" y="23625"/>
                        <a:pt x="61597" y="23562"/>
                        <a:pt x="61534" y="23372"/>
                      </a:cubicBezTo>
                      <a:cubicBezTo>
                        <a:pt x="61470" y="23245"/>
                        <a:pt x="61344" y="23087"/>
                        <a:pt x="61217" y="22960"/>
                      </a:cubicBezTo>
                      <a:cubicBezTo>
                        <a:pt x="61249" y="22960"/>
                        <a:pt x="61280" y="22929"/>
                        <a:pt x="61312" y="22897"/>
                      </a:cubicBezTo>
                      <a:cubicBezTo>
                        <a:pt x="61312" y="22865"/>
                        <a:pt x="61312" y="22834"/>
                        <a:pt x="61312" y="22834"/>
                      </a:cubicBezTo>
                      <a:cubicBezTo>
                        <a:pt x="61312" y="22802"/>
                        <a:pt x="61344" y="22644"/>
                        <a:pt x="61407" y="22485"/>
                      </a:cubicBezTo>
                      <a:cubicBezTo>
                        <a:pt x="61439" y="22358"/>
                        <a:pt x="61470" y="22200"/>
                        <a:pt x="61470" y="22073"/>
                      </a:cubicBezTo>
                      <a:cubicBezTo>
                        <a:pt x="61502" y="22105"/>
                        <a:pt x="61565" y="22168"/>
                        <a:pt x="61660" y="22232"/>
                      </a:cubicBezTo>
                      <a:cubicBezTo>
                        <a:pt x="61755" y="22327"/>
                        <a:pt x="61850" y="22485"/>
                        <a:pt x="61914" y="22612"/>
                      </a:cubicBezTo>
                      <a:cubicBezTo>
                        <a:pt x="62009" y="22739"/>
                        <a:pt x="62040" y="22834"/>
                        <a:pt x="62040" y="22834"/>
                      </a:cubicBezTo>
                      <a:lnTo>
                        <a:pt x="62072" y="22865"/>
                      </a:lnTo>
                      <a:cubicBezTo>
                        <a:pt x="62072" y="22865"/>
                        <a:pt x="62104" y="22960"/>
                        <a:pt x="62167" y="23024"/>
                      </a:cubicBezTo>
                      <a:cubicBezTo>
                        <a:pt x="62230" y="23119"/>
                        <a:pt x="62325" y="23214"/>
                        <a:pt x="62325" y="23245"/>
                      </a:cubicBezTo>
                      <a:cubicBezTo>
                        <a:pt x="62325" y="23340"/>
                        <a:pt x="62420" y="23372"/>
                        <a:pt x="62484" y="23372"/>
                      </a:cubicBezTo>
                      <a:cubicBezTo>
                        <a:pt x="62547" y="23372"/>
                        <a:pt x="62642" y="23340"/>
                        <a:pt x="62705" y="23277"/>
                      </a:cubicBezTo>
                      <a:cubicBezTo>
                        <a:pt x="62769" y="23214"/>
                        <a:pt x="62832" y="23150"/>
                        <a:pt x="62864" y="23055"/>
                      </a:cubicBezTo>
                      <a:cubicBezTo>
                        <a:pt x="62927" y="22929"/>
                        <a:pt x="62927" y="22897"/>
                        <a:pt x="63054" y="22865"/>
                      </a:cubicBezTo>
                      <a:cubicBezTo>
                        <a:pt x="63117" y="22834"/>
                        <a:pt x="63212" y="22834"/>
                        <a:pt x="63307" y="22770"/>
                      </a:cubicBezTo>
                      <a:cubicBezTo>
                        <a:pt x="63402" y="22739"/>
                        <a:pt x="63465" y="22612"/>
                        <a:pt x="63497" y="22453"/>
                      </a:cubicBezTo>
                      <a:cubicBezTo>
                        <a:pt x="63529" y="22327"/>
                        <a:pt x="63624" y="22105"/>
                        <a:pt x="63624" y="21883"/>
                      </a:cubicBezTo>
                      <a:cubicBezTo>
                        <a:pt x="63624" y="21757"/>
                        <a:pt x="63592" y="21598"/>
                        <a:pt x="63497" y="21440"/>
                      </a:cubicBezTo>
                      <a:cubicBezTo>
                        <a:pt x="63275" y="21060"/>
                        <a:pt x="63149" y="20838"/>
                        <a:pt x="62959" y="20648"/>
                      </a:cubicBezTo>
                      <a:cubicBezTo>
                        <a:pt x="62895" y="20585"/>
                        <a:pt x="62832" y="20427"/>
                        <a:pt x="62769" y="20300"/>
                      </a:cubicBezTo>
                      <a:cubicBezTo>
                        <a:pt x="62737" y="20237"/>
                        <a:pt x="62737" y="20173"/>
                        <a:pt x="62705" y="20142"/>
                      </a:cubicBezTo>
                      <a:cubicBezTo>
                        <a:pt x="62800" y="20015"/>
                        <a:pt x="63054" y="19730"/>
                        <a:pt x="63149" y="19635"/>
                      </a:cubicBezTo>
                      <a:cubicBezTo>
                        <a:pt x="63180" y="19603"/>
                        <a:pt x="63180" y="19603"/>
                        <a:pt x="63212" y="19603"/>
                      </a:cubicBezTo>
                      <a:cubicBezTo>
                        <a:pt x="63212" y="19597"/>
                        <a:pt x="63214" y="19595"/>
                        <a:pt x="63218" y="19595"/>
                      </a:cubicBezTo>
                      <a:cubicBezTo>
                        <a:pt x="63233" y="19595"/>
                        <a:pt x="63275" y="19647"/>
                        <a:pt x="63275" y="19698"/>
                      </a:cubicBezTo>
                      <a:cubicBezTo>
                        <a:pt x="63275" y="19730"/>
                        <a:pt x="63244" y="19793"/>
                        <a:pt x="63212" y="19920"/>
                      </a:cubicBezTo>
                      <a:cubicBezTo>
                        <a:pt x="63149" y="20015"/>
                        <a:pt x="63085" y="20142"/>
                        <a:pt x="63085" y="20332"/>
                      </a:cubicBezTo>
                      <a:cubicBezTo>
                        <a:pt x="63054" y="20363"/>
                        <a:pt x="63054" y="20395"/>
                        <a:pt x="63054" y="20427"/>
                      </a:cubicBezTo>
                      <a:cubicBezTo>
                        <a:pt x="63054" y="20680"/>
                        <a:pt x="63212" y="20870"/>
                        <a:pt x="63402" y="20870"/>
                      </a:cubicBezTo>
                      <a:cubicBezTo>
                        <a:pt x="63434" y="20870"/>
                        <a:pt x="63529" y="20838"/>
                        <a:pt x="63560" y="20775"/>
                      </a:cubicBezTo>
                      <a:cubicBezTo>
                        <a:pt x="63592" y="20712"/>
                        <a:pt x="63655" y="20617"/>
                        <a:pt x="63719" y="20522"/>
                      </a:cubicBezTo>
                      <a:cubicBezTo>
                        <a:pt x="63750" y="20458"/>
                        <a:pt x="63782" y="20427"/>
                        <a:pt x="63782" y="20363"/>
                      </a:cubicBezTo>
                      <a:cubicBezTo>
                        <a:pt x="63814" y="20332"/>
                        <a:pt x="63845" y="20300"/>
                        <a:pt x="63845" y="20237"/>
                      </a:cubicBezTo>
                      <a:cubicBezTo>
                        <a:pt x="63845" y="20173"/>
                        <a:pt x="63814" y="20142"/>
                        <a:pt x="63782" y="20110"/>
                      </a:cubicBezTo>
                      <a:cubicBezTo>
                        <a:pt x="63719" y="20047"/>
                        <a:pt x="63687" y="20078"/>
                        <a:pt x="63687" y="19920"/>
                      </a:cubicBezTo>
                      <a:lnTo>
                        <a:pt x="63687" y="19888"/>
                      </a:lnTo>
                      <a:cubicBezTo>
                        <a:pt x="63687" y="19825"/>
                        <a:pt x="63719" y="19730"/>
                        <a:pt x="63750" y="19698"/>
                      </a:cubicBezTo>
                      <a:cubicBezTo>
                        <a:pt x="63782" y="19635"/>
                        <a:pt x="63845" y="19635"/>
                        <a:pt x="63877" y="19635"/>
                      </a:cubicBezTo>
                      <a:cubicBezTo>
                        <a:pt x="63909" y="19667"/>
                        <a:pt x="63941" y="19667"/>
                        <a:pt x="64004" y="19667"/>
                      </a:cubicBezTo>
                      <a:cubicBezTo>
                        <a:pt x="64226" y="19635"/>
                        <a:pt x="64701" y="19508"/>
                        <a:pt x="64954" y="19318"/>
                      </a:cubicBezTo>
                      <a:cubicBezTo>
                        <a:pt x="65271" y="19097"/>
                        <a:pt x="65429" y="18685"/>
                        <a:pt x="65587" y="18527"/>
                      </a:cubicBezTo>
                      <a:cubicBezTo>
                        <a:pt x="65682" y="18463"/>
                        <a:pt x="65841" y="18273"/>
                        <a:pt x="66031" y="18083"/>
                      </a:cubicBezTo>
                      <a:cubicBezTo>
                        <a:pt x="66189" y="17893"/>
                        <a:pt x="66316" y="17703"/>
                        <a:pt x="66347" y="17481"/>
                      </a:cubicBezTo>
                      <a:cubicBezTo>
                        <a:pt x="66347" y="17481"/>
                        <a:pt x="66347" y="17450"/>
                        <a:pt x="66347" y="17450"/>
                      </a:cubicBezTo>
                      <a:cubicBezTo>
                        <a:pt x="66284" y="17196"/>
                        <a:pt x="66347" y="16816"/>
                        <a:pt x="66189" y="16436"/>
                      </a:cubicBezTo>
                      <a:cubicBezTo>
                        <a:pt x="66062" y="16120"/>
                        <a:pt x="65872" y="15898"/>
                        <a:pt x="65809" y="15771"/>
                      </a:cubicBezTo>
                      <a:cubicBezTo>
                        <a:pt x="65841" y="15740"/>
                        <a:pt x="65872" y="15708"/>
                        <a:pt x="65967" y="15676"/>
                      </a:cubicBezTo>
                      <a:cubicBezTo>
                        <a:pt x="66062" y="15645"/>
                        <a:pt x="66189" y="15581"/>
                        <a:pt x="66284" y="15486"/>
                      </a:cubicBezTo>
                      <a:cubicBezTo>
                        <a:pt x="66347" y="15391"/>
                        <a:pt x="66379" y="15296"/>
                        <a:pt x="66379" y="15201"/>
                      </a:cubicBezTo>
                      <a:cubicBezTo>
                        <a:pt x="66379" y="15043"/>
                        <a:pt x="66252" y="14916"/>
                        <a:pt x="66126" y="14916"/>
                      </a:cubicBezTo>
                      <a:lnTo>
                        <a:pt x="66094" y="14916"/>
                      </a:lnTo>
                      <a:cubicBezTo>
                        <a:pt x="65999" y="14948"/>
                        <a:pt x="65809" y="14980"/>
                        <a:pt x="65714" y="14980"/>
                      </a:cubicBezTo>
                      <a:cubicBezTo>
                        <a:pt x="65682" y="14980"/>
                        <a:pt x="65587" y="14885"/>
                        <a:pt x="65429" y="14726"/>
                      </a:cubicBezTo>
                      <a:cubicBezTo>
                        <a:pt x="65429" y="14695"/>
                        <a:pt x="65429" y="14695"/>
                        <a:pt x="65429" y="14663"/>
                      </a:cubicBezTo>
                      <a:cubicBezTo>
                        <a:pt x="65429" y="14663"/>
                        <a:pt x="65429" y="14631"/>
                        <a:pt x="65461" y="14600"/>
                      </a:cubicBezTo>
                      <a:cubicBezTo>
                        <a:pt x="65461" y="14600"/>
                        <a:pt x="65461" y="14568"/>
                        <a:pt x="65492" y="14568"/>
                      </a:cubicBezTo>
                      <a:lnTo>
                        <a:pt x="65524" y="14568"/>
                      </a:lnTo>
                      <a:cubicBezTo>
                        <a:pt x="65651" y="14568"/>
                        <a:pt x="65714" y="14473"/>
                        <a:pt x="65809" y="14410"/>
                      </a:cubicBezTo>
                      <a:cubicBezTo>
                        <a:pt x="65872" y="14315"/>
                        <a:pt x="65967" y="14251"/>
                        <a:pt x="66031" y="14188"/>
                      </a:cubicBezTo>
                      <a:lnTo>
                        <a:pt x="66031" y="14188"/>
                      </a:lnTo>
                      <a:cubicBezTo>
                        <a:pt x="65999" y="14251"/>
                        <a:pt x="65999" y="14346"/>
                        <a:pt x="65967" y="14441"/>
                      </a:cubicBezTo>
                      <a:cubicBezTo>
                        <a:pt x="65967" y="14473"/>
                        <a:pt x="65999" y="14536"/>
                        <a:pt x="65999" y="14568"/>
                      </a:cubicBezTo>
                      <a:cubicBezTo>
                        <a:pt x="66031" y="14631"/>
                        <a:pt x="66062" y="14663"/>
                        <a:pt x="66126" y="14695"/>
                      </a:cubicBezTo>
                      <a:lnTo>
                        <a:pt x="66157" y="14695"/>
                      </a:lnTo>
                      <a:cubicBezTo>
                        <a:pt x="66316" y="14695"/>
                        <a:pt x="66411" y="14568"/>
                        <a:pt x="66537" y="14505"/>
                      </a:cubicBezTo>
                      <a:cubicBezTo>
                        <a:pt x="66569" y="14441"/>
                        <a:pt x="66632" y="14410"/>
                        <a:pt x="66664" y="14378"/>
                      </a:cubicBezTo>
                      <a:lnTo>
                        <a:pt x="66696" y="14378"/>
                      </a:lnTo>
                      <a:cubicBezTo>
                        <a:pt x="66696" y="14441"/>
                        <a:pt x="66727" y="14536"/>
                        <a:pt x="66727" y="14600"/>
                      </a:cubicBezTo>
                      <a:cubicBezTo>
                        <a:pt x="66727" y="14631"/>
                        <a:pt x="66727" y="14663"/>
                        <a:pt x="66727" y="14695"/>
                      </a:cubicBezTo>
                      <a:cubicBezTo>
                        <a:pt x="66696" y="14758"/>
                        <a:pt x="66664" y="14885"/>
                        <a:pt x="66664" y="14948"/>
                      </a:cubicBezTo>
                      <a:cubicBezTo>
                        <a:pt x="66664" y="15011"/>
                        <a:pt x="66664" y="15043"/>
                        <a:pt x="66696" y="15106"/>
                      </a:cubicBezTo>
                      <a:cubicBezTo>
                        <a:pt x="66696" y="15138"/>
                        <a:pt x="66727" y="15201"/>
                        <a:pt x="66822" y="15201"/>
                      </a:cubicBezTo>
                      <a:lnTo>
                        <a:pt x="66854" y="15201"/>
                      </a:lnTo>
                      <a:cubicBezTo>
                        <a:pt x="66917" y="15170"/>
                        <a:pt x="66981" y="15106"/>
                        <a:pt x="67012" y="15075"/>
                      </a:cubicBezTo>
                      <a:cubicBezTo>
                        <a:pt x="67012" y="15075"/>
                        <a:pt x="67044" y="15043"/>
                        <a:pt x="67044" y="15043"/>
                      </a:cubicBezTo>
                      <a:cubicBezTo>
                        <a:pt x="67107" y="15106"/>
                        <a:pt x="67139" y="15170"/>
                        <a:pt x="67139" y="15265"/>
                      </a:cubicBezTo>
                      <a:cubicBezTo>
                        <a:pt x="67139" y="15296"/>
                        <a:pt x="67139" y="15328"/>
                        <a:pt x="67139" y="15360"/>
                      </a:cubicBezTo>
                      <a:cubicBezTo>
                        <a:pt x="67076" y="15518"/>
                        <a:pt x="66981" y="15613"/>
                        <a:pt x="66949" y="15771"/>
                      </a:cubicBezTo>
                      <a:cubicBezTo>
                        <a:pt x="66949" y="15898"/>
                        <a:pt x="67012" y="15961"/>
                        <a:pt x="67107" y="16025"/>
                      </a:cubicBezTo>
                      <a:cubicBezTo>
                        <a:pt x="67202" y="16088"/>
                        <a:pt x="67266" y="16120"/>
                        <a:pt x="67329" y="16120"/>
                      </a:cubicBezTo>
                      <a:cubicBezTo>
                        <a:pt x="67519" y="16120"/>
                        <a:pt x="67582" y="15993"/>
                        <a:pt x="67677" y="15930"/>
                      </a:cubicBezTo>
                      <a:cubicBezTo>
                        <a:pt x="67867" y="15803"/>
                        <a:pt x="67931" y="15455"/>
                        <a:pt x="67962" y="15201"/>
                      </a:cubicBezTo>
                      <a:cubicBezTo>
                        <a:pt x="67962" y="15106"/>
                        <a:pt x="67931" y="15043"/>
                        <a:pt x="67899" y="14980"/>
                      </a:cubicBezTo>
                      <a:cubicBezTo>
                        <a:pt x="67867" y="14885"/>
                        <a:pt x="67772" y="14758"/>
                        <a:pt x="67709" y="14631"/>
                      </a:cubicBezTo>
                      <a:cubicBezTo>
                        <a:pt x="67677" y="14536"/>
                        <a:pt x="67614" y="14473"/>
                        <a:pt x="67614" y="14410"/>
                      </a:cubicBezTo>
                      <a:cubicBezTo>
                        <a:pt x="67646" y="14410"/>
                        <a:pt x="67709" y="14378"/>
                        <a:pt x="67804" y="14315"/>
                      </a:cubicBezTo>
                      <a:cubicBezTo>
                        <a:pt x="67867" y="14283"/>
                        <a:pt x="67962" y="14220"/>
                        <a:pt x="67962" y="14093"/>
                      </a:cubicBezTo>
                      <a:cubicBezTo>
                        <a:pt x="67962" y="13935"/>
                        <a:pt x="68089" y="13808"/>
                        <a:pt x="68184" y="13776"/>
                      </a:cubicBezTo>
                      <a:cubicBezTo>
                        <a:pt x="68279" y="13713"/>
                        <a:pt x="68343" y="13618"/>
                        <a:pt x="68406" y="13555"/>
                      </a:cubicBezTo>
                      <a:cubicBezTo>
                        <a:pt x="68406" y="13523"/>
                        <a:pt x="68438" y="13491"/>
                        <a:pt x="68469" y="13491"/>
                      </a:cubicBezTo>
                      <a:cubicBezTo>
                        <a:pt x="68501" y="13523"/>
                        <a:pt x="68533" y="13555"/>
                        <a:pt x="68596" y="13555"/>
                      </a:cubicBezTo>
                      <a:cubicBezTo>
                        <a:pt x="68659" y="13586"/>
                        <a:pt x="68754" y="13618"/>
                        <a:pt x="68818" y="13618"/>
                      </a:cubicBezTo>
                      <a:cubicBezTo>
                        <a:pt x="68913" y="13618"/>
                        <a:pt x="69008" y="13586"/>
                        <a:pt x="69071" y="13523"/>
                      </a:cubicBezTo>
                      <a:cubicBezTo>
                        <a:pt x="69134" y="13396"/>
                        <a:pt x="69641" y="12826"/>
                        <a:pt x="69926" y="12573"/>
                      </a:cubicBezTo>
                      <a:cubicBezTo>
                        <a:pt x="70274" y="12256"/>
                        <a:pt x="70369" y="11876"/>
                        <a:pt x="70464" y="11528"/>
                      </a:cubicBezTo>
                      <a:cubicBezTo>
                        <a:pt x="70496" y="11433"/>
                        <a:pt x="70496" y="11338"/>
                        <a:pt x="70528" y="11274"/>
                      </a:cubicBezTo>
                      <a:cubicBezTo>
                        <a:pt x="70528" y="11306"/>
                        <a:pt x="70528" y="11338"/>
                        <a:pt x="70528" y="11369"/>
                      </a:cubicBezTo>
                      <a:cubicBezTo>
                        <a:pt x="70528" y="11401"/>
                        <a:pt x="70528" y="11464"/>
                        <a:pt x="70528" y="11528"/>
                      </a:cubicBezTo>
                      <a:cubicBezTo>
                        <a:pt x="70528" y="11591"/>
                        <a:pt x="70528" y="11686"/>
                        <a:pt x="70528" y="11781"/>
                      </a:cubicBezTo>
                      <a:cubicBezTo>
                        <a:pt x="70528" y="11939"/>
                        <a:pt x="70528" y="12066"/>
                        <a:pt x="70528" y="12193"/>
                      </a:cubicBezTo>
                      <a:cubicBezTo>
                        <a:pt x="70528" y="12256"/>
                        <a:pt x="70528" y="12319"/>
                        <a:pt x="70559" y="12351"/>
                      </a:cubicBezTo>
                      <a:cubicBezTo>
                        <a:pt x="70559" y="12414"/>
                        <a:pt x="70559" y="12446"/>
                        <a:pt x="70591" y="12478"/>
                      </a:cubicBezTo>
                      <a:cubicBezTo>
                        <a:pt x="70591" y="12541"/>
                        <a:pt x="70654" y="12573"/>
                        <a:pt x="70686" y="12636"/>
                      </a:cubicBezTo>
                      <a:cubicBezTo>
                        <a:pt x="70749" y="12699"/>
                        <a:pt x="70813" y="12731"/>
                        <a:pt x="70908" y="12731"/>
                      </a:cubicBezTo>
                      <a:lnTo>
                        <a:pt x="71003" y="12731"/>
                      </a:lnTo>
                      <a:cubicBezTo>
                        <a:pt x="71098" y="12668"/>
                        <a:pt x="71066" y="12573"/>
                        <a:pt x="71066" y="12509"/>
                      </a:cubicBezTo>
                      <a:cubicBezTo>
                        <a:pt x="71066" y="12414"/>
                        <a:pt x="71066" y="12288"/>
                        <a:pt x="71034" y="12193"/>
                      </a:cubicBezTo>
                      <a:cubicBezTo>
                        <a:pt x="71034" y="12098"/>
                        <a:pt x="71003" y="12003"/>
                        <a:pt x="71003" y="12003"/>
                      </a:cubicBezTo>
                      <a:cubicBezTo>
                        <a:pt x="71003" y="12003"/>
                        <a:pt x="71003" y="11971"/>
                        <a:pt x="71034" y="11971"/>
                      </a:cubicBezTo>
                      <a:cubicBezTo>
                        <a:pt x="71034" y="11908"/>
                        <a:pt x="71129" y="11844"/>
                        <a:pt x="71161" y="11844"/>
                      </a:cubicBezTo>
                      <a:cubicBezTo>
                        <a:pt x="71193" y="11813"/>
                        <a:pt x="71224" y="11749"/>
                        <a:pt x="71224" y="11718"/>
                      </a:cubicBezTo>
                      <a:cubicBezTo>
                        <a:pt x="71256" y="11686"/>
                        <a:pt x="71256" y="11654"/>
                        <a:pt x="71256" y="11623"/>
                      </a:cubicBezTo>
                      <a:cubicBezTo>
                        <a:pt x="71256" y="11464"/>
                        <a:pt x="71193" y="11211"/>
                        <a:pt x="71098" y="11084"/>
                      </a:cubicBezTo>
                      <a:cubicBezTo>
                        <a:pt x="71066" y="10989"/>
                        <a:pt x="71034" y="10926"/>
                        <a:pt x="71003" y="10894"/>
                      </a:cubicBezTo>
                      <a:lnTo>
                        <a:pt x="70971" y="10894"/>
                      </a:lnTo>
                      <a:cubicBezTo>
                        <a:pt x="71003" y="10863"/>
                        <a:pt x="71034" y="10831"/>
                        <a:pt x="71034" y="10799"/>
                      </a:cubicBezTo>
                      <a:cubicBezTo>
                        <a:pt x="71066" y="10736"/>
                        <a:pt x="71098" y="10673"/>
                        <a:pt x="71098" y="10609"/>
                      </a:cubicBezTo>
                      <a:cubicBezTo>
                        <a:pt x="71098" y="10578"/>
                        <a:pt x="71098" y="10514"/>
                        <a:pt x="71066" y="10483"/>
                      </a:cubicBezTo>
                      <a:cubicBezTo>
                        <a:pt x="71066" y="10483"/>
                        <a:pt x="71034" y="10451"/>
                        <a:pt x="71034" y="10419"/>
                      </a:cubicBezTo>
                      <a:cubicBezTo>
                        <a:pt x="71034" y="10365"/>
                        <a:pt x="70987" y="10286"/>
                        <a:pt x="70913" y="10286"/>
                      </a:cubicBezTo>
                      <a:cubicBezTo>
                        <a:pt x="70901" y="10286"/>
                        <a:pt x="70889" y="10288"/>
                        <a:pt x="70876" y="10293"/>
                      </a:cubicBezTo>
                      <a:lnTo>
                        <a:pt x="70813" y="10293"/>
                      </a:lnTo>
                      <a:cubicBezTo>
                        <a:pt x="70813" y="10293"/>
                        <a:pt x="70718" y="10293"/>
                        <a:pt x="70623" y="10324"/>
                      </a:cubicBezTo>
                      <a:cubicBezTo>
                        <a:pt x="70591" y="10324"/>
                        <a:pt x="70559" y="10324"/>
                        <a:pt x="70528" y="10356"/>
                      </a:cubicBezTo>
                      <a:cubicBezTo>
                        <a:pt x="70464" y="10229"/>
                        <a:pt x="70338" y="10134"/>
                        <a:pt x="70211" y="10134"/>
                      </a:cubicBezTo>
                      <a:lnTo>
                        <a:pt x="70179" y="10134"/>
                      </a:lnTo>
                      <a:cubicBezTo>
                        <a:pt x="69958" y="10166"/>
                        <a:pt x="69863" y="10293"/>
                        <a:pt x="69768" y="10293"/>
                      </a:cubicBezTo>
                      <a:cubicBezTo>
                        <a:pt x="69768" y="10293"/>
                        <a:pt x="69768" y="10261"/>
                        <a:pt x="69768" y="10261"/>
                      </a:cubicBezTo>
                      <a:cubicBezTo>
                        <a:pt x="69768" y="10198"/>
                        <a:pt x="69768" y="10166"/>
                        <a:pt x="69768" y="10103"/>
                      </a:cubicBezTo>
                      <a:cubicBezTo>
                        <a:pt x="69768" y="10103"/>
                        <a:pt x="69768" y="10071"/>
                        <a:pt x="69768" y="10039"/>
                      </a:cubicBezTo>
                      <a:cubicBezTo>
                        <a:pt x="69736" y="10008"/>
                        <a:pt x="69704" y="9944"/>
                        <a:pt x="69641" y="9944"/>
                      </a:cubicBezTo>
                      <a:cubicBezTo>
                        <a:pt x="69578" y="9944"/>
                        <a:pt x="69546" y="9976"/>
                        <a:pt x="69514" y="10008"/>
                      </a:cubicBezTo>
                      <a:cubicBezTo>
                        <a:pt x="69483" y="10039"/>
                        <a:pt x="69451" y="10071"/>
                        <a:pt x="69419" y="10103"/>
                      </a:cubicBezTo>
                      <a:cubicBezTo>
                        <a:pt x="69388" y="10103"/>
                        <a:pt x="69388" y="10134"/>
                        <a:pt x="69388" y="10134"/>
                      </a:cubicBezTo>
                      <a:lnTo>
                        <a:pt x="69388" y="10134"/>
                      </a:lnTo>
                      <a:cubicBezTo>
                        <a:pt x="69388" y="10134"/>
                        <a:pt x="69388" y="10102"/>
                        <a:pt x="69419" y="10071"/>
                      </a:cubicBezTo>
                      <a:cubicBezTo>
                        <a:pt x="69483" y="9976"/>
                        <a:pt x="69704" y="9849"/>
                        <a:pt x="69894" y="9786"/>
                      </a:cubicBezTo>
                      <a:cubicBezTo>
                        <a:pt x="70053" y="9691"/>
                        <a:pt x="70243" y="9501"/>
                        <a:pt x="70433" y="9311"/>
                      </a:cubicBezTo>
                      <a:cubicBezTo>
                        <a:pt x="70496" y="9216"/>
                        <a:pt x="70591" y="9121"/>
                        <a:pt x="70654" y="9026"/>
                      </a:cubicBezTo>
                      <a:cubicBezTo>
                        <a:pt x="70749" y="8963"/>
                        <a:pt x="70813" y="8931"/>
                        <a:pt x="70813" y="8931"/>
                      </a:cubicBezTo>
                      <a:lnTo>
                        <a:pt x="70876" y="8931"/>
                      </a:lnTo>
                      <a:cubicBezTo>
                        <a:pt x="71066" y="8931"/>
                        <a:pt x="71383" y="8963"/>
                        <a:pt x="71668" y="8963"/>
                      </a:cubicBezTo>
                      <a:lnTo>
                        <a:pt x="71858" y="8963"/>
                      </a:lnTo>
                      <a:cubicBezTo>
                        <a:pt x="72206" y="8931"/>
                        <a:pt x="72396" y="8804"/>
                        <a:pt x="72459" y="8804"/>
                      </a:cubicBezTo>
                      <a:lnTo>
                        <a:pt x="72491" y="8804"/>
                      </a:lnTo>
                      <a:cubicBezTo>
                        <a:pt x="72618" y="8931"/>
                        <a:pt x="72871" y="9089"/>
                        <a:pt x="73093" y="9089"/>
                      </a:cubicBezTo>
                      <a:lnTo>
                        <a:pt x="73125" y="9089"/>
                      </a:lnTo>
                      <a:cubicBezTo>
                        <a:pt x="73220" y="9058"/>
                        <a:pt x="73251" y="9058"/>
                        <a:pt x="73315" y="9026"/>
                      </a:cubicBezTo>
                      <a:cubicBezTo>
                        <a:pt x="73378" y="8994"/>
                        <a:pt x="73410" y="8931"/>
                        <a:pt x="73536" y="8804"/>
                      </a:cubicBezTo>
                      <a:cubicBezTo>
                        <a:pt x="73790" y="8583"/>
                        <a:pt x="74043" y="8456"/>
                        <a:pt x="74201" y="8234"/>
                      </a:cubicBezTo>
                      <a:cubicBezTo>
                        <a:pt x="74265" y="8139"/>
                        <a:pt x="74455" y="8044"/>
                        <a:pt x="74518" y="8044"/>
                      </a:cubicBezTo>
                      <a:lnTo>
                        <a:pt x="74550" y="8044"/>
                      </a:lnTo>
                      <a:cubicBezTo>
                        <a:pt x="74550" y="8076"/>
                        <a:pt x="74550" y="8107"/>
                        <a:pt x="74550" y="8139"/>
                      </a:cubicBezTo>
                      <a:lnTo>
                        <a:pt x="74550" y="8202"/>
                      </a:lnTo>
                      <a:cubicBezTo>
                        <a:pt x="74550" y="8266"/>
                        <a:pt x="74550" y="8329"/>
                        <a:pt x="74581" y="8393"/>
                      </a:cubicBezTo>
                      <a:cubicBezTo>
                        <a:pt x="74581" y="8488"/>
                        <a:pt x="74676" y="8519"/>
                        <a:pt x="74740" y="8519"/>
                      </a:cubicBezTo>
                      <a:lnTo>
                        <a:pt x="74803" y="8519"/>
                      </a:lnTo>
                      <a:cubicBezTo>
                        <a:pt x="74708" y="8583"/>
                        <a:pt x="74676" y="8614"/>
                        <a:pt x="74645" y="8646"/>
                      </a:cubicBezTo>
                      <a:cubicBezTo>
                        <a:pt x="74550" y="8709"/>
                        <a:pt x="74391" y="8773"/>
                        <a:pt x="74233" y="8836"/>
                      </a:cubicBezTo>
                      <a:cubicBezTo>
                        <a:pt x="74075" y="8931"/>
                        <a:pt x="73885" y="9026"/>
                        <a:pt x="73790" y="9216"/>
                      </a:cubicBezTo>
                      <a:cubicBezTo>
                        <a:pt x="73600" y="9469"/>
                        <a:pt x="73473" y="9596"/>
                        <a:pt x="73473" y="9913"/>
                      </a:cubicBezTo>
                      <a:lnTo>
                        <a:pt x="73473" y="9976"/>
                      </a:lnTo>
                      <a:cubicBezTo>
                        <a:pt x="73505" y="10293"/>
                        <a:pt x="73726" y="10609"/>
                        <a:pt x="73695" y="10799"/>
                      </a:cubicBezTo>
                      <a:cubicBezTo>
                        <a:pt x="73695" y="10863"/>
                        <a:pt x="73695" y="10894"/>
                        <a:pt x="73663" y="10926"/>
                      </a:cubicBezTo>
                      <a:cubicBezTo>
                        <a:pt x="73505" y="11243"/>
                        <a:pt x="73473" y="11686"/>
                        <a:pt x="73473" y="11686"/>
                      </a:cubicBezTo>
                      <a:cubicBezTo>
                        <a:pt x="73441" y="11718"/>
                        <a:pt x="73473" y="11781"/>
                        <a:pt x="73536" y="11781"/>
                      </a:cubicBezTo>
                      <a:cubicBezTo>
                        <a:pt x="73546" y="11790"/>
                        <a:pt x="73557" y="11794"/>
                        <a:pt x="73570" y="11794"/>
                      </a:cubicBezTo>
                      <a:cubicBezTo>
                        <a:pt x="73600" y="11794"/>
                        <a:pt x="73631" y="11772"/>
                        <a:pt x="73631" y="11749"/>
                      </a:cubicBezTo>
                      <a:cubicBezTo>
                        <a:pt x="73631" y="11749"/>
                        <a:pt x="73695" y="11654"/>
                        <a:pt x="73790" y="11528"/>
                      </a:cubicBezTo>
                      <a:cubicBezTo>
                        <a:pt x="73885" y="11369"/>
                        <a:pt x="74011" y="11211"/>
                        <a:pt x="74170" y="11084"/>
                      </a:cubicBezTo>
                      <a:cubicBezTo>
                        <a:pt x="74518" y="10799"/>
                        <a:pt x="74708" y="10419"/>
                        <a:pt x="74803" y="10293"/>
                      </a:cubicBezTo>
                      <a:cubicBezTo>
                        <a:pt x="74835" y="10261"/>
                        <a:pt x="74930" y="10229"/>
                        <a:pt x="75025" y="10166"/>
                      </a:cubicBezTo>
                      <a:cubicBezTo>
                        <a:pt x="75088" y="10134"/>
                        <a:pt x="75151" y="10134"/>
                        <a:pt x="75183" y="10071"/>
                      </a:cubicBezTo>
                      <a:cubicBezTo>
                        <a:pt x="75246" y="10039"/>
                        <a:pt x="75278" y="9976"/>
                        <a:pt x="75278" y="9913"/>
                      </a:cubicBezTo>
                      <a:cubicBezTo>
                        <a:pt x="75278" y="9754"/>
                        <a:pt x="75373" y="9564"/>
                        <a:pt x="75436" y="9343"/>
                      </a:cubicBezTo>
                      <a:cubicBezTo>
                        <a:pt x="75436" y="9311"/>
                        <a:pt x="75436" y="9279"/>
                        <a:pt x="75436" y="9248"/>
                      </a:cubicBezTo>
                      <a:cubicBezTo>
                        <a:pt x="75436" y="9184"/>
                        <a:pt x="75405" y="9121"/>
                        <a:pt x="75405" y="9089"/>
                      </a:cubicBezTo>
                      <a:cubicBezTo>
                        <a:pt x="75373" y="9105"/>
                        <a:pt x="75357" y="9113"/>
                        <a:pt x="75349" y="9113"/>
                      </a:cubicBezTo>
                      <a:cubicBezTo>
                        <a:pt x="75341" y="9113"/>
                        <a:pt x="75341" y="9105"/>
                        <a:pt x="75341" y="9089"/>
                      </a:cubicBezTo>
                      <a:cubicBezTo>
                        <a:pt x="75341" y="9089"/>
                        <a:pt x="75341" y="9058"/>
                        <a:pt x="75373" y="9026"/>
                      </a:cubicBezTo>
                      <a:cubicBezTo>
                        <a:pt x="75436" y="8868"/>
                        <a:pt x="75468" y="8773"/>
                        <a:pt x="75531" y="8741"/>
                      </a:cubicBezTo>
                      <a:cubicBezTo>
                        <a:pt x="75563" y="8678"/>
                        <a:pt x="75690" y="8646"/>
                        <a:pt x="75943" y="8646"/>
                      </a:cubicBezTo>
                      <a:cubicBezTo>
                        <a:pt x="76418" y="8646"/>
                        <a:pt x="76355" y="8646"/>
                        <a:pt x="76576" y="8678"/>
                      </a:cubicBezTo>
                      <a:cubicBezTo>
                        <a:pt x="76640" y="8678"/>
                        <a:pt x="76703" y="8646"/>
                        <a:pt x="76798" y="8646"/>
                      </a:cubicBezTo>
                      <a:cubicBezTo>
                        <a:pt x="77051" y="8646"/>
                        <a:pt x="77210" y="8551"/>
                        <a:pt x="77368" y="8456"/>
                      </a:cubicBezTo>
                      <a:cubicBezTo>
                        <a:pt x="77527" y="8361"/>
                        <a:pt x="77685" y="8266"/>
                        <a:pt x="77875" y="8202"/>
                      </a:cubicBezTo>
                      <a:cubicBezTo>
                        <a:pt x="78192" y="8076"/>
                        <a:pt x="78477" y="8012"/>
                        <a:pt x="78635" y="8012"/>
                      </a:cubicBezTo>
                      <a:lnTo>
                        <a:pt x="78698" y="8012"/>
                      </a:lnTo>
                      <a:cubicBezTo>
                        <a:pt x="78762" y="8044"/>
                        <a:pt x="78825" y="8044"/>
                        <a:pt x="78888" y="8044"/>
                      </a:cubicBezTo>
                      <a:cubicBezTo>
                        <a:pt x="78920" y="8044"/>
                        <a:pt x="78952" y="8044"/>
                        <a:pt x="79015" y="8012"/>
                      </a:cubicBezTo>
                      <a:cubicBezTo>
                        <a:pt x="79047" y="7981"/>
                        <a:pt x="79110" y="7917"/>
                        <a:pt x="79110" y="7854"/>
                      </a:cubicBezTo>
                      <a:cubicBezTo>
                        <a:pt x="79110" y="7791"/>
                        <a:pt x="79078" y="7759"/>
                        <a:pt x="79015" y="7696"/>
                      </a:cubicBezTo>
                      <a:cubicBezTo>
                        <a:pt x="78983" y="7632"/>
                        <a:pt x="78888" y="7537"/>
                        <a:pt x="78825" y="7474"/>
                      </a:cubicBezTo>
                      <a:cubicBezTo>
                        <a:pt x="78793" y="7442"/>
                        <a:pt x="78762" y="7411"/>
                        <a:pt x="78762" y="7379"/>
                      </a:cubicBezTo>
                      <a:cubicBezTo>
                        <a:pt x="78793" y="7379"/>
                        <a:pt x="78857" y="7347"/>
                        <a:pt x="78920" y="7316"/>
                      </a:cubicBezTo>
                      <a:cubicBezTo>
                        <a:pt x="79015" y="7284"/>
                        <a:pt x="79078" y="7189"/>
                        <a:pt x="79110" y="7062"/>
                      </a:cubicBezTo>
                      <a:cubicBezTo>
                        <a:pt x="79110" y="7031"/>
                        <a:pt x="79142" y="6999"/>
                        <a:pt x="79142" y="6967"/>
                      </a:cubicBezTo>
                      <a:cubicBezTo>
                        <a:pt x="79110" y="6777"/>
                        <a:pt x="79015" y="6587"/>
                        <a:pt x="79015" y="6461"/>
                      </a:cubicBezTo>
                      <a:cubicBezTo>
                        <a:pt x="79015" y="6429"/>
                        <a:pt x="79015" y="6397"/>
                        <a:pt x="79047" y="6366"/>
                      </a:cubicBezTo>
                      <a:cubicBezTo>
                        <a:pt x="79078" y="6302"/>
                        <a:pt x="79110" y="6239"/>
                        <a:pt x="79110" y="6176"/>
                      </a:cubicBezTo>
                      <a:cubicBezTo>
                        <a:pt x="79110" y="6049"/>
                        <a:pt x="79047" y="5954"/>
                        <a:pt x="78952" y="5891"/>
                      </a:cubicBezTo>
                      <a:cubicBezTo>
                        <a:pt x="78888" y="5796"/>
                        <a:pt x="78793" y="5732"/>
                        <a:pt x="78698" y="5732"/>
                      </a:cubicBezTo>
                      <a:cubicBezTo>
                        <a:pt x="78635" y="5701"/>
                        <a:pt x="78540" y="5701"/>
                        <a:pt x="78477" y="5701"/>
                      </a:cubicBezTo>
                      <a:lnTo>
                        <a:pt x="77938" y="5701"/>
                      </a:lnTo>
                      <a:cubicBezTo>
                        <a:pt x="77780" y="5701"/>
                        <a:pt x="77653" y="5701"/>
                        <a:pt x="77653" y="5669"/>
                      </a:cubicBezTo>
                      <a:cubicBezTo>
                        <a:pt x="77527" y="5606"/>
                        <a:pt x="77337" y="5511"/>
                        <a:pt x="77178" y="5511"/>
                      </a:cubicBezTo>
                      <a:cubicBezTo>
                        <a:pt x="77147" y="5511"/>
                        <a:pt x="77083" y="5511"/>
                        <a:pt x="77051" y="5542"/>
                      </a:cubicBezTo>
                      <a:cubicBezTo>
                        <a:pt x="76988" y="5606"/>
                        <a:pt x="76925" y="5732"/>
                        <a:pt x="76893" y="5827"/>
                      </a:cubicBezTo>
                      <a:cubicBezTo>
                        <a:pt x="76861" y="5891"/>
                        <a:pt x="76830" y="5954"/>
                        <a:pt x="76798" y="5986"/>
                      </a:cubicBezTo>
                      <a:cubicBezTo>
                        <a:pt x="76798" y="5954"/>
                        <a:pt x="76766" y="5954"/>
                        <a:pt x="76703" y="5859"/>
                      </a:cubicBezTo>
                      <a:cubicBezTo>
                        <a:pt x="76640" y="5732"/>
                        <a:pt x="76481" y="5669"/>
                        <a:pt x="76323" y="5637"/>
                      </a:cubicBezTo>
                      <a:cubicBezTo>
                        <a:pt x="76165" y="5606"/>
                        <a:pt x="75975" y="5606"/>
                        <a:pt x="75848" y="5606"/>
                      </a:cubicBezTo>
                      <a:lnTo>
                        <a:pt x="75690" y="5606"/>
                      </a:lnTo>
                      <a:cubicBezTo>
                        <a:pt x="75500" y="5606"/>
                        <a:pt x="75278" y="5669"/>
                        <a:pt x="75088" y="5701"/>
                      </a:cubicBezTo>
                      <a:cubicBezTo>
                        <a:pt x="74961" y="5701"/>
                        <a:pt x="74898" y="5732"/>
                        <a:pt x="74835" y="5732"/>
                      </a:cubicBezTo>
                      <a:cubicBezTo>
                        <a:pt x="74803" y="5732"/>
                        <a:pt x="74771" y="5732"/>
                        <a:pt x="74708" y="5637"/>
                      </a:cubicBezTo>
                      <a:cubicBezTo>
                        <a:pt x="74518" y="5447"/>
                        <a:pt x="74296" y="5384"/>
                        <a:pt x="74265" y="5321"/>
                      </a:cubicBezTo>
                      <a:cubicBezTo>
                        <a:pt x="74201" y="5289"/>
                        <a:pt x="74138" y="5257"/>
                        <a:pt x="74075" y="5257"/>
                      </a:cubicBezTo>
                      <a:cubicBezTo>
                        <a:pt x="74011" y="5257"/>
                        <a:pt x="73916" y="5226"/>
                        <a:pt x="73853" y="5226"/>
                      </a:cubicBezTo>
                      <a:cubicBezTo>
                        <a:pt x="73695" y="5226"/>
                        <a:pt x="73536" y="5257"/>
                        <a:pt x="73378" y="5289"/>
                      </a:cubicBezTo>
                      <a:cubicBezTo>
                        <a:pt x="73125" y="5321"/>
                        <a:pt x="72840" y="5321"/>
                        <a:pt x="72776" y="5321"/>
                      </a:cubicBezTo>
                      <a:cubicBezTo>
                        <a:pt x="72745" y="5321"/>
                        <a:pt x="72713" y="5289"/>
                        <a:pt x="72681" y="5289"/>
                      </a:cubicBezTo>
                      <a:cubicBezTo>
                        <a:pt x="72618" y="5226"/>
                        <a:pt x="72523" y="5194"/>
                        <a:pt x="72428" y="5099"/>
                      </a:cubicBezTo>
                      <a:cubicBezTo>
                        <a:pt x="72301" y="5004"/>
                        <a:pt x="72174" y="4941"/>
                        <a:pt x="72079" y="4877"/>
                      </a:cubicBezTo>
                      <a:cubicBezTo>
                        <a:pt x="71984" y="4814"/>
                        <a:pt x="71921" y="4782"/>
                        <a:pt x="71826" y="4782"/>
                      </a:cubicBezTo>
                      <a:cubicBezTo>
                        <a:pt x="71763" y="4782"/>
                        <a:pt x="71509" y="4846"/>
                        <a:pt x="71288" y="4846"/>
                      </a:cubicBezTo>
                      <a:cubicBezTo>
                        <a:pt x="71193" y="4846"/>
                        <a:pt x="71098" y="4814"/>
                        <a:pt x="71098" y="4814"/>
                      </a:cubicBezTo>
                      <a:cubicBezTo>
                        <a:pt x="70971" y="4687"/>
                        <a:pt x="70844" y="4624"/>
                        <a:pt x="70749" y="4592"/>
                      </a:cubicBezTo>
                      <a:cubicBezTo>
                        <a:pt x="70813" y="4561"/>
                        <a:pt x="70908" y="4529"/>
                        <a:pt x="71034" y="4497"/>
                      </a:cubicBezTo>
                      <a:cubicBezTo>
                        <a:pt x="71161" y="4466"/>
                        <a:pt x="71319" y="4402"/>
                        <a:pt x="71319" y="4402"/>
                      </a:cubicBezTo>
                      <a:cubicBezTo>
                        <a:pt x="71319" y="4402"/>
                        <a:pt x="71351" y="4371"/>
                        <a:pt x="71383" y="4339"/>
                      </a:cubicBezTo>
                      <a:cubicBezTo>
                        <a:pt x="71383" y="4307"/>
                        <a:pt x="71383" y="4276"/>
                        <a:pt x="71351" y="4244"/>
                      </a:cubicBezTo>
                      <a:cubicBezTo>
                        <a:pt x="71351" y="4244"/>
                        <a:pt x="71319" y="4181"/>
                        <a:pt x="71256" y="4086"/>
                      </a:cubicBezTo>
                      <a:cubicBezTo>
                        <a:pt x="71193" y="4022"/>
                        <a:pt x="71066" y="3927"/>
                        <a:pt x="70939" y="3927"/>
                      </a:cubicBezTo>
                      <a:cubicBezTo>
                        <a:pt x="70876" y="3927"/>
                        <a:pt x="70718" y="3896"/>
                        <a:pt x="70623" y="3864"/>
                      </a:cubicBezTo>
                      <a:cubicBezTo>
                        <a:pt x="70496" y="3832"/>
                        <a:pt x="70401" y="3801"/>
                        <a:pt x="70306" y="3801"/>
                      </a:cubicBezTo>
                      <a:cubicBezTo>
                        <a:pt x="70274" y="3801"/>
                        <a:pt x="70243" y="3832"/>
                        <a:pt x="70211" y="3832"/>
                      </a:cubicBezTo>
                      <a:cubicBezTo>
                        <a:pt x="70179" y="3864"/>
                        <a:pt x="70179" y="3896"/>
                        <a:pt x="70179" y="3896"/>
                      </a:cubicBezTo>
                      <a:lnTo>
                        <a:pt x="70148" y="3896"/>
                      </a:lnTo>
                      <a:cubicBezTo>
                        <a:pt x="70021" y="3864"/>
                        <a:pt x="69894" y="3801"/>
                        <a:pt x="69736" y="3801"/>
                      </a:cubicBezTo>
                      <a:cubicBezTo>
                        <a:pt x="69673" y="3801"/>
                        <a:pt x="69609" y="3801"/>
                        <a:pt x="69546" y="3864"/>
                      </a:cubicBezTo>
                      <a:cubicBezTo>
                        <a:pt x="69514" y="3896"/>
                        <a:pt x="69483" y="3927"/>
                        <a:pt x="69419" y="3959"/>
                      </a:cubicBezTo>
                      <a:cubicBezTo>
                        <a:pt x="69388" y="4022"/>
                        <a:pt x="69324" y="4054"/>
                        <a:pt x="69293" y="4181"/>
                      </a:cubicBezTo>
                      <a:cubicBezTo>
                        <a:pt x="69293" y="4244"/>
                        <a:pt x="69324" y="4276"/>
                        <a:pt x="69356" y="4307"/>
                      </a:cubicBezTo>
                      <a:cubicBezTo>
                        <a:pt x="69388" y="4339"/>
                        <a:pt x="69451" y="4371"/>
                        <a:pt x="69483" y="4371"/>
                      </a:cubicBezTo>
                      <a:cubicBezTo>
                        <a:pt x="69641" y="4434"/>
                        <a:pt x="69799" y="4434"/>
                        <a:pt x="69926" y="4434"/>
                      </a:cubicBezTo>
                      <a:cubicBezTo>
                        <a:pt x="70021" y="4434"/>
                        <a:pt x="70053" y="4466"/>
                        <a:pt x="70053" y="4466"/>
                      </a:cubicBezTo>
                      <a:cubicBezTo>
                        <a:pt x="70084" y="4529"/>
                        <a:pt x="70084" y="4529"/>
                        <a:pt x="70084" y="4561"/>
                      </a:cubicBezTo>
                      <a:cubicBezTo>
                        <a:pt x="70084" y="4592"/>
                        <a:pt x="70053" y="4624"/>
                        <a:pt x="70053" y="4751"/>
                      </a:cubicBezTo>
                      <a:cubicBezTo>
                        <a:pt x="70053" y="4751"/>
                        <a:pt x="70021" y="4846"/>
                        <a:pt x="69989" y="4909"/>
                      </a:cubicBezTo>
                      <a:cubicBezTo>
                        <a:pt x="69958" y="5004"/>
                        <a:pt x="69863" y="5067"/>
                        <a:pt x="69863" y="5067"/>
                      </a:cubicBezTo>
                      <a:cubicBezTo>
                        <a:pt x="69831" y="5067"/>
                        <a:pt x="69768" y="5036"/>
                        <a:pt x="69704" y="5036"/>
                      </a:cubicBezTo>
                      <a:cubicBezTo>
                        <a:pt x="69641" y="5036"/>
                        <a:pt x="69546" y="5067"/>
                        <a:pt x="69451" y="5099"/>
                      </a:cubicBezTo>
                      <a:cubicBezTo>
                        <a:pt x="69419" y="5162"/>
                        <a:pt x="69261" y="5162"/>
                        <a:pt x="69103" y="5162"/>
                      </a:cubicBezTo>
                      <a:lnTo>
                        <a:pt x="68849" y="5162"/>
                      </a:lnTo>
                      <a:cubicBezTo>
                        <a:pt x="68818" y="5162"/>
                        <a:pt x="68818" y="5162"/>
                        <a:pt x="68786" y="5194"/>
                      </a:cubicBezTo>
                      <a:cubicBezTo>
                        <a:pt x="68754" y="5162"/>
                        <a:pt x="68754" y="5162"/>
                        <a:pt x="68723" y="5131"/>
                      </a:cubicBezTo>
                      <a:cubicBezTo>
                        <a:pt x="68691" y="5099"/>
                        <a:pt x="68659" y="5036"/>
                        <a:pt x="68564" y="5036"/>
                      </a:cubicBezTo>
                      <a:cubicBezTo>
                        <a:pt x="68533" y="5036"/>
                        <a:pt x="68501" y="5036"/>
                        <a:pt x="68501" y="5067"/>
                      </a:cubicBezTo>
                      <a:cubicBezTo>
                        <a:pt x="68406" y="5099"/>
                        <a:pt x="68343" y="5162"/>
                        <a:pt x="68247" y="5257"/>
                      </a:cubicBezTo>
                      <a:cubicBezTo>
                        <a:pt x="68184" y="5321"/>
                        <a:pt x="68089" y="5384"/>
                        <a:pt x="68089" y="5384"/>
                      </a:cubicBezTo>
                      <a:cubicBezTo>
                        <a:pt x="67994" y="5384"/>
                        <a:pt x="67836" y="5226"/>
                        <a:pt x="67867" y="5099"/>
                      </a:cubicBezTo>
                      <a:cubicBezTo>
                        <a:pt x="67867" y="5004"/>
                        <a:pt x="67836" y="4877"/>
                        <a:pt x="67804" y="4782"/>
                      </a:cubicBezTo>
                      <a:cubicBezTo>
                        <a:pt x="67804" y="4687"/>
                        <a:pt x="67772" y="4592"/>
                        <a:pt x="67709" y="4529"/>
                      </a:cubicBezTo>
                      <a:cubicBezTo>
                        <a:pt x="67677" y="4497"/>
                        <a:pt x="67646" y="4497"/>
                        <a:pt x="67614" y="4497"/>
                      </a:cubicBezTo>
                      <a:cubicBezTo>
                        <a:pt x="67487" y="4466"/>
                        <a:pt x="67329" y="4466"/>
                        <a:pt x="67202" y="4466"/>
                      </a:cubicBezTo>
                      <a:lnTo>
                        <a:pt x="67012" y="4466"/>
                      </a:lnTo>
                      <a:cubicBezTo>
                        <a:pt x="66949" y="4466"/>
                        <a:pt x="66791" y="4497"/>
                        <a:pt x="66632" y="4529"/>
                      </a:cubicBezTo>
                      <a:cubicBezTo>
                        <a:pt x="66569" y="4529"/>
                        <a:pt x="66474" y="4561"/>
                        <a:pt x="66411" y="4561"/>
                      </a:cubicBezTo>
                      <a:cubicBezTo>
                        <a:pt x="66347" y="4592"/>
                        <a:pt x="66316" y="4624"/>
                        <a:pt x="66252" y="4656"/>
                      </a:cubicBezTo>
                      <a:cubicBezTo>
                        <a:pt x="66221" y="4719"/>
                        <a:pt x="65999" y="4814"/>
                        <a:pt x="65904" y="4814"/>
                      </a:cubicBezTo>
                      <a:cubicBezTo>
                        <a:pt x="65872" y="4814"/>
                        <a:pt x="65841" y="4782"/>
                        <a:pt x="65746" y="4719"/>
                      </a:cubicBezTo>
                      <a:cubicBezTo>
                        <a:pt x="65682" y="4687"/>
                        <a:pt x="65556" y="4624"/>
                        <a:pt x="65397" y="4592"/>
                      </a:cubicBezTo>
                      <a:cubicBezTo>
                        <a:pt x="65176" y="4561"/>
                        <a:pt x="64796" y="4529"/>
                        <a:pt x="64574" y="4529"/>
                      </a:cubicBezTo>
                      <a:lnTo>
                        <a:pt x="64289" y="4529"/>
                      </a:lnTo>
                      <a:cubicBezTo>
                        <a:pt x="64321" y="4497"/>
                        <a:pt x="64384" y="4434"/>
                        <a:pt x="64416" y="4371"/>
                      </a:cubicBezTo>
                      <a:cubicBezTo>
                        <a:pt x="64479" y="4276"/>
                        <a:pt x="64542" y="4181"/>
                        <a:pt x="64542" y="4054"/>
                      </a:cubicBezTo>
                      <a:cubicBezTo>
                        <a:pt x="64542" y="3991"/>
                        <a:pt x="64511" y="3896"/>
                        <a:pt x="64447" y="3864"/>
                      </a:cubicBezTo>
                      <a:cubicBezTo>
                        <a:pt x="64226" y="3674"/>
                        <a:pt x="63845" y="3706"/>
                        <a:pt x="63687" y="3674"/>
                      </a:cubicBezTo>
                      <a:cubicBezTo>
                        <a:pt x="63560" y="3642"/>
                        <a:pt x="63434" y="3611"/>
                        <a:pt x="63275" y="3611"/>
                      </a:cubicBezTo>
                      <a:cubicBezTo>
                        <a:pt x="63212" y="3611"/>
                        <a:pt x="63149" y="3611"/>
                        <a:pt x="63054" y="3642"/>
                      </a:cubicBezTo>
                      <a:cubicBezTo>
                        <a:pt x="62927" y="3674"/>
                        <a:pt x="62864" y="3706"/>
                        <a:pt x="62800" y="3737"/>
                      </a:cubicBezTo>
                      <a:cubicBezTo>
                        <a:pt x="62769" y="3706"/>
                        <a:pt x="62769" y="3706"/>
                        <a:pt x="62769" y="3706"/>
                      </a:cubicBezTo>
                      <a:cubicBezTo>
                        <a:pt x="62737" y="3674"/>
                        <a:pt x="62737" y="3674"/>
                        <a:pt x="62737" y="3674"/>
                      </a:cubicBezTo>
                      <a:cubicBezTo>
                        <a:pt x="62705" y="3642"/>
                        <a:pt x="62674" y="3642"/>
                        <a:pt x="62579" y="3579"/>
                      </a:cubicBezTo>
                      <a:cubicBezTo>
                        <a:pt x="62325" y="3452"/>
                        <a:pt x="62135" y="3389"/>
                        <a:pt x="62009" y="3389"/>
                      </a:cubicBezTo>
                      <a:close/>
                      <a:moveTo>
                        <a:pt x="68374" y="25684"/>
                      </a:moveTo>
                      <a:cubicBezTo>
                        <a:pt x="68279" y="25684"/>
                        <a:pt x="68184" y="25747"/>
                        <a:pt x="68089" y="25874"/>
                      </a:cubicBezTo>
                      <a:cubicBezTo>
                        <a:pt x="68057" y="25905"/>
                        <a:pt x="68026" y="25937"/>
                        <a:pt x="68026" y="25969"/>
                      </a:cubicBezTo>
                      <a:cubicBezTo>
                        <a:pt x="67994" y="26000"/>
                        <a:pt x="67962" y="26032"/>
                        <a:pt x="67962" y="26095"/>
                      </a:cubicBezTo>
                      <a:cubicBezTo>
                        <a:pt x="67962" y="26127"/>
                        <a:pt x="67994" y="26190"/>
                        <a:pt x="67994" y="26190"/>
                      </a:cubicBezTo>
                      <a:cubicBezTo>
                        <a:pt x="68057" y="26254"/>
                        <a:pt x="68121" y="26254"/>
                        <a:pt x="68279" y="26285"/>
                      </a:cubicBezTo>
                      <a:cubicBezTo>
                        <a:pt x="68374" y="26317"/>
                        <a:pt x="68469" y="26349"/>
                        <a:pt x="68501" y="26349"/>
                      </a:cubicBezTo>
                      <a:cubicBezTo>
                        <a:pt x="68501" y="26380"/>
                        <a:pt x="68501" y="26380"/>
                        <a:pt x="68501" y="26412"/>
                      </a:cubicBezTo>
                      <a:cubicBezTo>
                        <a:pt x="68406" y="26539"/>
                        <a:pt x="68311" y="26697"/>
                        <a:pt x="68311" y="26855"/>
                      </a:cubicBezTo>
                      <a:cubicBezTo>
                        <a:pt x="68311" y="26919"/>
                        <a:pt x="68343" y="27014"/>
                        <a:pt x="68438" y="27014"/>
                      </a:cubicBezTo>
                      <a:cubicBezTo>
                        <a:pt x="68469" y="27045"/>
                        <a:pt x="68469" y="27045"/>
                        <a:pt x="68501" y="27045"/>
                      </a:cubicBezTo>
                      <a:cubicBezTo>
                        <a:pt x="68596" y="27045"/>
                        <a:pt x="68754" y="26982"/>
                        <a:pt x="68849" y="26982"/>
                      </a:cubicBezTo>
                      <a:cubicBezTo>
                        <a:pt x="68849" y="27014"/>
                        <a:pt x="68849" y="27045"/>
                        <a:pt x="68881" y="27077"/>
                      </a:cubicBezTo>
                      <a:cubicBezTo>
                        <a:pt x="68913" y="27109"/>
                        <a:pt x="68944" y="27140"/>
                        <a:pt x="69008" y="27172"/>
                      </a:cubicBezTo>
                      <a:cubicBezTo>
                        <a:pt x="69039" y="27172"/>
                        <a:pt x="69134" y="27204"/>
                        <a:pt x="69229" y="27204"/>
                      </a:cubicBezTo>
                      <a:cubicBezTo>
                        <a:pt x="69578" y="27299"/>
                        <a:pt x="69609" y="27394"/>
                        <a:pt x="69704" y="27521"/>
                      </a:cubicBezTo>
                      <a:cubicBezTo>
                        <a:pt x="69736" y="27552"/>
                        <a:pt x="69768" y="27616"/>
                        <a:pt x="69799" y="27679"/>
                      </a:cubicBezTo>
                      <a:cubicBezTo>
                        <a:pt x="69831" y="27711"/>
                        <a:pt x="69831" y="27742"/>
                        <a:pt x="69863" y="27774"/>
                      </a:cubicBezTo>
                      <a:cubicBezTo>
                        <a:pt x="69799" y="27774"/>
                        <a:pt x="69736" y="27837"/>
                        <a:pt x="69704" y="27869"/>
                      </a:cubicBezTo>
                      <a:cubicBezTo>
                        <a:pt x="69641" y="27932"/>
                        <a:pt x="69578" y="27996"/>
                        <a:pt x="69578" y="28091"/>
                      </a:cubicBezTo>
                      <a:cubicBezTo>
                        <a:pt x="69578" y="28154"/>
                        <a:pt x="69641" y="28217"/>
                        <a:pt x="69704" y="28249"/>
                      </a:cubicBezTo>
                      <a:lnTo>
                        <a:pt x="69768" y="28249"/>
                      </a:lnTo>
                      <a:cubicBezTo>
                        <a:pt x="69863" y="28249"/>
                        <a:pt x="70021" y="28217"/>
                        <a:pt x="70116" y="28217"/>
                      </a:cubicBezTo>
                      <a:cubicBezTo>
                        <a:pt x="70116" y="28281"/>
                        <a:pt x="70179" y="28376"/>
                        <a:pt x="70243" y="28471"/>
                      </a:cubicBezTo>
                      <a:cubicBezTo>
                        <a:pt x="70306" y="28597"/>
                        <a:pt x="70369" y="28724"/>
                        <a:pt x="70528" y="28756"/>
                      </a:cubicBezTo>
                      <a:cubicBezTo>
                        <a:pt x="70496" y="28787"/>
                        <a:pt x="70496" y="28787"/>
                        <a:pt x="70496" y="28851"/>
                      </a:cubicBezTo>
                      <a:cubicBezTo>
                        <a:pt x="70433" y="28977"/>
                        <a:pt x="70369" y="29262"/>
                        <a:pt x="70369" y="29484"/>
                      </a:cubicBezTo>
                      <a:cubicBezTo>
                        <a:pt x="70369" y="29611"/>
                        <a:pt x="70401" y="29737"/>
                        <a:pt x="70433" y="29801"/>
                      </a:cubicBezTo>
                      <a:cubicBezTo>
                        <a:pt x="70464" y="29832"/>
                        <a:pt x="70464" y="29896"/>
                        <a:pt x="70464" y="29959"/>
                      </a:cubicBezTo>
                      <a:cubicBezTo>
                        <a:pt x="70464" y="30149"/>
                        <a:pt x="70338" y="30434"/>
                        <a:pt x="70274" y="30656"/>
                      </a:cubicBezTo>
                      <a:cubicBezTo>
                        <a:pt x="70274" y="30687"/>
                        <a:pt x="70274" y="30687"/>
                        <a:pt x="70274" y="30719"/>
                      </a:cubicBezTo>
                      <a:cubicBezTo>
                        <a:pt x="70243" y="30719"/>
                        <a:pt x="70243" y="30687"/>
                        <a:pt x="70211" y="30687"/>
                      </a:cubicBezTo>
                      <a:cubicBezTo>
                        <a:pt x="70148" y="30624"/>
                        <a:pt x="70021" y="30497"/>
                        <a:pt x="69926" y="30402"/>
                      </a:cubicBezTo>
                      <a:cubicBezTo>
                        <a:pt x="69736" y="30244"/>
                        <a:pt x="69451" y="30149"/>
                        <a:pt x="69356" y="30022"/>
                      </a:cubicBezTo>
                      <a:cubicBezTo>
                        <a:pt x="69356" y="30022"/>
                        <a:pt x="69356" y="30022"/>
                        <a:pt x="69356" y="29991"/>
                      </a:cubicBezTo>
                      <a:cubicBezTo>
                        <a:pt x="69356" y="29927"/>
                        <a:pt x="69388" y="29832"/>
                        <a:pt x="69419" y="29706"/>
                      </a:cubicBezTo>
                      <a:cubicBezTo>
                        <a:pt x="69483" y="29611"/>
                        <a:pt x="69514" y="29484"/>
                        <a:pt x="69514" y="29357"/>
                      </a:cubicBezTo>
                      <a:cubicBezTo>
                        <a:pt x="69514" y="29326"/>
                        <a:pt x="69514" y="29262"/>
                        <a:pt x="69483" y="29231"/>
                      </a:cubicBezTo>
                      <a:cubicBezTo>
                        <a:pt x="69419" y="29104"/>
                        <a:pt x="69293" y="29104"/>
                        <a:pt x="69166" y="29104"/>
                      </a:cubicBezTo>
                      <a:cubicBezTo>
                        <a:pt x="69071" y="29104"/>
                        <a:pt x="68976" y="29104"/>
                        <a:pt x="68881" y="29136"/>
                      </a:cubicBezTo>
                      <a:lnTo>
                        <a:pt x="68786" y="29136"/>
                      </a:lnTo>
                      <a:cubicBezTo>
                        <a:pt x="68786" y="29136"/>
                        <a:pt x="68786" y="29167"/>
                        <a:pt x="68754" y="29167"/>
                      </a:cubicBezTo>
                      <a:cubicBezTo>
                        <a:pt x="68754" y="29136"/>
                        <a:pt x="68723" y="29104"/>
                        <a:pt x="68691" y="29041"/>
                      </a:cubicBezTo>
                      <a:cubicBezTo>
                        <a:pt x="68628" y="29009"/>
                        <a:pt x="68564" y="28914"/>
                        <a:pt x="68469" y="28914"/>
                      </a:cubicBezTo>
                      <a:cubicBezTo>
                        <a:pt x="68374" y="28914"/>
                        <a:pt x="68343" y="28977"/>
                        <a:pt x="68311" y="29009"/>
                      </a:cubicBezTo>
                      <a:cubicBezTo>
                        <a:pt x="68311" y="29072"/>
                        <a:pt x="68279" y="29136"/>
                        <a:pt x="68279" y="29199"/>
                      </a:cubicBezTo>
                      <a:cubicBezTo>
                        <a:pt x="68247" y="29167"/>
                        <a:pt x="68216" y="29104"/>
                        <a:pt x="68152" y="29041"/>
                      </a:cubicBezTo>
                      <a:cubicBezTo>
                        <a:pt x="68152" y="29041"/>
                        <a:pt x="68121" y="29009"/>
                        <a:pt x="68121" y="29009"/>
                      </a:cubicBezTo>
                      <a:cubicBezTo>
                        <a:pt x="68089" y="28977"/>
                        <a:pt x="68089" y="28946"/>
                        <a:pt x="68026" y="28946"/>
                      </a:cubicBezTo>
                      <a:cubicBezTo>
                        <a:pt x="67962" y="28946"/>
                        <a:pt x="67931" y="29009"/>
                        <a:pt x="67931" y="29041"/>
                      </a:cubicBezTo>
                      <a:cubicBezTo>
                        <a:pt x="67931" y="29072"/>
                        <a:pt x="67931" y="29072"/>
                        <a:pt x="67931" y="29104"/>
                      </a:cubicBezTo>
                      <a:cubicBezTo>
                        <a:pt x="67931" y="29136"/>
                        <a:pt x="67931" y="29167"/>
                        <a:pt x="67931" y="29199"/>
                      </a:cubicBezTo>
                      <a:cubicBezTo>
                        <a:pt x="67931" y="29294"/>
                        <a:pt x="67899" y="29357"/>
                        <a:pt x="67867" y="29421"/>
                      </a:cubicBezTo>
                      <a:cubicBezTo>
                        <a:pt x="67772" y="29516"/>
                        <a:pt x="67741" y="29579"/>
                        <a:pt x="67709" y="29642"/>
                      </a:cubicBezTo>
                      <a:cubicBezTo>
                        <a:pt x="67709" y="29706"/>
                        <a:pt x="67709" y="29737"/>
                        <a:pt x="67646" y="29832"/>
                      </a:cubicBezTo>
                      <a:cubicBezTo>
                        <a:pt x="67646" y="29896"/>
                        <a:pt x="67614" y="29896"/>
                        <a:pt x="67614" y="29896"/>
                      </a:cubicBezTo>
                      <a:lnTo>
                        <a:pt x="67614" y="29927"/>
                      </a:lnTo>
                      <a:cubicBezTo>
                        <a:pt x="67614" y="29927"/>
                        <a:pt x="67487" y="29864"/>
                        <a:pt x="67424" y="29706"/>
                      </a:cubicBezTo>
                      <a:cubicBezTo>
                        <a:pt x="67329" y="29611"/>
                        <a:pt x="67266" y="29547"/>
                        <a:pt x="67171" y="29547"/>
                      </a:cubicBezTo>
                      <a:cubicBezTo>
                        <a:pt x="67012" y="29547"/>
                        <a:pt x="66949" y="29674"/>
                        <a:pt x="66917" y="29674"/>
                      </a:cubicBezTo>
                      <a:cubicBezTo>
                        <a:pt x="66791" y="29769"/>
                        <a:pt x="66759" y="29896"/>
                        <a:pt x="66696" y="30022"/>
                      </a:cubicBezTo>
                      <a:cubicBezTo>
                        <a:pt x="66664" y="30149"/>
                        <a:pt x="66632" y="30276"/>
                        <a:pt x="66601" y="30307"/>
                      </a:cubicBezTo>
                      <a:cubicBezTo>
                        <a:pt x="66601" y="30339"/>
                        <a:pt x="66474" y="30371"/>
                        <a:pt x="66379" y="30434"/>
                      </a:cubicBezTo>
                      <a:cubicBezTo>
                        <a:pt x="66252" y="30497"/>
                        <a:pt x="66157" y="30529"/>
                        <a:pt x="66062" y="30624"/>
                      </a:cubicBezTo>
                      <a:cubicBezTo>
                        <a:pt x="65999" y="30719"/>
                        <a:pt x="65967" y="30877"/>
                        <a:pt x="65936" y="31004"/>
                      </a:cubicBezTo>
                      <a:cubicBezTo>
                        <a:pt x="65936" y="31099"/>
                        <a:pt x="65904" y="31194"/>
                        <a:pt x="65904" y="31257"/>
                      </a:cubicBezTo>
                      <a:cubicBezTo>
                        <a:pt x="65872" y="31257"/>
                        <a:pt x="65809" y="31289"/>
                        <a:pt x="65714" y="31289"/>
                      </a:cubicBezTo>
                      <a:cubicBezTo>
                        <a:pt x="65619" y="31289"/>
                        <a:pt x="65492" y="31321"/>
                        <a:pt x="65429" y="31384"/>
                      </a:cubicBezTo>
                      <a:cubicBezTo>
                        <a:pt x="65397" y="31416"/>
                        <a:pt x="65334" y="31447"/>
                        <a:pt x="65271" y="31447"/>
                      </a:cubicBezTo>
                      <a:cubicBezTo>
                        <a:pt x="65207" y="31447"/>
                        <a:pt x="65112" y="31416"/>
                        <a:pt x="65017" y="31416"/>
                      </a:cubicBezTo>
                      <a:cubicBezTo>
                        <a:pt x="64922" y="31416"/>
                        <a:pt x="64891" y="31447"/>
                        <a:pt x="64827" y="31511"/>
                      </a:cubicBezTo>
                      <a:cubicBezTo>
                        <a:pt x="64606" y="31637"/>
                        <a:pt x="64321" y="31922"/>
                        <a:pt x="64226" y="32017"/>
                      </a:cubicBezTo>
                      <a:cubicBezTo>
                        <a:pt x="64099" y="32144"/>
                        <a:pt x="64067" y="32334"/>
                        <a:pt x="64067" y="32524"/>
                      </a:cubicBezTo>
                      <a:cubicBezTo>
                        <a:pt x="64067" y="32651"/>
                        <a:pt x="64067" y="32746"/>
                        <a:pt x="64131" y="32841"/>
                      </a:cubicBezTo>
                      <a:cubicBezTo>
                        <a:pt x="64162" y="32936"/>
                        <a:pt x="64257" y="33094"/>
                        <a:pt x="64257" y="33158"/>
                      </a:cubicBezTo>
                      <a:cubicBezTo>
                        <a:pt x="64194" y="33253"/>
                        <a:pt x="64162" y="33348"/>
                        <a:pt x="64162" y="33474"/>
                      </a:cubicBezTo>
                      <a:cubicBezTo>
                        <a:pt x="64162" y="33633"/>
                        <a:pt x="64194" y="33823"/>
                        <a:pt x="64352" y="33981"/>
                      </a:cubicBezTo>
                      <a:cubicBezTo>
                        <a:pt x="64479" y="34171"/>
                        <a:pt x="64479" y="34234"/>
                        <a:pt x="64479" y="34298"/>
                      </a:cubicBezTo>
                      <a:lnTo>
                        <a:pt x="64479" y="34361"/>
                      </a:lnTo>
                      <a:cubicBezTo>
                        <a:pt x="64479" y="34393"/>
                        <a:pt x="64479" y="34424"/>
                        <a:pt x="64479" y="34456"/>
                      </a:cubicBezTo>
                      <a:cubicBezTo>
                        <a:pt x="64511" y="34551"/>
                        <a:pt x="64542" y="34614"/>
                        <a:pt x="64606" y="34678"/>
                      </a:cubicBezTo>
                      <a:cubicBezTo>
                        <a:pt x="64637" y="34741"/>
                        <a:pt x="64701" y="34804"/>
                        <a:pt x="64764" y="34931"/>
                      </a:cubicBezTo>
                      <a:cubicBezTo>
                        <a:pt x="64796" y="34963"/>
                        <a:pt x="64796" y="34963"/>
                        <a:pt x="64796" y="34963"/>
                      </a:cubicBezTo>
                      <a:cubicBezTo>
                        <a:pt x="64796" y="34994"/>
                        <a:pt x="64732" y="35089"/>
                        <a:pt x="64669" y="35153"/>
                      </a:cubicBezTo>
                      <a:cubicBezTo>
                        <a:pt x="64574" y="35248"/>
                        <a:pt x="64479" y="35311"/>
                        <a:pt x="64447" y="35406"/>
                      </a:cubicBezTo>
                      <a:cubicBezTo>
                        <a:pt x="64416" y="35438"/>
                        <a:pt x="64416" y="35469"/>
                        <a:pt x="64416" y="35501"/>
                      </a:cubicBezTo>
                      <a:cubicBezTo>
                        <a:pt x="64447" y="35723"/>
                        <a:pt x="64606" y="35881"/>
                        <a:pt x="64701" y="36008"/>
                      </a:cubicBezTo>
                      <a:cubicBezTo>
                        <a:pt x="64796" y="36103"/>
                        <a:pt x="64891" y="36103"/>
                        <a:pt x="64986" y="36103"/>
                      </a:cubicBezTo>
                      <a:cubicBezTo>
                        <a:pt x="65112" y="36103"/>
                        <a:pt x="65271" y="36071"/>
                        <a:pt x="65397" y="36008"/>
                      </a:cubicBezTo>
                      <a:cubicBezTo>
                        <a:pt x="65492" y="35976"/>
                        <a:pt x="65587" y="35881"/>
                        <a:pt x="65651" y="35849"/>
                      </a:cubicBezTo>
                      <a:cubicBezTo>
                        <a:pt x="65746" y="35786"/>
                        <a:pt x="65809" y="35723"/>
                        <a:pt x="65841" y="35723"/>
                      </a:cubicBezTo>
                      <a:cubicBezTo>
                        <a:pt x="65872" y="35723"/>
                        <a:pt x="66031" y="35691"/>
                        <a:pt x="66189" y="35691"/>
                      </a:cubicBezTo>
                      <a:lnTo>
                        <a:pt x="66474" y="35691"/>
                      </a:lnTo>
                      <a:cubicBezTo>
                        <a:pt x="66506" y="35659"/>
                        <a:pt x="66537" y="35659"/>
                        <a:pt x="66537" y="35628"/>
                      </a:cubicBezTo>
                      <a:cubicBezTo>
                        <a:pt x="66537" y="35628"/>
                        <a:pt x="66727" y="35248"/>
                        <a:pt x="66854" y="35089"/>
                      </a:cubicBezTo>
                      <a:cubicBezTo>
                        <a:pt x="66886" y="35058"/>
                        <a:pt x="66917" y="35026"/>
                        <a:pt x="67012" y="35026"/>
                      </a:cubicBezTo>
                      <a:cubicBezTo>
                        <a:pt x="67076" y="35026"/>
                        <a:pt x="67139" y="35058"/>
                        <a:pt x="67202" y="35058"/>
                      </a:cubicBezTo>
                      <a:cubicBezTo>
                        <a:pt x="67266" y="35089"/>
                        <a:pt x="67297" y="35089"/>
                        <a:pt x="67297" y="35089"/>
                      </a:cubicBezTo>
                      <a:cubicBezTo>
                        <a:pt x="67308" y="35100"/>
                        <a:pt x="67319" y="35103"/>
                        <a:pt x="67329" y="35103"/>
                      </a:cubicBezTo>
                      <a:cubicBezTo>
                        <a:pt x="67350" y="35103"/>
                        <a:pt x="67371" y="35089"/>
                        <a:pt x="67392" y="35089"/>
                      </a:cubicBezTo>
                      <a:cubicBezTo>
                        <a:pt x="67392" y="35089"/>
                        <a:pt x="67392" y="35089"/>
                        <a:pt x="67424" y="35058"/>
                      </a:cubicBezTo>
                      <a:cubicBezTo>
                        <a:pt x="67487" y="35026"/>
                        <a:pt x="67646" y="34931"/>
                        <a:pt x="67962" y="34836"/>
                      </a:cubicBezTo>
                      <a:cubicBezTo>
                        <a:pt x="68057" y="34804"/>
                        <a:pt x="68121" y="34804"/>
                        <a:pt x="68152" y="34804"/>
                      </a:cubicBezTo>
                      <a:lnTo>
                        <a:pt x="68184" y="34804"/>
                      </a:lnTo>
                      <a:cubicBezTo>
                        <a:pt x="68184" y="34836"/>
                        <a:pt x="68216" y="34963"/>
                        <a:pt x="68343" y="35026"/>
                      </a:cubicBezTo>
                      <a:cubicBezTo>
                        <a:pt x="68533" y="35089"/>
                        <a:pt x="68754" y="35153"/>
                        <a:pt x="68849" y="35248"/>
                      </a:cubicBezTo>
                      <a:cubicBezTo>
                        <a:pt x="68849" y="35248"/>
                        <a:pt x="68849" y="35279"/>
                        <a:pt x="68881" y="35311"/>
                      </a:cubicBezTo>
                      <a:cubicBezTo>
                        <a:pt x="68881" y="35438"/>
                        <a:pt x="68818" y="35564"/>
                        <a:pt x="68786" y="35691"/>
                      </a:cubicBezTo>
                      <a:cubicBezTo>
                        <a:pt x="68786" y="35691"/>
                        <a:pt x="68786" y="35691"/>
                        <a:pt x="68786" y="35723"/>
                      </a:cubicBezTo>
                      <a:cubicBezTo>
                        <a:pt x="68786" y="35786"/>
                        <a:pt x="68849" y="35849"/>
                        <a:pt x="68881" y="35849"/>
                      </a:cubicBezTo>
                      <a:cubicBezTo>
                        <a:pt x="68913" y="35881"/>
                        <a:pt x="68944" y="35881"/>
                        <a:pt x="69008" y="35881"/>
                      </a:cubicBezTo>
                      <a:cubicBezTo>
                        <a:pt x="69071" y="35881"/>
                        <a:pt x="69134" y="35849"/>
                        <a:pt x="69198" y="35849"/>
                      </a:cubicBezTo>
                      <a:cubicBezTo>
                        <a:pt x="69229" y="35818"/>
                        <a:pt x="69324" y="35786"/>
                        <a:pt x="69324" y="35659"/>
                      </a:cubicBezTo>
                      <a:cubicBezTo>
                        <a:pt x="69324" y="35596"/>
                        <a:pt x="69388" y="35533"/>
                        <a:pt x="69546" y="35406"/>
                      </a:cubicBezTo>
                      <a:lnTo>
                        <a:pt x="69546" y="35406"/>
                      </a:lnTo>
                      <a:cubicBezTo>
                        <a:pt x="69514" y="35438"/>
                        <a:pt x="69514" y="35501"/>
                        <a:pt x="69514" y="35533"/>
                      </a:cubicBezTo>
                      <a:cubicBezTo>
                        <a:pt x="69514" y="35596"/>
                        <a:pt x="69546" y="35659"/>
                        <a:pt x="69546" y="35754"/>
                      </a:cubicBezTo>
                      <a:cubicBezTo>
                        <a:pt x="69578" y="35786"/>
                        <a:pt x="69578" y="35786"/>
                        <a:pt x="69609" y="35818"/>
                      </a:cubicBezTo>
                      <a:cubicBezTo>
                        <a:pt x="69609" y="35849"/>
                        <a:pt x="69641" y="35881"/>
                        <a:pt x="69704" y="35881"/>
                      </a:cubicBezTo>
                      <a:cubicBezTo>
                        <a:pt x="69736" y="35849"/>
                        <a:pt x="69768" y="35849"/>
                        <a:pt x="69799" y="35818"/>
                      </a:cubicBezTo>
                      <a:cubicBezTo>
                        <a:pt x="69799" y="35849"/>
                        <a:pt x="69831" y="35881"/>
                        <a:pt x="69831" y="35913"/>
                      </a:cubicBezTo>
                      <a:cubicBezTo>
                        <a:pt x="69831" y="35976"/>
                        <a:pt x="69894" y="36008"/>
                        <a:pt x="69926" y="36008"/>
                      </a:cubicBezTo>
                      <a:cubicBezTo>
                        <a:pt x="69958" y="36039"/>
                        <a:pt x="69989" y="36071"/>
                        <a:pt x="70021" y="36103"/>
                      </a:cubicBezTo>
                      <a:cubicBezTo>
                        <a:pt x="70053" y="36134"/>
                        <a:pt x="70084" y="36166"/>
                        <a:pt x="70084" y="36229"/>
                      </a:cubicBezTo>
                      <a:cubicBezTo>
                        <a:pt x="70084" y="36324"/>
                        <a:pt x="70084" y="36451"/>
                        <a:pt x="70084" y="36514"/>
                      </a:cubicBezTo>
                      <a:cubicBezTo>
                        <a:pt x="70084" y="36578"/>
                        <a:pt x="70116" y="36673"/>
                        <a:pt x="70179" y="36736"/>
                      </a:cubicBezTo>
                      <a:cubicBezTo>
                        <a:pt x="70243" y="36768"/>
                        <a:pt x="70274" y="36768"/>
                        <a:pt x="70306" y="36768"/>
                      </a:cubicBezTo>
                      <a:cubicBezTo>
                        <a:pt x="70433" y="36800"/>
                        <a:pt x="70559" y="36831"/>
                        <a:pt x="70623" y="36990"/>
                      </a:cubicBezTo>
                      <a:cubicBezTo>
                        <a:pt x="70686" y="37085"/>
                        <a:pt x="70749" y="37180"/>
                        <a:pt x="70844" y="37180"/>
                      </a:cubicBezTo>
                      <a:cubicBezTo>
                        <a:pt x="70939" y="37180"/>
                        <a:pt x="71003" y="37116"/>
                        <a:pt x="71034" y="37053"/>
                      </a:cubicBezTo>
                      <a:cubicBezTo>
                        <a:pt x="71066" y="36990"/>
                        <a:pt x="71098" y="36926"/>
                        <a:pt x="71098" y="36895"/>
                      </a:cubicBezTo>
                      <a:cubicBezTo>
                        <a:pt x="71161" y="36895"/>
                        <a:pt x="71319" y="37021"/>
                        <a:pt x="71351" y="37053"/>
                      </a:cubicBezTo>
                      <a:cubicBezTo>
                        <a:pt x="71383" y="37085"/>
                        <a:pt x="71446" y="37116"/>
                        <a:pt x="71478" y="37116"/>
                      </a:cubicBezTo>
                      <a:cubicBezTo>
                        <a:pt x="71604" y="37116"/>
                        <a:pt x="71636" y="37053"/>
                        <a:pt x="71731" y="36958"/>
                      </a:cubicBezTo>
                      <a:cubicBezTo>
                        <a:pt x="71826" y="36895"/>
                        <a:pt x="71921" y="36831"/>
                        <a:pt x="72048" y="36800"/>
                      </a:cubicBezTo>
                      <a:cubicBezTo>
                        <a:pt x="72174" y="36768"/>
                        <a:pt x="72238" y="36736"/>
                        <a:pt x="72301" y="36704"/>
                      </a:cubicBezTo>
                      <a:cubicBezTo>
                        <a:pt x="72364" y="36641"/>
                        <a:pt x="72364" y="36609"/>
                        <a:pt x="72396" y="36546"/>
                      </a:cubicBezTo>
                      <a:cubicBezTo>
                        <a:pt x="72491" y="36356"/>
                        <a:pt x="72554" y="35976"/>
                        <a:pt x="72713" y="35723"/>
                      </a:cubicBezTo>
                      <a:cubicBezTo>
                        <a:pt x="72871" y="35406"/>
                        <a:pt x="73125" y="34899"/>
                        <a:pt x="73125" y="34456"/>
                      </a:cubicBezTo>
                      <a:cubicBezTo>
                        <a:pt x="73125" y="34076"/>
                        <a:pt x="73125" y="33189"/>
                        <a:pt x="72871" y="32714"/>
                      </a:cubicBezTo>
                      <a:cubicBezTo>
                        <a:pt x="72776" y="32493"/>
                        <a:pt x="72649" y="32303"/>
                        <a:pt x="72523" y="32113"/>
                      </a:cubicBezTo>
                      <a:cubicBezTo>
                        <a:pt x="72396" y="31954"/>
                        <a:pt x="72301" y="31796"/>
                        <a:pt x="72333" y="31732"/>
                      </a:cubicBezTo>
                      <a:lnTo>
                        <a:pt x="72333" y="31701"/>
                      </a:lnTo>
                      <a:cubicBezTo>
                        <a:pt x="72333" y="31637"/>
                        <a:pt x="72269" y="31542"/>
                        <a:pt x="72238" y="31511"/>
                      </a:cubicBezTo>
                      <a:cubicBezTo>
                        <a:pt x="72079" y="31384"/>
                        <a:pt x="71889" y="31352"/>
                        <a:pt x="71794" y="31257"/>
                      </a:cubicBezTo>
                      <a:cubicBezTo>
                        <a:pt x="71731" y="31226"/>
                        <a:pt x="71699" y="31067"/>
                        <a:pt x="71636" y="30877"/>
                      </a:cubicBezTo>
                      <a:cubicBezTo>
                        <a:pt x="71604" y="30687"/>
                        <a:pt x="71573" y="30497"/>
                        <a:pt x="71541" y="30339"/>
                      </a:cubicBezTo>
                      <a:cubicBezTo>
                        <a:pt x="71414" y="30022"/>
                        <a:pt x="71224" y="29801"/>
                        <a:pt x="71034" y="29547"/>
                      </a:cubicBezTo>
                      <a:cubicBezTo>
                        <a:pt x="70971" y="29452"/>
                        <a:pt x="70908" y="29231"/>
                        <a:pt x="70844" y="29072"/>
                      </a:cubicBezTo>
                      <a:cubicBezTo>
                        <a:pt x="70813" y="28977"/>
                        <a:pt x="70813" y="28914"/>
                        <a:pt x="70781" y="28851"/>
                      </a:cubicBezTo>
                      <a:cubicBezTo>
                        <a:pt x="70781" y="28819"/>
                        <a:pt x="70749" y="28787"/>
                        <a:pt x="70749" y="28756"/>
                      </a:cubicBezTo>
                      <a:cubicBezTo>
                        <a:pt x="70749" y="28756"/>
                        <a:pt x="70718" y="28724"/>
                        <a:pt x="70718" y="28724"/>
                      </a:cubicBezTo>
                      <a:cubicBezTo>
                        <a:pt x="70813" y="28661"/>
                        <a:pt x="70844" y="28534"/>
                        <a:pt x="70908" y="28439"/>
                      </a:cubicBezTo>
                      <a:cubicBezTo>
                        <a:pt x="70971" y="28312"/>
                        <a:pt x="71034" y="28154"/>
                        <a:pt x="71066" y="28122"/>
                      </a:cubicBezTo>
                      <a:cubicBezTo>
                        <a:pt x="71066" y="28122"/>
                        <a:pt x="71193" y="28059"/>
                        <a:pt x="71288" y="28059"/>
                      </a:cubicBezTo>
                      <a:cubicBezTo>
                        <a:pt x="71319" y="28059"/>
                        <a:pt x="71351" y="28059"/>
                        <a:pt x="71383" y="28091"/>
                      </a:cubicBezTo>
                      <a:cubicBezTo>
                        <a:pt x="71383" y="28091"/>
                        <a:pt x="71383" y="28091"/>
                        <a:pt x="71414" y="28122"/>
                      </a:cubicBezTo>
                      <a:cubicBezTo>
                        <a:pt x="71446" y="28344"/>
                        <a:pt x="71573" y="28597"/>
                        <a:pt x="71826" y="28756"/>
                      </a:cubicBezTo>
                      <a:cubicBezTo>
                        <a:pt x="71984" y="28882"/>
                        <a:pt x="72174" y="28977"/>
                        <a:pt x="72333" y="29009"/>
                      </a:cubicBezTo>
                      <a:cubicBezTo>
                        <a:pt x="72364" y="29009"/>
                        <a:pt x="72459" y="28946"/>
                        <a:pt x="72491" y="28851"/>
                      </a:cubicBezTo>
                      <a:cubicBezTo>
                        <a:pt x="72491" y="28851"/>
                        <a:pt x="72491" y="28819"/>
                        <a:pt x="72491" y="28819"/>
                      </a:cubicBezTo>
                      <a:cubicBezTo>
                        <a:pt x="72491" y="28724"/>
                        <a:pt x="72459" y="28566"/>
                        <a:pt x="72396" y="28439"/>
                      </a:cubicBezTo>
                      <a:cubicBezTo>
                        <a:pt x="72333" y="28281"/>
                        <a:pt x="72269" y="28154"/>
                        <a:pt x="72143" y="28091"/>
                      </a:cubicBezTo>
                      <a:cubicBezTo>
                        <a:pt x="72111" y="28059"/>
                        <a:pt x="72016" y="27964"/>
                        <a:pt x="71921" y="27837"/>
                      </a:cubicBezTo>
                      <a:cubicBezTo>
                        <a:pt x="71858" y="27711"/>
                        <a:pt x="71794" y="27552"/>
                        <a:pt x="71794" y="27521"/>
                      </a:cubicBezTo>
                      <a:cubicBezTo>
                        <a:pt x="71794" y="27394"/>
                        <a:pt x="71699" y="27299"/>
                        <a:pt x="71636" y="27267"/>
                      </a:cubicBezTo>
                      <a:cubicBezTo>
                        <a:pt x="71541" y="27204"/>
                        <a:pt x="71478" y="27172"/>
                        <a:pt x="71414" y="27109"/>
                      </a:cubicBezTo>
                      <a:cubicBezTo>
                        <a:pt x="71351" y="27045"/>
                        <a:pt x="71224" y="26634"/>
                        <a:pt x="70876" y="26539"/>
                      </a:cubicBezTo>
                      <a:cubicBezTo>
                        <a:pt x="70623" y="26475"/>
                        <a:pt x="70591" y="26380"/>
                        <a:pt x="70243" y="26190"/>
                      </a:cubicBezTo>
                      <a:cubicBezTo>
                        <a:pt x="70053" y="26064"/>
                        <a:pt x="69768" y="26000"/>
                        <a:pt x="69514" y="26000"/>
                      </a:cubicBezTo>
                      <a:cubicBezTo>
                        <a:pt x="69419" y="26000"/>
                        <a:pt x="69356" y="26000"/>
                        <a:pt x="69293" y="26032"/>
                      </a:cubicBezTo>
                      <a:cubicBezTo>
                        <a:pt x="69261" y="26032"/>
                        <a:pt x="69229" y="26032"/>
                        <a:pt x="69198" y="26064"/>
                      </a:cubicBezTo>
                      <a:cubicBezTo>
                        <a:pt x="69166" y="26064"/>
                        <a:pt x="69166" y="26064"/>
                        <a:pt x="69166" y="26095"/>
                      </a:cubicBezTo>
                      <a:cubicBezTo>
                        <a:pt x="69134" y="26064"/>
                        <a:pt x="69071" y="26032"/>
                        <a:pt x="69008" y="26000"/>
                      </a:cubicBezTo>
                      <a:cubicBezTo>
                        <a:pt x="68881" y="25937"/>
                        <a:pt x="68786" y="25937"/>
                        <a:pt x="68691" y="25937"/>
                      </a:cubicBezTo>
                      <a:cubicBezTo>
                        <a:pt x="68659" y="25937"/>
                        <a:pt x="68659" y="25937"/>
                        <a:pt x="68628" y="25905"/>
                      </a:cubicBezTo>
                      <a:cubicBezTo>
                        <a:pt x="68596" y="25779"/>
                        <a:pt x="68501" y="25684"/>
                        <a:pt x="68374" y="25684"/>
                      </a:cubicBezTo>
                      <a:close/>
                      <a:moveTo>
                        <a:pt x="71984" y="37306"/>
                      </a:moveTo>
                      <a:cubicBezTo>
                        <a:pt x="71858" y="37306"/>
                        <a:pt x="71794" y="37401"/>
                        <a:pt x="71699" y="37465"/>
                      </a:cubicBezTo>
                      <a:cubicBezTo>
                        <a:pt x="71636" y="37496"/>
                        <a:pt x="71604" y="37528"/>
                        <a:pt x="71573" y="37528"/>
                      </a:cubicBezTo>
                      <a:cubicBezTo>
                        <a:pt x="71573" y="37560"/>
                        <a:pt x="71541" y="37560"/>
                        <a:pt x="71541" y="37560"/>
                      </a:cubicBezTo>
                      <a:cubicBezTo>
                        <a:pt x="71446" y="37528"/>
                        <a:pt x="71256" y="37465"/>
                        <a:pt x="71256" y="37465"/>
                      </a:cubicBezTo>
                      <a:cubicBezTo>
                        <a:pt x="71240" y="37449"/>
                        <a:pt x="71216" y="37441"/>
                        <a:pt x="71193" y="37441"/>
                      </a:cubicBezTo>
                      <a:cubicBezTo>
                        <a:pt x="71169" y="37441"/>
                        <a:pt x="71145" y="37449"/>
                        <a:pt x="71129" y="37465"/>
                      </a:cubicBezTo>
                      <a:cubicBezTo>
                        <a:pt x="71098" y="37528"/>
                        <a:pt x="71066" y="37623"/>
                        <a:pt x="71066" y="37686"/>
                      </a:cubicBezTo>
                      <a:cubicBezTo>
                        <a:pt x="71066" y="37813"/>
                        <a:pt x="71161" y="37876"/>
                        <a:pt x="71193" y="37908"/>
                      </a:cubicBezTo>
                      <a:cubicBezTo>
                        <a:pt x="71256" y="37971"/>
                        <a:pt x="71288" y="38003"/>
                        <a:pt x="71288" y="38035"/>
                      </a:cubicBezTo>
                      <a:lnTo>
                        <a:pt x="71288" y="38066"/>
                      </a:lnTo>
                      <a:cubicBezTo>
                        <a:pt x="71256" y="38098"/>
                        <a:pt x="71256" y="38098"/>
                        <a:pt x="71256" y="38130"/>
                      </a:cubicBezTo>
                      <a:cubicBezTo>
                        <a:pt x="71256" y="38225"/>
                        <a:pt x="71288" y="38288"/>
                        <a:pt x="71351" y="38320"/>
                      </a:cubicBezTo>
                      <a:cubicBezTo>
                        <a:pt x="71414" y="38351"/>
                        <a:pt x="71478" y="38351"/>
                        <a:pt x="71509" y="38351"/>
                      </a:cubicBezTo>
                      <a:cubicBezTo>
                        <a:pt x="71636" y="38351"/>
                        <a:pt x="71731" y="38320"/>
                        <a:pt x="71794" y="38288"/>
                      </a:cubicBezTo>
                      <a:cubicBezTo>
                        <a:pt x="71858" y="38256"/>
                        <a:pt x="71889" y="38225"/>
                        <a:pt x="71921" y="38161"/>
                      </a:cubicBezTo>
                      <a:cubicBezTo>
                        <a:pt x="72016" y="37971"/>
                        <a:pt x="72143" y="37686"/>
                        <a:pt x="72143" y="37496"/>
                      </a:cubicBezTo>
                      <a:cubicBezTo>
                        <a:pt x="72143" y="37465"/>
                        <a:pt x="72143" y="37433"/>
                        <a:pt x="72111" y="37433"/>
                      </a:cubicBezTo>
                      <a:cubicBezTo>
                        <a:pt x="72111" y="37370"/>
                        <a:pt x="72048" y="37306"/>
                        <a:pt x="71984" y="37306"/>
                      </a:cubicBezTo>
                      <a:close/>
                      <a:moveTo>
                        <a:pt x="77748" y="35659"/>
                      </a:moveTo>
                      <a:cubicBezTo>
                        <a:pt x="77685" y="35659"/>
                        <a:pt x="77653" y="35691"/>
                        <a:pt x="77622" y="35723"/>
                      </a:cubicBezTo>
                      <a:cubicBezTo>
                        <a:pt x="77527" y="35754"/>
                        <a:pt x="77527" y="35849"/>
                        <a:pt x="77527" y="35913"/>
                      </a:cubicBezTo>
                      <a:cubicBezTo>
                        <a:pt x="77527" y="36039"/>
                        <a:pt x="77590" y="36198"/>
                        <a:pt x="77653" y="36293"/>
                      </a:cubicBezTo>
                      <a:cubicBezTo>
                        <a:pt x="77685" y="36293"/>
                        <a:pt x="77717" y="36388"/>
                        <a:pt x="77717" y="36451"/>
                      </a:cubicBezTo>
                      <a:cubicBezTo>
                        <a:pt x="77717" y="36546"/>
                        <a:pt x="77748" y="36641"/>
                        <a:pt x="77748" y="36673"/>
                      </a:cubicBezTo>
                      <a:lnTo>
                        <a:pt x="77748" y="36736"/>
                      </a:lnTo>
                      <a:cubicBezTo>
                        <a:pt x="77717" y="36736"/>
                        <a:pt x="77685" y="36768"/>
                        <a:pt x="77622" y="36831"/>
                      </a:cubicBezTo>
                      <a:cubicBezTo>
                        <a:pt x="77590" y="36863"/>
                        <a:pt x="77527" y="36895"/>
                        <a:pt x="77495" y="37021"/>
                      </a:cubicBezTo>
                      <a:cubicBezTo>
                        <a:pt x="77495" y="37085"/>
                        <a:pt x="77527" y="37148"/>
                        <a:pt x="77590" y="37180"/>
                      </a:cubicBezTo>
                      <a:cubicBezTo>
                        <a:pt x="77685" y="37275"/>
                        <a:pt x="77812" y="37275"/>
                        <a:pt x="77907" y="37275"/>
                      </a:cubicBezTo>
                      <a:lnTo>
                        <a:pt x="77938" y="37275"/>
                      </a:lnTo>
                      <a:cubicBezTo>
                        <a:pt x="77907" y="37338"/>
                        <a:pt x="77843" y="37433"/>
                        <a:pt x="77843" y="37528"/>
                      </a:cubicBezTo>
                      <a:cubicBezTo>
                        <a:pt x="77812" y="37496"/>
                        <a:pt x="77780" y="37465"/>
                        <a:pt x="77748" y="37433"/>
                      </a:cubicBezTo>
                      <a:cubicBezTo>
                        <a:pt x="77717" y="37370"/>
                        <a:pt x="77685" y="37338"/>
                        <a:pt x="77653" y="37306"/>
                      </a:cubicBezTo>
                      <a:cubicBezTo>
                        <a:pt x="77622" y="37275"/>
                        <a:pt x="77590" y="37243"/>
                        <a:pt x="77527" y="37243"/>
                      </a:cubicBezTo>
                      <a:cubicBezTo>
                        <a:pt x="77495" y="37243"/>
                        <a:pt x="77400" y="37306"/>
                        <a:pt x="77400" y="37338"/>
                      </a:cubicBezTo>
                      <a:cubicBezTo>
                        <a:pt x="77400" y="37338"/>
                        <a:pt x="77400" y="37370"/>
                        <a:pt x="77337" y="37401"/>
                      </a:cubicBezTo>
                      <a:cubicBezTo>
                        <a:pt x="77273" y="37433"/>
                        <a:pt x="77210" y="37465"/>
                        <a:pt x="77147" y="37560"/>
                      </a:cubicBezTo>
                      <a:cubicBezTo>
                        <a:pt x="77051" y="37623"/>
                        <a:pt x="77051" y="37718"/>
                        <a:pt x="77020" y="37750"/>
                      </a:cubicBezTo>
                      <a:cubicBezTo>
                        <a:pt x="77020" y="37781"/>
                        <a:pt x="76988" y="37845"/>
                        <a:pt x="76830" y="37940"/>
                      </a:cubicBezTo>
                      <a:cubicBezTo>
                        <a:pt x="76513" y="38193"/>
                        <a:pt x="76101" y="38446"/>
                        <a:pt x="76006" y="38731"/>
                      </a:cubicBezTo>
                      <a:cubicBezTo>
                        <a:pt x="75975" y="38795"/>
                        <a:pt x="75975" y="38826"/>
                        <a:pt x="75975" y="38890"/>
                      </a:cubicBezTo>
                      <a:cubicBezTo>
                        <a:pt x="75975" y="38985"/>
                        <a:pt x="76038" y="39080"/>
                        <a:pt x="76133" y="39143"/>
                      </a:cubicBezTo>
                      <a:cubicBezTo>
                        <a:pt x="76228" y="39206"/>
                        <a:pt x="76323" y="39238"/>
                        <a:pt x="76481" y="39238"/>
                      </a:cubicBezTo>
                      <a:cubicBezTo>
                        <a:pt x="76576" y="39238"/>
                        <a:pt x="76640" y="39270"/>
                        <a:pt x="76703" y="39270"/>
                      </a:cubicBezTo>
                      <a:cubicBezTo>
                        <a:pt x="76766" y="39270"/>
                        <a:pt x="76830" y="39238"/>
                        <a:pt x="76861" y="39206"/>
                      </a:cubicBezTo>
                      <a:cubicBezTo>
                        <a:pt x="76893" y="39143"/>
                        <a:pt x="76925" y="39111"/>
                        <a:pt x="76988" y="39016"/>
                      </a:cubicBezTo>
                      <a:cubicBezTo>
                        <a:pt x="77178" y="38731"/>
                        <a:pt x="77368" y="38573"/>
                        <a:pt x="77622" y="38320"/>
                      </a:cubicBezTo>
                      <a:cubicBezTo>
                        <a:pt x="77843" y="38098"/>
                        <a:pt x="77875" y="37781"/>
                        <a:pt x="77875" y="37686"/>
                      </a:cubicBezTo>
                      <a:cubicBezTo>
                        <a:pt x="77907" y="37718"/>
                        <a:pt x="77938" y="37718"/>
                        <a:pt x="78002" y="37750"/>
                      </a:cubicBezTo>
                      <a:lnTo>
                        <a:pt x="78065" y="37750"/>
                      </a:lnTo>
                      <a:cubicBezTo>
                        <a:pt x="78192" y="37750"/>
                        <a:pt x="78255" y="37655"/>
                        <a:pt x="78287" y="37591"/>
                      </a:cubicBezTo>
                      <a:cubicBezTo>
                        <a:pt x="78350" y="37496"/>
                        <a:pt x="78382" y="37401"/>
                        <a:pt x="78413" y="37338"/>
                      </a:cubicBezTo>
                      <a:cubicBezTo>
                        <a:pt x="78477" y="37180"/>
                        <a:pt x="78540" y="37053"/>
                        <a:pt x="78635" y="36990"/>
                      </a:cubicBezTo>
                      <a:cubicBezTo>
                        <a:pt x="78698" y="36926"/>
                        <a:pt x="78730" y="36831"/>
                        <a:pt x="78730" y="36768"/>
                      </a:cubicBezTo>
                      <a:cubicBezTo>
                        <a:pt x="78730" y="36704"/>
                        <a:pt x="78698" y="36641"/>
                        <a:pt x="78667" y="36578"/>
                      </a:cubicBezTo>
                      <a:cubicBezTo>
                        <a:pt x="78635" y="36514"/>
                        <a:pt x="78603" y="36451"/>
                        <a:pt x="78508" y="36451"/>
                      </a:cubicBezTo>
                      <a:cubicBezTo>
                        <a:pt x="78445" y="36451"/>
                        <a:pt x="78413" y="36483"/>
                        <a:pt x="78382" y="36483"/>
                      </a:cubicBezTo>
                      <a:cubicBezTo>
                        <a:pt x="78382" y="36514"/>
                        <a:pt x="78382" y="36514"/>
                        <a:pt x="78350" y="36514"/>
                      </a:cubicBezTo>
                      <a:cubicBezTo>
                        <a:pt x="78350" y="36514"/>
                        <a:pt x="78318" y="36514"/>
                        <a:pt x="78287" y="36483"/>
                      </a:cubicBezTo>
                      <a:cubicBezTo>
                        <a:pt x="78192" y="36419"/>
                        <a:pt x="78160" y="36388"/>
                        <a:pt x="78160" y="36388"/>
                      </a:cubicBezTo>
                      <a:cubicBezTo>
                        <a:pt x="78160" y="36356"/>
                        <a:pt x="78128" y="36324"/>
                        <a:pt x="78065" y="36198"/>
                      </a:cubicBezTo>
                      <a:cubicBezTo>
                        <a:pt x="78033" y="36103"/>
                        <a:pt x="78002" y="36008"/>
                        <a:pt x="77970" y="35881"/>
                      </a:cubicBezTo>
                      <a:cubicBezTo>
                        <a:pt x="77938" y="35849"/>
                        <a:pt x="77907" y="35786"/>
                        <a:pt x="77875" y="35754"/>
                      </a:cubicBezTo>
                      <a:cubicBezTo>
                        <a:pt x="77843" y="35723"/>
                        <a:pt x="77812" y="35659"/>
                        <a:pt x="77748" y="35659"/>
                      </a:cubicBezTo>
                      <a:close/>
                      <a:moveTo>
                        <a:pt x="14505" y="3040"/>
                      </a:moveTo>
                      <a:cubicBezTo>
                        <a:pt x="14283" y="3072"/>
                        <a:pt x="14093" y="3262"/>
                        <a:pt x="13903" y="3325"/>
                      </a:cubicBezTo>
                      <a:cubicBezTo>
                        <a:pt x="13808" y="3389"/>
                        <a:pt x="13745" y="3484"/>
                        <a:pt x="13745" y="3579"/>
                      </a:cubicBezTo>
                      <a:cubicBezTo>
                        <a:pt x="13745" y="3674"/>
                        <a:pt x="13777" y="3737"/>
                        <a:pt x="13872" y="3769"/>
                      </a:cubicBezTo>
                      <a:lnTo>
                        <a:pt x="13650" y="3769"/>
                      </a:lnTo>
                      <a:cubicBezTo>
                        <a:pt x="13555" y="3737"/>
                        <a:pt x="13492" y="3737"/>
                        <a:pt x="13428" y="3706"/>
                      </a:cubicBezTo>
                      <a:lnTo>
                        <a:pt x="13397" y="3706"/>
                      </a:lnTo>
                      <a:cubicBezTo>
                        <a:pt x="13365" y="3579"/>
                        <a:pt x="13207" y="3420"/>
                        <a:pt x="12985" y="3420"/>
                      </a:cubicBezTo>
                      <a:lnTo>
                        <a:pt x="12890" y="3420"/>
                      </a:lnTo>
                      <a:cubicBezTo>
                        <a:pt x="12732" y="3452"/>
                        <a:pt x="12542" y="3515"/>
                        <a:pt x="12383" y="3579"/>
                      </a:cubicBezTo>
                      <a:cubicBezTo>
                        <a:pt x="12288" y="3611"/>
                        <a:pt x="12225" y="3611"/>
                        <a:pt x="12162" y="3642"/>
                      </a:cubicBezTo>
                      <a:cubicBezTo>
                        <a:pt x="12130" y="3642"/>
                        <a:pt x="12098" y="3674"/>
                        <a:pt x="12098" y="3674"/>
                      </a:cubicBezTo>
                      <a:lnTo>
                        <a:pt x="12067" y="3674"/>
                      </a:lnTo>
                      <a:cubicBezTo>
                        <a:pt x="12067" y="3674"/>
                        <a:pt x="12035" y="3674"/>
                        <a:pt x="12003" y="3706"/>
                      </a:cubicBezTo>
                      <a:cubicBezTo>
                        <a:pt x="11972" y="3737"/>
                        <a:pt x="11940" y="3769"/>
                        <a:pt x="11972" y="3801"/>
                      </a:cubicBezTo>
                      <a:cubicBezTo>
                        <a:pt x="11972" y="3832"/>
                        <a:pt x="11972" y="3864"/>
                        <a:pt x="11972" y="3864"/>
                      </a:cubicBezTo>
                      <a:cubicBezTo>
                        <a:pt x="11940" y="3864"/>
                        <a:pt x="11877" y="3864"/>
                        <a:pt x="11845" y="3896"/>
                      </a:cubicBezTo>
                      <a:cubicBezTo>
                        <a:pt x="11782" y="3927"/>
                        <a:pt x="11718" y="3991"/>
                        <a:pt x="11718" y="4086"/>
                      </a:cubicBezTo>
                      <a:cubicBezTo>
                        <a:pt x="11687" y="4086"/>
                        <a:pt x="11687" y="4117"/>
                        <a:pt x="11687" y="4117"/>
                      </a:cubicBezTo>
                      <a:cubicBezTo>
                        <a:pt x="11687" y="4181"/>
                        <a:pt x="11718" y="4244"/>
                        <a:pt x="11750" y="4244"/>
                      </a:cubicBezTo>
                      <a:cubicBezTo>
                        <a:pt x="11877" y="4307"/>
                        <a:pt x="11940" y="4307"/>
                        <a:pt x="12067" y="4307"/>
                      </a:cubicBezTo>
                      <a:lnTo>
                        <a:pt x="12383" y="4307"/>
                      </a:lnTo>
                      <a:cubicBezTo>
                        <a:pt x="12478" y="4276"/>
                        <a:pt x="12542" y="4276"/>
                        <a:pt x="12637" y="4244"/>
                      </a:cubicBezTo>
                      <a:cubicBezTo>
                        <a:pt x="12637" y="4212"/>
                        <a:pt x="12827" y="4181"/>
                        <a:pt x="12922" y="4181"/>
                      </a:cubicBezTo>
                      <a:cubicBezTo>
                        <a:pt x="12922" y="4212"/>
                        <a:pt x="12922" y="4276"/>
                        <a:pt x="12953" y="4307"/>
                      </a:cubicBezTo>
                      <a:lnTo>
                        <a:pt x="12890" y="4307"/>
                      </a:lnTo>
                      <a:cubicBezTo>
                        <a:pt x="12763" y="4307"/>
                        <a:pt x="12668" y="4371"/>
                        <a:pt x="12637" y="4402"/>
                      </a:cubicBezTo>
                      <a:cubicBezTo>
                        <a:pt x="12573" y="4434"/>
                        <a:pt x="12542" y="4434"/>
                        <a:pt x="12478" y="4434"/>
                      </a:cubicBezTo>
                      <a:lnTo>
                        <a:pt x="12415" y="4434"/>
                      </a:lnTo>
                      <a:cubicBezTo>
                        <a:pt x="12352" y="4402"/>
                        <a:pt x="12288" y="4402"/>
                        <a:pt x="12225" y="4402"/>
                      </a:cubicBezTo>
                      <a:cubicBezTo>
                        <a:pt x="12098" y="4402"/>
                        <a:pt x="12035" y="4434"/>
                        <a:pt x="11908" y="4434"/>
                      </a:cubicBezTo>
                      <a:lnTo>
                        <a:pt x="11813" y="4434"/>
                      </a:lnTo>
                      <a:cubicBezTo>
                        <a:pt x="11718" y="4434"/>
                        <a:pt x="11655" y="4402"/>
                        <a:pt x="11560" y="4402"/>
                      </a:cubicBezTo>
                      <a:cubicBezTo>
                        <a:pt x="11497" y="4402"/>
                        <a:pt x="11465" y="4434"/>
                        <a:pt x="11402" y="4466"/>
                      </a:cubicBezTo>
                      <a:cubicBezTo>
                        <a:pt x="11338" y="4497"/>
                        <a:pt x="11307" y="4561"/>
                        <a:pt x="11275" y="4624"/>
                      </a:cubicBezTo>
                      <a:cubicBezTo>
                        <a:pt x="11243" y="4719"/>
                        <a:pt x="11243" y="4814"/>
                        <a:pt x="11212" y="4909"/>
                      </a:cubicBezTo>
                      <a:cubicBezTo>
                        <a:pt x="11180" y="4941"/>
                        <a:pt x="11148" y="4972"/>
                        <a:pt x="11148" y="5004"/>
                      </a:cubicBezTo>
                      <a:cubicBezTo>
                        <a:pt x="11085" y="5004"/>
                        <a:pt x="11053" y="5036"/>
                        <a:pt x="11021" y="5067"/>
                      </a:cubicBezTo>
                      <a:cubicBezTo>
                        <a:pt x="10958" y="5099"/>
                        <a:pt x="10926" y="5131"/>
                        <a:pt x="10926" y="5226"/>
                      </a:cubicBezTo>
                      <a:cubicBezTo>
                        <a:pt x="10926" y="5289"/>
                        <a:pt x="10990" y="5352"/>
                        <a:pt x="11021" y="5384"/>
                      </a:cubicBezTo>
                      <a:cubicBezTo>
                        <a:pt x="11085" y="5384"/>
                        <a:pt x="11148" y="5416"/>
                        <a:pt x="11243" y="5416"/>
                      </a:cubicBezTo>
                      <a:cubicBezTo>
                        <a:pt x="11402" y="5447"/>
                        <a:pt x="11402" y="5447"/>
                        <a:pt x="11433" y="5479"/>
                      </a:cubicBezTo>
                      <a:cubicBezTo>
                        <a:pt x="11433" y="5511"/>
                        <a:pt x="11465" y="5542"/>
                        <a:pt x="11497" y="5574"/>
                      </a:cubicBezTo>
                      <a:cubicBezTo>
                        <a:pt x="11560" y="5637"/>
                        <a:pt x="11592" y="5637"/>
                        <a:pt x="11687" y="5637"/>
                      </a:cubicBezTo>
                      <a:lnTo>
                        <a:pt x="11718" y="5637"/>
                      </a:lnTo>
                      <a:cubicBezTo>
                        <a:pt x="11877" y="5637"/>
                        <a:pt x="12035" y="5606"/>
                        <a:pt x="12162" y="5574"/>
                      </a:cubicBezTo>
                      <a:cubicBezTo>
                        <a:pt x="12320" y="5574"/>
                        <a:pt x="12447" y="5511"/>
                        <a:pt x="12510" y="5352"/>
                      </a:cubicBezTo>
                      <a:cubicBezTo>
                        <a:pt x="12510" y="5321"/>
                        <a:pt x="12510" y="5321"/>
                        <a:pt x="12510" y="5289"/>
                      </a:cubicBezTo>
                      <a:cubicBezTo>
                        <a:pt x="12605" y="5447"/>
                        <a:pt x="12827" y="5764"/>
                        <a:pt x="12827" y="5764"/>
                      </a:cubicBezTo>
                      <a:cubicBezTo>
                        <a:pt x="12827" y="5764"/>
                        <a:pt x="12953" y="5922"/>
                        <a:pt x="13048" y="5986"/>
                      </a:cubicBezTo>
                      <a:cubicBezTo>
                        <a:pt x="13048" y="6017"/>
                        <a:pt x="13048" y="6017"/>
                        <a:pt x="13017" y="6017"/>
                      </a:cubicBezTo>
                      <a:cubicBezTo>
                        <a:pt x="13017" y="6017"/>
                        <a:pt x="13017" y="6017"/>
                        <a:pt x="12985" y="5986"/>
                      </a:cubicBezTo>
                      <a:cubicBezTo>
                        <a:pt x="12890" y="5922"/>
                        <a:pt x="12763" y="5891"/>
                        <a:pt x="12668" y="5859"/>
                      </a:cubicBezTo>
                      <a:cubicBezTo>
                        <a:pt x="12573" y="5859"/>
                        <a:pt x="12478" y="5827"/>
                        <a:pt x="12447" y="5796"/>
                      </a:cubicBezTo>
                      <a:cubicBezTo>
                        <a:pt x="12383" y="5732"/>
                        <a:pt x="12288" y="5701"/>
                        <a:pt x="12162" y="5669"/>
                      </a:cubicBezTo>
                      <a:lnTo>
                        <a:pt x="11592" y="5669"/>
                      </a:lnTo>
                      <a:cubicBezTo>
                        <a:pt x="11528" y="5669"/>
                        <a:pt x="11465" y="5669"/>
                        <a:pt x="11402" y="5637"/>
                      </a:cubicBezTo>
                      <a:cubicBezTo>
                        <a:pt x="11338" y="5606"/>
                        <a:pt x="11275" y="5606"/>
                        <a:pt x="11212" y="5606"/>
                      </a:cubicBezTo>
                      <a:cubicBezTo>
                        <a:pt x="11148" y="5606"/>
                        <a:pt x="11116" y="5606"/>
                        <a:pt x="11053" y="5637"/>
                      </a:cubicBezTo>
                      <a:cubicBezTo>
                        <a:pt x="11021" y="5669"/>
                        <a:pt x="10958" y="5732"/>
                        <a:pt x="10926" y="5764"/>
                      </a:cubicBezTo>
                      <a:cubicBezTo>
                        <a:pt x="10895" y="5701"/>
                        <a:pt x="10831" y="5637"/>
                        <a:pt x="10831" y="5606"/>
                      </a:cubicBezTo>
                      <a:cubicBezTo>
                        <a:pt x="10800" y="5542"/>
                        <a:pt x="10736" y="5511"/>
                        <a:pt x="10705" y="5511"/>
                      </a:cubicBezTo>
                      <a:cubicBezTo>
                        <a:pt x="10610" y="5542"/>
                        <a:pt x="10578" y="5574"/>
                        <a:pt x="10546" y="5606"/>
                      </a:cubicBezTo>
                      <a:cubicBezTo>
                        <a:pt x="10515" y="5637"/>
                        <a:pt x="10515" y="5669"/>
                        <a:pt x="10483" y="5669"/>
                      </a:cubicBezTo>
                      <a:cubicBezTo>
                        <a:pt x="10420" y="5637"/>
                        <a:pt x="10293" y="5542"/>
                        <a:pt x="10103" y="5542"/>
                      </a:cubicBezTo>
                      <a:cubicBezTo>
                        <a:pt x="10040" y="5542"/>
                        <a:pt x="10008" y="5542"/>
                        <a:pt x="9945" y="5574"/>
                      </a:cubicBezTo>
                      <a:cubicBezTo>
                        <a:pt x="9818" y="5637"/>
                        <a:pt x="9786" y="5669"/>
                        <a:pt x="9723" y="5701"/>
                      </a:cubicBezTo>
                      <a:cubicBezTo>
                        <a:pt x="9691" y="5732"/>
                        <a:pt x="9691" y="5732"/>
                        <a:pt x="9596" y="5732"/>
                      </a:cubicBezTo>
                      <a:lnTo>
                        <a:pt x="9501" y="5732"/>
                      </a:lnTo>
                      <a:cubicBezTo>
                        <a:pt x="9248" y="5732"/>
                        <a:pt x="9185" y="5669"/>
                        <a:pt x="9026" y="5669"/>
                      </a:cubicBezTo>
                      <a:lnTo>
                        <a:pt x="8963" y="5669"/>
                      </a:lnTo>
                      <a:lnTo>
                        <a:pt x="8868" y="5701"/>
                      </a:lnTo>
                      <a:cubicBezTo>
                        <a:pt x="8805" y="5701"/>
                        <a:pt x="8773" y="5764"/>
                        <a:pt x="8773" y="5796"/>
                      </a:cubicBezTo>
                      <a:cubicBezTo>
                        <a:pt x="8773" y="5796"/>
                        <a:pt x="8805" y="5859"/>
                        <a:pt x="8710" y="5891"/>
                      </a:cubicBezTo>
                      <a:cubicBezTo>
                        <a:pt x="8678" y="5954"/>
                        <a:pt x="8615" y="5986"/>
                        <a:pt x="8583" y="5986"/>
                      </a:cubicBezTo>
                      <a:cubicBezTo>
                        <a:pt x="8583" y="6017"/>
                        <a:pt x="8551" y="6017"/>
                        <a:pt x="8551" y="6017"/>
                      </a:cubicBezTo>
                      <a:lnTo>
                        <a:pt x="8520" y="6017"/>
                      </a:lnTo>
                      <a:cubicBezTo>
                        <a:pt x="8425" y="5859"/>
                        <a:pt x="8330" y="5796"/>
                        <a:pt x="8266" y="5796"/>
                      </a:cubicBezTo>
                      <a:cubicBezTo>
                        <a:pt x="8266" y="5796"/>
                        <a:pt x="8235" y="5764"/>
                        <a:pt x="8203" y="5732"/>
                      </a:cubicBezTo>
                      <a:cubicBezTo>
                        <a:pt x="8140" y="5732"/>
                        <a:pt x="8076" y="5701"/>
                        <a:pt x="7981" y="5701"/>
                      </a:cubicBezTo>
                      <a:cubicBezTo>
                        <a:pt x="7918" y="5701"/>
                        <a:pt x="7855" y="5701"/>
                        <a:pt x="7791" y="5732"/>
                      </a:cubicBezTo>
                      <a:lnTo>
                        <a:pt x="7696" y="5732"/>
                      </a:lnTo>
                      <a:cubicBezTo>
                        <a:pt x="7601" y="5732"/>
                        <a:pt x="7475" y="5701"/>
                        <a:pt x="7380" y="5669"/>
                      </a:cubicBezTo>
                      <a:cubicBezTo>
                        <a:pt x="7285" y="5669"/>
                        <a:pt x="7190" y="5637"/>
                        <a:pt x="7126" y="5637"/>
                      </a:cubicBezTo>
                      <a:cubicBezTo>
                        <a:pt x="7063" y="5637"/>
                        <a:pt x="6366" y="5574"/>
                        <a:pt x="6271" y="5542"/>
                      </a:cubicBezTo>
                      <a:cubicBezTo>
                        <a:pt x="6144" y="5511"/>
                        <a:pt x="5986" y="5479"/>
                        <a:pt x="5796" y="5479"/>
                      </a:cubicBezTo>
                      <a:cubicBezTo>
                        <a:pt x="5701" y="5479"/>
                        <a:pt x="5574" y="5479"/>
                        <a:pt x="5511" y="5511"/>
                      </a:cubicBezTo>
                      <a:cubicBezTo>
                        <a:pt x="5416" y="5542"/>
                        <a:pt x="5131" y="5542"/>
                        <a:pt x="5036" y="5542"/>
                      </a:cubicBezTo>
                      <a:cubicBezTo>
                        <a:pt x="5004" y="5511"/>
                        <a:pt x="4973" y="5479"/>
                        <a:pt x="4909" y="5416"/>
                      </a:cubicBezTo>
                      <a:cubicBezTo>
                        <a:pt x="4878" y="5384"/>
                        <a:pt x="4846" y="5352"/>
                        <a:pt x="4783" y="5352"/>
                      </a:cubicBezTo>
                      <a:cubicBezTo>
                        <a:pt x="4751" y="5321"/>
                        <a:pt x="4751" y="5289"/>
                        <a:pt x="4656" y="5289"/>
                      </a:cubicBezTo>
                      <a:cubicBezTo>
                        <a:pt x="4624" y="5289"/>
                        <a:pt x="4593" y="5321"/>
                        <a:pt x="4529" y="5321"/>
                      </a:cubicBezTo>
                      <a:cubicBezTo>
                        <a:pt x="4498" y="5321"/>
                        <a:pt x="4466" y="5352"/>
                        <a:pt x="4434" y="5352"/>
                      </a:cubicBezTo>
                      <a:cubicBezTo>
                        <a:pt x="4403" y="5352"/>
                        <a:pt x="4403" y="5352"/>
                        <a:pt x="4371" y="5321"/>
                      </a:cubicBezTo>
                      <a:cubicBezTo>
                        <a:pt x="4276" y="5194"/>
                        <a:pt x="4086" y="5099"/>
                        <a:pt x="4086" y="5099"/>
                      </a:cubicBezTo>
                      <a:lnTo>
                        <a:pt x="3991" y="5099"/>
                      </a:lnTo>
                      <a:cubicBezTo>
                        <a:pt x="3991" y="5131"/>
                        <a:pt x="3959" y="5131"/>
                        <a:pt x="3959" y="5162"/>
                      </a:cubicBezTo>
                      <a:cubicBezTo>
                        <a:pt x="3959" y="5162"/>
                        <a:pt x="3928" y="5226"/>
                        <a:pt x="3896" y="5289"/>
                      </a:cubicBezTo>
                      <a:cubicBezTo>
                        <a:pt x="3864" y="5352"/>
                        <a:pt x="3833" y="5416"/>
                        <a:pt x="3801" y="5416"/>
                      </a:cubicBezTo>
                      <a:cubicBezTo>
                        <a:pt x="3706" y="5479"/>
                        <a:pt x="3484" y="5542"/>
                        <a:pt x="3421" y="5542"/>
                      </a:cubicBezTo>
                      <a:cubicBezTo>
                        <a:pt x="3389" y="5511"/>
                        <a:pt x="3358" y="5511"/>
                        <a:pt x="3358" y="5511"/>
                      </a:cubicBezTo>
                      <a:cubicBezTo>
                        <a:pt x="3231" y="5511"/>
                        <a:pt x="3136" y="5574"/>
                        <a:pt x="3009" y="5606"/>
                      </a:cubicBezTo>
                      <a:cubicBezTo>
                        <a:pt x="2883" y="5669"/>
                        <a:pt x="2788" y="5732"/>
                        <a:pt x="2788" y="5732"/>
                      </a:cubicBezTo>
                      <a:lnTo>
                        <a:pt x="2756" y="5732"/>
                      </a:lnTo>
                      <a:cubicBezTo>
                        <a:pt x="2756" y="5732"/>
                        <a:pt x="2693" y="5796"/>
                        <a:pt x="2598" y="5891"/>
                      </a:cubicBezTo>
                      <a:cubicBezTo>
                        <a:pt x="2566" y="5922"/>
                        <a:pt x="2534" y="5954"/>
                        <a:pt x="2503" y="5986"/>
                      </a:cubicBezTo>
                      <a:lnTo>
                        <a:pt x="2471" y="5986"/>
                      </a:lnTo>
                      <a:cubicBezTo>
                        <a:pt x="2407" y="5986"/>
                        <a:pt x="2312" y="5954"/>
                        <a:pt x="2217" y="5954"/>
                      </a:cubicBezTo>
                      <a:cubicBezTo>
                        <a:pt x="2186" y="5954"/>
                        <a:pt x="2154" y="5986"/>
                        <a:pt x="2122" y="5986"/>
                      </a:cubicBezTo>
                      <a:cubicBezTo>
                        <a:pt x="2091" y="5986"/>
                        <a:pt x="1996" y="6017"/>
                        <a:pt x="1996" y="6112"/>
                      </a:cubicBezTo>
                      <a:cubicBezTo>
                        <a:pt x="1996" y="6144"/>
                        <a:pt x="2027" y="6144"/>
                        <a:pt x="2027" y="6176"/>
                      </a:cubicBezTo>
                      <a:cubicBezTo>
                        <a:pt x="2027" y="6176"/>
                        <a:pt x="2027" y="6271"/>
                        <a:pt x="2091" y="6366"/>
                      </a:cubicBezTo>
                      <a:cubicBezTo>
                        <a:pt x="2122" y="6461"/>
                        <a:pt x="2249" y="6524"/>
                        <a:pt x="2407" y="6524"/>
                      </a:cubicBezTo>
                      <a:cubicBezTo>
                        <a:pt x="2566" y="6524"/>
                        <a:pt x="2598" y="6556"/>
                        <a:pt x="2661" y="6587"/>
                      </a:cubicBezTo>
                      <a:cubicBezTo>
                        <a:pt x="2693" y="6619"/>
                        <a:pt x="2724" y="6682"/>
                        <a:pt x="2819" y="6714"/>
                      </a:cubicBezTo>
                      <a:lnTo>
                        <a:pt x="2946" y="6714"/>
                      </a:lnTo>
                      <a:cubicBezTo>
                        <a:pt x="2978" y="6746"/>
                        <a:pt x="3009" y="6746"/>
                        <a:pt x="3073" y="6809"/>
                      </a:cubicBezTo>
                      <a:cubicBezTo>
                        <a:pt x="3104" y="6841"/>
                        <a:pt x="3104" y="6872"/>
                        <a:pt x="3136" y="6904"/>
                      </a:cubicBezTo>
                      <a:lnTo>
                        <a:pt x="3104" y="6904"/>
                      </a:lnTo>
                      <a:cubicBezTo>
                        <a:pt x="2946" y="6872"/>
                        <a:pt x="2788" y="6841"/>
                        <a:pt x="2693" y="6746"/>
                      </a:cubicBezTo>
                      <a:lnTo>
                        <a:pt x="2598" y="6619"/>
                      </a:lnTo>
                      <a:cubicBezTo>
                        <a:pt x="2566" y="6587"/>
                        <a:pt x="2503" y="6587"/>
                        <a:pt x="2471" y="6587"/>
                      </a:cubicBezTo>
                      <a:lnTo>
                        <a:pt x="2281" y="6714"/>
                      </a:lnTo>
                      <a:cubicBezTo>
                        <a:pt x="1996" y="6746"/>
                        <a:pt x="1679" y="6904"/>
                        <a:pt x="1647" y="6904"/>
                      </a:cubicBezTo>
                      <a:cubicBezTo>
                        <a:pt x="1616" y="6936"/>
                        <a:pt x="1584" y="6999"/>
                        <a:pt x="1616" y="7062"/>
                      </a:cubicBezTo>
                      <a:cubicBezTo>
                        <a:pt x="1616" y="7062"/>
                        <a:pt x="1711" y="7284"/>
                        <a:pt x="1901" y="7442"/>
                      </a:cubicBezTo>
                      <a:cubicBezTo>
                        <a:pt x="2122" y="7632"/>
                        <a:pt x="2503" y="7632"/>
                        <a:pt x="2534" y="7632"/>
                      </a:cubicBezTo>
                      <a:cubicBezTo>
                        <a:pt x="2471" y="7664"/>
                        <a:pt x="2376" y="7696"/>
                        <a:pt x="2312" y="7759"/>
                      </a:cubicBezTo>
                      <a:cubicBezTo>
                        <a:pt x="2249" y="7822"/>
                        <a:pt x="2186" y="7886"/>
                        <a:pt x="2122" y="7917"/>
                      </a:cubicBezTo>
                      <a:cubicBezTo>
                        <a:pt x="2091" y="7981"/>
                        <a:pt x="2027" y="8044"/>
                        <a:pt x="2027" y="8139"/>
                      </a:cubicBezTo>
                      <a:cubicBezTo>
                        <a:pt x="2027" y="8202"/>
                        <a:pt x="2027" y="8234"/>
                        <a:pt x="2059" y="8266"/>
                      </a:cubicBezTo>
                      <a:cubicBezTo>
                        <a:pt x="2091" y="8361"/>
                        <a:pt x="2122" y="8424"/>
                        <a:pt x="2186" y="8519"/>
                      </a:cubicBezTo>
                      <a:cubicBezTo>
                        <a:pt x="2154" y="8488"/>
                        <a:pt x="2154" y="8488"/>
                        <a:pt x="2122" y="8488"/>
                      </a:cubicBezTo>
                      <a:lnTo>
                        <a:pt x="2091" y="8488"/>
                      </a:lnTo>
                      <a:cubicBezTo>
                        <a:pt x="2027" y="8488"/>
                        <a:pt x="1996" y="8488"/>
                        <a:pt x="1964" y="8519"/>
                      </a:cubicBezTo>
                      <a:cubicBezTo>
                        <a:pt x="1932" y="8519"/>
                        <a:pt x="1901" y="8551"/>
                        <a:pt x="1806" y="8583"/>
                      </a:cubicBezTo>
                      <a:cubicBezTo>
                        <a:pt x="1774" y="8583"/>
                        <a:pt x="1742" y="8646"/>
                        <a:pt x="1742" y="8709"/>
                      </a:cubicBezTo>
                      <a:cubicBezTo>
                        <a:pt x="1742" y="8773"/>
                        <a:pt x="1774" y="8804"/>
                        <a:pt x="1774" y="8836"/>
                      </a:cubicBezTo>
                      <a:cubicBezTo>
                        <a:pt x="1837" y="8868"/>
                        <a:pt x="1869" y="8899"/>
                        <a:pt x="1901" y="8931"/>
                      </a:cubicBezTo>
                      <a:cubicBezTo>
                        <a:pt x="1964" y="8963"/>
                        <a:pt x="1996" y="8963"/>
                        <a:pt x="2059" y="8963"/>
                      </a:cubicBezTo>
                      <a:cubicBezTo>
                        <a:pt x="2154" y="8963"/>
                        <a:pt x="2186" y="8899"/>
                        <a:pt x="2217" y="8868"/>
                      </a:cubicBezTo>
                      <a:cubicBezTo>
                        <a:pt x="2249" y="8804"/>
                        <a:pt x="2281" y="8741"/>
                        <a:pt x="2281" y="8678"/>
                      </a:cubicBezTo>
                      <a:cubicBezTo>
                        <a:pt x="2281" y="8646"/>
                        <a:pt x="2281" y="8646"/>
                        <a:pt x="2281" y="8614"/>
                      </a:cubicBezTo>
                      <a:cubicBezTo>
                        <a:pt x="2312" y="8678"/>
                        <a:pt x="2344" y="8709"/>
                        <a:pt x="2376" y="8741"/>
                      </a:cubicBezTo>
                      <a:cubicBezTo>
                        <a:pt x="2376" y="8773"/>
                        <a:pt x="2407" y="8773"/>
                        <a:pt x="2407" y="8804"/>
                      </a:cubicBezTo>
                      <a:cubicBezTo>
                        <a:pt x="2407" y="8882"/>
                        <a:pt x="2472" y="8939"/>
                        <a:pt x="2530" y="8939"/>
                      </a:cubicBezTo>
                      <a:cubicBezTo>
                        <a:pt x="2542" y="8939"/>
                        <a:pt x="2555" y="8936"/>
                        <a:pt x="2566" y="8931"/>
                      </a:cubicBezTo>
                      <a:cubicBezTo>
                        <a:pt x="2661" y="8931"/>
                        <a:pt x="2724" y="8899"/>
                        <a:pt x="2788" y="8836"/>
                      </a:cubicBezTo>
                      <a:cubicBezTo>
                        <a:pt x="2857" y="8813"/>
                        <a:pt x="2910" y="8772"/>
                        <a:pt x="2946" y="8727"/>
                      </a:cubicBezTo>
                      <a:lnTo>
                        <a:pt x="2946" y="8727"/>
                      </a:lnTo>
                      <a:cubicBezTo>
                        <a:pt x="2946" y="8753"/>
                        <a:pt x="2946" y="8778"/>
                        <a:pt x="2946" y="8804"/>
                      </a:cubicBezTo>
                      <a:cubicBezTo>
                        <a:pt x="2946" y="8963"/>
                        <a:pt x="3009" y="9058"/>
                        <a:pt x="3104" y="9089"/>
                      </a:cubicBezTo>
                      <a:cubicBezTo>
                        <a:pt x="3168" y="9153"/>
                        <a:pt x="3231" y="9153"/>
                        <a:pt x="3231" y="9153"/>
                      </a:cubicBezTo>
                      <a:cubicBezTo>
                        <a:pt x="3263" y="9153"/>
                        <a:pt x="3326" y="9153"/>
                        <a:pt x="3326" y="9089"/>
                      </a:cubicBezTo>
                      <a:cubicBezTo>
                        <a:pt x="3326" y="9089"/>
                        <a:pt x="3358" y="9058"/>
                        <a:pt x="3389" y="9026"/>
                      </a:cubicBezTo>
                      <a:cubicBezTo>
                        <a:pt x="3389" y="8994"/>
                        <a:pt x="3389" y="8994"/>
                        <a:pt x="3389" y="8994"/>
                      </a:cubicBezTo>
                      <a:cubicBezTo>
                        <a:pt x="3421" y="9026"/>
                        <a:pt x="3453" y="9058"/>
                        <a:pt x="3484" y="9089"/>
                      </a:cubicBezTo>
                      <a:cubicBezTo>
                        <a:pt x="3548" y="9153"/>
                        <a:pt x="3579" y="9216"/>
                        <a:pt x="3579" y="9216"/>
                      </a:cubicBezTo>
                      <a:cubicBezTo>
                        <a:pt x="3595" y="9232"/>
                        <a:pt x="3619" y="9240"/>
                        <a:pt x="3643" y="9240"/>
                      </a:cubicBezTo>
                      <a:cubicBezTo>
                        <a:pt x="3666" y="9240"/>
                        <a:pt x="3690" y="9232"/>
                        <a:pt x="3706" y="9216"/>
                      </a:cubicBezTo>
                      <a:cubicBezTo>
                        <a:pt x="3706" y="9216"/>
                        <a:pt x="3738" y="9184"/>
                        <a:pt x="3801" y="9153"/>
                      </a:cubicBezTo>
                      <a:cubicBezTo>
                        <a:pt x="3833" y="9121"/>
                        <a:pt x="3864" y="9121"/>
                        <a:pt x="3896" y="9121"/>
                      </a:cubicBezTo>
                      <a:cubicBezTo>
                        <a:pt x="3896" y="9121"/>
                        <a:pt x="3896" y="9153"/>
                        <a:pt x="3833" y="9216"/>
                      </a:cubicBezTo>
                      <a:cubicBezTo>
                        <a:pt x="3801" y="9248"/>
                        <a:pt x="3738" y="9279"/>
                        <a:pt x="3706" y="9311"/>
                      </a:cubicBezTo>
                      <a:cubicBezTo>
                        <a:pt x="3643" y="9343"/>
                        <a:pt x="3516" y="9406"/>
                        <a:pt x="3389" y="9469"/>
                      </a:cubicBezTo>
                      <a:cubicBezTo>
                        <a:pt x="3263" y="9533"/>
                        <a:pt x="3136" y="9596"/>
                        <a:pt x="3073" y="9659"/>
                      </a:cubicBezTo>
                      <a:cubicBezTo>
                        <a:pt x="3041" y="9691"/>
                        <a:pt x="2914" y="9754"/>
                        <a:pt x="2819" y="9818"/>
                      </a:cubicBezTo>
                      <a:cubicBezTo>
                        <a:pt x="2756" y="9849"/>
                        <a:pt x="2724" y="9881"/>
                        <a:pt x="2661" y="9881"/>
                      </a:cubicBezTo>
                      <a:cubicBezTo>
                        <a:pt x="2629" y="9913"/>
                        <a:pt x="2629" y="9913"/>
                        <a:pt x="2598" y="9913"/>
                      </a:cubicBezTo>
                      <a:cubicBezTo>
                        <a:pt x="2503" y="9913"/>
                        <a:pt x="2471" y="9976"/>
                        <a:pt x="2439" y="10008"/>
                      </a:cubicBezTo>
                      <a:cubicBezTo>
                        <a:pt x="2407" y="10071"/>
                        <a:pt x="2407" y="10103"/>
                        <a:pt x="2407" y="10166"/>
                      </a:cubicBezTo>
                      <a:cubicBezTo>
                        <a:pt x="2407" y="10229"/>
                        <a:pt x="2407" y="10261"/>
                        <a:pt x="2439" y="10324"/>
                      </a:cubicBezTo>
                      <a:cubicBezTo>
                        <a:pt x="2471" y="10356"/>
                        <a:pt x="2534" y="10388"/>
                        <a:pt x="2598" y="10388"/>
                      </a:cubicBezTo>
                      <a:lnTo>
                        <a:pt x="2629" y="10388"/>
                      </a:lnTo>
                      <a:cubicBezTo>
                        <a:pt x="2851" y="10356"/>
                        <a:pt x="3294" y="10166"/>
                        <a:pt x="3453" y="10071"/>
                      </a:cubicBezTo>
                      <a:lnTo>
                        <a:pt x="3548" y="10071"/>
                      </a:lnTo>
                      <a:cubicBezTo>
                        <a:pt x="3611" y="10071"/>
                        <a:pt x="3706" y="10039"/>
                        <a:pt x="3864" y="9944"/>
                      </a:cubicBezTo>
                      <a:cubicBezTo>
                        <a:pt x="4023" y="9849"/>
                        <a:pt x="4149" y="9754"/>
                        <a:pt x="4276" y="9691"/>
                      </a:cubicBezTo>
                      <a:cubicBezTo>
                        <a:pt x="4308" y="9628"/>
                        <a:pt x="4339" y="9628"/>
                        <a:pt x="4371" y="9596"/>
                      </a:cubicBezTo>
                      <a:cubicBezTo>
                        <a:pt x="4403" y="9596"/>
                        <a:pt x="4434" y="9564"/>
                        <a:pt x="4434" y="9564"/>
                      </a:cubicBezTo>
                      <a:lnTo>
                        <a:pt x="4434" y="9596"/>
                      </a:lnTo>
                      <a:cubicBezTo>
                        <a:pt x="4466" y="9628"/>
                        <a:pt x="4529" y="9754"/>
                        <a:pt x="4688" y="9818"/>
                      </a:cubicBezTo>
                      <a:lnTo>
                        <a:pt x="4751" y="9818"/>
                      </a:lnTo>
                      <a:cubicBezTo>
                        <a:pt x="4973" y="9818"/>
                        <a:pt x="5099" y="9628"/>
                        <a:pt x="5163" y="9596"/>
                      </a:cubicBezTo>
                      <a:cubicBezTo>
                        <a:pt x="5258" y="9501"/>
                        <a:pt x="5289" y="9343"/>
                        <a:pt x="5321" y="9216"/>
                      </a:cubicBezTo>
                      <a:cubicBezTo>
                        <a:pt x="5321" y="9184"/>
                        <a:pt x="5321" y="9153"/>
                        <a:pt x="5289" y="9121"/>
                      </a:cubicBezTo>
                      <a:cubicBezTo>
                        <a:pt x="5289" y="9089"/>
                        <a:pt x="5226" y="9058"/>
                        <a:pt x="5194" y="9058"/>
                      </a:cubicBezTo>
                      <a:lnTo>
                        <a:pt x="5099" y="9058"/>
                      </a:lnTo>
                      <a:cubicBezTo>
                        <a:pt x="5131" y="8994"/>
                        <a:pt x="5194" y="8931"/>
                        <a:pt x="5194" y="8836"/>
                      </a:cubicBezTo>
                      <a:cubicBezTo>
                        <a:pt x="5194" y="8741"/>
                        <a:pt x="5226" y="8646"/>
                        <a:pt x="5289" y="8583"/>
                      </a:cubicBezTo>
                      <a:lnTo>
                        <a:pt x="5289" y="8583"/>
                      </a:lnTo>
                      <a:cubicBezTo>
                        <a:pt x="5258" y="8614"/>
                        <a:pt x="5258" y="8646"/>
                        <a:pt x="5258" y="8678"/>
                      </a:cubicBezTo>
                      <a:cubicBezTo>
                        <a:pt x="5226" y="8741"/>
                        <a:pt x="5226" y="8773"/>
                        <a:pt x="5226" y="8804"/>
                      </a:cubicBezTo>
                      <a:cubicBezTo>
                        <a:pt x="5226" y="8868"/>
                        <a:pt x="5226" y="8931"/>
                        <a:pt x="5289" y="8963"/>
                      </a:cubicBezTo>
                      <a:cubicBezTo>
                        <a:pt x="5321" y="8994"/>
                        <a:pt x="5353" y="8994"/>
                        <a:pt x="5384" y="8994"/>
                      </a:cubicBezTo>
                      <a:cubicBezTo>
                        <a:pt x="5511" y="8994"/>
                        <a:pt x="5638" y="8931"/>
                        <a:pt x="5701" y="8836"/>
                      </a:cubicBezTo>
                      <a:cubicBezTo>
                        <a:pt x="5764" y="8804"/>
                        <a:pt x="5764" y="8804"/>
                        <a:pt x="5828" y="8804"/>
                      </a:cubicBezTo>
                      <a:cubicBezTo>
                        <a:pt x="5891" y="8773"/>
                        <a:pt x="5986" y="8741"/>
                        <a:pt x="6113" y="8646"/>
                      </a:cubicBezTo>
                      <a:cubicBezTo>
                        <a:pt x="6208" y="8551"/>
                        <a:pt x="6271" y="8488"/>
                        <a:pt x="6303" y="8456"/>
                      </a:cubicBezTo>
                      <a:cubicBezTo>
                        <a:pt x="6319" y="8424"/>
                        <a:pt x="6327" y="8416"/>
                        <a:pt x="6334" y="8416"/>
                      </a:cubicBezTo>
                      <a:cubicBezTo>
                        <a:pt x="6342" y="8416"/>
                        <a:pt x="6350" y="8424"/>
                        <a:pt x="6366" y="8424"/>
                      </a:cubicBezTo>
                      <a:cubicBezTo>
                        <a:pt x="6398" y="8424"/>
                        <a:pt x="6461" y="8456"/>
                        <a:pt x="6524" y="8519"/>
                      </a:cubicBezTo>
                      <a:cubicBezTo>
                        <a:pt x="6588" y="8551"/>
                        <a:pt x="6651" y="8614"/>
                        <a:pt x="6746" y="8614"/>
                      </a:cubicBezTo>
                      <a:cubicBezTo>
                        <a:pt x="6778" y="8614"/>
                        <a:pt x="6810" y="8583"/>
                        <a:pt x="6841" y="8551"/>
                      </a:cubicBezTo>
                      <a:lnTo>
                        <a:pt x="6873" y="8551"/>
                      </a:lnTo>
                      <a:cubicBezTo>
                        <a:pt x="6905" y="8551"/>
                        <a:pt x="7000" y="8583"/>
                        <a:pt x="7095" y="8614"/>
                      </a:cubicBezTo>
                      <a:cubicBezTo>
                        <a:pt x="7221" y="8678"/>
                        <a:pt x="7316" y="8709"/>
                        <a:pt x="7411" y="8709"/>
                      </a:cubicBezTo>
                      <a:cubicBezTo>
                        <a:pt x="7475" y="8709"/>
                        <a:pt x="7665" y="8773"/>
                        <a:pt x="7855" y="8868"/>
                      </a:cubicBezTo>
                      <a:cubicBezTo>
                        <a:pt x="7950" y="8899"/>
                        <a:pt x="8045" y="8931"/>
                        <a:pt x="8108" y="8963"/>
                      </a:cubicBezTo>
                      <a:cubicBezTo>
                        <a:pt x="8203" y="8994"/>
                        <a:pt x="8266" y="9026"/>
                        <a:pt x="8330" y="9026"/>
                      </a:cubicBezTo>
                      <a:cubicBezTo>
                        <a:pt x="8330" y="9026"/>
                        <a:pt x="8456" y="9058"/>
                        <a:pt x="8520" y="9121"/>
                      </a:cubicBezTo>
                      <a:cubicBezTo>
                        <a:pt x="8615" y="9184"/>
                        <a:pt x="8678" y="9279"/>
                        <a:pt x="8678" y="9406"/>
                      </a:cubicBezTo>
                      <a:cubicBezTo>
                        <a:pt x="8710" y="9564"/>
                        <a:pt x="8710" y="9659"/>
                        <a:pt x="8773" y="9723"/>
                      </a:cubicBezTo>
                      <a:cubicBezTo>
                        <a:pt x="8868" y="9786"/>
                        <a:pt x="8931" y="9786"/>
                        <a:pt x="8995" y="9786"/>
                      </a:cubicBezTo>
                      <a:lnTo>
                        <a:pt x="9026" y="9786"/>
                      </a:lnTo>
                      <a:cubicBezTo>
                        <a:pt x="9058" y="9786"/>
                        <a:pt x="9153" y="9818"/>
                        <a:pt x="9216" y="9849"/>
                      </a:cubicBezTo>
                      <a:cubicBezTo>
                        <a:pt x="9248" y="9881"/>
                        <a:pt x="9280" y="9913"/>
                        <a:pt x="9311" y="9913"/>
                      </a:cubicBezTo>
                      <a:cubicBezTo>
                        <a:pt x="9311" y="9944"/>
                        <a:pt x="9311" y="9944"/>
                        <a:pt x="9311" y="9944"/>
                      </a:cubicBezTo>
                      <a:cubicBezTo>
                        <a:pt x="9311" y="9976"/>
                        <a:pt x="9280" y="10103"/>
                        <a:pt x="9280" y="10261"/>
                      </a:cubicBezTo>
                      <a:cubicBezTo>
                        <a:pt x="9311" y="10419"/>
                        <a:pt x="9311" y="10641"/>
                        <a:pt x="9470" y="10768"/>
                      </a:cubicBezTo>
                      <a:cubicBezTo>
                        <a:pt x="9565" y="10799"/>
                        <a:pt x="9628" y="10863"/>
                        <a:pt x="9691" y="10926"/>
                      </a:cubicBezTo>
                      <a:cubicBezTo>
                        <a:pt x="9786" y="10989"/>
                        <a:pt x="9818" y="11021"/>
                        <a:pt x="9913" y="11053"/>
                      </a:cubicBezTo>
                      <a:cubicBezTo>
                        <a:pt x="9945" y="11053"/>
                        <a:pt x="9976" y="11053"/>
                        <a:pt x="10008" y="11021"/>
                      </a:cubicBezTo>
                      <a:cubicBezTo>
                        <a:pt x="10071" y="10958"/>
                        <a:pt x="10071" y="10894"/>
                        <a:pt x="10071" y="10831"/>
                      </a:cubicBezTo>
                      <a:cubicBezTo>
                        <a:pt x="10071" y="10768"/>
                        <a:pt x="10071" y="10704"/>
                        <a:pt x="10071" y="10641"/>
                      </a:cubicBezTo>
                      <a:cubicBezTo>
                        <a:pt x="10071" y="10673"/>
                        <a:pt x="10103" y="10704"/>
                        <a:pt x="10103" y="10704"/>
                      </a:cubicBezTo>
                      <a:cubicBezTo>
                        <a:pt x="10135" y="10736"/>
                        <a:pt x="10166" y="10768"/>
                        <a:pt x="10230" y="10799"/>
                      </a:cubicBezTo>
                      <a:lnTo>
                        <a:pt x="10261" y="10799"/>
                      </a:lnTo>
                      <a:cubicBezTo>
                        <a:pt x="10325" y="10863"/>
                        <a:pt x="10420" y="11021"/>
                        <a:pt x="10420" y="11084"/>
                      </a:cubicBezTo>
                      <a:cubicBezTo>
                        <a:pt x="10420" y="11084"/>
                        <a:pt x="10388" y="11116"/>
                        <a:pt x="10388" y="11116"/>
                      </a:cubicBezTo>
                      <a:cubicBezTo>
                        <a:pt x="10388" y="11148"/>
                        <a:pt x="10388" y="11179"/>
                        <a:pt x="10388" y="11243"/>
                      </a:cubicBezTo>
                      <a:cubicBezTo>
                        <a:pt x="10388" y="11433"/>
                        <a:pt x="10515" y="11654"/>
                        <a:pt x="10736" y="11654"/>
                      </a:cubicBezTo>
                      <a:cubicBezTo>
                        <a:pt x="10736" y="11654"/>
                        <a:pt x="10831" y="11718"/>
                        <a:pt x="10926" y="11813"/>
                      </a:cubicBezTo>
                      <a:cubicBezTo>
                        <a:pt x="10958" y="11844"/>
                        <a:pt x="10990" y="11876"/>
                        <a:pt x="11021" y="11939"/>
                      </a:cubicBezTo>
                      <a:cubicBezTo>
                        <a:pt x="11053" y="11971"/>
                        <a:pt x="11085" y="12003"/>
                        <a:pt x="11148" y="12034"/>
                      </a:cubicBezTo>
                      <a:cubicBezTo>
                        <a:pt x="11148" y="12034"/>
                        <a:pt x="11180" y="12034"/>
                        <a:pt x="11212" y="12066"/>
                      </a:cubicBezTo>
                      <a:cubicBezTo>
                        <a:pt x="11212" y="12098"/>
                        <a:pt x="11243" y="12098"/>
                        <a:pt x="11243" y="12129"/>
                      </a:cubicBezTo>
                      <a:cubicBezTo>
                        <a:pt x="11243" y="12193"/>
                        <a:pt x="11275" y="12319"/>
                        <a:pt x="11307" y="12446"/>
                      </a:cubicBezTo>
                      <a:cubicBezTo>
                        <a:pt x="11307" y="12573"/>
                        <a:pt x="11338" y="12731"/>
                        <a:pt x="11338" y="12794"/>
                      </a:cubicBezTo>
                      <a:cubicBezTo>
                        <a:pt x="11338" y="12953"/>
                        <a:pt x="11275" y="13618"/>
                        <a:pt x="11275" y="13903"/>
                      </a:cubicBezTo>
                      <a:lnTo>
                        <a:pt x="11275" y="13935"/>
                      </a:lnTo>
                      <a:cubicBezTo>
                        <a:pt x="11275" y="14251"/>
                        <a:pt x="11433" y="14695"/>
                        <a:pt x="11623" y="14948"/>
                      </a:cubicBezTo>
                      <a:cubicBezTo>
                        <a:pt x="11718" y="15043"/>
                        <a:pt x="11813" y="15233"/>
                        <a:pt x="11877" y="15391"/>
                      </a:cubicBezTo>
                      <a:cubicBezTo>
                        <a:pt x="11972" y="15550"/>
                        <a:pt x="12035" y="15676"/>
                        <a:pt x="12098" y="15771"/>
                      </a:cubicBezTo>
                      <a:cubicBezTo>
                        <a:pt x="12130" y="15771"/>
                        <a:pt x="12193" y="15866"/>
                        <a:pt x="12257" y="15930"/>
                      </a:cubicBezTo>
                      <a:cubicBezTo>
                        <a:pt x="12288" y="16025"/>
                        <a:pt x="12383" y="16120"/>
                        <a:pt x="12510" y="16120"/>
                      </a:cubicBezTo>
                      <a:lnTo>
                        <a:pt x="12573" y="16120"/>
                      </a:lnTo>
                      <a:cubicBezTo>
                        <a:pt x="12605" y="16120"/>
                        <a:pt x="12637" y="16120"/>
                        <a:pt x="12700" y="16215"/>
                      </a:cubicBezTo>
                      <a:cubicBezTo>
                        <a:pt x="12732" y="16278"/>
                        <a:pt x="12795" y="16405"/>
                        <a:pt x="12890" y="16531"/>
                      </a:cubicBezTo>
                      <a:cubicBezTo>
                        <a:pt x="12953" y="16721"/>
                        <a:pt x="13017" y="16943"/>
                        <a:pt x="13080" y="17133"/>
                      </a:cubicBezTo>
                      <a:cubicBezTo>
                        <a:pt x="13143" y="17228"/>
                        <a:pt x="13175" y="17291"/>
                        <a:pt x="13207" y="17386"/>
                      </a:cubicBezTo>
                      <a:cubicBezTo>
                        <a:pt x="13238" y="17450"/>
                        <a:pt x="13270" y="17513"/>
                        <a:pt x="13333" y="17545"/>
                      </a:cubicBezTo>
                      <a:cubicBezTo>
                        <a:pt x="13365" y="17545"/>
                        <a:pt x="13428" y="17608"/>
                        <a:pt x="13460" y="17640"/>
                      </a:cubicBezTo>
                      <a:cubicBezTo>
                        <a:pt x="13492" y="17671"/>
                        <a:pt x="13523" y="17703"/>
                        <a:pt x="13523" y="17703"/>
                      </a:cubicBezTo>
                      <a:cubicBezTo>
                        <a:pt x="13523" y="17719"/>
                        <a:pt x="13523" y="17719"/>
                        <a:pt x="13523" y="17719"/>
                      </a:cubicBezTo>
                      <a:cubicBezTo>
                        <a:pt x="13523" y="17719"/>
                        <a:pt x="13523" y="17719"/>
                        <a:pt x="13523" y="17735"/>
                      </a:cubicBezTo>
                      <a:cubicBezTo>
                        <a:pt x="13428" y="17830"/>
                        <a:pt x="13333" y="17957"/>
                        <a:pt x="13333" y="18115"/>
                      </a:cubicBezTo>
                      <a:cubicBezTo>
                        <a:pt x="13333" y="18147"/>
                        <a:pt x="13333" y="18210"/>
                        <a:pt x="13397" y="18242"/>
                      </a:cubicBezTo>
                      <a:cubicBezTo>
                        <a:pt x="13428" y="18273"/>
                        <a:pt x="13460" y="18273"/>
                        <a:pt x="13523" y="18273"/>
                      </a:cubicBezTo>
                      <a:cubicBezTo>
                        <a:pt x="13618" y="18273"/>
                        <a:pt x="13713" y="18242"/>
                        <a:pt x="13713" y="18242"/>
                      </a:cubicBezTo>
                      <a:cubicBezTo>
                        <a:pt x="13713" y="18242"/>
                        <a:pt x="13713" y="18242"/>
                        <a:pt x="13777" y="18337"/>
                      </a:cubicBezTo>
                      <a:cubicBezTo>
                        <a:pt x="13872" y="18432"/>
                        <a:pt x="13935" y="18527"/>
                        <a:pt x="13998" y="18590"/>
                      </a:cubicBezTo>
                      <a:cubicBezTo>
                        <a:pt x="14030" y="18653"/>
                        <a:pt x="14062" y="18717"/>
                        <a:pt x="14062" y="18748"/>
                      </a:cubicBezTo>
                      <a:cubicBezTo>
                        <a:pt x="14062" y="18748"/>
                        <a:pt x="14062" y="18780"/>
                        <a:pt x="14062" y="18780"/>
                      </a:cubicBezTo>
                      <a:cubicBezTo>
                        <a:pt x="14062" y="18907"/>
                        <a:pt x="14125" y="18970"/>
                        <a:pt x="14188" y="19002"/>
                      </a:cubicBezTo>
                      <a:cubicBezTo>
                        <a:pt x="14252" y="19033"/>
                        <a:pt x="14315" y="19065"/>
                        <a:pt x="14347" y="19065"/>
                      </a:cubicBezTo>
                      <a:cubicBezTo>
                        <a:pt x="14347" y="19065"/>
                        <a:pt x="14347" y="19065"/>
                        <a:pt x="14347" y="19097"/>
                      </a:cubicBezTo>
                      <a:cubicBezTo>
                        <a:pt x="14378" y="19128"/>
                        <a:pt x="14410" y="19192"/>
                        <a:pt x="14473" y="19255"/>
                      </a:cubicBezTo>
                      <a:cubicBezTo>
                        <a:pt x="14537" y="19318"/>
                        <a:pt x="14600" y="19382"/>
                        <a:pt x="14695" y="19413"/>
                      </a:cubicBezTo>
                      <a:cubicBezTo>
                        <a:pt x="14758" y="19413"/>
                        <a:pt x="14822" y="19382"/>
                        <a:pt x="14853" y="19318"/>
                      </a:cubicBezTo>
                      <a:cubicBezTo>
                        <a:pt x="14917" y="19255"/>
                        <a:pt x="14948" y="19192"/>
                        <a:pt x="14917" y="19128"/>
                      </a:cubicBezTo>
                      <a:cubicBezTo>
                        <a:pt x="14917" y="18970"/>
                        <a:pt x="14822" y="18875"/>
                        <a:pt x="14758" y="18780"/>
                      </a:cubicBezTo>
                      <a:cubicBezTo>
                        <a:pt x="14663" y="18685"/>
                        <a:pt x="14568" y="18590"/>
                        <a:pt x="14505" y="18558"/>
                      </a:cubicBezTo>
                      <a:cubicBezTo>
                        <a:pt x="14505" y="18558"/>
                        <a:pt x="14473" y="18463"/>
                        <a:pt x="14473" y="18337"/>
                      </a:cubicBezTo>
                      <a:cubicBezTo>
                        <a:pt x="14442" y="18210"/>
                        <a:pt x="14410" y="18052"/>
                        <a:pt x="14252" y="17893"/>
                      </a:cubicBezTo>
                      <a:cubicBezTo>
                        <a:pt x="14157" y="17798"/>
                        <a:pt x="14093" y="17703"/>
                        <a:pt x="14062" y="17608"/>
                      </a:cubicBezTo>
                      <a:lnTo>
                        <a:pt x="14062" y="17608"/>
                      </a:lnTo>
                      <a:cubicBezTo>
                        <a:pt x="14188" y="17798"/>
                        <a:pt x="14378" y="17988"/>
                        <a:pt x="14473" y="18115"/>
                      </a:cubicBezTo>
                      <a:cubicBezTo>
                        <a:pt x="14537" y="18178"/>
                        <a:pt x="14663" y="18400"/>
                        <a:pt x="14758" y="18590"/>
                      </a:cubicBezTo>
                      <a:cubicBezTo>
                        <a:pt x="14822" y="18685"/>
                        <a:pt x="14885" y="18780"/>
                        <a:pt x="14917" y="18843"/>
                      </a:cubicBezTo>
                      <a:cubicBezTo>
                        <a:pt x="14948" y="18875"/>
                        <a:pt x="14980" y="18907"/>
                        <a:pt x="14980" y="18938"/>
                      </a:cubicBezTo>
                      <a:cubicBezTo>
                        <a:pt x="15012" y="18970"/>
                        <a:pt x="15043" y="19002"/>
                        <a:pt x="15107" y="19002"/>
                      </a:cubicBezTo>
                      <a:cubicBezTo>
                        <a:pt x="15107" y="19002"/>
                        <a:pt x="15202" y="19097"/>
                        <a:pt x="15265" y="19192"/>
                      </a:cubicBezTo>
                      <a:cubicBezTo>
                        <a:pt x="15328" y="19255"/>
                        <a:pt x="15360" y="19318"/>
                        <a:pt x="15392" y="19350"/>
                      </a:cubicBezTo>
                      <a:cubicBezTo>
                        <a:pt x="15392" y="19350"/>
                        <a:pt x="15423" y="19413"/>
                        <a:pt x="15423" y="19445"/>
                      </a:cubicBezTo>
                      <a:cubicBezTo>
                        <a:pt x="15455" y="19508"/>
                        <a:pt x="15487" y="19603"/>
                        <a:pt x="15487" y="19635"/>
                      </a:cubicBezTo>
                      <a:cubicBezTo>
                        <a:pt x="15455" y="19698"/>
                        <a:pt x="15455" y="19730"/>
                        <a:pt x="15455" y="19762"/>
                      </a:cubicBezTo>
                      <a:cubicBezTo>
                        <a:pt x="15455" y="19952"/>
                        <a:pt x="15550" y="20205"/>
                        <a:pt x="15709" y="20332"/>
                      </a:cubicBezTo>
                      <a:cubicBezTo>
                        <a:pt x="15867" y="20458"/>
                        <a:pt x="16374" y="20743"/>
                        <a:pt x="16469" y="20807"/>
                      </a:cubicBezTo>
                      <a:cubicBezTo>
                        <a:pt x="16469" y="20807"/>
                        <a:pt x="16532" y="20933"/>
                        <a:pt x="16595" y="21028"/>
                      </a:cubicBezTo>
                      <a:cubicBezTo>
                        <a:pt x="16690" y="21123"/>
                        <a:pt x="16785" y="21218"/>
                        <a:pt x="16944" y="21218"/>
                      </a:cubicBezTo>
                      <a:cubicBezTo>
                        <a:pt x="17134" y="21218"/>
                        <a:pt x="17292" y="21282"/>
                        <a:pt x="17292" y="21282"/>
                      </a:cubicBezTo>
                      <a:cubicBezTo>
                        <a:pt x="17292" y="21313"/>
                        <a:pt x="17324" y="21377"/>
                        <a:pt x="17387" y="21440"/>
                      </a:cubicBezTo>
                      <a:cubicBezTo>
                        <a:pt x="17450" y="21503"/>
                        <a:pt x="17514" y="21567"/>
                        <a:pt x="17609" y="21567"/>
                      </a:cubicBezTo>
                      <a:cubicBezTo>
                        <a:pt x="17672" y="21567"/>
                        <a:pt x="17735" y="21535"/>
                        <a:pt x="17767" y="21472"/>
                      </a:cubicBezTo>
                      <a:cubicBezTo>
                        <a:pt x="17830" y="21377"/>
                        <a:pt x="17862" y="21345"/>
                        <a:pt x="17894" y="21313"/>
                      </a:cubicBezTo>
                      <a:cubicBezTo>
                        <a:pt x="17925" y="21282"/>
                        <a:pt x="17925" y="21282"/>
                        <a:pt x="17989" y="21282"/>
                      </a:cubicBezTo>
                      <a:cubicBezTo>
                        <a:pt x="18052" y="21282"/>
                        <a:pt x="18084" y="21313"/>
                        <a:pt x="18115" y="21345"/>
                      </a:cubicBezTo>
                      <a:cubicBezTo>
                        <a:pt x="18179" y="21408"/>
                        <a:pt x="18210" y="21472"/>
                        <a:pt x="18274" y="21535"/>
                      </a:cubicBezTo>
                      <a:cubicBezTo>
                        <a:pt x="18305" y="21598"/>
                        <a:pt x="18400" y="21693"/>
                        <a:pt x="18495" y="21788"/>
                      </a:cubicBezTo>
                      <a:cubicBezTo>
                        <a:pt x="18590" y="21883"/>
                        <a:pt x="18685" y="21978"/>
                        <a:pt x="18812" y="21978"/>
                      </a:cubicBezTo>
                      <a:lnTo>
                        <a:pt x="18844" y="21978"/>
                      </a:lnTo>
                      <a:cubicBezTo>
                        <a:pt x="18875" y="21978"/>
                        <a:pt x="18907" y="22010"/>
                        <a:pt x="18970" y="22042"/>
                      </a:cubicBezTo>
                      <a:cubicBezTo>
                        <a:pt x="19034" y="22073"/>
                        <a:pt x="19097" y="22105"/>
                        <a:pt x="19192" y="22105"/>
                      </a:cubicBezTo>
                      <a:cubicBezTo>
                        <a:pt x="19224" y="22105"/>
                        <a:pt x="19255" y="22105"/>
                        <a:pt x="19287" y="22073"/>
                      </a:cubicBezTo>
                      <a:cubicBezTo>
                        <a:pt x="19319" y="22073"/>
                        <a:pt x="19445" y="22137"/>
                        <a:pt x="19509" y="22200"/>
                      </a:cubicBezTo>
                      <a:cubicBezTo>
                        <a:pt x="19572" y="22232"/>
                        <a:pt x="19762" y="22390"/>
                        <a:pt x="19762" y="22580"/>
                      </a:cubicBezTo>
                      <a:lnTo>
                        <a:pt x="19762" y="22612"/>
                      </a:lnTo>
                      <a:lnTo>
                        <a:pt x="19762" y="22644"/>
                      </a:lnTo>
                      <a:cubicBezTo>
                        <a:pt x="19762" y="22960"/>
                        <a:pt x="19984" y="23087"/>
                        <a:pt x="20079" y="23119"/>
                      </a:cubicBezTo>
                      <a:cubicBezTo>
                        <a:pt x="20174" y="23182"/>
                        <a:pt x="20332" y="23372"/>
                        <a:pt x="20427" y="23467"/>
                      </a:cubicBezTo>
                      <a:cubicBezTo>
                        <a:pt x="20491" y="23562"/>
                        <a:pt x="20586" y="23594"/>
                        <a:pt x="20649" y="23625"/>
                      </a:cubicBezTo>
                      <a:cubicBezTo>
                        <a:pt x="20681" y="23657"/>
                        <a:pt x="20712" y="23657"/>
                        <a:pt x="20744" y="23689"/>
                      </a:cubicBezTo>
                      <a:lnTo>
                        <a:pt x="20776" y="23689"/>
                      </a:lnTo>
                      <a:cubicBezTo>
                        <a:pt x="20776" y="23720"/>
                        <a:pt x="20807" y="23752"/>
                        <a:pt x="20839" y="23784"/>
                      </a:cubicBezTo>
                      <a:cubicBezTo>
                        <a:pt x="20871" y="23815"/>
                        <a:pt x="20934" y="23879"/>
                        <a:pt x="20997" y="23879"/>
                      </a:cubicBezTo>
                      <a:cubicBezTo>
                        <a:pt x="21061" y="23879"/>
                        <a:pt x="21124" y="23847"/>
                        <a:pt x="21156" y="23815"/>
                      </a:cubicBezTo>
                      <a:cubicBezTo>
                        <a:pt x="21314" y="23720"/>
                        <a:pt x="21346" y="23562"/>
                        <a:pt x="21346" y="23467"/>
                      </a:cubicBezTo>
                      <a:cubicBezTo>
                        <a:pt x="21409" y="23467"/>
                        <a:pt x="21441" y="23499"/>
                        <a:pt x="21472" y="23499"/>
                      </a:cubicBezTo>
                      <a:cubicBezTo>
                        <a:pt x="21472" y="23530"/>
                        <a:pt x="21536" y="23625"/>
                        <a:pt x="21567" y="23720"/>
                      </a:cubicBezTo>
                      <a:cubicBezTo>
                        <a:pt x="21567" y="23752"/>
                        <a:pt x="21599" y="23815"/>
                        <a:pt x="21599" y="23847"/>
                      </a:cubicBezTo>
                      <a:cubicBezTo>
                        <a:pt x="21631" y="23910"/>
                        <a:pt x="21631" y="23942"/>
                        <a:pt x="21662" y="23974"/>
                      </a:cubicBezTo>
                      <a:cubicBezTo>
                        <a:pt x="21694" y="23974"/>
                        <a:pt x="21694" y="24037"/>
                        <a:pt x="21726" y="24100"/>
                      </a:cubicBezTo>
                      <a:cubicBezTo>
                        <a:pt x="21757" y="24195"/>
                        <a:pt x="21757" y="24290"/>
                        <a:pt x="21757" y="24385"/>
                      </a:cubicBezTo>
                      <a:cubicBezTo>
                        <a:pt x="21757" y="24417"/>
                        <a:pt x="21757" y="24480"/>
                        <a:pt x="21726" y="24544"/>
                      </a:cubicBezTo>
                      <a:cubicBezTo>
                        <a:pt x="21694" y="24702"/>
                        <a:pt x="21694" y="24829"/>
                        <a:pt x="21662" y="24924"/>
                      </a:cubicBezTo>
                      <a:cubicBezTo>
                        <a:pt x="21662" y="24955"/>
                        <a:pt x="21662" y="24987"/>
                        <a:pt x="21662" y="25019"/>
                      </a:cubicBezTo>
                      <a:cubicBezTo>
                        <a:pt x="21599" y="25019"/>
                        <a:pt x="21599" y="25082"/>
                        <a:pt x="21567" y="25082"/>
                      </a:cubicBezTo>
                      <a:cubicBezTo>
                        <a:pt x="21536" y="25145"/>
                        <a:pt x="21504" y="25209"/>
                        <a:pt x="21441" y="25272"/>
                      </a:cubicBezTo>
                      <a:cubicBezTo>
                        <a:pt x="21409" y="25335"/>
                        <a:pt x="21377" y="25399"/>
                        <a:pt x="21377" y="25399"/>
                      </a:cubicBezTo>
                      <a:cubicBezTo>
                        <a:pt x="21282" y="25462"/>
                        <a:pt x="21187" y="25557"/>
                        <a:pt x="21092" y="25652"/>
                      </a:cubicBezTo>
                      <a:cubicBezTo>
                        <a:pt x="21029" y="25779"/>
                        <a:pt x="20934" y="25874"/>
                        <a:pt x="20934" y="26032"/>
                      </a:cubicBezTo>
                      <a:lnTo>
                        <a:pt x="20934" y="26064"/>
                      </a:lnTo>
                      <a:cubicBezTo>
                        <a:pt x="20934" y="26127"/>
                        <a:pt x="20966" y="26222"/>
                        <a:pt x="21029" y="26349"/>
                      </a:cubicBezTo>
                      <a:cubicBezTo>
                        <a:pt x="21061" y="26444"/>
                        <a:pt x="21092" y="26570"/>
                        <a:pt x="21092" y="26634"/>
                      </a:cubicBezTo>
                      <a:cubicBezTo>
                        <a:pt x="21092" y="26634"/>
                        <a:pt x="21092" y="26665"/>
                        <a:pt x="21061" y="26665"/>
                      </a:cubicBezTo>
                      <a:cubicBezTo>
                        <a:pt x="21061" y="26697"/>
                        <a:pt x="21029" y="26792"/>
                        <a:pt x="20966" y="26887"/>
                      </a:cubicBezTo>
                      <a:cubicBezTo>
                        <a:pt x="20902" y="26982"/>
                        <a:pt x="20839" y="27077"/>
                        <a:pt x="20839" y="27235"/>
                      </a:cubicBezTo>
                      <a:cubicBezTo>
                        <a:pt x="20839" y="27267"/>
                        <a:pt x="20839" y="27299"/>
                        <a:pt x="20839" y="27331"/>
                      </a:cubicBezTo>
                      <a:cubicBezTo>
                        <a:pt x="20902" y="27521"/>
                        <a:pt x="21029" y="27616"/>
                        <a:pt x="21124" y="27711"/>
                      </a:cubicBezTo>
                      <a:cubicBezTo>
                        <a:pt x="21251" y="27774"/>
                        <a:pt x="21314" y="27869"/>
                        <a:pt x="21314" y="27901"/>
                      </a:cubicBezTo>
                      <a:cubicBezTo>
                        <a:pt x="21314" y="28059"/>
                        <a:pt x="21409" y="28249"/>
                        <a:pt x="21472" y="28439"/>
                      </a:cubicBezTo>
                      <a:cubicBezTo>
                        <a:pt x="21567" y="28661"/>
                        <a:pt x="21631" y="28851"/>
                        <a:pt x="21662" y="28946"/>
                      </a:cubicBezTo>
                      <a:cubicBezTo>
                        <a:pt x="21694" y="29104"/>
                        <a:pt x="21789" y="29231"/>
                        <a:pt x="21852" y="29357"/>
                      </a:cubicBezTo>
                      <a:cubicBezTo>
                        <a:pt x="21947" y="29516"/>
                        <a:pt x="22011" y="29642"/>
                        <a:pt x="22011" y="29769"/>
                      </a:cubicBezTo>
                      <a:cubicBezTo>
                        <a:pt x="22011" y="29991"/>
                        <a:pt x="22169" y="30149"/>
                        <a:pt x="22296" y="30276"/>
                      </a:cubicBezTo>
                      <a:cubicBezTo>
                        <a:pt x="22422" y="30371"/>
                        <a:pt x="22581" y="30434"/>
                        <a:pt x="22644" y="30466"/>
                      </a:cubicBezTo>
                      <a:cubicBezTo>
                        <a:pt x="22644" y="30460"/>
                        <a:pt x="22646" y="30457"/>
                        <a:pt x="22650" y="30457"/>
                      </a:cubicBezTo>
                      <a:cubicBezTo>
                        <a:pt x="22667" y="30457"/>
                        <a:pt x="22719" y="30509"/>
                        <a:pt x="22771" y="30561"/>
                      </a:cubicBezTo>
                      <a:cubicBezTo>
                        <a:pt x="22866" y="30624"/>
                        <a:pt x="22929" y="30719"/>
                        <a:pt x="23024" y="30751"/>
                      </a:cubicBezTo>
                      <a:cubicBezTo>
                        <a:pt x="23119" y="30814"/>
                        <a:pt x="23214" y="30941"/>
                        <a:pt x="23309" y="31131"/>
                      </a:cubicBezTo>
                      <a:cubicBezTo>
                        <a:pt x="23372" y="31226"/>
                        <a:pt x="23372" y="31416"/>
                        <a:pt x="23372" y="31542"/>
                      </a:cubicBezTo>
                      <a:cubicBezTo>
                        <a:pt x="23372" y="31574"/>
                        <a:pt x="23372" y="31606"/>
                        <a:pt x="23372" y="31637"/>
                      </a:cubicBezTo>
                      <a:cubicBezTo>
                        <a:pt x="23372" y="31701"/>
                        <a:pt x="23309" y="32461"/>
                        <a:pt x="23246" y="32873"/>
                      </a:cubicBezTo>
                      <a:cubicBezTo>
                        <a:pt x="23246" y="32968"/>
                        <a:pt x="23246" y="33063"/>
                        <a:pt x="23246" y="33126"/>
                      </a:cubicBezTo>
                      <a:cubicBezTo>
                        <a:pt x="23246" y="33348"/>
                        <a:pt x="23277" y="33506"/>
                        <a:pt x="23277" y="33601"/>
                      </a:cubicBezTo>
                      <a:cubicBezTo>
                        <a:pt x="23277" y="33696"/>
                        <a:pt x="23246" y="33728"/>
                        <a:pt x="23246" y="33728"/>
                      </a:cubicBezTo>
                      <a:cubicBezTo>
                        <a:pt x="23182" y="33823"/>
                        <a:pt x="23056" y="33886"/>
                        <a:pt x="23024" y="34076"/>
                      </a:cubicBezTo>
                      <a:cubicBezTo>
                        <a:pt x="23024" y="34139"/>
                        <a:pt x="23056" y="34203"/>
                        <a:pt x="23087" y="34266"/>
                      </a:cubicBezTo>
                      <a:cubicBezTo>
                        <a:pt x="23087" y="34266"/>
                        <a:pt x="23056" y="34298"/>
                        <a:pt x="23024" y="34329"/>
                      </a:cubicBezTo>
                      <a:cubicBezTo>
                        <a:pt x="23024" y="34361"/>
                        <a:pt x="22992" y="34361"/>
                        <a:pt x="22992" y="34393"/>
                      </a:cubicBezTo>
                      <a:cubicBezTo>
                        <a:pt x="22961" y="34424"/>
                        <a:pt x="22929" y="34456"/>
                        <a:pt x="22929" y="34519"/>
                      </a:cubicBezTo>
                      <a:cubicBezTo>
                        <a:pt x="22929" y="34583"/>
                        <a:pt x="22961" y="34646"/>
                        <a:pt x="22992" y="34741"/>
                      </a:cubicBezTo>
                      <a:cubicBezTo>
                        <a:pt x="23024" y="34836"/>
                        <a:pt x="23024" y="34931"/>
                        <a:pt x="23024" y="34994"/>
                      </a:cubicBezTo>
                      <a:cubicBezTo>
                        <a:pt x="23024" y="35058"/>
                        <a:pt x="23024" y="35058"/>
                        <a:pt x="23024" y="35089"/>
                      </a:cubicBezTo>
                      <a:cubicBezTo>
                        <a:pt x="22929" y="35279"/>
                        <a:pt x="22866" y="35501"/>
                        <a:pt x="22834" y="35659"/>
                      </a:cubicBezTo>
                      <a:cubicBezTo>
                        <a:pt x="22802" y="35754"/>
                        <a:pt x="22676" y="35913"/>
                        <a:pt x="22676" y="36134"/>
                      </a:cubicBezTo>
                      <a:cubicBezTo>
                        <a:pt x="22676" y="36166"/>
                        <a:pt x="22676" y="36198"/>
                        <a:pt x="22676" y="36229"/>
                      </a:cubicBezTo>
                      <a:cubicBezTo>
                        <a:pt x="22676" y="36229"/>
                        <a:pt x="22676" y="36261"/>
                        <a:pt x="22676" y="36261"/>
                      </a:cubicBezTo>
                      <a:cubicBezTo>
                        <a:pt x="22676" y="36277"/>
                        <a:pt x="22676" y="36277"/>
                        <a:pt x="22672" y="36277"/>
                      </a:cubicBezTo>
                      <a:cubicBezTo>
                        <a:pt x="22668" y="36277"/>
                        <a:pt x="22660" y="36277"/>
                        <a:pt x="22644" y="36293"/>
                      </a:cubicBezTo>
                      <a:cubicBezTo>
                        <a:pt x="22581" y="36324"/>
                        <a:pt x="22517" y="36419"/>
                        <a:pt x="22517" y="36578"/>
                      </a:cubicBezTo>
                      <a:cubicBezTo>
                        <a:pt x="22517" y="36704"/>
                        <a:pt x="22581" y="36768"/>
                        <a:pt x="22612" y="36800"/>
                      </a:cubicBezTo>
                      <a:cubicBezTo>
                        <a:pt x="22676" y="36863"/>
                        <a:pt x="22644" y="36831"/>
                        <a:pt x="22676" y="36895"/>
                      </a:cubicBezTo>
                      <a:cubicBezTo>
                        <a:pt x="22676" y="36895"/>
                        <a:pt x="22676" y="36926"/>
                        <a:pt x="22644" y="36926"/>
                      </a:cubicBezTo>
                      <a:cubicBezTo>
                        <a:pt x="22644" y="37053"/>
                        <a:pt x="22612" y="37116"/>
                        <a:pt x="22581" y="37211"/>
                      </a:cubicBezTo>
                      <a:cubicBezTo>
                        <a:pt x="22549" y="37275"/>
                        <a:pt x="22517" y="37370"/>
                        <a:pt x="22517" y="37496"/>
                      </a:cubicBezTo>
                      <a:cubicBezTo>
                        <a:pt x="22517" y="37591"/>
                        <a:pt x="22549" y="37718"/>
                        <a:pt x="22581" y="37813"/>
                      </a:cubicBezTo>
                      <a:cubicBezTo>
                        <a:pt x="22612" y="37908"/>
                        <a:pt x="22612" y="38003"/>
                        <a:pt x="22612" y="38003"/>
                      </a:cubicBezTo>
                      <a:cubicBezTo>
                        <a:pt x="22612" y="38003"/>
                        <a:pt x="22612" y="38098"/>
                        <a:pt x="22549" y="38193"/>
                      </a:cubicBezTo>
                      <a:cubicBezTo>
                        <a:pt x="22517" y="38256"/>
                        <a:pt x="22486" y="38383"/>
                        <a:pt x="22422" y="38478"/>
                      </a:cubicBezTo>
                      <a:cubicBezTo>
                        <a:pt x="22296" y="38636"/>
                        <a:pt x="22201" y="38763"/>
                        <a:pt x="22169" y="38921"/>
                      </a:cubicBezTo>
                      <a:cubicBezTo>
                        <a:pt x="22169" y="38953"/>
                        <a:pt x="22201" y="38953"/>
                        <a:pt x="22201" y="38985"/>
                      </a:cubicBezTo>
                      <a:cubicBezTo>
                        <a:pt x="22201" y="39080"/>
                        <a:pt x="22232" y="39143"/>
                        <a:pt x="22264" y="39175"/>
                      </a:cubicBezTo>
                      <a:cubicBezTo>
                        <a:pt x="22296" y="39206"/>
                        <a:pt x="22296" y="39238"/>
                        <a:pt x="22327" y="39270"/>
                      </a:cubicBezTo>
                      <a:cubicBezTo>
                        <a:pt x="22296" y="39301"/>
                        <a:pt x="22264" y="39365"/>
                        <a:pt x="22232" y="39428"/>
                      </a:cubicBezTo>
                      <a:cubicBezTo>
                        <a:pt x="22201" y="39523"/>
                        <a:pt x="22137" y="39650"/>
                        <a:pt x="22137" y="39745"/>
                      </a:cubicBezTo>
                      <a:lnTo>
                        <a:pt x="22137" y="39808"/>
                      </a:lnTo>
                      <a:cubicBezTo>
                        <a:pt x="22169" y="39935"/>
                        <a:pt x="22264" y="39998"/>
                        <a:pt x="22327" y="39998"/>
                      </a:cubicBezTo>
                      <a:cubicBezTo>
                        <a:pt x="22359" y="40030"/>
                        <a:pt x="22359" y="40030"/>
                        <a:pt x="22359" y="40030"/>
                      </a:cubicBezTo>
                      <a:cubicBezTo>
                        <a:pt x="22359" y="40061"/>
                        <a:pt x="22359" y="40061"/>
                        <a:pt x="22327" y="40093"/>
                      </a:cubicBezTo>
                      <a:cubicBezTo>
                        <a:pt x="22296" y="40125"/>
                        <a:pt x="22232" y="40188"/>
                        <a:pt x="22232" y="40283"/>
                      </a:cubicBezTo>
                      <a:cubicBezTo>
                        <a:pt x="22232" y="40346"/>
                        <a:pt x="22264" y="40378"/>
                        <a:pt x="22296" y="40410"/>
                      </a:cubicBezTo>
                      <a:cubicBezTo>
                        <a:pt x="22359" y="40505"/>
                        <a:pt x="22422" y="40505"/>
                        <a:pt x="22454" y="40536"/>
                      </a:cubicBezTo>
                      <a:cubicBezTo>
                        <a:pt x="22486" y="40568"/>
                        <a:pt x="22486" y="40568"/>
                        <a:pt x="22486" y="40663"/>
                      </a:cubicBezTo>
                      <a:cubicBezTo>
                        <a:pt x="22486" y="40663"/>
                        <a:pt x="22486" y="40695"/>
                        <a:pt x="22486" y="40726"/>
                      </a:cubicBezTo>
                      <a:cubicBezTo>
                        <a:pt x="22486" y="40758"/>
                        <a:pt x="22486" y="40758"/>
                        <a:pt x="22486" y="40790"/>
                      </a:cubicBezTo>
                      <a:cubicBezTo>
                        <a:pt x="22486" y="41106"/>
                        <a:pt x="22771" y="41233"/>
                        <a:pt x="22771" y="41233"/>
                      </a:cubicBezTo>
                      <a:cubicBezTo>
                        <a:pt x="22802" y="41265"/>
                        <a:pt x="22834" y="41328"/>
                        <a:pt x="22897" y="41391"/>
                      </a:cubicBezTo>
                      <a:cubicBezTo>
                        <a:pt x="22961" y="41455"/>
                        <a:pt x="22992" y="41486"/>
                        <a:pt x="23087" y="41518"/>
                      </a:cubicBezTo>
                      <a:cubicBezTo>
                        <a:pt x="23087" y="41550"/>
                        <a:pt x="23119" y="41582"/>
                        <a:pt x="23151" y="41582"/>
                      </a:cubicBezTo>
                      <a:cubicBezTo>
                        <a:pt x="23151" y="41613"/>
                        <a:pt x="23182" y="41613"/>
                        <a:pt x="23214" y="41613"/>
                      </a:cubicBezTo>
                      <a:cubicBezTo>
                        <a:pt x="23214" y="41613"/>
                        <a:pt x="23309" y="41677"/>
                        <a:pt x="23404" y="41708"/>
                      </a:cubicBezTo>
                      <a:cubicBezTo>
                        <a:pt x="23499" y="41772"/>
                        <a:pt x="23594" y="41803"/>
                        <a:pt x="23689" y="41803"/>
                      </a:cubicBezTo>
                      <a:cubicBezTo>
                        <a:pt x="23879" y="41803"/>
                        <a:pt x="24164" y="41708"/>
                        <a:pt x="24259" y="41677"/>
                      </a:cubicBezTo>
                      <a:cubicBezTo>
                        <a:pt x="24259" y="41677"/>
                        <a:pt x="24386" y="41645"/>
                        <a:pt x="24481" y="41613"/>
                      </a:cubicBezTo>
                      <a:cubicBezTo>
                        <a:pt x="24544" y="41613"/>
                        <a:pt x="24608" y="41582"/>
                        <a:pt x="24671" y="41550"/>
                      </a:cubicBezTo>
                      <a:cubicBezTo>
                        <a:pt x="24703" y="41550"/>
                        <a:pt x="24766" y="41550"/>
                        <a:pt x="24798" y="41455"/>
                      </a:cubicBezTo>
                      <a:cubicBezTo>
                        <a:pt x="24798" y="41455"/>
                        <a:pt x="24829" y="41423"/>
                        <a:pt x="24829" y="41391"/>
                      </a:cubicBezTo>
                      <a:cubicBezTo>
                        <a:pt x="24829" y="41328"/>
                        <a:pt x="24766" y="41296"/>
                        <a:pt x="24766" y="41296"/>
                      </a:cubicBezTo>
                      <a:cubicBezTo>
                        <a:pt x="24671" y="41233"/>
                        <a:pt x="24608" y="41233"/>
                        <a:pt x="24513" y="41233"/>
                      </a:cubicBezTo>
                      <a:cubicBezTo>
                        <a:pt x="24418" y="41233"/>
                        <a:pt x="24322" y="41201"/>
                        <a:pt x="24259" y="41201"/>
                      </a:cubicBezTo>
                      <a:cubicBezTo>
                        <a:pt x="24196" y="41170"/>
                        <a:pt x="24101" y="41075"/>
                        <a:pt x="24006" y="40948"/>
                      </a:cubicBezTo>
                      <a:cubicBezTo>
                        <a:pt x="23911" y="40853"/>
                        <a:pt x="23816" y="40695"/>
                        <a:pt x="23816" y="40663"/>
                      </a:cubicBezTo>
                      <a:cubicBezTo>
                        <a:pt x="23816" y="40631"/>
                        <a:pt x="23784" y="40568"/>
                        <a:pt x="23784" y="40505"/>
                      </a:cubicBezTo>
                      <a:cubicBezTo>
                        <a:pt x="23784" y="40410"/>
                        <a:pt x="23816" y="40283"/>
                        <a:pt x="23879" y="40251"/>
                      </a:cubicBezTo>
                      <a:cubicBezTo>
                        <a:pt x="24006" y="40156"/>
                        <a:pt x="24322" y="39808"/>
                        <a:pt x="24418" y="39745"/>
                      </a:cubicBezTo>
                      <a:cubicBezTo>
                        <a:pt x="24449" y="39681"/>
                        <a:pt x="24481" y="39618"/>
                        <a:pt x="24513" y="39523"/>
                      </a:cubicBezTo>
                      <a:cubicBezTo>
                        <a:pt x="24544" y="39428"/>
                        <a:pt x="24576" y="39333"/>
                        <a:pt x="24576" y="39270"/>
                      </a:cubicBezTo>
                      <a:cubicBezTo>
                        <a:pt x="24576" y="39206"/>
                        <a:pt x="24576" y="39175"/>
                        <a:pt x="24544" y="39111"/>
                      </a:cubicBezTo>
                      <a:cubicBezTo>
                        <a:pt x="24481" y="39080"/>
                        <a:pt x="24449" y="39080"/>
                        <a:pt x="24386" y="39080"/>
                      </a:cubicBezTo>
                      <a:lnTo>
                        <a:pt x="24227" y="39080"/>
                      </a:lnTo>
                      <a:cubicBezTo>
                        <a:pt x="24196" y="39048"/>
                        <a:pt x="24196" y="39048"/>
                        <a:pt x="24164" y="39048"/>
                      </a:cubicBezTo>
                      <a:cubicBezTo>
                        <a:pt x="24164" y="39048"/>
                        <a:pt x="24196" y="38985"/>
                        <a:pt x="24291" y="38858"/>
                      </a:cubicBezTo>
                      <a:cubicBezTo>
                        <a:pt x="24418" y="38763"/>
                        <a:pt x="24481" y="38668"/>
                        <a:pt x="24544" y="38573"/>
                      </a:cubicBezTo>
                      <a:cubicBezTo>
                        <a:pt x="24608" y="38478"/>
                        <a:pt x="24639" y="38383"/>
                        <a:pt x="24671" y="38383"/>
                      </a:cubicBezTo>
                      <a:cubicBezTo>
                        <a:pt x="24734" y="38320"/>
                        <a:pt x="24893" y="38161"/>
                        <a:pt x="24988" y="37940"/>
                      </a:cubicBezTo>
                      <a:cubicBezTo>
                        <a:pt x="24988" y="37908"/>
                        <a:pt x="24988" y="37876"/>
                        <a:pt x="24988" y="37845"/>
                      </a:cubicBezTo>
                      <a:cubicBezTo>
                        <a:pt x="24988" y="37813"/>
                        <a:pt x="24988" y="37781"/>
                        <a:pt x="24956" y="37750"/>
                      </a:cubicBezTo>
                      <a:cubicBezTo>
                        <a:pt x="24924" y="37718"/>
                        <a:pt x="24893" y="37718"/>
                        <a:pt x="24861" y="37718"/>
                      </a:cubicBezTo>
                      <a:cubicBezTo>
                        <a:pt x="24798" y="37718"/>
                        <a:pt x="24766" y="37750"/>
                        <a:pt x="24734" y="37750"/>
                      </a:cubicBezTo>
                      <a:cubicBezTo>
                        <a:pt x="24703" y="37750"/>
                        <a:pt x="24703" y="37718"/>
                        <a:pt x="24703" y="37718"/>
                      </a:cubicBezTo>
                      <a:cubicBezTo>
                        <a:pt x="24671" y="37686"/>
                        <a:pt x="24671" y="37591"/>
                        <a:pt x="24639" y="37528"/>
                      </a:cubicBezTo>
                      <a:lnTo>
                        <a:pt x="24639" y="37528"/>
                      </a:lnTo>
                      <a:cubicBezTo>
                        <a:pt x="24671" y="37560"/>
                        <a:pt x="24734" y="37560"/>
                        <a:pt x="24766" y="37560"/>
                      </a:cubicBezTo>
                      <a:cubicBezTo>
                        <a:pt x="24829" y="37591"/>
                        <a:pt x="24924" y="37655"/>
                        <a:pt x="25019" y="37655"/>
                      </a:cubicBezTo>
                      <a:cubicBezTo>
                        <a:pt x="25051" y="37655"/>
                        <a:pt x="25083" y="37686"/>
                        <a:pt x="25114" y="37686"/>
                      </a:cubicBezTo>
                      <a:cubicBezTo>
                        <a:pt x="25146" y="37686"/>
                        <a:pt x="25178" y="37655"/>
                        <a:pt x="25241" y="37623"/>
                      </a:cubicBezTo>
                      <a:cubicBezTo>
                        <a:pt x="25273" y="37591"/>
                        <a:pt x="25273" y="37528"/>
                        <a:pt x="25273" y="37496"/>
                      </a:cubicBezTo>
                      <a:cubicBezTo>
                        <a:pt x="25273" y="37401"/>
                        <a:pt x="25241" y="37338"/>
                        <a:pt x="25241" y="37275"/>
                      </a:cubicBezTo>
                      <a:lnTo>
                        <a:pt x="25241" y="37243"/>
                      </a:lnTo>
                      <a:cubicBezTo>
                        <a:pt x="25241" y="37180"/>
                        <a:pt x="25241" y="37116"/>
                        <a:pt x="25241" y="37085"/>
                      </a:cubicBezTo>
                      <a:lnTo>
                        <a:pt x="25273" y="37085"/>
                      </a:lnTo>
                      <a:cubicBezTo>
                        <a:pt x="25336" y="37116"/>
                        <a:pt x="25368" y="37116"/>
                        <a:pt x="25463" y="37116"/>
                      </a:cubicBezTo>
                      <a:cubicBezTo>
                        <a:pt x="25684" y="37116"/>
                        <a:pt x="26001" y="37053"/>
                        <a:pt x="26096" y="37021"/>
                      </a:cubicBezTo>
                      <a:cubicBezTo>
                        <a:pt x="26159" y="36990"/>
                        <a:pt x="26191" y="36958"/>
                        <a:pt x="26223" y="36895"/>
                      </a:cubicBezTo>
                      <a:cubicBezTo>
                        <a:pt x="26318" y="36768"/>
                        <a:pt x="26444" y="36483"/>
                        <a:pt x="26508" y="36419"/>
                      </a:cubicBezTo>
                      <a:cubicBezTo>
                        <a:pt x="26539" y="36324"/>
                        <a:pt x="26571" y="36261"/>
                        <a:pt x="26571" y="36166"/>
                      </a:cubicBezTo>
                      <a:cubicBezTo>
                        <a:pt x="26571" y="36071"/>
                        <a:pt x="26539" y="36008"/>
                        <a:pt x="26476" y="35944"/>
                      </a:cubicBezTo>
                      <a:cubicBezTo>
                        <a:pt x="26476" y="35944"/>
                        <a:pt x="26444" y="35913"/>
                        <a:pt x="26444" y="35913"/>
                      </a:cubicBezTo>
                      <a:lnTo>
                        <a:pt x="26444" y="35913"/>
                      </a:lnTo>
                      <a:cubicBezTo>
                        <a:pt x="26539" y="35944"/>
                        <a:pt x="26603" y="35976"/>
                        <a:pt x="26698" y="35976"/>
                      </a:cubicBezTo>
                      <a:cubicBezTo>
                        <a:pt x="26856" y="35976"/>
                        <a:pt x="27014" y="35881"/>
                        <a:pt x="27141" y="35723"/>
                      </a:cubicBezTo>
                      <a:cubicBezTo>
                        <a:pt x="27394" y="35406"/>
                        <a:pt x="27584" y="35216"/>
                        <a:pt x="27616" y="34963"/>
                      </a:cubicBezTo>
                      <a:cubicBezTo>
                        <a:pt x="27648" y="34804"/>
                        <a:pt x="27679" y="34646"/>
                        <a:pt x="27743" y="34583"/>
                      </a:cubicBezTo>
                      <a:cubicBezTo>
                        <a:pt x="27743" y="34614"/>
                        <a:pt x="27774" y="34646"/>
                        <a:pt x="27838" y="34646"/>
                      </a:cubicBezTo>
                      <a:cubicBezTo>
                        <a:pt x="27901" y="34646"/>
                        <a:pt x="27933" y="34614"/>
                        <a:pt x="27964" y="34583"/>
                      </a:cubicBezTo>
                      <a:cubicBezTo>
                        <a:pt x="27996" y="34519"/>
                        <a:pt x="28028" y="34488"/>
                        <a:pt x="28059" y="34424"/>
                      </a:cubicBezTo>
                      <a:cubicBezTo>
                        <a:pt x="28091" y="34266"/>
                        <a:pt x="28154" y="34203"/>
                        <a:pt x="28218" y="34139"/>
                      </a:cubicBezTo>
                      <a:cubicBezTo>
                        <a:pt x="28249" y="34076"/>
                        <a:pt x="28344" y="34013"/>
                        <a:pt x="28376" y="33854"/>
                      </a:cubicBezTo>
                      <a:cubicBezTo>
                        <a:pt x="28408" y="33791"/>
                        <a:pt x="28439" y="33728"/>
                        <a:pt x="28439" y="33664"/>
                      </a:cubicBezTo>
                      <a:cubicBezTo>
                        <a:pt x="28408" y="33474"/>
                        <a:pt x="28344" y="33316"/>
                        <a:pt x="28344" y="33221"/>
                      </a:cubicBezTo>
                      <a:cubicBezTo>
                        <a:pt x="28344" y="33158"/>
                        <a:pt x="28344" y="33126"/>
                        <a:pt x="28408" y="33094"/>
                      </a:cubicBezTo>
                      <a:cubicBezTo>
                        <a:pt x="28629" y="32904"/>
                        <a:pt x="29010" y="32683"/>
                        <a:pt x="29010" y="32683"/>
                      </a:cubicBezTo>
                      <a:cubicBezTo>
                        <a:pt x="29010" y="32683"/>
                        <a:pt x="29041" y="32651"/>
                        <a:pt x="29073" y="32619"/>
                      </a:cubicBezTo>
                      <a:cubicBezTo>
                        <a:pt x="29136" y="32619"/>
                        <a:pt x="29231" y="32556"/>
                        <a:pt x="29326" y="32524"/>
                      </a:cubicBezTo>
                      <a:cubicBezTo>
                        <a:pt x="29421" y="32493"/>
                        <a:pt x="29548" y="32493"/>
                        <a:pt x="29643" y="32493"/>
                      </a:cubicBezTo>
                      <a:cubicBezTo>
                        <a:pt x="29738" y="32461"/>
                        <a:pt x="29865" y="32429"/>
                        <a:pt x="29928" y="32303"/>
                      </a:cubicBezTo>
                      <a:cubicBezTo>
                        <a:pt x="30023" y="32144"/>
                        <a:pt x="30086" y="31827"/>
                        <a:pt x="30181" y="31701"/>
                      </a:cubicBezTo>
                      <a:cubicBezTo>
                        <a:pt x="30276" y="31542"/>
                        <a:pt x="30403" y="31352"/>
                        <a:pt x="30403" y="31162"/>
                      </a:cubicBezTo>
                      <a:cubicBezTo>
                        <a:pt x="30403" y="31099"/>
                        <a:pt x="30403" y="31067"/>
                        <a:pt x="30371" y="31036"/>
                      </a:cubicBezTo>
                      <a:lnTo>
                        <a:pt x="30371" y="31004"/>
                      </a:lnTo>
                      <a:cubicBezTo>
                        <a:pt x="30371" y="30941"/>
                        <a:pt x="30403" y="30814"/>
                        <a:pt x="30466" y="30687"/>
                      </a:cubicBezTo>
                      <a:cubicBezTo>
                        <a:pt x="30498" y="30529"/>
                        <a:pt x="30530" y="30402"/>
                        <a:pt x="30530" y="30307"/>
                      </a:cubicBezTo>
                      <a:lnTo>
                        <a:pt x="30530" y="30276"/>
                      </a:lnTo>
                      <a:cubicBezTo>
                        <a:pt x="30498" y="30149"/>
                        <a:pt x="30466" y="30022"/>
                        <a:pt x="30466" y="29896"/>
                      </a:cubicBezTo>
                      <a:cubicBezTo>
                        <a:pt x="30466" y="29801"/>
                        <a:pt x="30498" y="29706"/>
                        <a:pt x="30593" y="29579"/>
                      </a:cubicBezTo>
                      <a:cubicBezTo>
                        <a:pt x="30751" y="29421"/>
                        <a:pt x="30878" y="29231"/>
                        <a:pt x="31005" y="29072"/>
                      </a:cubicBezTo>
                      <a:cubicBezTo>
                        <a:pt x="31131" y="28914"/>
                        <a:pt x="31195" y="28787"/>
                        <a:pt x="31226" y="28661"/>
                      </a:cubicBezTo>
                      <a:cubicBezTo>
                        <a:pt x="31226" y="28629"/>
                        <a:pt x="31290" y="28471"/>
                        <a:pt x="31353" y="28312"/>
                      </a:cubicBezTo>
                      <a:cubicBezTo>
                        <a:pt x="31385" y="28154"/>
                        <a:pt x="31448" y="27964"/>
                        <a:pt x="31448" y="27806"/>
                      </a:cubicBezTo>
                      <a:lnTo>
                        <a:pt x="31448" y="27774"/>
                      </a:lnTo>
                      <a:cubicBezTo>
                        <a:pt x="31448" y="27457"/>
                        <a:pt x="31226" y="27172"/>
                        <a:pt x="31068" y="27077"/>
                      </a:cubicBezTo>
                      <a:cubicBezTo>
                        <a:pt x="30878" y="26982"/>
                        <a:pt x="30625" y="26950"/>
                        <a:pt x="30561" y="26824"/>
                      </a:cubicBezTo>
                      <a:cubicBezTo>
                        <a:pt x="30498" y="26697"/>
                        <a:pt x="30403" y="26602"/>
                        <a:pt x="30308" y="26539"/>
                      </a:cubicBezTo>
                      <a:cubicBezTo>
                        <a:pt x="30181" y="26475"/>
                        <a:pt x="30086" y="26412"/>
                        <a:pt x="29960" y="26412"/>
                      </a:cubicBezTo>
                      <a:cubicBezTo>
                        <a:pt x="29960" y="26412"/>
                        <a:pt x="29928" y="26412"/>
                        <a:pt x="29896" y="26444"/>
                      </a:cubicBezTo>
                      <a:cubicBezTo>
                        <a:pt x="29833" y="26444"/>
                        <a:pt x="29770" y="26475"/>
                        <a:pt x="29706" y="26475"/>
                      </a:cubicBezTo>
                      <a:cubicBezTo>
                        <a:pt x="29643" y="26475"/>
                        <a:pt x="29580" y="26475"/>
                        <a:pt x="29548" y="26412"/>
                      </a:cubicBezTo>
                      <a:cubicBezTo>
                        <a:pt x="29390" y="26317"/>
                        <a:pt x="29136" y="26159"/>
                        <a:pt x="29073" y="26064"/>
                      </a:cubicBezTo>
                      <a:cubicBezTo>
                        <a:pt x="28915" y="25937"/>
                        <a:pt x="28693" y="25874"/>
                        <a:pt x="28534" y="25874"/>
                      </a:cubicBezTo>
                      <a:cubicBezTo>
                        <a:pt x="28503" y="25874"/>
                        <a:pt x="28503" y="25874"/>
                        <a:pt x="28439" y="25842"/>
                      </a:cubicBezTo>
                      <a:cubicBezTo>
                        <a:pt x="28408" y="25842"/>
                        <a:pt x="28376" y="25874"/>
                        <a:pt x="28344" y="25905"/>
                      </a:cubicBezTo>
                      <a:cubicBezTo>
                        <a:pt x="28344" y="25842"/>
                        <a:pt x="28313" y="25747"/>
                        <a:pt x="28249" y="25715"/>
                      </a:cubicBezTo>
                      <a:cubicBezTo>
                        <a:pt x="28218" y="25652"/>
                        <a:pt x="28123" y="25652"/>
                        <a:pt x="28059" y="25652"/>
                      </a:cubicBezTo>
                      <a:lnTo>
                        <a:pt x="28028" y="25652"/>
                      </a:lnTo>
                      <a:cubicBezTo>
                        <a:pt x="28091" y="25589"/>
                        <a:pt x="28123" y="25557"/>
                        <a:pt x="28123" y="25462"/>
                      </a:cubicBezTo>
                      <a:cubicBezTo>
                        <a:pt x="28123" y="25399"/>
                        <a:pt x="28123" y="25304"/>
                        <a:pt x="28091" y="25209"/>
                      </a:cubicBezTo>
                      <a:cubicBezTo>
                        <a:pt x="28059" y="25114"/>
                        <a:pt x="27996" y="24987"/>
                        <a:pt x="27838" y="24987"/>
                      </a:cubicBezTo>
                      <a:cubicBezTo>
                        <a:pt x="27806" y="24955"/>
                        <a:pt x="27774" y="24734"/>
                        <a:pt x="27584" y="24480"/>
                      </a:cubicBezTo>
                      <a:cubicBezTo>
                        <a:pt x="27363" y="24195"/>
                        <a:pt x="27109" y="23974"/>
                        <a:pt x="26856" y="23974"/>
                      </a:cubicBezTo>
                      <a:lnTo>
                        <a:pt x="26761" y="23974"/>
                      </a:lnTo>
                      <a:cubicBezTo>
                        <a:pt x="26634" y="24005"/>
                        <a:pt x="26571" y="24037"/>
                        <a:pt x="26508" y="24037"/>
                      </a:cubicBezTo>
                      <a:cubicBezTo>
                        <a:pt x="26444" y="24005"/>
                        <a:pt x="26413" y="24005"/>
                        <a:pt x="26349" y="23910"/>
                      </a:cubicBezTo>
                      <a:cubicBezTo>
                        <a:pt x="26223" y="23594"/>
                        <a:pt x="26064" y="23530"/>
                        <a:pt x="26033" y="23435"/>
                      </a:cubicBezTo>
                      <a:cubicBezTo>
                        <a:pt x="25969" y="23340"/>
                        <a:pt x="25874" y="23309"/>
                        <a:pt x="25811" y="23309"/>
                      </a:cubicBezTo>
                      <a:lnTo>
                        <a:pt x="25684" y="23309"/>
                      </a:lnTo>
                      <a:lnTo>
                        <a:pt x="25653" y="23277"/>
                      </a:lnTo>
                      <a:cubicBezTo>
                        <a:pt x="25630" y="23254"/>
                        <a:pt x="25608" y="23232"/>
                        <a:pt x="25585" y="23232"/>
                      </a:cubicBezTo>
                      <a:cubicBezTo>
                        <a:pt x="25576" y="23232"/>
                        <a:pt x="25567" y="23236"/>
                        <a:pt x="25558" y="23245"/>
                      </a:cubicBezTo>
                      <a:cubicBezTo>
                        <a:pt x="25653" y="23055"/>
                        <a:pt x="25716" y="22802"/>
                        <a:pt x="25716" y="22644"/>
                      </a:cubicBezTo>
                      <a:cubicBezTo>
                        <a:pt x="25716" y="22612"/>
                        <a:pt x="25716" y="22580"/>
                        <a:pt x="25684" y="22580"/>
                      </a:cubicBezTo>
                      <a:cubicBezTo>
                        <a:pt x="25684" y="22549"/>
                        <a:pt x="25684" y="22549"/>
                        <a:pt x="25684" y="22517"/>
                      </a:cubicBezTo>
                      <a:cubicBezTo>
                        <a:pt x="25653" y="22485"/>
                        <a:pt x="25621" y="22485"/>
                        <a:pt x="25589" y="22485"/>
                      </a:cubicBezTo>
                      <a:lnTo>
                        <a:pt x="25526" y="22485"/>
                      </a:lnTo>
                      <a:cubicBezTo>
                        <a:pt x="25494" y="22517"/>
                        <a:pt x="25463" y="22549"/>
                        <a:pt x="25463" y="22580"/>
                      </a:cubicBezTo>
                      <a:cubicBezTo>
                        <a:pt x="25431" y="22644"/>
                        <a:pt x="25399" y="22707"/>
                        <a:pt x="25368" y="22770"/>
                      </a:cubicBezTo>
                      <a:cubicBezTo>
                        <a:pt x="25368" y="22770"/>
                        <a:pt x="25368" y="22770"/>
                        <a:pt x="25336" y="22802"/>
                      </a:cubicBezTo>
                      <a:cubicBezTo>
                        <a:pt x="25336" y="22739"/>
                        <a:pt x="25273" y="22675"/>
                        <a:pt x="25178" y="22612"/>
                      </a:cubicBezTo>
                      <a:cubicBezTo>
                        <a:pt x="25114" y="22549"/>
                        <a:pt x="25019" y="22517"/>
                        <a:pt x="24924" y="22517"/>
                      </a:cubicBezTo>
                      <a:cubicBezTo>
                        <a:pt x="24829" y="22517"/>
                        <a:pt x="24766" y="22549"/>
                        <a:pt x="24671" y="22580"/>
                      </a:cubicBezTo>
                      <a:cubicBezTo>
                        <a:pt x="24608" y="22644"/>
                        <a:pt x="24544" y="22675"/>
                        <a:pt x="24544" y="22802"/>
                      </a:cubicBezTo>
                      <a:cubicBezTo>
                        <a:pt x="24544" y="22802"/>
                        <a:pt x="24544" y="22770"/>
                        <a:pt x="24513" y="22770"/>
                      </a:cubicBezTo>
                      <a:cubicBezTo>
                        <a:pt x="24449" y="22612"/>
                        <a:pt x="24322" y="22580"/>
                        <a:pt x="24227" y="22580"/>
                      </a:cubicBezTo>
                      <a:cubicBezTo>
                        <a:pt x="24132" y="22580"/>
                        <a:pt x="24006" y="22612"/>
                        <a:pt x="23942" y="22675"/>
                      </a:cubicBezTo>
                      <a:cubicBezTo>
                        <a:pt x="23911" y="22644"/>
                        <a:pt x="23879" y="22580"/>
                        <a:pt x="23879" y="22517"/>
                      </a:cubicBezTo>
                      <a:cubicBezTo>
                        <a:pt x="23847" y="22485"/>
                        <a:pt x="23847" y="22453"/>
                        <a:pt x="23816" y="22390"/>
                      </a:cubicBezTo>
                      <a:cubicBezTo>
                        <a:pt x="23784" y="22358"/>
                        <a:pt x="23752" y="22327"/>
                        <a:pt x="23689" y="22295"/>
                      </a:cubicBezTo>
                      <a:cubicBezTo>
                        <a:pt x="23531" y="22327"/>
                        <a:pt x="23341" y="22453"/>
                        <a:pt x="23214" y="22707"/>
                      </a:cubicBezTo>
                      <a:cubicBezTo>
                        <a:pt x="23214" y="22739"/>
                        <a:pt x="23182" y="22739"/>
                        <a:pt x="23182" y="22770"/>
                      </a:cubicBezTo>
                      <a:cubicBezTo>
                        <a:pt x="23182" y="22739"/>
                        <a:pt x="23182" y="22707"/>
                        <a:pt x="23182" y="22707"/>
                      </a:cubicBezTo>
                      <a:cubicBezTo>
                        <a:pt x="23182" y="22675"/>
                        <a:pt x="23214" y="22612"/>
                        <a:pt x="23246" y="22549"/>
                      </a:cubicBezTo>
                      <a:cubicBezTo>
                        <a:pt x="23277" y="22485"/>
                        <a:pt x="23309" y="22422"/>
                        <a:pt x="23309" y="22327"/>
                      </a:cubicBezTo>
                      <a:cubicBezTo>
                        <a:pt x="23341" y="22263"/>
                        <a:pt x="23277" y="22168"/>
                        <a:pt x="23182" y="22137"/>
                      </a:cubicBezTo>
                      <a:lnTo>
                        <a:pt x="23119" y="22137"/>
                      </a:lnTo>
                      <a:cubicBezTo>
                        <a:pt x="22992" y="22137"/>
                        <a:pt x="22929" y="22232"/>
                        <a:pt x="22834" y="22295"/>
                      </a:cubicBezTo>
                      <a:cubicBezTo>
                        <a:pt x="22802" y="22327"/>
                        <a:pt x="22739" y="22358"/>
                        <a:pt x="22739" y="22390"/>
                      </a:cubicBezTo>
                      <a:lnTo>
                        <a:pt x="22676" y="22390"/>
                      </a:lnTo>
                      <a:cubicBezTo>
                        <a:pt x="22676" y="22422"/>
                        <a:pt x="22676" y="22422"/>
                        <a:pt x="22676" y="22422"/>
                      </a:cubicBezTo>
                      <a:cubicBezTo>
                        <a:pt x="22517" y="22453"/>
                        <a:pt x="22359" y="22644"/>
                        <a:pt x="22232" y="22834"/>
                      </a:cubicBezTo>
                      <a:cubicBezTo>
                        <a:pt x="22106" y="23055"/>
                        <a:pt x="22042" y="23150"/>
                        <a:pt x="21979" y="23214"/>
                      </a:cubicBezTo>
                      <a:lnTo>
                        <a:pt x="21884" y="23214"/>
                      </a:lnTo>
                      <a:cubicBezTo>
                        <a:pt x="21884" y="23119"/>
                        <a:pt x="21852" y="23087"/>
                        <a:pt x="21821" y="23055"/>
                      </a:cubicBezTo>
                      <a:cubicBezTo>
                        <a:pt x="21726" y="22960"/>
                        <a:pt x="21599" y="22865"/>
                        <a:pt x="21441" y="22865"/>
                      </a:cubicBezTo>
                      <a:cubicBezTo>
                        <a:pt x="21432" y="22857"/>
                        <a:pt x="21421" y="22853"/>
                        <a:pt x="21410" y="22853"/>
                      </a:cubicBezTo>
                      <a:cubicBezTo>
                        <a:pt x="21377" y="22853"/>
                        <a:pt x="21337" y="22882"/>
                        <a:pt x="21314" y="22929"/>
                      </a:cubicBezTo>
                      <a:cubicBezTo>
                        <a:pt x="21314" y="22960"/>
                        <a:pt x="21124" y="23055"/>
                        <a:pt x="20966" y="23150"/>
                      </a:cubicBezTo>
                      <a:lnTo>
                        <a:pt x="20934" y="23150"/>
                      </a:lnTo>
                      <a:cubicBezTo>
                        <a:pt x="20927" y="23154"/>
                        <a:pt x="20919" y="23155"/>
                        <a:pt x="20911" y="23155"/>
                      </a:cubicBezTo>
                      <a:cubicBezTo>
                        <a:pt x="20845" y="23155"/>
                        <a:pt x="20744" y="23048"/>
                        <a:pt x="20744" y="22992"/>
                      </a:cubicBezTo>
                      <a:cubicBezTo>
                        <a:pt x="20681" y="22834"/>
                        <a:pt x="20649" y="22897"/>
                        <a:pt x="20617" y="22580"/>
                      </a:cubicBezTo>
                      <a:cubicBezTo>
                        <a:pt x="20617" y="22549"/>
                        <a:pt x="20617" y="22517"/>
                        <a:pt x="20617" y="22453"/>
                      </a:cubicBezTo>
                      <a:cubicBezTo>
                        <a:pt x="20617" y="22200"/>
                        <a:pt x="20649" y="21915"/>
                        <a:pt x="20712" y="21757"/>
                      </a:cubicBezTo>
                      <a:cubicBezTo>
                        <a:pt x="20712" y="21757"/>
                        <a:pt x="20712" y="21725"/>
                        <a:pt x="20712" y="21693"/>
                      </a:cubicBezTo>
                      <a:cubicBezTo>
                        <a:pt x="20712" y="21535"/>
                        <a:pt x="20617" y="21408"/>
                        <a:pt x="20522" y="21282"/>
                      </a:cubicBezTo>
                      <a:cubicBezTo>
                        <a:pt x="20427" y="21187"/>
                        <a:pt x="20332" y="21092"/>
                        <a:pt x="20206" y="21060"/>
                      </a:cubicBezTo>
                      <a:cubicBezTo>
                        <a:pt x="20206" y="21060"/>
                        <a:pt x="20174" y="21060"/>
                        <a:pt x="20174" y="21092"/>
                      </a:cubicBezTo>
                      <a:cubicBezTo>
                        <a:pt x="20079" y="21092"/>
                        <a:pt x="20016" y="21155"/>
                        <a:pt x="19952" y="21187"/>
                      </a:cubicBezTo>
                      <a:cubicBezTo>
                        <a:pt x="19889" y="21218"/>
                        <a:pt x="19857" y="21250"/>
                        <a:pt x="19825" y="21250"/>
                      </a:cubicBezTo>
                      <a:cubicBezTo>
                        <a:pt x="19762" y="21250"/>
                        <a:pt x="19762" y="21250"/>
                        <a:pt x="19730" y="21218"/>
                      </a:cubicBezTo>
                      <a:cubicBezTo>
                        <a:pt x="19699" y="21187"/>
                        <a:pt x="19635" y="21187"/>
                        <a:pt x="19572" y="21187"/>
                      </a:cubicBezTo>
                      <a:cubicBezTo>
                        <a:pt x="19572" y="21123"/>
                        <a:pt x="19604" y="21092"/>
                        <a:pt x="19604" y="21028"/>
                      </a:cubicBezTo>
                      <a:cubicBezTo>
                        <a:pt x="19635" y="20997"/>
                        <a:pt x="19635" y="20933"/>
                        <a:pt x="19635" y="20902"/>
                      </a:cubicBezTo>
                      <a:cubicBezTo>
                        <a:pt x="19635" y="20807"/>
                        <a:pt x="19604" y="20743"/>
                        <a:pt x="19604" y="20680"/>
                      </a:cubicBezTo>
                      <a:cubicBezTo>
                        <a:pt x="19604" y="20553"/>
                        <a:pt x="19635" y="20458"/>
                        <a:pt x="19699" y="20395"/>
                      </a:cubicBezTo>
                      <a:cubicBezTo>
                        <a:pt x="19825" y="20268"/>
                        <a:pt x="19889" y="20110"/>
                        <a:pt x="19889" y="19952"/>
                      </a:cubicBezTo>
                      <a:cubicBezTo>
                        <a:pt x="19889" y="19857"/>
                        <a:pt x="19857" y="19762"/>
                        <a:pt x="19825" y="19698"/>
                      </a:cubicBezTo>
                      <a:cubicBezTo>
                        <a:pt x="19794" y="19603"/>
                        <a:pt x="19762" y="19540"/>
                        <a:pt x="19667" y="19508"/>
                      </a:cubicBezTo>
                      <a:lnTo>
                        <a:pt x="19604" y="19508"/>
                      </a:lnTo>
                      <a:cubicBezTo>
                        <a:pt x="19445" y="19508"/>
                        <a:pt x="19287" y="19572"/>
                        <a:pt x="19160" y="19572"/>
                      </a:cubicBezTo>
                      <a:lnTo>
                        <a:pt x="19065" y="19572"/>
                      </a:lnTo>
                      <a:cubicBezTo>
                        <a:pt x="18875" y="19572"/>
                        <a:pt x="18749" y="19762"/>
                        <a:pt x="18749" y="19952"/>
                      </a:cubicBezTo>
                      <a:cubicBezTo>
                        <a:pt x="18749" y="20015"/>
                        <a:pt x="18749" y="20047"/>
                        <a:pt x="18749" y="20078"/>
                      </a:cubicBezTo>
                      <a:cubicBezTo>
                        <a:pt x="18780" y="20110"/>
                        <a:pt x="18780" y="20142"/>
                        <a:pt x="18780" y="20142"/>
                      </a:cubicBezTo>
                      <a:cubicBezTo>
                        <a:pt x="18780" y="20205"/>
                        <a:pt x="18749" y="20237"/>
                        <a:pt x="18749" y="20268"/>
                      </a:cubicBezTo>
                      <a:lnTo>
                        <a:pt x="18717" y="20268"/>
                      </a:lnTo>
                      <a:cubicBezTo>
                        <a:pt x="18685" y="20268"/>
                        <a:pt x="18654" y="20237"/>
                        <a:pt x="18559" y="20237"/>
                      </a:cubicBezTo>
                      <a:cubicBezTo>
                        <a:pt x="18495" y="20237"/>
                        <a:pt x="18400" y="20268"/>
                        <a:pt x="18305" y="20363"/>
                      </a:cubicBezTo>
                      <a:cubicBezTo>
                        <a:pt x="18210" y="20458"/>
                        <a:pt x="18179" y="20458"/>
                        <a:pt x="18147" y="20458"/>
                      </a:cubicBezTo>
                      <a:cubicBezTo>
                        <a:pt x="18147" y="20458"/>
                        <a:pt x="18052" y="20395"/>
                        <a:pt x="17957" y="20268"/>
                      </a:cubicBezTo>
                      <a:cubicBezTo>
                        <a:pt x="17735" y="20047"/>
                        <a:pt x="17545" y="19857"/>
                        <a:pt x="17514" y="19572"/>
                      </a:cubicBezTo>
                      <a:cubicBezTo>
                        <a:pt x="17482" y="19413"/>
                        <a:pt x="17482" y="19223"/>
                        <a:pt x="17482" y="19097"/>
                      </a:cubicBezTo>
                      <a:cubicBezTo>
                        <a:pt x="17482" y="18938"/>
                        <a:pt x="17482" y="18812"/>
                        <a:pt x="17514" y="18748"/>
                      </a:cubicBezTo>
                      <a:cubicBezTo>
                        <a:pt x="17545" y="18653"/>
                        <a:pt x="17577" y="18495"/>
                        <a:pt x="17577" y="18400"/>
                      </a:cubicBezTo>
                      <a:cubicBezTo>
                        <a:pt x="17577" y="18305"/>
                        <a:pt x="17577" y="18242"/>
                        <a:pt x="17545" y="18178"/>
                      </a:cubicBezTo>
                      <a:cubicBezTo>
                        <a:pt x="17514" y="18147"/>
                        <a:pt x="17514" y="18083"/>
                        <a:pt x="17482" y="18052"/>
                      </a:cubicBezTo>
                      <a:cubicBezTo>
                        <a:pt x="17514" y="17988"/>
                        <a:pt x="17640" y="17893"/>
                        <a:pt x="17672" y="17862"/>
                      </a:cubicBezTo>
                      <a:cubicBezTo>
                        <a:pt x="17862" y="17798"/>
                        <a:pt x="18052" y="17608"/>
                        <a:pt x="18115" y="17450"/>
                      </a:cubicBezTo>
                      <a:lnTo>
                        <a:pt x="18464" y="17450"/>
                      </a:lnTo>
                      <a:cubicBezTo>
                        <a:pt x="18518" y="17450"/>
                        <a:pt x="18557" y="17447"/>
                        <a:pt x="18589" y="17447"/>
                      </a:cubicBezTo>
                      <a:cubicBezTo>
                        <a:pt x="18669" y="17447"/>
                        <a:pt x="18708" y="17463"/>
                        <a:pt x="18844" y="17576"/>
                      </a:cubicBezTo>
                      <a:cubicBezTo>
                        <a:pt x="18907" y="17608"/>
                        <a:pt x="18970" y="17640"/>
                        <a:pt x="19034" y="17640"/>
                      </a:cubicBezTo>
                      <a:cubicBezTo>
                        <a:pt x="19129" y="17640"/>
                        <a:pt x="19192" y="17576"/>
                        <a:pt x="19224" y="17513"/>
                      </a:cubicBezTo>
                      <a:cubicBezTo>
                        <a:pt x="19255" y="17450"/>
                        <a:pt x="19255" y="17386"/>
                        <a:pt x="19255" y="17355"/>
                      </a:cubicBezTo>
                      <a:cubicBezTo>
                        <a:pt x="19255" y="17323"/>
                        <a:pt x="19255" y="17260"/>
                        <a:pt x="19414" y="17260"/>
                      </a:cubicBezTo>
                      <a:lnTo>
                        <a:pt x="19509" y="17260"/>
                      </a:lnTo>
                      <a:cubicBezTo>
                        <a:pt x="19699" y="17260"/>
                        <a:pt x="19889" y="17196"/>
                        <a:pt x="19984" y="17196"/>
                      </a:cubicBezTo>
                      <a:cubicBezTo>
                        <a:pt x="20016" y="17228"/>
                        <a:pt x="20047" y="17291"/>
                        <a:pt x="20079" y="17355"/>
                      </a:cubicBezTo>
                      <a:cubicBezTo>
                        <a:pt x="20142" y="17418"/>
                        <a:pt x="20174" y="17513"/>
                        <a:pt x="20301" y="17513"/>
                      </a:cubicBezTo>
                      <a:cubicBezTo>
                        <a:pt x="20332" y="17513"/>
                        <a:pt x="20364" y="17513"/>
                        <a:pt x="20396" y="17481"/>
                      </a:cubicBezTo>
                      <a:cubicBezTo>
                        <a:pt x="20427" y="17450"/>
                        <a:pt x="20427" y="17450"/>
                        <a:pt x="20427" y="17450"/>
                      </a:cubicBezTo>
                      <a:cubicBezTo>
                        <a:pt x="20459" y="17576"/>
                        <a:pt x="20491" y="17766"/>
                        <a:pt x="20554" y="17925"/>
                      </a:cubicBezTo>
                      <a:cubicBezTo>
                        <a:pt x="20586" y="18083"/>
                        <a:pt x="20649" y="18242"/>
                        <a:pt x="20807" y="18305"/>
                      </a:cubicBezTo>
                      <a:cubicBezTo>
                        <a:pt x="20839" y="18305"/>
                        <a:pt x="20839" y="18368"/>
                        <a:pt x="20871" y="18463"/>
                      </a:cubicBezTo>
                      <a:cubicBezTo>
                        <a:pt x="20871" y="18495"/>
                        <a:pt x="20871" y="18558"/>
                        <a:pt x="20902" y="18590"/>
                      </a:cubicBezTo>
                      <a:cubicBezTo>
                        <a:pt x="20934" y="18653"/>
                        <a:pt x="20997" y="18685"/>
                        <a:pt x="21061" y="18717"/>
                      </a:cubicBezTo>
                      <a:lnTo>
                        <a:pt x="21092" y="18717"/>
                      </a:lnTo>
                      <a:cubicBezTo>
                        <a:pt x="21156" y="18717"/>
                        <a:pt x="21219" y="18685"/>
                        <a:pt x="21251" y="18622"/>
                      </a:cubicBezTo>
                      <a:cubicBezTo>
                        <a:pt x="21346" y="18495"/>
                        <a:pt x="21377" y="18305"/>
                        <a:pt x="21377" y="18115"/>
                      </a:cubicBezTo>
                      <a:cubicBezTo>
                        <a:pt x="21377" y="18052"/>
                        <a:pt x="21377" y="17988"/>
                        <a:pt x="21377" y="17925"/>
                      </a:cubicBezTo>
                      <a:cubicBezTo>
                        <a:pt x="21346" y="17862"/>
                        <a:pt x="21282" y="17671"/>
                        <a:pt x="21251" y="17513"/>
                      </a:cubicBezTo>
                      <a:cubicBezTo>
                        <a:pt x="21187" y="17355"/>
                        <a:pt x="21156" y="17196"/>
                        <a:pt x="21092" y="17101"/>
                      </a:cubicBezTo>
                      <a:cubicBezTo>
                        <a:pt x="21061" y="17070"/>
                        <a:pt x="21029" y="17006"/>
                        <a:pt x="21029" y="16943"/>
                      </a:cubicBezTo>
                      <a:cubicBezTo>
                        <a:pt x="21029" y="16848"/>
                        <a:pt x="21092" y="16753"/>
                        <a:pt x="21156" y="16721"/>
                      </a:cubicBezTo>
                      <a:cubicBezTo>
                        <a:pt x="21251" y="16658"/>
                        <a:pt x="21409" y="16531"/>
                        <a:pt x="21567" y="16373"/>
                      </a:cubicBezTo>
                      <a:cubicBezTo>
                        <a:pt x="21726" y="16215"/>
                        <a:pt x="21884" y="16056"/>
                        <a:pt x="21947" y="15993"/>
                      </a:cubicBezTo>
                      <a:cubicBezTo>
                        <a:pt x="21979" y="15930"/>
                        <a:pt x="22074" y="15866"/>
                        <a:pt x="22169" y="15803"/>
                      </a:cubicBezTo>
                      <a:cubicBezTo>
                        <a:pt x="22264" y="15740"/>
                        <a:pt x="22359" y="15676"/>
                        <a:pt x="22359" y="15518"/>
                      </a:cubicBezTo>
                      <a:cubicBezTo>
                        <a:pt x="22359" y="15455"/>
                        <a:pt x="22359" y="15423"/>
                        <a:pt x="22327" y="15391"/>
                      </a:cubicBezTo>
                      <a:cubicBezTo>
                        <a:pt x="22232" y="15233"/>
                        <a:pt x="22201" y="15138"/>
                        <a:pt x="22201" y="15075"/>
                      </a:cubicBezTo>
                      <a:lnTo>
                        <a:pt x="22201" y="15075"/>
                      </a:lnTo>
                      <a:cubicBezTo>
                        <a:pt x="22232" y="15106"/>
                        <a:pt x="22264" y="15106"/>
                        <a:pt x="22296" y="15106"/>
                      </a:cubicBezTo>
                      <a:cubicBezTo>
                        <a:pt x="22391" y="15106"/>
                        <a:pt x="22454" y="15043"/>
                        <a:pt x="22486" y="14980"/>
                      </a:cubicBezTo>
                      <a:cubicBezTo>
                        <a:pt x="22549" y="14916"/>
                        <a:pt x="22581" y="14853"/>
                        <a:pt x="22581" y="14758"/>
                      </a:cubicBezTo>
                      <a:cubicBezTo>
                        <a:pt x="22581" y="14726"/>
                        <a:pt x="22581" y="14695"/>
                        <a:pt x="22581" y="14663"/>
                      </a:cubicBezTo>
                      <a:cubicBezTo>
                        <a:pt x="22549" y="14631"/>
                        <a:pt x="22549" y="14600"/>
                        <a:pt x="22549" y="14568"/>
                      </a:cubicBezTo>
                      <a:lnTo>
                        <a:pt x="22612" y="14568"/>
                      </a:lnTo>
                      <a:cubicBezTo>
                        <a:pt x="22676" y="14568"/>
                        <a:pt x="22739" y="14536"/>
                        <a:pt x="22771" y="14473"/>
                      </a:cubicBezTo>
                      <a:cubicBezTo>
                        <a:pt x="22802" y="14441"/>
                        <a:pt x="22802" y="14378"/>
                        <a:pt x="22802" y="14315"/>
                      </a:cubicBezTo>
                      <a:cubicBezTo>
                        <a:pt x="22802" y="14283"/>
                        <a:pt x="22802" y="14251"/>
                        <a:pt x="22802" y="14188"/>
                      </a:cubicBezTo>
                      <a:cubicBezTo>
                        <a:pt x="22802" y="14188"/>
                        <a:pt x="22866" y="14156"/>
                        <a:pt x="22897" y="14156"/>
                      </a:cubicBezTo>
                      <a:lnTo>
                        <a:pt x="22929" y="14156"/>
                      </a:lnTo>
                      <a:cubicBezTo>
                        <a:pt x="22961" y="14188"/>
                        <a:pt x="23024" y="14188"/>
                        <a:pt x="23056" y="14188"/>
                      </a:cubicBezTo>
                      <a:cubicBezTo>
                        <a:pt x="23151" y="14188"/>
                        <a:pt x="23246" y="14156"/>
                        <a:pt x="23341" y="14125"/>
                      </a:cubicBezTo>
                      <a:cubicBezTo>
                        <a:pt x="23436" y="14093"/>
                        <a:pt x="23499" y="14093"/>
                        <a:pt x="23562" y="13998"/>
                      </a:cubicBezTo>
                      <a:cubicBezTo>
                        <a:pt x="23594" y="13966"/>
                        <a:pt x="23594" y="13935"/>
                        <a:pt x="23594" y="13903"/>
                      </a:cubicBezTo>
                      <a:cubicBezTo>
                        <a:pt x="23594" y="13808"/>
                        <a:pt x="23531" y="13745"/>
                        <a:pt x="23531" y="13713"/>
                      </a:cubicBezTo>
                      <a:cubicBezTo>
                        <a:pt x="23499" y="13650"/>
                        <a:pt x="23467" y="13618"/>
                        <a:pt x="23467" y="13555"/>
                      </a:cubicBezTo>
                      <a:cubicBezTo>
                        <a:pt x="23467" y="13491"/>
                        <a:pt x="23499" y="13428"/>
                        <a:pt x="23562" y="13365"/>
                      </a:cubicBezTo>
                      <a:cubicBezTo>
                        <a:pt x="23626" y="13301"/>
                        <a:pt x="23689" y="13270"/>
                        <a:pt x="23752" y="13270"/>
                      </a:cubicBezTo>
                      <a:cubicBezTo>
                        <a:pt x="23784" y="13238"/>
                        <a:pt x="23879" y="13238"/>
                        <a:pt x="23942" y="13238"/>
                      </a:cubicBezTo>
                      <a:lnTo>
                        <a:pt x="24037" y="13238"/>
                      </a:lnTo>
                      <a:cubicBezTo>
                        <a:pt x="24069" y="13206"/>
                        <a:pt x="24132" y="13175"/>
                        <a:pt x="24132" y="13111"/>
                      </a:cubicBezTo>
                      <a:cubicBezTo>
                        <a:pt x="24132" y="13111"/>
                        <a:pt x="24164" y="13080"/>
                        <a:pt x="24164" y="13048"/>
                      </a:cubicBezTo>
                      <a:cubicBezTo>
                        <a:pt x="24196" y="13143"/>
                        <a:pt x="24196" y="13206"/>
                        <a:pt x="24196" y="13301"/>
                      </a:cubicBezTo>
                      <a:cubicBezTo>
                        <a:pt x="24196" y="13365"/>
                        <a:pt x="24227" y="13396"/>
                        <a:pt x="24259" y="13460"/>
                      </a:cubicBezTo>
                      <a:cubicBezTo>
                        <a:pt x="24291" y="13523"/>
                        <a:pt x="24354" y="13555"/>
                        <a:pt x="24418" y="13555"/>
                      </a:cubicBezTo>
                      <a:cubicBezTo>
                        <a:pt x="24544" y="13555"/>
                        <a:pt x="24639" y="13491"/>
                        <a:pt x="24703" y="13428"/>
                      </a:cubicBezTo>
                      <a:cubicBezTo>
                        <a:pt x="24766" y="13396"/>
                        <a:pt x="24798" y="13365"/>
                        <a:pt x="24829" y="13333"/>
                      </a:cubicBezTo>
                      <a:cubicBezTo>
                        <a:pt x="24829" y="13333"/>
                        <a:pt x="24829" y="13301"/>
                        <a:pt x="24861" y="13301"/>
                      </a:cubicBezTo>
                      <a:cubicBezTo>
                        <a:pt x="24893" y="13270"/>
                        <a:pt x="25273" y="13175"/>
                        <a:pt x="25336" y="13175"/>
                      </a:cubicBezTo>
                      <a:cubicBezTo>
                        <a:pt x="25336" y="13143"/>
                        <a:pt x="25494" y="13143"/>
                        <a:pt x="25589" y="13111"/>
                      </a:cubicBezTo>
                      <a:cubicBezTo>
                        <a:pt x="25653" y="13080"/>
                        <a:pt x="25716" y="13048"/>
                        <a:pt x="25779" y="13016"/>
                      </a:cubicBezTo>
                      <a:cubicBezTo>
                        <a:pt x="25811" y="12984"/>
                        <a:pt x="25874" y="12953"/>
                        <a:pt x="25874" y="12858"/>
                      </a:cubicBezTo>
                      <a:cubicBezTo>
                        <a:pt x="25874" y="12826"/>
                        <a:pt x="25874" y="12794"/>
                        <a:pt x="25874" y="12794"/>
                      </a:cubicBezTo>
                      <a:cubicBezTo>
                        <a:pt x="25811" y="12604"/>
                        <a:pt x="25748" y="12446"/>
                        <a:pt x="25684" y="12319"/>
                      </a:cubicBezTo>
                      <a:cubicBezTo>
                        <a:pt x="25653" y="12288"/>
                        <a:pt x="25621" y="12256"/>
                        <a:pt x="25558" y="12256"/>
                      </a:cubicBezTo>
                      <a:cubicBezTo>
                        <a:pt x="25494" y="12288"/>
                        <a:pt x="25463" y="12319"/>
                        <a:pt x="25431" y="12351"/>
                      </a:cubicBezTo>
                      <a:cubicBezTo>
                        <a:pt x="25399" y="12383"/>
                        <a:pt x="25368" y="12446"/>
                        <a:pt x="25336" y="12478"/>
                      </a:cubicBezTo>
                      <a:cubicBezTo>
                        <a:pt x="25304" y="12541"/>
                        <a:pt x="25273" y="12541"/>
                        <a:pt x="25273" y="12541"/>
                      </a:cubicBezTo>
                      <a:cubicBezTo>
                        <a:pt x="25273" y="12541"/>
                        <a:pt x="25241" y="12446"/>
                        <a:pt x="25241" y="12383"/>
                      </a:cubicBezTo>
                      <a:cubicBezTo>
                        <a:pt x="25241" y="12351"/>
                        <a:pt x="25241" y="12288"/>
                        <a:pt x="25241" y="12256"/>
                      </a:cubicBezTo>
                      <a:cubicBezTo>
                        <a:pt x="25241" y="12224"/>
                        <a:pt x="25178" y="12161"/>
                        <a:pt x="25114" y="12161"/>
                      </a:cubicBezTo>
                      <a:cubicBezTo>
                        <a:pt x="25051" y="12161"/>
                        <a:pt x="25019" y="12161"/>
                        <a:pt x="24988" y="12193"/>
                      </a:cubicBezTo>
                      <a:cubicBezTo>
                        <a:pt x="24924" y="12224"/>
                        <a:pt x="24893" y="12288"/>
                        <a:pt x="24861" y="12319"/>
                      </a:cubicBezTo>
                      <a:cubicBezTo>
                        <a:pt x="24861" y="12288"/>
                        <a:pt x="24829" y="12256"/>
                        <a:pt x="24798" y="12224"/>
                      </a:cubicBezTo>
                      <a:cubicBezTo>
                        <a:pt x="24829" y="12193"/>
                        <a:pt x="24893" y="12129"/>
                        <a:pt x="24893" y="12003"/>
                      </a:cubicBezTo>
                      <a:cubicBezTo>
                        <a:pt x="24893" y="11939"/>
                        <a:pt x="24861" y="11876"/>
                        <a:pt x="24829" y="11813"/>
                      </a:cubicBezTo>
                      <a:cubicBezTo>
                        <a:pt x="24734" y="11686"/>
                        <a:pt x="24639" y="11623"/>
                        <a:pt x="24513" y="11623"/>
                      </a:cubicBezTo>
                      <a:cubicBezTo>
                        <a:pt x="24386" y="11623"/>
                        <a:pt x="24291" y="11654"/>
                        <a:pt x="24164" y="11718"/>
                      </a:cubicBezTo>
                      <a:cubicBezTo>
                        <a:pt x="24069" y="11813"/>
                        <a:pt x="24037" y="11813"/>
                        <a:pt x="24006" y="11844"/>
                      </a:cubicBezTo>
                      <a:lnTo>
                        <a:pt x="24006" y="11813"/>
                      </a:lnTo>
                      <a:cubicBezTo>
                        <a:pt x="24101" y="11686"/>
                        <a:pt x="24291" y="11623"/>
                        <a:pt x="24418" y="11464"/>
                      </a:cubicBezTo>
                      <a:cubicBezTo>
                        <a:pt x="24418" y="11433"/>
                        <a:pt x="24418" y="11433"/>
                        <a:pt x="24449" y="11433"/>
                      </a:cubicBezTo>
                      <a:cubicBezTo>
                        <a:pt x="24481" y="11433"/>
                        <a:pt x="24576" y="11464"/>
                        <a:pt x="24608" y="11496"/>
                      </a:cubicBezTo>
                      <a:cubicBezTo>
                        <a:pt x="24671" y="11528"/>
                        <a:pt x="24703" y="11559"/>
                        <a:pt x="24703" y="11559"/>
                      </a:cubicBezTo>
                      <a:lnTo>
                        <a:pt x="24798" y="11559"/>
                      </a:lnTo>
                      <a:lnTo>
                        <a:pt x="24798" y="11591"/>
                      </a:lnTo>
                      <a:cubicBezTo>
                        <a:pt x="24798" y="11654"/>
                        <a:pt x="24829" y="11718"/>
                        <a:pt x="24829" y="11781"/>
                      </a:cubicBezTo>
                      <a:cubicBezTo>
                        <a:pt x="24829" y="11844"/>
                        <a:pt x="24893" y="11939"/>
                        <a:pt x="24988" y="11939"/>
                      </a:cubicBezTo>
                      <a:cubicBezTo>
                        <a:pt x="25083" y="11939"/>
                        <a:pt x="25146" y="11876"/>
                        <a:pt x="25241" y="11844"/>
                      </a:cubicBezTo>
                      <a:cubicBezTo>
                        <a:pt x="25273" y="11813"/>
                        <a:pt x="25304" y="11781"/>
                        <a:pt x="25368" y="11749"/>
                      </a:cubicBezTo>
                      <a:cubicBezTo>
                        <a:pt x="25368" y="11718"/>
                        <a:pt x="25399" y="11718"/>
                        <a:pt x="25431" y="11654"/>
                      </a:cubicBezTo>
                      <a:cubicBezTo>
                        <a:pt x="25526" y="11623"/>
                        <a:pt x="25589" y="11591"/>
                        <a:pt x="25684" y="11528"/>
                      </a:cubicBezTo>
                      <a:cubicBezTo>
                        <a:pt x="25779" y="11433"/>
                        <a:pt x="25906" y="11433"/>
                        <a:pt x="26033" y="11369"/>
                      </a:cubicBezTo>
                      <a:cubicBezTo>
                        <a:pt x="26096" y="11338"/>
                        <a:pt x="26128" y="11243"/>
                        <a:pt x="26159" y="11211"/>
                      </a:cubicBezTo>
                      <a:cubicBezTo>
                        <a:pt x="26191" y="11148"/>
                        <a:pt x="26223" y="11116"/>
                        <a:pt x="26223" y="11116"/>
                      </a:cubicBezTo>
                      <a:cubicBezTo>
                        <a:pt x="26254" y="11116"/>
                        <a:pt x="26254" y="11116"/>
                        <a:pt x="26254" y="11179"/>
                      </a:cubicBezTo>
                      <a:cubicBezTo>
                        <a:pt x="26254" y="11179"/>
                        <a:pt x="26254" y="11243"/>
                        <a:pt x="26191" y="11306"/>
                      </a:cubicBezTo>
                      <a:cubicBezTo>
                        <a:pt x="26064" y="11401"/>
                        <a:pt x="26001" y="11528"/>
                        <a:pt x="25969" y="11654"/>
                      </a:cubicBezTo>
                      <a:cubicBezTo>
                        <a:pt x="25906" y="11781"/>
                        <a:pt x="25874" y="11908"/>
                        <a:pt x="25874" y="11908"/>
                      </a:cubicBezTo>
                      <a:cubicBezTo>
                        <a:pt x="25811" y="11971"/>
                        <a:pt x="25779" y="12034"/>
                        <a:pt x="25779" y="12098"/>
                      </a:cubicBezTo>
                      <a:cubicBezTo>
                        <a:pt x="25779" y="12161"/>
                        <a:pt x="25811" y="12193"/>
                        <a:pt x="25874" y="12256"/>
                      </a:cubicBezTo>
                      <a:cubicBezTo>
                        <a:pt x="25906" y="12288"/>
                        <a:pt x="25969" y="12288"/>
                        <a:pt x="26001" y="12288"/>
                      </a:cubicBezTo>
                      <a:lnTo>
                        <a:pt x="26318" y="12288"/>
                      </a:lnTo>
                      <a:cubicBezTo>
                        <a:pt x="26381" y="12288"/>
                        <a:pt x="26413" y="12288"/>
                        <a:pt x="26476" y="12256"/>
                      </a:cubicBezTo>
                      <a:lnTo>
                        <a:pt x="26539" y="12256"/>
                      </a:lnTo>
                      <a:cubicBezTo>
                        <a:pt x="26571" y="12256"/>
                        <a:pt x="26603" y="12288"/>
                        <a:pt x="26603" y="12319"/>
                      </a:cubicBezTo>
                      <a:cubicBezTo>
                        <a:pt x="26634" y="12383"/>
                        <a:pt x="26698" y="12414"/>
                        <a:pt x="26729" y="12414"/>
                      </a:cubicBezTo>
                      <a:cubicBezTo>
                        <a:pt x="26824" y="12414"/>
                        <a:pt x="26856" y="12351"/>
                        <a:pt x="26888" y="12319"/>
                      </a:cubicBezTo>
                      <a:lnTo>
                        <a:pt x="26919" y="12319"/>
                      </a:lnTo>
                      <a:cubicBezTo>
                        <a:pt x="26919" y="12319"/>
                        <a:pt x="26919" y="12319"/>
                        <a:pt x="26919" y="12288"/>
                      </a:cubicBezTo>
                      <a:lnTo>
                        <a:pt x="27014" y="12288"/>
                      </a:lnTo>
                      <a:cubicBezTo>
                        <a:pt x="27046" y="12288"/>
                        <a:pt x="27078" y="12319"/>
                        <a:pt x="27078" y="12319"/>
                      </a:cubicBezTo>
                      <a:cubicBezTo>
                        <a:pt x="27109" y="12351"/>
                        <a:pt x="27141" y="12383"/>
                        <a:pt x="27236" y="12414"/>
                      </a:cubicBezTo>
                      <a:cubicBezTo>
                        <a:pt x="27299" y="12383"/>
                        <a:pt x="27331" y="12351"/>
                        <a:pt x="27363" y="12288"/>
                      </a:cubicBezTo>
                      <a:cubicBezTo>
                        <a:pt x="27363" y="12256"/>
                        <a:pt x="27363" y="12224"/>
                        <a:pt x="27363" y="12161"/>
                      </a:cubicBezTo>
                      <a:cubicBezTo>
                        <a:pt x="27363" y="12129"/>
                        <a:pt x="27363" y="12066"/>
                        <a:pt x="27331" y="12003"/>
                      </a:cubicBezTo>
                      <a:cubicBezTo>
                        <a:pt x="27268" y="11876"/>
                        <a:pt x="27204" y="11781"/>
                        <a:pt x="27141" y="11623"/>
                      </a:cubicBezTo>
                      <a:cubicBezTo>
                        <a:pt x="27109" y="11496"/>
                        <a:pt x="27014" y="11401"/>
                        <a:pt x="26888" y="11401"/>
                      </a:cubicBezTo>
                      <a:cubicBezTo>
                        <a:pt x="26824" y="11401"/>
                        <a:pt x="26793" y="11401"/>
                        <a:pt x="26761" y="11433"/>
                      </a:cubicBezTo>
                      <a:lnTo>
                        <a:pt x="26698" y="11433"/>
                      </a:lnTo>
                      <a:cubicBezTo>
                        <a:pt x="26698" y="11433"/>
                        <a:pt x="26698" y="11433"/>
                        <a:pt x="26666" y="11401"/>
                      </a:cubicBezTo>
                      <a:cubicBezTo>
                        <a:pt x="26634" y="11401"/>
                        <a:pt x="26603" y="11369"/>
                        <a:pt x="26571" y="11338"/>
                      </a:cubicBezTo>
                      <a:cubicBezTo>
                        <a:pt x="26539" y="11306"/>
                        <a:pt x="26539" y="11306"/>
                        <a:pt x="26539" y="11306"/>
                      </a:cubicBezTo>
                      <a:cubicBezTo>
                        <a:pt x="26571" y="11211"/>
                        <a:pt x="26603" y="11148"/>
                        <a:pt x="26666" y="11021"/>
                      </a:cubicBezTo>
                      <a:cubicBezTo>
                        <a:pt x="26666" y="10989"/>
                        <a:pt x="26729" y="10926"/>
                        <a:pt x="26761" y="10863"/>
                      </a:cubicBezTo>
                      <a:cubicBezTo>
                        <a:pt x="26793" y="10768"/>
                        <a:pt x="26824" y="10704"/>
                        <a:pt x="26824" y="10609"/>
                      </a:cubicBezTo>
                      <a:cubicBezTo>
                        <a:pt x="26824" y="10514"/>
                        <a:pt x="26761" y="10419"/>
                        <a:pt x="26634" y="10388"/>
                      </a:cubicBezTo>
                      <a:cubicBezTo>
                        <a:pt x="26539" y="10356"/>
                        <a:pt x="26444" y="10324"/>
                        <a:pt x="26413" y="10293"/>
                      </a:cubicBezTo>
                      <a:cubicBezTo>
                        <a:pt x="26381" y="10261"/>
                        <a:pt x="26381" y="10261"/>
                        <a:pt x="26349" y="10198"/>
                      </a:cubicBezTo>
                      <a:cubicBezTo>
                        <a:pt x="26318" y="10071"/>
                        <a:pt x="26254" y="9976"/>
                        <a:pt x="26159" y="9881"/>
                      </a:cubicBezTo>
                      <a:cubicBezTo>
                        <a:pt x="26096" y="9849"/>
                        <a:pt x="26064" y="9786"/>
                        <a:pt x="26033" y="9754"/>
                      </a:cubicBezTo>
                      <a:cubicBezTo>
                        <a:pt x="25969" y="9723"/>
                        <a:pt x="25938" y="9723"/>
                        <a:pt x="25874" y="9691"/>
                      </a:cubicBezTo>
                      <a:lnTo>
                        <a:pt x="25684" y="9691"/>
                      </a:lnTo>
                      <a:cubicBezTo>
                        <a:pt x="25653" y="9691"/>
                        <a:pt x="25621" y="9691"/>
                        <a:pt x="25621" y="9659"/>
                      </a:cubicBezTo>
                      <a:cubicBezTo>
                        <a:pt x="25589" y="9469"/>
                        <a:pt x="25399" y="9248"/>
                        <a:pt x="25304" y="9121"/>
                      </a:cubicBezTo>
                      <a:cubicBezTo>
                        <a:pt x="25241" y="9058"/>
                        <a:pt x="25146" y="8899"/>
                        <a:pt x="25019" y="8741"/>
                      </a:cubicBezTo>
                      <a:cubicBezTo>
                        <a:pt x="24988" y="8646"/>
                        <a:pt x="24924" y="8583"/>
                        <a:pt x="24893" y="8519"/>
                      </a:cubicBezTo>
                      <a:cubicBezTo>
                        <a:pt x="24829" y="8456"/>
                        <a:pt x="24798" y="8424"/>
                        <a:pt x="24766" y="8393"/>
                      </a:cubicBezTo>
                      <a:cubicBezTo>
                        <a:pt x="24734" y="8361"/>
                        <a:pt x="24703" y="8361"/>
                        <a:pt x="24671" y="8361"/>
                      </a:cubicBezTo>
                      <a:cubicBezTo>
                        <a:pt x="24513" y="8361"/>
                        <a:pt x="24449" y="8456"/>
                        <a:pt x="24322" y="8678"/>
                      </a:cubicBezTo>
                      <a:cubicBezTo>
                        <a:pt x="24196" y="8899"/>
                        <a:pt x="24101" y="8931"/>
                        <a:pt x="24069" y="8931"/>
                      </a:cubicBezTo>
                      <a:lnTo>
                        <a:pt x="24006" y="8931"/>
                      </a:lnTo>
                      <a:cubicBezTo>
                        <a:pt x="23942" y="8868"/>
                        <a:pt x="23879" y="8868"/>
                        <a:pt x="23879" y="8836"/>
                      </a:cubicBezTo>
                      <a:cubicBezTo>
                        <a:pt x="23847" y="8836"/>
                        <a:pt x="23816" y="8804"/>
                        <a:pt x="23752" y="8709"/>
                      </a:cubicBezTo>
                      <a:cubicBezTo>
                        <a:pt x="23752" y="8678"/>
                        <a:pt x="23721" y="8678"/>
                        <a:pt x="23721" y="8678"/>
                      </a:cubicBezTo>
                      <a:cubicBezTo>
                        <a:pt x="23721" y="8678"/>
                        <a:pt x="23752" y="8646"/>
                        <a:pt x="23784" y="8614"/>
                      </a:cubicBezTo>
                      <a:cubicBezTo>
                        <a:pt x="23784" y="8583"/>
                        <a:pt x="23847" y="8551"/>
                        <a:pt x="23847" y="8456"/>
                      </a:cubicBezTo>
                      <a:cubicBezTo>
                        <a:pt x="23847" y="8424"/>
                        <a:pt x="23847" y="8393"/>
                        <a:pt x="23816" y="8393"/>
                      </a:cubicBezTo>
                      <a:cubicBezTo>
                        <a:pt x="23752" y="8266"/>
                        <a:pt x="23657" y="8234"/>
                        <a:pt x="23531" y="8202"/>
                      </a:cubicBezTo>
                      <a:cubicBezTo>
                        <a:pt x="23436" y="8171"/>
                        <a:pt x="23309" y="8139"/>
                        <a:pt x="23214" y="8139"/>
                      </a:cubicBezTo>
                      <a:cubicBezTo>
                        <a:pt x="23151" y="8139"/>
                        <a:pt x="23087" y="8076"/>
                        <a:pt x="22992" y="7981"/>
                      </a:cubicBezTo>
                      <a:cubicBezTo>
                        <a:pt x="22897" y="7917"/>
                        <a:pt x="22771" y="7822"/>
                        <a:pt x="22612" y="7822"/>
                      </a:cubicBezTo>
                      <a:lnTo>
                        <a:pt x="22454" y="7822"/>
                      </a:lnTo>
                      <a:cubicBezTo>
                        <a:pt x="22201" y="7822"/>
                        <a:pt x="21947" y="7854"/>
                        <a:pt x="21884" y="7854"/>
                      </a:cubicBezTo>
                      <a:cubicBezTo>
                        <a:pt x="21821" y="7854"/>
                        <a:pt x="21757" y="7886"/>
                        <a:pt x="21726" y="7949"/>
                      </a:cubicBezTo>
                      <a:cubicBezTo>
                        <a:pt x="21662" y="8044"/>
                        <a:pt x="21662" y="8202"/>
                        <a:pt x="21631" y="8393"/>
                      </a:cubicBezTo>
                      <a:cubicBezTo>
                        <a:pt x="21631" y="8424"/>
                        <a:pt x="21631" y="8456"/>
                        <a:pt x="21631" y="8488"/>
                      </a:cubicBezTo>
                      <a:cubicBezTo>
                        <a:pt x="21631" y="8551"/>
                        <a:pt x="21662" y="8614"/>
                        <a:pt x="21662" y="8678"/>
                      </a:cubicBezTo>
                      <a:cubicBezTo>
                        <a:pt x="21631" y="8709"/>
                        <a:pt x="21567" y="8709"/>
                        <a:pt x="21536" y="8741"/>
                      </a:cubicBezTo>
                      <a:cubicBezTo>
                        <a:pt x="21536" y="8741"/>
                        <a:pt x="21504" y="8741"/>
                        <a:pt x="21472" y="8773"/>
                      </a:cubicBezTo>
                      <a:cubicBezTo>
                        <a:pt x="21472" y="8773"/>
                        <a:pt x="21441" y="8836"/>
                        <a:pt x="21441" y="8868"/>
                      </a:cubicBezTo>
                      <a:cubicBezTo>
                        <a:pt x="21441" y="8931"/>
                        <a:pt x="21472" y="8963"/>
                        <a:pt x="21504" y="8994"/>
                      </a:cubicBezTo>
                      <a:cubicBezTo>
                        <a:pt x="21536" y="9026"/>
                        <a:pt x="21567" y="9026"/>
                        <a:pt x="21599" y="9058"/>
                      </a:cubicBezTo>
                      <a:cubicBezTo>
                        <a:pt x="21631" y="9089"/>
                        <a:pt x="21757" y="9216"/>
                        <a:pt x="21821" y="9311"/>
                      </a:cubicBezTo>
                      <a:cubicBezTo>
                        <a:pt x="21852" y="9374"/>
                        <a:pt x="21916" y="9438"/>
                        <a:pt x="21916" y="9469"/>
                      </a:cubicBezTo>
                      <a:cubicBezTo>
                        <a:pt x="21916" y="9501"/>
                        <a:pt x="21916" y="9533"/>
                        <a:pt x="21916" y="9564"/>
                      </a:cubicBezTo>
                      <a:cubicBezTo>
                        <a:pt x="21916" y="9596"/>
                        <a:pt x="21884" y="9659"/>
                        <a:pt x="21821" y="9723"/>
                      </a:cubicBezTo>
                      <a:cubicBezTo>
                        <a:pt x="21757" y="9786"/>
                        <a:pt x="21662" y="9849"/>
                        <a:pt x="21662" y="9849"/>
                      </a:cubicBezTo>
                      <a:lnTo>
                        <a:pt x="21631" y="9849"/>
                      </a:lnTo>
                      <a:cubicBezTo>
                        <a:pt x="21599" y="9723"/>
                        <a:pt x="21504" y="9691"/>
                        <a:pt x="21409" y="9691"/>
                      </a:cubicBezTo>
                      <a:cubicBezTo>
                        <a:pt x="21377" y="9691"/>
                        <a:pt x="21314" y="9691"/>
                        <a:pt x="21282" y="9723"/>
                      </a:cubicBezTo>
                      <a:cubicBezTo>
                        <a:pt x="21251" y="9754"/>
                        <a:pt x="21219" y="9818"/>
                        <a:pt x="21219" y="9881"/>
                      </a:cubicBezTo>
                      <a:cubicBezTo>
                        <a:pt x="21219" y="9913"/>
                        <a:pt x="21219" y="9944"/>
                        <a:pt x="21251" y="9944"/>
                      </a:cubicBezTo>
                      <a:cubicBezTo>
                        <a:pt x="21282" y="10039"/>
                        <a:pt x="21314" y="10103"/>
                        <a:pt x="21346" y="10166"/>
                      </a:cubicBezTo>
                      <a:cubicBezTo>
                        <a:pt x="21377" y="10198"/>
                        <a:pt x="21409" y="10229"/>
                        <a:pt x="21409" y="10293"/>
                      </a:cubicBezTo>
                      <a:cubicBezTo>
                        <a:pt x="21409" y="10356"/>
                        <a:pt x="21441" y="10451"/>
                        <a:pt x="21441" y="10546"/>
                      </a:cubicBezTo>
                      <a:cubicBezTo>
                        <a:pt x="21472" y="10641"/>
                        <a:pt x="21504" y="10736"/>
                        <a:pt x="21504" y="10768"/>
                      </a:cubicBezTo>
                      <a:cubicBezTo>
                        <a:pt x="21504" y="10831"/>
                        <a:pt x="21472" y="10831"/>
                        <a:pt x="21472" y="10831"/>
                      </a:cubicBezTo>
                      <a:cubicBezTo>
                        <a:pt x="21441" y="10863"/>
                        <a:pt x="21441" y="10863"/>
                        <a:pt x="21409" y="10863"/>
                      </a:cubicBezTo>
                      <a:lnTo>
                        <a:pt x="21219" y="10863"/>
                      </a:lnTo>
                      <a:cubicBezTo>
                        <a:pt x="21187" y="10831"/>
                        <a:pt x="21187" y="10799"/>
                        <a:pt x="21187" y="10799"/>
                      </a:cubicBezTo>
                      <a:cubicBezTo>
                        <a:pt x="21219" y="10736"/>
                        <a:pt x="21219" y="10673"/>
                        <a:pt x="21219" y="10609"/>
                      </a:cubicBezTo>
                      <a:cubicBezTo>
                        <a:pt x="21219" y="10451"/>
                        <a:pt x="21187" y="10293"/>
                        <a:pt x="21187" y="10261"/>
                      </a:cubicBezTo>
                      <a:cubicBezTo>
                        <a:pt x="21156" y="10229"/>
                        <a:pt x="21124" y="10198"/>
                        <a:pt x="21092" y="10198"/>
                      </a:cubicBezTo>
                      <a:cubicBezTo>
                        <a:pt x="21061" y="10198"/>
                        <a:pt x="21029" y="10229"/>
                        <a:pt x="20997" y="10261"/>
                      </a:cubicBezTo>
                      <a:cubicBezTo>
                        <a:pt x="20997" y="10261"/>
                        <a:pt x="20966" y="10293"/>
                        <a:pt x="20966" y="10324"/>
                      </a:cubicBezTo>
                      <a:cubicBezTo>
                        <a:pt x="20934" y="10261"/>
                        <a:pt x="20934" y="10229"/>
                        <a:pt x="20902" y="10198"/>
                      </a:cubicBezTo>
                      <a:cubicBezTo>
                        <a:pt x="20902" y="10166"/>
                        <a:pt x="20871" y="10134"/>
                        <a:pt x="20871" y="10071"/>
                      </a:cubicBezTo>
                      <a:cubicBezTo>
                        <a:pt x="20871" y="10008"/>
                        <a:pt x="20871" y="9913"/>
                        <a:pt x="20807" y="9849"/>
                      </a:cubicBezTo>
                      <a:cubicBezTo>
                        <a:pt x="20744" y="9786"/>
                        <a:pt x="20681" y="9754"/>
                        <a:pt x="20586" y="9754"/>
                      </a:cubicBezTo>
                      <a:cubicBezTo>
                        <a:pt x="20554" y="9754"/>
                        <a:pt x="20522" y="9786"/>
                        <a:pt x="20459" y="9786"/>
                      </a:cubicBezTo>
                      <a:lnTo>
                        <a:pt x="20427" y="9786"/>
                      </a:lnTo>
                      <a:cubicBezTo>
                        <a:pt x="20301" y="9786"/>
                        <a:pt x="20111" y="9691"/>
                        <a:pt x="19825" y="9628"/>
                      </a:cubicBezTo>
                      <a:cubicBezTo>
                        <a:pt x="19509" y="9564"/>
                        <a:pt x="19382" y="9533"/>
                        <a:pt x="19129" y="9374"/>
                      </a:cubicBezTo>
                      <a:cubicBezTo>
                        <a:pt x="19034" y="9279"/>
                        <a:pt x="18939" y="9248"/>
                        <a:pt x="18844" y="9248"/>
                      </a:cubicBezTo>
                      <a:cubicBezTo>
                        <a:pt x="18717" y="9248"/>
                        <a:pt x="18654" y="9311"/>
                        <a:pt x="18622" y="9311"/>
                      </a:cubicBezTo>
                      <a:cubicBezTo>
                        <a:pt x="18590" y="9279"/>
                        <a:pt x="18590" y="9216"/>
                        <a:pt x="18559" y="9153"/>
                      </a:cubicBezTo>
                      <a:cubicBezTo>
                        <a:pt x="18527" y="9089"/>
                        <a:pt x="18495" y="8963"/>
                        <a:pt x="18369" y="8931"/>
                      </a:cubicBezTo>
                      <a:cubicBezTo>
                        <a:pt x="18321" y="8915"/>
                        <a:pt x="18282" y="8915"/>
                        <a:pt x="18250" y="8915"/>
                      </a:cubicBezTo>
                      <a:cubicBezTo>
                        <a:pt x="18218" y="8915"/>
                        <a:pt x="18195" y="8915"/>
                        <a:pt x="18179" y="8899"/>
                      </a:cubicBezTo>
                      <a:cubicBezTo>
                        <a:pt x="18179" y="8868"/>
                        <a:pt x="18147" y="8836"/>
                        <a:pt x="18147" y="8773"/>
                      </a:cubicBezTo>
                      <a:cubicBezTo>
                        <a:pt x="18147" y="8741"/>
                        <a:pt x="18147" y="8678"/>
                        <a:pt x="18147" y="8678"/>
                      </a:cubicBezTo>
                      <a:cubicBezTo>
                        <a:pt x="18147" y="8583"/>
                        <a:pt x="18147" y="8519"/>
                        <a:pt x="18210" y="8456"/>
                      </a:cubicBezTo>
                      <a:cubicBezTo>
                        <a:pt x="18274" y="8393"/>
                        <a:pt x="18400" y="8266"/>
                        <a:pt x="18590" y="8139"/>
                      </a:cubicBezTo>
                      <a:cubicBezTo>
                        <a:pt x="18812" y="7949"/>
                        <a:pt x="18907" y="7822"/>
                        <a:pt x="18970" y="7759"/>
                      </a:cubicBezTo>
                      <a:cubicBezTo>
                        <a:pt x="19034" y="7664"/>
                        <a:pt x="19065" y="7632"/>
                        <a:pt x="19224" y="7632"/>
                      </a:cubicBezTo>
                      <a:cubicBezTo>
                        <a:pt x="19287" y="7601"/>
                        <a:pt x="19350" y="7601"/>
                        <a:pt x="19414" y="7601"/>
                      </a:cubicBezTo>
                      <a:lnTo>
                        <a:pt x="19572" y="7601"/>
                      </a:lnTo>
                      <a:cubicBezTo>
                        <a:pt x="19604" y="7601"/>
                        <a:pt x="19667" y="7601"/>
                        <a:pt x="19699" y="7569"/>
                      </a:cubicBezTo>
                      <a:cubicBezTo>
                        <a:pt x="19762" y="7569"/>
                        <a:pt x="19762" y="7474"/>
                        <a:pt x="19762" y="7442"/>
                      </a:cubicBezTo>
                      <a:cubicBezTo>
                        <a:pt x="19762" y="7411"/>
                        <a:pt x="19762" y="7379"/>
                        <a:pt x="19794" y="7347"/>
                      </a:cubicBezTo>
                      <a:cubicBezTo>
                        <a:pt x="19794" y="7347"/>
                        <a:pt x="19794" y="7379"/>
                        <a:pt x="19825" y="7379"/>
                      </a:cubicBezTo>
                      <a:cubicBezTo>
                        <a:pt x="19857" y="7411"/>
                        <a:pt x="19889" y="7411"/>
                        <a:pt x="19889" y="7442"/>
                      </a:cubicBezTo>
                      <a:cubicBezTo>
                        <a:pt x="19825" y="7506"/>
                        <a:pt x="19762" y="7569"/>
                        <a:pt x="19762" y="7664"/>
                      </a:cubicBezTo>
                      <a:cubicBezTo>
                        <a:pt x="19762" y="7759"/>
                        <a:pt x="19857" y="7791"/>
                        <a:pt x="19889" y="7791"/>
                      </a:cubicBezTo>
                      <a:cubicBezTo>
                        <a:pt x="19920" y="7822"/>
                        <a:pt x="19984" y="7822"/>
                        <a:pt x="20016" y="7822"/>
                      </a:cubicBezTo>
                      <a:cubicBezTo>
                        <a:pt x="20111" y="7822"/>
                        <a:pt x="20206" y="7759"/>
                        <a:pt x="20301" y="7727"/>
                      </a:cubicBezTo>
                      <a:cubicBezTo>
                        <a:pt x="20364" y="7696"/>
                        <a:pt x="20427" y="7632"/>
                        <a:pt x="20427" y="7632"/>
                      </a:cubicBezTo>
                      <a:cubicBezTo>
                        <a:pt x="20459" y="7632"/>
                        <a:pt x="20491" y="7632"/>
                        <a:pt x="20522" y="7601"/>
                      </a:cubicBezTo>
                      <a:cubicBezTo>
                        <a:pt x="20554" y="7569"/>
                        <a:pt x="20617" y="7569"/>
                        <a:pt x="20649" y="7569"/>
                      </a:cubicBezTo>
                      <a:lnTo>
                        <a:pt x="20681" y="7569"/>
                      </a:lnTo>
                      <a:cubicBezTo>
                        <a:pt x="20712" y="7632"/>
                        <a:pt x="20744" y="7696"/>
                        <a:pt x="20776" y="7759"/>
                      </a:cubicBezTo>
                      <a:cubicBezTo>
                        <a:pt x="20712" y="7727"/>
                        <a:pt x="20649" y="7727"/>
                        <a:pt x="20617" y="7727"/>
                      </a:cubicBezTo>
                      <a:cubicBezTo>
                        <a:pt x="20522" y="7727"/>
                        <a:pt x="20459" y="7759"/>
                        <a:pt x="20396" y="7822"/>
                      </a:cubicBezTo>
                      <a:cubicBezTo>
                        <a:pt x="20364" y="7854"/>
                        <a:pt x="20364" y="7886"/>
                        <a:pt x="20364" y="7917"/>
                      </a:cubicBezTo>
                      <a:cubicBezTo>
                        <a:pt x="20364" y="8044"/>
                        <a:pt x="20427" y="8044"/>
                        <a:pt x="20491" y="8076"/>
                      </a:cubicBezTo>
                      <a:cubicBezTo>
                        <a:pt x="20522" y="8107"/>
                        <a:pt x="20586" y="8139"/>
                        <a:pt x="20649" y="8139"/>
                      </a:cubicBezTo>
                      <a:cubicBezTo>
                        <a:pt x="20712" y="8139"/>
                        <a:pt x="20776" y="8107"/>
                        <a:pt x="20839" y="8044"/>
                      </a:cubicBezTo>
                      <a:cubicBezTo>
                        <a:pt x="20839" y="8012"/>
                        <a:pt x="20839" y="7981"/>
                        <a:pt x="20839" y="7949"/>
                      </a:cubicBezTo>
                      <a:cubicBezTo>
                        <a:pt x="20839" y="7917"/>
                        <a:pt x="20839" y="7886"/>
                        <a:pt x="20839" y="7854"/>
                      </a:cubicBezTo>
                      <a:cubicBezTo>
                        <a:pt x="20871" y="7886"/>
                        <a:pt x="20934" y="7917"/>
                        <a:pt x="20966" y="7917"/>
                      </a:cubicBezTo>
                      <a:cubicBezTo>
                        <a:pt x="21061" y="7917"/>
                        <a:pt x="21124" y="7886"/>
                        <a:pt x="21219" y="7854"/>
                      </a:cubicBezTo>
                      <a:cubicBezTo>
                        <a:pt x="21282" y="7791"/>
                        <a:pt x="21346" y="7727"/>
                        <a:pt x="21346" y="7601"/>
                      </a:cubicBezTo>
                      <a:cubicBezTo>
                        <a:pt x="21346" y="7506"/>
                        <a:pt x="21282" y="7411"/>
                        <a:pt x="21219" y="7379"/>
                      </a:cubicBezTo>
                      <a:cubicBezTo>
                        <a:pt x="21061" y="7284"/>
                        <a:pt x="20966" y="7221"/>
                        <a:pt x="20871" y="7189"/>
                      </a:cubicBezTo>
                      <a:cubicBezTo>
                        <a:pt x="20807" y="7157"/>
                        <a:pt x="20744" y="7126"/>
                        <a:pt x="20681" y="7062"/>
                      </a:cubicBezTo>
                      <a:cubicBezTo>
                        <a:pt x="20649" y="6999"/>
                        <a:pt x="20617" y="6967"/>
                        <a:pt x="20617" y="6967"/>
                      </a:cubicBezTo>
                      <a:cubicBezTo>
                        <a:pt x="20681" y="6936"/>
                        <a:pt x="20807" y="6872"/>
                        <a:pt x="20839" y="6841"/>
                      </a:cubicBezTo>
                      <a:cubicBezTo>
                        <a:pt x="20839" y="6841"/>
                        <a:pt x="20934" y="6841"/>
                        <a:pt x="21029" y="6777"/>
                      </a:cubicBezTo>
                      <a:cubicBezTo>
                        <a:pt x="21092" y="6746"/>
                        <a:pt x="21219" y="6651"/>
                        <a:pt x="21219" y="6524"/>
                      </a:cubicBezTo>
                      <a:cubicBezTo>
                        <a:pt x="21219" y="6492"/>
                        <a:pt x="21219" y="6461"/>
                        <a:pt x="21219" y="6429"/>
                      </a:cubicBezTo>
                      <a:cubicBezTo>
                        <a:pt x="21156" y="6302"/>
                        <a:pt x="21092" y="6207"/>
                        <a:pt x="20997" y="6176"/>
                      </a:cubicBezTo>
                      <a:cubicBezTo>
                        <a:pt x="20966" y="6144"/>
                        <a:pt x="20934" y="6144"/>
                        <a:pt x="20934" y="6144"/>
                      </a:cubicBezTo>
                      <a:cubicBezTo>
                        <a:pt x="20966" y="6112"/>
                        <a:pt x="21029" y="6081"/>
                        <a:pt x="21061" y="6049"/>
                      </a:cubicBezTo>
                      <a:lnTo>
                        <a:pt x="21536" y="6049"/>
                      </a:lnTo>
                      <a:cubicBezTo>
                        <a:pt x="21567" y="6049"/>
                        <a:pt x="21599" y="6017"/>
                        <a:pt x="21599" y="5986"/>
                      </a:cubicBezTo>
                      <a:cubicBezTo>
                        <a:pt x="21599" y="6017"/>
                        <a:pt x="21631" y="6017"/>
                        <a:pt x="21631" y="6049"/>
                      </a:cubicBezTo>
                      <a:cubicBezTo>
                        <a:pt x="21662" y="6081"/>
                        <a:pt x="21726" y="6081"/>
                        <a:pt x="21757" y="6081"/>
                      </a:cubicBezTo>
                      <a:lnTo>
                        <a:pt x="21821" y="6081"/>
                      </a:lnTo>
                      <a:cubicBezTo>
                        <a:pt x="21852" y="6081"/>
                        <a:pt x="21884" y="6049"/>
                        <a:pt x="21916" y="6049"/>
                      </a:cubicBezTo>
                      <a:cubicBezTo>
                        <a:pt x="21947" y="6049"/>
                        <a:pt x="21947" y="6081"/>
                        <a:pt x="22042" y="6144"/>
                      </a:cubicBezTo>
                      <a:cubicBezTo>
                        <a:pt x="22042" y="6176"/>
                        <a:pt x="22011" y="6239"/>
                        <a:pt x="22011" y="6271"/>
                      </a:cubicBezTo>
                      <a:cubicBezTo>
                        <a:pt x="21979" y="6302"/>
                        <a:pt x="21979" y="6334"/>
                        <a:pt x="21947" y="6334"/>
                      </a:cubicBezTo>
                      <a:cubicBezTo>
                        <a:pt x="21947" y="6366"/>
                        <a:pt x="21947" y="6366"/>
                        <a:pt x="21947" y="6366"/>
                      </a:cubicBezTo>
                      <a:cubicBezTo>
                        <a:pt x="21916" y="6397"/>
                        <a:pt x="21884" y="6397"/>
                        <a:pt x="21821" y="6429"/>
                      </a:cubicBezTo>
                      <a:cubicBezTo>
                        <a:pt x="21789" y="6461"/>
                        <a:pt x="21757" y="6492"/>
                        <a:pt x="21757" y="6587"/>
                      </a:cubicBezTo>
                      <a:cubicBezTo>
                        <a:pt x="21757" y="6651"/>
                        <a:pt x="21789" y="6682"/>
                        <a:pt x="21821" y="6714"/>
                      </a:cubicBezTo>
                      <a:cubicBezTo>
                        <a:pt x="21852" y="6714"/>
                        <a:pt x="21884" y="6746"/>
                        <a:pt x="21947" y="6746"/>
                      </a:cubicBezTo>
                      <a:cubicBezTo>
                        <a:pt x="22137" y="6777"/>
                        <a:pt x="22296" y="6777"/>
                        <a:pt x="22296" y="6777"/>
                      </a:cubicBezTo>
                      <a:cubicBezTo>
                        <a:pt x="22327" y="6777"/>
                        <a:pt x="22359" y="6746"/>
                        <a:pt x="22391" y="6714"/>
                      </a:cubicBezTo>
                      <a:cubicBezTo>
                        <a:pt x="22391" y="6714"/>
                        <a:pt x="22517" y="6556"/>
                        <a:pt x="22581" y="6366"/>
                      </a:cubicBezTo>
                      <a:cubicBezTo>
                        <a:pt x="22612" y="6397"/>
                        <a:pt x="22644" y="6397"/>
                        <a:pt x="22676" y="6429"/>
                      </a:cubicBezTo>
                      <a:cubicBezTo>
                        <a:pt x="22707" y="6461"/>
                        <a:pt x="22707" y="6461"/>
                        <a:pt x="22739" y="6461"/>
                      </a:cubicBezTo>
                      <a:cubicBezTo>
                        <a:pt x="22486" y="6556"/>
                        <a:pt x="22391" y="6746"/>
                        <a:pt x="22359" y="6841"/>
                      </a:cubicBezTo>
                      <a:cubicBezTo>
                        <a:pt x="22327" y="6904"/>
                        <a:pt x="22327" y="6936"/>
                        <a:pt x="22296" y="6936"/>
                      </a:cubicBezTo>
                      <a:lnTo>
                        <a:pt x="22264" y="6936"/>
                      </a:lnTo>
                      <a:cubicBezTo>
                        <a:pt x="22264" y="6936"/>
                        <a:pt x="22201" y="6936"/>
                        <a:pt x="22137" y="6904"/>
                      </a:cubicBezTo>
                      <a:cubicBezTo>
                        <a:pt x="22042" y="6872"/>
                        <a:pt x="21979" y="6872"/>
                        <a:pt x="21884" y="6872"/>
                      </a:cubicBezTo>
                      <a:cubicBezTo>
                        <a:pt x="21757" y="6872"/>
                        <a:pt x="21662" y="6936"/>
                        <a:pt x="21599" y="7031"/>
                      </a:cubicBezTo>
                      <a:cubicBezTo>
                        <a:pt x="21567" y="7126"/>
                        <a:pt x="21567" y="7189"/>
                        <a:pt x="21567" y="7284"/>
                      </a:cubicBezTo>
                      <a:cubicBezTo>
                        <a:pt x="21567" y="7347"/>
                        <a:pt x="21567" y="7411"/>
                        <a:pt x="21599" y="7506"/>
                      </a:cubicBezTo>
                      <a:cubicBezTo>
                        <a:pt x="21599" y="7537"/>
                        <a:pt x="21599" y="7569"/>
                        <a:pt x="21631" y="7601"/>
                      </a:cubicBezTo>
                      <a:cubicBezTo>
                        <a:pt x="21631" y="7632"/>
                        <a:pt x="21694" y="7664"/>
                        <a:pt x="21757" y="7664"/>
                      </a:cubicBezTo>
                      <a:lnTo>
                        <a:pt x="21789" y="7664"/>
                      </a:lnTo>
                      <a:cubicBezTo>
                        <a:pt x="21884" y="7601"/>
                        <a:pt x="21979" y="7601"/>
                        <a:pt x="22106" y="7569"/>
                      </a:cubicBezTo>
                      <a:cubicBezTo>
                        <a:pt x="22106" y="7569"/>
                        <a:pt x="22137" y="7537"/>
                        <a:pt x="22169" y="7537"/>
                      </a:cubicBezTo>
                      <a:cubicBezTo>
                        <a:pt x="22296" y="7537"/>
                        <a:pt x="22549" y="7601"/>
                        <a:pt x="22676" y="7601"/>
                      </a:cubicBezTo>
                      <a:lnTo>
                        <a:pt x="22802" y="7601"/>
                      </a:lnTo>
                      <a:cubicBezTo>
                        <a:pt x="22834" y="7632"/>
                        <a:pt x="22866" y="7664"/>
                        <a:pt x="22929" y="7696"/>
                      </a:cubicBezTo>
                      <a:cubicBezTo>
                        <a:pt x="22961" y="7727"/>
                        <a:pt x="22992" y="7791"/>
                        <a:pt x="23087" y="7791"/>
                      </a:cubicBezTo>
                      <a:lnTo>
                        <a:pt x="23119" y="7791"/>
                      </a:lnTo>
                      <a:cubicBezTo>
                        <a:pt x="23151" y="7791"/>
                        <a:pt x="23246" y="7886"/>
                        <a:pt x="23309" y="7949"/>
                      </a:cubicBezTo>
                      <a:cubicBezTo>
                        <a:pt x="23341" y="7981"/>
                        <a:pt x="23372" y="8012"/>
                        <a:pt x="23436" y="8012"/>
                      </a:cubicBezTo>
                      <a:cubicBezTo>
                        <a:pt x="23467" y="8012"/>
                        <a:pt x="23499" y="7981"/>
                        <a:pt x="23531" y="7949"/>
                      </a:cubicBezTo>
                      <a:cubicBezTo>
                        <a:pt x="23531" y="7917"/>
                        <a:pt x="23562" y="7917"/>
                        <a:pt x="23562" y="7886"/>
                      </a:cubicBezTo>
                      <a:cubicBezTo>
                        <a:pt x="23562" y="7917"/>
                        <a:pt x="23594" y="7917"/>
                        <a:pt x="23594" y="7917"/>
                      </a:cubicBezTo>
                      <a:cubicBezTo>
                        <a:pt x="23689" y="8012"/>
                        <a:pt x="23721" y="8044"/>
                        <a:pt x="23721" y="8076"/>
                      </a:cubicBezTo>
                      <a:cubicBezTo>
                        <a:pt x="23721" y="8076"/>
                        <a:pt x="23752" y="8139"/>
                        <a:pt x="23784" y="8139"/>
                      </a:cubicBezTo>
                      <a:lnTo>
                        <a:pt x="23879" y="8139"/>
                      </a:lnTo>
                      <a:cubicBezTo>
                        <a:pt x="23974" y="8139"/>
                        <a:pt x="24227" y="8171"/>
                        <a:pt x="24227" y="8171"/>
                      </a:cubicBezTo>
                      <a:cubicBezTo>
                        <a:pt x="24259" y="8171"/>
                        <a:pt x="24259" y="8171"/>
                        <a:pt x="24291" y="8139"/>
                      </a:cubicBezTo>
                      <a:cubicBezTo>
                        <a:pt x="24322" y="8139"/>
                        <a:pt x="24322" y="8107"/>
                        <a:pt x="24322" y="8076"/>
                      </a:cubicBezTo>
                      <a:cubicBezTo>
                        <a:pt x="24322" y="8076"/>
                        <a:pt x="24322" y="8076"/>
                        <a:pt x="24322" y="8044"/>
                      </a:cubicBezTo>
                      <a:cubicBezTo>
                        <a:pt x="24322" y="8044"/>
                        <a:pt x="24354" y="8012"/>
                        <a:pt x="24354" y="7981"/>
                      </a:cubicBezTo>
                      <a:lnTo>
                        <a:pt x="24418" y="7981"/>
                      </a:lnTo>
                      <a:cubicBezTo>
                        <a:pt x="24449" y="7981"/>
                        <a:pt x="24513" y="8044"/>
                        <a:pt x="24576" y="8076"/>
                      </a:cubicBezTo>
                      <a:cubicBezTo>
                        <a:pt x="24608" y="8076"/>
                        <a:pt x="24608" y="8107"/>
                        <a:pt x="24639" y="8139"/>
                      </a:cubicBezTo>
                      <a:cubicBezTo>
                        <a:pt x="24671" y="8139"/>
                        <a:pt x="24703" y="8171"/>
                        <a:pt x="24766" y="8171"/>
                      </a:cubicBezTo>
                      <a:cubicBezTo>
                        <a:pt x="24798" y="8171"/>
                        <a:pt x="24829" y="8139"/>
                        <a:pt x="24861" y="8107"/>
                      </a:cubicBezTo>
                      <a:cubicBezTo>
                        <a:pt x="24861" y="8076"/>
                        <a:pt x="24861" y="8044"/>
                        <a:pt x="24861" y="8012"/>
                      </a:cubicBezTo>
                      <a:lnTo>
                        <a:pt x="24861" y="7981"/>
                      </a:lnTo>
                      <a:cubicBezTo>
                        <a:pt x="24861" y="7886"/>
                        <a:pt x="24861" y="7822"/>
                        <a:pt x="24861" y="7727"/>
                      </a:cubicBezTo>
                      <a:cubicBezTo>
                        <a:pt x="24829" y="7632"/>
                        <a:pt x="24798" y="7506"/>
                        <a:pt x="24703" y="7442"/>
                      </a:cubicBezTo>
                      <a:cubicBezTo>
                        <a:pt x="24608" y="7347"/>
                        <a:pt x="24513" y="7284"/>
                        <a:pt x="24418" y="7221"/>
                      </a:cubicBezTo>
                      <a:cubicBezTo>
                        <a:pt x="24386" y="7221"/>
                        <a:pt x="24354" y="7189"/>
                        <a:pt x="24322" y="7157"/>
                      </a:cubicBezTo>
                      <a:lnTo>
                        <a:pt x="24291" y="7157"/>
                      </a:lnTo>
                      <a:cubicBezTo>
                        <a:pt x="24291" y="7126"/>
                        <a:pt x="24259" y="7094"/>
                        <a:pt x="24259" y="7062"/>
                      </a:cubicBezTo>
                      <a:cubicBezTo>
                        <a:pt x="24354" y="7062"/>
                        <a:pt x="24513" y="7126"/>
                        <a:pt x="24608" y="7221"/>
                      </a:cubicBezTo>
                      <a:cubicBezTo>
                        <a:pt x="24703" y="7284"/>
                        <a:pt x="24829" y="7411"/>
                        <a:pt x="24956" y="7411"/>
                      </a:cubicBezTo>
                      <a:cubicBezTo>
                        <a:pt x="25019" y="7411"/>
                        <a:pt x="25083" y="7379"/>
                        <a:pt x="25114" y="7347"/>
                      </a:cubicBezTo>
                      <a:cubicBezTo>
                        <a:pt x="25209" y="7252"/>
                        <a:pt x="25336" y="7221"/>
                        <a:pt x="25431" y="7126"/>
                      </a:cubicBezTo>
                      <a:cubicBezTo>
                        <a:pt x="25494" y="7031"/>
                        <a:pt x="25621" y="6809"/>
                        <a:pt x="25621" y="6809"/>
                      </a:cubicBezTo>
                      <a:cubicBezTo>
                        <a:pt x="25653" y="6777"/>
                        <a:pt x="25653" y="6746"/>
                        <a:pt x="25621" y="6714"/>
                      </a:cubicBezTo>
                      <a:cubicBezTo>
                        <a:pt x="25621" y="6682"/>
                        <a:pt x="25589" y="6651"/>
                        <a:pt x="25558" y="6651"/>
                      </a:cubicBezTo>
                      <a:cubicBezTo>
                        <a:pt x="25558" y="6651"/>
                        <a:pt x="25431" y="6619"/>
                        <a:pt x="25273" y="6587"/>
                      </a:cubicBezTo>
                      <a:cubicBezTo>
                        <a:pt x="25209" y="6556"/>
                        <a:pt x="25114" y="6556"/>
                        <a:pt x="25083" y="6524"/>
                      </a:cubicBezTo>
                      <a:cubicBezTo>
                        <a:pt x="25051" y="6524"/>
                        <a:pt x="25019" y="6492"/>
                        <a:pt x="24988" y="6492"/>
                      </a:cubicBezTo>
                      <a:cubicBezTo>
                        <a:pt x="24924" y="6397"/>
                        <a:pt x="24829" y="6334"/>
                        <a:pt x="24734" y="6271"/>
                      </a:cubicBezTo>
                      <a:cubicBezTo>
                        <a:pt x="24639" y="6207"/>
                        <a:pt x="24576" y="6144"/>
                        <a:pt x="24481" y="6144"/>
                      </a:cubicBezTo>
                      <a:cubicBezTo>
                        <a:pt x="24418" y="6144"/>
                        <a:pt x="24386" y="6176"/>
                        <a:pt x="24354" y="6176"/>
                      </a:cubicBezTo>
                      <a:cubicBezTo>
                        <a:pt x="24322" y="6207"/>
                        <a:pt x="24291" y="6207"/>
                        <a:pt x="24259" y="6207"/>
                      </a:cubicBezTo>
                      <a:cubicBezTo>
                        <a:pt x="24259" y="6207"/>
                        <a:pt x="24259" y="6207"/>
                        <a:pt x="24227" y="6144"/>
                      </a:cubicBezTo>
                      <a:cubicBezTo>
                        <a:pt x="24196" y="6049"/>
                        <a:pt x="24164" y="5922"/>
                        <a:pt x="24164" y="5796"/>
                      </a:cubicBezTo>
                      <a:cubicBezTo>
                        <a:pt x="24132" y="5732"/>
                        <a:pt x="24132" y="5701"/>
                        <a:pt x="24101" y="5637"/>
                      </a:cubicBezTo>
                      <a:cubicBezTo>
                        <a:pt x="24101" y="5606"/>
                        <a:pt x="24069" y="5542"/>
                        <a:pt x="24006" y="5511"/>
                      </a:cubicBezTo>
                      <a:cubicBezTo>
                        <a:pt x="23942" y="5511"/>
                        <a:pt x="23752" y="5447"/>
                        <a:pt x="23531" y="5416"/>
                      </a:cubicBezTo>
                      <a:cubicBezTo>
                        <a:pt x="23404" y="5384"/>
                        <a:pt x="23309" y="5352"/>
                        <a:pt x="23214" y="5352"/>
                      </a:cubicBezTo>
                      <a:cubicBezTo>
                        <a:pt x="23119" y="5321"/>
                        <a:pt x="23056" y="5289"/>
                        <a:pt x="23056" y="5289"/>
                      </a:cubicBezTo>
                      <a:cubicBezTo>
                        <a:pt x="22992" y="5226"/>
                        <a:pt x="22834" y="5194"/>
                        <a:pt x="22676" y="5131"/>
                      </a:cubicBezTo>
                      <a:cubicBezTo>
                        <a:pt x="22549" y="5036"/>
                        <a:pt x="22391" y="4972"/>
                        <a:pt x="22327" y="4909"/>
                      </a:cubicBezTo>
                      <a:cubicBezTo>
                        <a:pt x="22137" y="4814"/>
                        <a:pt x="21916" y="4624"/>
                        <a:pt x="21694" y="4624"/>
                      </a:cubicBezTo>
                      <a:cubicBezTo>
                        <a:pt x="21536" y="4624"/>
                        <a:pt x="21061" y="4687"/>
                        <a:pt x="20871" y="4687"/>
                      </a:cubicBezTo>
                      <a:lnTo>
                        <a:pt x="20744" y="4687"/>
                      </a:lnTo>
                      <a:cubicBezTo>
                        <a:pt x="20586" y="4687"/>
                        <a:pt x="20332" y="4751"/>
                        <a:pt x="20206" y="4751"/>
                      </a:cubicBezTo>
                      <a:cubicBezTo>
                        <a:pt x="20174" y="4751"/>
                        <a:pt x="20142" y="4782"/>
                        <a:pt x="20111" y="4814"/>
                      </a:cubicBezTo>
                      <a:cubicBezTo>
                        <a:pt x="20111" y="4846"/>
                        <a:pt x="20079" y="4877"/>
                        <a:pt x="20079" y="4909"/>
                      </a:cubicBezTo>
                      <a:cubicBezTo>
                        <a:pt x="20111" y="5004"/>
                        <a:pt x="20142" y="5099"/>
                        <a:pt x="20142" y="5131"/>
                      </a:cubicBezTo>
                      <a:cubicBezTo>
                        <a:pt x="20142" y="5146"/>
                        <a:pt x="20150" y="5146"/>
                        <a:pt x="20146" y="5146"/>
                      </a:cubicBezTo>
                      <a:cubicBezTo>
                        <a:pt x="20142" y="5146"/>
                        <a:pt x="20126" y="5146"/>
                        <a:pt x="20079" y="5162"/>
                      </a:cubicBezTo>
                      <a:cubicBezTo>
                        <a:pt x="20047" y="5194"/>
                        <a:pt x="20016" y="5194"/>
                        <a:pt x="19984" y="5194"/>
                      </a:cubicBezTo>
                      <a:cubicBezTo>
                        <a:pt x="20016" y="5162"/>
                        <a:pt x="20016" y="5099"/>
                        <a:pt x="20016" y="5067"/>
                      </a:cubicBezTo>
                      <a:cubicBezTo>
                        <a:pt x="20016" y="5004"/>
                        <a:pt x="20016" y="4972"/>
                        <a:pt x="20016" y="4941"/>
                      </a:cubicBezTo>
                      <a:cubicBezTo>
                        <a:pt x="20016" y="4814"/>
                        <a:pt x="19984" y="4719"/>
                        <a:pt x="19920" y="4656"/>
                      </a:cubicBezTo>
                      <a:cubicBezTo>
                        <a:pt x="19920" y="4624"/>
                        <a:pt x="19889" y="4592"/>
                        <a:pt x="19857" y="4592"/>
                      </a:cubicBezTo>
                      <a:lnTo>
                        <a:pt x="19984" y="4592"/>
                      </a:lnTo>
                      <a:cubicBezTo>
                        <a:pt x="20237" y="4624"/>
                        <a:pt x="20586" y="4656"/>
                        <a:pt x="20839" y="4656"/>
                      </a:cubicBezTo>
                      <a:lnTo>
                        <a:pt x="20966" y="4656"/>
                      </a:lnTo>
                      <a:cubicBezTo>
                        <a:pt x="21092" y="4656"/>
                        <a:pt x="21187" y="4624"/>
                        <a:pt x="21251" y="4561"/>
                      </a:cubicBezTo>
                      <a:cubicBezTo>
                        <a:pt x="21314" y="4497"/>
                        <a:pt x="21346" y="4434"/>
                        <a:pt x="21346" y="4402"/>
                      </a:cubicBezTo>
                      <a:cubicBezTo>
                        <a:pt x="21377" y="4402"/>
                        <a:pt x="21377" y="4371"/>
                        <a:pt x="21377" y="4371"/>
                      </a:cubicBezTo>
                      <a:cubicBezTo>
                        <a:pt x="21346" y="4307"/>
                        <a:pt x="21314" y="4276"/>
                        <a:pt x="21314" y="4244"/>
                      </a:cubicBezTo>
                      <a:cubicBezTo>
                        <a:pt x="21251" y="4212"/>
                        <a:pt x="21156" y="4181"/>
                        <a:pt x="21029" y="4149"/>
                      </a:cubicBezTo>
                      <a:cubicBezTo>
                        <a:pt x="20934" y="4117"/>
                        <a:pt x="20807" y="4086"/>
                        <a:pt x="20744" y="4086"/>
                      </a:cubicBezTo>
                      <a:lnTo>
                        <a:pt x="19160" y="4086"/>
                      </a:lnTo>
                      <a:cubicBezTo>
                        <a:pt x="19097" y="4086"/>
                        <a:pt x="19002" y="3991"/>
                        <a:pt x="18875" y="3896"/>
                      </a:cubicBezTo>
                      <a:cubicBezTo>
                        <a:pt x="18812" y="3864"/>
                        <a:pt x="18717" y="3769"/>
                        <a:pt x="18622" y="3706"/>
                      </a:cubicBezTo>
                      <a:cubicBezTo>
                        <a:pt x="18527" y="3611"/>
                        <a:pt x="18432" y="3547"/>
                        <a:pt x="18305" y="3515"/>
                      </a:cubicBezTo>
                      <a:cubicBezTo>
                        <a:pt x="18179" y="3484"/>
                        <a:pt x="18210" y="3484"/>
                        <a:pt x="17894" y="3389"/>
                      </a:cubicBezTo>
                      <a:cubicBezTo>
                        <a:pt x="17799" y="3357"/>
                        <a:pt x="17704" y="3325"/>
                        <a:pt x="17609" y="3294"/>
                      </a:cubicBezTo>
                      <a:cubicBezTo>
                        <a:pt x="17577" y="3294"/>
                        <a:pt x="17545" y="3262"/>
                        <a:pt x="17514" y="3262"/>
                      </a:cubicBezTo>
                      <a:cubicBezTo>
                        <a:pt x="17514" y="3230"/>
                        <a:pt x="17482" y="3199"/>
                        <a:pt x="17419" y="3199"/>
                      </a:cubicBezTo>
                      <a:cubicBezTo>
                        <a:pt x="17387" y="3199"/>
                        <a:pt x="17355" y="3230"/>
                        <a:pt x="17355" y="3230"/>
                      </a:cubicBezTo>
                      <a:cubicBezTo>
                        <a:pt x="17324" y="3294"/>
                        <a:pt x="17324" y="3294"/>
                        <a:pt x="17324" y="3294"/>
                      </a:cubicBezTo>
                      <a:cubicBezTo>
                        <a:pt x="17324" y="3325"/>
                        <a:pt x="17324" y="3389"/>
                        <a:pt x="17324" y="3420"/>
                      </a:cubicBezTo>
                      <a:cubicBezTo>
                        <a:pt x="17324" y="3515"/>
                        <a:pt x="17324" y="3642"/>
                        <a:pt x="17450" y="3706"/>
                      </a:cubicBezTo>
                      <a:cubicBezTo>
                        <a:pt x="17577" y="3801"/>
                        <a:pt x="17799" y="3959"/>
                        <a:pt x="17989" y="4022"/>
                      </a:cubicBezTo>
                      <a:cubicBezTo>
                        <a:pt x="18084" y="4086"/>
                        <a:pt x="18210" y="4117"/>
                        <a:pt x="18305" y="4149"/>
                      </a:cubicBezTo>
                      <a:cubicBezTo>
                        <a:pt x="18400" y="4181"/>
                        <a:pt x="18495" y="4212"/>
                        <a:pt x="18527" y="4244"/>
                      </a:cubicBezTo>
                      <a:cubicBezTo>
                        <a:pt x="18654" y="4466"/>
                        <a:pt x="19002" y="4561"/>
                        <a:pt x="19002" y="4592"/>
                      </a:cubicBezTo>
                      <a:lnTo>
                        <a:pt x="19034" y="4592"/>
                      </a:lnTo>
                      <a:lnTo>
                        <a:pt x="19414" y="4624"/>
                      </a:lnTo>
                      <a:cubicBezTo>
                        <a:pt x="19319" y="4687"/>
                        <a:pt x="19192" y="4751"/>
                        <a:pt x="19097" y="4782"/>
                      </a:cubicBezTo>
                      <a:cubicBezTo>
                        <a:pt x="19034" y="4814"/>
                        <a:pt x="18970" y="4846"/>
                        <a:pt x="18939" y="4909"/>
                      </a:cubicBezTo>
                      <a:cubicBezTo>
                        <a:pt x="18875" y="4941"/>
                        <a:pt x="18844" y="5004"/>
                        <a:pt x="18844" y="5067"/>
                      </a:cubicBezTo>
                      <a:cubicBezTo>
                        <a:pt x="18844" y="5099"/>
                        <a:pt x="18844" y="5162"/>
                        <a:pt x="18875" y="5194"/>
                      </a:cubicBezTo>
                      <a:cubicBezTo>
                        <a:pt x="18907" y="5226"/>
                        <a:pt x="18875" y="5289"/>
                        <a:pt x="18907" y="5384"/>
                      </a:cubicBezTo>
                      <a:cubicBezTo>
                        <a:pt x="18907" y="5447"/>
                        <a:pt x="18939" y="5574"/>
                        <a:pt x="19065" y="5669"/>
                      </a:cubicBezTo>
                      <a:cubicBezTo>
                        <a:pt x="19160" y="5764"/>
                        <a:pt x="19224" y="5827"/>
                        <a:pt x="19350" y="5859"/>
                      </a:cubicBezTo>
                      <a:lnTo>
                        <a:pt x="19319" y="5859"/>
                      </a:lnTo>
                      <a:cubicBezTo>
                        <a:pt x="19224" y="5859"/>
                        <a:pt x="19160" y="5891"/>
                        <a:pt x="19097" y="5954"/>
                      </a:cubicBezTo>
                      <a:cubicBezTo>
                        <a:pt x="19065" y="5986"/>
                        <a:pt x="19034" y="6017"/>
                        <a:pt x="19002" y="6017"/>
                      </a:cubicBezTo>
                      <a:cubicBezTo>
                        <a:pt x="19002" y="6017"/>
                        <a:pt x="19002" y="5986"/>
                        <a:pt x="19002" y="5986"/>
                      </a:cubicBezTo>
                      <a:cubicBezTo>
                        <a:pt x="18907" y="5796"/>
                        <a:pt x="18717" y="5637"/>
                        <a:pt x="18685" y="5574"/>
                      </a:cubicBezTo>
                      <a:cubicBezTo>
                        <a:pt x="18654" y="5542"/>
                        <a:pt x="18527" y="5321"/>
                        <a:pt x="18400" y="5226"/>
                      </a:cubicBezTo>
                      <a:cubicBezTo>
                        <a:pt x="18369" y="5194"/>
                        <a:pt x="18337" y="5162"/>
                        <a:pt x="18305" y="5131"/>
                      </a:cubicBezTo>
                      <a:cubicBezTo>
                        <a:pt x="18432" y="5131"/>
                        <a:pt x="18527" y="5099"/>
                        <a:pt x="18590" y="5099"/>
                      </a:cubicBezTo>
                      <a:cubicBezTo>
                        <a:pt x="18749" y="5067"/>
                        <a:pt x="18780" y="4941"/>
                        <a:pt x="18780" y="4846"/>
                      </a:cubicBezTo>
                      <a:cubicBezTo>
                        <a:pt x="18780" y="4751"/>
                        <a:pt x="18717" y="4624"/>
                        <a:pt x="18590" y="4624"/>
                      </a:cubicBezTo>
                      <a:cubicBezTo>
                        <a:pt x="18590" y="4624"/>
                        <a:pt x="18527" y="4592"/>
                        <a:pt x="18495" y="4561"/>
                      </a:cubicBezTo>
                      <a:cubicBezTo>
                        <a:pt x="18432" y="4529"/>
                        <a:pt x="18400" y="4497"/>
                        <a:pt x="18305" y="4497"/>
                      </a:cubicBezTo>
                      <a:lnTo>
                        <a:pt x="18274" y="4497"/>
                      </a:lnTo>
                      <a:cubicBezTo>
                        <a:pt x="18274" y="4466"/>
                        <a:pt x="18305" y="4434"/>
                        <a:pt x="18305" y="4402"/>
                      </a:cubicBezTo>
                      <a:cubicBezTo>
                        <a:pt x="18305" y="4371"/>
                        <a:pt x="18305" y="4339"/>
                        <a:pt x="18274" y="4339"/>
                      </a:cubicBezTo>
                      <a:cubicBezTo>
                        <a:pt x="18210" y="4149"/>
                        <a:pt x="18084" y="4086"/>
                        <a:pt x="17925" y="4086"/>
                      </a:cubicBezTo>
                      <a:cubicBezTo>
                        <a:pt x="17830" y="4086"/>
                        <a:pt x="17704" y="4149"/>
                        <a:pt x="17672" y="4276"/>
                      </a:cubicBezTo>
                      <a:cubicBezTo>
                        <a:pt x="17640" y="4276"/>
                        <a:pt x="17640" y="4307"/>
                        <a:pt x="17640" y="4339"/>
                      </a:cubicBezTo>
                      <a:cubicBezTo>
                        <a:pt x="17672" y="4466"/>
                        <a:pt x="17735" y="4497"/>
                        <a:pt x="17799" y="4529"/>
                      </a:cubicBezTo>
                      <a:cubicBezTo>
                        <a:pt x="17894" y="4561"/>
                        <a:pt x="17957" y="4592"/>
                        <a:pt x="18052" y="4592"/>
                      </a:cubicBezTo>
                      <a:lnTo>
                        <a:pt x="18084" y="4592"/>
                      </a:lnTo>
                      <a:cubicBezTo>
                        <a:pt x="18020" y="4592"/>
                        <a:pt x="17989" y="4624"/>
                        <a:pt x="17925" y="4656"/>
                      </a:cubicBezTo>
                      <a:cubicBezTo>
                        <a:pt x="17862" y="4719"/>
                        <a:pt x="17830" y="4751"/>
                        <a:pt x="17767" y="4782"/>
                      </a:cubicBezTo>
                      <a:cubicBezTo>
                        <a:pt x="17735" y="4846"/>
                        <a:pt x="17704" y="4877"/>
                        <a:pt x="17704" y="4972"/>
                      </a:cubicBezTo>
                      <a:cubicBezTo>
                        <a:pt x="17704" y="4972"/>
                        <a:pt x="17704" y="5004"/>
                        <a:pt x="17704" y="5004"/>
                      </a:cubicBezTo>
                      <a:cubicBezTo>
                        <a:pt x="17735" y="5099"/>
                        <a:pt x="17830" y="5162"/>
                        <a:pt x="17957" y="5194"/>
                      </a:cubicBezTo>
                      <a:cubicBezTo>
                        <a:pt x="17925" y="5226"/>
                        <a:pt x="17894" y="5257"/>
                        <a:pt x="17894" y="5289"/>
                      </a:cubicBezTo>
                      <a:cubicBezTo>
                        <a:pt x="17894" y="5321"/>
                        <a:pt x="17894" y="5352"/>
                        <a:pt x="17894" y="5352"/>
                      </a:cubicBezTo>
                      <a:cubicBezTo>
                        <a:pt x="17894" y="5511"/>
                        <a:pt x="17957" y="5637"/>
                        <a:pt x="18020" y="5827"/>
                      </a:cubicBezTo>
                      <a:cubicBezTo>
                        <a:pt x="18052" y="5922"/>
                        <a:pt x="18115" y="6144"/>
                        <a:pt x="18115" y="6271"/>
                      </a:cubicBezTo>
                      <a:cubicBezTo>
                        <a:pt x="18115" y="6302"/>
                        <a:pt x="18084" y="6334"/>
                        <a:pt x="18084" y="6334"/>
                      </a:cubicBezTo>
                      <a:cubicBezTo>
                        <a:pt x="17957" y="6366"/>
                        <a:pt x="17925" y="6397"/>
                        <a:pt x="17799" y="6429"/>
                      </a:cubicBezTo>
                      <a:cubicBezTo>
                        <a:pt x="17799" y="6429"/>
                        <a:pt x="17767" y="6429"/>
                        <a:pt x="17767" y="6397"/>
                      </a:cubicBezTo>
                      <a:cubicBezTo>
                        <a:pt x="17767" y="6366"/>
                        <a:pt x="17735" y="6334"/>
                        <a:pt x="17735" y="6271"/>
                      </a:cubicBezTo>
                      <a:cubicBezTo>
                        <a:pt x="17735" y="6112"/>
                        <a:pt x="17704" y="5954"/>
                        <a:pt x="17704" y="5891"/>
                      </a:cubicBezTo>
                      <a:cubicBezTo>
                        <a:pt x="17735" y="5859"/>
                        <a:pt x="17735" y="5859"/>
                        <a:pt x="17735" y="5827"/>
                      </a:cubicBezTo>
                      <a:cubicBezTo>
                        <a:pt x="17735" y="5796"/>
                        <a:pt x="17704" y="5732"/>
                        <a:pt x="17672" y="5732"/>
                      </a:cubicBezTo>
                      <a:cubicBezTo>
                        <a:pt x="17640" y="5701"/>
                        <a:pt x="17640" y="5701"/>
                        <a:pt x="17609" y="5701"/>
                      </a:cubicBezTo>
                      <a:cubicBezTo>
                        <a:pt x="17545" y="5701"/>
                        <a:pt x="17482" y="5732"/>
                        <a:pt x="17387" y="5732"/>
                      </a:cubicBezTo>
                      <a:lnTo>
                        <a:pt x="17197" y="5732"/>
                      </a:lnTo>
                      <a:cubicBezTo>
                        <a:pt x="17165" y="5732"/>
                        <a:pt x="17102" y="5732"/>
                        <a:pt x="17039" y="5764"/>
                      </a:cubicBezTo>
                      <a:cubicBezTo>
                        <a:pt x="17007" y="5796"/>
                        <a:pt x="16944" y="5827"/>
                        <a:pt x="16944" y="5922"/>
                      </a:cubicBezTo>
                      <a:cubicBezTo>
                        <a:pt x="16944" y="6017"/>
                        <a:pt x="17039" y="6081"/>
                        <a:pt x="17102" y="6112"/>
                      </a:cubicBezTo>
                      <a:cubicBezTo>
                        <a:pt x="17165" y="6112"/>
                        <a:pt x="17197" y="6207"/>
                        <a:pt x="17197" y="6239"/>
                      </a:cubicBezTo>
                      <a:cubicBezTo>
                        <a:pt x="17197" y="6302"/>
                        <a:pt x="17197" y="6334"/>
                        <a:pt x="17165" y="6334"/>
                      </a:cubicBezTo>
                      <a:cubicBezTo>
                        <a:pt x="17134" y="6366"/>
                        <a:pt x="17007" y="6366"/>
                        <a:pt x="16880" y="6366"/>
                      </a:cubicBezTo>
                      <a:cubicBezTo>
                        <a:pt x="16659" y="6366"/>
                        <a:pt x="16310" y="6334"/>
                        <a:pt x="16184" y="6334"/>
                      </a:cubicBezTo>
                      <a:cubicBezTo>
                        <a:pt x="16057" y="6334"/>
                        <a:pt x="15930" y="6366"/>
                        <a:pt x="15835" y="6366"/>
                      </a:cubicBezTo>
                      <a:cubicBezTo>
                        <a:pt x="15772" y="6366"/>
                        <a:pt x="15740" y="6334"/>
                        <a:pt x="15709" y="6334"/>
                      </a:cubicBezTo>
                      <a:lnTo>
                        <a:pt x="15709" y="6302"/>
                      </a:lnTo>
                      <a:cubicBezTo>
                        <a:pt x="15740" y="6271"/>
                        <a:pt x="15835" y="6239"/>
                        <a:pt x="15899" y="6239"/>
                      </a:cubicBezTo>
                      <a:lnTo>
                        <a:pt x="15994" y="6239"/>
                      </a:lnTo>
                      <a:cubicBezTo>
                        <a:pt x="16152" y="6239"/>
                        <a:pt x="16500" y="6239"/>
                        <a:pt x="16659" y="5954"/>
                      </a:cubicBezTo>
                      <a:cubicBezTo>
                        <a:pt x="16690" y="5891"/>
                        <a:pt x="16722" y="5827"/>
                        <a:pt x="16722" y="5764"/>
                      </a:cubicBezTo>
                      <a:cubicBezTo>
                        <a:pt x="16722" y="5606"/>
                        <a:pt x="16595" y="5542"/>
                        <a:pt x="16500" y="5511"/>
                      </a:cubicBezTo>
                      <a:cubicBezTo>
                        <a:pt x="16405" y="5479"/>
                        <a:pt x="16310" y="5479"/>
                        <a:pt x="16247" y="5479"/>
                      </a:cubicBezTo>
                      <a:cubicBezTo>
                        <a:pt x="16120" y="5447"/>
                        <a:pt x="16057" y="5416"/>
                        <a:pt x="15899" y="5226"/>
                      </a:cubicBezTo>
                      <a:cubicBezTo>
                        <a:pt x="15867" y="5162"/>
                        <a:pt x="15867" y="5162"/>
                        <a:pt x="15867" y="5131"/>
                      </a:cubicBezTo>
                      <a:cubicBezTo>
                        <a:pt x="15867" y="5099"/>
                        <a:pt x="15867" y="5067"/>
                        <a:pt x="15899" y="5036"/>
                      </a:cubicBezTo>
                      <a:cubicBezTo>
                        <a:pt x="15930" y="4972"/>
                        <a:pt x="15994" y="4941"/>
                        <a:pt x="15994" y="4846"/>
                      </a:cubicBezTo>
                      <a:cubicBezTo>
                        <a:pt x="15994" y="4814"/>
                        <a:pt x="15994" y="4782"/>
                        <a:pt x="15994" y="4782"/>
                      </a:cubicBezTo>
                      <a:cubicBezTo>
                        <a:pt x="15962" y="4751"/>
                        <a:pt x="15962" y="4719"/>
                        <a:pt x="15930" y="4719"/>
                      </a:cubicBezTo>
                      <a:cubicBezTo>
                        <a:pt x="15962" y="4719"/>
                        <a:pt x="15962" y="4719"/>
                        <a:pt x="15994" y="4687"/>
                      </a:cubicBezTo>
                      <a:cubicBezTo>
                        <a:pt x="16120" y="4656"/>
                        <a:pt x="16120" y="4529"/>
                        <a:pt x="16184" y="4466"/>
                      </a:cubicBezTo>
                      <a:cubicBezTo>
                        <a:pt x="16184" y="4434"/>
                        <a:pt x="16215" y="4371"/>
                        <a:pt x="16215" y="4371"/>
                      </a:cubicBezTo>
                      <a:cubicBezTo>
                        <a:pt x="16279" y="4339"/>
                        <a:pt x="16405" y="4339"/>
                        <a:pt x="16500" y="4339"/>
                      </a:cubicBezTo>
                      <a:lnTo>
                        <a:pt x="16595" y="4339"/>
                      </a:lnTo>
                      <a:cubicBezTo>
                        <a:pt x="16627" y="4339"/>
                        <a:pt x="16627" y="4339"/>
                        <a:pt x="16627" y="4371"/>
                      </a:cubicBezTo>
                      <a:cubicBezTo>
                        <a:pt x="16659" y="4402"/>
                        <a:pt x="16659" y="4434"/>
                        <a:pt x="16690" y="4497"/>
                      </a:cubicBezTo>
                      <a:cubicBezTo>
                        <a:pt x="16713" y="4520"/>
                        <a:pt x="16751" y="4542"/>
                        <a:pt x="16783" y="4542"/>
                      </a:cubicBezTo>
                      <a:cubicBezTo>
                        <a:pt x="16796" y="4542"/>
                        <a:pt x="16808" y="4538"/>
                        <a:pt x="16817" y="4529"/>
                      </a:cubicBezTo>
                      <a:lnTo>
                        <a:pt x="16975" y="4529"/>
                      </a:lnTo>
                      <a:cubicBezTo>
                        <a:pt x="17102" y="4529"/>
                        <a:pt x="17197" y="4466"/>
                        <a:pt x="17260" y="4371"/>
                      </a:cubicBezTo>
                      <a:cubicBezTo>
                        <a:pt x="17324" y="4276"/>
                        <a:pt x="17355" y="4212"/>
                        <a:pt x="17387" y="4149"/>
                      </a:cubicBezTo>
                      <a:cubicBezTo>
                        <a:pt x="17387" y="4117"/>
                        <a:pt x="17387" y="4117"/>
                        <a:pt x="17387" y="4117"/>
                      </a:cubicBezTo>
                      <a:cubicBezTo>
                        <a:pt x="17387" y="3959"/>
                        <a:pt x="17260" y="3801"/>
                        <a:pt x="17007" y="3801"/>
                      </a:cubicBezTo>
                      <a:lnTo>
                        <a:pt x="16025" y="3801"/>
                      </a:lnTo>
                      <a:cubicBezTo>
                        <a:pt x="15962" y="3832"/>
                        <a:pt x="15899" y="3832"/>
                        <a:pt x="15804" y="3896"/>
                      </a:cubicBezTo>
                      <a:cubicBezTo>
                        <a:pt x="15740" y="3991"/>
                        <a:pt x="15740" y="4054"/>
                        <a:pt x="15740" y="4149"/>
                      </a:cubicBezTo>
                      <a:cubicBezTo>
                        <a:pt x="15740" y="4244"/>
                        <a:pt x="15772" y="4339"/>
                        <a:pt x="15772" y="4402"/>
                      </a:cubicBezTo>
                      <a:cubicBezTo>
                        <a:pt x="15740" y="4434"/>
                        <a:pt x="15740" y="4466"/>
                        <a:pt x="15740" y="4466"/>
                      </a:cubicBezTo>
                      <a:cubicBezTo>
                        <a:pt x="15740" y="4529"/>
                        <a:pt x="15772" y="4561"/>
                        <a:pt x="15804" y="4624"/>
                      </a:cubicBezTo>
                      <a:cubicBezTo>
                        <a:pt x="15804" y="4624"/>
                        <a:pt x="15804" y="4624"/>
                        <a:pt x="15804" y="4656"/>
                      </a:cubicBezTo>
                      <a:lnTo>
                        <a:pt x="15772" y="4656"/>
                      </a:lnTo>
                      <a:cubicBezTo>
                        <a:pt x="15709" y="4656"/>
                        <a:pt x="15645" y="4670"/>
                        <a:pt x="15582" y="4670"/>
                      </a:cubicBezTo>
                      <a:cubicBezTo>
                        <a:pt x="15550" y="4670"/>
                        <a:pt x="15518" y="4666"/>
                        <a:pt x="15487" y="4656"/>
                      </a:cubicBezTo>
                      <a:cubicBezTo>
                        <a:pt x="15518" y="4656"/>
                        <a:pt x="15518" y="4656"/>
                        <a:pt x="15550" y="4624"/>
                      </a:cubicBezTo>
                      <a:cubicBezTo>
                        <a:pt x="15582" y="4592"/>
                        <a:pt x="15645" y="4561"/>
                        <a:pt x="15645" y="4466"/>
                      </a:cubicBezTo>
                      <a:cubicBezTo>
                        <a:pt x="15677" y="4371"/>
                        <a:pt x="15709" y="4054"/>
                        <a:pt x="15709" y="4054"/>
                      </a:cubicBezTo>
                      <a:cubicBezTo>
                        <a:pt x="15740" y="4022"/>
                        <a:pt x="15740" y="4022"/>
                        <a:pt x="15709" y="3991"/>
                      </a:cubicBezTo>
                      <a:cubicBezTo>
                        <a:pt x="15709" y="3991"/>
                        <a:pt x="15677" y="3832"/>
                        <a:pt x="15487" y="3801"/>
                      </a:cubicBezTo>
                      <a:cubicBezTo>
                        <a:pt x="15455" y="3801"/>
                        <a:pt x="15423" y="3832"/>
                        <a:pt x="15360" y="3832"/>
                      </a:cubicBezTo>
                      <a:cubicBezTo>
                        <a:pt x="15265" y="3927"/>
                        <a:pt x="15233" y="3927"/>
                        <a:pt x="15202" y="3927"/>
                      </a:cubicBezTo>
                      <a:lnTo>
                        <a:pt x="15170" y="3927"/>
                      </a:lnTo>
                      <a:cubicBezTo>
                        <a:pt x="15170" y="3927"/>
                        <a:pt x="15138" y="3864"/>
                        <a:pt x="15107" y="3801"/>
                      </a:cubicBezTo>
                      <a:cubicBezTo>
                        <a:pt x="15075" y="3769"/>
                        <a:pt x="14980" y="3674"/>
                        <a:pt x="14885" y="3674"/>
                      </a:cubicBezTo>
                      <a:lnTo>
                        <a:pt x="14822" y="3674"/>
                      </a:lnTo>
                      <a:cubicBezTo>
                        <a:pt x="14568" y="3737"/>
                        <a:pt x="14505" y="3959"/>
                        <a:pt x="14473" y="3959"/>
                      </a:cubicBezTo>
                      <a:cubicBezTo>
                        <a:pt x="14442" y="3991"/>
                        <a:pt x="14347" y="4022"/>
                        <a:pt x="14315" y="4022"/>
                      </a:cubicBezTo>
                      <a:cubicBezTo>
                        <a:pt x="14252" y="3991"/>
                        <a:pt x="13998" y="3801"/>
                        <a:pt x="13998" y="3801"/>
                      </a:cubicBezTo>
                      <a:cubicBezTo>
                        <a:pt x="13998" y="3801"/>
                        <a:pt x="13967" y="3769"/>
                        <a:pt x="13967" y="3769"/>
                      </a:cubicBezTo>
                      <a:cubicBezTo>
                        <a:pt x="14062" y="3769"/>
                        <a:pt x="14188" y="3706"/>
                        <a:pt x="14252" y="3706"/>
                      </a:cubicBezTo>
                      <a:cubicBezTo>
                        <a:pt x="14283" y="3706"/>
                        <a:pt x="14283" y="3737"/>
                        <a:pt x="14283" y="3737"/>
                      </a:cubicBezTo>
                      <a:cubicBezTo>
                        <a:pt x="14347" y="3769"/>
                        <a:pt x="14410" y="3801"/>
                        <a:pt x="14442" y="3801"/>
                      </a:cubicBezTo>
                      <a:cubicBezTo>
                        <a:pt x="14505" y="3801"/>
                        <a:pt x="14568" y="3769"/>
                        <a:pt x="14600" y="3737"/>
                      </a:cubicBezTo>
                      <a:cubicBezTo>
                        <a:pt x="14663" y="3706"/>
                        <a:pt x="14695" y="3674"/>
                        <a:pt x="14695" y="3579"/>
                      </a:cubicBezTo>
                      <a:lnTo>
                        <a:pt x="14695" y="3547"/>
                      </a:lnTo>
                      <a:cubicBezTo>
                        <a:pt x="14695" y="3515"/>
                        <a:pt x="14727" y="3420"/>
                        <a:pt x="14727" y="3325"/>
                      </a:cubicBezTo>
                      <a:cubicBezTo>
                        <a:pt x="14727" y="3294"/>
                        <a:pt x="14727" y="3230"/>
                        <a:pt x="14695" y="3167"/>
                      </a:cubicBezTo>
                      <a:cubicBezTo>
                        <a:pt x="14663" y="3104"/>
                        <a:pt x="14600" y="3072"/>
                        <a:pt x="14537" y="3040"/>
                      </a:cubicBezTo>
                      <a:close/>
                    </a:path>
                  </a:pathLst>
                </a:custGeom>
                <a:solidFill>
                  <a:schemeClr val="accent2">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10;p23">
                  <a:extLst>
                    <a:ext uri="{FF2B5EF4-FFF2-40B4-BE49-F238E27FC236}">
                      <a16:creationId xmlns:a16="http://schemas.microsoft.com/office/drawing/2014/main" id="{E86B2EA2-E6A1-2F69-4EFE-DD7F6564EC68}"/>
                    </a:ext>
                  </a:extLst>
                </p:cNvPr>
                <p:cNvSpPr txBox="1"/>
                <p:nvPr/>
              </p:nvSpPr>
              <p:spPr>
                <a:xfrm>
                  <a:off x="1922705" y="1330889"/>
                  <a:ext cx="1109545" cy="59654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ES" sz="1800">
                      <a:solidFill>
                        <a:schemeClr val="tx1"/>
                      </a:solidFill>
                      <a:latin typeface="Fira Sans Medium"/>
                      <a:ea typeface="Fira Sans Medium"/>
                      <a:cs typeface="Fira Sans Medium"/>
                      <a:sym typeface="Fira Sans Medium"/>
                    </a:rPr>
                    <a:t>37 millones de personas tienen diabetes.</a:t>
                  </a:r>
                </a:p>
              </p:txBody>
            </p:sp>
            <p:sp>
              <p:nvSpPr>
                <p:cNvPr id="18" name="Google Shape;1811;p23">
                  <a:extLst>
                    <a:ext uri="{FF2B5EF4-FFF2-40B4-BE49-F238E27FC236}">
                      <a16:creationId xmlns:a16="http://schemas.microsoft.com/office/drawing/2014/main" id="{1A52212C-2196-FC63-8959-F9EA78A38C1F}"/>
                    </a:ext>
                  </a:extLst>
                </p:cNvPr>
                <p:cNvSpPr txBox="1"/>
                <p:nvPr/>
              </p:nvSpPr>
              <p:spPr>
                <a:xfrm>
                  <a:off x="1943922" y="1852978"/>
                  <a:ext cx="1643100" cy="36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tx1"/>
                      </a:solidFill>
                      <a:latin typeface="Roboto"/>
                      <a:ea typeface="Roboto"/>
                      <a:cs typeface="Roboto"/>
                      <a:sym typeface="Roboto"/>
                    </a:rPr>
                    <a:t>(1 de cada 10</a:t>
                  </a:r>
                  <a:r>
                    <a:rPr lang="en" sz="1100">
                      <a:solidFill>
                        <a:schemeClr val="tx1"/>
                      </a:solidFill>
                      <a:latin typeface="Roboto"/>
                      <a:ea typeface="Roboto"/>
                      <a:cs typeface="Roboto"/>
                      <a:sym typeface="Roboto"/>
                    </a:rPr>
                    <a:t>.)</a:t>
                  </a:r>
                  <a:endParaRPr sz="1100">
                    <a:solidFill>
                      <a:schemeClr val="tx1"/>
                    </a:solidFill>
                    <a:latin typeface="Roboto"/>
                    <a:ea typeface="Roboto"/>
                    <a:cs typeface="Roboto"/>
                    <a:sym typeface="Roboto"/>
                  </a:endParaRPr>
                </a:p>
              </p:txBody>
            </p:sp>
            <p:sp>
              <p:nvSpPr>
                <p:cNvPr id="24" name="Google Shape;1817;p23">
                  <a:extLst>
                    <a:ext uri="{FF2B5EF4-FFF2-40B4-BE49-F238E27FC236}">
                      <a16:creationId xmlns:a16="http://schemas.microsoft.com/office/drawing/2014/main" id="{6D70E1E4-668D-9D6C-54CB-2061E1090AB7}"/>
                    </a:ext>
                  </a:extLst>
                </p:cNvPr>
                <p:cNvSpPr txBox="1"/>
                <p:nvPr/>
              </p:nvSpPr>
              <p:spPr>
                <a:xfrm>
                  <a:off x="2760712" y="2538710"/>
                  <a:ext cx="1321200" cy="642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600">
                      <a:solidFill>
                        <a:schemeClr val="dk1"/>
                      </a:solidFill>
                      <a:latin typeface="Roboto"/>
                      <a:ea typeface="Roboto"/>
                      <a:cs typeface="Roboto"/>
                      <a:sym typeface="Roboto"/>
                    </a:rPr>
                    <a:t>20% de las personas no conocen que tienen diabetes.</a:t>
                  </a:r>
                  <a:endParaRPr sz="1600">
                    <a:solidFill>
                      <a:schemeClr val="dk1"/>
                    </a:solidFill>
                    <a:latin typeface="Roboto"/>
                    <a:ea typeface="Roboto"/>
                    <a:cs typeface="Roboto"/>
                    <a:sym typeface="Roboto"/>
                  </a:endParaRPr>
                </a:p>
              </p:txBody>
            </p:sp>
            <p:sp>
              <p:nvSpPr>
                <p:cNvPr id="25" name="Google Shape;1818;p23">
                  <a:extLst>
                    <a:ext uri="{FF2B5EF4-FFF2-40B4-BE49-F238E27FC236}">
                      <a16:creationId xmlns:a16="http://schemas.microsoft.com/office/drawing/2014/main" id="{106140D1-FD63-14A8-A63C-CFC076FD6131}"/>
                    </a:ext>
                  </a:extLst>
                </p:cNvPr>
                <p:cNvSpPr txBox="1"/>
                <p:nvPr/>
              </p:nvSpPr>
              <p:spPr>
                <a:xfrm>
                  <a:off x="5005794" y="2535104"/>
                  <a:ext cx="1421040" cy="64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solidFill>
                        <a:schemeClr val="dk1"/>
                      </a:solidFill>
                      <a:latin typeface="Roboto"/>
                      <a:ea typeface="Roboto"/>
                      <a:cs typeface="Roboto"/>
                      <a:sym typeface="Roboto"/>
                    </a:rPr>
                    <a:t>80% de las personas no conocen que tienen prediabetes.</a:t>
                  </a:r>
                  <a:endParaRPr sz="1100">
                    <a:latin typeface="Roboto"/>
                    <a:ea typeface="Roboto"/>
                    <a:cs typeface="Roboto"/>
                    <a:sym typeface="Roboto"/>
                  </a:endParaRPr>
                </a:p>
              </p:txBody>
            </p:sp>
            <p:sp>
              <p:nvSpPr>
                <p:cNvPr id="136" name="Google Shape;1739;p23">
                  <a:extLst>
                    <a:ext uri="{FF2B5EF4-FFF2-40B4-BE49-F238E27FC236}">
                      <a16:creationId xmlns:a16="http://schemas.microsoft.com/office/drawing/2014/main" id="{69B1A98B-200F-E9BA-E9EE-36BB655458B0}"/>
                    </a:ext>
                  </a:extLst>
                </p:cNvPr>
                <p:cNvSpPr/>
                <p:nvPr/>
              </p:nvSpPr>
              <p:spPr>
                <a:xfrm>
                  <a:off x="2395376" y="2934266"/>
                  <a:ext cx="147359" cy="325313"/>
                </a:xfrm>
                <a:custGeom>
                  <a:avLst/>
                  <a:gdLst/>
                  <a:ahLst/>
                  <a:cxnLst/>
                  <a:rect l="l" t="t" r="r" b="b"/>
                  <a:pathLst>
                    <a:path w="4720" h="10420" extrusionOk="0">
                      <a:moveTo>
                        <a:pt x="2376" y="1"/>
                      </a:moveTo>
                      <a:cubicBezTo>
                        <a:pt x="1837" y="1"/>
                        <a:pt x="1362" y="349"/>
                        <a:pt x="1362" y="792"/>
                      </a:cubicBezTo>
                      <a:cubicBezTo>
                        <a:pt x="1362" y="1236"/>
                        <a:pt x="1837" y="1584"/>
                        <a:pt x="2376" y="1584"/>
                      </a:cubicBezTo>
                      <a:cubicBezTo>
                        <a:pt x="2946" y="1584"/>
                        <a:pt x="3421" y="1236"/>
                        <a:pt x="3421" y="792"/>
                      </a:cubicBezTo>
                      <a:cubicBezTo>
                        <a:pt x="3421" y="381"/>
                        <a:pt x="2946" y="1"/>
                        <a:pt x="2376" y="1"/>
                      </a:cubicBezTo>
                      <a:close/>
                      <a:moveTo>
                        <a:pt x="919" y="1869"/>
                      </a:moveTo>
                      <a:cubicBezTo>
                        <a:pt x="412" y="1869"/>
                        <a:pt x="1" y="2217"/>
                        <a:pt x="1" y="2597"/>
                      </a:cubicBezTo>
                      <a:lnTo>
                        <a:pt x="1" y="5511"/>
                      </a:lnTo>
                      <a:cubicBezTo>
                        <a:pt x="1" y="5669"/>
                        <a:pt x="191" y="5828"/>
                        <a:pt x="412" y="5828"/>
                      </a:cubicBezTo>
                      <a:cubicBezTo>
                        <a:pt x="634" y="5828"/>
                        <a:pt x="824" y="5669"/>
                        <a:pt x="824" y="5511"/>
                      </a:cubicBezTo>
                      <a:lnTo>
                        <a:pt x="824" y="2851"/>
                      </a:lnTo>
                      <a:lnTo>
                        <a:pt x="982" y="2851"/>
                      </a:lnTo>
                      <a:lnTo>
                        <a:pt x="982" y="9945"/>
                      </a:lnTo>
                      <a:cubicBezTo>
                        <a:pt x="982" y="10198"/>
                        <a:pt x="1267" y="10420"/>
                        <a:pt x="1584" y="10420"/>
                      </a:cubicBezTo>
                      <a:cubicBezTo>
                        <a:pt x="1932" y="10420"/>
                        <a:pt x="2217" y="10198"/>
                        <a:pt x="2217" y="9945"/>
                      </a:cubicBezTo>
                      <a:lnTo>
                        <a:pt x="2217" y="6049"/>
                      </a:lnTo>
                      <a:lnTo>
                        <a:pt x="2534" y="6049"/>
                      </a:lnTo>
                      <a:lnTo>
                        <a:pt x="2534" y="9945"/>
                      </a:lnTo>
                      <a:cubicBezTo>
                        <a:pt x="2534" y="10198"/>
                        <a:pt x="2819" y="10420"/>
                        <a:pt x="3136" y="10420"/>
                      </a:cubicBezTo>
                      <a:cubicBezTo>
                        <a:pt x="3484" y="10420"/>
                        <a:pt x="3737" y="10198"/>
                        <a:pt x="3737" y="9945"/>
                      </a:cubicBezTo>
                      <a:lnTo>
                        <a:pt x="3737" y="2851"/>
                      </a:lnTo>
                      <a:lnTo>
                        <a:pt x="3928" y="2851"/>
                      </a:lnTo>
                      <a:lnTo>
                        <a:pt x="3928" y="5511"/>
                      </a:lnTo>
                      <a:cubicBezTo>
                        <a:pt x="3928" y="5669"/>
                        <a:pt x="4086" y="5796"/>
                        <a:pt x="4308" y="5796"/>
                      </a:cubicBezTo>
                      <a:cubicBezTo>
                        <a:pt x="4561" y="5796"/>
                        <a:pt x="4719" y="5669"/>
                        <a:pt x="4719" y="5511"/>
                      </a:cubicBezTo>
                      <a:lnTo>
                        <a:pt x="4719" y="2597"/>
                      </a:lnTo>
                      <a:cubicBezTo>
                        <a:pt x="4719" y="2217"/>
                        <a:pt x="4308" y="1869"/>
                        <a:pt x="3801" y="1869"/>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738;p23">
                  <a:extLst>
                    <a:ext uri="{FF2B5EF4-FFF2-40B4-BE49-F238E27FC236}">
                      <a16:creationId xmlns:a16="http://schemas.microsoft.com/office/drawing/2014/main" id="{0F4CFDCC-0A53-DEFD-7722-C6BE048FBC4C}"/>
                    </a:ext>
                  </a:extLst>
                </p:cNvPr>
                <p:cNvSpPr/>
                <p:nvPr/>
              </p:nvSpPr>
              <p:spPr>
                <a:xfrm>
                  <a:off x="4552085" y="2910944"/>
                  <a:ext cx="147359" cy="325313"/>
                </a:xfrm>
                <a:custGeom>
                  <a:avLst/>
                  <a:gdLst/>
                  <a:ahLst/>
                  <a:cxnLst/>
                  <a:rect l="l" t="t" r="r" b="b"/>
                  <a:pathLst>
                    <a:path w="4720" h="10420" extrusionOk="0">
                      <a:moveTo>
                        <a:pt x="2376" y="0"/>
                      </a:moveTo>
                      <a:cubicBezTo>
                        <a:pt x="1806" y="0"/>
                        <a:pt x="1363" y="348"/>
                        <a:pt x="1363" y="792"/>
                      </a:cubicBezTo>
                      <a:cubicBezTo>
                        <a:pt x="1363" y="1235"/>
                        <a:pt x="1806" y="1584"/>
                        <a:pt x="2376" y="1584"/>
                      </a:cubicBezTo>
                      <a:cubicBezTo>
                        <a:pt x="2946" y="1584"/>
                        <a:pt x="3390" y="1235"/>
                        <a:pt x="3390" y="792"/>
                      </a:cubicBezTo>
                      <a:cubicBezTo>
                        <a:pt x="3390" y="380"/>
                        <a:pt x="2946" y="0"/>
                        <a:pt x="2376" y="0"/>
                      </a:cubicBezTo>
                      <a:close/>
                      <a:moveTo>
                        <a:pt x="919" y="1869"/>
                      </a:moveTo>
                      <a:cubicBezTo>
                        <a:pt x="413" y="1869"/>
                        <a:pt x="1" y="2217"/>
                        <a:pt x="1" y="2597"/>
                      </a:cubicBezTo>
                      <a:lnTo>
                        <a:pt x="1" y="5511"/>
                      </a:lnTo>
                      <a:cubicBezTo>
                        <a:pt x="1" y="5669"/>
                        <a:pt x="159" y="5827"/>
                        <a:pt x="413" y="5827"/>
                      </a:cubicBezTo>
                      <a:cubicBezTo>
                        <a:pt x="634" y="5827"/>
                        <a:pt x="793" y="5669"/>
                        <a:pt x="793" y="5511"/>
                      </a:cubicBezTo>
                      <a:lnTo>
                        <a:pt x="793" y="2850"/>
                      </a:lnTo>
                      <a:lnTo>
                        <a:pt x="983" y="2850"/>
                      </a:lnTo>
                      <a:lnTo>
                        <a:pt x="983" y="9944"/>
                      </a:lnTo>
                      <a:cubicBezTo>
                        <a:pt x="983" y="10198"/>
                        <a:pt x="1236" y="10419"/>
                        <a:pt x="1584" y="10419"/>
                      </a:cubicBezTo>
                      <a:cubicBezTo>
                        <a:pt x="1933" y="10419"/>
                        <a:pt x="2186" y="10198"/>
                        <a:pt x="2186" y="9944"/>
                      </a:cubicBezTo>
                      <a:lnTo>
                        <a:pt x="2186" y="6049"/>
                      </a:lnTo>
                      <a:lnTo>
                        <a:pt x="2535" y="6049"/>
                      </a:lnTo>
                      <a:lnTo>
                        <a:pt x="2535" y="9944"/>
                      </a:lnTo>
                      <a:cubicBezTo>
                        <a:pt x="2535" y="10198"/>
                        <a:pt x="2788" y="10419"/>
                        <a:pt x="3136" y="10419"/>
                      </a:cubicBezTo>
                      <a:cubicBezTo>
                        <a:pt x="3485" y="10419"/>
                        <a:pt x="3738" y="10198"/>
                        <a:pt x="3738" y="9944"/>
                      </a:cubicBezTo>
                      <a:lnTo>
                        <a:pt x="3738" y="2850"/>
                      </a:lnTo>
                      <a:lnTo>
                        <a:pt x="3896" y="2850"/>
                      </a:lnTo>
                      <a:lnTo>
                        <a:pt x="3896" y="5479"/>
                      </a:lnTo>
                      <a:cubicBezTo>
                        <a:pt x="3896" y="5669"/>
                        <a:pt x="4086" y="5796"/>
                        <a:pt x="4308" y="5796"/>
                      </a:cubicBezTo>
                      <a:cubicBezTo>
                        <a:pt x="4530" y="5796"/>
                        <a:pt x="4720" y="5669"/>
                        <a:pt x="4720" y="5479"/>
                      </a:cubicBezTo>
                      <a:lnTo>
                        <a:pt x="4720" y="2597"/>
                      </a:lnTo>
                      <a:cubicBezTo>
                        <a:pt x="4720" y="2217"/>
                        <a:pt x="4308" y="1869"/>
                        <a:pt x="3801" y="1869"/>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738;p23">
                  <a:extLst>
                    <a:ext uri="{FF2B5EF4-FFF2-40B4-BE49-F238E27FC236}">
                      <a16:creationId xmlns:a16="http://schemas.microsoft.com/office/drawing/2014/main" id="{775175C2-6AF4-0010-6C67-3957D01A2987}"/>
                    </a:ext>
                  </a:extLst>
                </p:cNvPr>
                <p:cNvSpPr/>
                <p:nvPr/>
              </p:nvSpPr>
              <p:spPr>
                <a:xfrm>
                  <a:off x="4758554" y="2910943"/>
                  <a:ext cx="147359" cy="325313"/>
                </a:xfrm>
                <a:custGeom>
                  <a:avLst/>
                  <a:gdLst/>
                  <a:ahLst/>
                  <a:cxnLst/>
                  <a:rect l="l" t="t" r="r" b="b"/>
                  <a:pathLst>
                    <a:path w="4720" h="10420" extrusionOk="0">
                      <a:moveTo>
                        <a:pt x="2376" y="0"/>
                      </a:moveTo>
                      <a:cubicBezTo>
                        <a:pt x="1806" y="0"/>
                        <a:pt x="1363" y="348"/>
                        <a:pt x="1363" y="792"/>
                      </a:cubicBezTo>
                      <a:cubicBezTo>
                        <a:pt x="1363" y="1235"/>
                        <a:pt x="1806" y="1584"/>
                        <a:pt x="2376" y="1584"/>
                      </a:cubicBezTo>
                      <a:cubicBezTo>
                        <a:pt x="2946" y="1584"/>
                        <a:pt x="3390" y="1235"/>
                        <a:pt x="3390" y="792"/>
                      </a:cubicBezTo>
                      <a:cubicBezTo>
                        <a:pt x="3390" y="380"/>
                        <a:pt x="2946" y="0"/>
                        <a:pt x="2376" y="0"/>
                      </a:cubicBezTo>
                      <a:close/>
                      <a:moveTo>
                        <a:pt x="919" y="1869"/>
                      </a:moveTo>
                      <a:cubicBezTo>
                        <a:pt x="413" y="1869"/>
                        <a:pt x="1" y="2217"/>
                        <a:pt x="1" y="2597"/>
                      </a:cubicBezTo>
                      <a:lnTo>
                        <a:pt x="1" y="5511"/>
                      </a:lnTo>
                      <a:cubicBezTo>
                        <a:pt x="1" y="5669"/>
                        <a:pt x="159" y="5827"/>
                        <a:pt x="413" y="5827"/>
                      </a:cubicBezTo>
                      <a:cubicBezTo>
                        <a:pt x="634" y="5827"/>
                        <a:pt x="793" y="5669"/>
                        <a:pt x="793" y="5511"/>
                      </a:cubicBezTo>
                      <a:lnTo>
                        <a:pt x="793" y="2850"/>
                      </a:lnTo>
                      <a:lnTo>
                        <a:pt x="983" y="2850"/>
                      </a:lnTo>
                      <a:lnTo>
                        <a:pt x="983" y="9944"/>
                      </a:lnTo>
                      <a:cubicBezTo>
                        <a:pt x="983" y="10198"/>
                        <a:pt x="1236" y="10419"/>
                        <a:pt x="1584" y="10419"/>
                      </a:cubicBezTo>
                      <a:cubicBezTo>
                        <a:pt x="1933" y="10419"/>
                        <a:pt x="2186" y="10198"/>
                        <a:pt x="2186" y="9944"/>
                      </a:cubicBezTo>
                      <a:lnTo>
                        <a:pt x="2186" y="6049"/>
                      </a:lnTo>
                      <a:lnTo>
                        <a:pt x="2535" y="6049"/>
                      </a:lnTo>
                      <a:lnTo>
                        <a:pt x="2535" y="9944"/>
                      </a:lnTo>
                      <a:cubicBezTo>
                        <a:pt x="2535" y="10198"/>
                        <a:pt x="2788" y="10419"/>
                        <a:pt x="3136" y="10419"/>
                      </a:cubicBezTo>
                      <a:cubicBezTo>
                        <a:pt x="3485" y="10419"/>
                        <a:pt x="3738" y="10198"/>
                        <a:pt x="3738" y="9944"/>
                      </a:cubicBezTo>
                      <a:lnTo>
                        <a:pt x="3738" y="2850"/>
                      </a:lnTo>
                      <a:lnTo>
                        <a:pt x="3896" y="2850"/>
                      </a:lnTo>
                      <a:lnTo>
                        <a:pt x="3896" y="5479"/>
                      </a:lnTo>
                      <a:cubicBezTo>
                        <a:pt x="3896" y="5669"/>
                        <a:pt x="4086" y="5796"/>
                        <a:pt x="4308" y="5796"/>
                      </a:cubicBezTo>
                      <a:cubicBezTo>
                        <a:pt x="4530" y="5796"/>
                        <a:pt x="4720" y="5669"/>
                        <a:pt x="4720" y="5479"/>
                      </a:cubicBezTo>
                      <a:lnTo>
                        <a:pt x="4720" y="2597"/>
                      </a:lnTo>
                      <a:cubicBezTo>
                        <a:pt x="4720" y="2217"/>
                        <a:pt x="4308" y="1869"/>
                        <a:pt x="3801" y="1869"/>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737;p23">
                  <a:extLst>
                    <a:ext uri="{FF2B5EF4-FFF2-40B4-BE49-F238E27FC236}">
                      <a16:creationId xmlns:a16="http://schemas.microsoft.com/office/drawing/2014/main" id="{78806CEB-5228-38FB-5DB2-99F2ED19DF52}"/>
                    </a:ext>
                  </a:extLst>
                </p:cNvPr>
                <p:cNvSpPr/>
                <p:nvPr/>
              </p:nvSpPr>
              <p:spPr>
                <a:xfrm>
                  <a:off x="4345895" y="2501866"/>
                  <a:ext cx="147359" cy="325313"/>
                </a:xfrm>
                <a:custGeom>
                  <a:avLst/>
                  <a:gdLst/>
                  <a:ahLst/>
                  <a:cxnLst/>
                  <a:rect l="l" t="t" r="r" b="b"/>
                  <a:pathLst>
                    <a:path w="4720" h="10420" extrusionOk="0">
                      <a:moveTo>
                        <a:pt x="2376" y="0"/>
                      </a:moveTo>
                      <a:cubicBezTo>
                        <a:pt x="1837" y="0"/>
                        <a:pt x="1362" y="348"/>
                        <a:pt x="1362" y="792"/>
                      </a:cubicBezTo>
                      <a:cubicBezTo>
                        <a:pt x="1362" y="1235"/>
                        <a:pt x="1837" y="1584"/>
                        <a:pt x="2376" y="1584"/>
                      </a:cubicBezTo>
                      <a:cubicBezTo>
                        <a:pt x="2946" y="1584"/>
                        <a:pt x="3421" y="1235"/>
                        <a:pt x="3421" y="792"/>
                      </a:cubicBezTo>
                      <a:cubicBezTo>
                        <a:pt x="3421" y="380"/>
                        <a:pt x="2946" y="0"/>
                        <a:pt x="2376" y="0"/>
                      </a:cubicBezTo>
                      <a:close/>
                      <a:moveTo>
                        <a:pt x="919" y="1869"/>
                      </a:moveTo>
                      <a:cubicBezTo>
                        <a:pt x="412" y="1869"/>
                        <a:pt x="1" y="2217"/>
                        <a:pt x="1" y="2597"/>
                      </a:cubicBezTo>
                      <a:lnTo>
                        <a:pt x="1" y="5511"/>
                      </a:lnTo>
                      <a:cubicBezTo>
                        <a:pt x="1" y="5669"/>
                        <a:pt x="191" y="5827"/>
                        <a:pt x="412" y="5827"/>
                      </a:cubicBezTo>
                      <a:cubicBezTo>
                        <a:pt x="634" y="5827"/>
                        <a:pt x="824" y="5669"/>
                        <a:pt x="824" y="5511"/>
                      </a:cubicBezTo>
                      <a:lnTo>
                        <a:pt x="824" y="2850"/>
                      </a:lnTo>
                      <a:lnTo>
                        <a:pt x="982" y="2850"/>
                      </a:lnTo>
                      <a:lnTo>
                        <a:pt x="982" y="9944"/>
                      </a:lnTo>
                      <a:cubicBezTo>
                        <a:pt x="982" y="10198"/>
                        <a:pt x="1267" y="10419"/>
                        <a:pt x="1584" y="10419"/>
                      </a:cubicBezTo>
                      <a:cubicBezTo>
                        <a:pt x="1932" y="10419"/>
                        <a:pt x="2217" y="10198"/>
                        <a:pt x="2217" y="9944"/>
                      </a:cubicBezTo>
                      <a:lnTo>
                        <a:pt x="2217" y="6049"/>
                      </a:lnTo>
                      <a:lnTo>
                        <a:pt x="2534" y="6049"/>
                      </a:lnTo>
                      <a:lnTo>
                        <a:pt x="2534" y="9944"/>
                      </a:lnTo>
                      <a:cubicBezTo>
                        <a:pt x="2534" y="10198"/>
                        <a:pt x="2819" y="10419"/>
                        <a:pt x="3136" y="10419"/>
                      </a:cubicBezTo>
                      <a:cubicBezTo>
                        <a:pt x="3484" y="10419"/>
                        <a:pt x="3737" y="10198"/>
                        <a:pt x="3737" y="9944"/>
                      </a:cubicBezTo>
                      <a:lnTo>
                        <a:pt x="3737" y="2850"/>
                      </a:lnTo>
                      <a:lnTo>
                        <a:pt x="3928" y="2850"/>
                      </a:lnTo>
                      <a:lnTo>
                        <a:pt x="3928" y="5479"/>
                      </a:lnTo>
                      <a:cubicBezTo>
                        <a:pt x="3928" y="5669"/>
                        <a:pt x="4086" y="5796"/>
                        <a:pt x="4308" y="5796"/>
                      </a:cubicBezTo>
                      <a:cubicBezTo>
                        <a:pt x="4561" y="5796"/>
                        <a:pt x="4719" y="5669"/>
                        <a:pt x="4719" y="5479"/>
                      </a:cubicBezTo>
                      <a:lnTo>
                        <a:pt x="4719" y="2597"/>
                      </a:lnTo>
                      <a:cubicBezTo>
                        <a:pt x="4719" y="2217"/>
                        <a:pt x="4308" y="1869"/>
                        <a:pt x="3801" y="1869"/>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737;p23">
                  <a:extLst>
                    <a:ext uri="{FF2B5EF4-FFF2-40B4-BE49-F238E27FC236}">
                      <a16:creationId xmlns:a16="http://schemas.microsoft.com/office/drawing/2014/main" id="{A55CDB53-4943-DF38-3102-36FA3BA01335}"/>
                    </a:ext>
                  </a:extLst>
                </p:cNvPr>
                <p:cNvSpPr/>
                <p:nvPr/>
              </p:nvSpPr>
              <p:spPr>
                <a:xfrm>
                  <a:off x="4552084" y="2504268"/>
                  <a:ext cx="147359" cy="325313"/>
                </a:xfrm>
                <a:custGeom>
                  <a:avLst/>
                  <a:gdLst/>
                  <a:ahLst/>
                  <a:cxnLst/>
                  <a:rect l="l" t="t" r="r" b="b"/>
                  <a:pathLst>
                    <a:path w="4720" h="10420" extrusionOk="0">
                      <a:moveTo>
                        <a:pt x="2376" y="0"/>
                      </a:moveTo>
                      <a:cubicBezTo>
                        <a:pt x="1837" y="0"/>
                        <a:pt x="1362" y="348"/>
                        <a:pt x="1362" y="792"/>
                      </a:cubicBezTo>
                      <a:cubicBezTo>
                        <a:pt x="1362" y="1235"/>
                        <a:pt x="1837" y="1584"/>
                        <a:pt x="2376" y="1584"/>
                      </a:cubicBezTo>
                      <a:cubicBezTo>
                        <a:pt x="2946" y="1584"/>
                        <a:pt x="3421" y="1235"/>
                        <a:pt x="3421" y="792"/>
                      </a:cubicBezTo>
                      <a:cubicBezTo>
                        <a:pt x="3421" y="380"/>
                        <a:pt x="2946" y="0"/>
                        <a:pt x="2376" y="0"/>
                      </a:cubicBezTo>
                      <a:close/>
                      <a:moveTo>
                        <a:pt x="919" y="1869"/>
                      </a:moveTo>
                      <a:cubicBezTo>
                        <a:pt x="412" y="1869"/>
                        <a:pt x="1" y="2217"/>
                        <a:pt x="1" y="2597"/>
                      </a:cubicBezTo>
                      <a:lnTo>
                        <a:pt x="1" y="5511"/>
                      </a:lnTo>
                      <a:cubicBezTo>
                        <a:pt x="1" y="5669"/>
                        <a:pt x="191" y="5827"/>
                        <a:pt x="412" y="5827"/>
                      </a:cubicBezTo>
                      <a:cubicBezTo>
                        <a:pt x="634" y="5827"/>
                        <a:pt x="824" y="5669"/>
                        <a:pt x="824" y="5511"/>
                      </a:cubicBezTo>
                      <a:lnTo>
                        <a:pt x="824" y="2850"/>
                      </a:lnTo>
                      <a:lnTo>
                        <a:pt x="982" y="2850"/>
                      </a:lnTo>
                      <a:lnTo>
                        <a:pt x="982" y="9944"/>
                      </a:lnTo>
                      <a:cubicBezTo>
                        <a:pt x="982" y="10198"/>
                        <a:pt x="1267" y="10419"/>
                        <a:pt x="1584" y="10419"/>
                      </a:cubicBezTo>
                      <a:cubicBezTo>
                        <a:pt x="1932" y="10419"/>
                        <a:pt x="2217" y="10198"/>
                        <a:pt x="2217" y="9944"/>
                      </a:cubicBezTo>
                      <a:lnTo>
                        <a:pt x="2217" y="6049"/>
                      </a:lnTo>
                      <a:lnTo>
                        <a:pt x="2534" y="6049"/>
                      </a:lnTo>
                      <a:lnTo>
                        <a:pt x="2534" y="9944"/>
                      </a:lnTo>
                      <a:cubicBezTo>
                        <a:pt x="2534" y="10198"/>
                        <a:pt x="2819" y="10419"/>
                        <a:pt x="3136" y="10419"/>
                      </a:cubicBezTo>
                      <a:cubicBezTo>
                        <a:pt x="3484" y="10419"/>
                        <a:pt x="3737" y="10198"/>
                        <a:pt x="3737" y="9944"/>
                      </a:cubicBezTo>
                      <a:lnTo>
                        <a:pt x="3737" y="2850"/>
                      </a:lnTo>
                      <a:lnTo>
                        <a:pt x="3928" y="2850"/>
                      </a:lnTo>
                      <a:lnTo>
                        <a:pt x="3928" y="5479"/>
                      </a:lnTo>
                      <a:cubicBezTo>
                        <a:pt x="3928" y="5669"/>
                        <a:pt x="4086" y="5796"/>
                        <a:pt x="4308" y="5796"/>
                      </a:cubicBezTo>
                      <a:cubicBezTo>
                        <a:pt x="4561" y="5796"/>
                        <a:pt x="4719" y="5669"/>
                        <a:pt x="4719" y="5479"/>
                      </a:cubicBezTo>
                      <a:lnTo>
                        <a:pt x="4719" y="2597"/>
                      </a:lnTo>
                      <a:cubicBezTo>
                        <a:pt x="4719" y="2217"/>
                        <a:pt x="4308" y="1869"/>
                        <a:pt x="3801" y="1869"/>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737;p23">
                  <a:extLst>
                    <a:ext uri="{FF2B5EF4-FFF2-40B4-BE49-F238E27FC236}">
                      <a16:creationId xmlns:a16="http://schemas.microsoft.com/office/drawing/2014/main" id="{2474FE44-292B-AC9F-F60B-AC586F2BADA8}"/>
                    </a:ext>
                  </a:extLst>
                </p:cNvPr>
                <p:cNvSpPr/>
                <p:nvPr/>
              </p:nvSpPr>
              <p:spPr>
                <a:xfrm>
                  <a:off x="4141367" y="2504306"/>
                  <a:ext cx="147359" cy="325313"/>
                </a:xfrm>
                <a:custGeom>
                  <a:avLst/>
                  <a:gdLst/>
                  <a:ahLst/>
                  <a:cxnLst/>
                  <a:rect l="l" t="t" r="r" b="b"/>
                  <a:pathLst>
                    <a:path w="4720" h="10420" extrusionOk="0">
                      <a:moveTo>
                        <a:pt x="2376" y="0"/>
                      </a:moveTo>
                      <a:cubicBezTo>
                        <a:pt x="1837" y="0"/>
                        <a:pt x="1362" y="348"/>
                        <a:pt x="1362" y="792"/>
                      </a:cubicBezTo>
                      <a:cubicBezTo>
                        <a:pt x="1362" y="1235"/>
                        <a:pt x="1837" y="1584"/>
                        <a:pt x="2376" y="1584"/>
                      </a:cubicBezTo>
                      <a:cubicBezTo>
                        <a:pt x="2946" y="1584"/>
                        <a:pt x="3421" y="1235"/>
                        <a:pt x="3421" y="792"/>
                      </a:cubicBezTo>
                      <a:cubicBezTo>
                        <a:pt x="3421" y="380"/>
                        <a:pt x="2946" y="0"/>
                        <a:pt x="2376" y="0"/>
                      </a:cubicBezTo>
                      <a:close/>
                      <a:moveTo>
                        <a:pt x="919" y="1869"/>
                      </a:moveTo>
                      <a:cubicBezTo>
                        <a:pt x="412" y="1869"/>
                        <a:pt x="1" y="2217"/>
                        <a:pt x="1" y="2597"/>
                      </a:cubicBezTo>
                      <a:lnTo>
                        <a:pt x="1" y="5511"/>
                      </a:lnTo>
                      <a:cubicBezTo>
                        <a:pt x="1" y="5669"/>
                        <a:pt x="191" y="5827"/>
                        <a:pt x="412" y="5827"/>
                      </a:cubicBezTo>
                      <a:cubicBezTo>
                        <a:pt x="634" y="5827"/>
                        <a:pt x="824" y="5669"/>
                        <a:pt x="824" y="5511"/>
                      </a:cubicBezTo>
                      <a:lnTo>
                        <a:pt x="824" y="2850"/>
                      </a:lnTo>
                      <a:lnTo>
                        <a:pt x="982" y="2850"/>
                      </a:lnTo>
                      <a:lnTo>
                        <a:pt x="982" y="9944"/>
                      </a:lnTo>
                      <a:cubicBezTo>
                        <a:pt x="982" y="10198"/>
                        <a:pt x="1267" y="10419"/>
                        <a:pt x="1584" y="10419"/>
                      </a:cubicBezTo>
                      <a:cubicBezTo>
                        <a:pt x="1932" y="10419"/>
                        <a:pt x="2217" y="10198"/>
                        <a:pt x="2217" y="9944"/>
                      </a:cubicBezTo>
                      <a:lnTo>
                        <a:pt x="2217" y="6049"/>
                      </a:lnTo>
                      <a:lnTo>
                        <a:pt x="2534" y="6049"/>
                      </a:lnTo>
                      <a:lnTo>
                        <a:pt x="2534" y="9944"/>
                      </a:lnTo>
                      <a:cubicBezTo>
                        <a:pt x="2534" y="10198"/>
                        <a:pt x="2819" y="10419"/>
                        <a:pt x="3136" y="10419"/>
                      </a:cubicBezTo>
                      <a:cubicBezTo>
                        <a:pt x="3484" y="10419"/>
                        <a:pt x="3737" y="10198"/>
                        <a:pt x="3737" y="9944"/>
                      </a:cubicBezTo>
                      <a:lnTo>
                        <a:pt x="3737" y="2850"/>
                      </a:lnTo>
                      <a:lnTo>
                        <a:pt x="3928" y="2850"/>
                      </a:lnTo>
                      <a:lnTo>
                        <a:pt x="3928" y="5479"/>
                      </a:lnTo>
                      <a:cubicBezTo>
                        <a:pt x="3928" y="5669"/>
                        <a:pt x="4086" y="5796"/>
                        <a:pt x="4308" y="5796"/>
                      </a:cubicBezTo>
                      <a:cubicBezTo>
                        <a:pt x="4561" y="5796"/>
                        <a:pt x="4719" y="5669"/>
                        <a:pt x="4719" y="5479"/>
                      </a:cubicBezTo>
                      <a:lnTo>
                        <a:pt x="4719" y="2597"/>
                      </a:lnTo>
                      <a:cubicBezTo>
                        <a:pt x="4719" y="2217"/>
                        <a:pt x="4308" y="1869"/>
                        <a:pt x="3801" y="1869"/>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737;p23">
                  <a:extLst>
                    <a:ext uri="{FF2B5EF4-FFF2-40B4-BE49-F238E27FC236}">
                      <a16:creationId xmlns:a16="http://schemas.microsoft.com/office/drawing/2014/main" id="{09470B27-F34C-BEBA-91CC-EC0D3EC619DB}"/>
                    </a:ext>
                  </a:extLst>
                </p:cNvPr>
                <p:cNvSpPr/>
                <p:nvPr/>
              </p:nvSpPr>
              <p:spPr>
                <a:xfrm>
                  <a:off x="4753786" y="2501361"/>
                  <a:ext cx="147359" cy="325313"/>
                </a:xfrm>
                <a:custGeom>
                  <a:avLst/>
                  <a:gdLst/>
                  <a:ahLst/>
                  <a:cxnLst/>
                  <a:rect l="l" t="t" r="r" b="b"/>
                  <a:pathLst>
                    <a:path w="4720" h="10420" extrusionOk="0">
                      <a:moveTo>
                        <a:pt x="2376" y="0"/>
                      </a:moveTo>
                      <a:cubicBezTo>
                        <a:pt x="1837" y="0"/>
                        <a:pt x="1362" y="348"/>
                        <a:pt x="1362" y="792"/>
                      </a:cubicBezTo>
                      <a:cubicBezTo>
                        <a:pt x="1362" y="1235"/>
                        <a:pt x="1837" y="1584"/>
                        <a:pt x="2376" y="1584"/>
                      </a:cubicBezTo>
                      <a:cubicBezTo>
                        <a:pt x="2946" y="1584"/>
                        <a:pt x="3421" y="1235"/>
                        <a:pt x="3421" y="792"/>
                      </a:cubicBezTo>
                      <a:cubicBezTo>
                        <a:pt x="3421" y="380"/>
                        <a:pt x="2946" y="0"/>
                        <a:pt x="2376" y="0"/>
                      </a:cubicBezTo>
                      <a:close/>
                      <a:moveTo>
                        <a:pt x="919" y="1869"/>
                      </a:moveTo>
                      <a:cubicBezTo>
                        <a:pt x="412" y="1869"/>
                        <a:pt x="1" y="2217"/>
                        <a:pt x="1" y="2597"/>
                      </a:cubicBezTo>
                      <a:lnTo>
                        <a:pt x="1" y="5511"/>
                      </a:lnTo>
                      <a:cubicBezTo>
                        <a:pt x="1" y="5669"/>
                        <a:pt x="191" y="5827"/>
                        <a:pt x="412" y="5827"/>
                      </a:cubicBezTo>
                      <a:cubicBezTo>
                        <a:pt x="634" y="5827"/>
                        <a:pt x="824" y="5669"/>
                        <a:pt x="824" y="5511"/>
                      </a:cubicBezTo>
                      <a:lnTo>
                        <a:pt x="824" y="2850"/>
                      </a:lnTo>
                      <a:lnTo>
                        <a:pt x="982" y="2850"/>
                      </a:lnTo>
                      <a:lnTo>
                        <a:pt x="982" y="9944"/>
                      </a:lnTo>
                      <a:cubicBezTo>
                        <a:pt x="982" y="10198"/>
                        <a:pt x="1267" y="10419"/>
                        <a:pt x="1584" y="10419"/>
                      </a:cubicBezTo>
                      <a:cubicBezTo>
                        <a:pt x="1932" y="10419"/>
                        <a:pt x="2217" y="10198"/>
                        <a:pt x="2217" y="9944"/>
                      </a:cubicBezTo>
                      <a:lnTo>
                        <a:pt x="2217" y="6049"/>
                      </a:lnTo>
                      <a:lnTo>
                        <a:pt x="2534" y="6049"/>
                      </a:lnTo>
                      <a:lnTo>
                        <a:pt x="2534" y="9944"/>
                      </a:lnTo>
                      <a:cubicBezTo>
                        <a:pt x="2534" y="10198"/>
                        <a:pt x="2819" y="10419"/>
                        <a:pt x="3136" y="10419"/>
                      </a:cubicBezTo>
                      <a:cubicBezTo>
                        <a:pt x="3484" y="10419"/>
                        <a:pt x="3737" y="10198"/>
                        <a:pt x="3737" y="9944"/>
                      </a:cubicBezTo>
                      <a:lnTo>
                        <a:pt x="3737" y="2850"/>
                      </a:lnTo>
                      <a:lnTo>
                        <a:pt x="3928" y="2850"/>
                      </a:lnTo>
                      <a:lnTo>
                        <a:pt x="3928" y="5479"/>
                      </a:lnTo>
                      <a:cubicBezTo>
                        <a:pt x="3928" y="5669"/>
                        <a:pt x="4086" y="5796"/>
                        <a:pt x="4308" y="5796"/>
                      </a:cubicBezTo>
                      <a:cubicBezTo>
                        <a:pt x="4561" y="5796"/>
                        <a:pt x="4719" y="5669"/>
                        <a:pt x="4719" y="5479"/>
                      </a:cubicBezTo>
                      <a:lnTo>
                        <a:pt x="4719" y="2597"/>
                      </a:lnTo>
                      <a:cubicBezTo>
                        <a:pt x="4719" y="2217"/>
                        <a:pt x="4308" y="1869"/>
                        <a:pt x="3801" y="1869"/>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737;p23">
                  <a:extLst>
                    <a:ext uri="{FF2B5EF4-FFF2-40B4-BE49-F238E27FC236}">
                      <a16:creationId xmlns:a16="http://schemas.microsoft.com/office/drawing/2014/main" id="{6FD551C5-5C38-97F7-DC70-B27D2176085F}"/>
                    </a:ext>
                  </a:extLst>
                </p:cNvPr>
                <p:cNvSpPr/>
                <p:nvPr/>
              </p:nvSpPr>
              <p:spPr>
                <a:xfrm>
                  <a:off x="4141988" y="2915381"/>
                  <a:ext cx="147359" cy="325313"/>
                </a:xfrm>
                <a:custGeom>
                  <a:avLst/>
                  <a:gdLst/>
                  <a:ahLst/>
                  <a:cxnLst/>
                  <a:rect l="l" t="t" r="r" b="b"/>
                  <a:pathLst>
                    <a:path w="4720" h="10420" extrusionOk="0">
                      <a:moveTo>
                        <a:pt x="2376" y="0"/>
                      </a:moveTo>
                      <a:cubicBezTo>
                        <a:pt x="1837" y="0"/>
                        <a:pt x="1362" y="348"/>
                        <a:pt x="1362" y="792"/>
                      </a:cubicBezTo>
                      <a:cubicBezTo>
                        <a:pt x="1362" y="1235"/>
                        <a:pt x="1837" y="1584"/>
                        <a:pt x="2376" y="1584"/>
                      </a:cubicBezTo>
                      <a:cubicBezTo>
                        <a:pt x="2946" y="1584"/>
                        <a:pt x="3421" y="1235"/>
                        <a:pt x="3421" y="792"/>
                      </a:cubicBezTo>
                      <a:cubicBezTo>
                        <a:pt x="3421" y="380"/>
                        <a:pt x="2946" y="0"/>
                        <a:pt x="2376" y="0"/>
                      </a:cubicBezTo>
                      <a:close/>
                      <a:moveTo>
                        <a:pt x="919" y="1869"/>
                      </a:moveTo>
                      <a:cubicBezTo>
                        <a:pt x="412" y="1869"/>
                        <a:pt x="1" y="2217"/>
                        <a:pt x="1" y="2597"/>
                      </a:cubicBezTo>
                      <a:lnTo>
                        <a:pt x="1" y="5511"/>
                      </a:lnTo>
                      <a:cubicBezTo>
                        <a:pt x="1" y="5669"/>
                        <a:pt x="191" y="5827"/>
                        <a:pt x="412" y="5827"/>
                      </a:cubicBezTo>
                      <a:cubicBezTo>
                        <a:pt x="634" y="5827"/>
                        <a:pt x="824" y="5669"/>
                        <a:pt x="824" y="5511"/>
                      </a:cubicBezTo>
                      <a:lnTo>
                        <a:pt x="824" y="2850"/>
                      </a:lnTo>
                      <a:lnTo>
                        <a:pt x="982" y="2850"/>
                      </a:lnTo>
                      <a:lnTo>
                        <a:pt x="982" y="9944"/>
                      </a:lnTo>
                      <a:cubicBezTo>
                        <a:pt x="982" y="10198"/>
                        <a:pt x="1267" y="10419"/>
                        <a:pt x="1584" y="10419"/>
                      </a:cubicBezTo>
                      <a:cubicBezTo>
                        <a:pt x="1932" y="10419"/>
                        <a:pt x="2217" y="10198"/>
                        <a:pt x="2217" y="9944"/>
                      </a:cubicBezTo>
                      <a:lnTo>
                        <a:pt x="2217" y="6049"/>
                      </a:lnTo>
                      <a:lnTo>
                        <a:pt x="2534" y="6049"/>
                      </a:lnTo>
                      <a:lnTo>
                        <a:pt x="2534" y="9944"/>
                      </a:lnTo>
                      <a:cubicBezTo>
                        <a:pt x="2534" y="10198"/>
                        <a:pt x="2819" y="10419"/>
                        <a:pt x="3136" y="10419"/>
                      </a:cubicBezTo>
                      <a:cubicBezTo>
                        <a:pt x="3484" y="10419"/>
                        <a:pt x="3737" y="10198"/>
                        <a:pt x="3737" y="9944"/>
                      </a:cubicBezTo>
                      <a:lnTo>
                        <a:pt x="3737" y="2850"/>
                      </a:lnTo>
                      <a:lnTo>
                        <a:pt x="3928" y="2850"/>
                      </a:lnTo>
                      <a:lnTo>
                        <a:pt x="3928" y="5479"/>
                      </a:lnTo>
                      <a:cubicBezTo>
                        <a:pt x="3928" y="5669"/>
                        <a:pt x="4086" y="5796"/>
                        <a:pt x="4308" y="5796"/>
                      </a:cubicBezTo>
                      <a:cubicBezTo>
                        <a:pt x="4561" y="5796"/>
                        <a:pt x="4719" y="5669"/>
                        <a:pt x="4719" y="5479"/>
                      </a:cubicBezTo>
                      <a:lnTo>
                        <a:pt x="4719" y="2597"/>
                      </a:lnTo>
                      <a:cubicBezTo>
                        <a:pt x="4719" y="2217"/>
                        <a:pt x="4308" y="1869"/>
                        <a:pt x="3801" y="1869"/>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737;p23">
                  <a:extLst>
                    <a:ext uri="{FF2B5EF4-FFF2-40B4-BE49-F238E27FC236}">
                      <a16:creationId xmlns:a16="http://schemas.microsoft.com/office/drawing/2014/main" id="{56AF219F-ABCA-D3A5-843D-5B835F814175}"/>
                    </a:ext>
                  </a:extLst>
                </p:cNvPr>
                <p:cNvSpPr/>
                <p:nvPr/>
              </p:nvSpPr>
              <p:spPr>
                <a:xfrm>
                  <a:off x="4345895" y="2910945"/>
                  <a:ext cx="147359" cy="325313"/>
                </a:xfrm>
                <a:custGeom>
                  <a:avLst/>
                  <a:gdLst/>
                  <a:ahLst/>
                  <a:cxnLst/>
                  <a:rect l="l" t="t" r="r" b="b"/>
                  <a:pathLst>
                    <a:path w="4720" h="10420" extrusionOk="0">
                      <a:moveTo>
                        <a:pt x="2376" y="0"/>
                      </a:moveTo>
                      <a:cubicBezTo>
                        <a:pt x="1837" y="0"/>
                        <a:pt x="1362" y="348"/>
                        <a:pt x="1362" y="792"/>
                      </a:cubicBezTo>
                      <a:cubicBezTo>
                        <a:pt x="1362" y="1235"/>
                        <a:pt x="1837" y="1584"/>
                        <a:pt x="2376" y="1584"/>
                      </a:cubicBezTo>
                      <a:cubicBezTo>
                        <a:pt x="2946" y="1584"/>
                        <a:pt x="3421" y="1235"/>
                        <a:pt x="3421" y="792"/>
                      </a:cubicBezTo>
                      <a:cubicBezTo>
                        <a:pt x="3421" y="380"/>
                        <a:pt x="2946" y="0"/>
                        <a:pt x="2376" y="0"/>
                      </a:cubicBezTo>
                      <a:close/>
                      <a:moveTo>
                        <a:pt x="919" y="1869"/>
                      </a:moveTo>
                      <a:cubicBezTo>
                        <a:pt x="412" y="1869"/>
                        <a:pt x="1" y="2217"/>
                        <a:pt x="1" y="2597"/>
                      </a:cubicBezTo>
                      <a:lnTo>
                        <a:pt x="1" y="5511"/>
                      </a:lnTo>
                      <a:cubicBezTo>
                        <a:pt x="1" y="5669"/>
                        <a:pt x="191" y="5827"/>
                        <a:pt x="412" y="5827"/>
                      </a:cubicBezTo>
                      <a:cubicBezTo>
                        <a:pt x="634" y="5827"/>
                        <a:pt x="824" y="5669"/>
                        <a:pt x="824" y="5511"/>
                      </a:cubicBezTo>
                      <a:lnTo>
                        <a:pt x="824" y="2850"/>
                      </a:lnTo>
                      <a:lnTo>
                        <a:pt x="982" y="2850"/>
                      </a:lnTo>
                      <a:lnTo>
                        <a:pt x="982" y="9944"/>
                      </a:lnTo>
                      <a:cubicBezTo>
                        <a:pt x="982" y="10198"/>
                        <a:pt x="1267" y="10419"/>
                        <a:pt x="1584" y="10419"/>
                      </a:cubicBezTo>
                      <a:cubicBezTo>
                        <a:pt x="1932" y="10419"/>
                        <a:pt x="2217" y="10198"/>
                        <a:pt x="2217" y="9944"/>
                      </a:cubicBezTo>
                      <a:lnTo>
                        <a:pt x="2217" y="6049"/>
                      </a:lnTo>
                      <a:lnTo>
                        <a:pt x="2534" y="6049"/>
                      </a:lnTo>
                      <a:lnTo>
                        <a:pt x="2534" y="9944"/>
                      </a:lnTo>
                      <a:cubicBezTo>
                        <a:pt x="2534" y="10198"/>
                        <a:pt x="2819" y="10419"/>
                        <a:pt x="3136" y="10419"/>
                      </a:cubicBezTo>
                      <a:cubicBezTo>
                        <a:pt x="3484" y="10419"/>
                        <a:pt x="3737" y="10198"/>
                        <a:pt x="3737" y="9944"/>
                      </a:cubicBezTo>
                      <a:lnTo>
                        <a:pt x="3737" y="2850"/>
                      </a:lnTo>
                      <a:lnTo>
                        <a:pt x="3928" y="2850"/>
                      </a:lnTo>
                      <a:lnTo>
                        <a:pt x="3928" y="5479"/>
                      </a:lnTo>
                      <a:cubicBezTo>
                        <a:pt x="3928" y="5669"/>
                        <a:pt x="4086" y="5796"/>
                        <a:pt x="4308" y="5796"/>
                      </a:cubicBezTo>
                      <a:cubicBezTo>
                        <a:pt x="4561" y="5796"/>
                        <a:pt x="4719" y="5669"/>
                        <a:pt x="4719" y="5479"/>
                      </a:cubicBezTo>
                      <a:lnTo>
                        <a:pt x="4719" y="2597"/>
                      </a:lnTo>
                      <a:cubicBezTo>
                        <a:pt x="4719" y="2217"/>
                        <a:pt x="4308" y="1869"/>
                        <a:pt x="3801" y="1869"/>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810;p23">
                  <a:extLst>
                    <a:ext uri="{FF2B5EF4-FFF2-40B4-BE49-F238E27FC236}">
                      <a16:creationId xmlns:a16="http://schemas.microsoft.com/office/drawing/2014/main" id="{530B5ADD-018B-3F43-6AFE-9AE974E9F260}"/>
                    </a:ext>
                  </a:extLst>
                </p:cNvPr>
                <p:cNvSpPr txBox="1"/>
                <p:nvPr/>
              </p:nvSpPr>
              <p:spPr>
                <a:xfrm>
                  <a:off x="5070834" y="1272971"/>
                  <a:ext cx="1153246" cy="72822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ES" sz="1800">
                      <a:solidFill>
                        <a:schemeClr val="tx1"/>
                      </a:solidFill>
                      <a:latin typeface="Fira Sans Medium"/>
                      <a:ea typeface="Fira Sans Medium"/>
                      <a:cs typeface="Fira Sans Medium"/>
                      <a:sym typeface="Fira Sans Medium"/>
                    </a:rPr>
                    <a:t>96 millones de personas tienen prediabetes.</a:t>
                  </a:r>
                </a:p>
              </p:txBody>
            </p:sp>
            <p:sp>
              <p:nvSpPr>
                <p:cNvPr id="146" name="Google Shape;1811;p23">
                  <a:extLst>
                    <a:ext uri="{FF2B5EF4-FFF2-40B4-BE49-F238E27FC236}">
                      <a16:creationId xmlns:a16="http://schemas.microsoft.com/office/drawing/2014/main" id="{4AD4538A-2FC8-1121-07BE-A647EECD162F}"/>
                    </a:ext>
                  </a:extLst>
                </p:cNvPr>
                <p:cNvSpPr txBox="1"/>
                <p:nvPr/>
              </p:nvSpPr>
              <p:spPr>
                <a:xfrm>
                  <a:off x="5070834" y="1877211"/>
                  <a:ext cx="1643100" cy="36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tx1"/>
                      </a:solidFill>
                      <a:latin typeface="Roboto"/>
                      <a:ea typeface="Roboto"/>
                      <a:cs typeface="Roboto"/>
                      <a:sym typeface="Roboto"/>
                    </a:rPr>
                    <a:t>(1 de cada 3.)</a:t>
                  </a:r>
                  <a:endParaRPr>
                    <a:solidFill>
                      <a:schemeClr val="tx1"/>
                    </a:solidFill>
                    <a:latin typeface="Roboto"/>
                    <a:ea typeface="Roboto"/>
                    <a:cs typeface="Roboto"/>
                    <a:sym typeface="Roboto"/>
                  </a:endParaRPr>
                </a:p>
              </p:txBody>
            </p:sp>
            <p:sp>
              <p:nvSpPr>
                <p:cNvPr id="88" name="Google Shape;1737;p23">
                  <a:extLst>
                    <a:ext uri="{FF2B5EF4-FFF2-40B4-BE49-F238E27FC236}">
                      <a16:creationId xmlns:a16="http://schemas.microsoft.com/office/drawing/2014/main" id="{71E576DE-3040-7DEA-C75F-0E9234F19046}"/>
                    </a:ext>
                  </a:extLst>
                </p:cNvPr>
                <p:cNvSpPr/>
                <p:nvPr/>
              </p:nvSpPr>
              <p:spPr>
                <a:xfrm>
                  <a:off x="2079349" y="2562419"/>
                  <a:ext cx="147359" cy="325313"/>
                </a:xfrm>
                <a:custGeom>
                  <a:avLst/>
                  <a:gdLst/>
                  <a:ahLst/>
                  <a:cxnLst/>
                  <a:rect l="l" t="t" r="r" b="b"/>
                  <a:pathLst>
                    <a:path w="4720" h="10420" extrusionOk="0">
                      <a:moveTo>
                        <a:pt x="2376" y="0"/>
                      </a:moveTo>
                      <a:cubicBezTo>
                        <a:pt x="1837" y="0"/>
                        <a:pt x="1362" y="348"/>
                        <a:pt x="1362" y="792"/>
                      </a:cubicBezTo>
                      <a:cubicBezTo>
                        <a:pt x="1362" y="1235"/>
                        <a:pt x="1837" y="1584"/>
                        <a:pt x="2376" y="1584"/>
                      </a:cubicBezTo>
                      <a:cubicBezTo>
                        <a:pt x="2946" y="1584"/>
                        <a:pt x="3421" y="1235"/>
                        <a:pt x="3421" y="792"/>
                      </a:cubicBezTo>
                      <a:cubicBezTo>
                        <a:pt x="3421" y="380"/>
                        <a:pt x="2946" y="0"/>
                        <a:pt x="2376" y="0"/>
                      </a:cubicBezTo>
                      <a:close/>
                      <a:moveTo>
                        <a:pt x="919" y="1869"/>
                      </a:moveTo>
                      <a:cubicBezTo>
                        <a:pt x="412" y="1869"/>
                        <a:pt x="1" y="2217"/>
                        <a:pt x="1" y="2597"/>
                      </a:cubicBezTo>
                      <a:lnTo>
                        <a:pt x="1" y="5511"/>
                      </a:lnTo>
                      <a:cubicBezTo>
                        <a:pt x="1" y="5669"/>
                        <a:pt x="191" y="5827"/>
                        <a:pt x="412" y="5827"/>
                      </a:cubicBezTo>
                      <a:cubicBezTo>
                        <a:pt x="634" y="5827"/>
                        <a:pt x="824" y="5669"/>
                        <a:pt x="824" y="5511"/>
                      </a:cubicBezTo>
                      <a:lnTo>
                        <a:pt x="824" y="2850"/>
                      </a:lnTo>
                      <a:lnTo>
                        <a:pt x="982" y="2850"/>
                      </a:lnTo>
                      <a:lnTo>
                        <a:pt x="982" y="9944"/>
                      </a:lnTo>
                      <a:cubicBezTo>
                        <a:pt x="982" y="10198"/>
                        <a:pt x="1267" y="10419"/>
                        <a:pt x="1584" y="10419"/>
                      </a:cubicBezTo>
                      <a:cubicBezTo>
                        <a:pt x="1932" y="10419"/>
                        <a:pt x="2217" y="10198"/>
                        <a:pt x="2217" y="9944"/>
                      </a:cubicBezTo>
                      <a:lnTo>
                        <a:pt x="2217" y="6049"/>
                      </a:lnTo>
                      <a:lnTo>
                        <a:pt x="2534" y="6049"/>
                      </a:lnTo>
                      <a:lnTo>
                        <a:pt x="2534" y="9944"/>
                      </a:lnTo>
                      <a:cubicBezTo>
                        <a:pt x="2534" y="10198"/>
                        <a:pt x="2819" y="10419"/>
                        <a:pt x="3136" y="10419"/>
                      </a:cubicBezTo>
                      <a:cubicBezTo>
                        <a:pt x="3484" y="10419"/>
                        <a:pt x="3737" y="10198"/>
                        <a:pt x="3737" y="9944"/>
                      </a:cubicBezTo>
                      <a:lnTo>
                        <a:pt x="3737" y="2850"/>
                      </a:lnTo>
                      <a:lnTo>
                        <a:pt x="3928" y="2850"/>
                      </a:lnTo>
                      <a:lnTo>
                        <a:pt x="3928" y="5479"/>
                      </a:lnTo>
                      <a:cubicBezTo>
                        <a:pt x="3928" y="5669"/>
                        <a:pt x="4086" y="5796"/>
                        <a:pt x="4308" y="5796"/>
                      </a:cubicBezTo>
                      <a:cubicBezTo>
                        <a:pt x="4561" y="5796"/>
                        <a:pt x="4719" y="5669"/>
                        <a:pt x="4719" y="5479"/>
                      </a:cubicBezTo>
                      <a:lnTo>
                        <a:pt x="4719" y="2597"/>
                      </a:lnTo>
                      <a:cubicBezTo>
                        <a:pt x="4719" y="2217"/>
                        <a:pt x="4308" y="1869"/>
                        <a:pt x="3801" y="1869"/>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1044687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F75B4EAD-E2F0-2A23-C61E-FAF8F2FF63F0}"/>
              </a:ext>
            </a:extLst>
          </p:cNvPr>
          <p:cNvPicPr>
            <a:picLocks noChangeAspect="1"/>
          </p:cNvPicPr>
          <p:nvPr/>
        </p:nvPicPr>
        <p:blipFill>
          <a:blip r:embed="rId2"/>
          <a:stretch>
            <a:fillRect/>
          </a:stretch>
        </p:blipFill>
        <p:spPr>
          <a:xfrm>
            <a:off x="784746" y="1011956"/>
            <a:ext cx="7316221" cy="3343742"/>
          </a:xfrm>
          <a:prstGeom prst="rect">
            <a:avLst/>
          </a:prstGeom>
        </p:spPr>
      </p:pic>
      <p:sp>
        <p:nvSpPr>
          <p:cNvPr id="2" name="Title 1">
            <a:extLst>
              <a:ext uri="{FF2B5EF4-FFF2-40B4-BE49-F238E27FC236}">
                <a16:creationId xmlns:a16="http://schemas.microsoft.com/office/drawing/2014/main" id="{10FA1C42-1250-1B11-5EAC-B97FA1463662}"/>
              </a:ext>
            </a:extLst>
          </p:cNvPr>
          <p:cNvSpPr>
            <a:spLocks noGrp="1"/>
          </p:cNvSpPr>
          <p:nvPr>
            <p:ph type="title"/>
          </p:nvPr>
        </p:nvSpPr>
        <p:spPr/>
        <p:txBody>
          <a:bodyPr/>
          <a:lstStyle/>
          <a:p>
            <a:r>
              <a:rPr lang="en-US" sz="2400" dirty="0" err="1"/>
              <a:t>Estadísticas</a:t>
            </a:r>
            <a:r>
              <a:rPr lang="en-US" sz="2400" dirty="0"/>
              <a:t> de la diabetes </a:t>
            </a:r>
            <a:endParaRPr lang="es-PR" sz="2400" dirty="0"/>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078D7CFC-A58B-5E7B-F60C-BB4D062D622E}"/>
                  </a:ext>
                </a:extLst>
              </p14:cNvPr>
              <p14:cNvContentPartPr/>
              <p14:nvPr/>
            </p14:nvContentPartPr>
            <p14:xfrm>
              <a:off x="3131575" y="3283764"/>
              <a:ext cx="272520" cy="7200"/>
            </p14:xfrm>
          </p:contentPart>
        </mc:Choice>
        <mc:Fallback xmlns="">
          <p:pic>
            <p:nvPicPr>
              <p:cNvPr id="6" name="Ink 5">
                <a:extLst>
                  <a:ext uri="{FF2B5EF4-FFF2-40B4-BE49-F238E27FC236}">
                    <a16:creationId xmlns:a16="http://schemas.microsoft.com/office/drawing/2014/main" id="{078D7CFC-A58B-5E7B-F60C-BB4D062D622E}"/>
                  </a:ext>
                </a:extLst>
              </p:cNvPr>
              <p:cNvPicPr/>
              <p:nvPr/>
            </p:nvPicPr>
            <p:blipFill>
              <a:blip r:embed="rId4"/>
              <a:stretch>
                <a:fillRect/>
              </a:stretch>
            </p:blipFill>
            <p:spPr>
              <a:xfrm>
                <a:off x="3122575" y="3274764"/>
                <a:ext cx="29016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EA467FBF-1137-DB26-242D-E192754E34F6}"/>
                  </a:ext>
                </a:extLst>
              </p14:cNvPr>
              <p14:cNvContentPartPr/>
              <p14:nvPr/>
            </p14:nvContentPartPr>
            <p14:xfrm>
              <a:off x="3172615" y="2010686"/>
              <a:ext cx="231480" cy="14400"/>
            </p14:xfrm>
          </p:contentPart>
        </mc:Choice>
        <mc:Fallback xmlns="">
          <p:pic>
            <p:nvPicPr>
              <p:cNvPr id="7" name="Ink 6">
                <a:extLst>
                  <a:ext uri="{FF2B5EF4-FFF2-40B4-BE49-F238E27FC236}">
                    <a16:creationId xmlns:a16="http://schemas.microsoft.com/office/drawing/2014/main" id="{EA467FBF-1137-DB26-242D-E192754E34F6}"/>
                  </a:ext>
                </a:extLst>
              </p:cNvPr>
              <p:cNvPicPr/>
              <p:nvPr/>
            </p:nvPicPr>
            <p:blipFill>
              <a:blip r:embed="rId6"/>
              <a:stretch>
                <a:fillRect/>
              </a:stretch>
            </p:blipFill>
            <p:spPr>
              <a:xfrm>
                <a:off x="3163615" y="2001455"/>
                <a:ext cx="249120" cy="32492"/>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D4F33382-BA2C-B95F-D764-39FCB1ED2610}"/>
                  </a:ext>
                </a:extLst>
              </p14:cNvPr>
              <p14:cNvContentPartPr/>
              <p14:nvPr/>
            </p14:nvContentPartPr>
            <p14:xfrm>
              <a:off x="3164875" y="2852734"/>
              <a:ext cx="205920" cy="7560"/>
            </p14:xfrm>
          </p:contentPart>
        </mc:Choice>
        <mc:Fallback xmlns="">
          <p:pic>
            <p:nvPicPr>
              <p:cNvPr id="8" name="Ink 7">
                <a:extLst>
                  <a:ext uri="{FF2B5EF4-FFF2-40B4-BE49-F238E27FC236}">
                    <a16:creationId xmlns:a16="http://schemas.microsoft.com/office/drawing/2014/main" id="{D4F33382-BA2C-B95F-D764-39FCB1ED2610}"/>
                  </a:ext>
                </a:extLst>
              </p:cNvPr>
              <p:cNvPicPr/>
              <p:nvPr/>
            </p:nvPicPr>
            <p:blipFill>
              <a:blip r:embed="rId8"/>
              <a:stretch>
                <a:fillRect/>
              </a:stretch>
            </p:blipFill>
            <p:spPr>
              <a:xfrm>
                <a:off x="3155875" y="2843284"/>
                <a:ext cx="223560" cy="26082"/>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DB78B70C-7F04-6714-4588-C8E68E94E241}"/>
                  </a:ext>
                </a:extLst>
              </p14:cNvPr>
              <p14:cNvContentPartPr/>
              <p14:nvPr/>
            </p14:nvContentPartPr>
            <p14:xfrm>
              <a:off x="3151896" y="3787716"/>
              <a:ext cx="231840" cy="9000"/>
            </p14:xfrm>
          </p:contentPart>
        </mc:Choice>
        <mc:Fallback xmlns="">
          <p:pic>
            <p:nvPicPr>
              <p:cNvPr id="9" name="Ink 8">
                <a:extLst>
                  <a:ext uri="{FF2B5EF4-FFF2-40B4-BE49-F238E27FC236}">
                    <a16:creationId xmlns:a16="http://schemas.microsoft.com/office/drawing/2014/main" id="{DB78B70C-7F04-6714-4588-C8E68E94E241}"/>
                  </a:ext>
                </a:extLst>
              </p:cNvPr>
              <p:cNvPicPr/>
              <p:nvPr/>
            </p:nvPicPr>
            <p:blipFill>
              <a:blip r:embed="rId10"/>
              <a:stretch>
                <a:fillRect/>
              </a:stretch>
            </p:blipFill>
            <p:spPr>
              <a:xfrm>
                <a:off x="3142882" y="3778716"/>
                <a:ext cx="249507" cy="26640"/>
              </a:xfrm>
              <a:prstGeom prst="rect">
                <a:avLst/>
              </a:prstGeom>
            </p:spPr>
          </p:pic>
        </mc:Fallback>
      </mc:AlternateContent>
      <p:grpSp>
        <p:nvGrpSpPr>
          <p:cNvPr id="3" name="Google Shape;4695;p119">
            <a:extLst>
              <a:ext uri="{FF2B5EF4-FFF2-40B4-BE49-F238E27FC236}">
                <a16:creationId xmlns:a16="http://schemas.microsoft.com/office/drawing/2014/main" id="{C96C3A94-0AA7-F563-289E-860E99FAB296}"/>
              </a:ext>
            </a:extLst>
          </p:cNvPr>
          <p:cNvGrpSpPr/>
          <p:nvPr/>
        </p:nvGrpSpPr>
        <p:grpSpPr>
          <a:xfrm>
            <a:off x="784746" y="4579251"/>
            <a:ext cx="402609" cy="390848"/>
            <a:chOff x="713272" y="1341579"/>
            <a:chExt cx="382139" cy="379601"/>
          </a:xfrm>
        </p:grpSpPr>
        <p:sp>
          <p:nvSpPr>
            <p:cNvPr id="5" name="Google Shape;4696;p119">
              <a:extLst>
                <a:ext uri="{FF2B5EF4-FFF2-40B4-BE49-F238E27FC236}">
                  <a16:creationId xmlns:a16="http://schemas.microsoft.com/office/drawing/2014/main" id="{6A8036A5-5DE7-17D4-CBEB-37461189F69F}"/>
                </a:ext>
              </a:extLst>
            </p:cNvPr>
            <p:cNvSpPr/>
            <p:nvPr/>
          </p:nvSpPr>
          <p:spPr>
            <a:xfrm>
              <a:off x="972768" y="1342637"/>
              <a:ext cx="122643" cy="120739"/>
            </a:xfrm>
            <a:custGeom>
              <a:avLst/>
              <a:gdLst/>
              <a:ahLst/>
              <a:cxnLst/>
              <a:rect l="l" t="t" r="r" b="b"/>
              <a:pathLst>
                <a:path w="3478" h="3424" extrusionOk="0">
                  <a:moveTo>
                    <a:pt x="1060" y="1"/>
                  </a:moveTo>
                  <a:cubicBezTo>
                    <a:pt x="977" y="1"/>
                    <a:pt x="894" y="30"/>
                    <a:pt x="834" y="90"/>
                  </a:cubicBezTo>
                  <a:cubicBezTo>
                    <a:pt x="715" y="209"/>
                    <a:pt x="715" y="399"/>
                    <a:pt x="834" y="542"/>
                  </a:cubicBezTo>
                  <a:lnTo>
                    <a:pt x="1620" y="1328"/>
                  </a:lnTo>
                  <a:lnTo>
                    <a:pt x="1" y="2971"/>
                  </a:lnTo>
                  <a:lnTo>
                    <a:pt x="429" y="3424"/>
                  </a:lnTo>
                  <a:lnTo>
                    <a:pt x="2072" y="1781"/>
                  </a:lnTo>
                  <a:lnTo>
                    <a:pt x="2882" y="2590"/>
                  </a:lnTo>
                  <a:cubicBezTo>
                    <a:pt x="2930" y="2638"/>
                    <a:pt x="3025" y="2662"/>
                    <a:pt x="3096" y="2662"/>
                  </a:cubicBezTo>
                  <a:cubicBezTo>
                    <a:pt x="3168" y="2662"/>
                    <a:pt x="3239" y="2638"/>
                    <a:pt x="3287" y="2590"/>
                  </a:cubicBezTo>
                  <a:cubicBezTo>
                    <a:pt x="3478" y="2471"/>
                    <a:pt x="3478" y="2257"/>
                    <a:pt x="3335" y="2138"/>
                  </a:cubicBezTo>
                  <a:lnTo>
                    <a:pt x="1287" y="90"/>
                  </a:lnTo>
                  <a:cubicBezTo>
                    <a:pt x="1227" y="30"/>
                    <a:pt x="1144" y="1"/>
                    <a:pt x="10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697;p119">
              <a:extLst>
                <a:ext uri="{FF2B5EF4-FFF2-40B4-BE49-F238E27FC236}">
                  <a16:creationId xmlns:a16="http://schemas.microsoft.com/office/drawing/2014/main" id="{AAE17235-D6C7-2DD6-8861-DA7EF5A51BD2}"/>
                </a:ext>
              </a:extLst>
            </p:cNvPr>
            <p:cNvSpPr/>
            <p:nvPr/>
          </p:nvSpPr>
          <p:spPr>
            <a:xfrm>
              <a:off x="981161" y="1381073"/>
              <a:ext cx="111747" cy="80645"/>
            </a:xfrm>
            <a:custGeom>
              <a:avLst/>
              <a:gdLst/>
              <a:ahLst/>
              <a:cxnLst/>
              <a:rect l="l" t="t" r="r" b="b"/>
              <a:pathLst>
                <a:path w="3169" h="2287" extrusionOk="0">
                  <a:moveTo>
                    <a:pt x="2073" y="0"/>
                  </a:moveTo>
                  <a:lnTo>
                    <a:pt x="1" y="2096"/>
                  </a:lnTo>
                  <a:lnTo>
                    <a:pt x="191" y="2286"/>
                  </a:lnTo>
                  <a:lnTo>
                    <a:pt x="1834" y="667"/>
                  </a:lnTo>
                  <a:lnTo>
                    <a:pt x="2644" y="1453"/>
                  </a:lnTo>
                  <a:cubicBezTo>
                    <a:pt x="2692" y="1524"/>
                    <a:pt x="2787" y="1548"/>
                    <a:pt x="2858" y="1548"/>
                  </a:cubicBezTo>
                  <a:cubicBezTo>
                    <a:pt x="2930" y="1548"/>
                    <a:pt x="3001" y="1524"/>
                    <a:pt x="3049" y="1453"/>
                  </a:cubicBezTo>
                  <a:cubicBezTo>
                    <a:pt x="3168" y="1334"/>
                    <a:pt x="3168" y="1143"/>
                    <a:pt x="3049" y="1024"/>
                  </a:cubicBezTo>
                  <a:lnTo>
                    <a:pt x="20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698;p119">
              <a:extLst>
                <a:ext uri="{FF2B5EF4-FFF2-40B4-BE49-F238E27FC236}">
                  <a16:creationId xmlns:a16="http://schemas.microsoft.com/office/drawing/2014/main" id="{1E0DD668-BD6B-B0C1-D5A9-C56AAEB4C17C}"/>
                </a:ext>
              </a:extLst>
            </p:cNvPr>
            <p:cNvSpPr/>
            <p:nvPr/>
          </p:nvSpPr>
          <p:spPr>
            <a:xfrm>
              <a:off x="713272" y="1650831"/>
              <a:ext cx="72253" cy="70349"/>
            </a:xfrm>
            <a:custGeom>
              <a:avLst/>
              <a:gdLst/>
              <a:ahLst/>
              <a:cxnLst/>
              <a:rect l="l" t="t" r="r" b="b"/>
              <a:pathLst>
                <a:path w="2049" h="1995" extrusionOk="0">
                  <a:moveTo>
                    <a:pt x="1716" y="0"/>
                  </a:moveTo>
                  <a:cubicBezTo>
                    <a:pt x="1638" y="0"/>
                    <a:pt x="1561" y="30"/>
                    <a:pt x="1501" y="90"/>
                  </a:cubicBezTo>
                  <a:lnTo>
                    <a:pt x="120" y="1471"/>
                  </a:lnTo>
                  <a:cubicBezTo>
                    <a:pt x="1" y="1590"/>
                    <a:pt x="1" y="1781"/>
                    <a:pt x="120" y="1923"/>
                  </a:cubicBezTo>
                  <a:cubicBezTo>
                    <a:pt x="191" y="1971"/>
                    <a:pt x="263" y="1995"/>
                    <a:pt x="334" y="1995"/>
                  </a:cubicBezTo>
                  <a:cubicBezTo>
                    <a:pt x="430" y="1995"/>
                    <a:pt x="477" y="1971"/>
                    <a:pt x="549" y="1923"/>
                  </a:cubicBezTo>
                  <a:lnTo>
                    <a:pt x="1906" y="542"/>
                  </a:lnTo>
                  <a:cubicBezTo>
                    <a:pt x="2049" y="423"/>
                    <a:pt x="2049" y="209"/>
                    <a:pt x="1930" y="90"/>
                  </a:cubicBezTo>
                  <a:cubicBezTo>
                    <a:pt x="1870" y="30"/>
                    <a:pt x="1793" y="0"/>
                    <a:pt x="17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699;p119">
              <a:extLst>
                <a:ext uri="{FF2B5EF4-FFF2-40B4-BE49-F238E27FC236}">
                  <a16:creationId xmlns:a16="http://schemas.microsoft.com/office/drawing/2014/main" id="{D4AE1B4E-4148-08D8-2FC5-653DD58B208A}"/>
                </a:ext>
              </a:extLst>
            </p:cNvPr>
            <p:cNvSpPr/>
            <p:nvPr/>
          </p:nvSpPr>
          <p:spPr>
            <a:xfrm>
              <a:off x="717468" y="1653970"/>
              <a:ext cx="67246" cy="67210"/>
            </a:xfrm>
            <a:custGeom>
              <a:avLst/>
              <a:gdLst/>
              <a:ahLst/>
              <a:cxnLst/>
              <a:rect l="l" t="t" r="r" b="b"/>
              <a:pathLst>
                <a:path w="1907" h="1906" extrusionOk="0">
                  <a:moveTo>
                    <a:pt x="1787" y="1"/>
                  </a:moveTo>
                  <a:lnTo>
                    <a:pt x="1" y="1834"/>
                  </a:lnTo>
                  <a:cubicBezTo>
                    <a:pt x="72" y="1882"/>
                    <a:pt x="144" y="1906"/>
                    <a:pt x="215" y="1906"/>
                  </a:cubicBezTo>
                  <a:cubicBezTo>
                    <a:pt x="311" y="1906"/>
                    <a:pt x="358" y="1882"/>
                    <a:pt x="430" y="1834"/>
                  </a:cubicBezTo>
                  <a:lnTo>
                    <a:pt x="1787" y="453"/>
                  </a:lnTo>
                  <a:cubicBezTo>
                    <a:pt x="1906" y="334"/>
                    <a:pt x="1906" y="120"/>
                    <a:pt x="17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700;p119">
              <a:extLst>
                <a:ext uri="{FF2B5EF4-FFF2-40B4-BE49-F238E27FC236}">
                  <a16:creationId xmlns:a16="http://schemas.microsoft.com/office/drawing/2014/main" id="{E7DDEEF8-97DA-0131-719B-6B182509D0D5}"/>
                </a:ext>
              </a:extLst>
            </p:cNvPr>
            <p:cNvSpPr/>
            <p:nvPr/>
          </p:nvSpPr>
          <p:spPr>
            <a:xfrm>
              <a:off x="750227" y="1598749"/>
              <a:ext cx="89073" cy="87169"/>
            </a:xfrm>
            <a:custGeom>
              <a:avLst/>
              <a:gdLst/>
              <a:ahLst/>
              <a:cxnLst/>
              <a:rect l="l" t="t" r="r" b="b"/>
              <a:pathLst>
                <a:path w="2526" h="2472" extrusionOk="0">
                  <a:moveTo>
                    <a:pt x="1346" y="1"/>
                  </a:moveTo>
                  <a:cubicBezTo>
                    <a:pt x="1263" y="1"/>
                    <a:pt x="1180" y="31"/>
                    <a:pt x="1120" y="90"/>
                  </a:cubicBezTo>
                  <a:lnTo>
                    <a:pt x="120" y="1090"/>
                  </a:lnTo>
                  <a:cubicBezTo>
                    <a:pt x="1" y="1210"/>
                    <a:pt x="1" y="1424"/>
                    <a:pt x="120" y="1543"/>
                  </a:cubicBezTo>
                  <a:lnTo>
                    <a:pt x="953" y="2376"/>
                  </a:lnTo>
                  <a:cubicBezTo>
                    <a:pt x="1001" y="2448"/>
                    <a:pt x="1096" y="2472"/>
                    <a:pt x="1168" y="2472"/>
                  </a:cubicBezTo>
                  <a:cubicBezTo>
                    <a:pt x="1215" y="2472"/>
                    <a:pt x="1311" y="2448"/>
                    <a:pt x="1358" y="2376"/>
                  </a:cubicBezTo>
                  <a:lnTo>
                    <a:pt x="2382" y="1376"/>
                  </a:lnTo>
                  <a:cubicBezTo>
                    <a:pt x="2525" y="1210"/>
                    <a:pt x="2525" y="1043"/>
                    <a:pt x="2406" y="924"/>
                  </a:cubicBezTo>
                  <a:lnTo>
                    <a:pt x="1573" y="90"/>
                  </a:lnTo>
                  <a:cubicBezTo>
                    <a:pt x="1513" y="31"/>
                    <a:pt x="1430" y="1"/>
                    <a:pt x="1346" y="1"/>
                  </a:cubicBezTo>
                  <a:close/>
                </a:path>
              </a:pathLst>
            </a:custGeom>
            <a:solidFill>
              <a:srgbClr val="BA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701;p119">
              <a:extLst>
                <a:ext uri="{FF2B5EF4-FFF2-40B4-BE49-F238E27FC236}">
                  <a16:creationId xmlns:a16="http://schemas.microsoft.com/office/drawing/2014/main" id="{34729CFB-8AFD-F373-0420-4E39DC0DCE73}"/>
                </a:ext>
              </a:extLst>
            </p:cNvPr>
            <p:cNvSpPr/>
            <p:nvPr/>
          </p:nvSpPr>
          <p:spPr>
            <a:xfrm>
              <a:off x="767858" y="1615357"/>
              <a:ext cx="69749" cy="69714"/>
            </a:xfrm>
            <a:custGeom>
              <a:avLst/>
              <a:gdLst/>
              <a:ahLst/>
              <a:cxnLst/>
              <a:rect l="l" t="t" r="r" b="b"/>
              <a:pathLst>
                <a:path w="1978" h="1977" extrusionOk="0">
                  <a:moveTo>
                    <a:pt x="1454" y="0"/>
                  </a:moveTo>
                  <a:lnTo>
                    <a:pt x="1" y="1453"/>
                  </a:lnTo>
                  <a:lnTo>
                    <a:pt x="430" y="1882"/>
                  </a:lnTo>
                  <a:cubicBezTo>
                    <a:pt x="477" y="1929"/>
                    <a:pt x="572" y="1977"/>
                    <a:pt x="620" y="1977"/>
                  </a:cubicBezTo>
                  <a:cubicBezTo>
                    <a:pt x="691" y="1977"/>
                    <a:pt x="787" y="1929"/>
                    <a:pt x="834" y="1882"/>
                  </a:cubicBezTo>
                  <a:lnTo>
                    <a:pt x="1858" y="858"/>
                  </a:lnTo>
                  <a:cubicBezTo>
                    <a:pt x="1977" y="739"/>
                    <a:pt x="1977" y="548"/>
                    <a:pt x="1858" y="429"/>
                  </a:cubicBezTo>
                  <a:lnTo>
                    <a:pt x="1454" y="0"/>
                  </a:lnTo>
                  <a:close/>
                </a:path>
              </a:pathLst>
            </a:custGeom>
            <a:solidFill>
              <a:srgbClr val="9AD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702;p119">
              <a:extLst>
                <a:ext uri="{FF2B5EF4-FFF2-40B4-BE49-F238E27FC236}">
                  <a16:creationId xmlns:a16="http://schemas.microsoft.com/office/drawing/2014/main" id="{9019FAB6-B3E1-6A01-BE9D-2B7A76E9BE02}"/>
                </a:ext>
              </a:extLst>
            </p:cNvPr>
            <p:cNvSpPr/>
            <p:nvPr/>
          </p:nvSpPr>
          <p:spPr>
            <a:xfrm>
              <a:off x="1010570" y="1341579"/>
              <a:ext cx="35" cy="35"/>
            </a:xfrm>
            <a:custGeom>
              <a:avLst/>
              <a:gdLst/>
              <a:ahLst/>
              <a:cxnLst/>
              <a:rect l="l" t="t" r="r" b="b"/>
              <a:pathLst>
                <a:path w="1" h="1" extrusionOk="0">
                  <a:moveTo>
                    <a:pt x="0" y="1"/>
                  </a:moveTo>
                  <a:close/>
                </a:path>
              </a:pathLst>
            </a:custGeom>
            <a:solidFill>
              <a:srgbClr val="D0D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703;p119">
              <a:extLst>
                <a:ext uri="{FF2B5EF4-FFF2-40B4-BE49-F238E27FC236}">
                  <a16:creationId xmlns:a16="http://schemas.microsoft.com/office/drawing/2014/main" id="{E91E677D-F1EC-DC30-813F-D67A30EFC4D2}"/>
                </a:ext>
              </a:extLst>
            </p:cNvPr>
            <p:cNvSpPr/>
            <p:nvPr/>
          </p:nvSpPr>
          <p:spPr>
            <a:xfrm>
              <a:off x="786335" y="1418839"/>
              <a:ext cx="230123" cy="227831"/>
            </a:xfrm>
            <a:custGeom>
              <a:avLst/>
              <a:gdLst/>
              <a:ahLst/>
              <a:cxnLst/>
              <a:rect l="l" t="t" r="r" b="b"/>
              <a:pathLst>
                <a:path w="6526" h="6461" extrusionOk="0">
                  <a:moveTo>
                    <a:pt x="4502" y="1"/>
                  </a:moveTo>
                  <a:lnTo>
                    <a:pt x="287" y="4240"/>
                  </a:lnTo>
                  <a:cubicBezTo>
                    <a:pt x="1" y="4502"/>
                    <a:pt x="1" y="4930"/>
                    <a:pt x="287" y="5192"/>
                  </a:cubicBezTo>
                  <a:lnTo>
                    <a:pt x="1358" y="6264"/>
                  </a:lnTo>
                  <a:cubicBezTo>
                    <a:pt x="1489" y="6395"/>
                    <a:pt x="1656" y="6460"/>
                    <a:pt x="1826" y="6460"/>
                  </a:cubicBezTo>
                  <a:cubicBezTo>
                    <a:pt x="1995" y="6460"/>
                    <a:pt x="2168" y="6395"/>
                    <a:pt x="2311" y="6264"/>
                  </a:cubicBezTo>
                  <a:lnTo>
                    <a:pt x="6526" y="2025"/>
                  </a:lnTo>
                  <a:lnTo>
                    <a:pt x="45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704;p119">
              <a:extLst>
                <a:ext uri="{FF2B5EF4-FFF2-40B4-BE49-F238E27FC236}">
                  <a16:creationId xmlns:a16="http://schemas.microsoft.com/office/drawing/2014/main" id="{BBB27676-7CE5-82DF-1680-9B9300D9E55D}"/>
                </a:ext>
              </a:extLst>
            </p:cNvPr>
            <p:cNvSpPr/>
            <p:nvPr/>
          </p:nvSpPr>
          <p:spPr>
            <a:xfrm>
              <a:off x="814898" y="1454948"/>
              <a:ext cx="201560" cy="191722"/>
            </a:xfrm>
            <a:custGeom>
              <a:avLst/>
              <a:gdLst/>
              <a:ahLst/>
              <a:cxnLst/>
              <a:rect l="l" t="t" r="r" b="b"/>
              <a:pathLst>
                <a:path w="5716" h="5437" extrusionOk="0">
                  <a:moveTo>
                    <a:pt x="4716" y="1"/>
                  </a:moveTo>
                  <a:lnTo>
                    <a:pt x="0" y="4692"/>
                  </a:lnTo>
                  <a:lnTo>
                    <a:pt x="548" y="5240"/>
                  </a:lnTo>
                  <a:cubicBezTo>
                    <a:pt x="679" y="5371"/>
                    <a:pt x="852" y="5436"/>
                    <a:pt x="1024" y="5436"/>
                  </a:cubicBezTo>
                  <a:cubicBezTo>
                    <a:pt x="1197" y="5436"/>
                    <a:pt x="1370" y="5371"/>
                    <a:pt x="1501" y="5240"/>
                  </a:cubicBezTo>
                  <a:lnTo>
                    <a:pt x="5716" y="1001"/>
                  </a:lnTo>
                  <a:lnTo>
                    <a:pt x="47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705;p119">
              <a:extLst>
                <a:ext uri="{FF2B5EF4-FFF2-40B4-BE49-F238E27FC236}">
                  <a16:creationId xmlns:a16="http://schemas.microsoft.com/office/drawing/2014/main" id="{AC817BFD-078D-5A4D-0D83-256EEA45B96D}"/>
                </a:ext>
              </a:extLst>
            </p:cNvPr>
            <p:cNvSpPr/>
            <p:nvPr/>
          </p:nvSpPr>
          <p:spPr>
            <a:xfrm>
              <a:off x="772900" y="1389677"/>
              <a:ext cx="274660" cy="267678"/>
            </a:xfrm>
            <a:custGeom>
              <a:avLst/>
              <a:gdLst/>
              <a:ahLst/>
              <a:cxnLst/>
              <a:rect l="l" t="t" r="r" b="b"/>
              <a:pathLst>
                <a:path w="7789" h="7591" extrusionOk="0">
                  <a:moveTo>
                    <a:pt x="4954" y="1256"/>
                  </a:moveTo>
                  <a:lnTo>
                    <a:pt x="6526" y="2828"/>
                  </a:lnTo>
                  <a:lnTo>
                    <a:pt x="6002" y="3328"/>
                  </a:lnTo>
                  <a:lnTo>
                    <a:pt x="5716" y="3066"/>
                  </a:lnTo>
                  <a:cubicBezTo>
                    <a:pt x="5657" y="3007"/>
                    <a:pt x="5579" y="2977"/>
                    <a:pt x="5502" y="2977"/>
                  </a:cubicBezTo>
                  <a:cubicBezTo>
                    <a:pt x="5424" y="2977"/>
                    <a:pt x="5347" y="3007"/>
                    <a:pt x="5288" y="3066"/>
                  </a:cubicBezTo>
                  <a:cubicBezTo>
                    <a:pt x="5168" y="3185"/>
                    <a:pt x="5168" y="3400"/>
                    <a:pt x="5288" y="3519"/>
                  </a:cubicBezTo>
                  <a:lnTo>
                    <a:pt x="5550" y="3781"/>
                  </a:lnTo>
                  <a:lnTo>
                    <a:pt x="5073" y="4257"/>
                  </a:lnTo>
                  <a:lnTo>
                    <a:pt x="4811" y="3995"/>
                  </a:lnTo>
                  <a:cubicBezTo>
                    <a:pt x="4752" y="3936"/>
                    <a:pt x="4668" y="3906"/>
                    <a:pt x="4585" y="3906"/>
                  </a:cubicBezTo>
                  <a:cubicBezTo>
                    <a:pt x="4502" y="3906"/>
                    <a:pt x="4418" y="3936"/>
                    <a:pt x="4359" y="3995"/>
                  </a:cubicBezTo>
                  <a:cubicBezTo>
                    <a:pt x="4240" y="4114"/>
                    <a:pt x="4240" y="4305"/>
                    <a:pt x="4359" y="4424"/>
                  </a:cubicBezTo>
                  <a:lnTo>
                    <a:pt x="4621" y="4709"/>
                  </a:lnTo>
                  <a:lnTo>
                    <a:pt x="4144" y="5186"/>
                  </a:lnTo>
                  <a:lnTo>
                    <a:pt x="3883" y="4900"/>
                  </a:lnTo>
                  <a:cubicBezTo>
                    <a:pt x="3823" y="4840"/>
                    <a:pt x="3740" y="4811"/>
                    <a:pt x="3656" y="4811"/>
                  </a:cubicBezTo>
                  <a:cubicBezTo>
                    <a:pt x="3573" y="4811"/>
                    <a:pt x="3490" y="4840"/>
                    <a:pt x="3430" y="4900"/>
                  </a:cubicBezTo>
                  <a:cubicBezTo>
                    <a:pt x="3311" y="5019"/>
                    <a:pt x="3311" y="5233"/>
                    <a:pt x="3430" y="5352"/>
                  </a:cubicBezTo>
                  <a:lnTo>
                    <a:pt x="3692" y="5614"/>
                  </a:lnTo>
                  <a:lnTo>
                    <a:pt x="3216" y="6091"/>
                  </a:lnTo>
                  <a:lnTo>
                    <a:pt x="2954" y="5829"/>
                  </a:lnTo>
                  <a:cubicBezTo>
                    <a:pt x="2894" y="5769"/>
                    <a:pt x="2811" y="5739"/>
                    <a:pt x="2728" y="5739"/>
                  </a:cubicBezTo>
                  <a:cubicBezTo>
                    <a:pt x="2644" y="5739"/>
                    <a:pt x="2561" y="5769"/>
                    <a:pt x="2501" y="5829"/>
                  </a:cubicBezTo>
                  <a:cubicBezTo>
                    <a:pt x="2382" y="5948"/>
                    <a:pt x="2382" y="6162"/>
                    <a:pt x="2501" y="6281"/>
                  </a:cubicBezTo>
                  <a:lnTo>
                    <a:pt x="2787" y="6543"/>
                  </a:lnTo>
                  <a:lnTo>
                    <a:pt x="2477" y="6853"/>
                  </a:lnTo>
                  <a:cubicBezTo>
                    <a:pt x="2430" y="6900"/>
                    <a:pt x="2335" y="6972"/>
                    <a:pt x="2239" y="6972"/>
                  </a:cubicBezTo>
                  <a:cubicBezTo>
                    <a:pt x="2144" y="6972"/>
                    <a:pt x="2073" y="6948"/>
                    <a:pt x="2001" y="6853"/>
                  </a:cubicBezTo>
                  <a:lnTo>
                    <a:pt x="930" y="5781"/>
                  </a:lnTo>
                  <a:cubicBezTo>
                    <a:pt x="787" y="5614"/>
                    <a:pt x="787" y="5424"/>
                    <a:pt x="930" y="5281"/>
                  </a:cubicBezTo>
                  <a:lnTo>
                    <a:pt x="4954" y="1256"/>
                  </a:lnTo>
                  <a:close/>
                  <a:moveTo>
                    <a:pt x="4371" y="0"/>
                  </a:moveTo>
                  <a:cubicBezTo>
                    <a:pt x="4287" y="0"/>
                    <a:pt x="4204" y="30"/>
                    <a:pt x="4144" y="89"/>
                  </a:cubicBezTo>
                  <a:cubicBezTo>
                    <a:pt x="4025" y="209"/>
                    <a:pt x="4025" y="423"/>
                    <a:pt x="4144" y="542"/>
                  </a:cubicBezTo>
                  <a:lnTo>
                    <a:pt x="4406" y="804"/>
                  </a:lnTo>
                  <a:lnTo>
                    <a:pt x="406" y="4829"/>
                  </a:lnTo>
                  <a:cubicBezTo>
                    <a:pt x="1" y="5210"/>
                    <a:pt x="1" y="5829"/>
                    <a:pt x="406" y="6234"/>
                  </a:cubicBezTo>
                  <a:lnTo>
                    <a:pt x="1477" y="7305"/>
                  </a:lnTo>
                  <a:cubicBezTo>
                    <a:pt x="1644" y="7472"/>
                    <a:pt x="1906" y="7591"/>
                    <a:pt x="2144" y="7591"/>
                  </a:cubicBezTo>
                  <a:cubicBezTo>
                    <a:pt x="2382" y="7591"/>
                    <a:pt x="2668" y="7496"/>
                    <a:pt x="2835" y="7305"/>
                  </a:cubicBezTo>
                  <a:lnTo>
                    <a:pt x="6859" y="3281"/>
                  </a:lnTo>
                  <a:lnTo>
                    <a:pt x="7121" y="3543"/>
                  </a:lnTo>
                  <a:cubicBezTo>
                    <a:pt x="7193" y="3614"/>
                    <a:pt x="7264" y="3638"/>
                    <a:pt x="7336" y="3638"/>
                  </a:cubicBezTo>
                  <a:cubicBezTo>
                    <a:pt x="7383" y="3638"/>
                    <a:pt x="7478" y="3614"/>
                    <a:pt x="7550" y="3543"/>
                  </a:cubicBezTo>
                  <a:cubicBezTo>
                    <a:pt x="7788" y="3447"/>
                    <a:pt x="7788" y="3257"/>
                    <a:pt x="7621" y="3138"/>
                  </a:cubicBezTo>
                  <a:lnTo>
                    <a:pt x="4597" y="89"/>
                  </a:lnTo>
                  <a:cubicBezTo>
                    <a:pt x="4537" y="30"/>
                    <a:pt x="4454" y="0"/>
                    <a:pt x="43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706;p119">
              <a:extLst>
                <a:ext uri="{FF2B5EF4-FFF2-40B4-BE49-F238E27FC236}">
                  <a16:creationId xmlns:a16="http://schemas.microsoft.com/office/drawing/2014/main" id="{DEF21776-979B-ED05-CB81-2409DA881F7B}"/>
                </a:ext>
              </a:extLst>
            </p:cNvPr>
            <p:cNvSpPr/>
            <p:nvPr/>
          </p:nvSpPr>
          <p:spPr>
            <a:xfrm>
              <a:off x="809009" y="1446556"/>
              <a:ext cx="236858" cy="209988"/>
            </a:xfrm>
            <a:custGeom>
              <a:avLst/>
              <a:gdLst/>
              <a:ahLst/>
              <a:cxnLst/>
              <a:rect l="l" t="t" r="r" b="b"/>
              <a:pathLst>
                <a:path w="6717" h="5955" extrusionOk="0">
                  <a:moveTo>
                    <a:pt x="5121" y="1"/>
                  </a:moveTo>
                  <a:lnTo>
                    <a:pt x="4668" y="453"/>
                  </a:lnTo>
                  <a:lnTo>
                    <a:pt x="5454" y="1215"/>
                  </a:lnTo>
                  <a:lnTo>
                    <a:pt x="4978" y="1691"/>
                  </a:lnTo>
                  <a:lnTo>
                    <a:pt x="4692" y="1429"/>
                  </a:lnTo>
                  <a:cubicBezTo>
                    <a:pt x="4633" y="1370"/>
                    <a:pt x="4555" y="1340"/>
                    <a:pt x="4478" y="1340"/>
                  </a:cubicBezTo>
                  <a:cubicBezTo>
                    <a:pt x="4400" y="1340"/>
                    <a:pt x="4323" y="1370"/>
                    <a:pt x="4264" y="1429"/>
                  </a:cubicBezTo>
                  <a:cubicBezTo>
                    <a:pt x="4144" y="1549"/>
                    <a:pt x="4144" y="1763"/>
                    <a:pt x="4264" y="1882"/>
                  </a:cubicBezTo>
                  <a:lnTo>
                    <a:pt x="4526" y="2144"/>
                  </a:lnTo>
                  <a:lnTo>
                    <a:pt x="4049" y="2620"/>
                  </a:lnTo>
                  <a:lnTo>
                    <a:pt x="3787" y="2358"/>
                  </a:lnTo>
                  <a:cubicBezTo>
                    <a:pt x="3728" y="2287"/>
                    <a:pt x="3644" y="2251"/>
                    <a:pt x="3561" y="2251"/>
                  </a:cubicBezTo>
                  <a:cubicBezTo>
                    <a:pt x="3478" y="2251"/>
                    <a:pt x="3394" y="2287"/>
                    <a:pt x="3335" y="2358"/>
                  </a:cubicBezTo>
                  <a:cubicBezTo>
                    <a:pt x="3216" y="2477"/>
                    <a:pt x="3216" y="2668"/>
                    <a:pt x="3335" y="2787"/>
                  </a:cubicBezTo>
                  <a:lnTo>
                    <a:pt x="3597" y="3073"/>
                  </a:lnTo>
                  <a:lnTo>
                    <a:pt x="3120" y="3549"/>
                  </a:lnTo>
                  <a:lnTo>
                    <a:pt x="2859" y="3263"/>
                  </a:lnTo>
                  <a:cubicBezTo>
                    <a:pt x="2799" y="3204"/>
                    <a:pt x="2716" y="3174"/>
                    <a:pt x="2632" y="3174"/>
                  </a:cubicBezTo>
                  <a:cubicBezTo>
                    <a:pt x="2549" y="3174"/>
                    <a:pt x="2466" y="3204"/>
                    <a:pt x="2406" y="3263"/>
                  </a:cubicBezTo>
                  <a:cubicBezTo>
                    <a:pt x="2287" y="3382"/>
                    <a:pt x="2287" y="3597"/>
                    <a:pt x="2406" y="3716"/>
                  </a:cubicBezTo>
                  <a:lnTo>
                    <a:pt x="2668" y="3978"/>
                  </a:lnTo>
                  <a:lnTo>
                    <a:pt x="2192" y="4454"/>
                  </a:lnTo>
                  <a:lnTo>
                    <a:pt x="1930" y="4192"/>
                  </a:lnTo>
                  <a:cubicBezTo>
                    <a:pt x="1870" y="4132"/>
                    <a:pt x="1787" y="4103"/>
                    <a:pt x="1704" y="4103"/>
                  </a:cubicBezTo>
                  <a:cubicBezTo>
                    <a:pt x="1620" y="4103"/>
                    <a:pt x="1537" y="4132"/>
                    <a:pt x="1477" y="4192"/>
                  </a:cubicBezTo>
                  <a:cubicBezTo>
                    <a:pt x="1358" y="4311"/>
                    <a:pt x="1358" y="4525"/>
                    <a:pt x="1477" y="4644"/>
                  </a:cubicBezTo>
                  <a:lnTo>
                    <a:pt x="1763" y="4906"/>
                  </a:lnTo>
                  <a:lnTo>
                    <a:pt x="1453" y="5192"/>
                  </a:lnTo>
                  <a:cubicBezTo>
                    <a:pt x="1406" y="5264"/>
                    <a:pt x="1311" y="5335"/>
                    <a:pt x="1215" y="5335"/>
                  </a:cubicBezTo>
                  <a:cubicBezTo>
                    <a:pt x="1120" y="5335"/>
                    <a:pt x="1049" y="5287"/>
                    <a:pt x="977" y="5192"/>
                  </a:cubicBezTo>
                  <a:lnTo>
                    <a:pt x="453" y="4668"/>
                  </a:lnTo>
                  <a:lnTo>
                    <a:pt x="1" y="5121"/>
                  </a:lnTo>
                  <a:lnTo>
                    <a:pt x="525" y="5645"/>
                  </a:lnTo>
                  <a:cubicBezTo>
                    <a:pt x="715" y="5835"/>
                    <a:pt x="977" y="5954"/>
                    <a:pt x="1215" y="5954"/>
                  </a:cubicBezTo>
                  <a:cubicBezTo>
                    <a:pt x="1477" y="5954"/>
                    <a:pt x="1715" y="5859"/>
                    <a:pt x="1906" y="5645"/>
                  </a:cubicBezTo>
                  <a:lnTo>
                    <a:pt x="5931" y="1620"/>
                  </a:lnTo>
                  <a:lnTo>
                    <a:pt x="6193" y="1906"/>
                  </a:lnTo>
                  <a:cubicBezTo>
                    <a:pt x="6240" y="1953"/>
                    <a:pt x="6335" y="2001"/>
                    <a:pt x="6407" y="2001"/>
                  </a:cubicBezTo>
                  <a:cubicBezTo>
                    <a:pt x="6454" y="2001"/>
                    <a:pt x="6550" y="1953"/>
                    <a:pt x="6597" y="1906"/>
                  </a:cubicBezTo>
                  <a:cubicBezTo>
                    <a:pt x="6716" y="1787"/>
                    <a:pt x="6716" y="1572"/>
                    <a:pt x="6597" y="1453"/>
                  </a:cubicBezTo>
                  <a:lnTo>
                    <a:pt x="51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TextBox 19">
            <a:extLst>
              <a:ext uri="{FF2B5EF4-FFF2-40B4-BE49-F238E27FC236}">
                <a16:creationId xmlns:a16="http://schemas.microsoft.com/office/drawing/2014/main" id="{8997EED2-FA9D-FB1C-8586-152BB4DF7DBE}"/>
              </a:ext>
            </a:extLst>
          </p:cNvPr>
          <p:cNvSpPr txBox="1"/>
          <p:nvPr/>
        </p:nvSpPr>
        <p:spPr>
          <a:xfrm>
            <a:off x="1151096" y="4662322"/>
            <a:ext cx="2408032" cy="307777"/>
          </a:xfrm>
          <a:prstGeom prst="rect">
            <a:avLst/>
          </a:prstGeom>
          <a:noFill/>
        </p:spPr>
        <p:txBody>
          <a:bodyPr wrap="none" rtlCol="0">
            <a:spAutoFit/>
          </a:bodyPr>
          <a:lstStyle/>
          <a:p>
            <a:r>
              <a:rPr lang="en-US">
                <a:solidFill>
                  <a:schemeClr val="tx1"/>
                </a:solidFill>
              </a:rPr>
              <a:t>IC = </a:t>
            </a:r>
            <a:r>
              <a:rPr lang="en-US" err="1">
                <a:solidFill>
                  <a:schemeClr val="tx1"/>
                </a:solidFill>
              </a:rPr>
              <a:t>intervalo</a:t>
            </a:r>
            <a:r>
              <a:rPr lang="en-US">
                <a:solidFill>
                  <a:schemeClr val="tx1"/>
                </a:solidFill>
              </a:rPr>
              <a:t> de </a:t>
            </a:r>
            <a:r>
              <a:rPr lang="en-US" err="1">
                <a:solidFill>
                  <a:schemeClr val="tx1"/>
                </a:solidFill>
              </a:rPr>
              <a:t>confianza</a:t>
            </a:r>
            <a:r>
              <a:rPr lang="en-US">
                <a:solidFill>
                  <a:schemeClr val="tx1"/>
                </a:solidFill>
              </a:rPr>
              <a:t>. </a:t>
            </a:r>
            <a:endParaRPr lang="es-PR">
              <a:solidFill>
                <a:schemeClr val="tx1"/>
              </a:solidFill>
            </a:endParaRPr>
          </a:p>
        </p:txBody>
      </p:sp>
      <mc:AlternateContent xmlns:mc="http://schemas.openxmlformats.org/markup-compatibility/2006" xmlns:p14="http://schemas.microsoft.com/office/powerpoint/2010/main">
        <mc:Choice Requires="p14">
          <p:contentPart p14:bwMode="auto" r:id="rId11">
            <p14:nvContentPartPr>
              <p14:cNvPr id="23" name="Ink 22">
                <a:extLst>
                  <a:ext uri="{FF2B5EF4-FFF2-40B4-BE49-F238E27FC236}">
                    <a16:creationId xmlns:a16="http://schemas.microsoft.com/office/drawing/2014/main" id="{815D4AB4-F478-4B52-1D4B-EFEAD1DA46D2}"/>
                  </a:ext>
                </a:extLst>
              </p14:cNvPr>
              <p14:cNvContentPartPr/>
              <p14:nvPr/>
            </p14:nvContentPartPr>
            <p14:xfrm>
              <a:off x="5035403" y="2025086"/>
              <a:ext cx="231840" cy="9000"/>
            </p14:xfrm>
          </p:contentPart>
        </mc:Choice>
        <mc:Fallback xmlns="">
          <p:pic>
            <p:nvPicPr>
              <p:cNvPr id="23" name="Ink 22">
                <a:extLst>
                  <a:ext uri="{FF2B5EF4-FFF2-40B4-BE49-F238E27FC236}">
                    <a16:creationId xmlns:a16="http://schemas.microsoft.com/office/drawing/2014/main" id="{815D4AB4-F478-4B52-1D4B-EFEAD1DA46D2}"/>
                  </a:ext>
                </a:extLst>
              </p:cNvPr>
              <p:cNvPicPr/>
              <p:nvPr/>
            </p:nvPicPr>
            <p:blipFill>
              <a:blip r:embed="rId10"/>
              <a:stretch>
                <a:fillRect/>
              </a:stretch>
            </p:blipFill>
            <p:spPr>
              <a:xfrm>
                <a:off x="5026389" y="2016086"/>
                <a:ext cx="249507"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 name="Ink 25">
                <a:extLst>
                  <a:ext uri="{FF2B5EF4-FFF2-40B4-BE49-F238E27FC236}">
                    <a16:creationId xmlns:a16="http://schemas.microsoft.com/office/drawing/2014/main" id="{0FDA89BF-90B2-44BE-8F19-8FBA29758871}"/>
                  </a:ext>
                </a:extLst>
              </p14:cNvPr>
              <p14:cNvContentPartPr/>
              <p14:nvPr/>
            </p14:nvContentPartPr>
            <p14:xfrm>
              <a:off x="5020962" y="3042716"/>
              <a:ext cx="231840" cy="9000"/>
            </p14:xfrm>
          </p:contentPart>
        </mc:Choice>
        <mc:Fallback xmlns="">
          <p:pic>
            <p:nvPicPr>
              <p:cNvPr id="26" name="Ink 25">
                <a:extLst>
                  <a:ext uri="{FF2B5EF4-FFF2-40B4-BE49-F238E27FC236}">
                    <a16:creationId xmlns:a16="http://schemas.microsoft.com/office/drawing/2014/main" id="{0FDA89BF-90B2-44BE-8F19-8FBA29758871}"/>
                  </a:ext>
                </a:extLst>
              </p:cNvPr>
              <p:cNvPicPr/>
              <p:nvPr/>
            </p:nvPicPr>
            <p:blipFill>
              <a:blip r:embed="rId10"/>
              <a:stretch>
                <a:fillRect/>
              </a:stretch>
            </p:blipFill>
            <p:spPr>
              <a:xfrm>
                <a:off x="5011948" y="3033716"/>
                <a:ext cx="249507"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7" name="Ink 26">
                <a:extLst>
                  <a:ext uri="{FF2B5EF4-FFF2-40B4-BE49-F238E27FC236}">
                    <a16:creationId xmlns:a16="http://schemas.microsoft.com/office/drawing/2014/main" id="{C77480B8-1214-DD41-262E-682B60E1CB7D}"/>
                  </a:ext>
                </a:extLst>
              </p14:cNvPr>
              <p14:cNvContentPartPr/>
              <p14:nvPr/>
            </p14:nvContentPartPr>
            <p14:xfrm>
              <a:off x="5020962" y="3778716"/>
              <a:ext cx="231840" cy="9000"/>
            </p14:xfrm>
          </p:contentPart>
        </mc:Choice>
        <mc:Fallback xmlns="">
          <p:pic>
            <p:nvPicPr>
              <p:cNvPr id="27" name="Ink 26">
                <a:extLst>
                  <a:ext uri="{FF2B5EF4-FFF2-40B4-BE49-F238E27FC236}">
                    <a16:creationId xmlns:a16="http://schemas.microsoft.com/office/drawing/2014/main" id="{C77480B8-1214-DD41-262E-682B60E1CB7D}"/>
                  </a:ext>
                </a:extLst>
              </p:cNvPr>
              <p:cNvPicPr/>
              <p:nvPr/>
            </p:nvPicPr>
            <p:blipFill>
              <a:blip r:embed="rId10"/>
              <a:stretch>
                <a:fillRect/>
              </a:stretch>
            </p:blipFill>
            <p:spPr>
              <a:xfrm>
                <a:off x="5011948" y="3769716"/>
                <a:ext cx="249507" cy="26640"/>
              </a:xfrm>
              <a:prstGeom prst="rect">
                <a:avLst/>
              </a:prstGeom>
            </p:spPr>
          </p:pic>
        </mc:Fallback>
      </mc:AlternateContent>
    </p:spTree>
    <p:extLst>
      <p:ext uri="{BB962C8B-B14F-4D97-AF65-F5344CB8AC3E}">
        <p14:creationId xmlns:p14="http://schemas.microsoft.com/office/powerpoint/2010/main" val="534678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D0EB56-C798-1A3D-3F24-9DD7E2E7F03D}"/>
              </a:ext>
            </a:extLst>
          </p:cNvPr>
          <p:cNvPicPr>
            <a:picLocks noChangeAspect="1"/>
          </p:cNvPicPr>
          <p:nvPr/>
        </p:nvPicPr>
        <p:blipFill>
          <a:blip r:embed="rId2"/>
          <a:stretch>
            <a:fillRect/>
          </a:stretch>
        </p:blipFill>
        <p:spPr>
          <a:xfrm>
            <a:off x="918652" y="1121845"/>
            <a:ext cx="7306695" cy="2191056"/>
          </a:xfrm>
          <a:prstGeom prst="rect">
            <a:avLst/>
          </a:prstGeom>
        </p:spPr>
      </p:pic>
      <p:sp>
        <p:nvSpPr>
          <p:cNvPr id="2" name="Title 1">
            <a:extLst>
              <a:ext uri="{FF2B5EF4-FFF2-40B4-BE49-F238E27FC236}">
                <a16:creationId xmlns:a16="http://schemas.microsoft.com/office/drawing/2014/main" id="{10FA1C42-1250-1B11-5EAC-B97FA1463662}"/>
              </a:ext>
            </a:extLst>
          </p:cNvPr>
          <p:cNvSpPr>
            <a:spLocks noGrp="1"/>
          </p:cNvSpPr>
          <p:nvPr>
            <p:ph type="title"/>
          </p:nvPr>
        </p:nvSpPr>
        <p:spPr/>
        <p:txBody>
          <a:bodyPr/>
          <a:lstStyle/>
          <a:p>
            <a:r>
              <a:rPr lang="en-US" sz="2400" dirty="0" err="1"/>
              <a:t>Estadísticas</a:t>
            </a:r>
            <a:r>
              <a:rPr lang="en-US" sz="2400" dirty="0"/>
              <a:t> de la diabetes </a:t>
            </a:r>
            <a:endParaRPr lang="es-PR" sz="2400" dirty="0"/>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078D7CFC-A58B-5E7B-F60C-BB4D062D622E}"/>
                  </a:ext>
                </a:extLst>
              </p14:cNvPr>
              <p14:cNvContentPartPr/>
              <p14:nvPr/>
            </p14:nvContentPartPr>
            <p14:xfrm>
              <a:off x="3188079" y="1883321"/>
              <a:ext cx="272520" cy="7200"/>
            </p14:xfrm>
          </p:contentPart>
        </mc:Choice>
        <mc:Fallback xmlns="">
          <p:pic>
            <p:nvPicPr>
              <p:cNvPr id="6" name="Ink 5">
                <a:extLst>
                  <a:ext uri="{FF2B5EF4-FFF2-40B4-BE49-F238E27FC236}">
                    <a16:creationId xmlns:a16="http://schemas.microsoft.com/office/drawing/2014/main" id="{078D7CFC-A58B-5E7B-F60C-BB4D062D622E}"/>
                  </a:ext>
                </a:extLst>
              </p:cNvPr>
              <p:cNvPicPr/>
              <p:nvPr/>
            </p:nvPicPr>
            <p:blipFill>
              <a:blip r:embed="rId4"/>
              <a:stretch>
                <a:fillRect/>
              </a:stretch>
            </p:blipFill>
            <p:spPr>
              <a:xfrm>
                <a:off x="3179079" y="1874321"/>
                <a:ext cx="29016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EA467FBF-1137-DB26-242D-E192754E34F6}"/>
                  </a:ext>
                </a:extLst>
              </p14:cNvPr>
              <p14:cNvContentPartPr/>
              <p14:nvPr/>
            </p14:nvContentPartPr>
            <p14:xfrm>
              <a:off x="3254679" y="2469366"/>
              <a:ext cx="231480" cy="14400"/>
            </p14:xfrm>
          </p:contentPart>
        </mc:Choice>
        <mc:Fallback xmlns="">
          <p:pic>
            <p:nvPicPr>
              <p:cNvPr id="7" name="Ink 6">
                <a:extLst>
                  <a:ext uri="{FF2B5EF4-FFF2-40B4-BE49-F238E27FC236}">
                    <a16:creationId xmlns:a16="http://schemas.microsoft.com/office/drawing/2014/main" id="{EA467FBF-1137-DB26-242D-E192754E34F6}"/>
                  </a:ext>
                </a:extLst>
              </p:cNvPr>
              <p:cNvPicPr/>
              <p:nvPr/>
            </p:nvPicPr>
            <p:blipFill>
              <a:blip r:embed="rId6"/>
              <a:stretch>
                <a:fillRect/>
              </a:stretch>
            </p:blipFill>
            <p:spPr>
              <a:xfrm>
                <a:off x="3245679" y="2460135"/>
                <a:ext cx="249120" cy="32492"/>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D4F33382-BA2C-B95F-D764-39FCB1ED2610}"/>
                  </a:ext>
                </a:extLst>
              </p14:cNvPr>
              <p14:cNvContentPartPr/>
              <p14:nvPr/>
            </p14:nvContentPartPr>
            <p14:xfrm>
              <a:off x="3254679" y="3062611"/>
              <a:ext cx="205920" cy="7560"/>
            </p14:xfrm>
          </p:contentPart>
        </mc:Choice>
        <mc:Fallback xmlns="">
          <p:pic>
            <p:nvPicPr>
              <p:cNvPr id="8" name="Ink 7">
                <a:extLst>
                  <a:ext uri="{FF2B5EF4-FFF2-40B4-BE49-F238E27FC236}">
                    <a16:creationId xmlns:a16="http://schemas.microsoft.com/office/drawing/2014/main" id="{D4F33382-BA2C-B95F-D764-39FCB1ED2610}"/>
                  </a:ext>
                </a:extLst>
              </p:cNvPr>
              <p:cNvPicPr/>
              <p:nvPr/>
            </p:nvPicPr>
            <p:blipFill>
              <a:blip r:embed="rId8"/>
              <a:stretch>
                <a:fillRect/>
              </a:stretch>
            </p:blipFill>
            <p:spPr>
              <a:xfrm>
                <a:off x="3245679" y="3053161"/>
                <a:ext cx="223560" cy="26082"/>
              </a:xfrm>
              <a:prstGeom prst="rect">
                <a:avLst/>
              </a:prstGeom>
            </p:spPr>
          </p:pic>
        </mc:Fallback>
      </mc:AlternateContent>
    </p:spTree>
    <p:extLst>
      <p:ext uri="{BB962C8B-B14F-4D97-AF65-F5344CB8AC3E}">
        <p14:creationId xmlns:p14="http://schemas.microsoft.com/office/powerpoint/2010/main" val="906232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B13809-30CE-DD39-767A-CF6E289F0A5D}"/>
              </a:ext>
            </a:extLst>
          </p:cNvPr>
          <p:cNvPicPr>
            <a:picLocks noChangeAspect="1"/>
          </p:cNvPicPr>
          <p:nvPr/>
        </p:nvPicPr>
        <p:blipFill>
          <a:blip r:embed="rId2"/>
          <a:stretch>
            <a:fillRect/>
          </a:stretch>
        </p:blipFill>
        <p:spPr>
          <a:xfrm>
            <a:off x="937705" y="871300"/>
            <a:ext cx="7268589" cy="3400900"/>
          </a:xfrm>
          <a:prstGeom prst="rect">
            <a:avLst/>
          </a:prstGeom>
        </p:spPr>
      </p:pic>
      <p:sp>
        <p:nvSpPr>
          <p:cNvPr id="2" name="Title 1">
            <a:extLst>
              <a:ext uri="{FF2B5EF4-FFF2-40B4-BE49-F238E27FC236}">
                <a16:creationId xmlns:a16="http://schemas.microsoft.com/office/drawing/2014/main" id="{10FA1C42-1250-1B11-5EAC-B97FA1463662}"/>
              </a:ext>
            </a:extLst>
          </p:cNvPr>
          <p:cNvSpPr>
            <a:spLocks noGrp="1"/>
          </p:cNvSpPr>
          <p:nvPr>
            <p:ph type="title"/>
          </p:nvPr>
        </p:nvSpPr>
        <p:spPr/>
        <p:txBody>
          <a:bodyPr/>
          <a:lstStyle/>
          <a:p>
            <a:r>
              <a:rPr lang="en-US" sz="2400" dirty="0" err="1"/>
              <a:t>Estadísticas</a:t>
            </a:r>
            <a:r>
              <a:rPr lang="en-US" sz="2400" dirty="0"/>
              <a:t> de la diabetes </a:t>
            </a:r>
            <a:endParaRPr lang="es-PR" sz="2400" dirty="0"/>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078D7CFC-A58B-5E7B-F60C-BB4D062D622E}"/>
                  </a:ext>
                </a:extLst>
              </p14:cNvPr>
              <p14:cNvContentPartPr/>
              <p14:nvPr/>
            </p14:nvContentPartPr>
            <p14:xfrm>
              <a:off x="3500097" y="1701845"/>
              <a:ext cx="272520" cy="7200"/>
            </p14:xfrm>
          </p:contentPart>
        </mc:Choice>
        <mc:Fallback xmlns="">
          <p:pic>
            <p:nvPicPr>
              <p:cNvPr id="6" name="Ink 5">
                <a:extLst>
                  <a:ext uri="{FF2B5EF4-FFF2-40B4-BE49-F238E27FC236}">
                    <a16:creationId xmlns:a16="http://schemas.microsoft.com/office/drawing/2014/main" id="{078D7CFC-A58B-5E7B-F60C-BB4D062D622E}"/>
                  </a:ext>
                </a:extLst>
              </p:cNvPr>
              <p:cNvPicPr/>
              <p:nvPr/>
            </p:nvPicPr>
            <p:blipFill>
              <a:blip r:embed="rId4"/>
              <a:stretch>
                <a:fillRect/>
              </a:stretch>
            </p:blipFill>
            <p:spPr>
              <a:xfrm>
                <a:off x="3491097" y="1692845"/>
                <a:ext cx="29016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EA467FBF-1137-DB26-242D-E192754E34F6}"/>
                  </a:ext>
                </a:extLst>
              </p14:cNvPr>
              <p14:cNvContentPartPr/>
              <p14:nvPr/>
            </p14:nvContentPartPr>
            <p14:xfrm>
              <a:off x="3528354" y="3145986"/>
              <a:ext cx="231480" cy="14400"/>
            </p14:xfrm>
          </p:contentPart>
        </mc:Choice>
        <mc:Fallback xmlns="">
          <p:pic>
            <p:nvPicPr>
              <p:cNvPr id="7" name="Ink 6">
                <a:extLst>
                  <a:ext uri="{FF2B5EF4-FFF2-40B4-BE49-F238E27FC236}">
                    <a16:creationId xmlns:a16="http://schemas.microsoft.com/office/drawing/2014/main" id="{EA467FBF-1137-DB26-242D-E192754E34F6}"/>
                  </a:ext>
                </a:extLst>
              </p:cNvPr>
              <p:cNvPicPr/>
              <p:nvPr/>
            </p:nvPicPr>
            <p:blipFill>
              <a:blip r:embed="rId6"/>
              <a:stretch>
                <a:fillRect/>
              </a:stretch>
            </p:blipFill>
            <p:spPr>
              <a:xfrm>
                <a:off x="3519354" y="3136755"/>
                <a:ext cx="249120" cy="32492"/>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D4F33382-BA2C-B95F-D764-39FCB1ED2610}"/>
                  </a:ext>
                </a:extLst>
              </p14:cNvPr>
              <p14:cNvContentPartPr/>
              <p14:nvPr/>
            </p14:nvContentPartPr>
            <p14:xfrm>
              <a:off x="3541134" y="4032355"/>
              <a:ext cx="205920" cy="7560"/>
            </p14:xfrm>
          </p:contentPart>
        </mc:Choice>
        <mc:Fallback xmlns="">
          <p:pic>
            <p:nvPicPr>
              <p:cNvPr id="8" name="Ink 7">
                <a:extLst>
                  <a:ext uri="{FF2B5EF4-FFF2-40B4-BE49-F238E27FC236}">
                    <a16:creationId xmlns:a16="http://schemas.microsoft.com/office/drawing/2014/main" id="{D4F33382-BA2C-B95F-D764-39FCB1ED2610}"/>
                  </a:ext>
                </a:extLst>
              </p:cNvPr>
              <p:cNvPicPr/>
              <p:nvPr/>
            </p:nvPicPr>
            <p:blipFill>
              <a:blip r:embed="rId8"/>
              <a:stretch>
                <a:fillRect/>
              </a:stretch>
            </p:blipFill>
            <p:spPr>
              <a:xfrm>
                <a:off x="3532134" y="4022905"/>
                <a:ext cx="223560" cy="26082"/>
              </a:xfrm>
              <a:prstGeom prst="rect">
                <a:avLst/>
              </a:prstGeom>
            </p:spPr>
          </p:pic>
        </mc:Fallback>
      </mc:AlternateContent>
    </p:spTree>
    <p:extLst>
      <p:ext uri="{BB962C8B-B14F-4D97-AF65-F5344CB8AC3E}">
        <p14:creationId xmlns:p14="http://schemas.microsoft.com/office/powerpoint/2010/main" val="2533403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52D8FD-C13D-48D3-D722-55ACBFB6F6F3}"/>
              </a:ext>
            </a:extLst>
          </p:cNvPr>
          <p:cNvPicPr>
            <a:picLocks noChangeAspect="1"/>
          </p:cNvPicPr>
          <p:nvPr/>
        </p:nvPicPr>
        <p:blipFill>
          <a:blip r:embed="rId2"/>
          <a:stretch>
            <a:fillRect/>
          </a:stretch>
        </p:blipFill>
        <p:spPr>
          <a:xfrm>
            <a:off x="894837" y="978196"/>
            <a:ext cx="7354326" cy="2038635"/>
          </a:xfrm>
          <a:prstGeom prst="rect">
            <a:avLst/>
          </a:prstGeom>
        </p:spPr>
      </p:pic>
      <p:sp>
        <p:nvSpPr>
          <p:cNvPr id="2" name="Title 1">
            <a:extLst>
              <a:ext uri="{FF2B5EF4-FFF2-40B4-BE49-F238E27FC236}">
                <a16:creationId xmlns:a16="http://schemas.microsoft.com/office/drawing/2014/main" id="{10FA1C42-1250-1B11-5EAC-B97FA1463662}"/>
              </a:ext>
            </a:extLst>
          </p:cNvPr>
          <p:cNvSpPr>
            <a:spLocks noGrp="1"/>
          </p:cNvSpPr>
          <p:nvPr>
            <p:ph type="title"/>
          </p:nvPr>
        </p:nvSpPr>
        <p:spPr/>
        <p:txBody>
          <a:bodyPr/>
          <a:lstStyle/>
          <a:p>
            <a:r>
              <a:rPr lang="en-US" sz="2400" dirty="0" err="1"/>
              <a:t>Estadísticas</a:t>
            </a:r>
            <a:r>
              <a:rPr lang="en-US" sz="2400" dirty="0"/>
              <a:t> de la diabetes </a:t>
            </a:r>
            <a:endParaRPr lang="es-PR" sz="2400" dirty="0"/>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078D7CFC-A58B-5E7B-F60C-BB4D062D622E}"/>
                  </a:ext>
                </a:extLst>
              </p14:cNvPr>
              <p14:cNvContentPartPr/>
              <p14:nvPr/>
            </p14:nvContentPartPr>
            <p14:xfrm>
              <a:off x="2742646" y="3000923"/>
              <a:ext cx="272520" cy="7200"/>
            </p14:xfrm>
          </p:contentPart>
        </mc:Choice>
        <mc:Fallback xmlns="">
          <p:pic>
            <p:nvPicPr>
              <p:cNvPr id="6" name="Ink 5">
                <a:extLst>
                  <a:ext uri="{FF2B5EF4-FFF2-40B4-BE49-F238E27FC236}">
                    <a16:creationId xmlns:a16="http://schemas.microsoft.com/office/drawing/2014/main" id="{078D7CFC-A58B-5E7B-F60C-BB4D062D622E}"/>
                  </a:ext>
                </a:extLst>
              </p:cNvPr>
              <p:cNvPicPr/>
              <p:nvPr/>
            </p:nvPicPr>
            <p:blipFill>
              <a:blip r:embed="rId4"/>
              <a:stretch>
                <a:fillRect/>
              </a:stretch>
            </p:blipFill>
            <p:spPr>
              <a:xfrm>
                <a:off x="2733646" y="2991923"/>
                <a:ext cx="29016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EA467FBF-1137-DB26-242D-E192754E34F6}"/>
                  </a:ext>
                </a:extLst>
              </p14:cNvPr>
              <p14:cNvContentPartPr/>
              <p14:nvPr/>
            </p14:nvContentPartPr>
            <p14:xfrm>
              <a:off x="2742646" y="2580072"/>
              <a:ext cx="231480" cy="14400"/>
            </p14:xfrm>
          </p:contentPart>
        </mc:Choice>
        <mc:Fallback xmlns="">
          <p:pic>
            <p:nvPicPr>
              <p:cNvPr id="7" name="Ink 6">
                <a:extLst>
                  <a:ext uri="{FF2B5EF4-FFF2-40B4-BE49-F238E27FC236}">
                    <a16:creationId xmlns:a16="http://schemas.microsoft.com/office/drawing/2014/main" id="{EA467FBF-1137-DB26-242D-E192754E34F6}"/>
                  </a:ext>
                </a:extLst>
              </p:cNvPr>
              <p:cNvPicPr/>
              <p:nvPr/>
            </p:nvPicPr>
            <p:blipFill>
              <a:blip r:embed="rId6"/>
              <a:stretch>
                <a:fillRect/>
              </a:stretch>
            </p:blipFill>
            <p:spPr>
              <a:xfrm>
                <a:off x="2733646" y="2570841"/>
                <a:ext cx="249120" cy="32492"/>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D4F33382-BA2C-B95F-D764-39FCB1ED2610}"/>
                  </a:ext>
                </a:extLst>
              </p14:cNvPr>
              <p14:cNvContentPartPr/>
              <p14:nvPr/>
            </p14:nvContentPartPr>
            <p14:xfrm>
              <a:off x="2775946" y="2763113"/>
              <a:ext cx="205920" cy="7560"/>
            </p14:xfrm>
          </p:contentPart>
        </mc:Choice>
        <mc:Fallback xmlns="">
          <p:pic>
            <p:nvPicPr>
              <p:cNvPr id="8" name="Ink 7">
                <a:extLst>
                  <a:ext uri="{FF2B5EF4-FFF2-40B4-BE49-F238E27FC236}">
                    <a16:creationId xmlns:a16="http://schemas.microsoft.com/office/drawing/2014/main" id="{D4F33382-BA2C-B95F-D764-39FCB1ED2610}"/>
                  </a:ext>
                </a:extLst>
              </p:cNvPr>
              <p:cNvPicPr/>
              <p:nvPr/>
            </p:nvPicPr>
            <p:blipFill>
              <a:blip r:embed="rId8"/>
              <a:stretch>
                <a:fillRect/>
              </a:stretch>
            </p:blipFill>
            <p:spPr>
              <a:xfrm>
                <a:off x="2766946" y="2753663"/>
                <a:ext cx="223560" cy="26082"/>
              </a:xfrm>
              <a:prstGeom prst="rect">
                <a:avLst/>
              </a:prstGeom>
            </p:spPr>
          </p:pic>
        </mc:Fallback>
      </mc:AlternateContent>
    </p:spTree>
    <p:extLst>
      <p:ext uri="{BB962C8B-B14F-4D97-AF65-F5344CB8AC3E}">
        <p14:creationId xmlns:p14="http://schemas.microsoft.com/office/powerpoint/2010/main" val="4066421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66"/>
          <p:cNvSpPr txBox="1">
            <a:spLocks noGrp="1"/>
          </p:cNvSpPr>
          <p:nvPr>
            <p:ph type="title"/>
          </p:nvPr>
        </p:nvSpPr>
        <p:spPr>
          <a:xfrm>
            <a:off x="499632" y="361213"/>
            <a:ext cx="805931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t>Estadistícas de los Estados Unidos y sus territorios en adultos </a:t>
            </a:r>
            <a:endParaRPr sz="2800"/>
          </a:p>
        </p:txBody>
      </p:sp>
      <p:sp>
        <p:nvSpPr>
          <p:cNvPr id="1213" name="Google Shape;1213;p66"/>
          <p:cNvSpPr txBox="1">
            <a:spLocks noGrp="1"/>
          </p:cNvSpPr>
          <p:nvPr>
            <p:ph type="body" idx="1"/>
          </p:nvPr>
        </p:nvSpPr>
        <p:spPr>
          <a:xfrm>
            <a:off x="4802374" y="1419325"/>
            <a:ext cx="3628800" cy="2896500"/>
          </a:xfrm>
          <a:prstGeom prst="rect">
            <a:avLst/>
          </a:prstGeom>
        </p:spPr>
        <p:txBody>
          <a:bodyPr spcFirstLastPara="1" wrap="square" lIns="91425" tIns="91425" rIns="91425" bIns="91425" anchor="t" anchorCtr="0">
            <a:noAutofit/>
          </a:bodyPr>
          <a:lstStyle/>
          <a:p>
            <a:pPr marL="285750" indent="-285750">
              <a:lnSpc>
                <a:spcPct val="150000"/>
              </a:lnSpc>
            </a:pPr>
            <a:r>
              <a:rPr lang="en"/>
              <a:t>2.9 millones de los adultos de 20 años de edad o mayores comenzaron a usar insulina dentro de un año de su diagnóstico. </a:t>
            </a:r>
          </a:p>
          <a:p>
            <a:pPr marL="742950" lvl="1" indent="-285750">
              <a:lnSpc>
                <a:spcPct val="150000"/>
              </a:lnSpc>
            </a:pPr>
            <a:r>
              <a:rPr lang="en"/>
              <a:t>Esto es el 10.9% de los adultos con diabetes diagnosticada.</a:t>
            </a:r>
          </a:p>
        </p:txBody>
      </p:sp>
      <p:sp>
        <p:nvSpPr>
          <p:cNvPr id="1214" name="Google Shape;1214;p66"/>
          <p:cNvSpPr txBox="1">
            <a:spLocks noGrp="1"/>
          </p:cNvSpPr>
          <p:nvPr>
            <p:ph type="body" idx="2"/>
          </p:nvPr>
        </p:nvSpPr>
        <p:spPr>
          <a:xfrm>
            <a:off x="718500" y="1419225"/>
            <a:ext cx="3628800" cy="2896500"/>
          </a:xfrm>
          <a:prstGeom prst="rect">
            <a:avLst/>
          </a:prstGeom>
        </p:spPr>
        <p:txBody>
          <a:bodyPr spcFirstLastPara="1" wrap="square" lIns="91425" tIns="91425" rIns="91425" bIns="91425" anchor="t" anchorCtr="0">
            <a:noAutofit/>
          </a:bodyPr>
          <a:lstStyle/>
          <a:p>
            <a:pPr marL="285750" indent="-285750">
              <a:lnSpc>
                <a:spcPct val="150000"/>
              </a:lnSpc>
            </a:pPr>
            <a:r>
              <a:rPr lang="en"/>
              <a:t>1.4 millones de adultos de 20 años de edad o mayores tienen diabetes tipo 1 y usan insulina.</a:t>
            </a:r>
          </a:p>
          <a:p>
            <a:pPr marL="742950" lvl="1" indent="-285750">
              <a:lnSpc>
                <a:spcPct val="150000"/>
              </a:lnSpc>
            </a:pPr>
            <a:r>
              <a:rPr lang="en"/>
              <a:t> Esto es 5.2% de adultos con diabetes diagnosticada.</a:t>
            </a:r>
          </a:p>
          <a:p>
            <a:pPr marL="285750" indent="-285750">
              <a:lnSpc>
                <a:spcPct val="150000"/>
              </a:lnSpc>
            </a:pPr>
            <a:endParaRPr lang="en"/>
          </a:p>
          <a:p>
            <a:pPr marL="285750" indent="-285750"/>
            <a:endParaRPr lang="en"/>
          </a:p>
          <a:p>
            <a:pPr marL="285750" indent="-285750"/>
            <a:endParaRPr/>
          </a:p>
        </p:txBody>
      </p:sp>
    </p:spTree>
    <p:extLst>
      <p:ext uri="{BB962C8B-B14F-4D97-AF65-F5344CB8AC3E}">
        <p14:creationId xmlns:p14="http://schemas.microsoft.com/office/powerpoint/2010/main" val="2196572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14"/>
                                        </p:tgtEl>
                                        <p:attrNameLst>
                                          <p:attrName>style.visibility</p:attrName>
                                        </p:attrNameLst>
                                      </p:cBhvr>
                                      <p:to>
                                        <p:strVal val="visible"/>
                                      </p:to>
                                    </p:set>
                                    <p:animEffect transition="in" filter="fade">
                                      <p:cBhvr>
                                        <p:cTn id="7" dur="1000"/>
                                        <p:tgtEl>
                                          <p:spTgt spid="121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213"/>
                                        </p:tgtEl>
                                        <p:attrNameLst>
                                          <p:attrName>style.visibility</p:attrName>
                                        </p:attrNameLst>
                                      </p:cBhvr>
                                      <p:to>
                                        <p:strVal val="visible"/>
                                      </p:to>
                                    </p:set>
                                    <p:animEffect transition="in" filter="fade">
                                      <p:cBhvr>
                                        <p:cTn id="11" dur="1000"/>
                                        <p:tgtEl>
                                          <p:spTgt spid="1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grpSp>
        <p:nvGrpSpPr>
          <p:cNvPr id="848" name="Google Shape;848;p61"/>
          <p:cNvGrpSpPr/>
          <p:nvPr/>
        </p:nvGrpSpPr>
        <p:grpSpPr>
          <a:xfrm>
            <a:off x="-114450" y="-16525"/>
            <a:ext cx="2899575" cy="5212075"/>
            <a:chOff x="-114450" y="-16525"/>
            <a:chExt cx="2899575" cy="5212075"/>
          </a:xfrm>
        </p:grpSpPr>
        <p:grpSp>
          <p:nvGrpSpPr>
            <p:cNvPr id="849" name="Google Shape;849;p61"/>
            <p:cNvGrpSpPr/>
            <p:nvPr/>
          </p:nvGrpSpPr>
          <p:grpSpPr>
            <a:xfrm>
              <a:off x="-114450" y="-16525"/>
              <a:ext cx="2899575" cy="5212075"/>
              <a:chOff x="-114450" y="-16525"/>
              <a:chExt cx="2899575" cy="5212075"/>
            </a:xfrm>
          </p:grpSpPr>
          <p:grpSp>
            <p:nvGrpSpPr>
              <p:cNvPr id="850" name="Google Shape;850;p61"/>
              <p:cNvGrpSpPr/>
              <p:nvPr/>
            </p:nvGrpSpPr>
            <p:grpSpPr>
              <a:xfrm>
                <a:off x="-114450" y="-16525"/>
                <a:ext cx="2899575" cy="5212075"/>
                <a:chOff x="2352700" y="238125"/>
                <a:chExt cx="2899575" cy="5212075"/>
              </a:xfrm>
            </p:grpSpPr>
            <p:sp>
              <p:nvSpPr>
                <p:cNvPr id="851" name="Google Shape;851;p61"/>
                <p:cNvSpPr/>
                <p:nvPr/>
              </p:nvSpPr>
              <p:spPr>
                <a:xfrm>
                  <a:off x="4344275" y="1712225"/>
                  <a:ext cx="254200" cy="1065225"/>
                </a:xfrm>
                <a:custGeom>
                  <a:avLst/>
                  <a:gdLst/>
                  <a:ahLst/>
                  <a:cxnLst/>
                  <a:rect l="l" t="t" r="r" b="b"/>
                  <a:pathLst>
                    <a:path w="10168" h="42609" extrusionOk="0">
                      <a:moveTo>
                        <a:pt x="4259" y="0"/>
                      </a:moveTo>
                      <a:cubicBezTo>
                        <a:pt x="1839" y="0"/>
                        <a:pt x="1" y="1847"/>
                        <a:pt x="60" y="4415"/>
                      </a:cubicBezTo>
                      <a:lnTo>
                        <a:pt x="894" y="37705"/>
                      </a:lnTo>
                      <a:cubicBezTo>
                        <a:pt x="961" y="40074"/>
                        <a:pt x="3096" y="42609"/>
                        <a:pt x="5664" y="42609"/>
                      </a:cubicBezTo>
                      <a:cubicBezTo>
                        <a:pt x="8166" y="42609"/>
                        <a:pt x="10168" y="40140"/>
                        <a:pt x="10134" y="37839"/>
                      </a:cubicBezTo>
                      <a:lnTo>
                        <a:pt x="10134" y="6249"/>
                      </a:lnTo>
                      <a:cubicBezTo>
                        <a:pt x="10134" y="3514"/>
                        <a:pt x="7899" y="545"/>
                        <a:pt x="5131" y="78"/>
                      </a:cubicBezTo>
                      <a:cubicBezTo>
                        <a:pt x="4833" y="26"/>
                        <a:pt x="4542" y="0"/>
                        <a:pt x="4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61"/>
                <p:cNvSpPr/>
                <p:nvPr/>
              </p:nvSpPr>
              <p:spPr>
                <a:xfrm>
                  <a:off x="3886275" y="285650"/>
                  <a:ext cx="823950" cy="717200"/>
                </a:xfrm>
                <a:custGeom>
                  <a:avLst/>
                  <a:gdLst/>
                  <a:ahLst/>
                  <a:cxnLst/>
                  <a:rect l="l" t="t" r="r" b="b"/>
                  <a:pathLst>
                    <a:path w="32958" h="28688" extrusionOk="0">
                      <a:moveTo>
                        <a:pt x="1268" y="0"/>
                      </a:moveTo>
                      <a:cubicBezTo>
                        <a:pt x="1402" y="6071"/>
                        <a:pt x="1468" y="18247"/>
                        <a:pt x="1" y="28688"/>
                      </a:cubicBezTo>
                      <a:lnTo>
                        <a:pt x="32957" y="28688"/>
                      </a:lnTo>
                      <a:cubicBezTo>
                        <a:pt x="32957" y="28688"/>
                        <a:pt x="32124" y="21649"/>
                        <a:pt x="31657" y="13176"/>
                      </a:cubicBezTo>
                      <a:cubicBezTo>
                        <a:pt x="31456" y="8773"/>
                        <a:pt x="31623" y="4370"/>
                        <a:pt x="32124" y="0"/>
                      </a:cubicBezTo>
                      <a:close/>
                    </a:path>
                  </a:pathLst>
                </a:custGeom>
                <a:solidFill>
                  <a:srgbClr val="E6B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61"/>
                <p:cNvSpPr/>
                <p:nvPr/>
              </p:nvSpPr>
              <p:spPr>
                <a:xfrm>
                  <a:off x="3715325" y="720125"/>
                  <a:ext cx="1504750" cy="1382100"/>
                </a:xfrm>
                <a:custGeom>
                  <a:avLst/>
                  <a:gdLst/>
                  <a:ahLst/>
                  <a:cxnLst/>
                  <a:rect l="l" t="t" r="r" b="b"/>
                  <a:pathLst>
                    <a:path w="60190" h="55284" extrusionOk="0">
                      <a:moveTo>
                        <a:pt x="23617" y="0"/>
                      </a:moveTo>
                      <a:cubicBezTo>
                        <a:pt x="2369" y="0"/>
                        <a:pt x="0" y="12276"/>
                        <a:pt x="0" y="25252"/>
                      </a:cubicBezTo>
                      <a:cubicBezTo>
                        <a:pt x="0" y="35960"/>
                        <a:pt x="4070" y="33591"/>
                        <a:pt x="14744" y="38728"/>
                      </a:cubicBezTo>
                      <a:cubicBezTo>
                        <a:pt x="23784" y="43031"/>
                        <a:pt x="25218" y="44099"/>
                        <a:pt x="25452" y="53706"/>
                      </a:cubicBezTo>
                      <a:cubicBezTo>
                        <a:pt x="29054" y="55136"/>
                        <a:pt x="33162" y="55283"/>
                        <a:pt x="34701" y="55283"/>
                      </a:cubicBezTo>
                      <a:cubicBezTo>
                        <a:pt x="35099" y="55283"/>
                        <a:pt x="35326" y="55273"/>
                        <a:pt x="35326" y="55273"/>
                      </a:cubicBezTo>
                      <a:cubicBezTo>
                        <a:pt x="35326" y="55273"/>
                        <a:pt x="35159" y="36493"/>
                        <a:pt x="38828" y="30255"/>
                      </a:cubicBezTo>
                      <a:cubicBezTo>
                        <a:pt x="39888" y="28447"/>
                        <a:pt x="40751" y="27708"/>
                        <a:pt x="41553" y="27708"/>
                      </a:cubicBezTo>
                      <a:cubicBezTo>
                        <a:pt x="44864" y="27708"/>
                        <a:pt x="47146" y="40304"/>
                        <a:pt x="58075" y="42264"/>
                      </a:cubicBezTo>
                      <a:cubicBezTo>
                        <a:pt x="58173" y="42281"/>
                        <a:pt x="58271" y="42290"/>
                        <a:pt x="58366" y="42290"/>
                      </a:cubicBezTo>
                      <a:cubicBezTo>
                        <a:pt x="59373" y="42290"/>
                        <a:pt x="60190" y="41365"/>
                        <a:pt x="59977" y="40329"/>
                      </a:cubicBezTo>
                      <a:cubicBezTo>
                        <a:pt x="59610" y="38028"/>
                        <a:pt x="56441" y="31957"/>
                        <a:pt x="55440" y="29355"/>
                      </a:cubicBezTo>
                      <a:cubicBezTo>
                        <a:pt x="46167" y="5204"/>
                        <a:pt x="34992" y="0"/>
                        <a:pt x="236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61"/>
                <p:cNvSpPr/>
                <p:nvPr/>
              </p:nvSpPr>
              <p:spPr>
                <a:xfrm>
                  <a:off x="3715325" y="1068625"/>
                  <a:ext cx="759725" cy="946625"/>
                </a:xfrm>
                <a:custGeom>
                  <a:avLst/>
                  <a:gdLst/>
                  <a:ahLst/>
                  <a:cxnLst/>
                  <a:rect l="l" t="t" r="r" b="b"/>
                  <a:pathLst>
                    <a:path w="30389" h="37865" extrusionOk="0">
                      <a:moveTo>
                        <a:pt x="8048" y="1"/>
                      </a:moveTo>
                      <a:cubicBezTo>
                        <a:pt x="5973" y="1"/>
                        <a:pt x="4142" y="1089"/>
                        <a:pt x="3570" y="2806"/>
                      </a:cubicBezTo>
                      <a:lnTo>
                        <a:pt x="0" y="12213"/>
                      </a:lnTo>
                      <a:cubicBezTo>
                        <a:pt x="201" y="20552"/>
                        <a:pt x="3336" y="20152"/>
                        <a:pt x="10842" y="23054"/>
                      </a:cubicBezTo>
                      <a:cubicBezTo>
                        <a:pt x="12109" y="23421"/>
                        <a:pt x="13343" y="23921"/>
                        <a:pt x="14544" y="24488"/>
                      </a:cubicBezTo>
                      <a:cubicBezTo>
                        <a:pt x="17413" y="25889"/>
                        <a:pt x="19481" y="26956"/>
                        <a:pt x="21015" y="28091"/>
                      </a:cubicBezTo>
                      <a:cubicBezTo>
                        <a:pt x="24151" y="30259"/>
                        <a:pt x="25085" y="32527"/>
                        <a:pt x="25352" y="37864"/>
                      </a:cubicBezTo>
                      <a:cubicBezTo>
                        <a:pt x="26953" y="37097"/>
                        <a:pt x="28054" y="35596"/>
                        <a:pt x="28254" y="33828"/>
                      </a:cubicBezTo>
                      <a:lnTo>
                        <a:pt x="30122" y="7909"/>
                      </a:lnTo>
                      <a:cubicBezTo>
                        <a:pt x="30389" y="5574"/>
                        <a:pt x="28254" y="3373"/>
                        <a:pt x="25419" y="3073"/>
                      </a:cubicBezTo>
                      <a:cubicBezTo>
                        <a:pt x="25188" y="3045"/>
                        <a:pt x="24959" y="3031"/>
                        <a:pt x="24731" y="3031"/>
                      </a:cubicBezTo>
                      <a:cubicBezTo>
                        <a:pt x="23308" y="3031"/>
                        <a:pt x="21950" y="3563"/>
                        <a:pt x="20915" y="4540"/>
                      </a:cubicBezTo>
                      <a:cubicBezTo>
                        <a:pt x="20148" y="3173"/>
                        <a:pt x="18814" y="2239"/>
                        <a:pt x="17279" y="1939"/>
                      </a:cubicBezTo>
                      <a:cubicBezTo>
                        <a:pt x="16916" y="1862"/>
                        <a:pt x="16548" y="1825"/>
                        <a:pt x="16181" y="1825"/>
                      </a:cubicBezTo>
                      <a:cubicBezTo>
                        <a:pt x="15103" y="1825"/>
                        <a:pt x="14040" y="2150"/>
                        <a:pt x="13143" y="2772"/>
                      </a:cubicBezTo>
                      <a:cubicBezTo>
                        <a:pt x="12376" y="1572"/>
                        <a:pt x="11208" y="671"/>
                        <a:pt x="9841" y="271"/>
                      </a:cubicBezTo>
                      <a:cubicBezTo>
                        <a:pt x="9239" y="87"/>
                        <a:pt x="8634" y="1"/>
                        <a:pt x="8048" y="1"/>
                      </a:cubicBezTo>
                      <a:close/>
                    </a:path>
                  </a:pathLst>
                </a:custGeom>
                <a:solidFill>
                  <a:schemeClr val="accent1">
                    <a:alpha val="212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61"/>
                <p:cNvSpPr/>
                <p:nvPr/>
              </p:nvSpPr>
              <p:spPr>
                <a:xfrm>
                  <a:off x="5086300" y="1514025"/>
                  <a:ext cx="118450" cy="179775"/>
                </a:xfrm>
                <a:custGeom>
                  <a:avLst/>
                  <a:gdLst/>
                  <a:ahLst/>
                  <a:cxnLst/>
                  <a:rect l="l" t="t" r="r" b="b"/>
                  <a:pathLst>
                    <a:path w="4738" h="7191" extrusionOk="0">
                      <a:moveTo>
                        <a:pt x="1635" y="1"/>
                      </a:moveTo>
                      <a:cubicBezTo>
                        <a:pt x="501" y="768"/>
                        <a:pt x="1" y="2202"/>
                        <a:pt x="401" y="3536"/>
                      </a:cubicBezTo>
                      <a:cubicBezTo>
                        <a:pt x="906" y="5304"/>
                        <a:pt x="2785" y="7191"/>
                        <a:pt x="4455" y="7191"/>
                      </a:cubicBezTo>
                      <a:cubicBezTo>
                        <a:pt x="4550" y="7191"/>
                        <a:pt x="4644" y="7185"/>
                        <a:pt x="4737" y="7172"/>
                      </a:cubicBezTo>
                      <a:cubicBezTo>
                        <a:pt x="4070" y="5204"/>
                        <a:pt x="2702" y="2302"/>
                        <a:pt x="16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61"/>
                <p:cNvSpPr/>
                <p:nvPr/>
              </p:nvSpPr>
              <p:spPr>
                <a:xfrm>
                  <a:off x="4114775" y="1174750"/>
                  <a:ext cx="320250" cy="854600"/>
                </a:xfrm>
                <a:custGeom>
                  <a:avLst/>
                  <a:gdLst/>
                  <a:ahLst/>
                  <a:cxnLst/>
                  <a:rect l="l" t="t" r="r" b="b"/>
                  <a:pathLst>
                    <a:path w="12810" h="34184" extrusionOk="0">
                      <a:moveTo>
                        <a:pt x="8177" y="1"/>
                      </a:moveTo>
                      <a:cubicBezTo>
                        <a:pt x="5976" y="1"/>
                        <a:pt x="4052" y="1629"/>
                        <a:pt x="3803" y="3865"/>
                      </a:cubicBezTo>
                      <a:lnTo>
                        <a:pt x="234" y="28649"/>
                      </a:lnTo>
                      <a:cubicBezTo>
                        <a:pt x="1" y="31418"/>
                        <a:pt x="2035" y="33886"/>
                        <a:pt x="4804" y="34153"/>
                      </a:cubicBezTo>
                      <a:cubicBezTo>
                        <a:pt x="4991" y="34173"/>
                        <a:pt x="5177" y="34183"/>
                        <a:pt x="5362" y="34183"/>
                      </a:cubicBezTo>
                      <a:cubicBezTo>
                        <a:pt x="7901" y="34183"/>
                        <a:pt x="10097" y="32298"/>
                        <a:pt x="10408" y="29716"/>
                      </a:cubicBezTo>
                      <a:lnTo>
                        <a:pt x="12609" y="4799"/>
                      </a:lnTo>
                      <a:cubicBezTo>
                        <a:pt x="12810" y="2397"/>
                        <a:pt x="11075" y="262"/>
                        <a:pt x="8673" y="29"/>
                      </a:cubicBezTo>
                      <a:cubicBezTo>
                        <a:pt x="8507" y="10"/>
                        <a:pt x="8341" y="1"/>
                        <a:pt x="8177" y="1"/>
                      </a:cubicBezTo>
                      <a:close/>
                    </a:path>
                  </a:pathLst>
                </a:custGeom>
                <a:solidFill>
                  <a:srgbClr val="FFCC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61"/>
                <p:cNvSpPr/>
                <p:nvPr/>
              </p:nvSpPr>
              <p:spPr>
                <a:xfrm>
                  <a:off x="4114775" y="1183800"/>
                  <a:ext cx="203500" cy="845300"/>
                </a:xfrm>
                <a:custGeom>
                  <a:avLst/>
                  <a:gdLst/>
                  <a:ahLst/>
                  <a:cxnLst/>
                  <a:rect l="l" t="t" r="r" b="b"/>
                  <a:pathLst>
                    <a:path w="8140" h="33812" extrusionOk="0">
                      <a:moveTo>
                        <a:pt x="6472" y="0"/>
                      </a:moveTo>
                      <a:cubicBezTo>
                        <a:pt x="5004" y="601"/>
                        <a:pt x="3970" y="1935"/>
                        <a:pt x="3803" y="3503"/>
                      </a:cubicBezTo>
                      <a:lnTo>
                        <a:pt x="234" y="28287"/>
                      </a:lnTo>
                      <a:cubicBezTo>
                        <a:pt x="1" y="31056"/>
                        <a:pt x="2035" y="33524"/>
                        <a:pt x="4804" y="33791"/>
                      </a:cubicBezTo>
                      <a:cubicBezTo>
                        <a:pt x="4963" y="33805"/>
                        <a:pt x="5123" y="33811"/>
                        <a:pt x="5283" y="33811"/>
                      </a:cubicBezTo>
                      <a:cubicBezTo>
                        <a:pt x="6295" y="33811"/>
                        <a:pt x="7304" y="33538"/>
                        <a:pt x="8140" y="32990"/>
                      </a:cubicBezTo>
                      <a:lnTo>
                        <a:pt x="8140" y="32990"/>
                      </a:lnTo>
                      <a:cubicBezTo>
                        <a:pt x="7495" y="33259"/>
                        <a:pt x="6785" y="33419"/>
                        <a:pt x="6063" y="33419"/>
                      </a:cubicBezTo>
                      <a:cubicBezTo>
                        <a:pt x="5888" y="33419"/>
                        <a:pt x="5713" y="33410"/>
                        <a:pt x="5538" y="33391"/>
                      </a:cubicBezTo>
                      <a:cubicBezTo>
                        <a:pt x="2769" y="33124"/>
                        <a:pt x="734" y="30655"/>
                        <a:pt x="1001" y="27887"/>
                      </a:cubicBezTo>
                      <a:lnTo>
                        <a:pt x="4537" y="3102"/>
                      </a:lnTo>
                      <a:cubicBezTo>
                        <a:pt x="4671" y="1835"/>
                        <a:pt x="5371" y="701"/>
                        <a:pt x="6472" y="0"/>
                      </a:cubicBezTo>
                      <a:close/>
                    </a:path>
                  </a:pathLst>
                </a:custGeom>
                <a:solidFill>
                  <a:schemeClr val="accent1">
                    <a:alpha val="212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61"/>
                <p:cNvSpPr/>
                <p:nvPr/>
              </p:nvSpPr>
              <p:spPr>
                <a:xfrm>
                  <a:off x="3887950" y="1154350"/>
                  <a:ext cx="345275" cy="748025"/>
                </a:xfrm>
                <a:custGeom>
                  <a:avLst/>
                  <a:gdLst/>
                  <a:ahLst/>
                  <a:cxnLst/>
                  <a:rect l="l" t="t" r="r" b="b"/>
                  <a:pathLst>
                    <a:path w="13811" h="29921" extrusionOk="0">
                      <a:moveTo>
                        <a:pt x="9309" y="0"/>
                      </a:moveTo>
                      <a:cubicBezTo>
                        <a:pt x="7384" y="0"/>
                        <a:pt x="5682" y="1347"/>
                        <a:pt x="5271" y="3313"/>
                      </a:cubicBezTo>
                      <a:lnTo>
                        <a:pt x="501" y="24261"/>
                      </a:lnTo>
                      <a:cubicBezTo>
                        <a:pt x="0" y="26830"/>
                        <a:pt x="1668" y="29332"/>
                        <a:pt x="4237" y="29832"/>
                      </a:cubicBezTo>
                      <a:cubicBezTo>
                        <a:pt x="4544" y="29892"/>
                        <a:pt x="4850" y="29921"/>
                        <a:pt x="5152" y="29921"/>
                      </a:cubicBezTo>
                      <a:cubicBezTo>
                        <a:pt x="7375" y="29921"/>
                        <a:pt x="9367" y="28357"/>
                        <a:pt x="9807" y="26096"/>
                      </a:cubicBezTo>
                      <a:lnTo>
                        <a:pt x="13377" y="4914"/>
                      </a:lnTo>
                      <a:cubicBezTo>
                        <a:pt x="13810" y="2679"/>
                        <a:pt x="12343" y="511"/>
                        <a:pt x="10108" y="77"/>
                      </a:cubicBezTo>
                      <a:cubicBezTo>
                        <a:pt x="9839" y="25"/>
                        <a:pt x="9572" y="0"/>
                        <a:pt x="9309" y="0"/>
                      </a:cubicBezTo>
                      <a:close/>
                    </a:path>
                  </a:pathLst>
                </a:custGeom>
                <a:solidFill>
                  <a:srgbClr val="FFCC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61"/>
                <p:cNvSpPr/>
                <p:nvPr/>
              </p:nvSpPr>
              <p:spPr>
                <a:xfrm>
                  <a:off x="3889625" y="1183800"/>
                  <a:ext cx="226850" cy="718900"/>
                </a:xfrm>
                <a:custGeom>
                  <a:avLst/>
                  <a:gdLst/>
                  <a:ahLst/>
                  <a:cxnLst/>
                  <a:rect l="l" t="t" r="r" b="b"/>
                  <a:pathLst>
                    <a:path w="9074" h="28756" extrusionOk="0">
                      <a:moveTo>
                        <a:pt x="6371" y="0"/>
                      </a:moveTo>
                      <a:lnTo>
                        <a:pt x="6371" y="0"/>
                      </a:lnTo>
                      <a:cubicBezTo>
                        <a:pt x="5771" y="567"/>
                        <a:pt x="5371" y="1334"/>
                        <a:pt x="5204" y="2135"/>
                      </a:cubicBezTo>
                      <a:lnTo>
                        <a:pt x="467" y="23083"/>
                      </a:lnTo>
                      <a:cubicBezTo>
                        <a:pt x="0" y="25318"/>
                        <a:pt x="1201" y="27520"/>
                        <a:pt x="3302" y="28387"/>
                      </a:cubicBezTo>
                      <a:cubicBezTo>
                        <a:pt x="3894" y="28635"/>
                        <a:pt x="4516" y="28755"/>
                        <a:pt x="5132" y="28755"/>
                      </a:cubicBezTo>
                      <a:cubicBezTo>
                        <a:pt x="6669" y="28755"/>
                        <a:pt x="8168" y="28010"/>
                        <a:pt x="9073" y="26652"/>
                      </a:cubicBezTo>
                      <a:lnTo>
                        <a:pt x="9073" y="26652"/>
                      </a:lnTo>
                      <a:cubicBezTo>
                        <a:pt x="8155" y="27598"/>
                        <a:pt x="6909" y="28105"/>
                        <a:pt x="5636" y="28105"/>
                      </a:cubicBezTo>
                      <a:cubicBezTo>
                        <a:pt x="5337" y="28105"/>
                        <a:pt x="5036" y="28077"/>
                        <a:pt x="4737" y="28020"/>
                      </a:cubicBezTo>
                      <a:cubicBezTo>
                        <a:pt x="2168" y="27486"/>
                        <a:pt x="500" y="25018"/>
                        <a:pt x="967" y="22449"/>
                      </a:cubicBezTo>
                      <a:lnTo>
                        <a:pt x="5771" y="1468"/>
                      </a:lnTo>
                      <a:cubicBezTo>
                        <a:pt x="5871" y="934"/>
                        <a:pt x="6071" y="434"/>
                        <a:pt x="6371" y="0"/>
                      </a:cubicBezTo>
                      <a:close/>
                    </a:path>
                  </a:pathLst>
                </a:custGeom>
                <a:solidFill>
                  <a:schemeClr val="accent1">
                    <a:alpha val="212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61"/>
                <p:cNvSpPr/>
                <p:nvPr/>
              </p:nvSpPr>
              <p:spPr>
                <a:xfrm>
                  <a:off x="3674450" y="1113375"/>
                  <a:ext cx="371975" cy="660650"/>
                </a:xfrm>
                <a:custGeom>
                  <a:avLst/>
                  <a:gdLst/>
                  <a:ahLst/>
                  <a:cxnLst/>
                  <a:rect l="l" t="t" r="r" b="b"/>
                  <a:pathLst>
                    <a:path w="14879" h="26426" extrusionOk="0">
                      <a:moveTo>
                        <a:pt x="10266" y="1"/>
                      </a:moveTo>
                      <a:cubicBezTo>
                        <a:pt x="8495" y="1"/>
                        <a:pt x="6883" y="1153"/>
                        <a:pt x="6339" y="2951"/>
                      </a:cubicBezTo>
                      <a:lnTo>
                        <a:pt x="768" y="20330"/>
                      </a:lnTo>
                      <a:cubicBezTo>
                        <a:pt x="1" y="22831"/>
                        <a:pt x="1435" y="25467"/>
                        <a:pt x="3937" y="26234"/>
                      </a:cubicBezTo>
                      <a:cubicBezTo>
                        <a:pt x="4380" y="26364"/>
                        <a:pt x="4829" y="26426"/>
                        <a:pt x="5271" y="26426"/>
                      </a:cubicBezTo>
                      <a:cubicBezTo>
                        <a:pt x="7324" y="26426"/>
                        <a:pt x="9238" y="25090"/>
                        <a:pt x="9841" y="23032"/>
                      </a:cubicBezTo>
                      <a:lnTo>
                        <a:pt x="14211" y="5319"/>
                      </a:lnTo>
                      <a:cubicBezTo>
                        <a:pt x="14878" y="3117"/>
                        <a:pt x="13644" y="849"/>
                        <a:pt x="11476" y="182"/>
                      </a:cubicBezTo>
                      <a:cubicBezTo>
                        <a:pt x="11071" y="59"/>
                        <a:pt x="10665" y="1"/>
                        <a:pt x="10266" y="1"/>
                      </a:cubicBezTo>
                      <a:close/>
                    </a:path>
                  </a:pathLst>
                </a:custGeom>
                <a:solidFill>
                  <a:srgbClr val="FFCC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61"/>
                <p:cNvSpPr/>
                <p:nvPr/>
              </p:nvSpPr>
              <p:spPr>
                <a:xfrm>
                  <a:off x="3882100" y="238125"/>
                  <a:ext cx="875650" cy="376125"/>
                </a:xfrm>
                <a:custGeom>
                  <a:avLst/>
                  <a:gdLst/>
                  <a:ahLst/>
                  <a:cxnLst/>
                  <a:rect l="l" t="t" r="r" b="b"/>
                  <a:pathLst>
                    <a:path w="35026" h="15045" extrusionOk="0">
                      <a:moveTo>
                        <a:pt x="1" y="0"/>
                      </a:moveTo>
                      <a:lnTo>
                        <a:pt x="1" y="15044"/>
                      </a:lnTo>
                      <a:lnTo>
                        <a:pt x="35026" y="13843"/>
                      </a:lnTo>
                      <a:lnTo>
                        <a:pt x="340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61"/>
                <p:cNvSpPr/>
                <p:nvPr/>
              </p:nvSpPr>
              <p:spPr>
                <a:xfrm>
                  <a:off x="3847925" y="238125"/>
                  <a:ext cx="942350" cy="256025"/>
                </a:xfrm>
                <a:custGeom>
                  <a:avLst/>
                  <a:gdLst/>
                  <a:ahLst/>
                  <a:cxnLst/>
                  <a:rect l="l" t="t" r="r" b="b"/>
                  <a:pathLst>
                    <a:path w="37694" h="10241" extrusionOk="0">
                      <a:moveTo>
                        <a:pt x="0" y="0"/>
                      </a:moveTo>
                      <a:lnTo>
                        <a:pt x="0" y="10241"/>
                      </a:lnTo>
                      <a:lnTo>
                        <a:pt x="37694" y="7539"/>
                      </a:lnTo>
                      <a:lnTo>
                        <a:pt x="376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61"/>
                <p:cNvSpPr/>
                <p:nvPr/>
              </p:nvSpPr>
              <p:spPr>
                <a:xfrm>
                  <a:off x="3859600" y="1149150"/>
                  <a:ext cx="150125" cy="121850"/>
                </a:xfrm>
                <a:custGeom>
                  <a:avLst/>
                  <a:gdLst/>
                  <a:ahLst/>
                  <a:cxnLst/>
                  <a:rect l="l" t="t" r="r" b="b"/>
                  <a:pathLst>
                    <a:path w="6005" h="4874" extrusionOk="0">
                      <a:moveTo>
                        <a:pt x="2556" y="1"/>
                      </a:moveTo>
                      <a:cubicBezTo>
                        <a:pt x="1489" y="1"/>
                        <a:pt x="499" y="750"/>
                        <a:pt x="267" y="1853"/>
                      </a:cubicBezTo>
                      <a:cubicBezTo>
                        <a:pt x="0" y="3087"/>
                        <a:pt x="801" y="4355"/>
                        <a:pt x="2035" y="4622"/>
                      </a:cubicBezTo>
                      <a:lnTo>
                        <a:pt x="2936" y="4822"/>
                      </a:lnTo>
                      <a:cubicBezTo>
                        <a:pt x="3100" y="4856"/>
                        <a:pt x="3265" y="4873"/>
                        <a:pt x="3427" y="4873"/>
                      </a:cubicBezTo>
                      <a:cubicBezTo>
                        <a:pt x="4515" y="4873"/>
                        <a:pt x="5505" y="4124"/>
                        <a:pt x="5738" y="3021"/>
                      </a:cubicBezTo>
                      <a:cubicBezTo>
                        <a:pt x="6005" y="1753"/>
                        <a:pt x="5204" y="519"/>
                        <a:pt x="3936" y="252"/>
                      </a:cubicBezTo>
                      <a:lnTo>
                        <a:pt x="3036" y="52"/>
                      </a:lnTo>
                      <a:cubicBezTo>
                        <a:pt x="2876" y="17"/>
                        <a:pt x="2715" y="1"/>
                        <a:pt x="25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61"/>
                <p:cNvSpPr/>
                <p:nvPr/>
              </p:nvSpPr>
              <p:spPr>
                <a:xfrm>
                  <a:off x="4046400" y="1192225"/>
                  <a:ext cx="148450" cy="121000"/>
                </a:xfrm>
                <a:custGeom>
                  <a:avLst/>
                  <a:gdLst/>
                  <a:ahLst/>
                  <a:cxnLst/>
                  <a:rect l="l" t="t" r="r" b="b"/>
                  <a:pathLst>
                    <a:path w="5938" h="4840" extrusionOk="0">
                      <a:moveTo>
                        <a:pt x="2559" y="0"/>
                      </a:moveTo>
                      <a:cubicBezTo>
                        <a:pt x="1432" y="0"/>
                        <a:pt x="411" y="790"/>
                        <a:pt x="200" y="1931"/>
                      </a:cubicBezTo>
                      <a:cubicBezTo>
                        <a:pt x="0" y="3199"/>
                        <a:pt x="834" y="4400"/>
                        <a:pt x="2102" y="4633"/>
                      </a:cubicBezTo>
                      <a:lnTo>
                        <a:pt x="3002" y="4800"/>
                      </a:lnTo>
                      <a:cubicBezTo>
                        <a:pt x="3146" y="4827"/>
                        <a:pt x="3288" y="4839"/>
                        <a:pt x="3429" y="4839"/>
                      </a:cubicBezTo>
                      <a:cubicBezTo>
                        <a:pt x="4529" y="4839"/>
                        <a:pt x="5497" y="4056"/>
                        <a:pt x="5704" y="2932"/>
                      </a:cubicBezTo>
                      <a:cubicBezTo>
                        <a:pt x="5938" y="1665"/>
                        <a:pt x="5104" y="430"/>
                        <a:pt x="3836" y="197"/>
                      </a:cubicBezTo>
                      <a:lnTo>
                        <a:pt x="2936" y="30"/>
                      </a:lnTo>
                      <a:cubicBezTo>
                        <a:pt x="2809" y="10"/>
                        <a:pt x="2683" y="0"/>
                        <a:pt x="25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61"/>
                <p:cNvSpPr/>
                <p:nvPr/>
              </p:nvSpPr>
              <p:spPr>
                <a:xfrm>
                  <a:off x="4242375" y="1217700"/>
                  <a:ext cx="164300" cy="134850"/>
                </a:xfrm>
                <a:custGeom>
                  <a:avLst/>
                  <a:gdLst/>
                  <a:ahLst/>
                  <a:cxnLst/>
                  <a:rect l="l" t="t" r="r" b="b"/>
                  <a:pathLst>
                    <a:path w="6572" h="5394" extrusionOk="0">
                      <a:moveTo>
                        <a:pt x="2782" y="0"/>
                      </a:moveTo>
                      <a:cubicBezTo>
                        <a:pt x="1424" y="0"/>
                        <a:pt x="291" y="998"/>
                        <a:pt x="134" y="2380"/>
                      </a:cubicBezTo>
                      <a:cubicBezTo>
                        <a:pt x="0" y="3814"/>
                        <a:pt x="1034" y="5115"/>
                        <a:pt x="2502" y="5249"/>
                      </a:cubicBezTo>
                      <a:lnTo>
                        <a:pt x="3536" y="5382"/>
                      </a:lnTo>
                      <a:cubicBezTo>
                        <a:pt x="3619" y="5390"/>
                        <a:pt x="3702" y="5394"/>
                        <a:pt x="3784" y="5394"/>
                      </a:cubicBezTo>
                      <a:cubicBezTo>
                        <a:pt x="5147" y="5394"/>
                        <a:pt x="6312" y="4367"/>
                        <a:pt x="6438" y="3014"/>
                      </a:cubicBezTo>
                      <a:cubicBezTo>
                        <a:pt x="6571" y="1546"/>
                        <a:pt x="5537" y="279"/>
                        <a:pt x="4070" y="112"/>
                      </a:cubicBezTo>
                      <a:lnTo>
                        <a:pt x="3036" y="12"/>
                      </a:lnTo>
                      <a:cubicBezTo>
                        <a:pt x="2950" y="4"/>
                        <a:pt x="2865" y="0"/>
                        <a:pt x="27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61"/>
                <p:cNvSpPr/>
                <p:nvPr/>
              </p:nvSpPr>
              <p:spPr>
                <a:xfrm>
                  <a:off x="3358400" y="4161750"/>
                  <a:ext cx="1074125" cy="1067450"/>
                </a:xfrm>
                <a:custGeom>
                  <a:avLst/>
                  <a:gdLst/>
                  <a:ahLst/>
                  <a:cxnLst/>
                  <a:rect l="l" t="t" r="r" b="b"/>
                  <a:pathLst>
                    <a:path w="42965" h="42698" extrusionOk="0">
                      <a:moveTo>
                        <a:pt x="19881" y="1"/>
                      </a:moveTo>
                      <a:cubicBezTo>
                        <a:pt x="19881" y="1"/>
                        <a:pt x="15445" y="5538"/>
                        <a:pt x="9708" y="11809"/>
                      </a:cubicBezTo>
                      <a:cubicBezTo>
                        <a:pt x="6705" y="15011"/>
                        <a:pt x="3470" y="17980"/>
                        <a:pt x="1" y="20682"/>
                      </a:cubicBezTo>
                      <a:lnTo>
                        <a:pt x="21616" y="42698"/>
                      </a:lnTo>
                      <a:cubicBezTo>
                        <a:pt x="25852" y="38328"/>
                        <a:pt x="34492" y="29789"/>
                        <a:pt x="42965" y="23518"/>
                      </a:cubicBezTo>
                      <a:lnTo>
                        <a:pt x="19881" y="1"/>
                      </a:lnTo>
                      <a:close/>
                    </a:path>
                  </a:pathLst>
                </a:custGeom>
                <a:solidFill>
                  <a:srgbClr val="E6B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61"/>
                <p:cNvSpPr/>
                <p:nvPr/>
              </p:nvSpPr>
              <p:spPr>
                <a:xfrm>
                  <a:off x="4577600" y="3220450"/>
                  <a:ext cx="674675" cy="507625"/>
                </a:xfrm>
                <a:custGeom>
                  <a:avLst/>
                  <a:gdLst/>
                  <a:ahLst/>
                  <a:cxnLst/>
                  <a:rect l="l" t="t" r="r" b="b"/>
                  <a:pathLst>
                    <a:path w="26987" h="20305" extrusionOk="0">
                      <a:moveTo>
                        <a:pt x="22041" y="0"/>
                      </a:moveTo>
                      <a:cubicBezTo>
                        <a:pt x="20776" y="0"/>
                        <a:pt x="19410" y="428"/>
                        <a:pt x="18214" y="1293"/>
                      </a:cubicBezTo>
                      <a:lnTo>
                        <a:pt x="3970" y="10300"/>
                      </a:lnTo>
                      <a:cubicBezTo>
                        <a:pt x="1001" y="12435"/>
                        <a:pt x="1" y="16104"/>
                        <a:pt x="1702" y="18439"/>
                      </a:cubicBezTo>
                      <a:cubicBezTo>
                        <a:pt x="2586" y="19676"/>
                        <a:pt x="4069" y="20305"/>
                        <a:pt x="5709" y="20305"/>
                      </a:cubicBezTo>
                      <a:cubicBezTo>
                        <a:pt x="7165" y="20305"/>
                        <a:pt x="8745" y="19810"/>
                        <a:pt x="10141" y="18806"/>
                      </a:cubicBezTo>
                      <a:lnTo>
                        <a:pt x="23551" y="8665"/>
                      </a:lnTo>
                      <a:cubicBezTo>
                        <a:pt x="26119" y="6797"/>
                        <a:pt x="26987" y="3628"/>
                        <a:pt x="25519" y="1594"/>
                      </a:cubicBezTo>
                      <a:cubicBezTo>
                        <a:pt x="24744" y="536"/>
                        <a:pt x="23456" y="0"/>
                        <a:pt x="220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61"/>
                <p:cNvSpPr/>
                <p:nvPr/>
              </p:nvSpPr>
              <p:spPr>
                <a:xfrm>
                  <a:off x="4577600" y="3342825"/>
                  <a:ext cx="313575" cy="385950"/>
                </a:xfrm>
                <a:custGeom>
                  <a:avLst/>
                  <a:gdLst/>
                  <a:ahLst/>
                  <a:cxnLst/>
                  <a:rect l="l" t="t" r="r" b="b"/>
                  <a:pathLst>
                    <a:path w="12543" h="15438" extrusionOk="0">
                      <a:moveTo>
                        <a:pt x="12543" y="1"/>
                      </a:moveTo>
                      <a:lnTo>
                        <a:pt x="3970" y="5438"/>
                      </a:lnTo>
                      <a:cubicBezTo>
                        <a:pt x="1001" y="7573"/>
                        <a:pt x="1" y="11242"/>
                        <a:pt x="1702" y="13577"/>
                      </a:cubicBezTo>
                      <a:cubicBezTo>
                        <a:pt x="2582" y="14810"/>
                        <a:pt x="4057" y="15438"/>
                        <a:pt x="5690" y="15438"/>
                      </a:cubicBezTo>
                      <a:cubicBezTo>
                        <a:pt x="7151" y="15438"/>
                        <a:pt x="8739" y="14935"/>
                        <a:pt x="10141" y="13911"/>
                      </a:cubicBezTo>
                      <a:lnTo>
                        <a:pt x="12543" y="12110"/>
                      </a:lnTo>
                      <a:lnTo>
                        <a:pt x="12543" y="1"/>
                      </a:lnTo>
                      <a:close/>
                    </a:path>
                  </a:pathLst>
                </a:custGeom>
                <a:solidFill>
                  <a:srgbClr val="E6B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61"/>
                <p:cNvSpPr/>
                <p:nvPr/>
              </p:nvSpPr>
              <p:spPr>
                <a:xfrm>
                  <a:off x="3708650" y="3240475"/>
                  <a:ext cx="1254250" cy="1601650"/>
                </a:xfrm>
                <a:custGeom>
                  <a:avLst/>
                  <a:gdLst/>
                  <a:ahLst/>
                  <a:cxnLst/>
                  <a:rect l="l" t="t" r="r" b="b"/>
                  <a:pathLst>
                    <a:path w="50170" h="64066" extrusionOk="0">
                      <a:moveTo>
                        <a:pt x="11125" y="0"/>
                      </a:moveTo>
                      <a:cubicBezTo>
                        <a:pt x="10608" y="0"/>
                        <a:pt x="10091" y="242"/>
                        <a:pt x="9774" y="726"/>
                      </a:cubicBezTo>
                      <a:cubicBezTo>
                        <a:pt x="8407" y="2627"/>
                        <a:pt x="7039" y="9299"/>
                        <a:pt x="6305" y="12001"/>
                      </a:cubicBezTo>
                      <a:cubicBezTo>
                        <a:pt x="368" y="33583"/>
                        <a:pt x="1" y="47026"/>
                        <a:pt x="7973" y="55165"/>
                      </a:cubicBezTo>
                      <a:cubicBezTo>
                        <a:pt x="14289" y="61609"/>
                        <a:pt x="19806" y="64066"/>
                        <a:pt x="24771" y="64066"/>
                      </a:cubicBezTo>
                      <a:cubicBezTo>
                        <a:pt x="31499" y="64066"/>
                        <a:pt x="37214" y="59552"/>
                        <a:pt x="42531" y="54331"/>
                      </a:cubicBezTo>
                      <a:cubicBezTo>
                        <a:pt x="50170" y="46792"/>
                        <a:pt x="45633" y="45558"/>
                        <a:pt x="41797" y="34317"/>
                      </a:cubicBezTo>
                      <a:cubicBezTo>
                        <a:pt x="38561" y="24843"/>
                        <a:pt x="38295" y="23042"/>
                        <a:pt x="44966" y="16170"/>
                      </a:cubicBezTo>
                      <a:cubicBezTo>
                        <a:pt x="43296" y="12144"/>
                        <a:pt x="36933" y="11931"/>
                        <a:pt x="35604" y="11931"/>
                      </a:cubicBezTo>
                      <a:cubicBezTo>
                        <a:pt x="35446" y="11931"/>
                        <a:pt x="35359" y="11934"/>
                        <a:pt x="35359" y="11934"/>
                      </a:cubicBezTo>
                      <a:cubicBezTo>
                        <a:pt x="35359" y="11934"/>
                        <a:pt x="24918" y="19439"/>
                        <a:pt x="18514" y="22008"/>
                      </a:cubicBezTo>
                      <a:cubicBezTo>
                        <a:pt x="17311" y="22494"/>
                        <a:pt x="16424" y="22720"/>
                        <a:pt x="15780" y="22720"/>
                      </a:cubicBezTo>
                      <a:cubicBezTo>
                        <a:pt x="11080" y="22720"/>
                        <a:pt x="19311" y="10729"/>
                        <a:pt x="12476" y="726"/>
                      </a:cubicBezTo>
                      <a:cubicBezTo>
                        <a:pt x="12159" y="242"/>
                        <a:pt x="11642" y="0"/>
                        <a:pt x="111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61"/>
                <p:cNvSpPr/>
                <p:nvPr/>
              </p:nvSpPr>
              <p:spPr>
                <a:xfrm>
                  <a:off x="4072088" y="3571356"/>
                  <a:ext cx="824775" cy="1027500"/>
                </a:xfrm>
                <a:custGeom>
                  <a:avLst/>
                  <a:gdLst/>
                  <a:ahLst/>
                  <a:cxnLst/>
                  <a:rect l="l" t="t" r="r" b="b"/>
                  <a:pathLst>
                    <a:path w="32991" h="41100" extrusionOk="0">
                      <a:moveTo>
                        <a:pt x="23162" y="1"/>
                      </a:moveTo>
                      <a:cubicBezTo>
                        <a:pt x="23004" y="1"/>
                        <a:pt x="22917" y="4"/>
                        <a:pt x="22917" y="4"/>
                      </a:cubicBezTo>
                      <a:cubicBezTo>
                        <a:pt x="22917" y="4"/>
                        <a:pt x="12476" y="7509"/>
                        <a:pt x="6072" y="10044"/>
                      </a:cubicBezTo>
                      <a:cubicBezTo>
                        <a:pt x="4873" y="10529"/>
                        <a:pt x="3989" y="10753"/>
                        <a:pt x="3347" y="10753"/>
                      </a:cubicBezTo>
                      <a:cubicBezTo>
                        <a:pt x="2398" y="10753"/>
                        <a:pt x="1975" y="10265"/>
                        <a:pt x="1835" y="9410"/>
                      </a:cubicBezTo>
                      <a:lnTo>
                        <a:pt x="134" y="34495"/>
                      </a:lnTo>
                      <a:cubicBezTo>
                        <a:pt x="1" y="38064"/>
                        <a:pt x="2836" y="41033"/>
                        <a:pt x="6405" y="41100"/>
                      </a:cubicBezTo>
                      <a:lnTo>
                        <a:pt x="26486" y="39899"/>
                      </a:lnTo>
                      <a:cubicBezTo>
                        <a:pt x="30089" y="39832"/>
                        <a:pt x="32991" y="36863"/>
                        <a:pt x="32958" y="33227"/>
                      </a:cubicBezTo>
                      <a:lnTo>
                        <a:pt x="32958" y="30892"/>
                      </a:lnTo>
                      <a:cubicBezTo>
                        <a:pt x="32024" y="28757"/>
                        <a:pt x="30656" y="26122"/>
                        <a:pt x="29355" y="22353"/>
                      </a:cubicBezTo>
                      <a:cubicBezTo>
                        <a:pt x="26119" y="12913"/>
                        <a:pt x="25853" y="11112"/>
                        <a:pt x="32524" y="4240"/>
                      </a:cubicBezTo>
                      <a:cubicBezTo>
                        <a:pt x="30854" y="214"/>
                        <a:pt x="24491" y="1"/>
                        <a:pt x="23162" y="1"/>
                      </a:cubicBezTo>
                      <a:close/>
                    </a:path>
                  </a:pathLst>
                </a:custGeom>
                <a:solidFill>
                  <a:schemeClr val="accent1">
                    <a:alpha val="212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61"/>
                <p:cNvSpPr/>
                <p:nvPr/>
              </p:nvSpPr>
              <p:spPr>
                <a:xfrm>
                  <a:off x="4444175" y="4256000"/>
                  <a:ext cx="470350" cy="413325"/>
                </a:xfrm>
                <a:custGeom>
                  <a:avLst/>
                  <a:gdLst/>
                  <a:ahLst/>
                  <a:cxnLst/>
                  <a:rect l="l" t="t" r="r" b="b"/>
                  <a:pathLst>
                    <a:path w="18814" h="16533" extrusionOk="0">
                      <a:moveTo>
                        <a:pt x="14945" y="0"/>
                      </a:moveTo>
                      <a:lnTo>
                        <a:pt x="2669" y="7639"/>
                      </a:lnTo>
                      <a:cubicBezTo>
                        <a:pt x="634" y="8706"/>
                        <a:pt x="1" y="11475"/>
                        <a:pt x="1235" y="13810"/>
                      </a:cubicBezTo>
                      <a:cubicBezTo>
                        <a:pt x="2139" y="15520"/>
                        <a:pt x="3794" y="16532"/>
                        <a:pt x="5402" y="16532"/>
                      </a:cubicBezTo>
                      <a:cubicBezTo>
                        <a:pt x="5989" y="16532"/>
                        <a:pt x="6570" y="16397"/>
                        <a:pt x="7106" y="16112"/>
                      </a:cubicBezTo>
                      <a:lnTo>
                        <a:pt x="14211" y="12576"/>
                      </a:lnTo>
                      <a:cubicBezTo>
                        <a:pt x="18814" y="7605"/>
                        <a:pt x="17446" y="5437"/>
                        <a:pt x="14945" y="0"/>
                      </a:cubicBezTo>
                      <a:close/>
                    </a:path>
                  </a:pathLst>
                </a:custGeom>
                <a:solidFill>
                  <a:srgbClr val="E6B8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61"/>
                <p:cNvSpPr/>
                <p:nvPr/>
              </p:nvSpPr>
              <p:spPr>
                <a:xfrm>
                  <a:off x="4116450" y="3220250"/>
                  <a:ext cx="697175" cy="1265100"/>
                </a:xfrm>
                <a:custGeom>
                  <a:avLst/>
                  <a:gdLst/>
                  <a:ahLst/>
                  <a:cxnLst/>
                  <a:rect l="l" t="t" r="r" b="b"/>
                  <a:pathLst>
                    <a:path w="27887" h="50604" extrusionOk="0">
                      <a:moveTo>
                        <a:pt x="5871" y="0"/>
                      </a:moveTo>
                      <a:cubicBezTo>
                        <a:pt x="2635" y="0"/>
                        <a:pt x="0" y="2602"/>
                        <a:pt x="0" y="5871"/>
                      </a:cubicBezTo>
                      <a:lnTo>
                        <a:pt x="0" y="44732"/>
                      </a:lnTo>
                      <a:cubicBezTo>
                        <a:pt x="0" y="47968"/>
                        <a:pt x="2635" y="50603"/>
                        <a:pt x="5871" y="50603"/>
                      </a:cubicBezTo>
                      <a:lnTo>
                        <a:pt x="22049" y="50603"/>
                      </a:lnTo>
                      <a:cubicBezTo>
                        <a:pt x="25285" y="50603"/>
                        <a:pt x="27887" y="47968"/>
                        <a:pt x="27887" y="44732"/>
                      </a:cubicBezTo>
                      <a:lnTo>
                        <a:pt x="27887" y="5871"/>
                      </a:lnTo>
                      <a:cubicBezTo>
                        <a:pt x="27887" y="2602"/>
                        <a:pt x="25285" y="0"/>
                        <a:pt x="220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61"/>
                <p:cNvSpPr/>
                <p:nvPr/>
              </p:nvSpPr>
              <p:spPr>
                <a:xfrm>
                  <a:off x="4162325" y="4205075"/>
                  <a:ext cx="253525" cy="244400"/>
                </a:xfrm>
                <a:custGeom>
                  <a:avLst/>
                  <a:gdLst/>
                  <a:ahLst/>
                  <a:cxnLst/>
                  <a:rect l="l" t="t" r="r" b="b"/>
                  <a:pathLst>
                    <a:path w="10141" h="9776" extrusionOk="0">
                      <a:moveTo>
                        <a:pt x="1212" y="1"/>
                      </a:moveTo>
                      <a:cubicBezTo>
                        <a:pt x="537" y="1"/>
                        <a:pt x="1" y="588"/>
                        <a:pt x="33" y="1270"/>
                      </a:cubicBezTo>
                      <a:lnTo>
                        <a:pt x="33" y="4839"/>
                      </a:lnTo>
                      <a:cubicBezTo>
                        <a:pt x="33" y="7574"/>
                        <a:pt x="2235" y="9776"/>
                        <a:pt x="4970" y="9776"/>
                      </a:cubicBezTo>
                      <a:lnTo>
                        <a:pt x="8906" y="9776"/>
                      </a:lnTo>
                      <a:cubicBezTo>
                        <a:pt x="9573" y="9776"/>
                        <a:pt x="10140" y="9209"/>
                        <a:pt x="10140" y="8542"/>
                      </a:cubicBezTo>
                      <a:lnTo>
                        <a:pt x="10140" y="1236"/>
                      </a:lnTo>
                      <a:cubicBezTo>
                        <a:pt x="10140" y="536"/>
                        <a:pt x="9573" y="2"/>
                        <a:pt x="8906" y="2"/>
                      </a:cubicBezTo>
                      <a:lnTo>
                        <a:pt x="1267" y="2"/>
                      </a:lnTo>
                      <a:cubicBezTo>
                        <a:pt x="1249" y="1"/>
                        <a:pt x="1230" y="1"/>
                        <a:pt x="12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61"/>
                <p:cNvSpPr/>
                <p:nvPr/>
              </p:nvSpPr>
              <p:spPr>
                <a:xfrm>
                  <a:off x="4304900" y="3752300"/>
                  <a:ext cx="337775" cy="337750"/>
                </a:xfrm>
                <a:custGeom>
                  <a:avLst/>
                  <a:gdLst/>
                  <a:ahLst/>
                  <a:cxnLst/>
                  <a:rect l="l" t="t" r="r" b="b"/>
                  <a:pathLst>
                    <a:path w="13511" h="13510" extrusionOk="0">
                      <a:moveTo>
                        <a:pt x="6739" y="0"/>
                      </a:moveTo>
                      <a:cubicBezTo>
                        <a:pt x="3036" y="0"/>
                        <a:pt x="1" y="3002"/>
                        <a:pt x="1" y="6738"/>
                      </a:cubicBezTo>
                      <a:cubicBezTo>
                        <a:pt x="1" y="10474"/>
                        <a:pt x="3036" y="13510"/>
                        <a:pt x="6739" y="13510"/>
                      </a:cubicBezTo>
                      <a:cubicBezTo>
                        <a:pt x="10475" y="13510"/>
                        <a:pt x="13511" y="10474"/>
                        <a:pt x="13511" y="6738"/>
                      </a:cubicBezTo>
                      <a:cubicBezTo>
                        <a:pt x="13511" y="3002"/>
                        <a:pt x="10475" y="0"/>
                        <a:pt x="67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61"/>
                <p:cNvSpPr/>
                <p:nvPr/>
              </p:nvSpPr>
              <p:spPr>
                <a:xfrm>
                  <a:off x="4361625" y="3809825"/>
                  <a:ext cx="120925" cy="121800"/>
                </a:xfrm>
                <a:custGeom>
                  <a:avLst/>
                  <a:gdLst/>
                  <a:ahLst/>
                  <a:cxnLst/>
                  <a:rect l="l" t="t" r="r" b="b"/>
                  <a:pathLst>
                    <a:path w="4837" h="4872" extrusionOk="0">
                      <a:moveTo>
                        <a:pt x="2402" y="1"/>
                      </a:moveTo>
                      <a:cubicBezTo>
                        <a:pt x="1068" y="1"/>
                        <a:pt x="0" y="1102"/>
                        <a:pt x="0" y="2436"/>
                      </a:cubicBezTo>
                      <a:cubicBezTo>
                        <a:pt x="0" y="3770"/>
                        <a:pt x="1068" y="4871"/>
                        <a:pt x="2402" y="4871"/>
                      </a:cubicBezTo>
                      <a:cubicBezTo>
                        <a:pt x="3736" y="4871"/>
                        <a:pt x="4837" y="3770"/>
                        <a:pt x="4837" y="2436"/>
                      </a:cubicBezTo>
                      <a:cubicBezTo>
                        <a:pt x="4837" y="1102"/>
                        <a:pt x="3736" y="1"/>
                        <a:pt x="24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61"/>
                <p:cNvSpPr/>
                <p:nvPr/>
              </p:nvSpPr>
              <p:spPr>
                <a:xfrm>
                  <a:off x="4320750" y="3220250"/>
                  <a:ext cx="306075" cy="69250"/>
                </a:xfrm>
                <a:custGeom>
                  <a:avLst/>
                  <a:gdLst/>
                  <a:ahLst/>
                  <a:cxnLst/>
                  <a:rect l="l" t="t" r="r" b="b"/>
                  <a:pathLst>
                    <a:path w="12243" h="2770" extrusionOk="0">
                      <a:moveTo>
                        <a:pt x="1" y="0"/>
                      </a:moveTo>
                      <a:lnTo>
                        <a:pt x="1" y="1435"/>
                      </a:lnTo>
                      <a:cubicBezTo>
                        <a:pt x="1" y="2169"/>
                        <a:pt x="601" y="2769"/>
                        <a:pt x="1335" y="2769"/>
                      </a:cubicBezTo>
                      <a:lnTo>
                        <a:pt x="10908" y="2769"/>
                      </a:lnTo>
                      <a:cubicBezTo>
                        <a:pt x="11642" y="2769"/>
                        <a:pt x="12243" y="2169"/>
                        <a:pt x="12243" y="1435"/>
                      </a:cubicBezTo>
                      <a:lnTo>
                        <a:pt x="122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61"/>
                <p:cNvSpPr/>
                <p:nvPr/>
              </p:nvSpPr>
              <p:spPr>
                <a:xfrm>
                  <a:off x="3883775" y="3291975"/>
                  <a:ext cx="94250" cy="186075"/>
                </a:xfrm>
                <a:custGeom>
                  <a:avLst/>
                  <a:gdLst/>
                  <a:ahLst/>
                  <a:cxnLst/>
                  <a:rect l="l" t="t" r="r" b="b"/>
                  <a:pathLst>
                    <a:path w="3770" h="7443" extrusionOk="0">
                      <a:moveTo>
                        <a:pt x="2102" y="0"/>
                      </a:moveTo>
                      <a:cubicBezTo>
                        <a:pt x="1435" y="1668"/>
                        <a:pt x="901" y="3403"/>
                        <a:pt x="501" y="5137"/>
                      </a:cubicBezTo>
                      <a:cubicBezTo>
                        <a:pt x="334" y="5938"/>
                        <a:pt x="167" y="6738"/>
                        <a:pt x="1" y="7439"/>
                      </a:cubicBezTo>
                      <a:cubicBezTo>
                        <a:pt x="52" y="7441"/>
                        <a:pt x="103" y="7443"/>
                        <a:pt x="153" y="7443"/>
                      </a:cubicBezTo>
                      <a:cubicBezTo>
                        <a:pt x="1462" y="7443"/>
                        <a:pt x="2655" y="6623"/>
                        <a:pt x="3136" y="5371"/>
                      </a:cubicBezTo>
                      <a:cubicBezTo>
                        <a:pt x="3770" y="3636"/>
                        <a:pt x="3436" y="1001"/>
                        <a:pt x="21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61"/>
                <p:cNvSpPr/>
                <p:nvPr/>
              </p:nvSpPr>
              <p:spPr>
                <a:xfrm>
                  <a:off x="4350775" y="3642025"/>
                  <a:ext cx="733050" cy="552275"/>
                </a:xfrm>
                <a:custGeom>
                  <a:avLst/>
                  <a:gdLst/>
                  <a:ahLst/>
                  <a:cxnLst/>
                  <a:rect l="l" t="t" r="r" b="b"/>
                  <a:pathLst>
                    <a:path w="29322" h="22091" extrusionOk="0">
                      <a:moveTo>
                        <a:pt x="23267" y="1"/>
                      </a:moveTo>
                      <a:cubicBezTo>
                        <a:pt x="22399" y="1"/>
                        <a:pt x="21539" y="245"/>
                        <a:pt x="20782" y="775"/>
                      </a:cubicBezTo>
                      <a:lnTo>
                        <a:pt x="2436" y="14052"/>
                      </a:lnTo>
                      <a:cubicBezTo>
                        <a:pt x="468" y="15453"/>
                        <a:pt x="1" y="18154"/>
                        <a:pt x="1368" y="20156"/>
                      </a:cubicBezTo>
                      <a:cubicBezTo>
                        <a:pt x="2227" y="21413"/>
                        <a:pt x="3612" y="22091"/>
                        <a:pt x="5020" y="22091"/>
                      </a:cubicBezTo>
                      <a:cubicBezTo>
                        <a:pt x="5853" y="22091"/>
                        <a:pt x="6695" y="21853"/>
                        <a:pt x="7439" y="21357"/>
                      </a:cubicBezTo>
                      <a:lnTo>
                        <a:pt x="26486" y="9515"/>
                      </a:lnTo>
                      <a:cubicBezTo>
                        <a:pt x="28788" y="7880"/>
                        <a:pt x="29321" y="4745"/>
                        <a:pt x="27754" y="2477"/>
                      </a:cubicBezTo>
                      <a:cubicBezTo>
                        <a:pt x="26695" y="932"/>
                        <a:pt x="24964" y="1"/>
                        <a:pt x="232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61"/>
                <p:cNvSpPr/>
                <p:nvPr/>
              </p:nvSpPr>
              <p:spPr>
                <a:xfrm>
                  <a:off x="4364950" y="3931700"/>
                  <a:ext cx="701350" cy="531050"/>
                </a:xfrm>
                <a:custGeom>
                  <a:avLst/>
                  <a:gdLst/>
                  <a:ahLst/>
                  <a:cxnLst/>
                  <a:rect l="l" t="t" r="r" b="b"/>
                  <a:pathLst>
                    <a:path w="28054" h="21242" extrusionOk="0">
                      <a:moveTo>
                        <a:pt x="21890" y="1"/>
                      </a:moveTo>
                      <a:cubicBezTo>
                        <a:pt x="21195" y="1"/>
                        <a:pt x="20518" y="174"/>
                        <a:pt x="19915" y="563"/>
                      </a:cubicBezTo>
                      <a:lnTo>
                        <a:pt x="2436" y="13673"/>
                      </a:lnTo>
                      <a:cubicBezTo>
                        <a:pt x="534" y="14940"/>
                        <a:pt x="1" y="17475"/>
                        <a:pt x="1268" y="19377"/>
                      </a:cubicBezTo>
                      <a:cubicBezTo>
                        <a:pt x="2053" y="20586"/>
                        <a:pt x="3378" y="21242"/>
                        <a:pt x="4727" y="21242"/>
                      </a:cubicBezTo>
                      <a:cubicBezTo>
                        <a:pt x="5499" y="21242"/>
                        <a:pt x="6280" y="21027"/>
                        <a:pt x="6972" y="20577"/>
                      </a:cubicBezTo>
                      <a:lnTo>
                        <a:pt x="25252" y="9303"/>
                      </a:lnTo>
                      <a:cubicBezTo>
                        <a:pt x="27454" y="7868"/>
                        <a:pt x="28054" y="4933"/>
                        <a:pt x="26620" y="2731"/>
                      </a:cubicBezTo>
                      <a:cubicBezTo>
                        <a:pt x="25608" y="1166"/>
                        <a:pt x="23693" y="1"/>
                        <a:pt x="218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61"/>
                <p:cNvSpPr/>
                <p:nvPr/>
              </p:nvSpPr>
              <p:spPr>
                <a:xfrm>
                  <a:off x="4475875" y="4222150"/>
                  <a:ext cx="596275" cy="411450"/>
                </a:xfrm>
                <a:custGeom>
                  <a:avLst/>
                  <a:gdLst/>
                  <a:ahLst/>
                  <a:cxnLst/>
                  <a:rect l="l" t="t" r="r" b="b"/>
                  <a:pathLst>
                    <a:path w="23851" h="16458" extrusionOk="0">
                      <a:moveTo>
                        <a:pt x="18429" y="0"/>
                      </a:moveTo>
                      <a:cubicBezTo>
                        <a:pt x="17682" y="0"/>
                        <a:pt x="16922" y="178"/>
                        <a:pt x="16212" y="553"/>
                      </a:cubicBezTo>
                      <a:lnTo>
                        <a:pt x="2802" y="8693"/>
                      </a:lnTo>
                      <a:cubicBezTo>
                        <a:pt x="801" y="9760"/>
                        <a:pt x="0" y="12262"/>
                        <a:pt x="1068" y="14263"/>
                      </a:cubicBezTo>
                      <a:cubicBezTo>
                        <a:pt x="1813" y="15662"/>
                        <a:pt x="3243" y="16458"/>
                        <a:pt x="4719" y="16458"/>
                      </a:cubicBezTo>
                      <a:cubicBezTo>
                        <a:pt x="5356" y="16458"/>
                        <a:pt x="6002" y="16309"/>
                        <a:pt x="6605" y="15998"/>
                      </a:cubicBezTo>
                      <a:lnTo>
                        <a:pt x="20648" y="8959"/>
                      </a:lnTo>
                      <a:cubicBezTo>
                        <a:pt x="22950" y="7725"/>
                        <a:pt x="23850" y="4857"/>
                        <a:pt x="22616" y="2555"/>
                      </a:cubicBezTo>
                      <a:cubicBezTo>
                        <a:pt x="21781" y="930"/>
                        <a:pt x="20138" y="0"/>
                        <a:pt x="184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61"/>
                <p:cNvSpPr/>
                <p:nvPr/>
              </p:nvSpPr>
              <p:spPr>
                <a:xfrm>
                  <a:off x="3294200" y="4417775"/>
                  <a:ext cx="863975" cy="870650"/>
                </a:xfrm>
                <a:custGeom>
                  <a:avLst/>
                  <a:gdLst/>
                  <a:ahLst/>
                  <a:cxnLst/>
                  <a:rect l="l" t="t" r="r" b="b"/>
                  <a:pathLst>
                    <a:path w="34559" h="34826" extrusionOk="0">
                      <a:moveTo>
                        <a:pt x="10741" y="0"/>
                      </a:moveTo>
                      <a:lnTo>
                        <a:pt x="0" y="10541"/>
                      </a:lnTo>
                      <a:lnTo>
                        <a:pt x="23817" y="34825"/>
                      </a:lnTo>
                      <a:lnTo>
                        <a:pt x="34558" y="24284"/>
                      </a:lnTo>
                      <a:lnTo>
                        <a:pt x="107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61"/>
                <p:cNvSpPr/>
                <p:nvPr/>
              </p:nvSpPr>
              <p:spPr>
                <a:xfrm>
                  <a:off x="2352700" y="4537850"/>
                  <a:ext cx="1791300" cy="912350"/>
                </a:xfrm>
                <a:custGeom>
                  <a:avLst/>
                  <a:gdLst/>
                  <a:ahLst/>
                  <a:cxnLst/>
                  <a:rect l="l" t="t" r="r" b="b"/>
                  <a:pathLst>
                    <a:path w="71652" h="36494" extrusionOk="0">
                      <a:moveTo>
                        <a:pt x="40229" y="1"/>
                      </a:moveTo>
                      <a:lnTo>
                        <a:pt x="0" y="36494"/>
                      </a:lnTo>
                      <a:lnTo>
                        <a:pt x="59542" y="36494"/>
                      </a:lnTo>
                      <a:lnTo>
                        <a:pt x="71651" y="22717"/>
                      </a:lnTo>
                      <a:lnTo>
                        <a:pt x="402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61"/>
                <p:cNvSpPr/>
                <p:nvPr/>
              </p:nvSpPr>
              <p:spPr>
                <a:xfrm>
                  <a:off x="4514225" y="4465675"/>
                  <a:ext cx="145125" cy="136050"/>
                </a:xfrm>
                <a:custGeom>
                  <a:avLst/>
                  <a:gdLst/>
                  <a:ahLst/>
                  <a:cxnLst/>
                  <a:rect l="l" t="t" r="r" b="b"/>
                  <a:pathLst>
                    <a:path w="5805" h="5442" extrusionOk="0">
                      <a:moveTo>
                        <a:pt x="2655" y="0"/>
                      </a:moveTo>
                      <a:cubicBezTo>
                        <a:pt x="2227" y="0"/>
                        <a:pt x="1793" y="115"/>
                        <a:pt x="1402" y="353"/>
                      </a:cubicBezTo>
                      <a:cubicBezTo>
                        <a:pt x="334" y="1053"/>
                        <a:pt x="1" y="2488"/>
                        <a:pt x="668" y="3588"/>
                      </a:cubicBezTo>
                      <a:lnTo>
                        <a:pt x="1168" y="4356"/>
                      </a:lnTo>
                      <a:cubicBezTo>
                        <a:pt x="1619" y="5065"/>
                        <a:pt x="2375" y="5442"/>
                        <a:pt x="3150" y="5442"/>
                      </a:cubicBezTo>
                      <a:cubicBezTo>
                        <a:pt x="3578" y="5442"/>
                        <a:pt x="4012" y="5327"/>
                        <a:pt x="4404" y="5089"/>
                      </a:cubicBezTo>
                      <a:cubicBezTo>
                        <a:pt x="5471" y="4389"/>
                        <a:pt x="5805" y="2955"/>
                        <a:pt x="5138" y="1887"/>
                      </a:cubicBezTo>
                      <a:lnTo>
                        <a:pt x="4637" y="1086"/>
                      </a:lnTo>
                      <a:cubicBezTo>
                        <a:pt x="4186" y="377"/>
                        <a:pt x="3430" y="0"/>
                        <a:pt x="26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61"/>
                <p:cNvSpPr/>
                <p:nvPr/>
              </p:nvSpPr>
              <p:spPr>
                <a:xfrm>
                  <a:off x="4407475" y="4295950"/>
                  <a:ext cx="145125" cy="135725"/>
                </a:xfrm>
                <a:custGeom>
                  <a:avLst/>
                  <a:gdLst/>
                  <a:ahLst/>
                  <a:cxnLst/>
                  <a:rect l="l" t="t" r="r" b="b"/>
                  <a:pathLst>
                    <a:path w="5805" h="5429" extrusionOk="0">
                      <a:moveTo>
                        <a:pt x="2627" y="0"/>
                      </a:moveTo>
                      <a:cubicBezTo>
                        <a:pt x="2182" y="0"/>
                        <a:pt x="1733" y="130"/>
                        <a:pt x="1335" y="403"/>
                      </a:cubicBezTo>
                      <a:cubicBezTo>
                        <a:pt x="268" y="1137"/>
                        <a:pt x="1" y="2572"/>
                        <a:pt x="701" y="3639"/>
                      </a:cubicBezTo>
                      <a:lnTo>
                        <a:pt x="1235" y="4406"/>
                      </a:lnTo>
                      <a:cubicBezTo>
                        <a:pt x="1694" y="5074"/>
                        <a:pt x="2428" y="5429"/>
                        <a:pt x="3174" y="5429"/>
                      </a:cubicBezTo>
                      <a:cubicBezTo>
                        <a:pt x="3621" y="5429"/>
                        <a:pt x="4071" y="5302"/>
                        <a:pt x="4471" y="5040"/>
                      </a:cubicBezTo>
                      <a:cubicBezTo>
                        <a:pt x="5538" y="4306"/>
                        <a:pt x="5805" y="2839"/>
                        <a:pt x="5104" y="1804"/>
                      </a:cubicBezTo>
                      <a:lnTo>
                        <a:pt x="4571" y="1037"/>
                      </a:lnTo>
                      <a:cubicBezTo>
                        <a:pt x="4110" y="368"/>
                        <a:pt x="3375" y="0"/>
                        <a:pt x="2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61"/>
                <p:cNvSpPr/>
                <p:nvPr/>
              </p:nvSpPr>
              <p:spPr>
                <a:xfrm>
                  <a:off x="4390800" y="4003175"/>
                  <a:ext cx="165150" cy="153725"/>
                </a:xfrm>
                <a:custGeom>
                  <a:avLst/>
                  <a:gdLst/>
                  <a:ahLst/>
                  <a:cxnLst/>
                  <a:rect l="l" t="t" r="r" b="b"/>
                  <a:pathLst>
                    <a:path w="6606" h="6149" extrusionOk="0">
                      <a:moveTo>
                        <a:pt x="3002" y="1"/>
                      </a:moveTo>
                      <a:cubicBezTo>
                        <a:pt x="2484" y="1"/>
                        <a:pt x="1961" y="154"/>
                        <a:pt x="1502" y="473"/>
                      </a:cubicBezTo>
                      <a:cubicBezTo>
                        <a:pt x="301" y="1307"/>
                        <a:pt x="1" y="2941"/>
                        <a:pt x="835" y="4142"/>
                      </a:cubicBezTo>
                      <a:lnTo>
                        <a:pt x="1435" y="5009"/>
                      </a:lnTo>
                      <a:cubicBezTo>
                        <a:pt x="1950" y="5751"/>
                        <a:pt x="2770" y="6149"/>
                        <a:pt x="3604" y="6149"/>
                      </a:cubicBezTo>
                      <a:cubicBezTo>
                        <a:pt x="4122" y="6149"/>
                        <a:pt x="4645" y="5996"/>
                        <a:pt x="5104" y="5677"/>
                      </a:cubicBezTo>
                      <a:cubicBezTo>
                        <a:pt x="6305" y="4843"/>
                        <a:pt x="6605" y="3208"/>
                        <a:pt x="5771" y="2007"/>
                      </a:cubicBezTo>
                      <a:lnTo>
                        <a:pt x="5171" y="1140"/>
                      </a:lnTo>
                      <a:cubicBezTo>
                        <a:pt x="4656" y="399"/>
                        <a:pt x="3837" y="1"/>
                        <a:pt x="30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61"/>
                <p:cNvSpPr/>
                <p:nvPr/>
              </p:nvSpPr>
              <p:spPr>
                <a:xfrm>
                  <a:off x="4344100" y="3043450"/>
                  <a:ext cx="259375" cy="212675"/>
                </a:xfrm>
                <a:custGeom>
                  <a:avLst/>
                  <a:gdLst/>
                  <a:ahLst/>
                  <a:cxnLst/>
                  <a:rect l="l" t="t" r="r" b="b"/>
                  <a:pathLst>
                    <a:path w="10375" h="8507" extrusionOk="0">
                      <a:moveTo>
                        <a:pt x="1602" y="1"/>
                      </a:moveTo>
                      <a:lnTo>
                        <a:pt x="1" y="2302"/>
                      </a:lnTo>
                      <a:lnTo>
                        <a:pt x="1" y="8507"/>
                      </a:lnTo>
                      <a:lnTo>
                        <a:pt x="10375" y="8507"/>
                      </a:lnTo>
                      <a:lnTo>
                        <a:pt x="10375" y="2302"/>
                      </a:lnTo>
                      <a:lnTo>
                        <a:pt x="87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61"/>
                <p:cNvSpPr/>
                <p:nvPr/>
              </p:nvSpPr>
              <p:spPr>
                <a:xfrm>
                  <a:off x="4435825" y="3043450"/>
                  <a:ext cx="75925" cy="94275"/>
                </a:xfrm>
                <a:custGeom>
                  <a:avLst/>
                  <a:gdLst/>
                  <a:ahLst/>
                  <a:cxnLst/>
                  <a:rect l="l" t="t" r="r" b="b"/>
                  <a:pathLst>
                    <a:path w="3037" h="3771" extrusionOk="0">
                      <a:moveTo>
                        <a:pt x="1" y="1"/>
                      </a:moveTo>
                      <a:lnTo>
                        <a:pt x="1" y="3770"/>
                      </a:lnTo>
                      <a:lnTo>
                        <a:pt x="3036" y="3770"/>
                      </a:lnTo>
                      <a:lnTo>
                        <a:pt x="3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61"/>
                <p:cNvSpPr/>
                <p:nvPr/>
              </p:nvSpPr>
              <p:spPr>
                <a:xfrm>
                  <a:off x="4179825" y="3366175"/>
                  <a:ext cx="570425" cy="330275"/>
                </a:xfrm>
                <a:custGeom>
                  <a:avLst/>
                  <a:gdLst/>
                  <a:ahLst/>
                  <a:cxnLst/>
                  <a:rect l="l" t="t" r="r" b="b"/>
                  <a:pathLst>
                    <a:path w="22817" h="13211" extrusionOk="0">
                      <a:moveTo>
                        <a:pt x="1201" y="1"/>
                      </a:moveTo>
                      <a:cubicBezTo>
                        <a:pt x="534" y="1"/>
                        <a:pt x="0" y="501"/>
                        <a:pt x="0" y="1168"/>
                      </a:cubicBezTo>
                      <a:lnTo>
                        <a:pt x="0" y="12043"/>
                      </a:lnTo>
                      <a:cubicBezTo>
                        <a:pt x="0" y="12710"/>
                        <a:pt x="534" y="13210"/>
                        <a:pt x="1201" y="13210"/>
                      </a:cubicBezTo>
                      <a:lnTo>
                        <a:pt x="21649" y="13210"/>
                      </a:lnTo>
                      <a:cubicBezTo>
                        <a:pt x="22316" y="13210"/>
                        <a:pt x="22817" y="12710"/>
                        <a:pt x="22817" y="12043"/>
                      </a:cubicBezTo>
                      <a:lnTo>
                        <a:pt x="22817" y="1168"/>
                      </a:lnTo>
                      <a:cubicBezTo>
                        <a:pt x="22817" y="501"/>
                        <a:pt x="22316" y="1"/>
                        <a:pt x="216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61"/>
                <p:cNvSpPr/>
                <p:nvPr/>
              </p:nvSpPr>
              <p:spPr>
                <a:xfrm>
                  <a:off x="4199000" y="3385375"/>
                  <a:ext cx="532900" cy="292725"/>
                </a:xfrm>
                <a:custGeom>
                  <a:avLst/>
                  <a:gdLst/>
                  <a:ahLst/>
                  <a:cxnLst/>
                  <a:rect l="l" t="t" r="r" b="b"/>
                  <a:pathLst>
                    <a:path w="21316" h="11709" extrusionOk="0">
                      <a:moveTo>
                        <a:pt x="1068" y="0"/>
                      </a:moveTo>
                      <a:cubicBezTo>
                        <a:pt x="468" y="0"/>
                        <a:pt x="1" y="467"/>
                        <a:pt x="1" y="1068"/>
                      </a:cubicBezTo>
                      <a:lnTo>
                        <a:pt x="1" y="10608"/>
                      </a:lnTo>
                      <a:cubicBezTo>
                        <a:pt x="1" y="11208"/>
                        <a:pt x="468" y="11709"/>
                        <a:pt x="1068" y="11709"/>
                      </a:cubicBezTo>
                      <a:lnTo>
                        <a:pt x="20248" y="11709"/>
                      </a:lnTo>
                      <a:cubicBezTo>
                        <a:pt x="20849" y="11709"/>
                        <a:pt x="21316" y="11208"/>
                        <a:pt x="21316" y="10608"/>
                      </a:cubicBezTo>
                      <a:lnTo>
                        <a:pt x="21316" y="1068"/>
                      </a:lnTo>
                      <a:cubicBezTo>
                        <a:pt x="21316" y="467"/>
                        <a:pt x="20849" y="0"/>
                        <a:pt x="20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61"/>
                <p:cNvSpPr/>
                <p:nvPr/>
              </p:nvSpPr>
              <p:spPr>
                <a:xfrm>
                  <a:off x="4277400" y="3428725"/>
                  <a:ext cx="27525" cy="99275"/>
                </a:xfrm>
                <a:custGeom>
                  <a:avLst/>
                  <a:gdLst/>
                  <a:ahLst/>
                  <a:cxnLst/>
                  <a:rect l="l" t="t" r="r" b="b"/>
                  <a:pathLst>
                    <a:path w="1101" h="3971" extrusionOk="0">
                      <a:moveTo>
                        <a:pt x="534" y="1"/>
                      </a:moveTo>
                      <a:cubicBezTo>
                        <a:pt x="234" y="1"/>
                        <a:pt x="0" y="234"/>
                        <a:pt x="0" y="534"/>
                      </a:cubicBezTo>
                      <a:lnTo>
                        <a:pt x="0" y="3403"/>
                      </a:lnTo>
                      <a:cubicBezTo>
                        <a:pt x="0" y="3703"/>
                        <a:pt x="234" y="3970"/>
                        <a:pt x="534" y="3970"/>
                      </a:cubicBezTo>
                      <a:cubicBezTo>
                        <a:pt x="867" y="3970"/>
                        <a:pt x="1101" y="3703"/>
                        <a:pt x="1101" y="3403"/>
                      </a:cubicBezTo>
                      <a:lnTo>
                        <a:pt x="1101" y="534"/>
                      </a:lnTo>
                      <a:cubicBezTo>
                        <a:pt x="1101" y="234"/>
                        <a:pt x="867" y="1"/>
                        <a:pt x="5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61"/>
                <p:cNvSpPr/>
                <p:nvPr/>
              </p:nvSpPr>
              <p:spPr>
                <a:xfrm>
                  <a:off x="4277400" y="3539650"/>
                  <a:ext cx="27525" cy="99250"/>
                </a:xfrm>
                <a:custGeom>
                  <a:avLst/>
                  <a:gdLst/>
                  <a:ahLst/>
                  <a:cxnLst/>
                  <a:rect l="l" t="t" r="r" b="b"/>
                  <a:pathLst>
                    <a:path w="1101" h="3970" extrusionOk="0">
                      <a:moveTo>
                        <a:pt x="534" y="0"/>
                      </a:moveTo>
                      <a:cubicBezTo>
                        <a:pt x="234" y="0"/>
                        <a:pt x="0" y="234"/>
                        <a:pt x="0" y="567"/>
                      </a:cubicBezTo>
                      <a:lnTo>
                        <a:pt x="0" y="3403"/>
                      </a:lnTo>
                      <a:cubicBezTo>
                        <a:pt x="0" y="3703"/>
                        <a:pt x="234" y="3970"/>
                        <a:pt x="534" y="3970"/>
                      </a:cubicBezTo>
                      <a:cubicBezTo>
                        <a:pt x="867" y="3970"/>
                        <a:pt x="1101" y="3703"/>
                        <a:pt x="1101" y="3403"/>
                      </a:cubicBezTo>
                      <a:lnTo>
                        <a:pt x="1101" y="567"/>
                      </a:lnTo>
                      <a:cubicBezTo>
                        <a:pt x="1101" y="234"/>
                        <a:pt x="867" y="0"/>
                        <a:pt x="5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61"/>
                <p:cNvSpPr/>
                <p:nvPr/>
              </p:nvSpPr>
              <p:spPr>
                <a:xfrm>
                  <a:off x="4669325" y="3428725"/>
                  <a:ext cx="27550" cy="99275"/>
                </a:xfrm>
                <a:custGeom>
                  <a:avLst/>
                  <a:gdLst/>
                  <a:ahLst/>
                  <a:cxnLst/>
                  <a:rect l="l" t="t" r="r" b="b"/>
                  <a:pathLst>
                    <a:path w="1102" h="3971" extrusionOk="0">
                      <a:moveTo>
                        <a:pt x="568" y="1"/>
                      </a:moveTo>
                      <a:cubicBezTo>
                        <a:pt x="234" y="1"/>
                        <a:pt x="1" y="234"/>
                        <a:pt x="1" y="534"/>
                      </a:cubicBezTo>
                      <a:lnTo>
                        <a:pt x="1" y="3403"/>
                      </a:lnTo>
                      <a:cubicBezTo>
                        <a:pt x="1" y="3703"/>
                        <a:pt x="234" y="3970"/>
                        <a:pt x="568" y="3970"/>
                      </a:cubicBezTo>
                      <a:cubicBezTo>
                        <a:pt x="868" y="3970"/>
                        <a:pt x="1102" y="3703"/>
                        <a:pt x="1102" y="3403"/>
                      </a:cubicBezTo>
                      <a:lnTo>
                        <a:pt x="1102" y="534"/>
                      </a:lnTo>
                      <a:cubicBezTo>
                        <a:pt x="1102" y="234"/>
                        <a:pt x="868" y="1"/>
                        <a:pt x="5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61"/>
                <p:cNvSpPr/>
                <p:nvPr/>
              </p:nvSpPr>
              <p:spPr>
                <a:xfrm>
                  <a:off x="4669325" y="3539650"/>
                  <a:ext cx="27550" cy="99250"/>
                </a:xfrm>
                <a:custGeom>
                  <a:avLst/>
                  <a:gdLst/>
                  <a:ahLst/>
                  <a:cxnLst/>
                  <a:rect l="l" t="t" r="r" b="b"/>
                  <a:pathLst>
                    <a:path w="1102" h="3970" extrusionOk="0">
                      <a:moveTo>
                        <a:pt x="568" y="0"/>
                      </a:moveTo>
                      <a:cubicBezTo>
                        <a:pt x="234" y="0"/>
                        <a:pt x="1" y="234"/>
                        <a:pt x="1" y="567"/>
                      </a:cubicBezTo>
                      <a:lnTo>
                        <a:pt x="1" y="3403"/>
                      </a:lnTo>
                      <a:cubicBezTo>
                        <a:pt x="1" y="3703"/>
                        <a:pt x="234" y="3970"/>
                        <a:pt x="568" y="3970"/>
                      </a:cubicBezTo>
                      <a:cubicBezTo>
                        <a:pt x="868" y="3970"/>
                        <a:pt x="1102" y="3703"/>
                        <a:pt x="1102" y="3403"/>
                      </a:cubicBezTo>
                      <a:lnTo>
                        <a:pt x="1102" y="567"/>
                      </a:lnTo>
                      <a:cubicBezTo>
                        <a:pt x="1102" y="234"/>
                        <a:pt x="868" y="0"/>
                        <a:pt x="5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61"/>
                <p:cNvSpPr/>
                <p:nvPr/>
              </p:nvSpPr>
              <p:spPr>
                <a:xfrm>
                  <a:off x="4541750" y="3428725"/>
                  <a:ext cx="28375" cy="99275"/>
                </a:xfrm>
                <a:custGeom>
                  <a:avLst/>
                  <a:gdLst/>
                  <a:ahLst/>
                  <a:cxnLst/>
                  <a:rect l="l" t="t" r="r" b="b"/>
                  <a:pathLst>
                    <a:path w="1135" h="3971" extrusionOk="0">
                      <a:moveTo>
                        <a:pt x="567" y="1"/>
                      </a:moveTo>
                      <a:cubicBezTo>
                        <a:pt x="267" y="1"/>
                        <a:pt x="0" y="234"/>
                        <a:pt x="0" y="534"/>
                      </a:cubicBezTo>
                      <a:lnTo>
                        <a:pt x="0" y="3403"/>
                      </a:lnTo>
                      <a:cubicBezTo>
                        <a:pt x="0" y="3703"/>
                        <a:pt x="267" y="3970"/>
                        <a:pt x="567" y="3970"/>
                      </a:cubicBezTo>
                      <a:cubicBezTo>
                        <a:pt x="868" y="3970"/>
                        <a:pt x="1101" y="3703"/>
                        <a:pt x="1134" y="3403"/>
                      </a:cubicBezTo>
                      <a:lnTo>
                        <a:pt x="1134" y="534"/>
                      </a:lnTo>
                      <a:cubicBezTo>
                        <a:pt x="1134" y="234"/>
                        <a:pt x="868" y="1"/>
                        <a:pt x="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61"/>
                <p:cNvSpPr/>
                <p:nvPr/>
              </p:nvSpPr>
              <p:spPr>
                <a:xfrm>
                  <a:off x="4570100" y="3517125"/>
                  <a:ext cx="99250" cy="28375"/>
                </a:xfrm>
                <a:custGeom>
                  <a:avLst/>
                  <a:gdLst/>
                  <a:ahLst/>
                  <a:cxnLst/>
                  <a:rect l="l" t="t" r="r" b="b"/>
                  <a:pathLst>
                    <a:path w="3970" h="1135" extrusionOk="0">
                      <a:moveTo>
                        <a:pt x="534" y="1"/>
                      </a:moveTo>
                      <a:cubicBezTo>
                        <a:pt x="234" y="1"/>
                        <a:pt x="0" y="267"/>
                        <a:pt x="0" y="568"/>
                      </a:cubicBezTo>
                      <a:cubicBezTo>
                        <a:pt x="0" y="868"/>
                        <a:pt x="234" y="1135"/>
                        <a:pt x="534" y="1135"/>
                      </a:cubicBezTo>
                      <a:lnTo>
                        <a:pt x="3403" y="1135"/>
                      </a:lnTo>
                      <a:cubicBezTo>
                        <a:pt x="3703" y="1135"/>
                        <a:pt x="3970" y="868"/>
                        <a:pt x="3970" y="568"/>
                      </a:cubicBezTo>
                      <a:cubicBezTo>
                        <a:pt x="3970" y="267"/>
                        <a:pt x="3703" y="1"/>
                        <a:pt x="34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61"/>
                <p:cNvSpPr/>
                <p:nvPr/>
              </p:nvSpPr>
              <p:spPr>
                <a:xfrm>
                  <a:off x="4485875" y="3428725"/>
                  <a:ext cx="27550" cy="99275"/>
                </a:xfrm>
                <a:custGeom>
                  <a:avLst/>
                  <a:gdLst/>
                  <a:ahLst/>
                  <a:cxnLst/>
                  <a:rect l="l" t="t" r="r" b="b"/>
                  <a:pathLst>
                    <a:path w="1102" h="3971" extrusionOk="0">
                      <a:moveTo>
                        <a:pt x="534" y="1"/>
                      </a:moveTo>
                      <a:cubicBezTo>
                        <a:pt x="234" y="1"/>
                        <a:pt x="0" y="234"/>
                        <a:pt x="0" y="534"/>
                      </a:cubicBezTo>
                      <a:lnTo>
                        <a:pt x="0" y="3403"/>
                      </a:lnTo>
                      <a:cubicBezTo>
                        <a:pt x="0" y="3703"/>
                        <a:pt x="234" y="3970"/>
                        <a:pt x="534" y="3970"/>
                      </a:cubicBezTo>
                      <a:cubicBezTo>
                        <a:pt x="834" y="3970"/>
                        <a:pt x="1101" y="3703"/>
                        <a:pt x="1101" y="3403"/>
                      </a:cubicBezTo>
                      <a:lnTo>
                        <a:pt x="1101" y="534"/>
                      </a:lnTo>
                      <a:cubicBezTo>
                        <a:pt x="1101" y="234"/>
                        <a:pt x="834" y="1"/>
                        <a:pt x="5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61"/>
                <p:cNvSpPr/>
                <p:nvPr/>
              </p:nvSpPr>
              <p:spPr>
                <a:xfrm>
                  <a:off x="4485875" y="3539650"/>
                  <a:ext cx="27550" cy="99250"/>
                </a:xfrm>
                <a:custGeom>
                  <a:avLst/>
                  <a:gdLst/>
                  <a:ahLst/>
                  <a:cxnLst/>
                  <a:rect l="l" t="t" r="r" b="b"/>
                  <a:pathLst>
                    <a:path w="1102" h="3970" extrusionOk="0">
                      <a:moveTo>
                        <a:pt x="534" y="0"/>
                      </a:moveTo>
                      <a:cubicBezTo>
                        <a:pt x="234" y="0"/>
                        <a:pt x="0" y="234"/>
                        <a:pt x="0" y="567"/>
                      </a:cubicBezTo>
                      <a:lnTo>
                        <a:pt x="0" y="3403"/>
                      </a:lnTo>
                      <a:cubicBezTo>
                        <a:pt x="0" y="3703"/>
                        <a:pt x="234" y="3970"/>
                        <a:pt x="534" y="3970"/>
                      </a:cubicBezTo>
                      <a:cubicBezTo>
                        <a:pt x="834" y="3970"/>
                        <a:pt x="1101" y="3703"/>
                        <a:pt x="1101" y="3403"/>
                      </a:cubicBezTo>
                      <a:lnTo>
                        <a:pt x="1101" y="567"/>
                      </a:lnTo>
                      <a:cubicBezTo>
                        <a:pt x="1101" y="234"/>
                        <a:pt x="834" y="0"/>
                        <a:pt x="5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61"/>
                <p:cNvSpPr/>
                <p:nvPr/>
              </p:nvSpPr>
              <p:spPr>
                <a:xfrm>
                  <a:off x="4358275" y="3539650"/>
                  <a:ext cx="27550" cy="99250"/>
                </a:xfrm>
                <a:custGeom>
                  <a:avLst/>
                  <a:gdLst/>
                  <a:ahLst/>
                  <a:cxnLst/>
                  <a:rect l="l" t="t" r="r" b="b"/>
                  <a:pathLst>
                    <a:path w="1102" h="3970" extrusionOk="0">
                      <a:moveTo>
                        <a:pt x="568" y="0"/>
                      </a:moveTo>
                      <a:cubicBezTo>
                        <a:pt x="234" y="0"/>
                        <a:pt x="1" y="234"/>
                        <a:pt x="1" y="567"/>
                      </a:cubicBezTo>
                      <a:lnTo>
                        <a:pt x="1" y="3403"/>
                      </a:lnTo>
                      <a:cubicBezTo>
                        <a:pt x="1" y="3703"/>
                        <a:pt x="234" y="3970"/>
                        <a:pt x="568" y="3970"/>
                      </a:cubicBezTo>
                      <a:cubicBezTo>
                        <a:pt x="868" y="3970"/>
                        <a:pt x="1102" y="3703"/>
                        <a:pt x="1102" y="3403"/>
                      </a:cubicBezTo>
                      <a:lnTo>
                        <a:pt x="1102" y="567"/>
                      </a:lnTo>
                      <a:cubicBezTo>
                        <a:pt x="1102" y="234"/>
                        <a:pt x="868" y="0"/>
                        <a:pt x="5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61"/>
                <p:cNvSpPr/>
                <p:nvPr/>
              </p:nvSpPr>
              <p:spPr>
                <a:xfrm>
                  <a:off x="4358275" y="3428725"/>
                  <a:ext cx="27550" cy="99275"/>
                </a:xfrm>
                <a:custGeom>
                  <a:avLst/>
                  <a:gdLst/>
                  <a:ahLst/>
                  <a:cxnLst/>
                  <a:rect l="l" t="t" r="r" b="b"/>
                  <a:pathLst>
                    <a:path w="1102" h="3971" extrusionOk="0">
                      <a:moveTo>
                        <a:pt x="568" y="1"/>
                      </a:moveTo>
                      <a:cubicBezTo>
                        <a:pt x="234" y="1"/>
                        <a:pt x="1" y="234"/>
                        <a:pt x="1" y="534"/>
                      </a:cubicBezTo>
                      <a:lnTo>
                        <a:pt x="1" y="3403"/>
                      </a:lnTo>
                      <a:cubicBezTo>
                        <a:pt x="1" y="3703"/>
                        <a:pt x="234" y="3970"/>
                        <a:pt x="568" y="3970"/>
                      </a:cubicBezTo>
                      <a:cubicBezTo>
                        <a:pt x="868" y="3970"/>
                        <a:pt x="1102" y="3703"/>
                        <a:pt x="1102" y="3403"/>
                      </a:cubicBezTo>
                      <a:lnTo>
                        <a:pt x="1102" y="534"/>
                      </a:lnTo>
                      <a:cubicBezTo>
                        <a:pt x="1102" y="234"/>
                        <a:pt x="868" y="1"/>
                        <a:pt x="5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61"/>
                <p:cNvSpPr/>
                <p:nvPr/>
              </p:nvSpPr>
              <p:spPr>
                <a:xfrm>
                  <a:off x="4385800" y="3624700"/>
                  <a:ext cx="99275" cy="28375"/>
                </a:xfrm>
                <a:custGeom>
                  <a:avLst/>
                  <a:gdLst/>
                  <a:ahLst/>
                  <a:cxnLst/>
                  <a:rect l="l" t="t" r="r" b="b"/>
                  <a:pathLst>
                    <a:path w="3971" h="1135" extrusionOk="0">
                      <a:moveTo>
                        <a:pt x="568" y="1"/>
                      </a:moveTo>
                      <a:cubicBezTo>
                        <a:pt x="267" y="1"/>
                        <a:pt x="1" y="267"/>
                        <a:pt x="1" y="568"/>
                      </a:cubicBezTo>
                      <a:cubicBezTo>
                        <a:pt x="1" y="868"/>
                        <a:pt x="267" y="1135"/>
                        <a:pt x="568" y="1135"/>
                      </a:cubicBezTo>
                      <a:lnTo>
                        <a:pt x="3436" y="1135"/>
                      </a:lnTo>
                      <a:cubicBezTo>
                        <a:pt x="3737" y="1135"/>
                        <a:pt x="3970" y="868"/>
                        <a:pt x="3970" y="568"/>
                      </a:cubicBezTo>
                      <a:cubicBezTo>
                        <a:pt x="3970" y="267"/>
                        <a:pt x="3737" y="1"/>
                        <a:pt x="34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61"/>
                <p:cNvSpPr/>
                <p:nvPr/>
              </p:nvSpPr>
              <p:spPr>
                <a:xfrm>
                  <a:off x="4385800" y="3409550"/>
                  <a:ext cx="99275" cy="28375"/>
                </a:xfrm>
                <a:custGeom>
                  <a:avLst/>
                  <a:gdLst/>
                  <a:ahLst/>
                  <a:cxnLst/>
                  <a:rect l="l" t="t" r="r" b="b"/>
                  <a:pathLst>
                    <a:path w="3971" h="1135" extrusionOk="0">
                      <a:moveTo>
                        <a:pt x="568" y="0"/>
                      </a:moveTo>
                      <a:cubicBezTo>
                        <a:pt x="267" y="0"/>
                        <a:pt x="1" y="267"/>
                        <a:pt x="1" y="568"/>
                      </a:cubicBezTo>
                      <a:cubicBezTo>
                        <a:pt x="1" y="868"/>
                        <a:pt x="267" y="1135"/>
                        <a:pt x="568" y="1135"/>
                      </a:cubicBezTo>
                      <a:lnTo>
                        <a:pt x="3436" y="1135"/>
                      </a:lnTo>
                      <a:cubicBezTo>
                        <a:pt x="3737" y="1135"/>
                        <a:pt x="3970" y="868"/>
                        <a:pt x="3970" y="568"/>
                      </a:cubicBezTo>
                      <a:cubicBezTo>
                        <a:pt x="3970" y="267"/>
                        <a:pt x="3737" y="0"/>
                        <a:pt x="34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61"/>
                <p:cNvSpPr/>
                <p:nvPr/>
              </p:nvSpPr>
              <p:spPr>
                <a:xfrm>
                  <a:off x="4384125" y="2676525"/>
                  <a:ext cx="179325" cy="313575"/>
                </a:xfrm>
                <a:custGeom>
                  <a:avLst/>
                  <a:gdLst/>
                  <a:ahLst/>
                  <a:cxnLst/>
                  <a:rect l="l" t="t" r="r" b="b"/>
                  <a:pathLst>
                    <a:path w="7173" h="12543" extrusionOk="0">
                      <a:moveTo>
                        <a:pt x="3603" y="0"/>
                      </a:moveTo>
                      <a:cubicBezTo>
                        <a:pt x="3603" y="0"/>
                        <a:pt x="1" y="6939"/>
                        <a:pt x="1" y="8940"/>
                      </a:cubicBezTo>
                      <a:cubicBezTo>
                        <a:pt x="1" y="10942"/>
                        <a:pt x="1602" y="12543"/>
                        <a:pt x="3603" y="12543"/>
                      </a:cubicBezTo>
                      <a:cubicBezTo>
                        <a:pt x="5571" y="12543"/>
                        <a:pt x="7173" y="10942"/>
                        <a:pt x="7173" y="8940"/>
                      </a:cubicBezTo>
                      <a:cubicBezTo>
                        <a:pt x="7173" y="6939"/>
                        <a:pt x="3603" y="0"/>
                        <a:pt x="36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61"/>
                <p:cNvSpPr/>
                <p:nvPr/>
              </p:nvSpPr>
              <p:spPr>
                <a:xfrm>
                  <a:off x="4455025" y="2747400"/>
                  <a:ext cx="12525" cy="26725"/>
                </a:xfrm>
                <a:custGeom>
                  <a:avLst/>
                  <a:gdLst/>
                  <a:ahLst/>
                  <a:cxnLst/>
                  <a:rect l="l" t="t" r="r" b="b"/>
                  <a:pathLst>
                    <a:path w="501" h="1069" fill="none" extrusionOk="0">
                      <a:moveTo>
                        <a:pt x="0" y="1068"/>
                      </a:moveTo>
                      <a:cubicBezTo>
                        <a:pt x="300" y="434"/>
                        <a:pt x="501" y="1"/>
                        <a:pt x="501" y="1"/>
                      </a:cubicBezTo>
                    </a:path>
                  </a:pathLst>
                </a:custGeom>
                <a:solidFill>
                  <a:schemeClr val="dk1"/>
                </a:solid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61"/>
                <p:cNvSpPr/>
                <p:nvPr/>
              </p:nvSpPr>
              <p:spPr>
                <a:xfrm>
                  <a:off x="4412475" y="2829975"/>
                  <a:ext cx="19225" cy="102600"/>
                </a:xfrm>
                <a:custGeom>
                  <a:avLst/>
                  <a:gdLst/>
                  <a:ahLst/>
                  <a:cxnLst/>
                  <a:rect l="l" t="t" r="r" b="b"/>
                  <a:pathLst>
                    <a:path w="769" h="4104" fill="none" extrusionOk="0">
                      <a:moveTo>
                        <a:pt x="501" y="4103"/>
                      </a:moveTo>
                      <a:cubicBezTo>
                        <a:pt x="168" y="3703"/>
                        <a:pt x="1" y="3169"/>
                        <a:pt x="1" y="2635"/>
                      </a:cubicBezTo>
                      <a:cubicBezTo>
                        <a:pt x="134" y="1735"/>
                        <a:pt x="368" y="834"/>
                        <a:pt x="768" y="0"/>
                      </a:cubicBezTo>
                    </a:path>
                  </a:pathLst>
                </a:custGeom>
                <a:solidFill>
                  <a:schemeClr val="dk1"/>
                </a:solid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5" name="Google Shape;905;p61"/>
              <p:cNvSpPr/>
              <p:nvPr/>
            </p:nvSpPr>
            <p:spPr>
              <a:xfrm>
                <a:off x="1902918" y="3402800"/>
                <a:ext cx="511675" cy="976825"/>
              </a:xfrm>
              <a:custGeom>
                <a:avLst/>
                <a:gdLst/>
                <a:ahLst/>
                <a:cxnLst/>
                <a:rect l="l" t="t" r="r" b="b"/>
                <a:pathLst>
                  <a:path w="20467" h="39073" extrusionOk="0">
                    <a:moveTo>
                      <a:pt x="20467" y="0"/>
                    </a:moveTo>
                    <a:cubicBezTo>
                      <a:pt x="18038" y="1762"/>
                      <a:pt x="9116" y="8255"/>
                      <a:pt x="5893" y="10573"/>
                    </a:cubicBezTo>
                    <a:cubicBezTo>
                      <a:pt x="2670" y="12891"/>
                      <a:pt x="2099" y="12970"/>
                      <a:pt x="1131" y="13907"/>
                    </a:cubicBezTo>
                    <a:cubicBezTo>
                      <a:pt x="163" y="14844"/>
                      <a:pt x="210" y="15352"/>
                      <a:pt x="83" y="16193"/>
                    </a:cubicBezTo>
                    <a:cubicBezTo>
                      <a:pt x="-44" y="17034"/>
                      <a:pt x="4" y="18161"/>
                      <a:pt x="369" y="18955"/>
                    </a:cubicBezTo>
                    <a:cubicBezTo>
                      <a:pt x="734" y="19749"/>
                      <a:pt x="1496" y="20574"/>
                      <a:pt x="2274" y="20955"/>
                    </a:cubicBezTo>
                    <a:cubicBezTo>
                      <a:pt x="3052" y="21336"/>
                      <a:pt x="3560" y="21733"/>
                      <a:pt x="5036" y="21241"/>
                    </a:cubicBezTo>
                    <a:cubicBezTo>
                      <a:pt x="6512" y="20749"/>
                      <a:pt x="10624" y="18162"/>
                      <a:pt x="11132" y="18003"/>
                    </a:cubicBezTo>
                    <a:cubicBezTo>
                      <a:pt x="11640" y="17844"/>
                      <a:pt x="9513" y="19226"/>
                      <a:pt x="8084" y="20289"/>
                    </a:cubicBezTo>
                    <a:cubicBezTo>
                      <a:pt x="6655" y="21353"/>
                      <a:pt x="3782" y="23289"/>
                      <a:pt x="2560" y="24384"/>
                    </a:cubicBezTo>
                    <a:cubicBezTo>
                      <a:pt x="1338" y="25479"/>
                      <a:pt x="1052" y="25956"/>
                      <a:pt x="750" y="26861"/>
                    </a:cubicBezTo>
                    <a:cubicBezTo>
                      <a:pt x="448" y="27766"/>
                      <a:pt x="448" y="28957"/>
                      <a:pt x="750" y="29814"/>
                    </a:cubicBezTo>
                    <a:cubicBezTo>
                      <a:pt x="1052" y="30671"/>
                      <a:pt x="1703" y="31687"/>
                      <a:pt x="2560" y="32004"/>
                    </a:cubicBezTo>
                    <a:cubicBezTo>
                      <a:pt x="3417" y="32322"/>
                      <a:pt x="4068" y="32529"/>
                      <a:pt x="5893" y="31719"/>
                    </a:cubicBezTo>
                    <a:cubicBezTo>
                      <a:pt x="7719" y="30910"/>
                      <a:pt x="11465" y="28370"/>
                      <a:pt x="13513" y="27147"/>
                    </a:cubicBezTo>
                    <a:cubicBezTo>
                      <a:pt x="15561" y="25925"/>
                      <a:pt x="19499" y="23527"/>
                      <a:pt x="18181" y="24384"/>
                    </a:cubicBezTo>
                    <a:cubicBezTo>
                      <a:pt x="16864" y="25241"/>
                      <a:pt x="7783" y="30115"/>
                      <a:pt x="5608" y="32290"/>
                    </a:cubicBezTo>
                    <a:cubicBezTo>
                      <a:pt x="3433" y="34465"/>
                      <a:pt x="4782" y="36307"/>
                      <a:pt x="5131" y="37434"/>
                    </a:cubicBezTo>
                    <a:cubicBezTo>
                      <a:pt x="5480" y="38561"/>
                      <a:pt x="6528" y="38974"/>
                      <a:pt x="7703" y="39053"/>
                    </a:cubicBezTo>
                    <a:cubicBezTo>
                      <a:pt x="8878" y="39132"/>
                      <a:pt x="10339" y="38640"/>
                      <a:pt x="12180" y="37910"/>
                    </a:cubicBezTo>
                    <a:cubicBezTo>
                      <a:pt x="14022" y="37180"/>
                      <a:pt x="17657" y="35211"/>
                      <a:pt x="18752" y="34671"/>
                    </a:cubicBezTo>
                  </a:path>
                </a:pathLst>
              </a:custGeom>
              <a:noFill/>
              <a:ln w="19050" cap="flat" cmpd="sng">
                <a:solidFill>
                  <a:schemeClr val="accent4"/>
                </a:solidFill>
                <a:prstDash val="solid"/>
                <a:round/>
                <a:headEnd type="none" w="med" len="med"/>
                <a:tailEnd type="none" w="med" len="med"/>
              </a:ln>
            </p:spPr>
          </p:sp>
          <p:sp>
            <p:nvSpPr>
              <p:cNvPr id="906" name="Google Shape;906;p61"/>
              <p:cNvSpPr/>
              <p:nvPr/>
            </p:nvSpPr>
            <p:spPr>
              <a:xfrm>
                <a:off x="1402550" y="3481400"/>
                <a:ext cx="202000" cy="595300"/>
              </a:xfrm>
              <a:custGeom>
                <a:avLst/>
                <a:gdLst/>
                <a:ahLst/>
                <a:cxnLst/>
                <a:rect l="l" t="t" r="r" b="b"/>
                <a:pathLst>
                  <a:path w="8080" h="23812" extrusionOk="0">
                    <a:moveTo>
                      <a:pt x="8001" y="0"/>
                    </a:moveTo>
                    <a:cubicBezTo>
                      <a:pt x="8001" y="635"/>
                      <a:pt x="8160" y="1207"/>
                      <a:pt x="8001" y="3810"/>
                    </a:cubicBezTo>
                    <a:cubicBezTo>
                      <a:pt x="7842" y="6414"/>
                      <a:pt x="7827" y="12621"/>
                      <a:pt x="7049" y="15621"/>
                    </a:cubicBezTo>
                    <a:cubicBezTo>
                      <a:pt x="6271" y="18621"/>
                      <a:pt x="4509" y="20447"/>
                      <a:pt x="3334" y="21812"/>
                    </a:cubicBezTo>
                    <a:cubicBezTo>
                      <a:pt x="2159" y="23177"/>
                      <a:pt x="556" y="23479"/>
                      <a:pt x="0" y="23812"/>
                    </a:cubicBezTo>
                  </a:path>
                </a:pathLst>
              </a:custGeom>
              <a:noFill/>
              <a:ln w="19050" cap="flat" cmpd="sng">
                <a:solidFill>
                  <a:schemeClr val="accent4"/>
                </a:solidFill>
                <a:prstDash val="solid"/>
                <a:round/>
                <a:headEnd type="none" w="med" len="med"/>
                <a:tailEnd type="none" w="med" len="med"/>
              </a:ln>
            </p:spPr>
          </p:sp>
        </p:grpSp>
        <p:sp>
          <p:nvSpPr>
            <p:cNvPr id="907" name="Google Shape;907;p61"/>
            <p:cNvSpPr/>
            <p:nvPr/>
          </p:nvSpPr>
          <p:spPr>
            <a:xfrm>
              <a:off x="2093127" y="704844"/>
              <a:ext cx="195250" cy="452450"/>
            </a:xfrm>
            <a:custGeom>
              <a:avLst/>
              <a:gdLst/>
              <a:ahLst/>
              <a:cxnLst/>
              <a:rect l="l" t="t" r="r" b="b"/>
              <a:pathLst>
                <a:path w="7810" h="18098" extrusionOk="0">
                  <a:moveTo>
                    <a:pt x="7810" y="18098"/>
                  </a:moveTo>
                  <a:cubicBezTo>
                    <a:pt x="7540" y="17844"/>
                    <a:pt x="6810" y="17241"/>
                    <a:pt x="6191" y="16574"/>
                  </a:cubicBezTo>
                  <a:cubicBezTo>
                    <a:pt x="5572" y="15907"/>
                    <a:pt x="4841" y="15208"/>
                    <a:pt x="4095" y="14097"/>
                  </a:cubicBezTo>
                  <a:cubicBezTo>
                    <a:pt x="3349" y="12986"/>
                    <a:pt x="2286" y="11081"/>
                    <a:pt x="1714" y="9906"/>
                  </a:cubicBezTo>
                  <a:cubicBezTo>
                    <a:pt x="1143" y="8731"/>
                    <a:pt x="936" y="8240"/>
                    <a:pt x="666" y="7049"/>
                  </a:cubicBezTo>
                  <a:cubicBezTo>
                    <a:pt x="396" y="5859"/>
                    <a:pt x="190" y="3938"/>
                    <a:pt x="95" y="2763"/>
                  </a:cubicBezTo>
                  <a:cubicBezTo>
                    <a:pt x="0" y="1588"/>
                    <a:pt x="95" y="461"/>
                    <a:pt x="95" y="0"/>
                  </a:cubicBezTo>
                </a:path>
              </a:pathLst>
            </a:custGeom>
            <a:noFill/>
            <a:ln w="19050" cap="flat" cmpd="sng">
              <a:solidFill>
                <a:schemeClr val="accent4"/>
              </a:solidFill>
              <a:prstDash val="solid"/>
              <a:round/>
              <a:headEnd type="none" w="med" len="med"/>
              <a:tailEnd type="none" w="med" len="med"/>
            </a:ln>
          </p:spPr>
        </p:sp>
        <p:sp>
          <p:nvSpPr>
            <p:cNvPr id="908" name="Google Shape;908;p61"/>
            <p:cNvSpPr/>
            <p:nvPr/>
          </p:nvSpPr>
          <p:spPr>
            <a:xfrm>
              <a:off x="1224994" y="1121575"/>
              <a:ext cx="718100" cy="655325"/>
            </a:xfrm>
            <a:custGeom>
              <a:avLst/>
              <a:gdLst/>
              <a:ahLst/>
              <a:cxnLst/>
              <a:rect l="l" t="t" r="r" b="b"/>
              <a:pathLst>
                <a:path w="28724" h="26213" extrusionOk="0">
                  <a:moveTo>
                    <a:pt x="3483" y="0"/>
                  </a:moveTo>
                  <a:cubicBezTo>
                    <a:pt x="2991" y="1381"/>
                    <a:pt x="1102" y="6287"/>
                    <a:pt x="530" y="8287"/>
                  </a:cubicBezTo>
                  <a:cubicBezTo>
                    <a:pt x="-41" y="10287"/>
                    <a:pt x="-57" y="10953"/>
                    <a:pt x="54" y="12001"/>
                  </a:cubicBezTo>
                  <a:cubicBezTo>
                    <a:pt x="165" y="13049"/>
                    <a:pt x="594" y="13938"/>
                    <a:pt x="1197" y="14573"/>
                  </a:cubicBezTo>
                  <a:cubicBezTo>
                    <a:pt x="1800" y="15208"/>
                    <a:pt x="2816" y="15621"/>
                    <a:pt x="3673" y="15811"/>
                  </a:cubicBezTo>
                  <a:cubicBezTo>
                    <a:pt x="4530" y="16002"/>
                    <a:pt x="5467" y="16161"/>
                    <a:pt x="6340" y="15716"/>
                  </a:cubicBezTo>
                  <a:cubicBezTo>
                    <a:pt x="7213" y="15272"/>
                    <a:pt x="8579" y="12985"/>
                    <a:pt x="8912" y="13144"/>
                  </a:cubicBezTo>
                  <a:cubicBezTo>
                    <a:pt x="9246" y="13303"/>
                    <a:pt x="8246" y="15590"/>
                    <a:pt x="8341" y="16669"/>
                  </a:cubicBezTo>
                  <a:cubicBezTo>
                    <a:pt x="8436" y="17749"/>
                    <a:pt x="8738" y="18859"/>
                    <a:pt x="9484" y="19621"/>
                  </a:cubicBezTo>
                  <a:cubicBezTo>
                    <a:pt x="10230" y="20383"/>
                    <a:pt x="11738" y="21130"/>
                    <a:pt x="12817" y="21241"/>
                  </a:cubicBezTo>
                  <a:cubicBezTo>
                    <a:pt x="13897" y="21352"/>
                    <a:pt x="15151" y="20876"/>
                    <a:pt x="15961" y="20288"/>
                  </a:cubicBezTo>
                  <a:cubicBezTo>
                    <a:pt x="16771" y="19701"/>
                    <a:pt x="17485" y="17446"/>
                    <a:pt x="17675" y="17716"/>
                  </a:cubicBezTo>
                  <a:cubicBezTo>
                    <a:pt x="17866" y="17986"/>
                    <a:pt x="16898" y="20701"/>
                    <a:pt x="17104" y="21907"/>
                  </a:cubicBezTo>
                  <a:cubicBezTo>
                    <a:pt x="17310" y="23114"/>
                    <a:pt x="18008" y="24241"/>
                    <a:pt x="18913" y="24955"/>
                  </a:cubicBezTo>
                  <a:cubicBezTo>
                    <a:pt x="19818" y="25670"/>
                    <a:pt x="21295" y="26337"/>
                    <a:pt x="22533" y="26194"/>
                  </a:cubicBezTo>
                  <a:cubicBezTo>
                    <a:pt x="23771" y="26051"/>
                    <a:pt x="25565" y="25130"/>
                    <a:pt x="26343" y="24098"/>
                  </a:cubicBezTo>
                  <a:cubicBezTo>
                    <a:pt x="27121" y="23066"/>
                    <a:pt x="26803" y="23177"/>
                    <a:pt x="27200" y="20002"/>
                  </a:cubicBezTo>
                  <a:cubicBezTo>
                    <a:pt x="27597" y="16827"/>
                    <a:pt x="28470" y="7540"/>
                    <a:pt x="28724" y="5048"/>
                  </a:cubicBezTo>
                </a:path>
              </a:pathLst>
            </a:custGeom>
            <a:noFill/>
            <a:ln w="19050" cap="flat" cmpd="sng">
              <a:solidFill>
                <a:schemeClr val="accent4"/>
              </a:solidFill>
              <a:prstDash val="solid"/>
              <a:round/>
              <a:headEnd type="none" w="med" len="med"/>
              <a:tailEnd type="none" w="med" len="med"/>
            </a:ln>
          </p:spPr>
        </p:sp>
      </p:grpSp>
      <p:sp>
        <p:nvSpPr>
          <p:cNvPr id="909" name="Google Shape;909;p61"/>
          <p:cNvSpPr txBox="1">
            <a:spLocks noGrp="1"/>
          </p:cNvSpPr>
          <p:nvPr>
            <p:ph type="title"/>
          </p:nvPr>
        </p:nvSpPr>
        <p:spPr>
          <a:xfrm>
            <a:off x="1712675" y="224956"/>
            <a:ext cx="6362700" cy="1964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000"/>
              <a:t>Introdución</a:t>
            </a:r>
            <a:endParaRPr sz="4000"/>
          </a:p>
        </p:txBody>
      </p:sp>
      <p:sp>
        <p:nvSpPr>
          <p:cNvPr id="910" name="Google Shape;910;p61"/>
          <p:cNvSpPr txBox="1">
            <a:spLocks noGrp="1"/>
          </p:cNvSpPr>
          <p:nvPr>
            <p:ph type="subTitle" idx="1"/>
          </p:nvPr>
        </p:nvSpPr>
        <p:spPr>
          <a:xfrm>
            <a:off x="3656297" y="1923076"/>
            <a:ext cx="4817700" cy="2062137"/>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1600"/>
              <a:t>En esta presentación de la diabetes se encuentra lo siguiente:</a:t>
            </a:r>
          </a:p>
          <a:p>
            <a:pPr marL="285750" lvl="0" indent="-285750" algn="just" rtl="0">
              <a:spcBef>
                <a:spcPts val="0"/>
              </a:spcBef>
              <a:spcAft>
                <a:spcPts val="0"/>
              </a:spcAft>
              <a:buFont typeface="Arial" panose="020B0604020202020204" pitchFamily="34" charset="0"/>
              <a:buChar char="•"/>
            </a:pPr>
            <a:r>
              <a:rPr lang="en" sz="1600"/>
              <a:t>Definición</a:t>
            </a:r>
          </a:p>
          <a:p>
            <a:pPr marL="285750" lvl="0" indent="-285750" algn="just" rtl="0">
              <a:spcBef>
                <a:spcPts val="0"/>
              </a:spcBef>
              <a:spcAft>
                <a:spcPts val="0"/>
              </a:spcAft>
              <a:buFont typeface="Arial" panose="020B0604020202020204" pitchFamily="34" charset="0"/>
              <a:buChar char="•"/>
            </a:pPr>
            <a:r>
              <a:rPr lang="en" sz="1600"/>
              <a:t>Conceptos generales </a:t>
            </a:r>
          </a:p>
          <a:p>
            <a:pPr marL="285750" lvl="0" indent="-285750" algn="just" rtl="0">
              <a:spcBef>
                <a:spcPts val="0"/>
              </a:spcBef>
              <a:spcAft>
                <a:spcPts val="0"/>
              </a:spcAft>
              <a:buFont typeface="Arial" panose="020B0604020202020204" pitchFamily="34" charset="0"/>
              <a:buChar char="•"/>
            </a:pPr>
            <a:r>
              <a:rPr lang="en" sz="1600"/>
              <a:t>Tipos </a:t>
            </a:r>
          </a:p>
          <a:p>
            <a:pPr marL="285750" lvl="0" indent="-285750" algn="just" rtl="0">
              <a:spcBef>
                <a:spcPts val="0"/>
              </a:spcBef>
              <a:spcAft>
                <a:spcPts val="0"/>
              </a:spcAft>
              <a:buFont typeface="Arial" panose="020B0604020202020204" pitchFamily="34" charset="0"/>
              <a:buChar char="•"/>
            </a:pPr>
            <a:r>
              <a:rPr lang="en" sz="1600"/>
              <a:t>Historia</a:t>
            </a:r>
          </a:p>
          <a:p>
            <a:pPr marL="285750" lvl="0" indent="-285750" algn="just" rtl="0">
              <a:spcBef>
                <a:spcPts val="0"/>
              </a:spcBef>
              <a:spcAft>
                <a:spcPts val="0"/>
              </a:spcAft>
              <a:buFont typeface="Arial" panose="020B0604020202020204" pitchFamily="34" charset="0"/>
              <a:buChar char="•"/>
            </a:pPr>
            <a:r>
              <a:rPr lang="en-US" sz="1600"/>
              <a:t>C</a:t>
            </a:r>
            <a:r>
              <a:rPr lang="en" sz="1600"/>
              <a:t>ausas</a:t>
            </a:r>
          </a:p>
          <a:p>
            <a:pPr marL="285750" lvl="0" indent="-285750" algn="just" rtl="0">
              <a:spcBef>
                <a:spcPts val="0"/>
              </a:spcBef>
              <a:spcAft>
                <a:spcPts val="0"/>
              </a:spcAft>
              <a:buFont typeface="Arial" panose="020B0604020202020204" pitchFamily="34" charset="0"/>
              <a:buChar char="•"/>
            </a:pPr>
            <a:r>
              <a:rPr lang="en-US" sz="1600"/>
              <a:t>S</a:t>
            </a:r>
            <a:r>
              <a:rPr lang="en" sz="1600"/>
              <a:t>íntomas</a:t>
            </a:r>
          </a:p>
          <a:p>
            <a:pPr marL="285750" lvl="0" indent="-285750" algn="just" rtl="0">
              <a:spcBef>
                <a:spcPts val="0"/>
              </a:spcBef>
              <a:spcAft>
                <a:spcPts val="0"/>
              </a:spcAft>
              <a:buFont typeface="Arial" panose="020B0604020202020204" pitchFamily="34" charset="0"/>
              <a:buChar char="•"/>
            </a:pPr>
            <a:r>
              <a:rPr lang="en" sz="1600"/>
              <a:t>Diagnóstico</a:t>
            </a:r>
          </a:p>
          <a:p>
            <a:pPr marL="285750" lvl="0" indent="-285750" algn="just" rtl="0">
              <a:spcBef>
                <a:spcPts val="0"/>
              </a:spcBef>
              <a:spcAft>
                <a:spcPts val="0"/>
              </a:spcAft>
              <a:buFont typeface="Arial" panose="020B0604020202020204" pitchFamily="34" charset="0"/>
              <a:buChar char="•"/>
            </a:pPr>
            <a:r>
              <a:rPr lang="en" sz="1600"/>
              <a:t>Tratamientos </a:t>
            </a:r>
          </a:p>
          <a:p>
            <a:pPr marL="0" lvl="0" indent="0" algn="just" rtl="0">
              <a:spcBef>
                <a:spcPts val="0"/>
              </a:spcBef>
              <a:spcAft>
                <a:spcPts val="0"/>
              </a:spcAft>
            </a:pPr>
            <a:r>
              <a:rPr lang="en" sz="1600"/>
              <a:t>Entre otros aspectos que ayudan a comprender la idea general de la diabetes.  </a:t>
            </a:r>
            <a:endParaRPr sz="1600"/>
          </a:p>
        </p:txBody>
      </p:sp>
      <p:sp>
        <p:nvSpPr>
          <p:cNvPr id="911" name="Google Shape;911;p61"/>
          <p:cNvSpPr/>
          <p:nvPr/>
        </p:nvSpPr>
        <p:spPr>
          <a:xfrm>
            <a:off x="930925" y="264377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2" name="Google Shape;912;p61"/>
          <p:cNvGrpSpPr/>
          <p:nvPr/>
        </p:nvGrpSpPr>
        <p:grpSpPr>
          <a:xfrm rot="7909942">
            <a:off x="6154509" y="4463989"/>
            <a:ext cx="602476" cy="353013"/>
            <a:chOff x="-1131628" y="1250953"/>
            <a:chExt cx="695437" cy="407447"/>
          </a:xfrm>
        </p:grpSpPr>
        <p:sp>
          <p:nvSpPr>
            <p:cNvPr id="913" name="Google Shape;913;p61"/>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61"/>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61"/>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6" name="Google Shape;916;p61"/>
          <p:cNvSpPr/>
          <p:nvPr/>
        </p:nvSpPr>
        <p:spPr>
          <a:xfrm>
            <a:off x="3056025" y="4338702"/>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7" name="Google Shape;917;p61"/>
          <p:cNvGrpSpPr/>
          <p:nvPr/>
        </p:nvGrpSpPr>
        <p:grpSpPr>
          <a:xfrm rot="-7140317">
            <a:off x="5031603" y="321500"/>
            <a:ext cx="643533" cy="377037"/>
            <a:chOff x="-1131628" y="1250953"/>
            <a:chExt cx="695437" cy="407447"/>
          </a:xfrm>
        </p:grpSpPr>
        <p:sp>
          <p:nvSpPr>
            <p:cNvPr id="918" name="Google Shape;918;p61"/>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61"/>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61"/>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09"/>
                                        </p:tgtEl>
                                        <p:attrNameLst>
                                          <p:attrName>style.visibility</p:attrName>
                                        </p:attrNameLst>
                                      </p:cBhvr>
                                      <p:to>
                                        <p:strVal val="visible"/>
                                      </p:to>
                                    </p:set>
                                    <p:animEffect transition="in" filter="fade">
                                      <p:cBhvr>
                                        <p:cTn id="7" dur="1000"/>
                                        <p:tgtEl>
                                          <p:spTgt spid="909"/>
                                        </p:tgtEl>
                                      </p:cBhvr>
                                    </p:animEffect>
                                  </p:childTnLst>
                                </p:cTn>
                              </p:par>
                              <p:par>
                                <p:cTn id="8" presetID="10" presetClass="entr" presetSubtype="0" fill="hold" nodeType="withEffect">
                                  <p:stCondLst>
                                    <p:cond delay="0"/>
                                  </p:stCondLst>
                                  <p:childTnLst>
                                    <p:set>
                                      <p:cBhvr>
                                        <p:cTn id="9" dur="1" fill="hold">
                                          <p:stCondLst>
                                            <p:cond delay="0"/>
                                          </p:stCondLst>
                                        </p:cTn>
                                        <p:tgtEl>
                                          <p:spTgt spid="910"/>
                                        </p:tgtEl>
                                        <p:attrNameLst>
                                          <p:attrName>style.visibility</p:attrName>
                                        </p:attrNameLst>
                                      </p:cBhvr>
                                      <p:to>
                                        <p:strVal val="visible"/>
                                      </p:to>
                                    </p:set>
                                    <p:animEffect transition="in" filter="fade">
                                      <p:cBhvr>
                                        <p:cTn id="10" dur="1000"/>
                                        <p:tgtEl>
                                          <p:spTgt spid="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66"/>
          <p:cNvSpPr txBox="1">
            <a:spLocks noGrp="1"/>
          </p:cNvSpPr>
          <p:nvPr>
            <p:ph type="title"/>
          </p:nvPr>
        </p:nvSpPr>
        <p:spPr>
          <a:xfrm>
            <a:off x="499632" y="361213"/>
            <a:ext cx="805931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t>Estadistícas de los jóvenes</a:t>
            </a:r>
            <a:endParaRPr sz="2800"/>
          </a:p>
        </p:txBody>
      </p:sp>
      <p:sp>
        <p:nvSpPr>
          <p:cNvPr id="1213" name="Google Shape;1213;p66"/>
          <p:cNvSpPr txBox="1">
            <a:spLocks noGrp="1"/>
          </p:cNvSpPr>
          <p:nvPr>
            <p:ph type="body" idx="1"/>
          </p:nvPr>
        </p:nvSpPr>
        <p:spPr>
          <a:xfrm>
            <a:off x="4802374" y="1419325"/>
            <a:ext cx="3628800" cy="2896500"/>
          </a:xfrm>
          <a:prstGeom prst="rect">
            <a:avLst/>
          </a:prstGeom>
        </p:spPr>
        <p:txBody>
          <a:bodyPr spcFirstLastPara="1" wrap="square" lIns="91425" tIns="91425" rIns="91425" bIns="91425" anchor="t" anchorCtr="0">
            <a:noAutofit/>
          </a:bodyPr>
          <a:lstStyle/>
          <a:p>
            <a:pPr marL="285750" indent="-285750">
              <a:lnSpc>
                <a:spcPct val="150000"/>
              </a:lnSpc>
            </a:pPr>
            <a:r>
              <a:rPr lang="en"/>
              <a:t>18,291 niños y adolecentes menores de 20 años de edad son diagnosticados con diabetes tipo 1.</a:t>
            </a:r>
          </a:p>
          <a:p>
            <a:pPr marL="285750" indent="-285750">
              <a:lnSpc>
                <a:spcPct val="150000"/>
              </a:lnSpc>
            </a:pPr>
            <a:r>
              <a:rPr lang="en"/>
              <a:t>5,758 niños y adolecentes entre 10 a 19 años son diagnosticados con diabetes tipo 2.</a:t>
            </a:r>
          </a:p>
        </p:txBody>
      </p:sp>
      <p:sp>
        <p:nvSpPr>
          <p:cNvPr id="1214" name="Google Shape;1214;p66"/>
          <p:cNvSpPr txBox="1">
            <a:spLocks noGrp="1"/>
          </p:cNvSpPr>
          <p:nvPr>
            <p:ph type="body" idx="2"/>
          </p:nvPr>
        </p:nvSpPr>
        <p:spPr>
          <a:xfrm>
            <a:off x="718500" y="1419225"/>
            <a:ext cx="3628800" cy="2896500"/>
          </a:xfrm>
          <a:prstGeom prst="rect">
            <a:avLst/>
          </a:prstGeom>
        </p:spPr>
        <p:txBody>
          <a:bodyPr spcFirstLastPara="1" wrap="square" lIns="91425" tIns="91425" rIns="91425" bIns="91425" anchor="t" anchorCtr="0">
            <a:noAutofit/>
          </a:bodyPr>
          <a:lstStyle/>
          <a:p>
            <a:pPr marL="285750" indent="-285750">
              <a:lnSpc>
                <a:spcPct val="150000"/>
              </a:lnSpc>
            </a:pPr>
            <a:r>
              <a:rPr lang="en"/>
              <a:t>210,000 niños y adolecentes menores de 20 años de edad tienen diabetes tipo 1.  </a:t>
            </a:r>
          </a:p>
          <a:p>
            <a:pPr marL="742950" lvl="1" indent="-285750">
              <a:lnSpc>
                <a:spcPct val="150000"/>
              </a:lnSpc>
            </a:pPr>
            <a:r>
              <a:rPr lang="en"/>
              <a:t>Esto es 25 de cada 10,000 jóvenes. </a:t>
            </a:r>
          </a:p>
          <a:p>
            <a:pPr marL="285750" indent="-285750">
              <a:lnSpc>
                <a:spcPct val="150000"/>
              </a:lnSpc>
            </a:pPr>
            <a:endParaRPr lang="en"/>
          </a:p>
          <a:p>
            <a:pPr marL="285750" indent="-285750"/>
            <a:endParaRPr lang="en"/>
          </a:p>
          <a:p>
            <a:pPr marL="285750" indent="-285750"/>
            <a:endParaRPr/>
          </a:p>
        </p:txBody>
      </p:sp>
    </p:spTree>
    <p:extLst>
      <p:ext uri="{BB962C8B-B14F-4D97-AF65-F5344CB8AC3E}">
        <p14:creationId xmlns:p14="http://schemas.microsoft.com/office/powerpoint/2010/main" val="3862849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14"/>
                                        </p:tgtEl>
                                        <p:attrNameLst>
                                          <p:attrName>style.visibility</p:attrName>
                                        </p:attrNameLst>
                                      </p:cBhvr>
                                      <p:to>
                                        <p:strVal val="visible"/>
                                      </p:to>
                                    </p:set>
                                    <p:animEffect transition="in" filter="fade">
                                      <p:cBhvr>
                                        <p:cTn id="7" dur="1000"/>
                                        <p:tgtEl>
                                          <p:spTgt spid="121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213"/>
                                        </p:tgtEl>
                                        <p:attrNameLst>
                                          <p:attrName>style.visibility</p:attrName>
                                        </p:attrNameLst>
                                      </p:cBhvr>
                                      <p:to>
                                        <p:strVal val="visible"/>
                                      </p:to>
                                    </p:set>
                                    <p:animEffect transition="in" filter="fade">
                                      <p:cBhvr>
                                        <p:cTn id="11" dur="1000"/>
                                        <p:tgtEl>
                                          <p:spTgt spid="1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66"/>
          <p:cNvSpPr txBox="1">
            <a:spLocks noGrp="1"/>
          </p:cNvSpPr>
          <p:nvPr>
            <p:ph type="title"/>
          </p:nvPr>
        </p:nvSpPr>
        <p:spPr>
          <a:xfrm>
            <a:off x="499632" y="361213"/>
            <a:ext cx="805931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t>Estadistícas de los hispanos</a:t>
            </a:r>
            <a:endParaRPr sz="2800"/>
          </a:p>
        </p:txBody>
      </p:sp>
      <p:sp>
        <p:nvSpPr>
          <p:cNvPr id="1214" name="Google Shape;1214;p66"/>
          <p:cNvSpPr txBox="1">
            <a:spLocks noGrp="1"/>
          </p:cNvSpPr>
          <p:nvPr>
            <p:ph type="body" idx="2"/>
          </p:nvPr>
        </p:nvSpPr>
        <p:spPr>
          <a:xfrm>
            <a:off x="718500" y="1419225"/>
            <a:ext cx="3628800" cy="2896500"/>
          </a:xfrm>
          <a:prstGeom prst="rect">
            <a:avLst/>
          </a:prstGeom>
        </p:spPr>
        <p:txBody>
          <a:bodyPr spcFirstLastPara="1" wrap="square" lIns="91425" tIns="91425" rIns="91425" bIns="91425" anchor="t" anchorCtr="0">
            <a:noAutofit/>
          </a:bodyPr>
          <a:lstStyle/>
          <a:p>
            <a:pPr marL="285750" indent="-285750">
              <a:lnSpc>
                <a:spcPct val="150000"/>
              </a:lnSpc>
            </a:pPr>
            <a:r>
              <a:rPr lang="en"/>
              <a:t>En los adultos las prevalencias más altas se presentaron en: </a:t>
            </a:r>
          </a:p>
          <a:p>
            <a:pPr marL="742950" lvl="1" indent="-285750">
              <a:lnSpc>
                <a:spcPct val="150000"/>
              </a:lnSpc>
            </a:pPr>
            <a:r>
              <a:rPr lang="en"/>
              <a:t>México con un 14.4%</a:t>
            </a:r>
          </a:p>
          <a:p>
            <a:pPr marL="742950" lvl="1" indent="-285750">
              <a:lnSpc>
                <a:spcPct val="150000"/>
              </a:lnSpc>
            </a:pPr>
            <a:r>
              <a:rPr lang="en"/>
              <a:t>Puerto Rico con un 12.4%</a:t>
            </a:r>
          </a:p>
          <a:p>
            <a:pPr marL="285750" indent="-285750">
              <a:lnSpc>
                <a:spcPct val="150000"/>
              </a:lnSpc>
            </a:pPr>
            <a:endParaRPr lang="en"/>
          </a:p>
          <a:p>
            <a:pPr marL="285750" indent="-285750"/>
            <a:endParaRPr lang="en"/>
          </a:p>
          <a:p>
            <a:pPr marL="285750" indent="-285750"/>
            <a:endParaRPr/>
          </a:p>
        </p:txBody>
      </p:sp>
      <p:pic>
        <p:nvPicPr>
          <p:cNvPr id="1206" name="Picture 1205">
            <a:extLst>
              <a:ext uri="{FF2B5EF4-FFF2-40B4-BE49-F238E27FC236}">
                <a16:creationId xmlns:a16="http://schemas.microsoft.com/office/drawing/2014/main" id="{39302E38-98DC-CF70-AC28-B5648E37B355}"/>
              </a:ext>
            </a:extLst>
          </p:cNvPr>
          <p:cNvPicPr>
            <a:picLocks noChangeAspect="1"/>
          </p:cNvPicPr>
          <p:nvPr/>
        </p:nvPicPr>
        <p:blipFill>
          <a:blip r:embed="rId3"/>
          <a:stretch>
            <a:fillRect/>
          </a:stretch>
        </p:blipFill>
        <p:spPr>
          <a:xfrm>
            <a:off x="4430089" y="783654"/>
            <a:ext cx="2669993" cy="3788346"/>
          </a:xfrm>
          <a:prstGeom prst="rect">
            <a:avLst/>
          </a:prstGeom>
        </p:spPr>
      </p:pic>
      <p:sp>
        <p:nvSpPr>
          <p:cNvPr id="1207" name="Google Shape;8190;p131">
            <a:extLst>
              <a:ext uri="{FF2B5EF4-FFF2-40B4-BE49-F238E27FC236}">
                <a16:creationId xmlns:a16="http://schemas.microsoft.com/office/drawing/2014/main" id="{7B9B5F92-F448-D8BB-F8D8-C9F0F1F720D0}"/>
              </a:ext>
            </a:extLst>
          </p:cNvPr>
          <p:cNvSpPr/>
          <p:nvPr/>
        </p:nvSpPr>
        <p:spPr>
          <a:xfrm flipH="1">
            <a:off x="5327762" y="2571750"/>
            <a:ext cx="178589" cy="26280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rgbClr val="FFC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8190;p131">
            <a:extLst>
              <a:ext uri="{FF2B5EF4-FFF2-40B4-BE49-F238E27FC236}">
                <a16:creationId xmlns:a16="http://schemas.microsoft.com/office/drawing/2014/main" id="{8898F707-7238-DE97-3ECD-C4B809FE9721}"/>
              </a:ext>
            </a:extLst>
          </p:cNvPr>
          <p:cNvSpPr/>
          <p:nvPr/>
        </p:nvSpPr>
        <p:spPr>
          <a:xfrm flipH="1">
            <a:off x="5955473" y="2688414"/>
            <a:ext cx="178589" cy="26280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endParaRPr>
          </a:p>
        </p:txBody>
      </p:sp>
    </p:spTree>
    <p:extLst>
      <p:ext uri="{BB962C8B-B14F-4D97-AF65-F5344CB8AC3E}">
        <p14:creationId xmlns:p14="http://schemas.microsoft.com/office/powerpoint/2010/main" val="4199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14"/>
                                        </p:tgtEl>
                                        <p:attrNameLst>
                                          <p:attrName>style.visibility</p:attrName>
                                        </p:attrNameLst>
                                      </p:cBhvr>
                                      <p:to>
                                        <p:strVal val="visible"/>
                                      </p:to>
                                    </p:set>
                                    <p:animEffect transition="in" filter="fade">
                                      <p:cBhvr>
                                        <p:cTn id="7" dur="1000"/>
                                        <p:tgtEl>
                                          <p:spTgt spid="1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CE7AA0-37A9-EC1E-3AF0-60519E911ABC}"/>
              </a:ext>
            </a:extLst>
          </p:cNvPr>
          <p:cNvSpPr>
            <a:spLocks noGrp="1"/>
          </p:cNvSpPr>
          <p:nvPr>
            <p:ph type="title"/>
          </p:nvPr>
        </p:nvSpPr>
        <p:spPr/>
        <p:txBody>
          <a:bodyPr/>
          <a:lstStyle/>
          <a:p>
            <a:r>
              <a:rPr lang="en-US" sz="2800" err="1"/>
              <a:t>Aumento</a:t>
            </a:r>
            <a:r>
              <a:rPr lang="en-US" sz="2800"/>
              <a:t> de la diabetes </a:t>
            </a:r>
            <a:r>
              <a:rPr lang="en-US" sz="2800" err="1"/>
              <a:t>en</a:t>
            </a:r>
            <a:r>
              <a:rPr lang="en-US" sz="2800"/>
              <a:t> Puerto Rico </a:t>
            </a:r>
            <a:r>
              <a:rPr lang="en-US" sz="2800" err="1"/>
              <a:t>en</a:t>
            </a:r>
            <a:r>
              <a:rPr lang="en-US" sz="2800"/>
              <a:t> </a:t>
            </a:r>
            <a:r>
              <a:rPr lang="en-US" sz="2800" err="1"/>
              <a:t>los</a:t>
            </a:r>
            <a:r>
              <a:rPr lang="en-US" sz="2800"/>
              <a:t> </a:t>
            </a:r>
            <a:r>
              <a:rPr lang="en-US" sz="2800" err="1"/>
              <a:t>años</a:t>
            </a:r>
            <a:endParaRPr lang="es-PR" sz="2800"/>
          </a:p>
        </p:txBody>
      </p:sp>
      <p:pic>
        <p:nvPicPr>
          <p:cNvPr id="7" name="Picture 6">
            <a:extLst>
              <a:ext uri="{FF2B5EF4-FFF2-40B4-BE49-F238E27FC236}">
                <a16:creationId xmlns:a16="http://schemas.microsoft.com/office/drawing/2014/main" id="{FAC2F7C9-EB06-3813-D330-BCCAFFCD8D83}"/>
              </a:ext>
            </a:extLst>
          </p:cNvPr>
          <p:cNvPicPr>
            <a:picLocks noChangeAspect="1"/>
          </p:cNvPicPr>
          <p:nvPr/>
        </p:nvPicPr>
        <p:blipFill>
          <a:blip r:embed="rId2"/>
          <a:stretch>
            <a:fillRect/>
          </a:stretch>
        </p:blipFill>
        <p:spPr>
          <a:xfrm>
            <a:off x="789277" y="1279358"/>
            <a:ext cx="7797452" cy="2812933"/>
          </a:xfrm>
          <a:prstGeom prst="rect">
            <a:avLst/>
          </a:prstGeom>
        </p:spPr>
      </p:pic>
    </p:spTree>
    <p:extLst>
      <p:ext uri="{BB962C8B-B14F-4D97-AF65-F5344CB8AC3E}">
        <p14:creationId xmlns:p14="http://schemas.microsoft.com/office/powerpoint/2010/main" val="2723461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64072-6FF4-A868-C87F-F20FEED99A1E}"/>
              </a:ext>
            </a:extLst>
          </p:cNvPr>
          <p:cNvSpPr>
            <a:spLocks noGrp="1"/>
          </p:cNvSpPr>
          <p:nvPr>
            <p:ph type="title"/>
          </p:nvPr>
        </p:nvSpPr>
        <p:spPr/>
        <p:txBody>
          <a:bodyPr/>
          <a:lstStyle/>
          <a:p>
            <a:r>
              <a:rPr lang="en-US" err="1"/>
              <a:t>Salud</a:t>
            </a:r>
            <a:r>
              <a:rPr lang="en-US"/>
              <a:t> mental</a:t>
            </a:r>
            <a:endParaRPr lang="es-PR"/>
          </a:p>
        </p:txBody>
      </p:sp>
      <p:grpSp>
        <p:nvGrpSpPr>
          <p:cNvPr id="3" name="Google Shape;422;p15">
            <a:extLst>
              <a:ext uri="{FF2B5EF4-FFF2-40B4-BE49-F238E27FC236}">
                <a16:creationId xmlns:a16="http://schemas.microsoft.com/office/drawing/2014/main" id="{230F258F-EF74-EF1F-68C8-766E9543F064}"/>
              </a:ext>
            </a:extLst>
          </p:cNvPr>
          <p:cNvGrpSpPr/>
          <p:nvPr/>
        </p:nvGrpSpPr>
        <p:grpSpPr>
          <a:xfrm>
            <a:off x="774614" y="1077283"/>
            <a:ext cx="1162290" cy="3634344"/>
            <a:chOff x="730164" y="1077283"/>
            <a:chExt cx="1162290" cy="3634344"/>
          </a:xfrm>
        </p:grpSpPr>
        <p:sp>
          <p:nvSpPr>
            <p:cNvPr id="4" name="Google Shape;423;p15">
              <a:extLst>
                <a:ext uri="{FF2B5EF4-FFF2-40B4-BE49-F238E27FC236}">
                  <a16:creationId xmlns:a16="http://schemas.microsoft.com/office/drawing/2014/main" id="{D80890E8-576D-DF23-94CC-83FF239C69A9}"/>
                </a:ext>
              </a:extLst>
            </p:cNvPr>
            <p:cNvSpPr/>
            <p:nvPr/>
          </p:nvSpPr>
          <p:spPr>
            <a:xfrm>
              <a:off x="730164" y="4402820"/>
              <a:ext cx="1162290" cy="308808"/>
            </a:xfrm>
            <a:custGeom>
              <a:avLst/>
              <a:gdLst/>
              <a:ahLst/>
              <a:cxnLst/>
              <a:rect l="l" t="t" r="r" b="b"/>
              <a:pathLst>
                <a:path w="37909" h="10072" extrusionOk="0">
                  <a:moveTo>
                    <a:pt x="18971" y="1"/>
                  </a:moveTo>
                  <a:cubicBezTo>
                    <a:pt x="8488" y="1"/>
                    <a:pt x="1" y="2249"/>
                    <a:pt x="1" y="5036"/>
                  </a:cubicBezTo>
                  <a:cubicBezTo>
                    <a:pt x="1" y="7823"/>
                    <a:pt x="8488" y="10072"/>
                    <a:pt x="18971" y="10072"/>
                  </a:cubicBezTo>
                  <a:cubicBezTo>
                    <a:pt x="29421" y="10072"/>
                    <a:pt x="37909" y="7823"/>
                    <a:pt x="37909" y="5036"/>
                  </a:cubicBezTo>
                  <a:cubicBezTo>
                    <a:pt x="37909" y="2249"/>
                    <a:pt x="29421" y="1"/>
                    <a:pt x="18971"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24;p15">
              <a:extLst>
                <a:ext uri="{FF2B5EF4-FFF2-40B4-BE49-F238E27FC236}">
                  <a16:creationId xmlns:a16="http://schemas.microsoft.com/office/drawing/2014/main" id="{B6607729-2CD9-5634-CCF6-6E758D20CA49}"/>
                </a:ext>
              </a:extLst>
            </p:cNvPr>
            <p:cNvSpPr/>
            <p:nvPr/>
          </p:nvSpPr>
          <p:spPr>
            <a:xfrm>
              <a:off x="1432186" y="4405610"/>
              <a:ext cx="292312" cy="152074"/>
            </a:xfrm>
            <a:custGeom>
              <a:avLst/>
              <a:gdLst/>
              <a:ahLst/>
              <a:cxnLst/>
              <a:rect l="l" t="t" r="r" b="b"/>
              <a:pathLst>
                <a:path w="9534" h="4960" extrusionOk="0">
                  <a:moveTo>
                    <a:pt x="1658" y="1"/>
                  </a:moveTo>
                  <a:cubicBezTo>
                    <a:pt x="1653" y="1"/>
                    <a:pt x="1649" y="2"/>
                    <a:pt x="1647" y="5"/>
                  </a:cubicBezTo>
                  <a:cubicBezTo>
                    <a:pt x="1616" y="100"/>
                    <a:pt x="951" y="1462"/>
                    <a:pt x="951" y="1462"/>
                  </a:cubicBezTo>
                  <a:cubicBezTo>
                    <a:pt x="951" y="1462"/>
                    <a:pt x="1" y="4027"/>
                    <a:pt x="761" y="4565"/>
                  </a:cubicBezTo>
                  <a:cubicBezTo>
                    <a:pt x="1246" y="4903"/>
                    <a:pt x="4857" y="4959"/>
                    <a:pt x="7209" y="4959"/>
                  </a:cubicBezTo>
                  <a:cubicBezTo>
                    <a:pt x="8386" y="4959"/>
                    <a:pt x="9248" y="4945"/>
                    <a:pt x="9248" y="4945"/>
                  </a:cubicBezTo>
                  <a:cubicBezTo>
                    <a:pt x="9248" y="4945"/>
                    <a:pt x="9533" y="3045"/>
                    <a:pt x="8108" y="2919"/>
                  </a:cubicBezTo>
                  <a:cubicBezTo>
                    <a:pt x="7475" y="2887"/>
                    <a:pt x="6524" y="2760"/>
                    <a:pt x="5638" y="2602"/>
                  </a:cubicBezTo>
                  <a:cubicBezTo>
                    <a:pt x="4656" y="2412"/>
                    <a:pt x="3769" y="2190"/>
                    <a:pt x="3674" y="1905"/>
                  </a:cubicBezTo>
                  <a:cubicBezTo>
                    <a:pt x="3459" y="1444"/>
                    <a:pt x="1814" y="1"/>
                    <a:pt x="1658"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25;p15">
              <a:extLst>
                <a:ext uri="{FF2B5EF4-FFF2-40B4-BE49-F238E27FC236}">
                  <a16:creationId xmlns:a16="http://schemas.microsoft.com/office/drawing/2014/main" id="{C11B8CE5-4EFF-1BA4-37D5-5B27F74DAB99}"/>
                </a:ext>
              </a:extLst>
            </p:cNvPr>
            <p:cNvSpPr/>
            <p:nvPr/>
          </p:nvSpPr>
          <p:spPr>
            <a:xfrm>
              <a:off x="918539" y="4405610"/>
              <a:ext cx="291331" cy="152074"/>
            </a:xfrm>
            <a:custGeom>
              <a:avLst/>
              <a:gdLst/>
              <a:ahLst/>
              <a:cxnLst/>
              <a:rect l="l" t="t" r="r" b="b"/>
              <a:pathLst>
                <a:path w="9502" h="4960" extrusionOk="0">
                  <a:moveTo>
                    <a:pt x="7847" y="1"/>
                  </a:moveTo>
                  <a:cubicBezTo>
                    <a:pt x="7717" y="1"/>
                    <a:pt x="6044" y="1444"/>
                    <a:pt x="5859" y="1905"/>
                  </a:cubicBezTo>
                  <a:cubicBezTo>
                    <a:pt x="5733" y="2190"/>
                    <a:pt x="4846" y="2412"/>
                    <a:pt x="3864" y="2602"/>
                  </a:cubicBezTo>
                  <a:cubicBezTo>
                    <a:pt x="3009" y="2760"/>
                    <a:pt x="2028" y="2887"/>
                    <a:pt x="1394" y="2919"/>
                  </a:cubicBezTo>
                  <a:cubicBezTo>
                    <a:pt x="1" y="3045"/>
                    <a:pt x="254" y="4945"/>
                    <a:pt x="254" y="4945"/>
                  </a:cubicBezTo>
                  <a:cubicBezTo>
                    <a:pt x="254" y="4945"/>
                    <a:pt x="1116" y="4959"/>
                    <a:pt x="2294" y="4959"/>
                  </a:cubicBezTo>
                  <a:cubicBezTo>
                    <a:pt x="4649" y="4959"/>
                    <a:pt x="8266" y="4903"/>
                    <a:pt x="8773" y="4565"/>
                  </a:cubicBezTo>
                  <a:cubicBezTo>
                    <a:pt x="9501" y="4027"/>
                    <a:pt x="8551" y="1462"/>
                    <a:pt x="8551" y="1462"/>
                  </a:cubicBezTo>
                  <a:cubicBezTo>
                    <a:pt x="8551" y="1462"/>
                    <a:pt x="7886" y="100"/>
                    <a:pt x="7855" y="5"/>
                  </a:cubicBezTo>
                  <a:cubicBezTo>
                    <a:pt x="7854" y="2"/>
                    <a:pt x="7851" y="1"/>
                    <a:pt x="7847"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26;p15">
              <a:extLst>
                <a:ext uri="{FF2B5EF4-FFF2-40B4-BE49-F238E27FC236}">
                  <a16:creationId xmlns:a16="http://schemas.microsoft.com/office/drawing/2014/main" id="{2EF49971-88E5-DDBD-D885-EAC4C2053FFD}"/>
                </a:ext>
              </a:extLst>
            </p:cNvPr>
            <p:cNvSpPr/>
            <p:nvPr/>
          </p:nvSpPr>
          <p:spPr>
            <a:xfrm>
              <a:off x="965142" y="2584774"/>
              <a:ext cx="720510" cy="1877312"/>
            </a:xfrm>
            <a:custGeom>
              <a:avLst/>
              <a:gdLst/>
              <a:ahLst/>
              <a:cxnLst/>
              <a:rect l="l" t="t" r="r" b="b"/>
              <a:pathLst>
                <a:path w="23500" h="61230" extrusionOk="0">
                  <a:moveTo>
                    <a:pt x="15110" y="1"/>
                  </a:moveTo>
                  <a:cubicBezTo>
                    <a:pt x="8587" y="1"/>
                    <a:pt x="1" y="6823"/>
                    <a:pt x="1" y="6823"/>
                  </a:cubicBezTo>
                  <a:cubicBezTo>
                    <a:pt x="1" y="6823"/>
                    <a:pt x="413" y="44382"/>
                    <a:pt x="3484" y="61230"/>
                  </a:cubicBezTo>
                  <a:lnTo>
                    <a:pt x="7570" y="61230"/>
                  </a:lnTo>
                  <a:cubicBezTo>
                    <a:pt x="7570" y="61230"/>
                    <a:pt x="10768" y="34375"/>
                    <a:pt x="11528" y="21802"/>
                  </a:cubicBezTo>
                  <a:cubicBezTo>
                    <a:pt x="11528" y="21770"/>
                    <a:pt x="11528" y="21770"/>
                    <a:pt x="11528" y="21770"/>
                  </a:cubicBezTo>
                  <a:cubicBezTo>
                    <a:pt x="11528" y="21770"/>
                    <a:pt x="12415" y="34343"/>
                    <a:pt x="13777" y="46535"/>
                  </a:cubicBezTo>
                  <a:cubicBezTo>
                    <a:pt x="14379" y="51887"/>
                    <a:pt x="15075" y="57144"/>
                    <a:pt x="15835" y="61230"/>
                  </a:cubicBezTo>
                  <a:lnTo>
                    <a:pt x="19192" y="61230"/>
                  </a:lnTo>
                  <a:cubicBezTo>
                    <a:pt x="19192" y="61230"/>
                    <a:pt x="23499" y="28199"/>
                    <a:pt x="22296" y="9388"/>
                  </a:cubicBezTo>
                  <a:cubicBezTo>
                    <a:pt x="22296" y="9229"/>
                    <a:pt x="22264" y="9071"/>
                    <a:pt x="22264" y="8913"/>
                  </a:cubicBezTo>
                  <a:cubicBezTo>
                    <a:pt x="22169" y="7773"/>
                    <a:pt x="22042" y="6759"/>
                    <a:pt x="21821" y="5873"/>
                  </a:cubicBezTo>
                  <a:cubicBezTo>
                    <a:pt x="20761" y="1493"/>
                    <a:pt x="18161" y="1"/>
                    <a:pt x="15110" y="1"/>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27;p15">
              <a:extLst>
                <a:ext uri="{FF2B5EF4-FFF2-40B4-BE49-F238E27FC236}">
                  <a16:creationId xmlns:a16="http://schemas.microsoft.com/office/drawing/2014/main" id="{68D8D3BC-E9B0-2067-6CD7-91F5D9D859FE}"/>
                </a:ext>
              </a:extLst>
            </p:cNvPr>
            <p:cNvSpPr/>
            <p:nvPr/>
          </p:nvSpPr>
          <p:spPr>
            <a:xfrm>
              <a:off x="1450643" y="2872579"/>
              <a:ext cx="235009" cy="1589506"/>
            </a:xfrm>
            <a:custGeom>
              <a:avLst/>
              <a:gdLst/>
              <a:ahLst/>
              <a:cxnLst/>
              <a:rect l="l" t="t" r="r" b="b"/>
              <a:pathLst>
                <a:path w="7665" h="51843" extrusionOk="0">
                  <a:moveTo>
                    <a:pt x="6461" y="1"/>
                  </a:moveTo>
                  <a:lnTo>
                    <a:pt x="4276" y="1679"/>
                  </a:lnTo>
                  <a:cubicBezTo>
                    <a:pt x="4276" y="1679"/>
                    <a:pt x="4276" y="1964"/>
                    <a:pt x="4307" y="2471"/>
                  </a:cubicBezTo>
                  <a:cubicBezTo>
                    <a:pt x="4497" y="7855"/>
                    <a:pt x="5352" y="39397"/>
                    <a:pt x="0" y="51843"/>
                  </a:cubicBezTo>
                  <a:lnTo>
                    <a:pt x="3357" y="51843"/>
                  </a:lnTo>
                  <a:cubicBezTo>
                    <a:pt x="3357" y="51843"/>
                    <a:pt x="7664" y="18812"/>
                    <a:pt x="6461" y="1"/>
                  </a:cubicBezTo>
                  <a:close/>
                </a:path>
              </a:pathLst>
            </a:cu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28;p15">
              <a:extLst>
                <a:ext uri="{FF2B5EF4-FFF2-40B4-BE49-F238E27FC236}">
                  <a16:creationId xmlns:a16="http://schemas.microsoft.com/office/drawing/2014/main" id="{F95F6193-CACF-D282-80C3-3474C8FDDEB4}"/>
                </a:ext>
              </a:extLst>
            </p:cNvPr>
            <p:cNvSpPr/>
            <p:nvPr/>
          </p:nvSpPr>
          <p:spPr>
            <a:xfrm>
              <a:off x="1071962" y="3253192"/>
              <a:ext cx="246660" cy="1208893"/>
            </a:xfrm>
            <a:custGeom>
              <a:avLst/>
              <a:gdLst/>
              <a:ahLst/>
              <a:cxnLst/>
              <a:rect l="l" t="t" r="r" b="b"/>
              <a:pathLst>
                <a:path w="8045" h="39429" extrusionOk="0">
                  <a:moveTo>
                    <a:pt x="8044" y="1"/>
                  </a:moveTo>
                  <a:lnTo>
                    <a:pt x="8044" y="1"/>
                  </a:lnTo>
                  <a:cubicBezTo>
                    <a:pt x="7854" y="1584"/>
                    <a:pt x="4022" y="35217"/>
                    <a:pt x="0" y="39429"/>
                  </a:cubicBezTo>
                  <a:lnTo>
                    <a:pt x="4086" y="39429"/>
                  </a:lnTo>
                  <a:cubicBezTo>
                    <a:pt x="4086" y="39429"/>
                    <a:pt x="7284" y="12574"/>
                    <a:pt x="8044" y="1"/>
                  </a:cubicBezTo>
                  <a:close/>
                </a:path>
              </a:pathLst>
            </a:cu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29;p15">
              <a:extLst>
                <a:ext uri="{FF2B5EF4-FFF2-40B4-BE49-F238E27FC236}">
                  <a16:creationId xmlns:a16="http://schemas.microsoft.com/office/drawing/2014/main" id="{173FEEAB-2C07-2986-C1AB-6709F82C32BD}"/>
                </a:ext>
              </a:extLst>
            </p:cNvPr>
            <p:cNvSpPr/>
            <p:nvPr/>
          </p:nvSpPr>
          <p:spPr>
            <a:xfrm>
              <a:off x="791361" y="2456400"/>
              <a:ext cx="185125" cy="708461"/>
            </a:xfrm>
            <a:custGeom>
              <a:avLst/>
              <a:gdLst/>
              <a:ahLst/>
              <a:cxnLst/>
              <a:rect l="l" t="t" r="r" b="b"/>
              <a:pathLst>
                <a:path w="6038" h="23107" extrusionOk="0">
                  <a:moveTo>
                    <a:pt x="4840" y="1"/>
                  </a:moveTo>
                  <a:cubicBezTo>
                    <a:pt x="3599" y="1"/>
                    <a:pt x="1425" y="939"/>
                    <a:pt x="1425" y="939"/>
                  </a:cubicBezTo>
                  <a:cubicBezTo>
                    <a:pt x="1425" y="939"/>
                    <a:pt x="0" y="8476"/>
                    <a:pt x="823" y="15570"/>
                  </a:cubicBezTo>
                  <a:cubicBezTo>
                    <a:pt x="728" y="17375"/>
                    <a:pt x="285" y="19085"/>
                    <a:pt x="570" y="20479"/>
                  </a:cubicBezTo>
                  <a:cubicBezTo>
                    <a:pt x="855" y="21872"/>
                    <a:pt x="2090" y="22822"/>
                    <a:pt x="2755" y="23044"/>
                  </a:cubicBezTo>
                  <a:cubicBezTo>
                    <a:pt x="2863" y="23087"/>
                    <a:pt x="2961" y="23106"/>
                    <a:pt x="3048" y="23106"/>
                  </a:cubicBezTo>
                  <a:cubicBezTo>
                    <a:pt x="3467" y="23106"/>
                    <a:pt x="3614" y="22651"/>
                    <a:pt x="3325" y="22284"/>
                  </a:cubicBezTo>
                  <a:cubicBezTo>
                    <a:pt x="3009" y="21840"/>
                    <a:pt x="2090" y="20669"/>
                    <a:pt x="2534" y="19212"/>
                  </a:cubicBezTo>
                  <a:lnTo>
                    <a:pt x="2534" y="19212"/>
                  </a:lnTo>
                  <a:cubicBezTo>
                    <a:pt x="2534" y="19212"/>
                    <a:pt x="2952" y="20221"/>
                    <a:pt x="3464" y="20221"/>
                  </a:cubicBezTo>
                  <a:cubicBezTo>
                    <a:pt x="3532" y="20221"/>
                    <a:pt x="3602" y="20203"/>
                    <a:pt x="3674" y="20162"/>
                  </a:cubicBezTo>
                  <a:cubicBezTo>
                    <a:pt x="4117" y="19877"/>
                    <a:pt x="3040" y="16805"/>
                    <a:pt x="2819" y="15982"/>
                  </a:cubicBezTo>
                  <a:cubicBezTo>
                    <a:pt x="2597" y="15158"/>
                    <a:pt x="3357" y="4803"/>
                    <a:pt x="5289" y="1604"/>
                  </a:cubicBezTo>
                  <a:cubicBezTo>
                    <a:pt x="6038" y="376"/>
                    <a:pt x="5625" y="1"/>
                    <a:pt x="4840" y="1"/>
                  </a:cubicBezTo>
                  <a:close/>
                </a:path>
              </a:pathLst>
            </a:custGeom>
            <a:solidFill>
              <a:srgbClr val="FCE2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30;p15">
              <a:extLst>
                <a:ext uri="{FF2B5EF4-FFF2-40B4-BE49-F238E27FC236}">
                  <a16:creationId xmlns:a16="http://schemas.microsoft.com/office/drawing/2014/main" id="{00F7926C-4D37-9763-5750-F25EF825228E}"/>
                </a:ext>
              </a:extLst>
            </p:cNvPr>
            <p:cNvSpPr/>
            <p:nvPr/>
          </p:nvSpPr>
          <p:spPr>
            <a:xfrm>
              <a:off x="1636443" y="2456400"/>
              <a:ext cx="185125" cy="708461"/>
            </a:xfrm>
            <a:custGeom>
              <a:avLst/>
              <a:gdLst/>
              <a:ahLst/>
              <a:cxnLst/>
              <a:rect l="l" t="t" r="r" b="b"/>
              <a:pathLst>
                <a:path w="6038" h="23107" extrusionOk="0">
                  <a:moveTo>
                    <a:pt x="1209" y="1"/>
                  </a:moveTo>
                  <a:cubicBezTo>
                    <a:pt x="417" y="1"/>
                    <a:pt x="0" y="376"/>
                    <a:pt x="749" y="1604"/>
                  </a:cubicBezTo>
                  <a:cubicBezTo>
                    <a:pt x="2713" y="4803"/>
                    <a:pt x="3441" y="15158"/>
                    <a:pt x="3219" y="15982"/>
                  </a:cubicBezTo>
                  <a:cubicBezTo>
                    <a:pt x="3029" y="16805"/>
                    <a:pt x="1921" y="19877"/>
                    <a:pt x="2396" y="20162"/>
                  </a:cubicBezTo>
                  <a:cubicBezTo>
                    <a:pt x="2463" y="20203"/>
                    <a:pt x="2530" y="20221"/>
                    <a:pt x="2596" y="20221"/>
                  </a:cubicBezTo>
                  <a:cubicBezTo>
                    <a:pt x="3086" y="20221"/>
                    <a:pt x="3504" y="19212"/>
                    <a:pt x="3504" y="19212"/>
                  </a:cubicBezTo>
                  <a:lnTo>
                    <a:pt x="3504" y="19212"/>
                  </a:lnTo>
                  <a:cubicBezTo>
                    <a:pt x="3979" y="20669"/>
                    <a:pt x="3029" y="21840"/>
                    <a:pt x="2713" y="22284"/>
                  </a:cubicBezTo>
                  <a:cubicBezTo>
                    <a:pt x="2450" y="22651"/>
                    <a:pt x="2601" y="23106"/>
                    <a:pt x="3022" y="23106"/>
                  </a:cubicBezTo>
                  <a:cubicBezTo>
                    <a:pt x="3108" y="23106"/>
                    <a:pt x="3206" y="23087"/>
                    <a:pt x="3314" y="23044"/>
                  </a:cubicBezTo>
                  <a:cubicBezTo>
                    <a:pt x="3948" y="22822"/>
                    <a:pt x="5183" y="21872"/>
                    <a:pt x="5500" y="20479"/>
                  </a:cubicBezTo>
                  <a:cubicBezTo>
                    <a:pt x="5785" y="19085"/>
                    <a:pt x="5310" y="17375"/>
                    <a:pt x="5246" y="15570"/>
                  </a:cubicBezTo>
                  <a:cubicBezTo>
                    <a:pt x="6038" y="8476"/>
                    <a:pt x="4644" y="939"/>
                    <a:pt x="4644" y="939"/>
                  </a:cubicBezTo>
                  <a:cubicBezTo>
                    <a:pt x="4644" y="939"/>
                    <a:pt x="2459" y="1"/>
                    <a:pt x="1209" y="1"/>
                  </a:cubicBezTo>
                  <a:close/>
                </a:path>
              </a:pathLst>
            </a:custGeom>
            <a:solidFill>
              <a:srgbClr val="FCE2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31;p15">
              <a:extLst>
                <a:ext uri="{FF2B5EF4-FFF2-40B4-BE49-F238E27FC236}">
                  <a16:creationId xmlns:a16="http://schemas.microsoft.com/office/drawing/2014/main" id="{44A270B9-C860-108C-469D-01C255BDEA5F}"/>
                </a:ext>
              </a:extLst>
            </p:cNvPr>
            <p:cNvSpPr/>
            <p:nvPr/>
          </p:nvSpPr>
          <p:spPr>
            <a:xfrm>
              <a:off x="1183625" y="1803557"/>
              <a:ext cx="246660" cy="233108"/>
            </a:xfrm>
            <a:custGeom>
              <a:avLst/>
              <a:gdLst/>
              <a:ahLst/>
              <a:cxnLst/>
              <a:rect l="l" t="t" r="r" b="b"/>
              <a:pathLst>
                <a:path w="8045" h="7603" extrusionOk="0">
                  <a:moveTo>
                    <a:pt x="4022" y="0"/>
                  </a:moveTo>
                  <a:lnTo>
                    <a:pt x="919" y="824"/>
                  </a:lnTo>
                  <a:cubicBezTo>
                    <a:pt x="1964" y="2312"/>
                    <a:pt x="0" y="5669"/>
                    <a:pt x="0" y="5669"/>
                  </a:cubicBezTo>
                  <a:cubicBezTo>
                    <a:pt x="0" y="5669"/>
                    <a:pt x="1780" y="7602"/>
                    <a:pt x="3920" y="7602"/>
                  </a:cubicBezTo>
                  <a:cubicBezTo>
                    <a:pt x="3954" y="7602"/>
                    <a:pt x="3988" y="7602"/>
                    <a:pt x="4022" y="7601"/>
                  </a:cubicBezTo>
                  <a:cubicBezTo>
                    <a:pt x="4056" y="7602"/>
                    <a:pt x="4090" y="7602"/>
                    <a:pt x="4123" y="7602"/>
                  </a:cubicBezTo>
                  <a:cubicBezTo>
                    <a:pt x="6234" y="7602"/>
                    <a:pt x="8044" y="5669"/>
                    <a:pt x="8044" y="5669"/>
                  </a:cubicBezTo>
                  <a:cubicBezTo>
                    <a:pt x="8044" y="5669"/>
                    <a:pt x="6081" y="2312"/>
                    <a:pt x="7126" y="824"/>
                  </a:cubicBezTo>
                  <a:lnTo>
                    <a:pt x="4022" y="0"/>
                  </a:lnTo>
                  <a:close/>
                </a:path>
              </a:pathLst>
            </a:custGeom>
            <a:solidFill>
              <a:srgbClr val="EFCA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32;p15">
              <a:extLst>
                <a:ext uri="{FF2B5EF4-FFF2-40B4-BE49-F238E27FC236}">
                  <a16:creationId xmlns:a16="http://schemas.microsoft.com/office/drawing/2014/main" id="{78D47C21-5C99-BDB3-F168-606DFA3FE79C}"/>
                </a:ext>
              </a:extLst>
            </p:cNvPr>
            <p:cNvSpPr/>
            <p:nvPr/>
          </p:nvSpPr>
          <p:spPr>
            <a:xfrm>
              <a:off x="997182" y="1275346"/>
              <a:ext cx="622429" cy="569019"/>
            </a:xfrm>
            <a:custGeom>
              <a:avLst/>
              <a:gdLst/>
              <a:ahLst/>
              <a:cxnLst/>
              <a:rect l="l" t="t" r="r" b="b"/>
              <a:pathLst>
                <a:path w="20301" h="18559" extrusionOk="0">
                  <a:moveTo>
                    <a:pt x="6715" y="0"/>
                  </a:moveTo>
                  <a:lnTo>
                    <a:pt x="1553" y="2851"/>
                  </a:lnTo>
                  <a:cubicBezTo>
                    <a:pt x="1553" y="2851"/>
                    <a:pt x="1" y="14251"/>
                    <a:pt x="6176" y="17608"/>
                  </a:cubicBezTo>
                  <a:lnTo>
                    <a:pt x="6208" y="17608"/>
                  </a:lnTo>
                  <a:cubicBezTo>
                    <a:pt x="7253" y="18210"/>
                    <a:pt x="8552" y="18558"/>
                    <a:pt x="10135" y="18558"/>
                  </a:cubicBezTo>
                  <a:cubicBezTo>
                    <a:pt x="20301" y="18558"/>
                    <a:pt x="18907" y="4371"/>
                    <a:pt x="18749" y="2977"/>
                  </a:cubicBezTo>
                  <a:cubicBezTo>
                    <a:pt x="18717" y="2882"/>
                    <a:pt x="18717" y="2851"/>
                    <a:pt x="18717" y="2851"/>
                  </a:cubicBezTo>
                  <a:lnTo>
                    <a:pt x="18654" y="2787"/>
                  </a:lnTo>
                  <a:lnTo>
                    <a:pt x="16374" y="1299"/>
                  </a:lnTo>
                  <a:lnTo>
                    <a:pt x="14379" y="0"/>
                  </a:lnTo>
                  <a:close/>
                </a:path>
              </a:pathLst>
            </a:custGeom>
            <a:solidFill>
              <a:srgbClr val="FCE2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33;p15">
              <a:extLst>
                <a:ext uri="{FF2B5EF4-FFF2-40B4-BE49-F238E27FC236}">
                  <a16:creationId xmlns:a16="http://schemas.microsoft.com/office/drawing/2014/main" id="{0AEB6BD6-9816-03E0-A22E-FF700D4CF683}"/>
                </a:ext>
              </a:extLst>
            </p:cNvPr>
            <p:cNvSpPr/>
            <p:nvPr/>
          </p:nvSpPr>
          <p:spPr>
            <a:xfrm>
              <a:off x="1187519" y="1315143"/>
              <a:ext cx="432091" cy="529222"/>
            </a:xfrm>
            <a:custGeom>
              <a:avLst/>
              <a:gdLst/>
              <a:ahLst/>
              <a:cxnLst/>
              <a:rect l="l" t="t" r="r" b="b"/>
              <a:pathLst>
                <a:path w="14093" h="17261" extrusionOk="0">
                  <a:moveTo>
                    <a:pt x="10166" y="1"/>
                  </a:moveTo>
                  <a:lnTo>
                    <a:pt x="9722" y="824"/>
                  </a:lnTo>
                  <a:cubicBezTo>
                    <a:pt x="9722" y="824"/>
                    <a:pt x="11401" y="11275"/>
                    <a:pt x="8234" y="14094"/>
                  </a:cubicBezTo>
                  <a:cubicBezTo>
                    <a:pt x="6093" y="16018"/>
                    <a:pt x="4189" y="16673"/>
                    <a:pt x="2410" y="16673"/>
                  </a:cubicBezTo>
                  <a:cubicBezTo>
                    <a:pt x="1583" y="16673"/>
                    <a:pt x="784" y="16531"/>
                    <a:pt x="0" y="16310"/>
                  </a:cubicBezTo>
                  <a:lnTo>
                    <a:pt x="0" y="16310"/>
                  </a:lnTo>
                  <a:cubicBezTo>
                    <a:pt x="1045" y="16912"/>
                    <a:pt x="2344" y="17260"/>
                    <a:pt x="3927" y="17260"/>
                  </a:cubicBezTo>
                  <a:cubicBezTo>
                    <a:pt x="14093" y="17260"/>
                    <a:pt x="12699" y="3073"/>
                    <a:pt x="12541" y="1648"/>
                  </a:cubicBezTo>
                  <a:lnTo>
                    <a:pt x="12446" y="1489"/>
                  </a:lnTo>
                  <a:lnTo>
                    <a:pt x="10166" y="1"/>
                  </a:lnTo>
                  <a:close/>
                </a:path>
              </a:pathLst>
            </a:custGeom>
            <a:solidFill>
              <a:srgbClr val="EFCA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34;p15">
              <a:extLst>
                <a:ext uri="{FF2B5EF4-FFF2-40B4-BE49-F238E27FC236}">
                  <a16:creationId xmlns:a16="http://schemas.microsoft.com/office/drawing/2014/main" id="{3356EBD0-4DF4-85F2-B2EE-3817A920414D}"/>
                </a:ext>
              </a:extLst>
            </p:cNvPr>
            <p:cNvSpPr/>
            <p:nvPr/>
          </p:nvSpPr>
          <p:spPr>
            <a:xfrm>
              <a:off x="968055" y="1264677"/>
              <a:ext cx="151522" cy="288388"/>
            </a:xfrm>
            <a:custGeom>
              <a:avLst/>
              <a:gdLst/>
              <a:ahLst/>
              <a:cxnLst/>
              <a:rect l="l" t="t" r="r" b="b"/>
              <a:pathLst>
                <a:path w="4942" h="9406" extrusionOk="0">
                  <a:moveTo>
                    <a:pt x="3421" y="0"/>
                  </a:moveTo>
                  <a:lnTo>
                    <a:pt x="2059" y="507"/>
                  </a:lnTo>
                  <a:cubicBezTo>
                    <a:pt x="2059" y="507"/>
                    <a:pt x="1" y="2185"/>
                    <a:pt x="2503" y="9406"/>
                  </a:cubicBezTo>
                  <a:cubicBezTo>
                    <a:pt x="2503" y="9406"/>
                    <a:pt x="2756" y="6492"/>
                    <a:pt x="3199" y="5827"/>
                  </a:cubicBezTo>
                  <a:cubicBezTo>
                    <a:pt x="3674" y="5194"/>
                    <a:pt x="4941" y="3230"/>
                    <a:pt x="4941" y="3230"/>
                  </a:cubicBezTo>
                  <a:lnTo>
                    <a:pt x="3421" y="0"/>
                  </a:ln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35;p15">
              <a:extLst>
                <a:ext uri="{FF2B5EF4-FFF2-40B4-BE49-F238E27FC236}">
                  <a16:creationId xmlns:a16="http://schemas.microsoft.com/office/drawing/2014/main" id="{F190843F-F6EE-D4EE-6CB5-B23A652AD478}"/>
                </a:ext>
              </a:extLst>
            </p:cNvPr>
            <p:cNvSpPr/>
            <p:nvPr/>
          </p:nvSpPr>
          <p:spPr>
            <a:xfrm>
              <a:off x="1338980" y="1474360"/>
              <a:ext cx="164123" cy="154496"/>
            </a:xfrm>
            <a:custGeom>
              <a:avLst/>
              <a:gdLst/>
              <a:ahLst/>
              <a:cxnLst/>
              <a:rect l="l" t="t" r="r" b="b"/>
              <a:pathLst>
                <a:path w="5353" h="5039" extrusionOk="0">
                  <a:moveTo>
                    <a:pt x="2682" y="0"/>
                  </a:moveTo>
                  <a:cubicBezTo>
                    <a:pt x="1873" y="0"/>
                    <a:pt x="904" y="506"/>
                    <a:pt x="412" y="1458"/>
                  </a:cubicBezTo>
                  <a:cubicBezTo>
                    <a:pt x="254" y="1775"/>
                    <a:pt x="127" y="2187"/>
                    <a:pt x="95" y="2662"/>
                  </a:cubicBezTo>
                  <a:cubicBezTo>
                    <a:pt x="0" y="4404"/>
                    <a:pt x="1299" y="4974"/>
                    <a:pt x="2756" y="5037"/>
                  </a:cubicBezTo>
                  <a:cubicBezTo>
                    <a:pt x="2779" y="5038"/>
                    <a:pt x="2803" y="5038"/>
                    <a:pt x="2826" y="5038"/>
                  </a:cubicBezTo>
                  <a:cubicBezTo>
                    <a:pt x="3777" y="5038"/>
                    <a:pt x="4571" y="4415"/>
                    <a:pt x="5004" y="3612"/>
                  </a:cubicBezTo>
                  <a:cubicBezTo>
                    <a:pt x="5226" y="3168"/>
                    <a:pt x="5352" y="2725"/>
                    <a:pt x="5352" y="2250"/>
                  </a:cubicBezTo>
                  <a:cubicBezTo>
                    <a:pt x="5352" y="888"/>
                    <a:pt x="3832" y="65"/>
                    <a:pt x="2756" y="2"/>
                  </a:cubicBezTo>
                  <a:cubicBezTo>
                    <a:pt x="2731" y="1"/>
                    <a:pt x="2707" y="0"/>
                    <a:pt x="26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36;p15">
              <a:extLst>
                <a:ext uri="{FF2B5EF4-FFF2-40B4-BE49-F238E27FC236}">
                  <a16:creationId xmlns:a16="http://schemas.microsoft.com/office/drawing/2014/main" id="{207DCC57-9D35-8266-8B44-1ED48F566C1B}"/>
                </a:ext>
              </a:extLst>
            </p:cNvPr>
            <p:cNvSpPr/>
            <p:nvPr/>
          </p:nvSpPr>
          <p:spPr>
            <a:xfrm>
              <a:off x="1351612" y="1474360"/>
              <a:ext cx="151491" cy="110744"/>
            </a:xfrm>
            <a:custGeom>
              <a:avLst/>
              <a:gdLst/>
              <a:ahLst/>
              <a:cxnLst/>
              <a:rect l="l" t="t" r="r" b="b"/>
              <a:pathLst>
                <a:path w="4941" h="3612" extrusionOk="0">
                  <a:moveTo>
                    <a:pt x="2266" y="0"/>
                  </a:moveTo>
                  <a:cubicBezTo>
                    <a:pt x="1457" y="0"/>
                    <a:pt x="491" y="477"/>
                    <a:pt x="0" y="1458"/>
                  </a:cubicBezTo>
                  <a:cubicBezTo>
                    <a:pt x="602" y="1490"/>
                    <a:pt x="3484" y="1838"/>
                    <a:pt x="4592" y="3612"/>
                  </a:cubicBezTo>
                  <a:cubicBezTo>
                    <a:pt x="4814" y="3168"/>
                    <a:pt x="4940" y="2693"/>
                    <a:pt x="4940" y="2250"/>
                  </a:cubicBezTo>
                  <a:cubicBezTo>
                    <a:pt x="4940" y="888"/>
                    <a:pt x="3420" y="65"/>
                    <a:pt x="2344" y="2"/>
                  </a:cubicBezTo>
                  <a:cubicBezTo>
                    <a:pt x="2318" y="1"/>
                    <a:pt x="2292" y="0"/>
                    <a:pt x="2266" y="0"/>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37;p15">
              <a:extLst>
                <a:ext uri="{FF2B5EF4-FFF2-40B4-BE49-F238E27FC236}">
                  <a16:creationId xmlns:a16="http://schemas.microsoft.com/office/drawing/2014/main" id="{C44AC45E-69C2-7406-369F-1BE9B43B9264}"/>
                </a:ext>
              </a:extLst>
            </p:cNvPr>
            <p:cNvSpPr/>
            <p:nvPr/>
          </p:nvSpPr>
          <p:spPr>
            <a:xfrm>
              <a:off x="1396253" y="1569560"/>
              <a:ext cx="31120" cy="31089"/>
            </a:xfrm>
            <a:custGeom>
              <a:avLst/>
              <a:gdLst/>
              <a:ahLst/>
              <a:cxnLst/>
              <a:rect l="l" t="t" r="r" b="b"/>
              <a:pathLst>
                <a:path w="1015" h="1014" extrusionOk="0">
                  <a:moveTo>
                    <a:pt x="508" y="0"/>
                  </a:moveTo>
                  <a:cubicBezTo>
                    <a:pt x="223" y="0"/>
                    <a:pt x="1" y="222"/>
                    <a:pt x="1" y="507"/>
                  </a:cubicBezTo>
                  <a:cubicBezTo>
                    <a:pt x="1" y="760"/>
                    <a:pt x="223" y="1014"/>
                    <a:pt x="508" y="1014"/>
                  </a:cubicBezTo>
                  <a:cubicBezTo>
                    <a:pt x="793" y="1014"/>
                    <a:pt x="1014" y="760"/>
                    <a:pt x="1014" y="507"/>
                  </a:cubicBezTo>
                  <a:cubicBezTo>
                    <a:pt x="1014" y="222"/>
                    <a:pt x="793" y="0"/>
                    <a:pt x="508"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38;p15">
              <a:extLst>
                <a:ext uri="{FF2B5EF4-FFF2-40B4-BE49-F238E27FC236}">
                  <a16:creationId xmlns:a16="http://schemas.microsoft.com/office/drawing/2014/main" id="{B3E75C4F-518F-188A-2982-34EE0FFAE985}"/>
                </a:ext>
              </a:extLst>
            </p:cNvPr>
            <p:cNvSpPr/>
            <p:nvPr/>
          </p:nvSpPr>
          <p:spPr>
            <a:xfrm>
              <a:off x="1348699" y="1591880"/>
              <a:ext cx="139840" cy="53440"/>
            </a:xfrm>
            <a:custGeom>
              <a:avLst/>
              <a:gdLst/>
              <a:ahLst/>
              <a:cxnLst/>
              <a:rect l="l" t="t" r="r" b="b"/>
              <a:pathLst>
                <a:path w="4561" h="1743" extrusionOk="0">
                  <a:moveTo>
                    <a:pt x="0" y="1"/>
                  </a:moveTo>
                  <a:lnTo>
                    <a:pt x="0" y="1"/>
                  </a:lnTo>
                  <a:cubicBezTo>
                    <a:pt x="0" y="1"/>
                    <a:pt x="405" y="1743"/>
                    <a:pt x="2138" y="1743"/>
                  </a:cubicBezTo>
                  <a:cubicBezTo>
                    <a:pt x="2154" y="1743"/>
                    <a:pt x="2170" y="1743"/>
                    <a:pt x="2185" y="1742"/>
                  </a:cubicBezTo>
                  <a:cubicBezTo>
                    <a:pt x="3959" y="1679"/>
                    <a:pt x="4560" y="1"/>
                    <a:pt x="4560" y="1"/>
                  </a:cubicBezTo>
                  <a:lnTo>
                    <a:pt x="4560" y="1"/>
                  </a:lnTo>
                  <a:cubicBezTo>
                    <a:pt x="4099" y="707"/>
                    <a:pt x="3370" y="1205"/>
                    <a:pt x="2517" y="1205"/>
                  </a:cubicBezTo>
                  <a:cubicBezTo>
                    <a:pt x="2491" y="1205"/>
                    <a:pt x="2465" y="1205"/>
                    <a:pt x="2439" y="1204"/>
                  </a:cubicBezTo>
                  <a:cubicBezTo>
                    <a:pt x="1362" y="1141"/>
                    <a:pt x="412" y="824"/>
                    <a:pt x="0" y="1"/>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39;p15">
              <a:extLst>
                <a:ext uri="{FF2B5EF4-FFF2-40B4-BE49-F238E27FC236}">
                  <a16:creationId xmlns:a16="http://schemas.microsoft.com/office/drawing/2014/main" id="{31D86D97-9EEB-7B33-FAA8-554E097D1669}"/>
                </a:ext>
              </a:extLst>
            </p:cNvPr>
            <p:cNvSpPr/>
            <p:nvPr/>
          </p:nvSpPr>
          <p:spPr>
            <a:xfrm>
              <a:off x="1390213" y="1488679"/>
              <a:ext cx="73093" cy="35044"/>
            </a:xfrm>
            <a:custGeom>
              <a:avLst/>
              <a:gdLst/>
              <a:ahLst/>
              <a:cxnLst/>
              <a:rect l="l" t="t" r="r" b="b"/>
              <a:pathLst>
                <a:path w="2384" h="1143" extrusionOk="0">
                  <a:moveTo>
                    <a:pt x="983" y="0"/>
                  </a:moveTo>
                  <a:cubicBezTo>
                    <a:pt x="531" y="0"/>
                    <a:pt x="125" y="140"/>
                    <a:pt x="71" y="390"/>
                  </a:cubicBezTo>
                  <a:cubicBezTo>
                    <a:pt x="1" y="696"/>
                    <a:pt x="1122" y="1142"/>
                    <a:pt x="1779" y="1142"/>
                  </a:cubicBezTo>
                  <a:cubicBezTo>
                    <a:pt x="2005" y="1142"/>
                    <a:pt x="2176" y="1089"/>
                    <a:pt x="2225" y="960"/>
                  </a:cubicBezTo>
                  <a:cubicBezTo>
                    <a:pt x="2383" y="485"/>
                    <a:pt x="1971" y="263"/>
                    <a:pt x="1971" y="263"/>
                  </a:cubicBezTo>
                  <a:cubicBezTo>
                    <a:pt x="1709" y="83"/>
                    <a:pt x="1332" y="0"/>
                    <a:pt x="983" y="0"/>
                  </a:cubicBezTo>
                  <a:close/>
                </a:path>
              </a:pathLst>
            </a:custGeom>
            <a:solidFill>
              <a:srgbClr val="E2A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40;p15">
              <a:extLst>
                <a:ext uri="{FF2B5EF4-FFF2-40B4-BE49-F238E27FC236}">
                  <a16:creationId xmlns:a16="http://schemas.microsoft.com/office/drawing/2014/main" id="{AD46CC9C-06DC-569B-3AE5-79253A4DD676}"/>
                </a:ext>
              </a:extLst>
            </p:cNvPr>
            <p:cNvSpPr/>
            <p:nvPr/>
          </p:nvSpPr>
          <p:spPr>
            <a:xfrm>
              <a:off x="1111758" y="1474330"/>
              <a:ext cx="163173" cy="154526"/>
            </a:xfrm>
            <a:custGeom>
              <a:avLst/>
              <a:gdLst/>
              <a:ahLst/>
              <a:cxnLst/>
              <a:rect l="l" t="t" r="r" b="b"/>
              <a:pathLst>
                <a:path w="5322" h="5040" extrusionOk="0">
                  <a:moveTo>
                    <a:pt x="2693" y="0"/>
                  </a:moveTo>
                  <a:cubicBezTo>
                    <a:pt x="2661" y="0"/>
                    <a:pt x="2629" y="1"/>
                    <a:pt x="2598" y="3"/>
                  </a:cubicBezTo>
                  <a:cubicBezTo>
                    <a:pt x="1521" y="66"/>
                    <a:pt x="1" y="889"/>
                    <a:pt x="1" y="2251"/>
                  </a:cubicBezTo>
                  <a:cubicBezTo>
                    <a:pt x="1" y="2694"/>
                    <a:pt x="128" y="3169"/>
                    <a:pt x="349" y="3581"/>
                  </a:cubicBezTo>
                  <a:cubicBezTo>
                    <a:pt x="782" y="4416"/>
                    <a:pt x="1577" y="5039"/>
                    <a:pt x="2527" y="5039"/>
                  </a:cubicBezTo>
                  <a:cubicBezTo>
                    <a:pt x="2551" y="5039"/>
                    <a:pt x="2574" y="5039"/>
                    <a:pt x="2598" y="5038"/>
                  </a:cubicBezTo>
                  <a:cubicBezTo>
                    <a:pt x="2914" y="5006"/>
                    <a:pt x="3263" y="4975"/>
                    <a:pt x="3548" y="4911"/>
                  </a:cubicBezTo>
                  <a:cubicBezTo>
                    <a:pt x="4561" y="4658"/>
                    <a:pt x="5321" y="3993"/>
                    <a:pt x="5258" y="2631"/>
                  </a:cubicBezTo>
                  <a:cubicBezTo>
                    <a:pt x="5226" y="2188"/>
                    <a:pt x="5100" y="1776"/>
                    <a:pt x="4941" y="1428"/>
                  </a:cubicBezTo>
                  <a:cubicBezTo>
                    <a:pt x="4846" y="1269"/>
                    <a:pt x="4751" y="1111"/>
                    <a:pt x="4625" y="984"/>
                  </a:cubicBezTo>
                  <a:cubicBezTo>
                    <a:pt x="4111" y="319"/>
                    <a:pt x="3366" y="0"/>
                    <a:pt x="26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41;p15">
              <a:extLst>
                <a:ext uri="{FF2B5EF4-FFF2-40B4-BE49-F238E27FC236}">
                  <a16:creationId xmlns:a16="http://schemas.microsoft.com/office/drawing/2014/main" id="{35C8938E-52A9-9A51-9A66-5321045013B7}"/>
                </a:ext>
              </a:extLst>
            </p:cNvPr>
            <p:cNvSpPr/>
            <p:nvPr/>
          </p:nvSpPr>
          <p:spPr>
            <a:xfrm>
              <a:off x="1180713" y="1569560"/>
              <a:ext cx="31089" cy="31089"/>
            </a:xfrm>
            <a:custGeom>
              <a:avLst/>
              <a:gdLst/>
              <a:ahLst/>
              <a:cxnLst/>
              <a:rect l="l" t="t" r="r" b="b"/>
              <a:pathLst>
                <a:path w="1014" h="1014" extrusionOk="0">
                  <a:moveTo>
                    <a:pt x="507" y="0"/>
                  </a:moveTo>
                  <a:cubicBezTo>
                    <a:pt x="222" y="0"/>
                    <a:pt x="0" y="222"/>
                    <a:pt x="0" y="507"/>
                  </a:cubicBezTo>
                  <a:cubicBezTo>
                    <a:pt x="0" y="760"/>
                    <a:pt x="222" y="1014"/>
                    <a:pt x="507" y="1014"/>
                  </a:cubicBezTo>
                  <a:cubicBezTo>
                    <a:pt x="792" y="1014"/>
                    <a:pt x="1014" y="760"/>
                    <a:pt x="1014" y="507"/>
                  </a:cubicBezTo>
                  <a:cubicBezTo>
                    <a:pt x="1014" y="222"/>
                    <a:pt x="792" y="0"/>
                    <a:pt x="507"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42;p15">
              <a:extLst>
                <a:ext uri="{FF2B5EF4-FFF2-40B4-BE49-F238E27FC236}">
                  <a16:creationId xmlns:a16="http://schemas.microsoft.com/office/drawing/2014/main" id="{61D4CA96-E31E-33AB-633E-CF52DBA5F322}"/>
                </a:ext>
              </a:extLst>
            </p:cNvPr>
            <p:cNvSpPr/>
            <p:nvPr/>
          </p:nvSpPr>
          <p:spPr>
            <a:xfrm>
              <a:off x="1126322" y="1591880"/>
              <a:ext cx="139871" cy="53440"/>
            </a:xfrm>
            <a:custGeom>
              <a:avLst/>
              <a:gdLst/>
              <a:ahLst/>
              <a:cxnLst/>
              <a:rect l="l" t="t" r="r" b="b"/>
              <a:pathLst>
                <a:path w="4562" h="1743" extrusionOk="0">
                  <a:moveTo>
                    <a:pt x="1" y="1"/>
                  </a:moveTo>
                  <a:cubicBezTo>
                    <a:pt x="1" y="1"/>
                    <a:pt x="603" y="1679"/>
                    <a:pt x="2376" y="1742"/>
                  </a:cubicBezTo>
                  <a:cubicBezTo>
                    <a:pt x="2391" y="1743"/>
                    <a:pt x="2407" y="1743"/>
                    <a:pt x="2422" y="1743"/>
                  </a:cubicBezTo>
                  <a:cubicBezTo>
                    <a:pt x="4126" y="1743"/>
                    <a:pt x="4561" y="1"/>
                    <a:pt x="4561" y="1"/>
                  </a:cubicBezTo>
                  <a:lnTo>
                    <a:pt x="4561" y="1"/>
                  </a:lnTo>
                  <a:cubicBezTo>
                    <a:pt x="4150" y="824"/>
                    <a:pt x="3168" y="1141"/>
                    <a:pt x="2123" y="1204"/>
                  </a:cubicBezTo>
                  <a:cubicBezTo>
                    <a:pt x="2096" y="1205"/>
                    <a:pt x="2070" y="1205"/>
                    <a:pt x="2044" y="1205"/>
                  </a:cubicBezTo>
                  <a:cubicBezTo>
                    <a:pt x="1191" y="1205"/>
                    <a:pt x="462" y="707"/>
                    <a:pt x="1" y="1"/>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43;p15">
              <a:extLst>
                <a:ext uri="{FF2B5EF4-FFF2-40B4-BE49-F238E27FC236}">
                  <a16:creationId xmlns:a16="http://schemas.microsoft.com/office/drawing/2014/main" id="{A887F63E-44F5-F2F2-3C90-F2CED0B51EFF}"/>
                </a:ext>
              </a:extLst>
            </p:cNvPr>
            <p:cNvSpPr/>
            <p:nvPr/>
          </p:nvSpPr>
          <p:spPr>
            <a:xfrm>
              <a:off x="1272938" y="1618094"/>
              <a:ext cx="63160" cy="68157"/>
            </a:xfrm>
            <a:custGeom>
              <a:avLst/>
              <a:gdLst/>
              <a:ahLst/>
              <a:cxnLst/>
              <a:rect l="l" t="t" r="r" b="b"/>
              <a:pathLst>
                <a:path w="2060" h="2223" extrusionOk="0">
                  <a:moveTo>
                    <a:pt x="1204" y="1"/>
                  </a:moveTo>
                  <a:cubicBezTo>
                    <a:pt x="1204" y="1"/>
                    <a:pt x="1" y="1742"/>
                    <a:pt x="919" y="2122"/>
                  </a:cubicBezTo>
                  <a:cubicBezTo>
                    <a:pt x="1086" y="2194"/>
                    <a:pt x="1224" y="2223"/>
                    <a:pt x="1339" y="2223"/>
                  </a:cubicBezTo>
                  <a:cubicBezTo>
                    <a:pt x="1838" y="2223"/>
                    <a:pt x="1901" y="1679"/>
                    <a:pt x="1901" y="1679"/>
                  </a:cubicBezTo>
                  <a:cubicBezTo>
                    <a:pt x="1901" y="1679"/>
                    <a:pt x="2059" y="1014"/>
                    <a:pt x="1204" y="1"/>
                  </a:cubicBezTo>
                  <a:close/>
                </a:path>
              </a:pathLst>
            </a:custGeom>
            <a:solidFill>
              <a:srgbClr val="EFCA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44;p15">
              <a:extLst>
                <a:ext uri="{FF2B5EF4-FFF2-40B4-BE49-F238E27FC236}">
                  <a16:creationId xmlns:a16="http://schemas.microsoft.com/office/drawing/2014/main" id="{6F82D265-44E9-1966-B158-734C24CD3831}"/>
                </a:ext>
              </a:extLst>
            </p:cNvPr>
            <p:cNvSpPr/>
            <p:nvPr/>
          </p:nvSpPr>
          <p:spPr>
            <a:xfrm>
              <a:off x="1266162" y="1723994"/>
              <a:ext cx="91305" cy="34922"/>
            </a:xfrm>
            <a:custGeom>
              <a:avLst/>
              <a:gdLst/>
              <a:ahLst/>
              <a:cxnLst/>
              <a:rect l="l" t="t" r="r" b="b"/>
              <a:pathLst>
                <a:path w="2978" h="1139" extrusionOk="0">
                  <a:moveTo>
                    <a:pt x="2008" y="1"/>
                  </a:moveTo>
                  <a:cubicBezTo>
                    <a:pt x="1794" y="1"/>
                    <a:pt x="1580" y="63"/>
                    <a:pt x="1394" y="125"/>
                  </a:cubicBezTo>
                  <a:cubicBezTo>
                    <a:pt x="1109" y="220"/>
                    <a:pt x="855" y="347"/>
                    <a:pt x="602" y="505"/>
                  </a:cubicBezTo>
                  <a:cubicBezTo>
                    <a:pt x="380" y="695"/>
                    <a:pt x="159" y="854"/>
                    <a:pt x="0" y="1075"/>
                  </a:cubicBezTo>
                  <a:lnTo>
                    <a:pt x="32" y="1139"/>
                  </a:lnTo>
                  <a:cubicBezTo>
                    <a:pt x="285" y="1012"/>
                    <a:pt x="539" y="917"/>
                    <a:pt x="792" y="854"/>
                  </a:cubicBezTo>
                  <a:cubicBezTo>
                    <a:pt x="1045" y="790"/>
                    <a:pt x="1267" y="759"/>
                    <a:pt x="1520" y="727"/>
                  </a:cubicBezTo>
                  <a:cubicBezTo>
                    <a:pt x="1717" y="727"/>
                    <a:pt x="1914" y="827"/>
                    <a:pt x="2089" y="827"/>
                  </a:cubicBezTo>
                  <a:cubicBezTo>
                    <a:pt x="2111" y="827"/>
                    <a:pt x="2133" y="825"/>
                    <a:pt x="2154" y="822"/>
                  </a:cubicBezTo>
                  <a:cubicBezTo>
                    <a:pt x="2375" y="822"/>
                    <a:pt x="2597" y="854"/>
                    <a:pt x="2945" y="854"/>
                  </a:cubicBezTo>
                  <a:lnTo>
                    <a:pt x="2977" y="790"/>
                  </a:lnTo>
                  <a:cubicBezTo>
                    <a:pt x="2914" y="442"/>
                    <a:pt x="2660" y="189"/>
                    <a:pt x="2344" y="62"/>
                  </a:cubicBezTo>
                  <a:cubicBezTo>
                    <a:pt x="2234" y="18"/>
                    <a:pt x="2121" y="1"/>
                    <a:pt x="2008"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45;p15">
              <a:extLst>
                <a:ext uri="{FF2B5EF4-FFF2-40B4-BE49-F238E27FC236}">
                  <a16:creationId xmlns:a16="http://schemas.microsoft.com/office/drawing/2014/main" id="{71F33D6C-28B0-16B2-2A75-DAE3C60589DA}"/>
                </a:ext>
              </a:extLst>
            </p:cNvPr>
            <p:cNvSpPr/>
            <p:nvPr/>
          </p:nvSpPr>
          <p:spPr>
            <a:xfrm>
              <a:off x="1433167" y="1430149"/>
              <a:ext cx="112645" cy="65643"/>
            </a:xfrm>
            <a:custGeom>
              <a:avLst/>
              <a:gdLst/>
              <a:ahLst/>
              <a:cxnLst/>
              <a:rect l="l" t="t" r="r" b="b"/>
              <a:pathLst>
                <a:path w="3674" h="2141" extrusionOk="0">
                  <a:moveTo>
                    <a:pt x="703" y="1"/>
                  </a:moveTo>
                  <a:cubicBezTo>
                    <a:pt x="597" y="1"/>
                    <a:pt x="467" y="63"/>
                    <a:pt x="285" y="208"/>
                  </a:cubicBezTo>
                  <a:cubicBezTo>
                    <a:pt x="0" y="462"/>
                    <a:pt x="792" y="1887"/>
                    <a:pt x="3041" y="2140"/>
                  </a:cubicBezTo>
                  <a:cubicBezTo>
                    <a:pt x="3674" y="2140"/>
                    <a:pt x="2027" y="1412"/>
                    <a:pt x="1489" y="810"/>
                  </a:cubicBezTo>
                  <a:cubicBezTo>
                    <a:pt x="1083" y="381"/>
                    <a:pt x="966" y="1"/>
                    <a:pt x="703" y="1"/>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46;p15">
              <a:extLst>
                <a:ext uri="{FF2B5EF4-FFF2-40B4-BE49-F238E27FC236}">
                  <a16:creationId xmlns:a16="http://schemas.microsoft.com/office/drawing/2014/main" id="{609F101B-D943-7535-5F75-810FAE015B8C}"/>
                </a:ext>
              </a:extLst>
            </p:cNvPr>
            <p:cNvSpPr/>
            <p:nvPr/>
          </p:nvSpPr>
          <p:spPr>
            <a:xfrm>
              <a:off x="1066136" y="1430149"/>
              <a:ext cx="111694" cy="65643"/>
            </a:xfrm>
            <a:custGeom>
              <a:avLst/>
              <a:gdLst/>
              <a:ahLst/>
              <a:cxnLst/>
              <a:rect l="l" t="t" r="r" b="b"/>
              <a:pathLst>
                <a:path w="3643" h="2141" extrusionOk="0">
                  <a:moveTo>
                    <a:pt x="2940" y="1"/>
                  </a:moveTo>
                  <a:cubicBezTo>
                    <a:pt x="2679" y="1"/>
                    <a:pt x="2569" y="381"/>
                    <a:pt x="2186" y="810"/>
                  </a:cubicBezTo>
                  <a:cubicBezTo>
                    <a:pt x="1647" y="1412"/>
                    <a:pt x="0" y="2140"/>
                    <a:pt x="634" y="2140"/>
                  </a:cubicBezTo>
                  <a:cubicBezTo>
                    <a:pt x="2851" y="1887"/>
                    <a:pt x="3642" y="462"/>
                    <a:pt x="3357" y="208"/>
                  </a:cubicBezTo>
                  <a:cubicBezTo>
                    <a:pt x="3175" y="63"/>
                    <a:pt x="3046" y="1"/>
                    <a:pt x="2940" y="1"/>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47;p15">
              <a:extLst>
                <a:ext uri="{FF2B5EF4-FFF2-40B4-BE49-F238E27FC236}">
                  <a16:creationId xmlns:a16="http://schemas.microsoft.com/office/drawing/2014/main" id="{ABF175E1-809A-8D21-1F13-D178C74AF3A4}"/>
                </a:ext>
              </a:extLst>
            </p:cNvPr>
            <p:cNvSpPr/>
            <p:nvPr/>
          </p:nvSpPr>
          <p:spPr>
            <a:xfrm>
              <a:off x="1119546" y="1492848"/>
              <a:ext cx="155385" cy="132083"/>
            </a:xfrm>
            <a:custGeom>
              <a:avLst/>
              <a:gdLst/>
              <a:ahLst/>
              <a:cxnLst/>
              <a:rect l="l" t="t" r="r" b="b"/>
              <a:pathLst>
                <a:path w="5068" h="4308" extrusionOk="0">
                  <a:moveTo>
                    <a:pt x="3262" y="0"/>
                  </a:moveTo>
                  <a:lnTo>
                    <a:pt x="0" y="2090"/>
                  </a:lnTo>
                  <a:lnTo>
                    <a:pt x="95" y="3009"/>
                  </a:lnTo>
                  <a:cubicBezTo>
                    <a:pt x="95" y="3009"/>
                    <a:pt x="2612" y="1626"/>
                    <a:pt x="4002" y="1626"/>
                  </a:cubicBezTo>
                  <a:cubicBezTo>
                    <a:pt x="4099" y="1626"/>
                    <a:pt x="4191" y="1633"/>
                    <a:pt x="4276" y="1647"/>
                  </a:cubicBezTo>
                  <a:cubicBezTo>
                    <a:pt x="4276" y="1647"/>
                    <a:pt x="4529" y="3579"/>
                    <a:pt x="3294" y="4307"/>
                  </a:cubicBezTo>
                  <a:cubicBezTo>
                    <a:pt x="4307" y="4054"/>
                    <a:pt x="5067" y="3389"/>
                    <a:pt x="5004" y="2059"/>
                  </a:cubicBezTo>
                  <a:cubicBezTo>
                    <a:pt x="4972" y="1584"/>
                    <a:pt x="4846" y="1172"/>
                    <a:pt x="4687" y="855"/>
                  </a:cubicBezTo>
                  <a:cubicBezTo>
                    <a:pt x="4592" y="665"/>
                    <a:pt x="4497" y="507"/>
                    <a:pt x="4371" y="380"/>
                  </a:cubicBezTo>
                  <a:cubicBezTo>
                    <a:pt x="3769" y="190"/>
                    <a:pt x="3262" y="0"/>
                    <a:pt x="326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48;p15">
              <a:extLst>
                <a:ext uri="{FF2B5EF4-FFF2-40B4-BE49-F238E27FC236}">
                  <a16:creationId xmlns:a16="http://schemas.microsoft.com/office/drawing/2014/main" id="{D4593FE7-29E0-C857-406D-F94A5B37721B}"/>
                </a:ext>
              </a:extLst>
            </p:cNvPr>
            <p:cNvSpPr/>
            <p:nvPr/>
          </p:nvSpPr>
          <p:spPr>
            <a:xfrm>
              <a:off x="1111758" y="1474360"/>
              <a:ext cx="151522" cy="110744"/>
            </a:xfrm>
            <a:custGeom>
              <a:avLst/>
              <a:gdLst/>
              <a:ahLst/>
              <a:cxnLst/>
              <a:rect l="l" t="t" r="r" b="b"/>
              <a:pathLst>
                <a:path w="4942" h="3612" extrusionOk="0">
                  <a:moveTo>
                    <a:pt x="2675" y="0"/>
                  </a:moveTo>
                  <a:cubicBezTo>
                    <a:pt x="2649" y="0"/>
                    <a:pt x="2623" y="1"/>
                    <a:pt x="2598" y="2"/>
                  </a:cubicBezTo>
                  <a:cubicBezTo>
                    <a:pt x="1521" y="65"/>
                    <a:pt x="1" y="888"/>
                    <a:pt x="1" y="2250"/>
                  </a:cubicBezTo>
                  <a:cubicBezTo>
                    <a:pt x="1" y="2693"/>
                    <a:pt x="96" y="3168"/>
                    <a:pt x="349" y="3612"/>
                  </a:cubicBezTo>
                  <a:cubicBezTo>
                    <a:pt x="1458" y="1838"/>
                    <a:pt x="4339" y="1490"/>
                    <a:pt x="4941" y="1458"/>
                  </a:cubicBezTo>
                  <a:cubicBezTo>
                    <a:pt x="4450" y="477"/>
                    <a:pt x="3484" y="0"/>
                    <a:pt x="2675" y="0"/>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49;p15">
              <a:extLst>
                <a:ext uri="{FF2B5EF4-FFF2-40B4-BE49-F238E27FC236}">
                  <a16:creationId xmlns:a16="http://schemas.microsoft.com/office/drawing/2014/main" id="{774B96BD-3439-B086-F2A0-B714A47B3FBD}"/>
                </a:ext>
              </a:extLst>
            </p:cNvPr>
            <p:cNvSpPr/>
            <p:nvPr/>
          </p:nvSpPr>
          <p:spPr>
            <a:xfrm>
              <a:off x="1121478" y="1493002"/>
              <a:ext cx="66256" cy="54513"/>
            </a:xfrm>
            <a:custGeom>
              <a:avLst/>
              <a:gdLst/>
              <a:ahLst/>
              <a:cxnLst/>
              <a:rect l="l" t="t" r="r" b="b"/>
              <a:pathLst>
                <a:path w="2161" h="1778" extrusionOk="0">
                  <a:moveTo>
                    <a:pt x="1639" y="0"/>
                  </a:moveTo>
                  <a:cubicBezTo>
                    <a:pt x="1193" y="0"/>
                    <a:pt x="451" y="474"/>
                    <a:pt x="222" y="1009"/>
                  </a:cubicBezTo>
                  <a:cubicBezTo>
                    <a:pt x="222" y="1009"/>
                    <a:pt x="1" y="1452"/>
                    <a:pt x="381" y="1737"/>
                  </a:cubicBezTo>
                  <a:cubicBezTo>
                    <a:pt x="419" y="1765"/>
                    <a:pt x="465" y="1777"/>
                    <a:pt x="515" y="1777"/>
                  </a:cubicBezTo>
                  <a:cubicBezTo>
                    <a:pt x="1048" y="1777"/>
                    <a:pt x="2161" y="379"/>
                    <a:pt x="1901" y="90"/>
                  </a:cubicBezTo>
                  <a:cubicBezTo>
                    <a:pt x="1839" y="28"/>
                    <a:pt x="1748" y="0"/>
                    <a:pt x="1639" y="0"/>
                  </a:cubicBezTo>
                  <a:close/>
                </a:path>
              </a:pathLst>
            </a:custGeom>
            <a:solidFill>
              <a:srgbClr val="E2AF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50;p15">
              <a:extLst>
                <a:ext uri="{FF2B5EF4-FFF2-40B4-BE49-F238E27FC236}">
                  <a16:creationId xmlns:a16="http://schemas.microsoft.com/office/drawing/2014/main" id="{BED820A3-E22D-6C77-EFB2-3A439125EEE4}"/>
                </a:ext>
              </a:extLst>
            </p:cNvPr>
            <p:cNvSpPr/>
            <p:nvPr/>
          </p:nvSpPr>
          <p:spPr>
            <a:xfrm>
              <a:off x="989425" y="1077283"/>
              <a:ext cx="697178" cy="552493"/>
            </a:xfrm>
            <a:custGeom>
              <a:avLst/>
              <a:gdLst/>
              <a:ahLst/>
              <a:cxnLst/>
              <a:rect l="l" t="t" r="r" b="b"/>
              <a:pathLst>
                <a:path w="22739" h="18020" extrusionOk="0">
                  <a:moveTo>
                    <a:pt x="13365" y="0"/>
                  </a:moveTo>
                  <a:cubicBezTo>
                    <a:pt x="9769" y="0"/>
                    <a:pt x="5661" y="2166"/>
                    <a:pt x="2454" y="2166"/>
                  </a:cubicBezTo>
                  <a:cubicBezTo>
                    <a:pt x="1594" y="2166"/>
                    <a:pt x="799" y="2010"/>
                    <a:pt x="96" y="1615"/>
                  </a:cubicBezTo>
                  <a:lnTo>
                    <a:pt x="96" y="1615"/>
                  </a:lnTo>
                  <a:cubicBezTo>
                    <a:pt x="96" y="1615"/>
                    <a:pt x="1" y="2660"/>
                    <a:pt x="254" y="4085"/>
                  </a:cubicBezTo>
                  <a:lnTo>
                    <a:pt x="286" y="4085"/>
                  </a:lnTo>
                  <a:cubicBezTo>
                    <a:pt x="792" y="6904"/>
                    <a:pt x="2851" y="11274"/>
                    <a:pt x="10388" y="11749"/>
                  </a:cubicBezTo>
                  <a:cubicBezTo>
                    <a:pt x="14157" y="11749"/>
                    <a:pt x="16785" y="9817"/>
                    <a:pt x="16785" y="9817"/>
                  </a:cubicBezTo>
                  <a:cubicBezTo>
                    <a:pt x="16785" y="9817"/>
                    <a:pt x="17799" y="12826"/>
                    <a:pt x="18464" y="13966"/>
                  </a:cubicBezTo>
                  <a:cubicBezTo>
                    <a:pt x="19097" y="15106"/>
                    <a:pt x="18495" y="18020"/>
                    <a:pt x="18495" y="18020"/>
                  </a:cubicBezTo>
                  <a:cubicBezTo>
                    <a:pt x="18495" y="18020"/>
                    <a:pt x="22739" y="11686"/>
                    <a:pt x="21504" y="5510"/>
                  </a:cubicBezTo>
                  <a:cubicBezTo>
                    <a:pt x="21030" y="3290"/>
                    <a:pt x="19515" y="3055"/>
                    <a:pt x="18893" y="3055"/>
                  </a:cubicBezTo>
                  <a:cubicBezTo>
                    <a:pt x="18725" y="3055"/>
                    <a:pt x="18622" y="3072"/>
                    <a:pt x="18622" y="3072"/>
                  </a:cubicBezTo>
                  <a:cubicBezTo>
                    <a:pt x="18622" y="3072"/>
                    <a:pt x="18400" y="2122"/>
                    <a:pt x="17450" y="1298"/>
                  </a:cubicBezTo>
                  <a:cubicBezTo>
                    <a:pt x="16690" y="602"/>
                    <a:pt x="15423" y="0"/>
                    <a:pt x="13365"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51;p15">
              <a:extLst>
                <a:ext uri="{FF2B5EF4-FFF2-40B4-BE49-F238E27FC236}">
                  <a16:creationId xmlns:a16="http://schemas.microsoft.com/office/drawing/2014/main" id="{CBDA8B72-963D-7BCF-B891-1E89BF9292E2}"/>
                </a:ext>
              </a:extLst>
            </p:cNvPr>
            <p:cNvSpPr/>
            <p:nvPr/>
          </p:nvSpPr>
          <p:spPr>
            <a:xfrm>
              <a:off x="998163" y="1117079"/>
              <a:ext cx="688440" cy="512697"/>
            </a:xfrm>
            <a:custGeom>
              <a:avLst/>
              <a:gdLst/>
              <a:ahLst/>
              <a:cxnLst/>
              <a:rect l="l" t="t" r="r" b="b"/>
              <a:pathLst>
                <a:path w="22454" h="16722" extrusionOk="0">
                  <a:moveTo>
                    <a:pt x="17165" y="0"/>
                  </a:moveTo>
                  <a:cubicBezTo>
                    <a:pt x="17577" y="1774"/>
                    <a:pt x="16785" y="5828"/>
                    <a:pt x="11211" y="6208"/>
                  </a:cubicBezTo>
                  <a:cubicBezTo>
                    <a:pt x="10944" y="6226"/>
                    <a:pt x="10677" y="6235"/>
                    <a:pt x="10410" y="6235"/>
                  </a:cubicBezTo>
                  <a:cubicBezTo>
                    <a:pt x="5202" y="6235"/>
                    <a:pt x="151" y="2878"/>
                    <a:pt x="1" y="2787"/>
                  </a:cubicBezTo>
                  <a:lnTo>
                    <a:pt x="1" y="2787"/>
                  </a:lnTo>
                  <a:cubicBezTo>
                    <a:pt x="507" y="5606"/>
                    <a:pt x="2566" y="9976"/>
                    <a:pt x="10103" y="10451"/>
                  </a:cubicBezTo>
                  <a:cubicBezTo>
                    <a:pt x="13872" y="10451"/>
                    <a:pt x="16500" y="8519"/>
                    <a:pt x="16500" y="8519"/>
                  </a:cubicBezTo>
                  <a:cubicBezTo>
                    <a:pt x="16500" y="8519"/>
                    <a:pt x="17514" y="11528"/>
                    <a:pt x="18179" y="12668"/>
                  </a:cubicBezTo>
                  <a:cubicBezTo>
                    <a:pt x="18812" y="13808"/>
                    <a:pt x="18210" y="16722"/>
                    <a:pt x="18210" y="16722"/>
                  </a:cubicBezTo>
                  <a:cubicBezTo>
                    <a:pt x="18210" y="16722"/>
                    <a:pt x="22454" y="10388"/>
                    <a:pt x="21219" y="4212"/>
                  </a:cubicBezTo>
                  <a:cubicBezTo>
                    <a:pt x="20745" y="1992"/>
                    <a:pt x="19230" y="1757"/>
                    <a:pt x="18608" y="1757"/>
                  </a:cubicBezTo>
                  <a:cubicBezTo>
                    <a:pt x="18440" y="1757"/>
                    <a:pt x="18337" y="1774"/>
                    <a:pt x="18337" y="1774"/>
                  </a:cubicBezTo>
                  <a:cubicBezTo>
                    <a:pt x="18337" y="1774"/>
                    <a:pt x="18115" y="824"/>
                    <a:pt x="17165" y="0"/>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52;p15">
              <a:extLst>
                <a:ext uri="{FF2B5EF4-FFF2-40B4-BE49-F238E27FC236}">
                  <a16:creationId xmlns:a16="http://schemas.microsoft.com/office/drawing/2014/main" id="{13EDE8B0-BEEC-533F-CB06-690D7511AD07}"/>
                </a:ext>
              </a:extLst>
            </p:cNvPr>
            <p:cNvSpPr/>
            <p:nvPr/>
          </p:nvSpPr>
          <p:spPr>
            <a:xfrm>
              <a:off x="792312" y="1902221"/>
              <a:ext cx="1031218" cy="1071598"/>
            </a:xfrm>
            <a:custGeom>
              <a:avLst/>
              <a:gdLst/>
              <a:ahLst/>
              <a:cxnLst/>
              <a:rect l="l" t="t" r="r" b="b"/>
              <a:pathLst>
                <a:path w="33634" h="34951" extrusionOk="0">
                  <a:moveTo>
                    <a:pt x="13156" y="1"/>
                  </a:moveTo>
                  <a:cubicBezTo>
                    <a:pt x="13045" y="1"/>
                    <a:pt x="12935" y="15"/>
                    <a:pt x="12827" y="44"/>
                  </a:cubicBezTo>
                  <a:cubicBezTo>
                    <a:pt x="12700" y="76"/>
                    <a:pt x="12605" y="108"/>
                    <a:pt x="12478" y="139"/>
                  </a:cubicBezTo>
                  <a:cubicBezTo>
                    <a:pt x="12288" y="203"/>
                    <a:pt x="12067" y="266"/>
                    <a:pt x="11813" y="361"/>
                  </a:cubicBezTo>
                  <a:cubicBezTo>
                    <a:pt x="8805" y="1501"/>
                    <a:pt x="2376" y="5428"/>
                    <a:pt x="1" y="18571"/>
                  </a:cubicBezTo>
                  <a:cubicBezTo>
                    <a:pt x="951" y="18919"/>
                    <a:pt x="2566" y="19426"/>
                    <a:pt x="4276" y="19616"/>
                  </a:cubicBezTo>
                  <a:cubicBezTo>
                    <a:pt x="4593" y="19647"/>
                    <a:pt x="4941" y="19679"/>
                    <a:pt x="5258" y="19679"/>
                  </a:cubicBezTo>
                  <a:cubicBezTo>
                    <a:pt x="5068" y="21927"/>
                    <a:pt x="4846" y="24493"/>
                    <a:pt x="4751" y="26424"/>
                  </a:cubicBezTo>
                  <a:cubicBezTo>
                    <a:pt x="4498" y="30795"/>
                    <a:pt x="4688" y="33455"/>
                    <a:pt x="4688" y="33455"/>
                  </a:cubicBezTo>
                  <a:cubicBezTo>
                    <a:pt x="4688" y="33455"/>
                    <a:pt x="7538" y="34373"/>
                    <a:pt x="12320" y="34785"/>
                  </a:cubicBezTo>
                  <a:cubicBezTo>
                    <a:pt x="13560" y="34887"/>
                    <a:pt x="14933" y="34951"/>
                    <a:pt x="16421" y="34951"/>
                  </a:cubicBezTo>
                  <a:cubicBezTo>
                    <a:pt x="20026" y="34951"/>
                    <a:pt x="24312" y="34576"/>
                    <a:pt x="29041" y="33455"/>
                  </a:cubicBezTo>
                  <a:cubicBezTo>
                    <a:pt x="29041" y="33455"/>
                    <a:pt x="29010" y="31491"/>
                    <a:pt x="28946" y="28420"/>
                  </a:cubicBezTo>
                  <a:cubicBezTo>
                    <a:pt x="28946" y="27786"/>
                    <a:pt x="28820" y="27343"/>
                    <a:pt x="28788" y="26646"/>
                  </a:cubicBezTo>
                  <a:cubicBezTo>
                    <a:pt x="28788" y="26361"/>
                    <a:pt x="28725" y="25696"/>
                    <a:pt x="28725" y="25696"/>
                  </a:cubicBezTo>
                  <a:cubicBezTo>
                    <a:pt x="28725" y="25696"/>
                    <a:pt x="28661" y="24778"/>
                    <a:pt x="28535" y="23574"/>
                  </a:cubicBezTo>
                  <a:cubicBezTo>
                    <a:pt x="28535" y="23511"/>
                    <a:pt x="28535" y="23448"/>
                    <a:pt x="28535" y="23353"/>
                  </a:cubicBezTo>
                  <a:cubicBezTo>
                    <a:pt x="28440" y="22212"/>
                    <a:pt x="28313" y="20851"/>
                    <a:pt x="28186" y="19742"/>
                  </a:cubicBezTo>
                  <a:lnTo>
                    <a:pt x="28186" y="19742"/>
                  </a:lnTo>
                  <a:cubicBezTo>
                    <a:pt x="28519" y="19774"/>
                    <a:pt x="28962" y="19798"/>
                    <a:pt x="29465" y="19798"/>
                  </a:cubicBezTo>
                  <a:cubicBezTo>
                    <a:pt x="29968" y="19798"/>
                    <a:pt x="30530" y="19774"/>
                    <a:pt x="31100" y="19711"/>
                  </a:cubicBezTo>
                  <a:cubicBezTo>
                    <a:pt x="31986" y="19616"/>
                    <a:pt x="32905" y="19426"/>
                    <a:pt x="33633" y="19046"/>
                  </a:cubicBezTo>
                  <a:cubicBezTo>
                    <a:pt x="31290" y="5301"/>
                    <a:pt x="24576" y="1374"/>
                    <a:pt x="21599" y="298"/>
                  </a:cubicBezTo>
                  <a:cubicBezTo>
                    <a:pt x="21377" y="234"/>
                    <a:pt x="21156" y="139"/>
                    <a:pt x="20966" y="108"/>
                  </a:cubicBezTo>
                  <a:cubicBezTo>
                    <a:pt x="20803" y="53"/>
                    <a:pt x="20637" y="29"/>
                    <a:pt x="20473" y="29"/>
                  </a:cubicBezTo>
                  <a:cubicBezTo>
                    <a:pt x="20155" y="29"/>
                    <a:pt x="19843" y="120"/>
                    <a:pt x="19572" y="266"/>
                  </a:cubicBezTo>
                  <a:cubicBezTo>
                    <a:pt x="19541" y="298"/>
                    <a:pt x="19477" y="329"/>
                    <a:pt x="19446" y="361"/>
                  </a:cubicBezTo>
                  <a:cubicBezTo>
                    <a:pt x="18685" y="773"/>
                    <a:pt x="17767" y="1121"/>
                    <a:pt x="16785" y="1121"/>
                  </a:cubicBezTo>
                  <a:cubicBezTo>
                    <a:pt x="15772" y="1121"/>
                    <a:pt x="14854" y="773"/>
                    <a:pt x="14093" y="361"/>
                  </a:cubicBezTo>
                  <a:cubicBezTo>
                    <a:pt x="14030" y="298"/>
                    <a:pt x="13935" y="266"/>
                    <a:pt x="13840" y="203"/>
                  </a:cubicBezTo>
                  <a:cubicBezTo>
                    <a:pt x="13643" y="71"/>
                    <a:pt x="13401" y="1"/>
                    <a:pt x="13156"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53;p15">
              <a:extLst>
                <a:ext uri="{FF2B5EF4-FFF2-40B4-BE49-F238E27FC236}">
                  <a16:creationId xmlns:a16="http://schemas.microsoft.com/office/drawing/2014/main" id="{32C77072-C833-6BB4-D2C2-A98A70FE16BD}"/>
                </a:ext>
              </a:extLst>
            </p:cNvPr>
            <p:cNvSpPr/>
            <p:nvPr/>
          </p:nvSpPr>
          <p:spPr>
            <a:xfrm>
              <a:off x="1154498" y="1902221"/>
              <a:ext cx="300069" cy="73523"/>
            </a:xfrm>
            <a:custGeom>
              <a:avLst/>
              <a:gdLst/>
              <a:ahLst/>
              <a:cxnLst/>
              <a:rect l="l" t="t" r="r" b="b"/>
              <a:pathLst>
                <a:path w="9787" h="2398" extrusionOk="0">
                  <a:moveTo>
                    <a:pt x="1333" y="1"/>
                  </a:moveTo>
                  <a:cubicBezTo>
                    <a:pt x="1217" y="1"/>
                    <a:pt x="1100" y="15"/>
                    <a:pt x="982" y="44"/>
                  </a:cubicBezTo>
                  <a:cubicBezTo>
                    <a:pt x="729" y="108"/>
                    <a:pt x="380" y="203"/>
                    <a:pt x="0" y="361"/>
                  </a:cubicBezTo>
                  <a:cubicBezTo>
                    <a:pt x="0" y="361"/>
                    <a:pt x="2357" y="2397"/>
                    <a:pt x="5239" y="2397"/>
                  </a:cubicBezTo>
                  <a:cubicBezTo>
                    <a:pt x="6699" y="2397"/>
                    <a:pt x="8295" y="1874"/>
                    <a:pt x="9786" y="298"/>
                  </a:cubicBezTo>
                  <a:cubicBezTo>
                    <a:pt x="9564" y="234"/>
                    <a:pt x="9343" y="139"/>
                    <a:pt x="9153" y="108"/>
                  </a:cubicBezTo>
                  <a:cubicBezTo>
                    <a:pt x="8990" y="53"/>
                    <a:pt x="8824" y="29"/>
                    <a:pt x="8660" y="29"/>
                  </a:cubicBezTo>
                  <a:cubicBezTo>
                    <a:pt x="8342" y="29"/>
                    <a:pt x="8030" y="120"/>
                    <a:pt x="7759" y="266"/>
                  </a:cubicBezTo>
                  <a:cubicBezTo>
                    <a:pt x="6999" y="741"/>
                    <a:pt x="6017" y="1121"/>
                    <a:pt x="4972" y="1121"/>
                  </a:cubicBezTo>
                  <a:cubicBezTo>
                    <a:pt x="3864" y="1121"/>
                    <a:pt x="2850" y="678"/>
                    <a:pt x="2059" y="203"/>
                  </a:cubicBezTo>
                  <a:cubicBezTo>
                    <a:pt x="1840" y="71"/>
                    <a:pt x="1591" y="1"/>
                    <a:pt x="1333" y="1"/>
                  </a:cubicBez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54;p15">
              <a:extLst>
                <a:ext uri="{FF2B5EF4-FFF2-40B4-BE49-F238E27FC236}">
                  <a16:creationId xmlns:a16="http://schemas.microsoft.com/office/drawing/2014/main" id="{1ED9506C-D177-54DB-3969-A3A7DF3EE8D6}"/>
                </a:ext>
              </a:extLst>
            </p:cNvPr>
            <p:cNvSpPr/>
            <p:nvPr/>
          </p:nvSpPr>
          <p:spPr>
            <a:xfrm>
              <a:off x="923414" y="2345350"/>
              <a:ext cx="44672" cy="160229"/>
            </a:xfrm>
            <a:custGeom>
              <a:avLst/>
              <a:gdLst/>
              <a:ahLst/>
              <a:cxnLst/>
              <a:rect l="l" t="t" r="r" b="b"/>
              <a:pathLst>
                <a:path w="1457" h="5226" extrusionOk="0">
                  <a:moveTo>
                    <a:pt x="1457" y="1"/>
                  </a:moveTo>
                  <a:cubicBezTo>
                    <a:pt x="1457" y="1"/>
                    <a:pt x="792" y="2249"/>
                    <a:pt x="32" y="4973"/>
                  </a:cubicBezTo>
                  <a:cubicBezTo>
                    <a:pt x="32" y="5036"/>
                    <a:pt x="0" y="5099"/>
                    <a:pt x="0" y="5163"/>
                  </a:cubicBezTo>
                  <a:cubicBezTo>
                    <a:pt x="317" y="5194"/>
                    <a:pt x="633" y="5226"/>
                    <a:pt x="982" y="5226"/>
                  </a:cubicBezTo>
                  <a:cubicBezTo>
                    <a:pt x="982" y="5226"/>
                    <a:pt x="982" y="5226"/>
                    <a:pt x="982" y="5194"/>
                  </a:cubicBezTo>
                  <a:cubicBezTo>
                    <a:pt x="1235" y="2376"/>
                    <a:pt x="1457" y="1"/>
                    <a:pt x="1457" y="1"/>
                  </a:cubicBez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55;p15">
              <a:extLst>
                <a:ext uri="{FF2B5EF4-FFF2-40B4-BE49-F238E27FC236}">
                  <a16:creationId xmlns:a16="http://schemas.microsoft.com/office/drawing/2014/main" id="{B024544D-7820-F218-253C-0F7C824CD09F}"/>
                </a:ext>
              </a:extLst>
            </p:cNvPr>
            <p:cNvSpPr/>
            <p:nvPr/>
          </p:nvSpPr>
          <p:spPr>
            <a:xfrm>
              <a:off x="1454537" y="1911327"/>
              <a:ext cx="368993" cy="595233"/>
            </a:xfrm>
            <a:custGeom>
              <a:avLst/>
              <a:gdLst/>
              <a:ahLst/>
              <a:cxnLst/>
              <a:rect l="l" t="t" r="r" b="b"/>
              <a:pathLst>
                <a:path w="12035" h="19414" extrusionOk="0">
                  <a:moveTo>
                    <a:pt x="0" y="1"/>
                  </a:moveTo>
                  <a:cubicBezTo>
                    <a:pt x="0" y="1"/>
                    <a:pt x="7442" y="5543"/>
                    <a:pt x="9501" y="19414"/>
                  </a:cubicBezTo>
                  <a:cubicBezTo>
                    <a:pt x="10387" y="19319"/>
                    <a:pt x="11306" y="19129"/>
                    <a:pt x="12034" y="18749"/>
                  </a:cubicBezTo>
                  <a:cubicBezTo>
                    <a:pt x="9691" y="5004"/>
                    <a:pt x="2977" y="1077"/>
                    <a:pt x="0" y="1"/>
                  </a:cubicBez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56;p15">
              <a:extLst>
                <a:ext uri="{FF2B5EF4-FFF2-40B4-BE49-F238E27FC236}">
                  <a16:creationId xmlns:a16="http://schemas.microsoft.com/office/drawing/2014/main" id="{133723D2-C3AF-7AA3-DCDC-343F29C8C10B}"/>
                </a:ext>
              </a:extLst>
            </p:cNvPr>
            <p:cNvSpPr/>
            <p:nvPr/>
          </p:nvSpPr>
          <p:spPr>
            <a:xfrm>
              <a:off x="1170012" y="2289027"/>
              <a:ext cx="559330" cy="684791"/>
            </a:xfrm>
            <a:custGeom>
              <a:avLst/>
              <a:gdLst/>
              <a:ahLst/>
              <a:cxnLst/>
              <a:rect l="l" t="t" r="r" b="b"/>
              <a:pathLst>
                <a:path w="18243" h="22335" extrusionOk="0">
                  <a:moveTo>
                    <a:pt x="14315" y="1"/>
                  </a:moveTo>
                  <a:cubicBezTo>
                    <a:pt x="18242" y="16057"/>
                    <a:pt x="6620" y="20776"/>
                    <a:pt x="1" y="22169"/>
                  </a:cubicBezTo>
                  <a:cubicBezTo>
                    <a:pt x="1241" y="22271"/>
                    <a:pt x="2614" y="22335"/>
                    <a:pt x="4102" y="22335"/>
                  </a:cubicBezTo>
                  <a:cubicBezTo>
                    <a:pt x="7707" y="22335"/>
                    <a:pt x="11993" y="21960"/>
                    <a:pt x="16722" y="20839"/>
                  </a:cubicBezTo>
                  <a:cubicBezTo>
                    <a:pt x="16722" y="20839"/>
                    <a:pt x="16691" y="18875"/>
                    <a:pt x="16627" y="15804"/>
                  </a:cubicBezTo>
                  <a:cubicBezTo>
                    <a:pt x="16596" y="15170"/>
                    <a:pt x="16501" y="14727"/>
                    <a:pt x="16469" y="14030"/>
                  </a:cubicBezTo>
                  <a:cubicBezTo>
                    <a:pt x="16469" y="13745"/>
                    <a:pt x="16406" y="13080"/>
                    <a:pt x="16406" y="13080"/>
                  </a:cubicBezTo>
                  <a:cubicBezTo>
                    <a:pt x="16406" y="13080"/>
                    <a:pt x="16311" y="12162"/>
                    <a:pt x="16216" y="10958"/>
                  </a:cubicBezTo>
                  <a:cubicBezTo>
                    <a:pt x="16216" y="10895"/>
                    <a:pt x="16216" y="10832"/>
                    <a:pt x="16216" y="10737"/>
                  </a:cubicBezTo>
                  <a:cubicBezTo>
                    <a:pt x="16057" y="9090"/>
                    <a:pt x="15931" y="7728"/>
                    <a:pt x="15867" y="7126"/>
                  </a:cubicBezTo>
                  <a:cubicBezTo>
                    <a:pt x="15677" y="5416"/>
                    <a:pt x="14664" y="1331"/>
                    <a:pt x="14315" y="1"/>
                  </a:cubicBez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2431;p83">
            <a:extLst>
              <a:ext uri="{FF2B5EF4-FFF2-40B4-BE49-F238E27FC236}">
                <a16:creationId xmlns:a16="http://schemas.microsoft.com/office/drawing/2014/main" id="{30AB9B9A-131D-22BB-4559-19F479167FD8}"/>
              </a:ext>
            </a:extLst>
          </p:cNvPr>
          <p:cNvSpPr txBox="1">
            <a:spLocks/>
          </p:cNvSpPr>
          <p:nvPr/>
        </p:nvSpPr>
        <p:spPr>
          <a:xfrm>
            <a:off x="2186221" y="2207179"/>
            <a:ext cx="2313300" cy="665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nSpc>
                <a:spcPct val="200000"/>
              </a:lnSpc>
              <a:buClr>
                <a:schemeClr val="tx1"/>
              </a:buClr>
              <a:buFont typeface="+mj-lt"/>
              <a:buAutoNum type="arabicPeriod"/>
            </a:pPr>
            <a:r>
              <a:rPr lang="en-US" err="1">
                <a:solidFill>
                  <a:schemeClr val="accent6"/>
                </a:solidFill>
                <a:latin typeface="Cairo" panose="020B0604020202020204" charset="-78"/>
                <a:cs typeface="Cairo" panose="020B0604020202020204" charset="-78"/>
              </a:rPr>
              <a:t>Negación</a:t>
            </a:r>
            <a:endParaRPr lang="en-US">
              <a:solidFill>
                <a:schemeClr val="accent6"/>
              </a:solidFill>
              <a:latin typeface="Cairo" panose="020B0604020202020204" charset="-78"/>
              <a:cs typeface="Cairo" panose="020B0604020202020204" charset="-78"/>
            </a:endParaRPr>
          </a:p>
          <a:p>
            <a:pPr marL="342900" indent="-342900">
              <a:lnSpc>
                <a:spcPct val="200000"/>
              </a:lnSpc>
              <a:buClr>
                <a:schemeClr val="tx1"/>
              </a:buClr>
              <a:buFont typeface="+mj-lt"/>
              <a:buAutoNum type="arabicPeriod"/>
            </a:pPr>
            <a:r>
              <a:rPr lang="en-US" err="1">
                <a:solidFill>
                  <a:schemeClr val="tx1"/>
                </a:solidFill>
                <a:latin typeface="Cairo" panose="020B0604020202020204" charset="-78"/>
                <a:cs typeface="Cairo" panose="020B0604020202020204" charset="-78"/>
              </a:rPr>
              <a:t>Enojo</a:t>
            </a:r>
            <a:endParaRPr lang="en-US">
              <a:solidFill>
                <a:schemeClr val="tx1"/>
              </a:solidFill>
              <a:latin typeface="Cairo" panose="020B0604020202020204" charset="-78"/>
              <a:cs typeface="Cairo" panose="020B0604020202020204" charset="-78"/>
            </a:endParaRPr>
          </a:p>
          <a:p>
            <a:pPr marL="342900" indent="-342900">
              <a:lnSpc>
                <a:spcPct val="200000"/>
              </a:lnSpc>
              <a:buClr>
                <a:schemeClr val="tx1"/>
              </a:buClr>
              <a:buFont typeface="+mj-lt"/>
              <a:buAutoNum type="arabicPeriod"/>
            </a:pPr>
            <a:r>
              <a:rPr lang="en-US" err="1">
                <a:solidFill>
                  <a:schemeClr val="tx1"/>
                </a:solidFill>
                <a:latin typeface="Cairo" panose="020B0604020202020204" charset="-78"/>
                <a:cs typeface="Cairo" panose="020B0604020202020204" charset="-78"/>
              </a:rPr>
              <a:t>Negociación</a:t>
            </a:r>
            <a:endParaRPr lang="en-US">
              <a:solidFill>
                <a:schemeClr val="tx1"/>
              </a:solidFill>
              <a:latin typeface="Cairo" panose="020B0604020202020204" charset="-78"/>
              <a:cs typeface="Cairo" panose="020B0604020202020204" charset="-78"/>
            </a:endParaRPr>
          </a:p>
          <a:p>
            <a:pPr marL="342900" indent="-342900">
              <a:lnSpc>
                <a:spcPct val="200000"/>
              </a:lnSpc>
              <a:buClr>
                <a:schemeClr val="tx1"/>
              </a:buClr>
              <a:buFont typeface="+mj-lt"/>
              <a:buAutoNum type="arabicPeriod"/>
            </a:pPr>
            <a:r>
              <a:rPr lang="en-US" err="1">
                <a:solidFill>
                  <a:schemeClr val="tx1"/>
                </a:solidFill>
                <a:latin typeface="Cairo" panose="020B0604020202020204" charset="-78"/>
                <a:cs typeface="Cairo" panose="020B0604020202020204" charset="-78"/>
              </a:rPr>
              <a:t>Depresión</a:t>
            </a:r>
            <a:endParaRPr lang="en-US">
              <a:solidFill>
                <a:schemeClr val="tx1"/>
              </a:solidFill>
              <a:latin typeface="Cairo" panose="020B0604020202020204" charset="-78"/>
              <a:cs typeface="Cairo" panose="020B0604020202020204" charset="-78"/>
            </a:endParaRPr>
          </a:p>
          <a:p>
            <a:pPr marL="342900" indent="-342900">
              <a:lnSpc>
                <a:spcPct val="200000"/>
              </a:lnSpc>
              <a:buClr>
                <a:schemeClr val="tx1"/>
              </a:buClr>
              <a:buFont typeface="+mj-lt"/>
              <a:buAutoNum type="arabicPeriod"/>
            </a:pPr>
            <a:r>
              <a:rPr lang="en-US" err="1">
                <a:solidFill>
                  <a:schemeClr val="tx1"/>
                </a:solidFill>
                <a:latin typeface="Cairo" panose="020B0604020202020204" charset="-78"/>
                <a:cs typeface="Cairo" panose="020B0604020202020204" charset="-78"/>
              </a:rPr>
              <a:t>Aceptación</a:t>
            </a:r>
            <a:endParaRPr lang="en-US">
              <a:solidFill>
                <a:schemeClr val="tx1"/>
              </a:solidFill>
              <a:latin typeface="Cairo" panose="020B0604020202020204" charset="-78"/>
              <a:cs typeface="Cairo" panose="020B0604020202020204" charset="-78"/>
            </a:endParaRPr>
          </a:p>
        </p:txBody>
      </p:sp>
      <p:pic>
        <p:nvPicPr>
          <p:cNvPr id="40" name="Picture 39">
            <a:extLst>
              <a:ext uri="{FF2B5EF4-FFF2-40B4-BE49-F238E27FC236}">
                <a16:creationId xmlns:a16="http://schemas.microsoft.com/office/drawing/2014/main" id="{6C15846C-4080-1002-885C-172C8E4C8CA8}"/>
              </a:ext>
            </a:extLst>
          </p:cNvPr>
          <p:cNvPicPr>
            <a:picLocks noChangeAspect="1"/>
          </p:cNvPicPr>
          <p:nvPr/>
        </p:nvPicPr>
        <p:blipFill>
          <a:blip r:embed="rId2"/>
          <a:stretch>
            <a:fillRect/>
          </a:stretch>
        </p:blipFill>
        <p:spPr>
          <a:xfrm>
            <a:off x="5219014" y="1962928"/>
            <a:ext cx="1652159" cy="1243692"/>
          </a:xfrm>
          <a:prstGeom prst="rect">
            <a:avLst/>
          </a:prstGeom>
        </p:spPr>
      </p:pic>
      <p:pic>
        <p:nvPicPr>
          <p:cNvPr id="1026" name="Picture 2">
            <a:extLst>
              <a:ext uri="{FF2B5EF4-FFF2-40B4-BE49-F238E27FC236}">
                <a16:creationId xmlns:a16="http://schemas.microsoft.com/office/drawing/2014/main" id="{23A93446-E1BB-F2C4-5DC7-92BB1DE11F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7585" y="1154077"/>
            <a:ext cx="3265778" cy="3036190"/>
          </a:xfrm>
          <a:prstGeom prst="rect">
            <a:avLst/>
          </a:prstGeom>
          <a:noFill/>
          <a:extLst>
            <a:ext uri="{909E8E84-426E-40DD-AFC4-6F175D3DCCD1}">
              <a14:hiddenFill xmlns:a14="http://schemas.microsoft.com/office/drawing/2010/main">
                <a:solidFill>
                  <a:srgbClr val="FFFFFF"/>
                </a:solidFill>
              </a14:hiddenFill>
            </a:ext>
          </a:extLst>
        </p:spPr>
      </p:pic>
      <p:grpSp>
        <p:nvGrpSpPr>
          <p:cNvPr id="48" name="Group 47">
            <a:extLst>
              <a:ext uri="{FF2B5EF4-FFF2-40B4-BE49-F238E27FC236}">
                <a16:creationId xmlns:a16="http://schemas.microsoft.com/office/drawing/2014/main" id="{68668898-BD92-7FC5-909E-587AD638B99C}"/>
              </a:ext>
            </a:extLst>
          </p:cNvPr>
          <p:cNvGrpSpPr/>
          <p:nvPr/>
        </p:nvGrpSpPr>
        <p:grpSpPr>
          <a:xfrm>
            <a:off x="7576122" y="1517871"/>
            <a:ext cx="987000" cy="2260599"/>
            <a:chOff x="4198315" y="1706231"/>
            <a:chExt cx="987000" cy="2260599"/>
          </a:xfrm>
        </p:grpSpPr>
        <p:sp>
          <p:nvSpPr>
            <p:cNvPr id="47" name="Google Shape;1526;p71">
              <a:extLst>
                <a:ext uri="{FF2B5EF4-FFF2-40B4-BE49-F238E27FC236}">
                  <a16:creationId xmlns:a16="http://schemas.microsoft.com/office/drawing/2014/main" id="{879E6253-50E2-99A7-9164-8571FAA67BBE}"/>
                </a:ext>
              </a:extLst>
            </p:cNvPr>
            <p:cNvSpPr/>
            <p:nvPr/>
          </p:nvSpPr>
          <p:spPr>
            <a:xfrm>
              <a:off x="4218869" y="3080030"/>
              <a:ext cx="886800" cy="886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25;p71">
              <a:extLst>
                <a:ext uri="{FF2B5EF4-FFF2-40B4-BE49-F238E27FC236}">
                  <a16:creationId xmlns:a16="http://schemas.microsoft.com/office/drawing/2014/main" id="{05834599-496A-0C46-14ED-02CB9661CF07}"/>
                </a:ext>
              </a:extLst>
            </p:cNvPr>
            <p:cNvSpPr/>
            <p:nvPr/>
          </p:nvSpPr>
          <p:spPr>
            <a:xfrm>
              <a:off x="4248415" y="1706231"/>
              <a:ext cx="886800" cy="886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27;p71">
              <a:extLst>
                <a:ext uri="{FF2B5EF4-FFF2-40B4-BE49-F238E27FC236}">
                  <a16:creationId xmlns:a16="http://schemas.microsoft.com/office/drawing/2014/main" id="{CAB395DE-F125-68F0-660D-721D9FE014A6}"/>
                </a:ext>
              </a:extLst>
            </p:cNvPr>
            <p:cNvSpPr txBox="1"/>
            <p:nvPr/>
          </p:nvSpPr>
          <p:spPr>
            <a:xfrm>
              <a:off x="4198315" y="1902131"/>
              <a:ext cx="987000" cy="49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dk1"/>
                  </a:solidFill>
                  <a:latin typeface="Bungee"/>
                  <a:ea typeface="Bungee"/>
                  <a:cs typeface="Bungee"/>
                  <a:sym typeface="Bungee"/>
                </a:rPr>
                <a:t>50%</a:t>
              </a:r>
              <a:endParaRPr sz="2500">
                <a:solidFill>
                  <a:schemeClr val="dk1"/>
                </a:solidFill>
                <a:latin typeface="Bungee"/>
                <a:ea typeface="Bungee"/>
                <a:cs typeface="Bungee"/>
                <a:sym typeface="Bungee"/>
              </a:endParaRPr>
            </a:p>
          </p:txBody>
        </p:sp>
        <p:sp>
          <p:nvSpPr>
            <p:cNvPr id="46" name="Google Shape;1528;p71">
              <a:extLst>
                <a:ext uri="{FF2B5EF4-FFF2-40B4-BE49-F238E27FC236}">
                  <a16:creationId xmlns:a16="http://schemas.microsoft.com/office/drawing/2014/main" id="{812D8322-A645-BD86-AA35-C609EFE0FDBD}"/>
                </a:ext>
              </a:extLst>
            </p:cNvPr>
            <p:cNvSpPr txBox="1"/>
            <p:nvPr/>
          </p:nvSpPr>
          <p:spPr>
            <a:xfrm>
              <a:off x="4198315" y="3290111"/>
              <a:ext cx="987000" cy="49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lt1"/>
                  </a:solidFill>
                  <a:latin typeface="Bungee"/>
                  <a:ea typeface="Bungee"/>
                  <a:cs typeface="Bungee"/>
                  <a:sym typeface="Bungee"/>
                </a:rPr>
                <a:t>50%</a:t>
              </a:r>
              <a:endParaRPr sz="2500">
                <a:solidFill>
                  <a:schemeClr val="lt1"/>
                </a:solidFill>
                <a:latin typeface="Bungee"/>
                <a:ea typeface="Bungee"/>
                <a:cs typeface="Bungee"/>
                <a:sym typeface="Bungee"/>
              </a:endParaRPr>
            </a:p>
          </p:txBody>
        </p:sp>
      </p:grpSp>
    </p:spTree>
    <p:extLst>
      <p:ext uri="{BB962C8B-B14F-4D97-AF65-F5344CB8AC3E}">
        <p14:creationId xmlns:p14="http://schemas.microsoft.com/office/powerpoint/2010/main" val="1675867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15"/>
        <p:cNvGrpSpPr/>
        <p:nvPr/>
      </p:nvGrpSpPr>
      <p:grpSpPr>
        <a:xfrm>
          <a:off x="0" y="0"/>
          <a:ext cx="0" cy="0"/>
          <a:chOff x="0" y="0"/>
          <a:chExt cx="0" cy="0"/>
        </a:xfrm>
      </p:grpSpPr>
      <p:sp>
        <p:nvSpPr>
          <p:cNvPr id="3263" name="Google Shape;3263;p95"/>
          <p:cNvSpPr txBox="1">
            <a:spLocks noGrp="1"/>
          </p:cNvSpPr>
          <p:nvPr>
            <p:ph type="title"/>
          </p:nvPr>
        </p:nvSpPr>
        <p:spPr>
          <a:xfrm>
            <a:off x="4548327" y="785827"/>
            <a:ext cx="4496614" cy="73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a:solidFill>
                  <a:schemeClr val="tx1"/>
                </a:solidFill>
              </a:rPr>
              <a:t>Económico</a:t>
            </a:r>
            <a:endParaRPr sz="3600">
              <a:solidFill>
                <a:schemeClr val="tx1"/>
              </a:solidFill>
            </a:endParaRPr>
          </a:p>
        </p:txBody>
      </p:sp>
      <p:sp>
        <p:nvSpPr>
          <p:cNvPr id="3265" name="Google Shape;3265;p95"/>
          <p:cNvSpPr txBox="1">
            <a:spLocks noGrp="1"/>
          </p:cNvSpPr>
          <p:nvPr>
            <p:ph type="subTitle" idx="1"/>
          </p:nvPr>
        </p:nvSpPr>
        <p:spPr>
          <a:xfrm>
            <a:off x="4681282" y="1485910"/>
            <a:ext cx="4363660" cy="739500"/>
          </a:xfrm>
          <a:prstGeom prst="rect">
            <a:avLst/>
          </a:prstGeom>
        </p:spPr>
        <p:txBody>
          <a:bodyPr spcFirstLastPara="1" wrap="square" lIns="91425" tIns="91425" rIns="91425" bIns="91425" anchor="t" anchorCtr="0">
            <a:noAutofit/>
          </a:bodyPr>
          <a:lstStyle/>
          <a:p>
            <a:pPr marL="285750" lvl="0" indent="-285750" algn="l">
              <a:buFont typeface="Arial" panose="020B0604020202020204" pitchFamily="34" charset="0"/>
              <a:buChar char="•"/>
            </a:pPr>
            <a:r>
              <a:rPr lang="es-PR"/>
              <a:t>Los costos médicos directos e indirectos son más de $327 billones al año.</a:t>
            </a:r>
          </a:p>
          <a:p>
            <a:pPr marL="285750" lvl="0" indent="-285750" algn="l">
              <a:buFont typeface="Arial" panose="020B0604020202020204" pitchFamily="34" charset="0"/>
              <a:buChar char="•"/>
            </a:pPr>
            <a:endParaRPr lang="es-PR"/>
          </a:p>
          <a:p>
            <a:pPr marL="285750" lvl="0" indent="-285750" algn="l">
              <a:buFont typeface="Arial" panose="020B0604020202020204" pitchFamily="34" charset="0"/>
              <a:buChar char="•"/>
            </a:pPr>
            <a:r>
              <a:rPr lang="es-PR"/>
              <a:t>Los costos médicos son dos veces mas altos que el de una persona que no tenga diabetes.</a:t>
            </a:r>
          </a:p>
          <a:p>
            <a:pPr marL="285750" lvl="0" indent="-285750" algn="l">
              <a:buFont typeface="Arial" panose="020B0604020202020204" pitchFamily="34" charset="0"/>
              <a:buChar char="•"/>
            </a:pPr>
            <a:endParaRPr/>
          </a:p>
        </p:txBody>
      </p:sp>
      <p:sp>
        <p:nvSpPr>
          <p:cNvPr id="3266" name="Google Shape;3266;p95"/>
          <p:cNvSpPr/>
          <p:nvPr/>
        </p:nvSpPr>
        <p:spPr>
          <a:xfrm>
            <a:off x="6044021" y="443750"/>
            <a:ext cx="207053" cy="207082"/>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95"/>
          <p:cNvSpPr/>
          <p:nvPr/>
        </p:nvSpPr>
        <p:spPr>
          <a:xfrm>
            <a:off x="5812799" y="4238128"/>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54;p13">
            <a:extLst>
              <a:ext uri="{FF2B5EF4-FFF2-40B4-BE49-F238E27FC236}">
                <a16:creationId xmlns:a16="http://schemas.microsoft.com/office/drawing/2014/main" id="{FD14C787-A72F-E71D-FF5E-4331CC4EFCCA}"/>
              </a:ext>
            </a:extLst>
          </p:cNvPr>
          <p:cNvGrpSpPr/>
          <p:nvPr/>
        </p:nvGrpSpPr>
        <p:grpSpPr>
          <a:xfrm>
            <a:off x="-424508" y="547291"/>
            <a:ext cx="5105790" cy="4466442"/>
            <a:chOff x="-11275" y="1150125"/>
            <a:chExt cx="4295925" cy="3699750"/>
          </a:xfrm>
        </p:grpSpPr>
        <p:sp>
          <p:nvSpPr>
            <p:cNvPr id="3" name="Google Shape;55;p13">
              <a:extLst>
                <a:ext uri="{FF2B5EF4-FFF2-40B4-BE49-F238E27FC236}">
                  <a16:creationId xmlns:a16="http://schemas.microsoft.com/office/drawing/2014/main" id="{E756F71F-ADD1-39B9-76AE-A7C66D202261}"/>
                </a:ext>
              </a:extLst>
            </p:cNvPr>
            <p:cNvSpPr/>
            <p:nvPr/>
          </p:nvSpPr>
          <p:spPr>
            <a:xfrm>
              <a:off x="1106625" y="1150125"/>
              <a:ext cx="2984850" cy="2985600"/>
            </a:xfrm>
            <a:custGeom>
              <a:avLst/>
              <a:gdLst/>
              <a:ahLst/>
              <a:cxnLst/>
              <a:rect l="l" t="t" r="r" b="b"/>
              <a:pathLst>
                <a:path w="119394" h="119424" extrusionOk="0">
                  <a:moveTo>
                    <a:pt x="59697" y="13713"/>
                  </a:moveTo>
                  <a:cubicBezTo>
                    <a:pt x="85096" y="13713"/>
                    <a:pt x="105712" y="34298"/>
                    <a:pt x="105712" y="59728"/>
                  </a:cubicBezTo>
                  <a:cubicBezTo>
                    <a:pt x="105712" y="85127"/>
                    <a:pt x="85096" y="105743"/>
                    <a:pt x="59697" y="105743"/>
                  </a:cubicBezTo>
                  <a:cubicBezTo>
                    <a:pt x="34267" y="105743"/>
                    <a:pt x="13682" y="85127"/>
                    <a:pt x="13682" y="59728"/>
                  </a:cubicBezTo>
                  <a:cubicBezTo>
                    <a:pt x="13682" y="34298"/>
                    <a:pt x="34267" y="13713"/>
                    <a:pt x="59697" y="13713"/>
                  </a:cubicBezTo>
                  <a:close/>
                  <a:moveTo>
                    <a:pt x="59697" y="1"/>
                  </a:moveTo>
                  <a:cubicBezTo>
                    <a:pt x="26730" y="1"/>
                    <a:pt x="1" y="26761"/>
                    <a:pt x="1" y="59728"/>
                  </a:cubicBezTo>
                  <a:cubicBezTo>
                    <a:pt x="1" y="92695"/>
                    <a:pt x="26730" y="119424"/>
                    <a:pt x="59697" y="119424"/>
                  </a:cubicBezTo>
                  <a:cubicBezTo>
                    <a:pt x="92665" y="119424"/>
                    <a:pt x="119393" y="92695"/>
                    <a:pt x="119393" y="59728"/>
                  </a:cubicBezTo>
                  <a:cubicBezTo>
                    <a:pt x="119393" y="26729"/>
                    <a:pt x="92665" y="1"/>
                    <a:pt x="59697" y="1"/>
                  </a:cubicBezTo>
                  <a:close/>
                </a:path>
              </a:pathLst>
            </a:cu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6;p13">
              <a:extLst>
                <a:ext uri="{FF2B5EF4-FFF2-40B4-BE49-F238E27FC236}">
                  <a16:creationId xmlns:a16="http://schemas.microsoft.com/office/drawing/2014/main" id="{535570E7-F098-2720-5A48-AF5C10BB2015}"/>
                </a:ext>
              </a:extLst>
            </p:cNvPr>
            <p:cNvSpPr/>
            <p:nvPr/>
          </p:nvSpPr>
          <p:spPr>
            <a:xfrm>
              <a:off x="1240450" y="1489775"/>
              <a:ext cx="2851025" cy="2629450"/>
            </a:xfrm>
            <a:custGeom>
              <a:avLst/>
              <a:gdLst/>
              <a:ahLst/>
              <a:cxnLst/>
              <a:rect l="l" t="t" r="r" b="b"/>
              <a:pathLst>
                <a:path w="114041" h="105178" extrusionOk="0">
                  <a:moveTo>
                    <a:pt x="92252" y="0"/>
                  </a:moveTo>
                  <a:cubicBezTo>
                    <a:pt x="100549" y="7316"/>
                    <a:pt x="110842" y="20617"/>
                    <a:pt x="110462" y="41328"/>
                  </a:cubicBezTo>
                  <a:cubicBezTo>
                    <a:pt x="109702" y="60678"/>
                    <a:pt x="96939" y="82973"/>
                    <a:pt x="71762" y="88737"/>
                  </a:cubicBezTo>
                  <a:cubicBezTo>
                    <a:pt x="66378" y="90922"/>
                    <a:pt x="60520" y="92157"/>
                    <a:pt x="54344" y="92157"/>
                  </a:cubicBezTo>
                  <a:cubicBezTo>
                    <a:pt x="28914" y="92157"/>
                    <a:pt x="8329" y="71541"/>
                    <a:pt x="8329" y="46142"/>
                  </a:cubicBezTo>
                  <a:cubicBezTo>
                    <a:pt x="8329" y="42975"/>
                    <a:pt x="8646" y="39903"/>
                    <a:pt x="9247" y="36926"/>
                  </a:cubicBezTo>
                  <a:lnTo>
                    <a:pt x="9247" y="36926"/>
                  </a:lnTo>
                  <a:cubicBezTo>
                    <a:pt x="0" y="61026"/>
                    <a:pt x="11433" y="84050"/>
                    <a:pt x="27109" y="95419"/>
                  </a:cubicBezTo>
                  <a:cubicBezTo>
                    <a:pt x="37737" y="102856"/>
                    <a:pt x="48280" y="105177"/>
                    <a:pt x="57303" y="105177"/>
                  </a:cubicBezTo>
                  <a:cubicBezTo>
                    <a:pt x="62880" y="105177"/>
                    <a:pt x="67876" y="104291"/>
                    <a:pt x="71952" y="103178"/>
                  </a:cubicBezTo>
                  <a:cubicBezTo>
                    <a:pt x="96337" y="95672"/>
                    <a:pt x="114040" y="72966"/>
                    <a:pt x="114040" y="46142"/>
                  </a:cubicBezTo>
                  <a:cubicBezTo>
                    <a:pt x="114040" y="27552"/>
                    <a:pt x="105553" y="10958"/>
                    <a:pt x="92252" y="0"/>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7;p13">
              <a:extLst>
                <a:ext uri="{FF2B5EF4-FFF2-40B4-BE49-F238E27FC236}">
                  <a16:creationId xmlns:a16="http://schemas.microsoft.com/office/drawing/2014/main" id="{288F1415-A6A6-939E-3B3E-17EAD0CFA120}"/>
                </a:ext>
              </a:extLst>
            </p:cNvPr>
            <p:cNvSpPr/>
            <p:nvPr/>
          </p:nvSpPr>
          <p:spPr>
            <a:xfrm>
              <a:off x="1105850" y="1354425"/>
              <a:ext cx="2132150" cy="2781300"/>
            </a:xfrm>
            <a:custGeom>
              <a:avLst/>
              <a:gdLst/>
              <a:ahLst/>
              <a:cxnLst/>
              <a:rect l="l" t="t" r="r" b="b"/>
              <a:pathLst>
                <a:path w="85286" h="111252" extrusionOk="0">
                  <a:moveTo>
                    <a:pt x="51748" y="1"/>
                  </a:moveTo>
                  <a:cubicBezTo>
                    <a:pt x="41689" y="1"/>
                    <a:pt x="32006" y="2953"/>
                    <a:pt x="24322" y="7726"/>
                  </a:cubicBezTo>
                  <a:cubicBezTo>
                    <a:pt x="6936" y="19000"/>
                    <a:pt x="1679" y="34962"/>
                    <a:pt x="285" y="45919"/>
                  </a:cubicBezTo>
                  <a:cubicBezTo>
                    <a:pt x="95" y="47787"/>
                    <a:pt x="0" y="49656"/>
                    <a:pt x="0" y="51556"/>
                  </a:cubicBezTo>
                  <a:cubicBezTo>
                    <a:pt x="0" y="84523"/>
                    <a:pt x="26761" y="111252"/>
                    <a:pt x="59728" y="111252"/>
                  </a:cubicBezTo>
                  <a:cubicBezTo>
                    <a:pt x="65872" y="111252"/>
                    <a:pt x="71762" y="110334"/>
                    <a:pt x="77368" y="108592"/>
                  </a:cubicBezTo>
                  <a:lnTo>
                    <a:pt x="77368" y="108592"/>
                  </a:lnTo>
                  <a:cubicBezTo>
                    <a:pt x="73279" y="109705"/>
                    <a:pt x="68280" y="110591"/>
                    <a:pt x="62703" y="110591"/>
                  </a:cubicBezTo>
                  <a:cubicBezTo>
                    <a:pt x="53679" y="110591"/>
                    <a:pt x="43140" y="108270"/>
                    <a:pt x="32493" y="100833"/>
                  </a:cubicBezTo>
                  <a:cubicBezTo>
                    <a:pt x="16817" y="89464"/>
                    <a:pt x="5416" y="66440"/>
                    <a:pt x="14631" y="42340"/>
                  </a:cubicBezTo>
                  <a:cubicBezTo>
                    <a:pt x="18875" y="21344"/>
                    <a:pt x="37465" y="5541"/>
                    <a:pt x="59728" y="5541"/>
                  </a:cubicBezTo>
                  <a:cubicBezTo>
                    <a:pt x="69166" y="5541"/>
                    <a:pt x="77970" y="8391"/>
                    <a:pt x="85285" y="13268"/>
                  </a:cubicBezTo>
                  <a:cubicBezTo>
                    <a:pt x="75234" y="3859"/>
                    <a:pt x="63246" y="1"/>
                    <a:pt x="51748" y="1"/>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8;p13">
              <a:extLst>
                <a:ext uri="{FF2B5EF4-FFF2-40B4-BE49-F238E27FC236}">
                  <a16:creationId xmlns:a16="http://schemas.microsoft.com/office/drawing/2014/main" id="{199829E2-FD43-2A69-D32A-9F5639C6C490}"/>
                </a:ext>
              </a:extLst>
            </p:cNvPr>
            <p:cNvSpPr/>
            <p:nvPr/>
          </p:nvSpPr>
          <p:spPr>
            <a:xfrm>
              <a:off x="2527775" y="3093800"/>
              <a:ext cx="141750" cy="133825"/>
            </a:xfrm>
            <a:custGeom>
              <a:avLst/>
              <a:gdLst/>
              <a:ahLst/>
              <a:cxnLst/>
              <a:rect l="l" t="t" r="r" b="b"/>
              <a:pathLst>
                <a:path w="5670" h="5353" extrusionOk="0">
                  <a:moveTo>
                    <a:pt x="1" y="1"/>
                  </a:moveTo>
                  <a:lnTo>
                    <a:pt x="1" y="5353"/>
                  </a:lnTo>
                  <a:lnTo>
                    <a:pt x="5670" y="5353"/>
                  </a:lnTo>
                  <a:lnTo>
                    <a:pt x="5670" y="1"/>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9;p13">
              <a:extLst>
                <a:ext uri="{FF2B5EF4-FFF2-40B4-BE49-F238E27FC236}">
                  <a16:creationId xmlns:a16="http://schemas.microsoft.com/office/drawing/2014/main" id="{5980D28A-4C0E-967D-401E-89270E5B7575}"/>
                </a:ext>
              </a:extLst>
            </p:cNvPr>
            <p:cNvSpPr/>
            <p:nvPr/>
          </p:nvSpPr>
          <p:spPr>
            <a:xfrm>
              <a:off x="2500875" y="2753375"/>
              <a:ext cx="196375" cy="407750"/>
            </a:xfrm>
            <a:custGeom>
              <a:avLst/>
              <a:gdLst/>
              <a:ahLst/>
              <a:cxnLst/>
              <a:rect l="l" t="t" r="r" b="b"/>
              <a:pathLst>
                <a:path w="7855" h="16310" extrusionOk="0">
                  <a:moveTo>
                    <a:pt x="0" y="0"/>
                  </a:moveTo>
                  <a:lnTo>
                    <a:pt x="0" y="13966"/>
                  </a:lnTo>
                  <a:cubicBezTo>
                    <a:pt x="0" y="15264"/>
                    <a:pt x="1045" y="16310"/>
                    <a:pt x="2344" y="16310"/>
                  </a:cubicBezTo>
                  <a:lnTo>
                    <a:pt x="5479" y="16310"/>
                  </a:lnTo>
                  <a:cubicBezTo>
                    <a:pt x="6777" y="16310"/>
                    <a:pt x="7854" y="15264"/>
                    <a:pt x="7854" y="13966"/>
                  </a:cubicBezTo>
                  <a:lnTo>
                    <a:pt x="7854" y="0"/>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0;p13">
              <a:extLst>
                <a:ext uri="{FF2B5EF4-FFF2-40B4-BE49-F238E27FC236}">
                  <a16:creationId xmlns:a16="http://schemas.microsoft.com/office/drawing/2014/main" id="{0F38CE11-70ED-1AC0-85D1-8F9F8D1A8BBE}"/>
                </a:ext>
              </a:extLst>
            </p:cNvPr>
            <p:cNvSpPr/>
            <p:nvPr/>
          </p:nvSpPr>
          <p:spPr>
            <a:xfrm>
              <a:off x="2591125" y="2808775"/>
              <a:ext cx="15850" cy="224100"/>
            </a:xfrm>
            <a:custGeom>
              <a:avLst/>
              <a:gdLst/>
              <a:ahLst/>
              <a:cxnLst/>
              <a:rect l="l" t="t" r="r" b="b"/>
              <a:pathLst>
                <a:path w="634" h="8964" extrusionOk="0">
                  <a:moveTo>
                    <a:pt x="317" y="1"/>
                  </a:moveTo>
                  <a:cubicBezTo>
                    <a:pt x="127" y="1"/>
                    <a:pt x="0" y="159"/>
                    <a:pt x="0" y="318"/>
                  </a:cubicBezTo>
                  <a:lnTo>
                    <a:pt x="0" y="8646"/>
                  </a:lnTo>
                  <a:cubicBezTo>
                    <a:pt x="0" y="8805"/>
                    <a:pt x="127" y="8963"/>
                    <a:pt x="317" y="8963"/>
                  </a:cubicBezTo>
                  <a:cubicBezTo>
                    <a:pt x="476" y="8963"/>
                    <a:pt x="634" y="8805"/>
                    <a:pt x="634" y="8646"/>
                  </a:cubicBezTo>
                  <a:lnTo>
                    <a:pt x="634" y="318"/>
                  </a:lnTo>
                  <a:cubicBezTo>
                    <a:pt x="634" y="159"/>
                    <a:pt x="476" y="1"/>
                    <a:pt x="317"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1;p13">
              <a:extLst>
                <a:ext uri="{FF2B5EF4-FFF2-40B4-BE49-F238E27FC236}">
                  <a16:creationId xmlns:a16="http://schemas.microsoft.com/office/drawing/2014/main" id="{F7EAB5AD-7518-D931-ADD2-38C2493D0F4F}"/>
                </a:ext>
              </a:extLst>
            </p:cNvPr>
            <p:cNvSpPr/>
            <p:nvPr/>
          </p:nvSpPr>
          <p:spPr>
            <a:xfrm>
              <a:off x="2640200" y="2808775"/>
              <a:ext cx="15075" cy="175000"/>
            </a:xfrm>
            <a:custGeom>
              <a:avLst/>
              <a:gdLst/>
              <a:ahLst/>
              <a:cxnLst/>
              <a:rect l="l" t="t" r="r" b="b"/>
              <a:pathLst>
                <a:path w="603" h="7000" extrusionOk="0">
                  <a:moveTo>
                    <a:pt x="286" y="1"/>
                  </a:moveTo>
                  <a:cubicBezTo>
                    <a:pt x="128" y="1"/>
                    <a:pt x="1" y="159"/>
                    <a:pt x="1" y="318"/>
                  </a:cubicBezTo>
                  <a:lnTo>
                    <a:pt x="1" y="6683"/>
                  </a:lnTo>
                  <a:cubicBezTo>
                    <a:pt x="1" y="6873"/>
                    <a:pt x="128" y="7000"/>
                    <a:pt x="286" y="7000"/>
                  </a:cubicBezTo>
                  <a:cubicBezTo>
                    <a:pt x="476" y="7000"/>
                    <a:pt x="603" y="6873"/>
                    <a:pt x="603" y="6683"/>
                  </a:cubicBezTo>
                  <a:lnTo>
                    <a:pt x="603" y="318"/>
                  </a:lnTo>
                  <a:cubicBezTo>
                    <a:pt x="603" y="159"/>
                    <a:pt x="476" y="1"/>
                    <a:pt x="286"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2;p13">
              <a:extLst>
                <a:ext uri="{FF2B5EF4-FFF2-40B4-BE49-F238E27FC236}">
                  <a16:creationId xmlns:a16="http://schemas.microsoft.com/office/drawing/2014/main" id="{B2BFC4C2-9310-124F-C5D5-5B7E2446EF04}"/>
                </a:ext>
              </a:extLst>
            </p:cNvPr>
            <p:cNvSpPr/>
            <p:nvPr/>
          </p:nvSpPr>
          <p:spPr>
            <a:xfrm>
              <a:off x="2542825" y="2808775"/>
              <a:ext cx="15075" cy="175000"/>
            </a:xfrm>
            <a:custGeom>
              <a:avLst/>
              <a:gdLst/>
              <a:ahLst/>
              <a:cxnLst/>
              <a:rect l="l" t="t" r="r" b="b"/>
              <a:pathLst>
                <a:path w="603" h="7000" extrusionOk="0">
                  <a:moveTo>
                    <a:pt x="286" y="1"/>
                  </a:moveTo>
                  <a:cubicBezTo>
                    <a:pt x="127" y="1"/>
                    <a:pt x="1" y="159"/>
                    <a:pt x="1" y="318"/>
                  </a:cubicBezTo>
                  <a:lnTo>
                    <a:pt x="1" y="6683"/>
                  </a:lnTo>
                  <a:cubicBezTo>
                    <a:pt x="1" y="6873"/>
                    <a:pt x="127" y="7000"/>
                    <a:pt x="286" y="7000"/>
                  </a:cubicBezTo>
                  <a:cubicBezTo>
                    <a:pt x="476" y="7000"/>
                    <a:pt x="602" y="6873"/>
                    <a:pt x="602" y="6683"/>
                  </a:cubicBezTo>
                  <a:lnTo>
                    <a:pt x="602" y="318"/>
                  </a:lnTo>
                  <a:cubicBezTo>
                    <a:pt x="602" y="159"/>
                    <a:pt x="476" y="1"/>
                    <a:pt x="286"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3;p13">
              <a:extLst>
                <a:ext uri="{FF2B5EF4-FFF2-40B4-BE49-F238E27FC236}">
                  <a16:creationId xmlns:a16="http://schemas.microsoft.com/office/drawing/2014/main" id="{1F649D2D-C59D-1FFD-0710-F8F6726BEE64}"/>
                </a:ext>
              </a:extLst>
            </p:cNvPr>
            <p:cNvSpPr/>
            <p:nvPr/>
          </p:nvSpPr>
          <p:spPr>
            <a:xfrm>
              <a:off x="2029800" y="1750250"/>
              <a:ext cx="1138525" cy="1121100"/>
            </a:xfrm>
            <a:custGeom>
              <a:avLst/>
              <a:gdLst/>
              <a:ahLst/>
              <a:cxnLst/>
              <a:rect l="l" t="t" r="r" b="b"/>
              <a:pathLst>
                <a:path w="45541" h="44844" extrusionOk="0">
                  <a:moveTo>
                    <a:pt x="13491" y="1"/>
                  </a:moveTo>
                  <a:cubicBezTo>
                    <a:pt x="9976" y="1"/>
                    <a:pt x="6619" y="1457"/>
                    <a:pt x="4117" y="4086"/>
                  </a:cubicBezTo>
                  <a:cubicBezTo>
                    <a:pt x="1394" y="6968"/>
                    <a:pt x="0" y="10990"/>
                    <a:pt x="285" y="15075"/>
                  </a:cubicBezTo>
                  <a:lnTo>
                    <a:pt x="2470" y="35691"/>
                  </a:lnTo>
                  <a:cubicBezTo>
                    <a:pt x="3009" y="40885"/>
                    <a:pt x="7189" y="44844"/>
                    <a:pt x="12161" y="44844"/>
                  </a:cubicBezTo>
                  <a:lnTo>
                    <a:pt x="33379" y="44844"/>
                  </a:lnTo>
                  <a:cubicBezTo>
                    <a:pt x="38351" y="44844"/>
                    <a:pt x="42500" y="40885"/>
                    <a:pt x="43070" y="35691"/>
                  </a:cubicBezTo>
                  <a:lnTo>
                    <a:pt x="45224" y="15075"/>
                  </a:lnTo>
                  <a:cubicBezTo>
                    <a:pt x="45540" y="10990"/>
                    <a:pt x="44147" y="6968"/>
                    <a:pt x="41392" y="4086"/>
                  </a:cubicBezTo>
                  <a:cubicBezTo>
                    <a:pt x="38921" y="1457"/>
                    <a:pt x="35533" y="1"/>
                    <a:pt x="32049" y="1"/>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4;p13">
              <a:extLst>
                <a:ext uri="{FF2B5EF4-FFF2-40B4-BE49-F238E27FC236}">
                  <a16:creationId xmlns:a16="http://schemas.microsoft.com/office/drawing/2014/main" id="{61FC3F9D-5884-63E0-2827-EA2D34FF49BF}"/>
                </a:ext>
              </a:extLst>
            </p:cNvPr>
            <p:cNvSpPr/>
            <p:nvPr/>
          </p:nvSpPr>
          <p:spPr>
            <a:xfrm>
              <a:off x="2113725" y="1832600"/>
              <a:ext cx="970675" cy="955625"/>
            </a:xfrm>
            <a:custGeom>
              <a:avLst/>
              <a:gdLst/>
              <a:ahLst/>
              <a:cxnLst/>
              <a:rect l="l" t="t" r="r" b="b"/>
              <a:pathLst>
                <a:path w="38827" h="38225" extrusionOk="0">
                  <a:moveTo>
                    <a:pt x="11496" y="0"/>
                  </a:moveTo>
                  <a:cubicBezTo>
                    <a:pt x="8519" y="0"/>
                    <a:pt x="5637" y="1267"/>
                    <a:pt x="3515" y="3484"/>
                  </a:cubicBezTo>
                  <a:cubicBezTo>
                    <a:pt x="1203" y="5954"/>
                    <a:pt x="0" y="9374"/>
                    <a:pt x="253" y="12858"/>
                  </a:cubicBezTo>
                  <a:lnTo>
                    <a:pt x="2122" y="30434"/>
                  </a:lnTo>
                  <a:cubicBezTo>
                    <a:pt x="2597" y="34868"/>
                    <a:pt x="6144" y="38224"/>
                    <a:pt x="10356" y="38224"/>
                  </a:cubicBezTo>
                  <a:lnTo>
                    <a:pt x="28439" y="38224"/>
                  </a:lnTo>
                  <a:cubicBezTo>
                    <a:pt x="32683" y="38224"/>
                    <a:pt x="36229" y="34868"/>
                    <a:pt x="36704" y="30434"/>
                  </a:cubicBezTo>
                  <a:lnTo>
                    <a:pt x="38573" y="12858"/>
                  </a:lnTo>
                  <a:cubicBezTo>
                    <a:pt x="38826" y="9374"/>
                    <a:pt x="37623" y="5954"/>
                    <a:pt x="35279" y="3484"/>
                  </a:cubicBezTo>
                  <a:cubicBezTo>
                    <a:pt x="33158" y="1267"/>
                    <a:pt x="30307" y="0"/>
                    <a:pt x="272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5;p13">
              <a:extLst>
                <a:ext uri="{FF2B5EF4-FFF2-40B4-BE49-F238E27FC236}">
                  <a16:creationId xmlns:a16="http://schemas.microsoft.com/office/drawing/2014/main" id="{D20043F2-F34B-952F-0947-547D3C2A179A}"/>
                </a:ext>
              </a:extLst>
            </p:cNvPr>
            <p:cNvSpPr/>
            <p:nvPr/>
          </p:nvSpPr>
          <p:spPr>
            <a:xfrm>
              <a:off x="2243550" y="1994100"/>
              <a:ext cx="711000" cy="361050"/>
            </a:xfrm>
            <a:custGeom>
              <a:avLst/>
              <a:gdLst/>
              <a:ahLst/>
              <a:cxnLst/>
              <a:rect l="l" t="t" r="r" b="b"/>
              <a:pathLst>
                <a:path w="28440" h="14442" extrusionOk="0">
                  <a:moveTo>
                    <a:pt x="2883" y="1"/>
                  </a:moveTo>
                  <a:cubicBezTo>
                    <a:pt x="1299" y="1"/>
                    <a:pt x="1" y="1267"/>
                    <a:pt x="1" y="2882"/>
                  </a:cubicBezTo>
                  <a:lnTo>
                    <a:pt x="1" y="11560"/>
                  </a:lnTo>
                  <a:cubicBezTo>
                    <a:pt x="1" y="13175"/>
                    <a:pt x="1299" y="14442"/>
                    <a:pt x="2883" y="14442"/>
                  </a:cubicBezTo>
                  <a:lnTo>
                    <a:pt x="25526" y="14442"/>
                  </a:lnTo>
                  <a:cubicBezTo>
                    <a:pt x="27141" y="14442"/>
                    <a:pt x="28440" y="13175"/>
                    <a:pt x="28440" y="11560"/>
                  </a:cubicBezTo>
                  <a:lnTo>
                    <a:pt x="28440" y="2882"/>
                  </a:lnTo>
                  <a:cubicBezTo>
                    <a:pt x="28440" y="1267"/>
                    <a:pt x="27141" y="1"/>
                    <a:pt x="255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6;p13">
              <a:extLst>
                <a:ext uri="{FF2B5EF4-FFF2-40B4-BE49-F238E27FC236}">
                  <a16:creationId xmlns:a16="http://schemas.microsoft.com/office/drawing/2014/main" id="{44D5D3F1-9BB2-F81B-2C42-E97562335A5B}"/>
                </a:ext>
              </a:extLst>
            </p:cNvPr>
            <p:cNvSpPr/>
            <p:nvPr/>
          </p:nvSpPr>
          <p:spPr>
            <a:xfrm>
              <a:off x="2718600" y="2439850"/>
              <a:ext cx="220125" cy="220125"/>
            </a:xfrm>
            <a:custGeom>
              <a:avLst/>
              <a:gdLst/>
              <a:ahLst/>
              <a:cxnLst/>
              <a:rect l="l" t="t" r="r" b="b"/>
              <a:pathLst>
                <a:path w="8805" h="8805" extrusionOk="0">
                  <a:moveTo>
                    <a:pt x="4402" y="0"/>
                  </a:moveTo>
                  <a:cubicBezTo>
                    <a:pt x="1964" y="0"/>
                    <a:pt x="0" y="1964"/>
                    <a:pt x="0" y="4402"/>
                  </a:cubicBezTo>
                  <a:cubicBezTo>
                    <a:pt x="0" y="6841"/>
                    <a:pt x="1964" y="8804"/>
                    <a:pt x="4402" y="8804"/>
                  </a:cubicBezTo>
                  <a:cubicBezTo>
                    <a:pt x="6841" y="8804"/>
                    <a:pt x="8804" y="6841"/>
                    <a:pt x="8804" y="4402"/>
                  </a:cubicBezTo>
                  <a:cubicBezTo>
                    <a:pt x="8804" y="1964"/>
                    <a:pt x="6841" y="0"/>
                    <a:pt x="4402"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7;p13">
              <a:extLst>
                <a:ext uri="{FF2B5EF4-FFF2-40B4-BE49-F238E27FC236}">
                  <a16:creationId xmlns:a16="http://schemas.microsoft.com/office/drawing/2014/main" id="{6A7CD638-A477-B733-7415-3D619AA31C36}"/>
                </a:ext>
              </a:extLst>
            </p:cNvPr>
            <p:cNvSpPr/>
            <p:nvPr/>
          </p:nvSpPr>
          <p:spPr>
            <a:xfrm>
              <a:off x="2527000" y="2477850"/>
              <a:ext cx="144125" cy="144125"/>
            </a:xfrm>
            <a:custGeom>
              <a:avLst/>
              <a:gdLst/>
              <a:ahLst/>
              <a:cxnLst/>
              <a:rect l="l" t="t" r="r" b="b"/>
              <a:pathLst>
                <a:path w="5765" h="5765" extrusionOk="0">
                  <a:moveTo>
                    <a:pt x="2882" y="0"/>
                  </a:moveTo>
                  <a:cubicBezTo>
                    <a:pt x="1299" y="0"/>
                    <a:pt x="0" y="1299"/>
                    <a:pt x="0" y="2882"/>
                  </a:cubicBezTo>
                  <a:cubicBezTo>
                    <a:pt x="0" y="4466"/>
                    <a:pt x="1299" y="5764"/>
                    <a:pt x="2882" y="5764"/>
                  </a:cubicBezTo>
                  <a:cubicBezTo>
                    <a:pt x="4466" y="5764"/>
                    <a:pt x="5764" y="4466"/>
                    <a:pt x="5764" y="2882"/>
                  </a:cubicBezTo>
                  <a:cubicBezTo>
                    <a:pt x="5764" y="1299"/>
                    <a:pt x="4466" y="0"/>
                    <a:pt x="2882" y="0"/>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8;p13">
              <a:extLst>
                <a:ext uri="{FF2B5EF4-FFF2-40B4-BE49-F238E27FC236}">
                  <a16:creationId xmlns:a16="http://schemas.microsoft.com/office/drawing/2014/main" id="{7DBA5376-6956-C751-D7F6-E857D27EB51C}"/>
                </a:ext>
              </a:extLst>
            </p:cNvPr>
            <p:cNvSpPr/>
            <p:nvPr/>
          </p:nvSpPr>
          <p:spPr>
            <a:xfrm>
              <a:off x="2783525" y="2496225"/>
              <a:ext cx="106100" cy="107450"/>
            </a:xfrm>
            <a:custGeom>
              <a:avLst/>
              <a:gdLst/>
              <a:ahLst/>
              <a:cxnLst/>
              <a:rect l="l" t="t" r="r" b="b"/>
              <a:pathLst>
                <a:path w="4244" h="4298" extrusionOk="0">
                  <a:moveTo>
                    <a:pt x="560" y="1"/>
                  </a:moveTo>
                  <a:cubicBezTo>
                    <a:pt x="262" y="1"/>
                    <a:pt x="0" y="274"/>
                    <a:pt x="0" y="627"/>
                  </a:cubicBezTo>
                  <a:lnTo>
                    <a:pt x="0" y="3699"/>
                  </a:lnTo>
                  <a:cubicBezTo>
                    <a:pt x="0" y="4047"/>
                    <a:pt x="253" y="4297"/>
                    <a:pt x="546" y="4297"/>
                  </a:cubicBezTo>
                  <a:cubicBezTo>
                    <a:pt x="627" y="4297"/>
                    <a:pt x="710" y="4278"/>
                    <a:pt x="792" y="4237"/>
                  </a:cubicBezTo>
                  <a:lnTo>
                    <a:pt x="3800" y="2717"/>
                  </a:lnTo>
                  <a:cubicBezTo>
                    <a:pt x="4244" y="2495"/>
                    <a:pt x="4244" y="1830"/>
                    <a:pt x="3800" y="1609"/>
                  </a:cubicBezTo>
                  <a:lnTo>
                    <a:pt x="792" y="57"/>
                  </a:lnTo>
                  <a:cubicBezTo>
                    <a:pt x="715" y="18"/>
                    <a:pt x="636" y="1"/>
                    <a:pt x="5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9;p13">
              <a:extLst>
                <a:ext uri="{FF2B5EF4-FFF2-40B4-BE49-F238E27FC236}">
                  <a16:creationId xmlns:a16="http://schemas.microsoft.com/office/drawing/2014/main" id="{B5B5C9D0-FBFF-C123-3508-EC32D32D8F9B}"/>
                </a:ext>
              </a:extLst>
            </p:cNvPr>
            <p:cNvSpPr/>
            <p:nvPr/>
          </p:nvSpPr>
          <p:spPr>
            <a:xfrm>
              <a:off x="2259400" y="2439850"/>
              <a:ext cx="220125" cy="220125"/>
            </a:xfrm>
            <a:custGeom>
              <a:avLst/>
              <a:gdLst/>
              <a:ahLst/>
              <a:cxnLst/>
              <a:rect l="l" t="t" r="r" b="b"/>
              <a:pathLst>
                <a:path w="8805" h="8805" extrusionOk="0">
                  <a:moveTo>
                    <a:pt x="4402" y="0"/>
                  </a:moveTo>
                  <a:cubicBezTo>
                    <a:pt x="1964" y="0"/>
                    <a:pt x="0" y="1964"/>
                    <a:pt x="0" y="4402"/>
                  </a:cubicBezTo>
                  <a:cubicBezTo>
                    <a:pt x="0" y="6841"/>
                    <a:pt x="1964" y="8804"/>
                    <a:pt x="4402" y="8804"/>
                  </a:cubicBezTo>
                  <a:cubicBezTo>
                    <a:pt x="6841" y="8804"/>
                    <a:pt x="8804" y="6841"/>
                    <a:pt x="8804" y="4402"/>
                  </a:cubicBezTo>
                  <a:cubicBezTo>
                    <a:pt x="8804" y="1964"/>
                    <a:pt x="6841" y="0"/>
                    <a:pt x="4402"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0;p13">
              <a:extLst>
                <a:ext uri="{FF2B5EF4-FFF2-40B4-BE49-F238E27FC236}">
                  <a16:creationId xmlns:a16="http://schemas.microsoft.com/office/drawing/2014/main" id="{67CE2363-DAE8-7D8C-2D3C-4AA78A7AB98B}"/>
                </a:ext>
              </a:extLst>
            </p:cNvPr>
            <p:cNvSpPr/>
            <p:nvPr/>
          </p:nvSpPr>
          <p:spPr>
            <a:xfrm>
              <a:off x="2307675" y="2496225"/>
              <a:ext cx="106925" cy="107450"/>
            </a:xfrm>
            <a:custGeom>
              <a:avLst/>
              <a:gdLst/>
              <a:ahLst/>
              <a:cxnLst/>
              <a:rect l="l" t="t" r="r" b="b"/>
              <a:pathLst>
                <a:path w="4277" h="4298" extrusionOk="0">
                  <a:moveTo>
                    <a:pt x="3688" y="1"/>
                  </a:moveTo>
                  <a:cubicBezTo>
                    <a:pt x="3610" y="1"/>
                    <a:pt x="3530" y="18"/>
                    <a:pt x="3453" y="57"/>
                  </a:cubicBezTo>
                  <a:lnTo>
                    <a:pt x="444" y="1609"/>
                  </a:lnTo>
                  <a:cubicBezTo>
                    <a:pt x="1" y="1830"/>
                    <a:pt x="1" y="2495"/>
                    <a:pt x="444" y="2717"/>
                  </a:cubicBezTo>
                  <a:lnTo>
                    <a:pt x="3453" y="4237"/>
                  </a:lnTo>
                  <a:cubicBezTo>
                    <a:pt x="3535" y="4278"/>
                    <a:pt x="3620" y="4297"/>
                    <a:pt x="3702" y="4297"/>
                  </a:cubicBezTo>
                  <a:cubicBezTo>
                    <a:pt x="4003" y="4297"/>
                    <a:pt x="4276" y="4047"/>
                    <a:pt x="4276" y="3699"/>
                  </a:cubicBezTo>
                  <a:lnTo>
                    <a:pt x="4276" y="627"/>
                  </a:lnTo>
                  <a:cubicBezTo>
                    <a:pt x="4276" y="274"/>
                    <a:pt x="3995" y="1"/>
                    <a:pt x="36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1;p13">
              <a:extLst>
                <a:ext uri="{FF2B5EF4-FFF2-40B4-BE49-F238E27FC236}">
                  <a16:creationId xmlns:a16="http://schemas.microsoft.com/office/drawing/2014/main" id="{39E1F586-592F-E3BC-4A54-C1089485D626}"/>
                </a:ext>
              </a:extLst>
            </p:cNvPr>
            <p:cNvSpPr/>
            <p:nvPr/>
          </p:nvSpPr>
          <p:spPr>
            <a:xfrm>
              <a:off x="2556300" y="2518025"/>
              <a:ext cx="84725" cy="74650"/>
            </a:xfrm>
            <a:custGeom>
              <a:avLst/>
              <a:gdLst/>
              <a:ahLst/>
              <a:cxnLst/>
              <a:rect l="l" t="t" r="r" b="b"/>
              <a:pathLst>
                <a:path w="3389" h="2986" extrusionOk="0">
                  <a:moveTo>
                    <a:pt x="685" y="0"/>
                  </a:moveTo>
                  <a:cubicBezTo>
                    <a:pt x="618" y="0"/>
                    <a:pt x="554" y="24"/>
                    <a:pt x="507" y="72"/>
                  </a:cubicBezTo>
                  <a:cubicBezTo>
                    <a:pt x="190" y="388"/>
                    <a:pt x="0" y="832"/>
                    <a:pt x="0" y="1275"/>
                  </a:cubicBezTo>
                  <a:cubicBezTo>
                    <a:pt x="0" y="1719"/>
                    <a:pt x="190" y="2162"/>
                    <a:pt x="507" y="2479"/>
                  </a:cubicBezTo>
                  <a:cubicBezTo>
                    <a:pt x="823" y="2795"/>
                    <a:pt x="1235" y="2985"/>
                    <a:pt x="1710" y="2985"/>
                  </a:cubicBezTo>
                  <a:cubicBezTo>
                    <a:pt x="2154" y="2985"/>
                    <a:pt x="2597" y="2795"/>
                    <a:pt x="2914" y="2479"/>
                  </a:cubicBezTo>
                  <a:cubicBezTo>
                    <a:pt x="3230" y="2162"/>
                    <a:pt x="3389" y="1719"/>
                    <a:pt x="3389" y="1275"/>
                  </a:cubicBezTo>
                  <a:cubicBezTo>
                    <a:pt x="3389" y="832"/>
                    <a:pt x="3230" y="388"/>
                    <a:pt x="2914" y="72"/>
                  </a:cubicBezTo>
                  <a:cubicBezTo>
                    <a:pt x="2866" y="24"/>
                    <a:pt x="2795" y="0"/>
                    <a:pt x="2724" y="0"/>
                  </a:cubicBezTo>
                  <a:cubicBezTo>
                    <a:pt x="2652" y="0"/>
                    <a:pt x="2581" y="24"/>
                    <a:pt x="2534" y="72"/>
                  </a:cubicBezTo>
                  <a:cubicBezTo>
                    <a:pt x="2439" y="167"/>
                    <a:pt x="2439" y="357"/>
                    <a:pt x="2534" y="452"/>
                  </a:cubicBezTo>
                  <a:cubicBezTo>
                    <a:pt x="2755" y="673"/>
                    <a:pt x="2882" y="958"/>
                    <a:pt x="2882" y="1275"/>
                  </a:cubicBezTo>
                  <a:cubicBezTo>
                    <a:pt x="2882" y="1592"/>
                    <a:pt x="2755" y="1877"/>
                    <a:pt x="2534" y="2099"/>
                  </a:cubicBezTo>
                  <a:cubicBezTo>
                    <a:pt x="2312" y="2320"/>
                    <a:pt x="2027" y="2447"/>
                    <a:pt x="1710" y="2447"/>
                  </a:cubicBezTo>
                  <a:cubicBezTo>
                    <a:pt x="1393" y="2447"/>
                    <a:pt x="1108" y="2320"/>
                    <a:pt x="887" y="2099"/>
                  </a:cubicBezTo>
                  <a:cubicBezTo>
                    <a:pt x="665" y="1877"/>
                    <a:pt x="538" y="1592"/>
                    <a:pt x="538" y="1275"/>
                  </a:cubicBezTo>
                  <a:cubicBezTo>
                    <a:pt x="538" y="958"/>
                    <a:pt x="665" y="673"/>
                    <a:pt x="887" y="452"/>
                  </a:cubicBezTo>
                  <a:cubicBezTo>
                    <a:pt x="982" y="357"/>
                    <a:pt x="982" y="167"/>
                    <a:pt x="887" y="72"/>
                  </a:cubicBezTo>
                  <a:cubicBezTo>
                    <a:pt x="823" y="24"/>
                    <a:pt x="752" y="0"/>
                    <a:pt x="6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2;p13">
              <a:extLst>
                <a:ext uri="{FF2B5EF4-FFF2-40B4-BE49-F238E27FC236}">
                  <a16:creationId xmlns:a16="http://schemas.microsoft.com/office/drawing/2014/main" id="{01678579-C523-E820-24BA-A3A0CE601BD2}"/>
                </a:ext>
              </a:extLst>
            </p:cNvPr>
            <p:cNvSpPr/>
            <p:nvPr/>
          </p:nvSpPr>
          <p:spPr>
            <a:xfrm>
              <a:off x="2592700" y="2502400"/>
              <a:ext cx="12700" cy="39600"/>
            </a:xfrm>
            <a:custGeom>
              <a:avLst/>
              <a:gdLst/>
              <a:ahLst/>
              <a:cxnLst/>
              <a:rect l="l" t="t" r="r" b="b"/>
              <a:pathLst>
                <a:path w="508" h="1584" extrusionOk="0">
                  <a:moveTo>
                    <a:pt x="254" y="0"/>
                  </a:moveTo>
                  <a:cubicBezTo>
                    <a:pt x="96" y="0"/>
                    <a:pt x="1" y="95"/>
                    <a:pt x="1" y="253"/>
                  </a:cubicBezTo>
                  <a:lnTo>
                    <a:pt x="1" y="1298"/>
                  </a:lnTo>
                  <a:cubicBezTo>
                    <a:pt x="1" y="1457"/>
                    <a:pt x="96" y="1583"/>
                    <a:pt x="254" y="1583"/>
                  </a:cubicBezTo>
                  <a:cubicBezTo>
                    <a:pt x="381" y="1583"/>
                    <a:pt x="508" y="1457"/>
                    <a:pt x="508" y="1298"/>
                  </a:cubicBezTo>
                  <a:lnTo>
                    <a:pt x="508" y="253"/>
                  </a:lnTo>
                  <a:cubicBezTo>
                    <a:pt x="508" y="127"/>
                    <a:pt x="381" y="0"/>
                    <a:pt x="2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3;p13">
              <a:extLst>
                <a:ext uri="{FF2B5EF4-FFF2-40B4-BE49-F238E27FC236}">
                  <a16:creationId xmlns:a16="http://schemas.microsoft.com/office/drawing/2014/main" id="{076D25A2-A7CB-DE9E-DCEA-1BBCBC40A0ED}"/>
                </a:ext>
              </a:extLst>
            </p:cNvPr>
            <p:cNvSpPr/>
            <p:nvPr/>
          </p:nvSpPr>
          <p:spPr>
            <a:xfrm>
              <a:off x="2320350" y="2050325"/>
              <a:ext cx="72875" cy="260500"/>
            </a:xfrm>
            <a:custGeom>
              <a:avLst/>
              <a:gdLst/>
              <a:ahLst/>
              <a:cxnLst/>
              <a:rect l="l" t="t" r="r" b="b"/>
              <a:pathLst>
                <a:path w="2915" h="10420" extrusionOk="0">
                  <a:moveTo>
                    <a:pt x="1806" y="0"/>
                  </a:moveTo>
                  <a:cubicBezTo>
                    <a:pt x="1552" y="697"/>
                    <a:pt x="1267" y="1298"/>
                    <a:pt x="1" y="1298"/>
                  </a:cubicBezTo>
                  <a:lnTo>
                    <a:pt x="1" y="2470"/>
                  </a:lnTo>
                  <a:lnTo>
                    <a:pt x="1267" y="2470"/>
                  </a:lnTo>
                  <a:lnTo>
                    <a:pt x="1267" y="10419"/>
                  </a:lnTo>
                  <a:lnTo>
                    <a:pt x="2914" y="10419"/>
                  </a:lnTo>
                  <a:lnTo>
                    <a:pt x="2914" y="0"/>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4;p13">
              <a:extLst>
                <a:ext uri="{FF2B5EF4-FFF2-40B4-BE49-F238E27FC236}">
                  <a16:creationId xmlns:a16="http://schemas.microsoft.com/office/drawing/2014/main" id="{AE77949E-F8B8-088B-D1C2-46759DDA7175}"/>
                </a:ext>
              </a:extLst>
            </p:cNvPr>
            <p:cNvSpPr/>
            <p:nvPr/>
          </p:nvSpPr>
          <p:spPr>
            <a:xfrm>
              <a:off x="2467625" y="2050325"/>
              <a:ext cx="72850" cy="260500"/>
            </a:xfrm>
            <a:custGeom>
              <a:avLst/>
              <a:gdLst/>
              <a:ahLst/>
              <a:cxnLst/>
              <a:rect l="l" t="t" r="r" b="b"/>
              <a:pathLst>
                <a:path w="2914" h="10420" extrusionOk="0">
                  <a:moveTo>
                    <a:pt x="1805" y="0"/>
                  </a:moveTo>
                  <a:cubicBezTo>
                    <a:pt x="1552" y="697"/>
                    <a:pt x="1299" y="1298"/>
                    <a:pt x="32" y="1298"/>
                  </a:cubicBezTo>
                  <a:lnTo>
                    <a:pt x="0" y="1298"/>
                  </a:lnTo>
                  <a:lnTo>
                    <a:pt x="0" y="2470"/>
                  </a:lnTo>
                  <a:lnTo>
                    <a:pt x="1267" y="2470"/>
                  </a:lnTo>
                  <a:lnTo>
                    <a:pt x="1267" y="10419"/>
                  </a:lnTo>
                  <a:lnTo>
                    <a:pt x="2914" y="10419"/>
                  </a:lnTo>
                  <a:lnTo>
                    <a:pt x="2914" y="0"/>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5;p13">
              <a:extLst>
                <a:ext uri="{FF2B5EF4-FFF2-40B4-BE49-F238E27FC236}">
                  <a16:creationId xmlns:a16="http://schemas.microsoft.com/office/drawing/2014/main" id="{9F2868A0-CB5E-D54C-124D-205E10686DFA}"/>
                </a:ext>
              </a:extLst>
            </p:cNvPr>
            <p:cNvSpPr/>
            <p:nvPr/>
          </p:nvSpPr>
          <p:spPr>
            <a:xfrm>
              <a:off x="2587175" y="2047150"/>
              <a:ext cx="124325" cy="266050"/>
            </a:xfrm>
            <a:custGeom>
              <a:avLst/>
              <a:gdLst/>
              <a:ahLst/>
              <a:cxnLst/>
              <a:rect l="l" t="t" r="r" b="b"/>
              <a:pathLst>
                <a:path w="4973" h="10642" extrusionOk="0">
                  <a:moveTo>
                    <a:pt x="2470" y="1489"/>
                  </a:moveTo>
                  <a:cubicBezTo>
                    <a:pt x="2977" y="1489"/>
                    <a:pt x="3325" y="1774"/>
                    <a:pt x="3325" y="2502"/>
                  </a:cubicBezTo>
                  <a:lnTo>
                    <a:pt x="3325" y="8139"/>
                  </a:lnTo>
                  <a:cubicBezTo>
                    <a:pt x="3325" y="8899"/>
                    <a:pt x="2977" y="9153"/>
                    <a:pt x="2470" y="9153"/>
                  </a:cubicBezTo>
                  <a:cubicBezTo>
                    <a:pt x="1964" y="9153"/>
                    <a:pt x="1615" y="8868"/>
                    <a:pt x="1615" y="8139"/>
                  </a:cubicBezTo>
                  <a:lnTo>
                    <a:pt x="1615" y="2502"/>
                  </a:lnTo>
                  <a:cubicBezTo>
                    <a:pt x="1615" y="1774"/>
                    <a:pt x="1932" y="1489"/>
                    <a:pt x="2470" y="1489"/>
                  </a:cubicBezTo>
                  <a:close/>
                  <a:moveTo>
                    <a:pt x="2470" y="0"/>
                  </a:moveTo>
                  <a:cubicBezTo>
                    <a:pt x="855" y="0"/>
                    <a:pt x="0" y="950"/>
                    <a:pt x="0" y="2629"/>
                  </a:cubicBezTo>
                  <a:lnTo>
                    <a:pt x="0" y="8044"/>
                  </a:lnTo>
                  <a:cubicBezTo>
                    <a:pt x="0" y="9691"/>
                    <a:pt x="855" y="10641"/>
                    <a:pt x="2470" y="10641"/>
                  </a:cubicBezTo>
                  <a:cubicBezTo>
                    <a:pt x="4085" y="10641"/>
                    <a:pt x="4972" y="9691"/>
                    <a:pt x="4972" y="8044"/>
                  </a:cubicBezTo>
                  <a:lnTo>
                    <a:pt x="4972" y="2629"/>
                  </a:lnTo>
                  <a:cubicBezTo>
                    <a:pt x="4972" y="950"/>
                    <a:pt x="4085" y="0"/>
                    <a:pt x="2470"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6;p13">
              <a:extLst>
                <a:ext uri="{FF2B5EF4-FFF2-40B4-BE49-F238E27FC236}">
                  <a16:creationId xmlns:a16="http://schemas.microsoft.com/office/drawing/2014/main" id="{DC88A5AC-DB7F-0F16-95E8-BE99C3E66C74}"/>
                </a:ext>
              </a:extLst>
            </p:cNvPr>
            <p:cNvSpPr/>
            <p:nvPr/>
          </p:nvSpPr>
          <p:spPr>
            <a:xfrm>
              <a:off x="2767675" y="2046350"/>
              <a:ext cx="67325" cy="102175"/>
            </a:xfrm>
            <a:custGeom>
              <a:avLst/>
              <a:gdLst/>
              <a:ahLst/>
              <a:cxnLst/>
              <a:rect l="l" t="t" r="r" b="b"/>
              <a:pathLst>
                <a:path w="2693" h="4087" extrusionOk="0">
                  <a:moveTo>
                    <a:pt x="1" y="1"/>
                  </a:moveTo>
                  <a:lnTo>
                    <a:pt x="1" y="4086"/>
                  </a:lnTo>
                  <a:lnTo>
                    <a:pt x="571" y="4086"/>
                  </a:lnTo>
                  <a:lnTo>
                    <a:pt x="571" y="1172"/>
                  </a:lnTo>
                  <a:lnTo>
                    <a:pt x="1046" y="4086"/>
                  </a:lnTo>
                  <a:lnTo>
                    <a:pt x="1647" y="4086"/>
                  </a:lnTo>
                  <a:lnTo>
                    <a:pt x="2059" y="1141"/>
                  </a:lnTo>
                  <a:lnTo>
                    <a:pt x="2091" y="1141"/>
                  </a:lnTo>
                  <a:lnTo>
                    <a:pt x="2091" y="4086"/>
                  </a:lnTo>
                  <a:lnTo>
                    <a:pt x="2693" y="4086"/>
                  </a:lnTo>
                  <a:lnTo>
                    <a:pt x="2693" y="1"/>
                  </a:lnTo>
                  <a:lnTo>
                    <a:pt x="1806" y="1"/>
                  </a:lnTo>
                  <a:lnTo>
                    <a:pt x="1362" y="2883"/>
                  </a:lnTo>
                  <a:lnTo>
                    <a:pt x="887" y="1"/>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7;p13">
              <a:extLst>
                <a:ext uri="{FF2B5EF4-FFF2-40B4-BE49-F238E27FC236}">
                  <a16:creationId xmlns:a16="http://schemas.microsoft.com/office/drawing/2014/main" id="{DFA47D9C-99A0-D916-9B13-732122C46242}"/>
                </a:ext>
              </a:extLst>
            </p:cNvPr>
            <p:cNvSpPr/>
            <p:nvPr/>
          </p:nvSpPr>
          <p:spPr>
            <a:xfrm>
              <a:off x="2845275" y="2044775"/>
              <a:ext cx="47525" cy="104525"/>
            </a:xfrm>
            <a:custGeom>
              <a:avLst/>
              <a:gdLst/>
              <a:ahLst/>
              <a:cxnLst/>
              <a:rect l="l" t="t" r="r" b="b"/>
              <a:pathLst>
                <a:path w="1901" h="4181" extrusionOk="0">
                  <a:moveTo>
                    <a:pt x="950" y="0"/>
                  </a:moveTo>
                  <a:cubicBezTo>
                    <a:pt x="317" y="0"/>
                    <a:pt x="0" y="380"/>
                    <a:pt x="0" y="1045"/>
                  </a:cubicBezTo>
                  <a:lnTo>
                    <a:pt x="0" y="3167"/>
                  </a:lnTo>
                  <a:cubicBezTo>
                    <a:pt x="0" y="3801"/>
                    <a:pt x="317" y="4181"/>
                    <a:pt x="950" y="4181"/>
                  </a:cubicBezTo>
                  <a:cubicBezTo>
                    <a:pt x="1584" y="4181"/>
                    <a:pt x="1900" y="3801"/>
                    <a:pt x="1900" y="3167"/>
                  </a:cubicBezTo>
                  <a:lnTo>
                    <a:pt x="1900" y="1869"/>
                  </a:lnTo>
                  <a:lnTo>
                    <a:pt x="1014" y="1869"/>
                  </a:lnTo>
                  <a:lnTo>
                    <a:pt x="1014" y="2439"/>
                  </a:lnTo>
                  <a:lnTo>
                    <a:pt x="1299" y="2439"/>
                  </a:lnTo>
                  <a:lnTo>
                    <a:pt x="1299" y="3199"/>
                  </a:lnTo>
                  <a:cubicBezTo>
                    <a:pt x="1299" y="3484"/>
                    <a:pt x="1172" y="3579"/>
                    <a:pt x="982" y="3579"/>
                  </a:cubicBezTo>
                  <a:cubicBezTo>
                    <a:pt x="760" y="3579"/>
                    <a:pt x="634" y="3484"/>
                    <a:pt x="634" y="3199"/>
                  </a:cubicBezTo>
                  <a:lnTo>
                    <a:pt x="634" y="982"/>
                  </a:lnTo>
                  <a:cubicBezTo>
                    <a:pt x="634" y="697"/>
                    <a:pt x="760" y="602"/>
                    <a:pt x="982" y="602"/>
                  </a:cubicBezTo>
                  <a:cubicBezTo>
                    <a:pt x="1172" y="602"/>
                    <a:pt x="1299" y="697"/>
                    <a:pt x="1299" y="982"/>
                  </a:cubicBezTo>
                  <a:lnTo>
                    <a:pt x="1299" y="1425"/>
                  </a:lnTo>
                  <a:lnTo>
                    <a:pt x="1900" y="1425"/>
                  </a:lnTo>
                  <a:lnTo>
                    <a:pt x="1900" y="1045"/>
                  </a:lnTo>
                  <a:cubicBezTo>
                    <a:pt x="1900" y="380"/>
                    <a:pt x="1584" y="0"/>
                    <a:pt x="950"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8;p13">
              <a:extLst>
                <a:ext uri="{FF2B5EF4-FFF2-40B4-BE49-F238E27FC236}">
                  <a16:creationId xmlns:a16="http://schemas.microsoft.com/office/drawing/2014/main" id="{D0E90653-B66B-2517-A17D-D0DC31A9F932}"/>
                </a:ext>
              </a:extLst>
            </p:cNvPr>
            <p:cNvSpPr/>
            <p:nvPr/>
          </p:nvSpPr>
          <p:spPr>
            <a:xfrm>
              <a:off x="2776400" y="2198375"/>
              <a:ext cx="53850" cy="111650"/>
            </a:xfrm>
            <a:custGeom>
              <a:avLst/>
              <a:gdLst/>
              <a:ahLst/>
              <a:cxnLst/>
              <a:rect l="l" t="t" r="r" b="b"/>
              <a:pathLst>
                <a:path w="2154" h="4466" extrusionOk="0">
                  <a:moveTo>
                    <a:pt x="1077" y="634"/>
                  </a:moveTo>
                  <a:cubicBezTo>
                    <a:pt x="1298" y="634"/>
                    <a:pt x="1457" y="760"/>
                    <a:pt x="1457" y="1077"/>
                  </a:cubicBezTo>
                  <a:lnTo>
                    <a:pt x="1457" y="3389"/>
                  </a:lnTo>
                  <a:cubicBezTo>
                    <a:pt x="1457" y="3737"/>
                    <a:pt x="1298" y="3832"/>
                    <a:pt x="1077" y="3832"/>
                  </a:cubicBezTo>
                  <a:lnTo>
                    <a:pt x="697" y="3832"/>
                  </a:lnTo>
                  <a:lnTo>
                    <a:pt x="697" y="634"/>
                  </a:lnTo>
                  <a:close/>
                  <a:moveTo>
                    <a:pt x="0" y="0"/>
                  </a:moveTo>
                  <a:lnTo>
                    <a:pt x="0" y="4465"/>
                  </a:lnTo>
                  <a:lnTo>
                    <a:pt x="1108" y="4465"/>
                  </a:lnTo>
                  <a:cubicBezTo>
                    <a:pt x="1805" y="4465"/>
                    <a:pt x="2154" y="4085"/>
                    <a:pt x="2154" y="3357"/>
                  </a:cubicBezTo>
                  <a:lnTo>
                    <a:pt x="2154" y="1109"/>
                  </a:lnTo>
                  <a:cubicBezTo>
                    <a:pt x="2154" y="380"/>
                    <a:pt x="1805" y="0"/>
                    <a:pt x="1108"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9;p13">
              <a:extLst>
                <a:ext uri="{FF2B5EF4-FFF2-40B4-BE49-F238E27FC236}">
                  <a16:creationId xmlns:a16="http://schemas.microsoft.com/office/drawing/2014/main" id="{790CFEC4-CCB8-7A34-E9B9-A8866BA0CAE4}"/>
                </a:ext>
              </a:extLst>
            </p:cNvPr>
            <p:cNvSpPr/>
            <p:nvPr/>
          </p:nvSpPr>
          <p:spPr>
            <a:xfrm>
              <a:off x="2841300" y="2198375"/>
              <a:ext cx="46750" cy="111650"/>
            </a:xfrm>
            <a:custGeom>
              <a:avLst/>
              <a:gdLst/>
              <a:ahLst/>
              <a:cxnLst/>
              <a:rect l="l" t="t" r="r" b="b"/>
              <a:pathLst>
                <a:path w="1870" h="4466" extrusionOk="0">
                  <a:moveTo>
                    <a:pt x="1" y="0"/>
                  </a:moveTo>
                  <a:lnTo>
                    <a:pt x="1" y="4465"/>
                  </a:lnTo>
                  <a:lnTo>
                    <a:pt x="1869" y="4465"/>
                  </a:lnTo>
                  <a:lnTo>
                    <a:pt x="1869" y="3832"/>
                  </a:lnTo>
                  <a:lnTo>
                    <a:pt x="698" y="3832"/>
                  </a:lnTo>
                  <a:lnTo>
                    <a:pt x="698" y="0"/>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0;p13">
              <a:extLst>
                <a:ext uri="{FF2B5EF4-FFF2-40B4-BE49-F238E27FC236}">
                  <a16:creationId xmlns:a16="http://schemas.microsoft.com/office/drawing/2014/main" id="{A52ADF21-7748-D56C-39EE-9B0B4C2C855A}"/>
                </a:ext>
              </a:extLst>
            </p:cNvPr>
            <p:cNvSpPr/>
            <p:nvPr/>
          </p:nvSpPr>
          <p:spPr>
            <a:xfrm>
              <a:off x="2762125" y="2170650"/>
              <a:ext cx="139375" cy="7150"/>
            </a:xfrm>
            <a:custGeom>
              <a:avLst/>
              <a:gdLst/>
              <a:ahLst/>
              <a:cxnLst/>
              <a:rect l="l" t="t" r="r" b="b"/>
              <a:pathLst>
                <a:path w="5575" h="286" extrusionOk="0">
                  <a:moveTo>
                    <a:pt x="1" y="1"/>
                  </a:moveTo>
                  <a:lnTo>
                    <a:pt x="1" y="286"/>
                  </a:lnTo>
                  <a:lnTo>
                    <a:pt x="5575" y="286"/>
                  </a:lnTo>
                  <a:lnTo>
                    <a:pt x="5575" y="1"/>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1;p13">
              <a:extLst>
                <a:ext uri="{FF2B5EF4-FFF2-40B4-BE49-F238E27FC236}">
                  <a16:creationId xmlns:a16="http://schemas.microsoft.com/office/drawing/2014/main" id="{5F55B2F7-3437-8D38-685C-99500F257E4B}"/>
                </a:ext>
              </a:extLst>
            </p:cNvPr>
            <p:cNvSpPr/>
            <p:nvPr/>
          </p:nvSpPr>
          <p:spPr>
            <a:xfrm>
              <a:off x="1014000" y="3297100"/>
              <a:ext cx="831350" cy="894850"/>
            </a:xfrm>
            <a:custGeom>
              <a:avLst/>
              <a:gdLst/>
              <a:ahLst/>
              <a:cxnLst/>
              <a:rect l="l" t="t" r="r" b="b"/>
              <a:pathLst>
                <a:path w="33254" h="35794" extrusionOk="0">
                  <a:moveTo>
                    <a:pt x="11806" y="0"/>
                  </a:moveTo>
                  <a:cubicBezTo>
                    <a:pt x="8617" y="0"/>
                    <a:pt x="5216" y="3316"/>
                    <a:pt x="3706" y="5011"/>
                  </a:cubicBezTo>
                  <a:cubicBezTo>
                    <a:pt x="3168" y="5613"/>
                    <a:pt x="2693" y="6246"/>
                    <a:pt x="2344" y="6975"/>
                  </a:cubicBezTo>
                  <a:cubicBezTo>
                    <a:pt x="1" y="11567"/>
                    <a:pt x="1362" y="14354"/>
                    <a:pt x="3896" y="15969"/>
                  </a:cubicBezTo>
                  <a:cubicBezTo>
                    <a:pt x="4269" y="16214"/>
                    <a:pt x="4659" y="16323"/>
                    <a:pt x="5062" y="16323"/>
                  </a:cubicBezTo>
                  <a:cubicBezTo>
                    <a:pt x="7565" y="16323"/>
                    <a:pt x="10561" y="12135"/>
                    <a:pt x="13017" y="10743"/>
                  </a:cubicBezTo>
                  <a:cubicBezTo>
                    <a:pt x="13777" y="12453"/>
                    <a:pt x="15550" y="17109"/>
                    <a:pt x="19034" y="18122"/>
                  </a:cubicBezTo>
                  <a:cubicBezTo>
                    <a:pt x="10705" y="27274"/>
                    <a:pt x="8013" y="35793"/>
                    <a:pt x="8013" y="35793"/>
                  </a:cubicBezTo>
                  <a:cubicBezTo>
                    <a:pt x="8013" y="35793"/>
                    <a:pt x="20712" y="34590"/>
                    <a:pt x="24861" y="30916"/>
                  </a:cubicBezTo>
                  <a:cubicBezTo>
                    <a:pt x="29010" y="27274"/>
                    <a:pt x="33253" y="16950"/>
                    <a:pt x="30688" y="12675"/>
                  </a:cubicBezTo>
                  <a:cubicBezTo>
                    <a:pt x="28091" y="8400"/>
                    <a:pt x="16342" y="261"/>
                    <a:pt x="12067" y="8"/>
                  </a:cubicBezTo>
                  <a:cubicBezTo>
                    <a:pt x="11980" y="3"/>
                    <a:pt x="11893" y="0"/>
                    <a:pt x="11806" y="0"/>
                  </a:cubicBezTo>
                  <a:close/>
                </a:path>
              </a:pathLst>
            </a:custGeom>
            <a:solidFill>
              <a:srgbClr val="F4A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2;p13">
              <a:extLst>
                <a:ext uri="{FF2B5EF4-FFF2-40B4-BE49-F238E27FC236}">
                  <a16:creationId xmlns:a16="http://schemas.microsoft.com/office/drawing/2014/main" id="{EB3C164F-1DBF-ECFD-F90C-C4C5B0CE4E8F}"/>
                </a:ext>
              </a:extLst>
            </p:cNvPr>
            <p:cNvSpPr/>
            <p:nvPr/>
          </p:nvSpPr>
          <p:spPr>
            <a:xfrm>
              <a:off x="1142275" y="3147400"/>
              <a:ext cx="872500" cy="939250"/>
            </a:xfrm>
            <a:custGeom>
              <a:avLst/>
              <a:gdLst/>
              <a:ahLst/>
              <a:cxnLst/>
              <a:rect l="l" t="t" r="r" b="b"/>
              <a:pathLst>
                <a:path w="34900" h="37570" extrusionOk="0">
                  <a:moveTo>
                    <a:pt x="12366" y="0"/>
                  </a:moveTo>
                  <a:cubicBezTo>
                    <a:pt x="9030" y="0"/>
                    <a:pt x="5463" y="3483"/>
                    <a:pt x="3895" y="5236"/>
                  </a:cubicBezTo>
                  <a:cubicBezTo>
                    <a:pt x="3325" y="5869"/>
                    <a:pt x="2850" y="6566"/>
                    <a:pt x="2470" y="7294"/>
                  </a:cubicBezTo>
                  <a:cubicBezTo>
                    <a:pt x="0" y="12108"/>
                    <a:pt x="1425" y="15053"/>
                    <a:pt x="4085" y="16763"/>
                  </a:cubicBezTo>
                  <a:cubicBezTo>
                    <a:pt x="4477" y="17015"/>
                    <a:pt x="4884" y="17126"/>
                    <a:pt x="5305" y="17126"/>
                  </a:cubicBezTo>
                  <a:cubicBezTo>
                    <a:pt x="7948" y="17126"/>
                    <a:pt x="11085" y="12728"/>
                    <a:pt x="13681" y="11253"/>
                  </a:cubicBezTo>
                  <a:cubicBezTo>
                    <a:pt x="14441" y="13089"/>
                    <a:pt x="16310" y="17966"/>
                    <a:pt x="19983" y="19011"/>
                  </a:cubicBezTo>
                  <a:cubicBezTo>
                    <a:pt x="11243" y="28607"/>
                    <a:pt x="8424" y="37569"/>
                    <a:pt x="8424" y="37569"/>
                  </a:cubicBezTo>
                  <a:cubicBezTo>
                    <a:pt x="8424" y="37569"/>
                    <a:pt x="21725" y="36271"/>
                    <a:pt x="26095" y="32439"/>
                  </a:cubicBezTo>
                  <a:cubicBezTo>
                    <a:pt x="30466" y="28607"/>
                    <a:pt x="34899" y="17776"/>
                    <a:pt x="32208" y="13279"/>
                  </a:cubicBezTo>
                  <a:cubicBezTo>
                    <a:pt x="29484" y="8782"/>
                    <a:pt x="17165" y="295"/>
                    <a:pt x="12668" y="10"/>
                  </a:cubicBezTo>
                  <a:cubicBezTo>
                    <a:pt x="12567" y="4"/>
                    <a:pt x="12467" y="0"/>
                    <a:pt x="12366" y="0"/>
                  </a:cubicBezTo>
                  <a:close/>
                </a:path>
              </a:pathLst>
            </a:custGeom>
            <a:solidFill>
              <a:srgbClr val="FAB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3;p13">
              <a:extLst>
                <a:ext uri="{FF2B5EF4-FFF2-40B4-BE49-F238E27FC236}">
                  <a16:creationId xmlns:a16="http://schemas.microsoft.com/office/drawing/2014/main" id="{C055769B-34DE-73C8-E802-9FE5CF851B8C}"/>
                </a:ext>
              </a:extLst>
            </p:cNvPr>
            <p:cNvSpPr/>
            <p:nvPr/>
          </p:nvSpPr>
          <p:spPr>
            <a:xfrm>
              <a:off x="1403525" y="3389125"/>
              <a:ext cx="350775" cy="618800"/>
            </a:xfrm>
            <a:custGeom>
              <a:avLst/>
              <a:gdLst/>
              <a:ahLst/>
              <a:cxnLst/>
              <a:rect l="l" t="t" r="r" b="b"/>
              <a:pathLst>
                <a:path w="14031" h="24752" extrusionOk="0">
                  <a:moveTo>
                    <a:pt x="7031" y="0"/>
                  </a:moveTo>
                  <a:cubicBezTo>
                    <a:pt x="7031" y="0"/>
                    <a:pt x="4783" y="1045"/>
                    <a:pt x="3294" y="1774"/>
                  </a:cubicBezTo>
                  <a:cubicBezTo>
                    <a:pt x="4118" y="3705"/>
                    <a:pt x="5986" y="8329"/>
                    <a:pt x="9533" y="9342"/>
                  </a:cubicBezTo>
                  <a:cubicBezTo>
                    <a:pt x="4751" y="14600"/>
                    <a:pt x="1743" y="19667"/>
                    <a:pt x="1" y="23150"/>
                  </a:cubicBezTo>
                  <a:cubicBezTo>
                    <a:pt x="2028" y="23530"/>
                    <a:pt x="5036" y="23847"/>
                    <a:pt x="6651" y="24385"/>
                  </a:cubicBezTo>
                  <a:cubicBezTo>
                    <a:pt x="7475" y="24660"/>
                    <a:pt x="8354" y="24751"/>
                    <a:pt x="9161" y="24751"/>
                  </a:cubicBezTo>
                  <a:cubicBezTo>
                    <a:pt x="10775" y="24751"/>
                    <a:pt x="12098" y="24385"/>
                    <a:pt x="12098" y="24385"/>
                  </a:cubicBezTo>
                  <a:cubicBezTo>
                    <a:pt x="12098" y="24385"/>
                    <a:pt x="12700" y="20490"/>
                    <a:pt x="11497" y="19287"/>
                  </a:cubicBezTo>
                  <a:cubicBezTo>
                    <a:pt x="10325" y="18051"/>
                    <a:pt x="10705" y="11908"/>
                    <a:pt x="14030" y="8202"/>
                  </a:cubicBezTo>
                  <a:cubicBezTo>
                    <a:pt x="7696" y="7759"/>
                    <a:pt x="7158" y="824"/>
                    <a:pt x="7031" y="0"/>
                  </a:cubicBezTo>
                  <a:close/>
                </a:path>
              </a:pathLst>
            </a:custGeom>
            <a:solidFill>
              <a:srgbClr val="FAB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4;p13">
              <a:extLst>
                <a:ext uri="{FF2B5EF4-FFF2-40B4-BE49-F238E27FC236}">
                  <a16:creationId xmlns:a16="http://schemas.microsoft.com/office/drawing/2014/main" id="{B3E260D6-5676-CC71-FE6C-746B4D761934}"/>
                </a:ext>
              </a:extLst>
            </p:cNvPr>
            <p:cNvSpPr/>
            <p:nvPr/>
          </p:nvSpPr>
          <p:spPr>
            <a:xfrm>
              <a:off x="1455000" y="3449300"/>
              <a:ext cx="25" cy="0"/>
            </a:xfrm>
            <a:custGeom>
              <a:avLst/>
              <a:gdLst/>
              <a:ahLst/>
              <a:cxnLst/>
              <a:rect l="l" t="t" r="r" b="b"/>
              <a:pathLst>
                <a:path w="1" extrusionOk="0">
                  <a:moveTo>
                    <a:pt x="0" y="0"/>
                  </a:moveTo>
                  <a:close/>
                </a:path>
              </a:pathLst>
            </a:custGeom>
            <a:solidFill>
              <a:srgbClr val="FAB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5;p13">
              <a:extLst>
                <a:ext uri="{FF2B5EF4-FFF2-40B4-BE49-F238E27FC236}">
                  <a16:creationId xmlns:a16="http://schemas.microsoft.com/office/drawing/2014/main" id="{007FD099-9750-B51D-93E3-AB52C16871BD}"/>
                </a:ext>
              </a:extLst>
            </p:cNvPr>
            <p:cNvSpPr/>
            <p:nvPr/>
          </p:nvSpPr>
          <p:spPr>
            <a:xfrm>
              <a:off x="1320400" y="3076950"/>
              <a:ext cx="893100" cy="938450"/>
            </a:xfrm>
            <a:custGeom>
              <a:avLst/>
              <a:gdLst/>
              <a:ahLst/>
              <a:cxnLst/>
              <a:rect l="l" t="t" r="r" b="b"/>
              <a:pathLst>
                <a:path w="35724" h="37538" extrusionOk="0">
                  <a:moveTo>
                    <a:pt x="13169" y="1"/>
                  </a:moveTo>
                  <a:cubicBezTo>
                    <a:pt x="8746" y="1"/>
                    <a:pt x="3864" y="6217"/>
                    <a:pt x="3864" y="6217"/>
                  </a:cubicBezTo>
                  <a:cubicBezTo>
                    <a:pt x="1" y="10049"/>
                    <a:pt x="2091" y="13469"/>
                    <a:pt x="4941" y="15306"/>
                  </a:cubicBezTo>
                  <a:cubicBezTo>
                    <a:pt x="5434" y="15624"/>
                    <a:pt x="5952" y="15760"/>
                    <a:pt x="6487" y="15760"/>
                  </a:cubicBezTo>
                  <a:cubicBezTo>
                    <a:pt x="9043" y="15760"/>
                    <a:pt x="11986" y="12640"/>
                    <a:pt x="14473" y="11252"/>
                  </a:cubicBezTo>
                  <a:cubicBezTo>
                    <a:pt x="15233" y="13057"/>
                    <a:pt x="17102" y="17934"/>
                    <a:pt x="20776" y="19011"/>
                  </a:cubicBezTo>
                  <a:cubicBezTo>
                    <a:pt x="12035" y="28575"/>
                    <a:pt x="9216" y="37537"/>
                    <a:pt x="9216" y="37537"/>
                  </a:cubicBezTo>
                  <a:cubicBezTo>
                    <a:pt x="9216" y="37537"/>
                    <a:pt x="22517" y="36271"/>
                    <a:pt x="26888" y="32439"/>
                  </a:cubicBezTo>
                  <a:cubicBezTo>
                    <a:pt x="31258" y="28607"/>
                    <a:pt x="35723" y="17776"/>
                    <a:pt x="33000" y="13279"/>
                  </a:cubicBezTo>
                  <a:cubicBezTo>
                    <a:pt x="30308" y="8782"/>
                    <a:pt x="17957" y="263"/>
                    <a:pt x="13460" y="10"/>
                  </a:cubicBezTo>
                  <a:cubicBezTo>
                    <a:pt x="13363" y="3"/>
                    <a:pt x="13267" y="1"/>
                    <a:pt x="13169" y="1"/>
                  </a:cubicBez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6;p13">
              <a:extLst>
                <a:ext uri="{FF2B5EF4-FFF2-40B4-BE49-F238E27FC236}">
                  <a16:creationId xmlns:a16="http://schemas.microsoft.com/office/drawing/2014/main" id="{7E5BC82E-2C2B-F57D-9EDF-0AE808492529}"/>
                </a:ext>
              </a:extLst>
            </p:cNvPr>
            <p:cNvSpPr/>
            <p:nvPr/>
          </p:nvSpPr>
          <p:spPr>
            <a:xfrm>
              <a:off x="1372650" y="3133400"/>
              <a:ext cx="719700" cy="882000"/>
            </a:xfrm>
            <a:custGeom>
              <a:avLst/>
              <a:gdLst/>
              <a:ahLst/>
              <a:cxnLst/>
              <a:rect l="l" t="t" r="r" b="b"/>
              <a:pathLst>
                <a:path w="28788" h="35280" extrusionOk="0">
                  <a:moveTo>
                    <a:pt x="5765" y="0"/>
                  </a:moveTo>
                  <a:cubicBezTo>
                    <a:pt x="3484" y="1774"/>
                    <a:pt x="1774" y="3959"/>
                    <a:pt x="1774" y="3959"/>
                  </a:cubicBezTo>
                  <a:cubicBezTo>
                    <a:pt x="888" y="4845"/>
                    <a:pt x="317" y="5701"/>
                    <a:pt x="1" y="6492"/>
                  </a:cubicBezTo>
                  <a:cubicBezTo>
                    <a:pt x="634" y="7917"/>
                    <a:pt x="1743" y="10324"/>
                    <a:pt x="2946" y="13111"/>
                  </a:cubicBezTo>
                  <a:cubicBezTo>
                    <a:pt x="3417" y="13394"/>
                    <a:pt x="3910" y="13516"/>
                    <a:pt x="4416" y="13516"/>
                  </a:cubicBezTo>
                  <a:cubicBezTo>
                    <a:pt x="6973" y="13516"/>
                    <a:pt x="9899" y="10395"/>
                    <a:pt x="12383" y="8994"/>
                  </a:cubicBezTo>
                  <a:cubicBezTo>
                    <a:pt x="13143" y="10799"/>
                    <a:pt x="15012" y="15708"/>
                    <a:pt x="18686" y="16753"/>
                  </a:cubicBezTo>
                  <a:cubicBezTo>
                    <a:pt x="9945" y="26349"/>
                    <a:pt x="7126" y="35279"/>
                    <a:pt x="7126" y="35279"/>
                  </a:cubicBezTo>
                  <a:cubicBezTo>
                    <a:pt x="7126" y="35279"/>
                    <a:pt x="20427" y="34013"/>
                    <a:pt x="24798" y="30181"/>
                  </a:cubicBezTo>
                  <a:cubicBezTo>
                    <a:pt x="26223" y="28945"/>
                    <a:pt x="27616" y="26982"/>
                    <a:pt x="28788" y="24734"/>
                  </a:cubicBezTo>
                  <a:cubicBezTo>
                    <a:pt x="27616" y="24734"/>
                    <a:pt x="25874" y="24860"/>
                    <a:pt x="23436" y="25209"/>
                  </a:cubicBezTo>
                  <a:cubicBezTo>
                    <a:pt x="22716" y="25315"/>
                    <a:pt x="22049" y="25365"/>
                    <a:pt x="21440" y="25365"/>
                  </a:cubicBezTo>
                  <a:cubicBezTo>
                    <a:pt x="17330" y="25365"/>
                    <a:pt x="15814" y="23077"/>
                    <a:pt x="18020" y="20237"/>
                  </a:cubicBezTo>
                  <a:cubicBezTo>
                    <a:pt x="20554" y="16943"/>
                    <a:pt x="24323" y="15455"/>
                    <a:pt x="23214" y="15455"/>
                  </a:cubicBezTo>
                  <a:cubicBezTo>
                    <a:pt x="22106" y="15455"/>
                    <a:pt x="16975" y="14124"/>
                    <a:pt x="15709" y="12636"/>
                  </a:cubicBezTo>
                  <a:cubicBezTo>
                    <a:pt x="14410" y="11116"/>
                    <a:pt x="13555" y="7284"/>
                    <a:pt x="12510" y="3769"/>
                  </a:cubicBezTo>
                  <a:cubicBezTo>
                    <a:pt x="11983" y="4786"/>
                    <a:pt x="11657" y="5780"/>
                    <a:pt x="11293" y="5780"/>
                  </a:cubicBezTo>
                  <a:cubicBezTo>
                    <a:pt x="11045" y="5780"/>
                    <a:pt x="10779" y="5318"/>
                    <a:pt x="10420" y="4085"/>
                  </a:cubicBezTo>
                  <a:cubicBezTo>
                    <a:pt x="9755" y="1837"/>
                    <a:pt x="7285" y="602"/>
                    <a:pt x="5765" y="0"/>
                  </a:cubicBez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7;p13">
              <a:extLst>
                <a:ext uri="{FF2B5EF4-FFF2-40B4-BE49-F238E27FC236}">
                  <a16:creationId xmlns:a16="http://schemas.microsoft.com/office/drawing/2014/main" id="{4B00884C-8B89-05D4-A4B9-2A25EA20F809}"/>
                </a:ext>
              </a:extLst>
            </p:cNvPr>
            <p:cNvSpPr/>
            <p:nvPr/>
          </p:nvSpPr>
          <p:spPr>
            <a:xfrm>
              <a:off x="-11275" y="3173075"/>
              <a:ext cx="2943200" cy="1676800"/>
            </a:xfrm>
            <a:custGeom>
              <a:avLst/>
              <a:gdLst/>
              <a:ahLst/>
              <a:cxnLst/>
              <a:rect l="l" t="t" r="r" b="b"/>
              <a:pathLst>
                <a:path w="117728" h="67072" extrusionOk="0">
                  <a:moveTo>
                    <a:pt x="59848" y="0"/>
                  </a:moveTo>
                  <a:cubicBezTo>
                    <a:pt x="56768" y="0"/>
                    <a:pt x="52443" y="2176"/>
                    <a:pt x="47282" y="8801"/>
                  </a:cubicBezTo>
                  <a:cubicBezTo>
                    <a:pt x="44115" y="13899"/>
                    <a:pt x="42152" y="16053"/>
                    <a:pt x="35913" y="17541"/>
                  </a:cubicBezTo>
                  <a:cubicBezTo>
                    <a:pt x="28661" y="19251"/>
                    <a:pt x="24829" y="18650"/>
                    <a:pt x="18780" y="32077"/>
                  </a:cubicBezTo>
                  <a:cubicBezTo>
                    <a:pt x="16405" y="37398"/>
                    <a:pt x="0" y="46075"/>
                    <a:pt x="0" y="46075"/>
                  </a:cubicBezTo>
                  <a:lnTo>
                    <a:pt x="9849" y="67071"/>
                  </a:lnTo>
                  <a:cubicBezTo>
                    <a:pt x="9849" y="67071"/>
                    <a:pt x="48581" y="49717"/>
                    <a:pt x="58176" y="48133"/>
                  </a:cubicBezTo>
                  <a:cubicBezTo>
                    <a:pt x="67772" y="46518"/>
                    <a:pt x="71921" y="45980"/>
                    <a:pt x="89244" y="37683"/>
                  </a:cubicBezTo>
                  <a:cubicBezTo>
                    <a:pt x="104793" y="30209"/>
                    <a:pt x="110209" y="26978"/>
                    <a:pt x="114389" y="25237"/>
                  </a:cubicBezTo>
                  <a:cubicBezTo>
                    <a:pt x="117727" y="23861"/>
                    <a:pt x="114709" y="19121"/>
                    <a:pt x="107775" y="19121"/>
                  </a:cubicBezTo>
                  <a:cubicBezTo>
                    <a:pt x="106092" y="19121"/>
                    <a:pt x="104179" y="19400"/>
                    <a:pt x="102070" y="20075"/>
                  </a:cubicBezTo>
                  <a:cubicBezTo>
                    <a:pt x="88294" y="24508"/>
                    <a:pt x="82752" y="26472"/>
                    <a:pt x="68532" y="29290"/>
                  </a:cubicBezTo>
                  <a:cubicBezTo>
                    <a:pt x="66732" y="29650"/>
                    <a:pt x="64885" y="29898"/>
                    <a:pt x="63035" y="29898"/>
                  </a:cubicBezTo>
                  <a:cubicBezTo>
                    <a:pt x="62280" y="29898"/>
                    <a:pt x="61525" y="29857"/>
                    <a:pt x="60773" y="29765"/>
                  </a:cubicBezTo>
                  <a:cubicBezTo>
                    <a:pt x="52571" y="28752"/>
                    <a:pt x="50702" y="24002"/>
                    <a:pt x="55991" y="19156"/>
                  </a:cubicBezTo>
                  <a:cubicBezTo>
                    <a:pt x="61407" y="14216"/>
                    <a:pt x="65239" y="8547"/>
                    <a:pt x="64954" y="4335"/>
                  </a:cubicBezTo>
                  <a:cubicBezTo>
                    <a:pt x="64810" y="2232"/>
                    <a:pt x="62967" y="0"/>
                    <a:pt x="59848" y="0"/>
                  </a:cubicBezTo>
                  <a:close/>
                </a:path>
              </a:pathLst>
            </a:custGeom>
            <a:solidFill>
              <a:srgbClr val="FFC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8;p13">
              <a:extLst>
                <a:ext uri="{FF2B5EF4-FFF2-40B4-BE49-F238E27FC236}">
                  <a16:creationId xmlns:a16="http://schemas.microsoft.com/office/drawing/2014/main" id="{128BA995-E309-C567-3C78-8EFA9E3BEF6E}"/>
                </a:ext>
              </a:extLst>
            </p:cNvPr>
            <p:cNvSpPr/>
            <p:nvPr/>
          </p:nvSpPr>
          <p:spPr>
            <a:xfrm>
              <a:off x="1321975" y="3172925"/>
              <a:ext cx="292175" cy="297700"/>
            </a:xfrm>
            <a:custGeom>
              <a:avLst/>
              <a:gdLst/>
              <a:ahLst/>
              <a:cxnLst/>
              <a:rect l="l" t="t" r="r" b="b"/>
              <a:pathLst>
                <a:path w="11687" h="11908" extrusionOk="0">
                  <a:moveTo>
                    <a:pt x="6506" y="0"/>
                  </a:moveTo>
                  <a:cubicBezTo>
                    <a:pt x="6287" y="0"/>
                    <a:pt x="6060" y="11"/>
                    <a:pt x="5828" y="34"/>
                  </a:cubicBezTo>
                  <a:cubicBezTo>
                    <a:pt x="4023" y="889"/>
                    <a:pt x="2123" y="2441"/>
                    <a:pt x="539" y="4880"/>
                  </a:cubicBezTo>
                  <a:cubicBezTo>
                    <a:pt x="1" y="5735"/>
                    <a:pt x="64" y="6875"/>
                    <a:pt x="698" y="7666"/>
                  </a:cubicBezTo>
                  <a:cubicBezTo>
                    <a:pt x="1743" y="8997"/>
                    <a:pt x="3516" y="10928"/>
                    <a:pt x="5575" y="11752"/>
                  </a:cubicBezTo>
                  <a:cubicBezTo>
                    <a:pt x="5842" y="11857"/>
                    <a:pt x="6124" y="11907"/>
                    <a:pt x="6405" y="11907"/>
                  </a:cubicBezTo>
                  <a:cubicBezTo>
                    <a:pt x="7057" y="11907"/>
                    <a:pt x="7707" y="11637"/>
                    <a:pt x="8172" y="11150"/>
                  </a:cubicBezTo>
                  <a:cubicBezTo>
                    <a:pt x="9122" y="10168"/>
                    <a:pt x="10357" y="8712"/>
                    <a:pt x="11307" y="7096"/>
                  </a:cubicBezTo>
                  <a:cubicBezTo>
                    <a:pt x="11592" y="6146"/>
                    <a:pt x="11687" y="5228"/>
                    <a:pt x="11624" y="4341"/>
                  </a:cubicBezTo>
                  <a:cubicBezTo>
                    <a:pt x="11505" y="2240"/>
                    <a:pt x="9644" y="0"/>
                    <a:pt x="6506" y="0"/>
                  </a:cubicBezTo>
                  <a:close/>
                </a:path>
              </a:pathLst>
            </a:custGeom>
            <a:solidFill>
              <a:srgbClr val="FF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9;p13">
              <a:extLst>
                <a:ext uri="{FF2B5EF4-FFF2-40B4-BE49-F238E27FC236}">
                  <a16:creationId xmlns:a16="http://schemas.microsoft.com/office/drawing/2014/main" id="{96E7476F-64DD-F4C7-56FA-960059401568}"/>
                </a:ext>
              </a:extLst>
            </p:cNvPr>
            <p:cNvSpPr/>
            <p:nvPr/>
          </p:nvSpPr>
          <p:spPr>
            <a:xfrm>
              <a:off x="2644175" y="3699475"/>
              <a:ext cx="252575" cy="201900"/>
            </a:xfrm>
            <a:custGeom>
              <a:avLst/>
              <a:gdLst/>
              <a:ahLst/>
              <a:cxnLst/>
              <a:rect l="l" t="t" r="r" b="b"/>
              <a:pathLst>
                <a:path w="10103" h="8076" extrusionOk="0">
                  <a:moveTo>
                    <a:pt x="8044" y="0"/>
                  </a:moveTo>
                  <a:cubicBezTo>
                    <a:pt x="5542" y="729"/>
                    <a:pt x="2629" y="1679"/>
                    <a:pt x="1425" y="2439"/>
                  </a:cubicBezTo>
                  <a:cubicBezTo>
                    <a:pt x="0" y="3294"/>
                    <a:pt x="64" y="6334"/>
                    <a:pt x="222" y="8076"/>
                  </a:cubicBezTo>
                  <a:cubicBezTo>
                    <a:pt x="3832" y="6207"/>
                    <a:pt x="6144" y="5036"/>
                    <a:pt x="8171" y="4181"/>
                  </a:cubicBezTo>
                  <a:cubicBezTo>
                    <a:pt x="10103" y="3389"/>
                    <a:pt x="9913" y="1489"/>
                    <a:pt x="8044" y="0"/>
                  </a:cubicBezTo>
                  <a:close/>
                </a:path>
              </a:pathLst>
            </a:custGeom>
            <a:solidFill>
              <a:srgbClr val="FF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90;p13">
              <a:extLst>
                <a:ext uri="{FF2B5EF4-FFF2-40B4-BE49-F238E27FC236}">
                  <a16:creationId xmlns:a16="http://schemas.microsoft.com/office/drawing/2014/main" id="{96FE8018-0868-F675-587E-96B39C6F8F9F}"/>
                </a:ext>
              </a:extLst>
            </p:cNvPr>
            <p:cNvSpPr/>
            <p:nvPr/>
          </p:nvSpPr>
          <p:spPr>
            <a:xfrm>
              <a:off x="2517500" y="3321425"/>
              <a:ext cx="205875" cy="290200"/>
            </a:xfrm>
            <a:custGeom>
              <a:avLst/>
              <a:gdLst/>
              <a:ahLst/>
              <a:cxnLst/>
              <a:rect l="l" t="t" r="r" b="b"/>
              <a:pathLst>
                <a:path w="8235" h="11608" extrusionOk="0">
                  <a:moveTo>
                    <a:pt x="4113" y="0"/>
                  </a:moveTo>
                  <a:cubicBezTo>
                    <a:pt x="4070" y="0"/>
                    <a:pt x="4022" y="16"/>
                    <a:pt x="3991" y="48"/>
                  </a:cubicBezTo>
                  <a:lnTo>
                    <a:pt x="982" y="4830"/>
                  </a:lnTo>
                  <a:lnTo>
                    <a:pt x="950" y="4830"/>
                  </a:lnTo>
                  <a:cubicBezTo>
                    <a:pt x="349" y="5558"/>
                    <a:pt x="0" y="6477"/>
                    <a:pt x="0" y="7490"/>
                  </a:cubicBezTo>
                  <a:cubicBezTo>
                    <a:pt x="0" y="9517"/>
                    <a:pt x="1457" y="11195"/>
                    <a:pt x="3389" y="11544"/>
                  </a:cubicBezTo>
                  <a:cubicBezTo>
                    <a:pt x="3421" y="11544"/>
                    <a:pt x="3452" y="11544"/>
                    <a:pt x="3484" y="11575"/>
                  </a:cubicBezTo>
                  <a:lnTo>
                    <a:pt x="3674" y="11575"/>
                  </a:lnTo>
                  <a:cubicBezTo>
                    <a:pt x="3706" y="11607"/>
                    <a:pt x="3706" y="11607"/>
                    <a:pt x="3737" y="11607"/>
                  </a:cubicBezTo>
                  <a:lnTo>
                    <a:pt x="4307" y="11607"/>
                  </a:lnTo>
                  <a:cubicBezTo>
                    <a:pt x="4339" y="11607"/>
                    <a:pt x="4402" y="11607"/>
                    <a:pt x="4434" y="11575"/>
                  </a:cubicBezTo>
                  <a:lnTo>
                    <a:pt x="4719" y="11575"/>
                  </a:lnTo>
                  <a:cubicBezTo>
                    <a:pt x="6714" y="11259"/>
                    <a:pt x="8234" y="9549"/>
                    <a:pt x="8234" y="7490"/>
                  </a:cubicBezTo>
                  <a:cubicBezTo>
                    <a:pt x="8234" y="6508"/>
                    <a:pt x="7886" y="5590"/>
                    <a:pt x="7284" y="4862"/>
                  </a:cubicBezTo>
                  <a:lnTo>
                    <a:pt x="4212" y="48"/>
                  </a:lnTo>
                  <a:cubicBezTo>
                    <a:pt x="4196" y="16"/>
                    <a:pt x="4157" y="0"/>
                    <a:pt x="4113" y="0"/>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1;p13">
              <a:extLst>
                <a:ext uri="{FF2B5EF4-FFF2-40B4-BE49-F238E27FC236}">
                  <a16:creationId xmlns:a16="http://schemas.microsoft.com/office/drawing/2014/main" id="{FBF58914-74AD-53FF-42C9-8019FF7EA452}"/>
                </a:ext>
              </a:extLst>
            </p:cNvPr>
            <p:cNvSpPr/>
            <p:nvPr/>
          </p:nvSpPr>
          <p:spPr>
            <a:xfrm>
              <a:off x="2522250" y="3449300"/>
              <a:ext cx="201125" cy="162325"/>
            </a:xfrm>
            <a:custGeom>
              <a:avLst/>
              <a:gdLst/>
              <a:ahLst/>
              <a:cxnLst/>
              <a:rect l="l" t="t" r="r" b="b"/>
              <a:pathLst>
                <a:path w="8045" h="6493" extrusionOk="0">
                  <a:moveTo>
                    <a:pt x="7284" y="0"/>
                  </a:moveTo>
                  <a:cubicBezTo>
                    <a:pt x="6821" y="1597"/>
                    <a:pt x="5582" y="4074"/>
                    <a:pt x="2460" y="4074"/>
                  </a:cubicBezTo>
                  <a:cubicBezTo>
                    <a:pt x="1744" y="4074"/>
                    <a:pt x="928" y="3943"/>
                    <a:pt x="0" y="3642"/>
                  </a:cubicBezTo>
                  <a:lnTo>
                    <a:pt x="0" y="3642"/>
                  </a:lnTo>
                  <a:cubicBezTo>
                    <a:pt x="475" y="5067"/>
                    <a:pt x="1679" y="6175"/>
                    <a:pt x="3199" y="6429"/>
                  </a:cubicBezTo>
                  <a:cubicBezTo>
                    <a:pt x="3231" y="6429"/>
                    <a:pt x="3262" y="6429"/>
                    <a:pt x="3294" y="6460"/>
                  </a:cubicBezTo>
                  <a:lnTo>
                    <a:pt x="3547" y="6460"/>
                  </a:lnTo>
                  <a:cubicBezTo>
                    <a:pt x="3579" y="6492"/>
                    <a:pt x="3611" y="6492"/>
                    <a:pt x="3642" y="6492"/>
                  </a:cubicBezTo>
                  <a:lnTo>
                    <a:pt x="4117" y="6492"/>
                  </a:lnTo>
                  <a:cubicBezTo>
                    <a:pt x="4149" y="6492"/>
                    <a:pt x="4212" y="6460"/>
                    <a:pt x="4244" y="6460"/>
                  </a:cubicBezTo>
                  <a:lnTo>
                    <a:pt x="4307" y="6460"/>
                  </a:lnTo>
                  <a:lnTo>
                    <a:pt x="4529" y="6429"/>
                  </a:lnTo>
                  <a:cubicBezTo>
                    <a:pt x="6524" y="6144"/>
                    <a:pt x="8044" y="4434"/>
                    <a:pt x="8044" y="2375"/>
                  </a:cubicBezTo>
                  <a:cubicBezTo>
                    <a:pt x="8044" y="1488"/>
                    <a:pt x="7759" y="665"/>
                    <a:pt x="7284" y="0"/>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2;p13">
              <a:extLst>
                <a:ext uri="{FF2B5EF4-FFF2-40B4-BE49-F238E27FC236}">
                  <a16:creationId xmlns:a16="http://schemas.microsoft.com/office/drawing/2014/main" id="{AC79847D-3365-296B-94E1-F9BB41F68305}"/>
                </a:ext>
              </a:extLst>
            </p:cNvPr>
            <p:cNvSpPr/>
            <p:nvPr/>
          </p:nvSpPr>
          <p:spPr>
            <a:xfrm>
              <a:off x="2547700" y="3374075"/>
              <a:ext cx="56900" cy="115475"/>
            </a:xfrm>
            <a:custGeom>
              <a:avLst/>
              <a:gdLst/>
              <a:ahLst/>
              <a:cxnLst/>
              <a:rect l="l" t="t" r="r" b="b"/>
              <a:pathLst>
                <a:path w="2276" h="4619" extrusionOk="0">
                  <a:moveTo>
                    <a:pt x="2276" y="0"/>
                  </a:moveTo>
                  <a:cubicBezTo>
                    <a:pt x="2272" y="4"/>
                    <a:pt x="2268" y="9"/>
                    <a:pt x="2265" y="14"/>
                  </a:cubicBezTo>
                  <a:lnTo>
                    <a:pt x="2265" y="14"/>
                  </a:lnTo>
                  <a:cubicBezTo>
                    <a:pt x="2272" y="5"/>
                    <a:pt x="2276" y="0"/>
                    <a:pt x="2276" y="0"/>
                  </a:cubicBezTo>
                  <a:close/>
                  <a:moveTo>
                    <a:pt x="2265" y="14"/>
                  </a:moveTo>
                  <a:cubicBezTo>
                    <a:pt x="2103" y="219"/>
                    <a:pt x="149" y="2708"/>
                    <a:pt x="27" y="3801"/>
                  </a:cubicBezTo>
                  <a:cubicBezTo>
                    <a:pt x="0" y="4292"/>
                    <a:pt x="255" y="4618"/>
                    <a:pt x="690" y="4618"/>
                  </a:cubicBezTo>
                  <a:cubicBezTo>
                    <a:pt x="760" y="4618"/>
                    <a:pt x="835" y="4610"/>
                    <a:pt x="914" y="4592"/>
                  </a:cubicBezTo>
                  <a:cubicBezTo>
                    <a:pt x="2022" y="4339"/>
                    <a:pt x="2149" y="3072"/>
                    <a:pt x="2213" y="2154"/>
                  </a:cubicBezTo>
                  <a:cubicBezTo>
                    <a:pt x="2244" y="1647"/>
                    <a:pt x="2276" y="1172"/>
                    <a:pt x="2276" y="697"/>
                  </a:cubicBezTo>
                  <a:cubicBezTo>
                    <a:pt x="2276" y="576"/>
                    <a:pt x="2188" y="134"/>
                    <a:pt x="2265" y="14"/>
                  </a:cubicBezTo>
                  <a:close/>
                </a:path>
              </a:pathLst>
            </a:custGeom>
            <a:solidFill>
              <a:srgbClr val="F79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3;p13">
              <a:extLst>
                <a:ext uri="{FF2B5EF4-FFF2-40B4-BE49-F238E27FC236}">
                  <a16:creationId xmlns:a16="http://schemas.microsoft.com/office/drawing/2014/main" id="{AD10173D-BA1A-93E3-1EB7-6BF972191B15}"/>
                </a:ext>
              </a:extLst>
            </p:cNvPr>
            <p:cNvSpPr/>
            <p:nvPr/>
          </p:nvSpPr>
          <p:spPr>
            <a:xfrm>
              <a:off x="1092375" y="3594175"/>
              <a:ext cx="661925" cy="381350"/>
            </a:xfrm>
            <a:custGeom>
              <a:avLst/>
              <a:gdLst/>
              <a:ahLst/>
              <a:cxnLst/>
              <a:rect l="l" t="t" r="r" b="b"/>
              <a:pathLst>
                <a:path w="26477" h="15254" extrusionOk="0">
                  <a:moveTo>
                    <a:pt x="26476" y="12003"/>
                  </a:moveTo>
                  <a:cubicBezTo>
                    <a:pt x="26469" y="12003"/>
                    <a:pt x="26464" y="12004"/>
                    <a:pt x="26460" y="12007"/>
                  </a:cubicBezTo>
                  <a:lnTo>
                    <a:pt x="26460" y="12007"/>
                  </a:lnTo>
                  <a:cubicBezTo>
                    <a:pt x="26465" y="12005"/>
                    <a:pt x="26471" y="12004"/>
                    <a:pt x="26476" y="12003"/>
                  </a:cubicBezTo>
                  <a:close/>
                  <a:moveTo>
                    <a:pt x="14220" y="0"/>
                  </a:moveTo>
                  <a:cubicBezTo>
                    <a:pt x="14189" y="32"/>
                    <a:pt x="7855" y="5226"/>
                    <a:pt x="5575" y="8139"/>
                  </a:cubicBezTo>
                  <a:cubicBezTo>
                    <a:pt x="3295" y="11053"/>
                    <a:pt x="1" y="13396"/>
                    <a:pt x="3200" y="14853"/>
                  </a:cubicBezTo>
                  <a:cubicBezTo>
                    <a:pt x="3822" y="15133"/>
                    <a:pt x="4912" y="15253"/>
                    <a:pt x="6298" y="15253"/>
                  </a:cubicBezTo>
                  <a:cubicBezTo>
                    <a:pt x="11956" y="15253"/>
                    <a:pt x="22546" y="13256"/>
                    <a:pt x="26413" y="12035"/>
                  </a:cubicBezTo>
                  <a:cubicBezTo>
                    <a:pt x="26438" y="12035"/>
                    <a:pt x="26443" y="12015"/>
                    <a:pt x="26460" y="12007"/>
                  </a:cubicBezTo>
                  <a:lnTo>
                    <a:pt x="26460" y="12007"/>
                  </a:lnTo>
                  <a:cubicBezTo>
                    <a:pt x="25768" y="12164"/>
                    <a:pt x="25077" y="12321"/>
                    <a:pt x="24386" y="12446"/>
                  </a:cubicBezTo>
                  <a:cubicBezTo>
                    <a:pt x="22564" y="12806"/>
                    <a:pt x="20726" y="13054"/>
                    <a:pt x="18883" y="13054"/>
                  </a:cubicBezTo>
                  <a:cubicBezTo>
                    <a:pt x="18132" y="13054"/>
                    <a:pt x="17379" y="13013"/>
                    <a:pt x="16627" y="12921"/>
                  </a:cubicBezTo>
                  <a:cubicBezTo>
                    <a:pt x="8425" y="11908"/>
                    <a:pt x="6556" y="7158"/>
                    <a:pt x="11845" y="2312"/>
                  </a:cubicBezTo>
                  <a:cubicBezTo>
                    <a:pt x="12669" y="1552"/>
                    <a:pt x="13460" y="792"/>
                    <a:pt x="14220" y="0"/>
                  </a:cubicBezTo>
                  <a:close/>
                </a:path>
              </a:pathLst>
            </a:custGeom>
            <a:solidFill>
              <a:srgbClr val="FFC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4;p13">
              <a:extLst>
                <a:ext uri="{FF2B5EF4-FFF2-40B4-BE49-F238E27FC236}">
                  <a16:creationId xmlns:a16="http://schemas.microsoft.com/office/drawing/2014/main" id="{81BE57C1-062E-AB9E-5B51-6556E5B945FB}"/>
                </a:ext>
              </a:extLst>
            </p:cNvPr>
            <p:cNvSpPr/>
            <p:nvPr/>
          </p:nvSpPr>
          <p:spPr>
            <a:xfrm>
              <a:off x="-11275" y="4100075"/>
              <a:ext cx="2262775" cy="749800"/>
            </a:xfrm>
            <a:custGeom>
              <a:avLst/>
              <a:gdLst/>
              <a:ahLst/>
              <a:cxnLst/>
              <a:rect l="l" t="t" r="r" b="b"/>
              <a:pathLst>
                <a:path w="90511" h="29992" extrusionOk="0">
                  <a:moveTo>
                    <a:pt x="90510" y="1"/>
                  </a:moveTo>
                  <a:lnTo>
                    <a:pt x="90510" y="1"/>
                  </a:lnTo>
                  <a:cubicBezTo>
                    <a:pt x="85792" y="1489"/>
                    <a:pt x="77146" y="4181"/>
                    <a:pt x="71066" y="5765"/>
                  </a:cubicBezTo>
                  <a:cubicBezTo>
                    <a:pt x="62293" y="8045"/>
                    <a:pt x="47536" y="6905"/>
                    <a:pt x="38225" y="10990"/>
                  </a:cubicBezTo>
                  <a:cubicBezTo>
                    <a:pt x="31217" y="14075"/>
                    <a:pt x="21589" y="17631"/>
                    <a:pt x="14677" y="17631"/>
                  </a:cubicBezTo>
                  <a:cubicBezTo>
                    <a:pt x="12437" y="17631"/>
                    <a:pt x="10482" y="17257"/>
                    <a:pt x="8994" y="16374"/>
                  </a:cubicBezTo>
                  <a:cubicBezTo>
                    <a:pt x="5036" y="14030"/>
                    <a:pt x="4624" y="9375"/>
                    <a:pt x="4624" y="6366"/>
                  </a:cubicBezTo>
                  <a:cubicBezTo>
                    <a:pt x="1964" y="7950"/>
                    <a:pt x="0" y="8995"/>
                    <a:pt x="0" y="8995"/>
                  </a:cubicBezTo>
                  <a:lnTo>
                    <a:pt x="9849" y="29991"/>
                  </a:lnTo>
                  <a:cubicBezTo>
                    <a:pt x="9849" y="29991"/>
                    <a:pt x="48581" y="12637"/>
                    <a:pt x="58176" y="11053"/>
                  </a:cubicBezTo>
                  <a:cubicBezTo>
                    <a:pt x="67772" y="9438"/>
                    <a:pt x="71921" y="8900"/>
                    <a:pt x="89244" y="603"/>
                  </a:cubicBezTo>
                  <a:cubicBezTo>
                    <a:pt x="89687" y="381"/>
                    <a:pt x="90099" y="191"/>
                    <a:pt x="90510" y="1"/>
                  </a:cubicBezTo>
                  <a:close/>
                </a:path>
              </a:pathLst>
            </a:custGeom>
            <a:solidFill>
              <a:srgbClr val="FFC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5;p13">
              <a:extLst>
                <a:ext uri="{FF2B5EF4-FFF2-40B4-BE49-F238E27FC236}">
                  <a16:creationId xmlns:a16="http://schemas.microsoft.com/office/drawing/2014/main" id="{3C285401-DE09-F1C3-189A-66948C2C8270}"/>
                </a:ext>
              </a:extLst>
            </p:cNvPr>
            <p:cNvSpPr/>
            <p:nvPr/>
          </p:nvSpPr>
          <p:spPr>
            <a:xfrm>
              <a:off x="3469950" y="3785775"/>
              <a:ext cx="353125" cy="353125"/>
            </a:xfrm>
            <a:custGeom>
              <a:avLst/>
              <a:gdLst/>
              <a:ahLst/>
              <a:cxnLst/>
              <a:rect l="l" t="t" r="r" b="b"/>
              <a:pathLst>
                <a:path w="14125" h="14125" extrusionOk="0">
                  <a:moveTo>
                    <a:pt x="12098" y="2027"/>
                  </a:moveTo>
                  <a:cubicBezTo>
                    <a:pt x="14125" y="4054"/>
                    <a:pt x="13523" y="7949"/>
                    <a:pt x="10736" y="10736"/>
                  </a:cubicBezTo>
                  <a:cubicBezTo>
                    <a:pt x="7949" y="13523"/>
                    <a:pt x="4054" y="14125"/>
                    <a:pt x="2027" y="12098"/>
                  </a:cubicBezTo>
                  <a:cubicBezTo>
                    <a:pt x="0" y="10071"/>
                    <a:pt x="602" y="6176"/>
                    <a:pt x="3389" y="3389"/>
                  </a:cubicBezTo>
                  <a:cubicBezTo>
                    <a:pt x="6176" y="602"/>
                    <a:pt x="10071" y="0"/>
                    <a:pt x="12098" y="2027"/>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96;p13">
              <a:extLst>
                <a:ext uri="{FF2B5EF4-FFF2-40B4-BE49-F238E27FC236}">
                  <a16:creationId xmlns:a16="http://schemas.microsoft.com/office/drawing/2014/main" id="{031EE22C-1E08-9171-D283-09B909ACFB4D}"/>
                </a:ext>
              </a:extLst>
            </p:cNvPr>
            <p:cNvSpPr/>
            <p:nvPr/>
          </p:nvSpPr>
          <p:spPr>
            <a:xfrm>
              <a:off x="3486575" y="3890275"/>
              <a:ext cx="323050" cy="248625"/>
            </a:xfrm>
            <a:custGeom>
              <a:avLst/>
              <a:gdLst/>
              <a:ahLst/>
              <a:cxnLst/>
              <a:rect l="l" t="t" r="r" b="b"/>
              <a:pathLst>
                <a:path w="12922" h="9945" extrusionOk="0">
                  <a:moveTo>
                    <a:pt x="10071" y="4593"/>
                  </a:moveTo>
                  <a:cubicBezTo>
                    <a:pt x="7284" y="7379"/>
                    <a:pt x="3389" y="7981"/>
                    <a:pt x="1362" y="5954"/>
                  </a:cubicBezTo>
                  <a:cubicBezTo>
                    <a:pt x="760" y="5353"/>
                    <a:pt x="412" y="4624"/>
                    <a:pt x="254" y="3801"/>
                  </a:cubicBezTo>
                  <a:cubicBezTo>
                    <a:pt x="0" y="5384"/>
                    <a:pt x="349" y="6904"/>
                    <a:pt x="1362" y="7918"/>
                  </a:cubicBezTo>
                  <a:cubicBezTo>
                    <a:pt x="3389" y="9945"/>
                    <a:pt x="7284" y="9343"/>
                    <a:pt x="10071" y="6556"/>
                  </a:cubicBezTo>
                  <a:cubicBezTo>
                    <a:pt x="12034" y="4561"/>
                    <a:pt x="12921" y="2027"/>
                    <a:pt x="12541" y="1"/>
                  </a:cubicBezTo>
                  <a:cubicBezTo>
                    <a:pt x="12288" y="1552"/>
                    <a:pt x="11464" y="3231"/>
                    <a:pt x="10071" y="4593"/>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7;p13">
              <a:extLst>
                <a:ext uri="{FF2B5EF4-FFF2-40B4-BE49-F238E27FC236}">
                  <a16:creationId xmlns:a16="http://schemas.microsoft.com/office/drawing/2014/main" id="{9853F931-6190-4ECB-83DF-6285EB175D9B}"/>
                </a:ext>
              </a:extLst>
            </p:cNvPr>
            <p:cNvSpPr/>
            <p:nvPr/>
          </p:nvSpPr>
          <p:spPr>
            <a:xfrm>
              <a:off x="3523775" y="3839600"/>
              <a:ext cx="219325" cy="219350"/>
            </a:xfrm>
            <a:custGeom>
              <a:avLst/>
              <a:gdLst/>
              <a:ahLst/>
              <a:cxnLst/>
              <a:rect l="l" t="t" r="r" b="b"/>
              <a:pathLst>
                <a:path w="8773" h="8774" extrusionOk="0">
                  <a:moveTo>
                    <a:pt x="7601" y="1204"/>
                  </a:moveTo>
                  <a:cubicBezTo>
                    <a:pt x="8773" y="2408"/>
                    <a:pt x="8330" y="4814"/>
                    <a:pt x="6588" y="6556"/>
                  </a:cubicBezTo>
                  <a:cubicBezTo>
                    <a:pt x="4814" y="8330"/>
                    <a:pt x="2407" y="8773"/>
                    <a:pt x="1204" y="7570"/>
                  </a:cubicBezTo>
                  <a:cubicBezTo>
                    <a:pt x="1" y="6366"/>
                    <a:pt x="856" y="4371"/>
                    <a:pt x="2629" y="2629"/>
                  </a:cubicBezTo>
                  <a:cubicBezTo>
                    <a:pt x="4403" y="856"/>
                    <a:pt x="6398" y="1"/>
                    <a:pt x="7601" y="1204"/>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98;p13">
              <a:extLst>
                <a:ext uri="{FF2B5EF4-FFF2-40B4-BE49-F238E27FC236}">
                  <a16:creationId xmlns:a16="http://schemas.microsoft.com/office/drawing/2014/main" id="{B17A8825-91F4-472B-511D-39B805F54162}"/>
                </a:ext>
              </a:extLst>
            </p:cNvPr>
            <p:cNvSpPr/>
            <p:nvPr/>
          </p:nvSpPr>
          <p:spPr>
            <a:xfrm>
              <a:off x="3720925" y="3823275"/>
              <a:ext cx="40400" cy="28225"/>
            </a:xfrm>
            <a:custGeom>
              <a:avLst/>
              <a:gdLst/>
              <a:ahLst/>
              <a:cxnLst/>
              <a:rect l="l" t="t" r="r" b="b"/>
              <a:pathLst>
                <a:path w="1616" h="1129" extrusionOk="0">
                  <a:moveTo>
                    <a:pt x="449" y="1"/>
                  </a:moveTo>
                  <a:cubicBezTo>
                    <a:pt x="293" y="1"/>
                    <a:pt x="139" y="92"/>
                    <a:pt x="64" y="242"/>
                  </a:cubicBezTo>
                  <a:cubicBezTo>
                    <a:pt x="0" y="464"/>
                    <a:pt x="95" y="685"/>
                    <a:pt x="285" y="749"/>
                  </a:cubicBezTo>
                  <a:cubicBezTo>
                    <a:pt x="539" y="844"/>
                    <a:pt x="760" y="939"/>
                    <a:pt x="982" y="1065"/>
                  </a:cubicBezTo>
                  <a:cubicBezTo>
                    <a:pt x="1045" y="1129"/>
                    <a:pt x="1109" y="1129"/>
                    <a:pt x="1172" y="1129"/>
                  </a:cubicBezTo>
                  <a:cubicBezTo>
                    <a:pt x="1330" y="1129"/>
                    <a:pt x="1457" y="1065"/>
                    <a:pt x="1520" y="939"/>
                  </a:cubicBezTo>
                  <a:cubicBezTo>
                    <a:pt x="1615" y="749"/>
                    <a:pt x="1552" y="495"/>
                    <a:pt x="1362" y="400"/>
                  </a:cubicBezTo>
                  <a:cubicBezTo>
                    <a:pt x="1109" y="242"/>
                    <a:pt x="855" y="115"/>
                    <a:pt x="570" y="20"/>
                  </a:cubicBezTo>
                  <a:cubicBezTo>
                    <a:pt x="531" y="7"/>
                    <a:pt x="490" y="1"/>
                    <a:pt x="449" y="1"/>
                  </a:cubicBezTo>
                  <a:close/>
                </a:path>
              </a:pathLst>
            </a:custGeom>
            <a:solidFill>
              <a:srgbClr val="F79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99;p13">
              <a:extLst>
                <a:ext uri="{FF2B5EF4-FFF2-40B4-BE49-F238E27FC236}">
                  <a16:creationId xmlns:a16="http://schemas.microsoft.com/office/drawing/2014/main" id="{1C00CC75-06AB-E9EC-FC60-0309591F1EAF}"/>
                </a:ext>
              </a:extLst>
            </p:cNvPr>
            <p:cNvSpPr/>
            <p:nvPr/>
          </p:nvSpPr>
          <p:spPr>
            <a:xfrm>
              <a:off x="3580000" y="3815700"/>
              <a:ext cx="129075" cy="60350"/>
            </a:xfrm>
            <a:custGeom>
              <a:avLst/>
              <a:gdLst/>
              <a:ahLst/>
              <a:cxnLst/>
              <a:rect l="l" t="t" r="r" b="b"/>
              <a:pathLst>
                <a:path w="5163" h="2414" extrusionOk="0">
                  <a:moveTo>
                    <a:pt x="4522" y="0"/>
                  </a:moveTo>
                  <a:cubicBezTo>
                    <a:pt x="2113" y="0"/>
                    <a:pt x="251" y="1656"/>
                    <a:pt x="190" y="1717"/>
                  </a:cubicBezTo>
                  <a:cubicBezTo>
                    <a:pt x="0" y="1875"/>
                    <a:pt x="0" y="2097"/>
                    <a:pt x="158" y="2287"/>
                  </a:cubicBezTo>
                  <a:cubicBezTo>
                    <a:pt x="222" y="2350"/>
                    <a:pt x="349" y="2414"/>
                    <a:pt x="444" y="2414"/>
                  </a:cubicBezTo>
                  <a:cubicBezTo>
                    <a:pt x="539" y="2414"/>
                    <a:pt x="634" y="2382"/>
                    <a:pt x="697" y="2287"/>
                  </a:cubicBezTo>
                  <a:cubicBezTo>
                    <a:pt x="727" y="2287"/>
                    <a:pt x="2400" y="791"/>
                    <a:pt x="4473" y="791"/>
                  </a:cubicBezTo>
                  <a:cubicBezTo>
                    <a:pt x="4554" y="791"/>
                    <a:pt x="4636" y="794"/>
                    <a:pt x="4719" y="798"/>
                  </a:cubicBezTo>
                  <a:cubicBezTo>
                    <a:pt x="4941" y="798"/>
                    <a:pt x="5131" y="640"/>
                    <a:pt x="5131" y="418"/>
                  </a:cubicBezTo>
                  <a:cubicBezTo>
                    <a:pt x="5162" y="197"/>
                    <a:pt x="5004" y="7"/>
                    <a:pt x="4782" y="7"/>
                  </a:cubicBezTo>
                  <a:cubicBezTo>
                    <a:pt x="4695" y="2"/>
                    <a:pt x="4608" y="0"/>
                    <a:pt x="4522" y="0"/>
                  </a:cubicBezTo>
                  <a:close/>
                </a:path>
              </a:pathLst>
            </a:custGeom>
            <a:solidFill>
              <a:srgbClr val="F79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00;p13">
              <a:extLst>
                <a:ext uri="{FF2B5EF4-FFF2-40B4-BE49-F238E27FC236}">
                  <a16:creationId xmlns:a16="http://schemas.microsoft.com/office/drawing/2014/main" id="{31C06267-93B2-2058-D3F5-DC923F689EF3}"/>
                </a:ext>
              </a:extLst>
            </p:cNvPr>
            <p:cNvSpPr/>
            <p:nvPr/>
          </p:nvSpPr>
          <p:spPr>
            <a:xfrm>
              <a:off x="3946550" y="3726400"/>
              <a:ext cx="338100" cy="338875"/>
            </a:xfrm>
            <a:custGeom>
              <a:avLst/>
              <a:gdLst/>
              <a:ahLst/>
              <a:cxnLst/>
              <a:rect l="l" t="t" r="r" b="b"/>
              <a:pathLst>
                <a:path w="13524" h="13555" extrusionOk="0">
                  <a:moveTo>
                    <a:pt x="10262" y="3262"/>
                  </a:moveTo>
                  <a:cubicBezTo>
                    <a:pt x="12954" y="5922"/>
                    <a:pt x="13524" y="9659"/>
                    <a:pt x="11592" y="11591"/>
                  </a:cubicBezTo>
                  <a:cubicBezTo>
                    <a:pt x="9660" y="13554"/>
                    <a:pt x="5923" y="12953"/>
                    <a:pt x="3231" y="10293"/>
                  </a:cubicBezTo>
                  <a:cubicBezTo>
                    <a:pt x="571" y="7632"/>
                    <a:pt x="1" y="3895"/>
                    <a:pt x="1933" y="1964"/>
                  </a:cubicBezTo>
                  <a:cubicBezTo>
                    <a:pt x="3865" y="0"/>
                    <a:pt x="7601" y="602"/>
                    <a:pt x="10262" y="3262"/>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01;p13">
              <a:extLst>
                <a:ext uri="{FF2B5EF4-FFF2-40B4-BE49-F238E27FC236}">
                  <a16:creationId xmlns:a16="http://schemas.microsoft.com/office/drawing/2014/main" id="{EA9490A9-276C-6FFE-B497-CBCBF7C8B9DD}"/>
                </a:ext>
              </a:extLst>
            </p:cNvPr>
            <p:cNvSpPr/>
            <p:nvPr/>
          </p:nvSpPr>
          <p:spPr>
            <a:xfrm>
              <a:off x="3959225" y="3826950"/>
              <a:ext cx="309600" cy="238325"/>
            </a:xfrm>
            <a:custGeom>
              <a:avLst/>
              <a:gdLst/>
              <a:ahLst/>
              <a:cxnLst/>
              <a:rect l="l" t="t" r="r" b="b"/>
              <a:pathLst>
                <a:path w="12384" h="9533" extrusionOk="0">
                  <a:moveTo>
                    <a:pt x="2724" y="4402"/>
                  </a:moveTo>
                  <a:cubicBezTo>
                    <a:pt x="5416" y="7062"/>
                    <a:pt x="9153" y="7632"/>
                    <a:pt x="11085" y="5700"/>
                  </a:cubicBezTo>
                  <a:cubicBezTo>
                    <a:pt x="11655" y="5130"/>
                    <a:pt x="12003" y="4402"/>
                    <a:pt x="12130" y="3610"/>
                  </a:cubicBezTo>
                  <a:cubicBezTo>
                    <a:pt x="12383" y="5162"/>
                    <a:pt x="12067" y="6587"/>
                    <a:pt x="11085" y="7569"/>
                  </a:cubicBezTo>
                  <a:cubicBezTo>
                    <a:pt x="9153" y="9532"/>
                    <a:pt x="5416" y="8931"/>
                    <a:pt x="2724" y="6271"/>
                  </a:cubicBezTo>
                  <a:cubicBezTo>
                    <a:pt x="856" y="4370"/>
                    <a:pt x="1" y="1964"/>
                    <a:pt x="349" y="0"/>
                  </a:cubicBezTo>
                  <a:cubicBezTo>
                    <a:pt x="602" y="1488"/>
                    <a:pt x="1426" y="3072"/>
                    <a:pt x="2724" y="4402"/>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02;p13">
              <a:extLst>
                <a:ext uri="{FF2B5EF4-FFF2-40B4-BE49-F238E27FC236}">
                  <a16:creationId xmlns:a16="http://schemas.microsoft.com/office/drawing/2014/main" id="{03F236F1-1195-7929-A3D8-1E5F25CCA67A}"/>
                </a:ext>
              </a:extLst>
            </p:cNvPr>
            <p:cNvSpPr/>
            <p:nvPr/>
          </p:nvSpPr>
          <p:spPr>
            <a:xfrm>
              <a:off x="4022575" y="3778650"/>
              <a:ext cx="210625" cy="209825"/>
            </a:xfrm>
            <a:custGeom>
              <a:avLst/>
              <a:gdLst/>
              <a:ahLst/>
              <a:cxnLst/>
              <a:rect l="l" t="t" r="r" b="b"/>
              <a:pathLst>
                <a:path w="8425" h="8393" extrusionOk="0">
                  <a:moveTo>
                    <a:pt x="1172" y="1140"/>
                  </a:moveTo>
                  <a:cubicBezTo>
                    <a:pt x="0" y="2280"/>
                    <a:pt x="444" y="4592"/>
                    <a:pt x="2122" y="6271"/>
                  </a:cubicBezTo>
                  <a:cubicBezTo>
                    <a:pt x="3832" y="7949"/>
                    <a:pt x="6112" y="8393"/>
                    <a:pt x="7284" y="7252"/>
                  </a:cubicBezTo>
                  <a:cubicBezTo>
                    <a:pt x="8424" y="6112"/>
                    <a:pt x="7601" y="4181"/>
                    <a:pt x="5922" y="2502"/>
                  </a:cubicBezTo>
                  <a:cubicBezTo>
                    <a:pt x="4212" y="824"/>
                    <a:pt x="2312" y="0"/>
                    <a:pt x="1172" y="1140"/>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03;p13">
              <a:extLst>
                <a:ext uri="{FF2B5EF4-FFF2-40B4-BE49-F238E27FC236}">
                  <a16:creationId xmlns:a16="http://schemas.microsoft.com/office/drawing/2014/main" id="{70C47072-5325-C3E0-8A84-702953E1F6F9}"/>
                </a:ext>
              </a:extLst>
            </p:cNvPr>
            <p:cNvSpPr/>
            <p:nvPr/>
          </p:nvSpPr>
          <p:spPr>
            <a:xfrm>
              <a:off x="4005150" y="3762325"/>
              <a:ext cx="39600" cy="27425"/>
            </a:xfrm>
            <a:custGeom>
              <a:avLst/>
              <a:gdLst/>
              <a:ahLst/>
              <a:cxnLst/>
              <a:rect l="l" t="t" r="r" b="b"/>
              <a:pathLst>
                <a:path w="1584" h="1097" extrusionOk="0">
                  <a:moveTo>
                    <a:pt x="1135" y="0"/>
                  </a:moveTo>
                  <a:cubicBezTo>
                    <a:pt x="1095" y="0"/>
                    <a:pt x="1054" y="7"/>
                    <a:pt x="1014" y="20"/>
                  </a:cubicBezTo>
                  <a:cubicBezTo>
                    <a:pt x="760" y="115"/>
                    <a:pt x="507" y="242"/>
                    <a:pt x="254" y="400"/>
                  </a:cubicBezTo>
                  <a:cubicBezTo>
                    <a:pt x="64" y="495"/>
                    <a:pt x="0" y="717"/>
                    <a:pt x="95" y="907"/>
                  </a:cubicBezTo>
                  <a:cubicBezTo>
                    <a:pt x="190" y="1033"/>
                    <a:pt x="317" y="1097"/>
                    <a:pt x="444" y="1097"/>
                  </a:cubicBezTo>
                  <a:cubicBezTo>
                    <a:pt x="507" y="1097"/>
                    <a:pt x="570" y="1097"/>
                    <a:pt x="634" y="1033"/>
                  </a:cubicBezTo>
                  <a:cubicBezTo>
                    <a:pt x="855" y="938"/>
                    <a:pt x="1046" y="812"/>
                    <a:pt x="1267" y="748"/>
                  </a:cubicBezTo>
                  <a:cubicBezTo>
                    <a:pt x="1489" y="653"/>
                    <a:pt x="1584" y="463"/>
                    <a:pt x="1489" y="242"/>
                  </a:cubicBezTo>
                  <a:cubicBezTo>
                    <a:pt x="1439" y="91"/>
                    <a:pt x="1289" y="0"/>
                    <a:pt x="1135" y="0"/>
                  </a:cubicBezTo>
                  <a:close/>
                </a:path>
              </a:pathLst>
            </a:custGeom>
            <a:solidFill>
              <a:srgbClr val="F79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04;p13">
              <a:extLst>
                <a:ext uri="{FF2B5EF4-FFF2-40B4-BE49-F238E27FC236}">
                  <a16:creationId xmlns:a16="http://schemas.microsoft.com/office/drawing/2014/main" id="{9B9965C5-665D-3091-5194-B6D5ABE19554}"/>
                </a:ext>
              </a:extLst>
            </p:cNvPr>
            <p:cNvSpPr/>
            <p:nvPr/>
          </p:nvSpPr>
          <p:spPr>
            <a:xfrm>
              <a:off x="4055825" y="3755525"/>
              <a:ext cx="123525" cy="57200"/>
            </a:xfrm>
            <a:custGeom>
              <a:avLst/>
              <a:gdLst/>
              <a:ahLst/>
              <a:cxnLst/>
              <a:rect l="l" t="t" r="r" b="b"/>
              <a:pathLst>
                <a:path w="4941" h="2288" extrusionOk="0">
                  <a:moveTo>
                    <a:pt x="641" y="0"/>
                  </a:moveTo>
                  <a:cubicBezTo>
                    <a:pt x="554" y="0"/>
                    <a:pt x="468" y="2"/>
                    <a:pt x="380" y="7"/>
                  </a:cubicBezTo>
                  <a:cubicBezTo>
                    <a:pt x="159" y="7"/>
                    <a:pt x="0" y="197"/>
                    <a:pt x="0" y="419"/>
                  </a:cubicBezTo>
                  <a:cubicBezTo>
                    <a:pt x="32" y="609"/>
                    <a:pt x="190" y="767"/>
                    <a:pt x="412" y="767"/>
                  </a:cubicBezTo>
                  <a:cubicBezTo>
                    <a:pt x="494" y="762"/>
                    <a:pt x="575" y="760"/>
                    <a:pt x="656" y="760"/>
                  </a:cubicBezTo>
                  <a:cubicBezTo>
                    <a:pt x="2636" y="760"/>
                    <a:pt x="4245" y="2192"/>
                    <a:pt x="4276" y="2192"/>
                  </a:cubicBezTo>
                  <a:cubicBezTo>
                    <a:pt x="4339" y="2255"/>
                    <a:pt x="4434" y="2287"/>
                    <a:pt x="4529" y="2287"/>
                  </a:cubicBezTo>
                  <a:cubicBezTo>
                    <a:pt x="4624" y="2287"/>
                    <a:pt x="4719" y="2255"/>
                    <a:pt x="4814" y="2160"/>
                  </a:cubicBezTo>
                  <a:cubicBezTo>
                    <a:pt x="4941" y="2034"/>
                    <a:pt x="4941" y="1780"/>
                    <a:pt x="4782" y="1654"/>
                  </a:cubicBezTo>
                  <a:cubicBezTo>
                    <a:pt x="4691" y="1562"/>
                    <a:pt x="2923" y="0"/>
                    <a:pt x="641" y="0"/>
                  </a:cubicBezTo>
                  <a:close/>
                </a:path>
              </a:pathLst>
            </a:custGeom>
            <a:solidFill>
              <a:srgbClr val="F79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05;p13">
              <a:extLst>
                <a:ext uri="{FF2B5EF4-FFF2-40B4-BE49-F238E27FC236}">
                  <a16:creationId xmlns:a16="http://schemas.microsoft.com/office/drawing/2014/main" id="{AE836663-1EC5-33F2-997D-F94009F3AFF6}"/>
                </a:ext>
              </a:extLst>
            </p:cNvPr>
            <p:cNvSpPr/>
            <p:nvPr/>
          </p:nvSpPr>
          <p:spPr>
            <a:xfrm>
              <a:off x="3810375" y="3506300"/>
              <a:ext cx="266050" cy="201900"/>
            </a:xfrm>
            <a:custGeom>
              <a:avLst/>
              <a:gdLst/>
              <a:ahLst/>
              <a:cxnLst/>
              <a:rect l="l" t="t" r="r" b="b"/>
              <a:pathLst>
                <a:path w="10642" h="8076" extrusionOk="0">
                  <a:moveTo>
                    <a:pt x="10357" y="3357"/>
                  </a:moveTo>
                  <a:cubicBezTo>
                    <a:pt x="10642" y="5384"/>
                    <a:pt x="8583" y="7347"/>
                    <a:pt x="5796" y="7696"/>
                  </a:cubicBezTo>
                  <a:cubicBezTo>
                    <a:pt x="3009" y="8076"/>
                    <a:pt x="539" y="6714"/>
                    <a:pt x="254" y="4687"/>
                  </a:cubicBezTo>
                  <a:cubicBezTo>
                    <a:pt x="1" y="2660"/>
                    <a:pt x="2059" y="729"/>
                    <a:pt x="4846" y="349"/>
                  </a:cubicBezTo>
                  <a:cubicBezTo>
                    <a:pt x="7633" y="0"/>
                    <a:pt x="10103" y="1330"/>
                    <a:pt x="10357" y="3357"/>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06;p13">
              <a:extLst>
                <a:ext uri="{FF2B5EF4-FFF2-40B4-BE49-F238E27FC236}">
                  <a16:creationId xmlns:a16="http://schemas.microsoft.com/office/drawing/2014/main" id="{88B971EC-8DC3-4BFB-0043-6ADA8FB9DB05}"/>
                </a:ext>
              </a:extLst>
            </p:cNvPr>
            <p:cNvSpPr/>
            <p:nvPr/>
          </p:nvSpPr>
          <p:spPr>
            <a:xfrm>
              <a:off x="3813550" y="3553000"/>
              <a:ext cx="247825" cy="154425"/>
            </a:xfrm>
            <a:custGeom>
              <a:avLst/>
              <a:gdLst/>
              <a:ahLst/>
              <a:cxnLst/>
              <a:rect l="l" t="t" r="r" b="b"/>
              <a:pathLst>
                <a:path w="9913" h="6177" extrusionOk="0">
                  <a:moveTo>
                    <a:pt x="6524" y="4719"/>
                  </a:moveTo>
                  <a:cubicBezTo>
                    <a:pt x="3737" y="5068"/>
                    <a:pt x="1267" y="3738"/>
                    <a:pt x="1014" y="1711"/>
                  </a:cubicBezTo>
                  <a:cubicBezTo>
                    <a:pt x="919" y="1109"/>
                    <a:pt x="1046" y="539"/>
                    <a:pt x="1331" y="1"/>
                  </a:cubicBezTo>
                  <a:cubicBezTo>
                    <a:pt x="476" y="761"/>
                    <a:pt x="1" y="1774"/>
                    <a:pt x="159" y="2819"/>
                  </a:cubicBezTo>
                  <a:cubicBezTo>
                    <a:pt x="412" y="4846"/>
                    <a:pt x="2882" y="6176"/>
                    <a:pt x="5669" y="5828"/>
                  </a:cubicBezTo>
                  <a:cubicBezTo>
                    <a:pt x="7633" y="5574"/>
                    <a:pt x="9248" y="4529"/>
                    <a:pt x="9913" y="3199"/>
                  </a:cubicBezTo>
                  <a:cubicBezTo>
                    <a:pt x="9090" y="3959"/>
                    <a:pt x="7886" y="4529"/>
                    <a:pt x="6524" y="4719"/>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07;p13">
              <a:extLst>
                <a:ext uri="{FF2B5EF4-FFF2-40B4-BE49-F238E27FC236}">
                  <a16:creationId xmlns:a16="http://schemas.microsoft.com/office/drawing/2014/main" id="{1C52262F-5718-7B25-83B3-629C6554E2EB}"/>
                </a:ext>
              </a:extLst>
            </p:cNvPr>
            <p:cNvSpPr/>
            <p:nvPr/>
          </p:nvSpPr>
          <p:spPr>
            <a:xfrm>
              <a:off x="3857875" y="3543500"/>
              <a:ext cx="167100" cy="110075"/>
            </a:xfrm>
            <a:custGeom>
              <a:avLst/>
              <a:gdLst/>
              <a:ahLst/>
              <a:cxnLst/>
              <a:rect l="l" t="t" r="r" b="b"/>
              <a:pathLst>
                <a:path w="6684" h="4403" extrusionOk="0">
                  <a:moveTo>
                    <a:pt x="6556" y="1584"/>
                  </a:moveTo>
                  <a:cubicBezTo>
                    <a:pt x="6683" y="2787"/>
                    <a:pt x="5385" y="3959"/>
                    <a:pt x="3643" y="4181"/>
                  </a:cubicBezTo>
                  <a:cubicBezTo>
                    <a:pt x="1869" y="4403"/>
                    <a:pt x="318" y="3643"/>
                    <a:pt x="159" y="2439"/>
                  </a:cubicBezTo>
                  <a:cubicBezTo>
                    <a:pt x="1" y="1236"/>
                    <a:pt x="1363" y="476"/>
                    <a:pt x="3105" y="222"/>
                  </a:cubicBezTo>
                  <a:cubicBezTo>
                    <a:pt x="4878" y="1"/>
                    <a:pt x="6398" y="381"/>
                    <a:pt x="6556" y="1584"/>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08;p13">
              <a:extLst>
                <a:ext uri="{FF2B5EF4-FFF2-40B4-BE49-F238E27FC236}">
                  <a16:creationId xmlns:a16="http://schemas.microsoft.com/office/drawing/2014/main" id="{245C6E42-791A-9E98-B209-4BC2E34838DE}"/>
                </a:ext>
              </a:extLst>
            </p:cNvPr>
            <p:cNvSpPr/>
            <p:nvPr/>
          </p:nvSpPr>
          <p:spPr>
            <a:xfrm>
              <a:off x="4039975" y="3563500"/>
              <a:ext cx="23000" cy="27250"/>
            </a:xfrm>
            <a:custGeom>
              <a:avLst/>
              <a:gdLst/>
              <a:ahLst/>
              <a:cxnLst/>
              <a:rect l="l" t="t" r="r" b="b"/>
              <a:pathLst>
                <a:path w="920" h="1090" extrusionOk="0">
                  <a:moveTo>
                    <a:pt x="329" y="0"/>
                  </a:moveTo>
                  <a:cubicBezTo>
                    <a:pt x="269" y="0"/>
                    <a:pt x="209" y="18"/>
                    <a:pt x="159" y="56"/>
                  </a:cubicBezTo>
                  <a:cubicBezTo>
                    <a:pt x="33" y="119"/>
                    <a:pt x="1" y="309"/>
                    <a:pt x="64" y="436"/>
                  </a:cubicBezTo>
                  <a:cubicBezTo>
                    <a:pt x="191" y="594"/>
                    <a:pt x="254" y="752"/>
                    <a:pt x="318" y="911"/>
                  </a:cubicBezTo>
                  <a:cubicBezTo>
                    <a:pt x="349" y="974"/>
                    <a:pt x="381" y="1006"/>
                    <a:pt x="413" y="1037"/>
                  </a:cubicBezTo>
                  <a:cubicBezTo>
                    <a:pt x="450" y="1074"/>
                    <a:pt x="509" y="1090"/>
                    <a:pt x="570" y="1090"/>
                  </a:cubicBezTo>
                  <a:cubicBezTo>
                    <a:pt x="613" y="1090"/>
                    <a:pt x="658" y="1082"/>
                    <a:pt x="698" y="1069"/>
                  </a:cubicBezTo>
                  <a:cubicBezTo>
                    <a:pt x="824" y="1006"/>
                    <a:pt x="919" y="847"/>
                    <a:pt x="856" y="689"/>
                  </a:cubicBezTo>
                  <a:cubicBezTo>
                    <a:pt x="761" y="499"/>
                    <a:pt x="666" y="309"/>
                    <a:pt x="571" y="119"/>
                  </a:cubicBezTo>
                  <a:cubicBezTo>
                    <a:pt x="513" y="42"/>
                    <a:pt x="421" y="0"/>
                    <a:pt x="329" y="0"/>
                  </a:cubicBezTo>
                  <a:close/>
                </a:path>
              </a:pathLst>
            </a:custGeom>
            <a:solidFill>
              <a:srgbClr val="F79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09;p13">
              <a:extLst>
                <a:ext uri="{FF2B5EF4-FFF2-40B4-BE49-F238E27FC236}">
                  <a16:creationId xmlns:a16="http://schemas.microsoft.com/office/drawing/2014/main" id="{EF133D81-AC78-A920-BFFF-FBE180CFA82A}"/>
                </a:ext>
              </a:extLst>
            </p:cNvPr>
            <p:cNvSpPr/>
            <p:nvPr/>
          </p:nvSpPr>
          <p:spPr>
            <a:xfrm>
              <a:off x="3946550" y="3520825"/>
              <a:ext cx="93450" cy="38650"/>
            </a:xfrm>
            <a:custGeom>
              <a:avLst/>
              <a:gdLst/>
              <a:ahLst/>
              <a:cxnLst/>
              <a:rect l="l" t="t" r="r" b="b"/>
              <a:pathLst>
                <a:path w="3738" h="1546" extrusionOk="0">
                  <a:moveTo>
                    <a:pt x="587" y="1"/>
                  </a:moveTo>
                  <a:cubicBezTo>
                    <a:pt x="397" y="1"/>
                    <a:pt x="276" y="13"/>
                    <a:pt x="254" y="21"/>
                  </a:cubicBezTo>
                  <a:cubicBezTo>
                    <a:pt x="96" y="21"/>
                    <a:pt x="1" y="148"/>
                    <a:pt x="1" y="306"/>
                  </a:cubicBezTo>
                  <a:cubicBezTo>
                    <a:pt x="1" y="401"/>
                    <a:pt x="64" y="464"/>
                    <a:pt x="128" y="496"/>
                  </a:cubicBezTo>
                  <a:cubicBezTo>
                    <a:pt x="159" y="559"/>
                    <a:pt x="254" y="559"/>
                    <a:pt x="318" y="559"/>
                  </a:cubicBezTo>
                  <a:cubicBezTo>
                    <a:pt x="318" y="559"/>
                    <a:pt x="384" y="554"/>
                    <a:pt x="499" y="554"/>
                  </a:cubicBezTo>
                  <a:cubicBezTo>
                    <a:pt x="976" y="554"/>
                    <a:pt x="2288" y="636"/>
                    <a:pt x="3231" y="1478"/>
                  </a:cubicBezTo>
                  <a:cubicBezTo>
                    <a:pt x="3290" y="1522"/>
                    <a:pt x="3356" y="1545"/>
                    <a:pt x="3422" y="1545"/>
                  </a:cubicBezTo>
                  <a:cubicBezTo>
                    <a:pt x="3498" y="1545"/>
                    <a:pt x="3575" y="1514"/>
                    <a:pt x="3643" y="1446"/>
                  </a:cubicBezTo>
                  <a:cubicBezTo>
                    <a:pt x="3738" y="1319"/>
                    <a:pt x="3738" y="1161"/>
                    <a:pt x="3611" y="1034"/>
                  </a:cubicBezTo>
                  <a:cubicBezTo>
                    <a:pt x="2568" y="136"/>
                    <a:pt x="1208" y="1"/>
                    <a:pt x="587" y="1"/>
                  </a:cubicBezTo>
                  <a:close/>
                </a:path>
              </a:pathLst>
            </a:custGeom>
            <a:solidFill>
              <a:srgbClr val="F79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0;p13">
              <a:extLst>
                <a:ext uri="{FF2B5EF4-FFF2-40B4-BE49-F238E27FC236}">
                  <a16:creationId xmlns:a16="http://schemas.microsoft.com/office/drawing/2014/main" id="{438DEB53-E2B8-831A-360D-277FA8C3D1EF}"/>
                </a:ext>
              </a:extLst>
            </p:cNvPr>
            <p:cNvSpPr/>
            <p:nvPr/>
          </p:nvSpPr>
          <p:spPr>
            <a:xfrm>
              <a:off x="3808800" y="4066825"/>
              <a:ext cx="273950" cy="227250"/>
            </a:xfrm>
            <a:custGeom>
              <a:avLst/>
              <a:gdLst/>
              <a:ahLst/>
              <a:cxnLst/>
              <a:rect l="l" t="t" r="r" b="b"/>
              <a:pathLst>
                <a:path w="10958" h="9090" extrusionOk="0">
                  <a:moveTo>
                    <a:pt x="7063" y="1204"/>
                  </a:moveTo>
                  <a:cubicBezTo>
                    <a:pt x="9596" y="2408"/>
                    <a:pt x="10958" y="4878"/>
                    <a:pt x="10071" y="6715"/>
                  </a:cubicBezTo>
                  <a:cubicBezTo>
                    <a:pt x="9216" y="8551"/>
                    <a:pt x="6461" y="9090"/>
                    <a:pt x="3896" y="7918"/>
                  </a:cubicBezTo>
                  <a:cubicBezTo>
                    <a:pt x="1362" y="6715"/>
                    <a:pt x="1" y="4244"/>
                    <a:pt x="887" y="2376"/>
                  </a:cubicBezTo>
                  <a:cubicBezTo>
                    <a:pt x="1742" y="539"/>
                    <a:pt x="4498" y="1"/>
                    <a:pt x="7063" y="1204"/>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1;p13">
              <a:extLst>
                <a:ext uri="{FF2B5EF4-FFF2-40B4-BE49-F238E27FC236}">
                  <a16:creationId xmlns:a16="http://schemas.microsoft.com/office/drawing/2014/main" id="{2093B2C5-B290-B8E5-9EF5-189886266A39}"/>
                </a:ext>
              </a:extLst>
            </p:cNvPr>
            <p:cNvSpPr/>
            <p:nvPr/>
          </p:nvSpPr>
          <p:spPr>
            <a:xfrm>
              <a:off x="3825425" y="4158675"/>
              <a:ext cx="247050" cy="136200"/>
            </a:xfrm>
            <a:custGeom>
              <a:avLst/>
              <a:gdLst/>
              <a:ahLst/>
              <a:cxnLst/>
              <a:rect l="l" t="t" r="r" b="b"/>
              <a:pathLst>
                <a:path w="9882" h="5448" extrusionOk="0">
                  <a:moveTo>
                    <a:pt x="2756" y="2914"/>
                  </a:moveTo>
                  <a:cubicBezTo>
                    <a:pt x="5321" y="4117"/>
                    <a:pt x="8076" y="3579"/>
                    <a:pt x="8963" y="1742"/>
                  </a:cubicBezTo>
                  <a:cubicBezTo>
                    <a:pt x="9216" y="1204"/>
                    <a:pt x="9280" y="602"/>
                    <a:pt x="9185" y="0"/>
                  </a:cubicBezTo>
                  <a:cubicBezTo>
                    <a:pt x="9723" y="1014"/>
                    <a:pt x="9881" y="2122"/>
                    <a:pt x="9438" y="3041"/>
                  </a:cubicBezTo>
                  <a:cubicBezTo>
                    <a:pt x="8551" y="4909"/>
                    <a:pt x="5796" y="5447"/>
                    <a:pt x="3231" y="4244"/>
                  </a:cubicBezTo>
                  <a:cubicBezTo>
                    <a:pt x="1426" y="3389"/>
                    <a:pt x="222" y="1900"/>
                    <a:pt x="1" y="444"/>
                  </a:cubicBezTo>
                  <a:cubicBezTo>
                    <a:pt x="539" y="1425"/>
                    <a:pt x="1521" y="2344"/>
                    <a:pt x="2756" y="2914"/>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2;p13">
              <a:extLst>
                <a:ext uri="{FF2B5EF4-FFF2-40B4-BE49-F238E27FC236}">
                  <a16:creationId xmlns:a16="http://schemas.microsoft.com/office/drawing/2014/main" id="{607A1C3C-8AC7-F117-5974-9BC807601673}"/>
                </a:ext>
              </a:extLst>
            </p:cNvPr>
            <p:cNvSpPr/>
            <p:nvPr/>
          </p:nvSpPr>
          <p:spPr>
            <a:xfrm>
              <a:off x="3865800" y="4107200"/>
              <a:ext cx="171050" cy="130675"/>
            </a:xfrm>
            <a:custGeom>
              <a:avLst/>
              <a:gdLst/>
              <a:ahLst/>
              <a:cxnLst/>
              <a:rect l="l" t="t" r="r" b="b"/>
              <a:pathLst>
                <a:path w="6842" h="5227" extrusionOk="0">
                  <a:moveTo>
                    <a:pt x="507" y="1109"/>
                  </a:moveTo>
                  <a:cubicBezTo>
                    <a:pt x="1" y="2218"/>
                    <a:pt x="887" y="3706"/>
                    <a:pt x="2503" y="4466"/>
                  </a:cubicBezTo>
                  <a:cubicBezTo>
                    <a:pt x="4086" y="5226"/>
                    <a:pt x="5828" y="4941"/>
                    <a:pt x="6334" y="3833"/>
                  </a:cubicBezTo>
                  <a:cubicBezTo>
                    <a:pt x="6841" y="2756"/>
                    <a:pt x="5796" y="1616"/>
                    <a:pt x="4181" y="856"/>
                  </a:cubicBezTo>
                  <a:cubicBezTo>
                    <a:pt x="2566" y="96"/>
                    <a:pt x="1014" y="1"/>
                    <a:pt x="507" y="1109"/>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3;p13">
              <a:extLst>
                <a:ext uri="{FF2B5EF4-FFF2-40B4-BE49-F238E27FC236}">
                  <a16:creationId xmlns:a16="http://schemas.microsoft.com/office/drawing/2014/main" id="{8F7D9C42-FB27-5EC9-3A5A-D9D014AA564E}"/>
                </a:ext>
              </a:extLst>
            </p:cNvPr>
            <p:cNvSpPr/>
            <p:nvPr/>
          </p:nvSpPr>
          <p:spPr>
            <a:xfrm>
              <a:off x="3838875" y="4107575"/>
              <a:ext cx="26150" cy="24500"/>
            </a:xfrm>
            <a:custGeom>
              <a:avLst/>
              <a:gdLst/>
              <a:ahLst/>
              <a:cxnLst/>
              <a:rect l="l" t="t" r="r" b="b"/>
              <a:pathLst>
                <a:path w="1046" h="980" extrusionOk="0">
                  <a:moveTo>
                    <a:pt x="729" y="0"/>
                  </a:moveTo>
                  <a:cubicBezTo>
                    <a:pt x="663" y="0"/>
                    <a:pt x="595" y="25"/>
                    <a:pt x="539" y="81"/>
                  </a:cubicBezTo>
                  <a:cubicBezTo>
                    <a:pt x="381" y="208"/>
                    <a:pt x="254" y="366"/>
                    <a:pt x="96" y="524"/>
                  </a:cubicBezTo>
                  <a:cubicBezTo>
                    <a:pt x="1" y="651"/>
                    <a:pt x="1" y="809"/>
                    <a:pt x="128" y="904"/>
                  </a:cubicBezTo>
                  <a:cubicBezTo>
                    <a:pt x="197" y="951"/>
                    <a:pt x="267" y="980"/>
                    <a:pt x="336" y="980"/>
                  </a:cubicBezTo>
                  <a:cubicBezTo>
                    <a:pt x="362" y="980"/>
                    <a:pt x="387" y="976"/>
                    <a:pt x="413" y="968"/>
                  </a:cubicBezTo>
                  <a:cubicBezTo>
                    <a:pt x="476" y="936"/>
                    <a:pt x="508" y="904"/>
                    <a:pt x="539" y="873"/>
                  </a:cubicBezTo>
                  <a:cubicBezTo>
                    <a:pt x="666" y="746"/>
                    <a:pt x="793" y="619"/>
                    <a:pt x="919" y="493"/>
                  </a:cubicBezTo>
                  <a:cubicBezTo>
                    <a:pt x="1046" y="398"/>
                    <a:pt x="1046" y="208"/>
                    <a:pt x="951" y="113"/>
                  </a:cubicBezTo>
                  <a:cubicBezTo>
                    <a:pt x="898" y="41"/>
                    <a:pt x="814" y="0"/>
                    <a:pt x="729" y="0"/>
                  </a:cubicBezTo>
                  <a:close/>
                </a:path>
              </a:pathLst>
            </a:custGeom>
            <a:solidFill>
              <a:srgbClr val="F79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4;p13">
              <a:extLst>
                <a:ext uri="{FF2B5EF4-FFF2-40B4-BE49-F238E27FC236}">
                  <a16:creationId xmlns:a16="http://schemas.microsoft.com/office/drawing/2014/main" id="{98372373-9747-8DD8-AA1F-A50430FF2480}"/>
                </a:ext>
              </a:extLst>
            </p:cNvPr>
            <p:cNvSpPr/>
            <p:nvPr/>
          </p:nvSpPr>
          <p:spPr>
            <a:xfrm>
              <a:off x="3869775" y="4087625"/>
              <a:ext cx="98175" cy="21975"/>
            </a:xfrm>
            <a:custGeom>
              <a:avLst/>
              <a:gdLst/>
              <a:ahLst/>
              <a:cxnLst/>
              <a:rect l="l" t="t" r="r" b="b"/>
              <a:pathLst>
                <a:path w="3927" h="879" extrusionOk="0">
                  <a:moveTo>
                    <a:pt x="1831" y="0"/>
                  </a:moveTo>
                  <a:cubicBezTo>
                    <a:pt x="1325" y="0"/>
                    <a:pt x="767" y="78"/>
                    <a:pt x="222" y="309"/>
                  </a:cubicBezTo>
                  <a:cubicBezTo>
                    <a:pt x="63" y="372"/>
                    <a:pt x="0" y="530"/>
                    <a:pt x="63" y="689"/>
                  </a:cubicBezTo>
                  <a:cubicBezTo>
                    <a:pt x="110" y="782"/>
                    <a:pt x="207" y="840"/>
                    <a:pt x="318" y="840"/>
                  </a:cubicBezTo>
                  <a:cubicBezTo>
                    <a:pt x="359" y="840"/>
                    <a:pt x="401" y="832"/>
                    <a:pt x="443" y="816"/>
                  </a:cubicBezTo>
                  <a:cubicBezTo>
                    <a:pt x="902" y="622"/>
                    <a:pt x="1381" y="556"/>
                    <a:pt x="1819" y="556"/>
                  </a:cubicBezTo>
                  <a:cubicBezTo>
                    <a:pt x="2741" y="556"/>
                    <a:pt x="3484" y="847"/>
                    <a:pt x="3484" y="847"/>
                  </a:cubicBezTo>
                  <a:cubicBezTo>
                    <a:pt x="3579" y="879"/>
                    <a:pt x="3642" y="879"/>
                    <a:pt x="3705" y="879"/>
                  </a:cubicBezTo>
                  <a:cubicBezTo>
                    <a:pt x="3769" y="847"/>
                    <a:pt x="3832" y="784"/>
                    <a:pt x="3864" y="721"/>
                  </a:cubicBezTo>
                  <a:cubicBezTo>
                    <a:pt x="3927" y="562"/>
                    <a:pt x="3864" y="404"/>
                    <a:pt x="3705" y="340"/>
                  </a:cubicBezTo>
                  <a:cubicBezTo>
                    <a:pt x="3663" y="319"/>
                    <a:pt x="2855" y="0"/>
                    <a:pt x="1831" y="0"/>
                  </a:cubicBezTo>
                  <a:close/>
                </a:path>
              </a:pathLst>
            </a:custGeom>
            <a:solidFill>
              <a:srgbClr val="F79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5;p13">
              <a:extLst>
                <a:ext uri="{FF2B5EF4-FFF2-40B4-BE49-F238E27FC236}">
                  <a16:creationId xmlns:a16="http://schemas.microsoft.com/office/drawing/2014/main" id="{B18AA3A9-4302-FA72-DFC4-A4A9788F1A90}"/>
                </a:ext>
              </a:extLst>
            </p:cNvPr>
            <p:cNvSpPr/>
            <p:nvPr/>
          </p:nvSpPr>
          <p:spPr>
            <a:xfrm>
              <a:off x="1024300" y="2497525"/>
              <a:ext cx="313550" cy="301050"/>
            </a:xfrm>
            <a:custGeom>
              <a:avLst/>
              <a:gdLst/>
              <a:ahLst/>
              <a:cxnLst/>
              <a:rect l="l" t="t" r="r" b="b"/>
              <a:pathLst>
                <a:path w="12542" h="12042" extrusionOk="0">
                  <a:moveTo>
                    <a:pt x="4334" y="1"/>
                  </a:moveTo>
                  <a:cubicBezTo>
                    <a:pt x="4109" y="1"/>
                    <a:pt x="3886" y="74"/>
                    <a:pt x="3706" y="227"/>
                  </a:cubicBezTo>
                  <a:cubicBezTo>
                    <a:pt x="634" y="2824"/>
                    <a:pt x="0" y="7162"/>
                    <a:pt x="2312" y="9917"/>
                  </a:cubicBezTo>
                  <a:cubicBezTo>
                    <a:pt x="3493" y="11328"/>
                    <a:pt x="5234" y="12042"/>
                    <a:pt x="7070" y="12042"/>
                  </a:cubicBezTo>
                  <a:cubicBezTo>
                    <a:pt x="8779" y="12042"/>
                    <a:pt x="10570" y="11423"/>
                    <a:pt x="12066" y="10171"/>
                  </a:cubicBezTo>
                  <a:cubicBezTo>
                    <a:pt x="12478" y="9822"/>
                    <a:pt x="12541" y="9189"/>
                    <a:pt x="12161" y="8746"/>
                  </a:cubicBezTo>
                  <a:cubicBezTo>
                    <a:pt x="11965" y="8514"/>
                    <a:pt x="11680" y="8393"/>
                    <a:pt x="11394" y="8393"/>
                  </a:cubicBezTo>
                  <a:cubicBezTo>
                    <a:pt x="11171" y="8393"/>
                    <a:pt x="10948" y="8466"/>
                    <a:pt x="10768" y="8619"/>
                  </a:cubicBezTo>
                  <a:cubicBezTo>
                    <a:pt x="9653" y="9561"/>
                    <a:pt x="8328" y="10028"/>
                    <a:pt x="7082" y="10028"/>
                  </a:cubicBezTo>
                  <a:cubicBezTo>
                    <a:pt x="5815" y="10028"/>
                    <a:pt x="4631" y="9545"/>
                    <a:pt x="3832" y="8587"/>
                  </a:cubicBezTo>
                  <a:cubicBezTo>
                    <a:pt x="2249" y="6719"/>
                    <a:pt x="2756" y="3647"/>
                    <a:pt x="5004" y="1778"/>
                  </a:cubicBezTo>
                  <a:cubicBezTo>
                    <a:pt x="5416" y="1430"/>
                    <a:pt x="5479" y="797"/>
                    <a:pt x="5131" y="353"/>
                  </a:cubicBezTo>
                  <a:cubicBezTo>
                    <a:pt x="4917" y="122"/>
                    <a:pt x="4623" y="1"/>
                    <a:pt x="4334"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116;p13">
              <a:extLst>
                <a:ext uri="{FF2B5EF4-FFF2-40B4-BE49-F238E27FC236}">
                  <a16:creationId xmlns:a16="http://schemas.microsoft.com/office/drawing/2014/main" id="{13C9D77A-FACE-D1E4-814D-190ED2EB29E2}"/>
                </a:ext>
              </a:extLst>
            </p:cNvPr>
            <p:cNvSpPr/>
            <p:nvPr/>
          </p:nvSpPr>
          <p:spPr>
            <a:xfrm>
              <a:off x="783600" y="2659475"/>
              <a:ext cx="394325" cy="341400"/>
            </a:xfrm>
            <a:custGeom>
              <a:avLst/>
              <a:gdLst/>
              <a:ahLst/>
              <a:cxnLst/>
              <a:rect l="l" t="t" r="r" b="b"/>
              <a:pathLst>
                <a:path w="15773" h="13656" extrusionOk="0">
                  <a:moveTo>
                    <a:pt x="8682" y="2010"/>
                  </a:moveTo>
                  <a:cubicBezTo>
                    <a:pt x="9943" y="2010"/>
                    <a:pt x="11129" y="2485"/>
                    <a:pt x="11940" y="3439"/>
                  </a:cubicBezTo>
                  <a:cubicBezTo>
                    <a:pt x="13524" y="5308"/>
                    <a:pt x="12985" y="8380"/>
                    <a:pt x="10768" y="10248"/>
                  </a:cubicBezTo>
                  <a:cubicBezTo>
                    <a:pt x="9665" y="11178"/>
                    <a:pt x="8341" y="11646"/>
                    <a:pt x="7091" y="11646"/>
                  </a:cubicBezTo>
                  <a:cubicBezTo>
                    <a:pt x="5830" y="11646"/>
                    <a:pt x="4644" y="11171"/>
                    <a:pt x="3833" y="10216"/>
                  </a:cubicBezTo>
                  <a:cubicBezTo>
                    <a:pt x="2249" y="8348"/>
                    <a:pt x="2788" y="5276"/>
                    <a:pt x="5005" y="3408"/>
                  </a:cubicBezTo>
                  <a:cubicBezTo>
                    <a:pt x="6108" y="2477"/>
                    <a:pt x="7432" y="2010"/>
                    <a:pt x="8682" y="2010"/>
                  </a:cubicBezTo>
                  <a:close/>
                  <a:moveTo>
                    <a:pt x="8679" y="1"/>
                  </a:moveTo>
                  <a:cubicBezTo>
                    <a:pt x="6970" y="1"/>
                    <a:pt x="5187" y="619"/>
                    <a:pt x="3706" y="1856"/>
                  </a:cubicBezTo>
                  <a:cubicBezTo>
                    <a:pt x="634" y="4453"/>
                    <a:pt x="1" y="8791"/>
                    <a:pt x="2313" y="11515"/>
                  </a:cubicBezTo>
                  <a:cubicBezTo>
                    <a:pt x="3494" y="12942"/>
                    <a:pt x="5243" y="13655"/>
                    <a:pt x="7083" y="13655"/>
                  </a:cubicBezTo>
                  <a:cubicBezTo>
                    <a:pt x="8796" y="13655"/>
                    <a:pt x="10586" y="13037"/>
                    <a:pt x="12067" y="11800"/>
                  </a:cubicBezTo>
                  <a:cubicBezTo>
                    <a:pt x="15139" y="9203"/>
                    <a:pt x="15772" y="4864"/>
                    <a:pt x="13460" y="2141"/>
                  </a:cubicBezTo>
                  <a:cubicBezTo>
                    <a:pt x="12263" y="714"/>
                    <a:pt x="10514" y="1"/>
                    <a:pt x="8679"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117;p13">
              <a:extLst>
                <a:ext uri="{FF2B5EF4-FFF2-40B4-BE49-F238E27FC236}">
                  <a16:creationId xmlns:a16="http://schemas.microsoft.com/office/drawing/2014/main" id="{815BDCFB-8CB8-3F6B-9797-10AEFD2A6E30}"/>
                </a:ext>
              </a:extLst>
            </p:cNvPr>
            <p:cNvSpPr/>
            <p:nvPr/>
          </p:nvSpPr>
          <p:spPr>
            <a:xfrm>
              <a:off x="623675" y="2861850"/>
              <a:ext cx="313550" cy="300975"/>
            </a:xfrm>
            <a:custGeom>
              <a:avLst/>
              <a:gdLst/>
              <a:ahLst/>
              <a:cxnLst/>
              <a:rect l="l" t="t" r="r" b="b"/>
              <a:pathLst>
                <a:path w="12542" h="12039" extrusionOk="0">
                  <a:moveTo>
                    <a:pt x="5445" y="1"/>
                  </a:moveTo>
                  <a:cubicBezTo>
                    <a:pt x="3737" y="1"/>
                    <a:pt x="1953" y="620"/>
                    <a:pt x="476" y="1868"/>
                  </a:cubicBezTo>
                  <a:cubicBezTo>
                    <a:pt x="64" y="2217"/>
                    <a:pt x="1" y="2850"/>
                    <a:pt x="349" y="3293"/>
                  </a:cubicBezTo>
                  <a:cubicBezTo>
                    <a:pt x="563" y="3525"/>
                    <a:pt x="857" y="3646"/>
                    <a:pt x="1146" y="3646"/>
                  </a:cubicBezTo>
                  <a:cubicBezTo>
                    <a:pt x="1371" y="3646"/>
                    <a:pt x="1594" y="3572"/>
                    <a:pt x="1774" y="3420"/>
                  </a:cubicBezTo>
                  <a:cubicBezTo>
                    <a:pt x="2894" y="2474"/>
                    <a:pt x="4217" y="2007"/>
                    <a:pt x="5464" y="2007"/>
                  </a:cubicBezTo>
                  <a:cubicBezTo>
                    <a:pt x="6721" y="2007"/>
                    <a:pt x="7899" y="2482"/>
                    <a:pt x="8710" y="3420"/>
                  </a:cubicBezTo>
                  <a:cubicBezTo>
                    <a:pt x="10293" y="5320"/>
                    <a:pt x="9787" y="8392"/>
                    <a:pt x="7538" y="10260"/>
                  </a:cubicBezTo>
                  <a:cubicBezTo>
                    <a:pt x="7126" y="10609"/>
                    <a:pt x="7063" y="11242"/>
                    <a:pt x="7411" y="11686"/>
                  </a:cubicBezTo>
                  <a:cubicBezTo>
                    <a:pt x="7625" y="11917"/>
                    <a:pt x="7919" y="12038"/>
                    <a:pt x="8208" y="12038"/>
                  </a:cubicBezTo>
                  <a:cubicBezTo>
                    <a:pt x="8434" y="12038"/>
                    <a:pt x="8656" y="11965"/>
                    <a:pt x="8837" y="11812"/>
                  </a:cubicBezTo>
                  <a:cubicBezTo>
                    <a:pt x="11908" y="9215"/>
                    <a:pt x="12542" y="4877"/>
                    <a:pt x="10230" y="2153"/>
                  </a:cubicBezTo>
                  <a:cubicBezTo>
                    <a:pt x="9046" y="723"/>
                    <a:pt x="7290" y="1"/>
                    <a:pt x="5445"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118;p13">
              <a:extLst>
                <a:ext uri="{FF2B5EF4-FFF2-40B4-BE49-F238E27FC236}">
                  <a16:creationId xmlns:a16="http://schemas.microsoft.com/office/drawing/2014/main" id="{DE9122CE-D91B-0E4A-AA00-42752AA65B16}"/>
                </a:ext>
              </a:extLst>
            </p:cNvPr>
            <p:cNvSpPr/>
            <p:nvPr/>
          </p:nvSpPr>
          <p:spPr>
            <a:xfrm>
              <a:off x="1154150" y="2575400"/>
              <a:ext cx="110850" cy="124525"/>
            </a:xfrm>
            <a:custGeom>
              <a:avLst/>
              <a:gdLst/>
              <a:ahLst/>
              <a:cxnLst/>
              <a:rect l="l" t="t" r="r" b="b"/>
              <a:pathLst>
                <a:path w="4434" h="4981" extrusionOk="0">
                  <a:moveTo>
                    <a:pt x="444" y="0"/>
                  </a:moveTo>
                  <a:cubicBezTo>
                    <a:pt x="352" y="0"/>
                    <a:pt x="261" y="32"/>
                    <a:pt x="190" y="89"/>
                  </a:cubicBezTo>
                  <a:cubicBezTo>
                    <a:pt x="32" y="247"/>
                    <a:pt x="0" y="500"/>
                    <a:pt x="158" y="659"/>
                  </a:cubicBezTo>
                  <a:lnTo>
                    <a:pt x="3674" y="4839"/>
                  </a:lnTo>
                  <a:cubicBezTo>
                    <a:pt x="3748" y="4931"/>
                    <a:pt x="3864" y="4980"/>
                    <a:pt x="3987" y="4980"/>
                  </a:cubicBezTo>
                  <a:cubicBezTo>
                    <a:pt x="4074" y="4980"/>
                    <a:pt x="4164" y="4955"/>
                    <a:pt x="4244" y="4902"/>
                  </a:cubicBezTo>
                  <a:cubicBezTo>
                    <a:pt x="4402" y="4744"/>
                    <a:pt x="4434" y="4491"/>
                    <a:pt x="4275" y="4332"/>
                  </a:cubicBezTo>
                  <a:lnTo>
                    <a:pt x="760" y="152"/>
                  </a:lnTo>
                  <a:cubicBezTo>
                    <a:pt x="673" y="47"/>
                    <a:pt x="557" y="0"/>
                    <a:pt x="444"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119;p13">
              <a:extLst>
                <a:ext uri="{FF2B5EF4-FFF2-40B4-BE49-F238E27FC236}">
                  <a16:creationId xmlns:a16="http://schemas.microsoft.com/office/drawing/2014/main" id="{DC361278-57AC-B26E-FBF5-AD62A1F3466A}"/>
                </a:ext>
              </a:extLst>
            </p:cNvPr>
            <p:cNvSpPr/>
            <p:nvPr/>
          </p:nvSpPr>
          <p:spPr>
            <a:xfrm>
              <a:off x="1117725" y="2637950"/>
              <a:ext cx="79200" cy="87175"/>
            </a:xfrm>
            <a:custGeom>
              <a:avLst/>
              <a:gdLst/>
              <a:ahLst/>
              <a:cxnLst/>
              <a:rect l="l" t="t" r="r" b="b"/>
              <a:pathLst>
                <a:path w="3168" h="3487" extrusionOk="0">
                  <a:moveTo>
                    <a:pt x="468" y="0"/>
                  </a:moveTo>
                  <a:cubicBezTo>
                    <a:pt x="374" y="0"/>
                    <a:pt x="276" y="31"/>
                    <a:pt x="190" y="88"/>
                  </a:cubicBezTo>
                  <a:cubicBezTo>
                    <a:pt x="32" y="247"/>
                    <a:pt x="0" y="500"/>
                    <a:pt x="159" y="658"/>
                  </a:cubicBezTo>
                  <a:lnTo>
                    <a:pt x="2407" y="3350"/>
                  </a:lnTo>
                  <a:cubicBezTo>
                    <a:pt x="2477" y="3437"/>
                    <a:pt x="2585" y="3486"/>
                    <a:pt x="2699" y="3486"/>
                  </a:cubicBezTo>
                  <a:cubicBezTo>
                    <a:pt x="2793" y="3486"/>
                    <a:pt x="2892" y="3453"/>
                    <a:pt x="2977" y="3382"/>
                  </a:cubicBezTo>
                  <a:cubicBezTo>
                    <a:pt x="3136" y="3255"/>
                    <a:pt x="3167" y="3002"/>
                    <a:pt x="3009" y="2812"/>
                  </a:cubicBezTo>
                  <a:lnTo>
                    <a:pt x="760" y="152"/>
                  </a:lnTo>
                  <a:cubicBezTo>
                    <a:pt x="691" y="47"/>
                    <a:pt x="583" y="0"/>
                    <a:pt x="468"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120;p13">
              <a:extLst>
                <a:ext uri="{FF2B5EF4-FFF2-40B4-BE49-F238E27FC236}">
                  <a16:creationId xmlns:a16="http://schemas.microsoft.com/office/drawing/2014/main" id="{83304035-C6C2-1CF2-F378-7A784CA349F4}"/>
                </a:ext>
              </a:extLst>
            </p:cNvPr>
            <p:cNvSpPr/>
            <p:nvPr/>
          </p:nvSpPr>
          <p:spPr>
            <a:xfrm>
              <a:off x="696525" y="2960425"/>
              <a:ext cx="110875" cy="124525"/>
            </a:xfrm>
            <a:custGeom>
              <a:avLst/>
              <a:gdLst/>
              <a:ahLst/>
              <a:cxnLst/>
              <a:rect l="l" t="t" r="r" b="b"/>
              <a:pathLst>
                <a:path w="4435" h="4981" extrusionOk="0">
                  <a:moveTo>
                    <a:pt x="448" y="0"/>
                  </a:moveTo>
                  <a:cubicBezTo>
                    <a:pt x="360" y="0"/>
                    <a:pt x="270" y="26"/>
                    <a:pt x="190" y="79"/>
                  </a:cubicBezTo>
                  <a:cubicBezTo>
                    <a:pt x="32" y="237"/>
                    <a:pt x="0" y="490"/>
                    <a:pt x="159" y="649"/>
                  </a:cubicBezTo>
                  <a:lnTo>
                    <a:pt x="3674" y="4829"/>
                  </a:lnTo>
                  <a:cubicBezTo>
                    <a:pt x="3761" y="4934"/>
                    <a:pt x="3877" y="4981"/>
                    <a:pt x="3990" y="4981"/>
                  </a:cubicBezTo>
                  <a:cubicBezTo>
                    <a:pt x="4083" y="4981"/>
                    <a:pt x="4173" y="4949"/>
                    <a:pt x="4244" y="4892"/>
                  </a:cubicBezTo>
                  <a:cubicBezTo>
                    <a:pt x="4402" y="4734"/>
                    <a:pt x="4434" y="4481"/>
                    <a:pt x="4276" y="4322"/>
                  </a:cubicBezTo>
                  <a:lnTo>
                    <a:pt x="760" y="142"/>
                  </a:lnTo>
                  <a:cubicBezTo>
                    <a:pt x="687" y="50"/>
                    <a:pt x="570" y="0"/>
                    <a:pt x="448"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121;p13">
              <a:extLst>
                <a:ext uri="{FF2B5EF4-FFF2-40B4-BE49-F238E27FC236}">
                  <a16:creationId xmlns:a16="http://schemas.microsoft.com/office/drawing/2014/main" id="{9C2E83D0-1C0E-3C18-D0BD-54F7A779FE1F}"/>
                </a:ext>
              </a:extLst>
            </p:cNvPr>
            <p:cNvSpPr/>
            <p:nvPr/>
          </p:nvSpPr>
          <p:spPr>
            <a:xfrm>
              <a:off x="925325" y="2767775"/>
              <a:ext cx="110875" cy="124800"/>
            </a:xfrm>
            <a:custGeom>
              <a:avLst/>
              <a:gdLst/>
              <a:ahLst/>
              <a:cxnLst/>
              <a:rect l="l" t="t" r="r" b="b"/>
              <a:pathLst>
                <a:path w="4435" h="4992" extrusionOk="0">
                  <a:moveTo>
                    <a:pt x="468" y="1"/>
                  </a:moveTo>
                  <a:cubicBezTo>
                    <a:pt x="374" y="1"/>
                    <a:pt x="276" y="32"/>
                    <a:pt x="191" y="89"/>
                  </a:cubicBezTo>
                  <a:cubicBezTo>
                    <a:pt x="32" y="247"/>
                    <a:pt x="1" y="501"/>
                    <a:pt x="159" y="659"/>
                  </a:cubicBezTo>
                  <a:lnTo>
                    <a:pt x="3674" y="4839"/>
                  </a:lnTo>
                  <a:cubicBezTo>
                    <a:pt x="3744" y="4944"/>
                    <a:pt x="3852" y="4991"/>
                    <a:pt x="3967" y="4991"/>
                  </a:cubicBezTo>
                  <a:cubicBezTo>
                    <a:pt x="4061" y="4991"/>
                    <a:pt x="4159" y="4960"/>
                    <a:pt x="4244" y="4903"/>
                  </a:cubicBezTo>
                  <a:cubicBezTo>
                    <a:pt x="4403" y="4744"/>
                    <a:pt x="4434" y="4491"/>
                    <a:pt x="4276" y="4333"/>
                  </a:cubicBezTo>
                  <a:lnTo>
                    <a:pt x="761" y="152"/>
                  </a:lnTo>
                  <a:cubicBezTo>
                    <a:pt x="691" y="48"/>
                    <a:pt x="583" y="1"/>
                    <a:pt x="468"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122;p13">
              <a:extLst>
                <a:ext uri="{FF2B5EF4-FFF2-40B4-BE49-F238E27FC236}">
                  <a16:creationId xmlns:a16="http://schemas.microsoft.com/office/drawing/2014/main" id="{D7151BFC-FAE9-EB49-92EB-B8B45D842AA0}"/>
                </a:ext>
              </a:extLst>
            </p:cNvPr>
            <p:cNvSpPr/>
            <p:nvPr/>
          </p:nvSpPr>
          <p:spPr>
            <a:xfrm>
              <a:off x="764600" y="2935225"/>
              <a:ext cx="79200" cy="87175"/>
            </a:xfrm>
            <a:custGeom>
              <a:avLst/>
              <a:gdLst/>
              <a:ahLst/>
              <a:cxnLst/>
              <a:rect l="l" t="t" r="r" b="b"/>
              <a:pathLst>
                <a:path w="3168" h="3487" extrusionOk="0">
                  <a:moveTo>
                    <a:pt x="445" y="1"/>
                  </a:moveTo>
                  <a:cubicBezTo>
                    <a:pt x="353" y="1"/>
                    <a:pt x="262" y="34"/>
                    <a:pt x="191" y="105"/>
                  </a:cubicBezTo>
                  <a:cubicBezTo>
                    <a:pt x="33" y="232"/>
                    <a:pt x="1" y="485"/>
                    <a:pt x="159" y="675"/>
                  </a:cubicBezTo>
                  <a:lnTo>
                    <a:pt x="2408" y="3335"/>
                  </a:lnTo>
                  <a:cubicBezTo>
                    <a:pt x="2478" y="3440"/>
                    <a:pt x="2586" y="3487"/>
                    <a:pt x="2700" y="3487"/>
                  </a:cubicBezTo>
                  <a:cubicBezTo>
                    <a:pt x="2794" y="3487"/>
                    <a:pt x="2892" y="3455"/>
                    <a:pt x="2978" y="3398"/>
                  </a:cubicBezTo>
                  <a:cubicBezTo>
                    <a:pt x="3136" y="3240"/>
                    <a:pt x="3168" y="2987"/>
                    <a:pt x="3009" y="2828"/>
                  </a:cubicBezTo>
                  <a:lnTo>
                    <a:pt x="761" y="137"/>
                  </a:lnTo>
                  <a:cubicBezTo>
                    <a:pt x="674" y="50"/>
                    <a:pt x="558" y="1"/>
                    <a:pt x="445"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123;p13">
              <a:extLst>
                <a:ext uri="{FF2B5EF4-FFF2-40B4-BE49-F238E27FC236}">
                  <a16:creationId xmlns:a16="http://schemas.microsoft.com/office/drawing/2014/main" id="{E8BDDA1A-D2E6-C198-3CAF-787E6F1A5090}"/>
                </a:ext>
              </a:extLst>
            </p:cNvPr>
            <p:cNvSpPr/>
            <p:nvPr/>
          </p:nvSpPr>
          <p:spPr>
            <a:xfrm>
              <a:off x="991825" y="2744025"/>
              <a:ext cx="79200" cy="87175"/>
            </a:xfrm>
            <a:custGeom>
              <a:avLst/>
              <a:gdLst/>
              <a:ahLst/>
              <a:cxnLst/>
              <a:rect l="l" t="t" r="r" b="b"/>
              <a:pathLst>
                <a:path w="3168" h="3487" extrusionOk="0">
                  <a:moveTo>
                    <a:pt x="445" y="1"/>
                  </a:moveTo>
                  <a:cubicBezTo>
                    <a:pt x="353" y="1"/>
                    <a:pt x="262" y="32"/>
                    <a:pt x="191" y="89"/>
                  </a:cubicBezTo>
                  <a:cubicBezTo>
                    <a:pt x="33" y="247"/>
                    <a:pt x="1" y="501"/>
                    <a:pt x="128" y="659"/>
                  </a:cubicBezTo>
                  <a:lnTo>
                    <a:pt x="2408" y="3351"/>
                  </a:lnTo>
                  <a:cubicBezTo>
                    <a:pt x="2477" y="3438"/>
                    <a:pt x="2585" y="3487"/>
                    <a:pt x="2700" y="3487"/>
                  </a:cubicBezTo>
                  <a:cubicBezTo>
                    <a:pt x="2794" y="3487"/>
                    <a:pt x="2892" y="3454"/>
                    <a:pt x="2978" y="3383"/>
                  </a:cubicBezTo>
                  <a:cubicBezTo>
                    <a:pt x="3136" y="3256"/>
                    <a:pt x="3168" y="3003"/>
                    <a:pt x="3010" y="2813"/>
                  </a:cubicBezTo>
                  <a:lnTo>
                    <a:pt x="761" y="152"/>
                  </a:lnTo>
                  <a:cubicBezTo>
                    <a:pt x="674" y="48"/>
                    <a:pt x="558" y="1"/>
                    <a:pt x="445"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124;p13">
              <a:extLst>
                <a:ext uri="{FF2B5EF4-FFF2-40B4-BE49-F238E27FC236}">
                  <a16:creationId xmlns:a16="http://schemas.microsoft.com/office/drawing/2014/main" id="{75B3D2B6-7C92-1CE2-6E30-D579EBA84A7B}"/>
                </a:ext>
              </a:extLst>
            </p:cNvPr>
            <p:cNvSpPr/>
            <p:nvPr/>
          </p:nvSpPr>
          <p:spPr>
            <a:xfrm>
              <a:off x="890500" y="2829150"/>
              <a:ext cx="79200" cy="87175"/>
            </a:xfrm>
            <a:custGeom>
              <a:avLst/>
              <a:gdLst/>
              <a:ahLst/>
              <a:cxnLst/>
              <a:rect l="l" t="t" r="r" b="b"/>
              <a:pathLst>
                <a:path w="3168" h="3487" extrusionOk="0">
                  <a:moveTo>
                    <a:pt x="468" y="0"/>
                  </a:moveTo>
                  <a:cubicBezTo>
                    <a:pt x="374" y="0"/>
                    <a:pt x="276" y="33"/>
                    <a:pt x="190" y="104"/>
                  </a:cubicBezTo>
                  <a:cubicBezTo>
                    <a:pt x="32" y="231"/>
                    <a:pt x="0" y="484"/>
                    <a:pt x="159" y="674"/>
                  </a:cubicBezTo>
                  <a:lnTo>
                    <a:pt x="2407" y="3334"/>
                  </a:lnTo>
                  <a:cubicBezTo>
                    <a:pt x="2494" y="3439"/>
                    <a:pt x="2610" y="3486"/>
                    <a:pt x="2723" y="3486"/>
                  </a:cubicBezTo>
                  <a:cubicBezTo>
                    <a:pt x="2816" y="3486"/>
                    <a:pt x="2906" y="3455"/>
                    <a:pt x="2977" y="3398"/>
                  </a:cubicBezTo>
                  <a:cubicBezTo>
                    <a:pt x="3136" y="3239"/>
                    <a:pt x="3167" y="2986"/>
                    <a:pt x="3009" y="2828"/>
                  </a:cubicBezTo>
                  <a:lnTo>
                    <a:pt x="760" y="136"/>
                  </a:lnTo>
                  <a:cubicBezTo>
                    <a:pt x="691" y="49"/>
                    <a:pt x="583" y="0"/>
                    <a:pt x="468"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125;p13">
              <a:extLst>
                <a:ext uri="{FF2B5EF4-FFF2-40B4-BE49-F238E27FC236}">
                  <a16:creationId xmlns:a16="http://schemas.microsoft.com/office/drawing/2014/main" id="{6C85A783-FB9D-D3C7-C74C-230DDA4F619A}"/>
                </a:ext>
              </a:extLst>
            </p:cNvPr>
            <p:cNvSpPr/>
            <p:nvPr/>
          </p:nvSpPr>
          <p:spPr>
            <a:xfrm>
              <a:off x="3061400" y="3680475"/>
              <a:ext cx="334925" cy="334925"/>
            </a:xfrm>
            <a:custGeom>
              <a:avLst/>
              <a:gdLst/>
              <a:ahLst/>
              <a:cxnLst/>
              <a:rect l="l" t="t" r="r" b="b"/>
              <a:pathLst>
                <a:path w="13397" h="13397" extrusionOk="0">
                  <a:moveTo>
                    <a:pt x="4973" y="0"/>
                  </a:moveTo>
                  <a:cubicBezTo>
                    <a:pt x="4625" y="0"/>
                    <a:pt x="4340" y="285"/>
                    <a:pt x="4340" y="602"/>
                  </a:cubicBezTo>
                  <a:lnTo>
                    <a:pt x="4340" y="3737"/>
                  </a:lnTo>
                  <a:cubicBezTo>
                    <a:pt x="4340" y="4054"/>
                    <a:pt x="4086" y="4339"/>
                    <a:pt x="3738" y="4339"/>
                  </a:cubicBezTo>
                  <a:lnTo>
                    <a:pt x="634" y="4339"/>
                  </a:lnTo>
                  <a:cubicBezTo>
                    <a:pt x="286" y="4339"/>
                    <a:pt x="1" y="4624"/>
                    <a:pt x="1" y="4941"/>
                  </a:cubicBezTo>
                  <a:lnTo>
                    <a:pt x="1" y="8424"/>
                  </a:lnTo>
                  <a:cubicBezTo>
                    <a:pt x="1" y="8773"/>
                    <a:pt x="286" y="9058"/>
                    <a:pt x="634" y="9058"/>
                  </a:cubicBezTo>
                  <a:lnTo>
                    <a:pt x="3738" y="9058"/>
                  </a:lnTo>
                  <a:cubicBezTo>
                    <a:pt x="4086" y="9058"/>
                    <a:pt x="4340" y="9311"/>
                    <a:pt x="4340" y="9659"/>
                  </a:cubicBezTo>
                  <a:lnTo>
                    <a:pt x="4340" y="12763"/>
                  </a:lnTo>
                  <a:cubicBezTo>
                    <a:pt x="4340" y="13111"/>
                    <a:pt x="4625" y="13396"/>
                    <a:pt x="4973" y="13396"/>
                  </a:cubicBezTo>
                  <a:lnTo>
                    <a:pt x="8457" y="13396"/>
                  </a:lnTo>
                  <a:cubicBezTo>
                    <a:pt x="8773" y="13396"/>
                    <a:pt x="9058" y="13111"/>
                    <a:pt x="9058" y="12763"/>
                  </a:cubicBezTo>
                  <a:lnTo>
                    <a:pt x="9058" y="9659"/>
                  </a:lnTo>
                  <a:cubicBezTo>
                    <a:pt x="9058" y="9311"/>
                    <a:pt x="9343" y="9058"/>
                    <a:pt x="9660" y="9058"/>
                  </a:cubicBezTo>
                  <a:lnTo>
                    <a:pt x="12795" y="9058"/>
                  </a:lnTo>
                  <a:cubicBezTo>
                    <a:pt x="13144" y="9058"/>
                    <a:pt x="13397" y="8773"/>
                    <a:pt x="13397" y="8424"/>
                  </a:cubicBezTo>
                  <a:lnTo>
                    <a:pt x="13397" y="4941"/>
                  </a:lnTo>
                  <a:cubicBezTo>
                    <a:pt x="13397" y="4624"/>
                    <a:pt x="13144" y="4339"/>
                    <a:pt x="12795" y="4339"/>
                  </a:cubicBezTo>
                  <a:lnTo>
                    <a:pt x="9660" y="4339"/>
                  </a:lnTo>
                  <a:cubicBezTo>
                    <a:pt x="9343" y="4339"/>
                    <a:pt x="9058" y="4054"/>
                    <a:pt x="9058" y="3737"/>
                  </a:cubicBezTo>
                  <a:lnTo>
                    <a:pt x="9058" y="602"/>
                  </a:lnTo>
                  <a:cubicBezTo>
                    <a:pt x="9058" y="285"/>
                    <a:pt x="8773" y="0"/>
                    <a:pt x="8457"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126;p13">
              <a:extLst>
                <a:ext uri="{FF2B5EF4-FFF2-40B4-BE49-F238E27FC236}">
                  <a16:creationId xmlns:a16="http://schemas.microsoft.com/office/drawing/2014/main" id="{0098A447-5146-C586-19B8-D75A3AA137CE}"/>
                </a:ext>
              </a:extLst>
            </p:cNvPr>
            <p:cNvSpPr/>
            <p:nvPr/>
          </p:nvSpPr>
          <p:spPr>
            <a:xfrm>
              <a:off x="1415400" y="2659150"/>
              <a:ext cx="343650" cy="342850"/>
            </a:xfrm>
            <a:custGeom>
              <a:avLst/>
              <a:gdLst/>
              <a:ahLst/>
              <a:cxnLst/>
              <a:rect l="l" t="t" r="r" b="b"/>
              <a:pathLst>
                <a:path w="13746" h="13714" extrusionOk="0">
                  <a:moveTo>
                    <a:pt x="5100" y="0"/>
                  </a:moveTo>
                  <a:cubicBezTo>
                    <a:pt x="4751" y="0"/>
                    <a:pt x="4466" y="285"/>
                    <a:pt x="4466" y="634"/>
                  </a:cubicBezTo>
                  <a:lnTo>
                    <a:pt x="4466" y="3832"/>
                  </a:lnTo>
                  <a:cubicBezTo>
                    <a:pt x="4466" y="4181"/>
                    <a:pt x="4181" y="4434"/>
                    <a:pt x="3833" y="4434"/>
                  </a:cubicBezTo>
                  <a:lnTo>
                    <a:pt x="634" y="4434"/>
                  </a:lnTo>
                  <a:cubicBezTo>
                    <a:pt x="286" y="4434"/>
                    <a:pt x="1" y="4719"/>
                    <a:pt x="1" y="5067"/>
                  </a:cubicBezTo>
                  <a:lnTo>
                    <a:pt x="1" y="8646"/>
                  </a:lnTo>
                  <a:cubicBezTo>
                    <a:pt x="1" y="8994"/>
                    <a:pt x="286" y="9279"/>
                    <a:pt x="634" y="9279"/>
                  </a:cubicBezTo>
                  <a:lnTo>
                    <a:pt x="3833" y="9279"/>
                  </a:lnTo>
                  <a:cubicBezTo>
                    <a:pt x="4181" y="9279"/>
                    <a:pt x="4466" y="9564"/>
                    <a:pt x="4466" y="9913"/>
                  </a:cubicBezTo>
                  <a:lnTo>
                    <a:pt x="4466" y="13080"/>
                  </a:lnTo>
                  <a:cubicBezTo>
                    <a:pt x="4466" y="13428"/>
                    <a:pt x="4751" y="13713"/>
                    <a:pt x="5100" y="13713"/>
                  </a:cubicBezTo>
                  <a:lnTo>
                    <a:pt x="8647" y="13713"/>
                  </a:lnTo>
                  <a:cubicBezTo>
                    <a:pt x="8995" y="13713"/>
                    <a:pt x="9280" y="13428"/>
                    <a:pt x="9280" y="13080"/>
                  </a:cubicBezTo>
                  <a:lnTo>
                    <a:pt x="9280" y="9913"/>
                  </a:lnTo>
                  <a:cubicBezTo>
                    <a:pt x="9280" y="9564"/>
                    <a:pt x="9565" y="9279"/>
                    <a:pt x="9913" y="9279"/>
                  </a:cubicBezTo>
                  <a:lnTo>
                    <a:pt x="13112" y="9279"/>
                  </a:lnTo>
                  <a:cubicBezTo>
                    <a:pt x="13460" y="9279"/>
                    <a:pt x="13745" y="8994"/>
                    <a:pt x="13745" y="8646"/>
                  </a:cubicBezTo>
                  <a:lnTo>
                    <a:pt x="13745" y="5067"/>
                  </a:lnTo>
                  <a:cubicBezTo>
                    <a:pt x="13714" y="4719"/>
                    <a:pt x="13460" y="4434"/>
                    <a:pt x="13112" y="4434"/>
                  </a:cubicBezTo>
                  <a:lnTo>
                    <a:pt x="9913" y="4434"/>
                  </a:lnTo>
                  <a:cubicBezTo>
                    <a:pt x="9565" y="4434"/>
                    <a:pt x="9280" y="4181"/>
                    <a:pt x="9280" y="3832"/>
                  </a:cubicBezTo>
                  <a:lnTo>
                    <a:pt x="9280" y="634"/>
                  </a:lnTo>
                  <a:cubicBezTo>
                    <a:pt x="9280" y="285"/>
                    <a:pt x="8995" y="0"/>
                    <a:pt x="8647"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127;p13">
              <a:extLst>
                <a:ext uri="{FF2B5EF4-FFF2-40B4-BE49-F238E27FC236}">
                  <a16:creationId xmlns:a16="http://schemas.microsoft.com/office/drawing/2014/main" id="{DEB3F1DA-A00D-9DA6-5327-6446AB247DAA}"/>
                </a:ext>
              </a:extLst>
            </p:cNvPr>
            <p:cNvSpPr/>
            <p:nvPr/>
          </p:nvSpPr>
          <p:spPr>
            <a:xfrm>
              <a:off x="3386800" y="3473050"/>
              <a:ext cx="7950" cy="19025"/>
            </a:xfrm>
            <a:custGeom>
              <a:avLst/>
              <a:gdLst/>
              <a:ahLst/>
              <a:cxnLst/>
              <a:rect l="l" t="t" r="r" b="b"/>
              <a:pathLst>
                <a:path w="318" h="761" extrusionOk="0">
                  <a:moveTo>
                    <a:pt x="318" y="760"/>
                  </a:moveTo>
                  <a:cubicBezTo>
                    <a:pt x="191" y="507"/>
                    <a:pt x="64" y="253"/>
                    <a:pt x="1" y="0"/>
                  </a:cubicBezTo>
                  <a:cubicBezTo>
                    <a:pt x="64" y="253"/>
                    <a:pt x="191" y="507"/>
                    <a:pt x="318" y="76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128;p13">
              <a:extLst>
                <a:ext uri="{FF2B5EF4-FFF2-40B4-BE49-F238E27FC236}">
                  <a16:creationId xmlns:a16="http://schemas.microsoft.com/office/drawing/2014/main" id="{A18BF5F9-2D57-0850-B71D-2F80EC32ED29}"/>
                </a:ext>
              </a:extLst>
            </p:cNvPr>
            <p:cNvSpPr/>
            <p:nvPr/>
          </p:nvSpPr>
          <p:spPr>
            <a:xfrm>
              <a:off x="3386800" y="3245025"/>
              <a:ext cx="194000" cy="246450"/>
            </a:xfrm>
            <a:custGeom>
              <a:avLst/>
              <a:gdLst/>
              <a:ahLst/>
              <a:cxnLst/>
              <a:rect l="l" t="t" r="r" b="b"/>
              <a:pathLst>
                <a:path w="7760" h="9858" extrusionOk="0">
                  <a:moveTo>
                    <a:pt x="6715" y="0"/>
                  </a:moveTo>
                  <a:lnTo>
                    <a:pt x="3801" y="2882"/>
                  </a:lnTo>
                  <a:lnTo>
                    <a:pt x="3809" y="2890"/>
                  </a:lnTo>
                  <a:lnTo>
                    <a:pt x="6715" y="0"/>
                  </a:lnTo>
                  <a:close/>
                  <a:moveTo>
                    <a:pt x="3809" y="2890"/>
                  </a:moveTo>
                  <a:lnTo>
                    <a:pt x="888" y="5796"/>
                  </a:lnTo>
                  <a:cubicBezTo>
                    <a:pt x="444" y="6239"/>
                    <a:pt x="159" y="6778"/>
                    <a:pt x="1" y="7316"/>
                  </a:cubicBezTo>
                  <a:cubicBezTo>
                    <a:pt x="159" y="7886"/>
                    <a:pt x="444" y="8393"/>
                    <a:pt x="888" y="8836"/>
                  </a:cubicBezTo>
                  <a:cubicBezTo>
                    <a:pt x="1553" y="9517"/>
                    <a:pt x="2431" y="9857"/>
                    <a:pt x="3310" y="9857"/>
                  </a:cubicBezTo>
                  <a:cubicBezTo>
                    <a:pt x="4189" y="9857"/>
                    <a:pt x="5068" y="9517"/>
                    <a:pt x="5733" y="8836"/>
                  </a:cubicBezTo>
                  <a:lnTo>
                    <a:pt x="7760" y="6841"/>
                  </a:lnTo>
                  <a:lnTo>
                    <a:pt x="3809" y="2890"/>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129;p13">
              <a:extLst>
                <a:ext uri="{FF2B5EF4-FFF2-40B4-BE49-F238E27FC236}">
                  <a16:creationId xmlns:a16="http://schemas.microsoft.com/office/drawing/2014/main" id="{6959257F-5E9F-FB23-2AA1-F160222875EE}"/>
                </a:ext>
              </a:extLst>
            </p:cNvPr>
            <p:cNvSpPr/>
            <p:nvPr/>
          </p:nvSpPr>
          <p:spPr>
            <a:xfrm>
              <a:off x="3396300" y="3494425"/>
              <a:ext cx="4000" cy="6350"/>
            </a:xfrm>
            <a:custGeom>
              <a:avLst/>
              <a:gdLst/>
              <a:ahLst/>
              <a:cxnLst/>
              <a:rect l="l" t="t" r="r" b="b"/>
              <a:pathLst>
                <a:path w="160" h="254" extrusionOk="0">
                  <a:moveTo>
                    <a:pt x="159" y="253"/>
                  </a:moveTo>
                  <a:cubicBezTo>
                    <a:pt x="96" y="158"/>
                    <a:pt x="33" y="95"/>
                    <a:pt x="1" y="0"/>
                  </a:cubicBezTo>
                  <a:cubicBezTo>
                    <a:pt x="33" y="95"/>
                    <a:pt x="96" y="158"/>
                    <a:pt x="159" y="253"/>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130;p13">
              <a:extLst>
                <a:ext uri="{FF2B5EF4-FFF2-40B4-BE49-F238E27FC236}">
                  <a16:creationId xmlns:a16="http://schemas.microsoft.com/office/drawing/2014/main" id="{EEE21F26-B060-E037-19D1-70568073A479}"/>
                </a:ext>
              </a:extLst>
            </p:cNvPr>
            <p:cNvSpPr/>
            <p:nvPr/>
          </p:nvSpPr>
          <p:spPr>
            <a:xfrm>
              <a:off x="3401850" y="3503125"/>
              <a:ext cx="7150" cy="7950"/>
            </a:xfrm>
            <a:custGeom>
              <a:avLst/>
              <a:gdLst/>
              <a:ahLst/>
              <a:cxnLst/>
              <a:rect l="l" t="t" r="r" b="b"/>
              <a:pathLst>
                <a:path w="286" h="318" extrusionOk="0">
                  <a:moveTo>
                    <a:pt x="286" y="317"/>
                  </a:moveTo>
                  <a:cubicBezTo>
                    <a:pt x="191" y="222"/>
                    <a:pt x="96" y="127"/>
                    <a:pt x="1" y="0"/>
                  </a:cubicBezTo>
                  <a:cubicBezTo>
                    <a:pt x="96" y="127"/>
                    <a:pt x="191" y="222"/>
                    <a:pt x="286" y="317"/>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131;p13">
              <a:extLst>
                <a:ext uri="{FF2B5EF4-FFF2-40B4-BE49-F238E27FC236}">
                  <a16:creationId xmlns:a16="http://schemas.microsoft.com/office/drawing/2014/main" id="{FA1FB93E-AB8A-29BA-5541-B859C38A8C0F}"/>
                </a:ext>
              </a:extLst>
            </p:cNvPr>
            <p:cNvSpPr/>
            <p:nvPr/>
          </p:nvSpPr>
          <p:spPr>
            <a:xfrm>
              <a:off x="3385225" y="3427900"/>
              <a:ext cx="1600" cy="10325"/>
            </a:xfrm>
            <a:custGeom>
              <a:avLst/>
              <a:gdLst/>
              <a:ahLst/>
              <a:cxnLst/>
              <a:rect l="l" t="t" r="r" b="b"/>
              <a:pathLst>
                <a:path w="64" h="413" extrusionOk="0">
                  <a:moveTo>
                    <a:pt x="1" y="413"/>
                  </a:moveTo>
                  <a:cubicBezTo>
                    <a:pt x="1" y="286"/>
                    <a:pt x="32" y="159"/>
                    <a:pt x="64" y="1"/>
                  </a:cubicBezTo>
                  <a:cubicBezTo>
                    <a:pt x="32" y="159"/>
                    <a:pt x="1" y="286"/>
                    <a:pt x="1" y="413"/>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132;p13">
              <a:extLst>
                <a:ext uri="{FF2B5EF4-FFF2-40B4-BE49-F238E27FC236}">
                  <a16:creationId xmlns:a16="http://schemas.microsoft.com/office/drawing/2014/main" id="{A6403942-AF81-74B1-EBF9-A64DC2D4BF41}"/>
                </a:ext>
              </a:extLst>
            </p:cNvPr>
            <p:cNvSpPr/>
            <p:nvPr/>
          </p:nvSpPr>
          <p:spPr>
            <a:xfrm>
              <a:off x="3384425" y="3461950"/>
              <a:ext cx="2400" cy="8750"/>
            </a:xfrm>
            <a:custGeom>
              <a:avLst/>
              <a:gdLst/>
              <a:ahLst/>
              <a:cxnLst/>
              <a:rect l="l" t="t" r="r" b="b"/>
              <a:pathLst>
                <a:path w="96" h="350" extrusionOk="0">
                  <a:moveTo>
                    <a:pt x="96" y="349"/>
                  </a:moveTo>
                  <a:cubicBezTo>
                    <a:pt x="64" y="222"/>
                    <a:pt x="33" y="127"/>
                    <a:pt x="1" y="1"/>
                  </a:cubicBezTo>
                  <a:cubicBezTo>
                    <a:pt x="33" y="127"/>
                    <a:pt x="64" y="222"/>
                    <a:pt x="96" y="349"/>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133;p13">
              <a:extLst>
                <a:ext uri="{FF2B5EF4-FFF2-40B4-BE49-F238E27FC236}">
                  <a16:creationId xmlns:a16="http://schemas.microsoft.com/office/drawing/2014/main" id="{D47F89F9-981C-6BE4-1C8E-8A1D2F2300B8}"/>
                </a:ext>
              </a:extLst>
            </p:cNvPr>
            <p:cNvSpPr/>
            <p:nvPr/>
          </p:nvSpPr>
          <p:spPr>
            <a:xfrm>
              <a:off x="3383650" y="3439000"/>
              <a:ext cx="800" cy="21400"/>
            </a:xfrm>
            <a:custGeom>
              <a:avLst/>
              <a:gdLst/>
              <a:ahLst/>
              <a:cxnLst/>
              <a:rect l="l" t="t" r="r" b="b"/>
              <a:pathLst>
                <a:path w="32" h="856" extrusionOk="0">
                  <a:moveTo>
                    <a:pt x="32" y="0"/>
                  </a:moveTo>
                  <a:cubicBezTo>
                    <a:pt x="0" y="285"/>
                    <a:pt x="0" y="570"/>
                    <a:pt x="32" y="855"/>
                  </a:cubicBezTo>
                  <a:cubicBezTo>
                    <a:pt x="0" y="570"/>
                    <a:pt x="0" y="285"/>
                    <a:pt x="32"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134;p13">
              <a:extLst>
                <a:ext uri="{FF2B5EF4-FFF2-40B4-BE49-F238E27FC236}">
                  <a16:creationId xmlns:a16="http://schemas.microsoft.com/office/drawing/2014/main" id="{86A22306-13BE-8D65-DC3E-A9777E8F5AD7}"/>
                </a:ext>
              </a:extLst>
            </p:cNvPr>
            <p:cNvSpPr/>
            <p:nvPr/>
          </p:nvSpPr>
          <p:spPr>
            <a:xfrm>
              <a:off x="3602950" y="3366150"/>
              <a:ext cx="72875" cy="72875"/>
            </a:xfrm>
            <a:custGeom>
              <a:avLst/>
              <a:gdLst/>
              <a:ahLst/>
              <a:cxnLst/>
              <a:rect l="l" t="t" r="r" b="b"/>
              <a:pathLst>
                <a:path w="2915" h="2915" extrusionOk="0">
                  <a:moveTo>
                    <a:pt x="1" y="2914"/>
                  </a:moveTo>
                  <a:lnTo>
                    <a:pt x="2914" y="1"/>
                  </a:lnTo>
                  <a:close/>
                </a:path>
              </a:pathLst>
            </a:custGeom>
            <a:solidFill>
              <a:srgbClr val="85B7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135;p13">
              <a:extLst>
                <a:ext uri="{FF2B5EF4-FFF2-40B4-BE49-F238E27FC236}">
                  <a16:creationId xmlns:a16="http://schemas.microsoft.com/office/drawing/2014/main" id="{0940DA74-ADF8-9C19-66DB-7014795D7226}"/>
                </a:ext>
              </a:extLst>
            </p:cNvPr>
            <p:cNvSpPr/>
            <p:nvPr/>
          </p:nvSpPr>
          <p:spPr>
            <a:xfrm>
              <a:off x="3697950" y="3316275"/>
              <a:ext cx="2400" cy="9525"/>
            </a:xfrm>
            <a:custGeom>
              <a:avLst/>
              <a:gdLst/>
              <a:ahLst/>
              <a:cxnLst/>
              <a:rect l="l" t="t" r="r" b="b"/>
              <a:pathLst>
                <a:path w="96" h="381" extrusionOk="0">
                  <a:moveTo>
                    <a:pt x="96" y="1"/>
                  </a:moveTo>
                  <a:cubicBezTo>
                    <a:pt x="64" y="127"/>
                    <a:pt x="33" y="254"/>
                    <a:pt x="1" y="381"/>
                  </a:cubicBezTo>
                  <a:cubicBezTo>
                    <a:pt x="33" y="254"/>
                    <a:pt x="64" y="127"/>
                    <a:pt x="96" y="1"/>
                  </a:cubicBezTo>
                  <a:close/>
                </a:path>
              </a:pathLst>
            </a:custGeom>
            <a:solidFill>
              <a:srgbClr val="85B7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136;p13">
              <a:extLst>
                <a:ext uri="{FF2B5EF4-FFF2-40B4-BE49-F238E27FC236}">
                  <a16:creationId xmlns:a16="http://schemas.microsoft.com/office/drawing/2014/main" id="{2B01F4C4-4B04-09ED-DDCF-307990C1DED5}"/>
                </a:ext>
              </a:extLst>
            </p:cNvPr>
            <p:cNvSpPr/>
            <p:nvPr/>
          </p:nvSpPr>
          <p:spPr>
            <a:xfrm>
              <a:off x="3690050" y="3327350"/>
              <a:ext cx="7925" cy="19050"/>
            </a:xfrm>
            <a:custGeom>
              <a:avLst/>
              <a:gdLst/>
              <a:ahLst/>
              <a:cxnLst/>
              <a:rect l="l" t="t" r="r" b="b"/>
              <a:pathLst>
                <a:path w="317" h="762" extrusionOk="0">
                  <a:moveTo>
                    <a:pt x="317" y="1"/>
                  </a:moveTo>
                  <a:cubicBezTo>
                    <a:pt x="253" y="286"/>
                    <a:pt x="127" y="539"/>
                    <a:pt x="0" y="761"/>
                  </a:cubicBezTo>
                  <a:cubicBezTo>
                    <a:pt x="127" y="539"/>
                    <a:pt x="253" y="286"/>
                    <a:pt x="317" y="1"/>
                  </a:cubicBezTo>
                  <a:close/>
                </a:path>
              </a:pathLst>
            </a:custGeom>
            <a:solidFill>
              <a:srgbClr val="85B7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137;p13">
              <a:extLst>
                <a:ext uri="{FF2B5EF4-FFF2-40B4-BE49-F238E27FC236}">
                  <a16:creationId xmlns:a16="http://schemas.microsoft.com/office/drawing/2014/main" id="{2E40DCE8-734B-3AC2-0AB3-990C7153E7E3}"/>
                </a:ext>
              </a:extLst>
            </p:cNvPr>
            <p:cNvSpPr/>
            <p:nvPr/>
          </p:nvSpPr>
          <p:spPr>
            <a:xfrm>
              <a:off x="3697950" y="3283025"/>
              <a:ext cx="1625" cy="10325"/>
            </a:xfrm>
            <a:custGeom>
              <a:avLst/>
              <a:gdLst/>
              <a:ahLst/>
              <a:cxnLst/>
              <a:rect l="l" t="t" r="r" b="b"/>
              <a:pathLst>
                <a:path w="65" h="413" extrusionOk="0">
                  <a:moveTo>
                    <a:pt x="1" y="1"/>
                  </a:moveTo>
                  <a:cubicBezTo>
                    <a:pt x="33" y="127"/>
                    <a:pt x="64" y="254"/>
                    <a:pt x="64" y="412"/>
                  </a:cubicBezTo>
                  <a:cubicBezTo>
                    <a:pt x="64" y="254"/>
                    <a:pt x="33" y="127"/>
                    <a:pt x="1" y="1"/>
                  </a:cubicBezTo>
                  <a:close/>
                </a:path>
              </a:pathLst>
            </a:custGeom>
            <a:solidFill>
              <a:srgbClr val="85B7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138;p13">
              <a:extLst>
                <a:ext uri="{FF2B5EF4-FFF2-40B4-BE49-F238E27FC236}">
                  <a16:creationId xmlns:a16="http://schemas.microsoft.com/office/drawing/2014/main" id="{70F3ACE8-18E2-75CB-EDF1-795A767DAD33}"/>
                </a:ext>
              </a:extLst>
            </p:cNvPr>
            <p:cNvSpPr/>
            <p:nvPr/>
          </p:nvSpPr>
          <p:spPr>
            <a:xfrm>
              <a:off x="3481825" y="3219500"/>
              <a:ext cx="216150" cy="196550"/>
            </a:xfrm>
            <a:custGeom>
              <a:avLst/>
              <a:gdLst/>
              <a:ahLst/>
              <a:cxnLst/>
              <a:rect l="l" t="t" r="r" b="b"/>
              <a:pathLst>
                <a:path w="8646" h="7862" extrusionOk="0">
                  <a:moveTo>
                    <a:pt x="5336" y="0"/>
                  </a:moveTo>
                  <a:cubicBezTo>
                    <a:pt x="4458" y="0"/>
                    <a:pt x="3579" y="341"/>
                    <a:pt x="2914" y="1021"/>
                  </a:cubicBezTo>
                  <a:lnTo>
                    <a:pt x="0" y="3903"/>
                  </a:lnTo>
                  <a:lnTo>
                    <a:pt x="3959" y="7862"/>
                  </a:lnTo>
                  <a:lnTo>
                    <a:pt x="7759" y="4062"/>
                  </a:lnTo>
                  <a:cubicBezTo>
                    <a:pt x="8202" y="3618"/>
                    <a:pt x="8487" y="3080"/>
                    <a:pt x="8646" y="2542"/>
                  </a:cubicBezTo>
                  <a:cubicBezTo>
                    <a:pt x="8487" y="1971"/>
                    <a:pt x="8202" y="1433"/>
                    <a:pt x="7759" y="1021"/>
                  </a:cubicBezTo>
                  <a:cubicBezTo>
                    <a:pt x="7094" y="341"/>
                    <a:pt x="6215" y="0"/>
                    <a:pt x="53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139;p13">
              <a:extLst>
                <a:ext uri="{FF2B5EF4-FFF2-40B4-BE49-F238E27FC236}">
                  <a16:creationId xmlns:a16="http://schemas.microsoft.com/office/drawing/2014/main" id="{901BA129-0CB8-1431-1F06-AD35D1BDA036}"/>
                </a:ext>
              </a:extLst>
            </p:cNvPr>
            <p:cNvSpPr/>
            <p:nvPr/>
          </p:nvSpPr>
          <p:spPr>
            <a:xfrm>
              <a:off x="3699550" y="3294100"/>
              <a:ext cx="1600" cy="21400"/>
            </a:xfrm>
            <a:custGeom>
              <a:avLst/>
              <a:gdLst/>
              <a:ahLst/>
              <a:cxnLst/>
              <a:rect l="l" t="t" r="r" b="b"/>
              <a:pathLst>
                <a:path w="64" h="856" extrusionOk="0">
                  <a:moveTo>
                    <a:pt x="32" y="856"/>
                  </a:moveTo>
                  <a:cubicBezTo>
                    <a:pt x="64" y="571"/>
                    <a:pt x="64" y="286"/>
                    <a:pt x="0" y="1"/>
                  </a:cubicBezTo>
                  <a:cubicBezTo>
                    <a:pt x="64" y="286"/>
                    <a:pt x="64" y="571"/>
                    <a:pt x="32" y="856"/>
                  </a:cubicBezTo>
                  <a:close/>
                </a:path>
              </a:pathLst>
            </a:custGeom>
            <a:solidFill>
              <a:srgbClr val="85B7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140;p13">
              <a:extLst>
                <a:ext uri="{FF2B5EF4-FFF2-40B4-BE49-F238E27FC236}">
                  <a16:creationId xmlns:a16="http://schemas.microsoft.com/office/drawing/2014/main" id="{F9BB062A-CFF8-6872-7D34-DA614FCD460C}"/>
                </a:ext>
              </a:extLst>
            </p:cNvPr>
            <p:cNvSpPr/>
            <p:nvPr/>
          </p:nvSpPr>
          <p:spPr>
            <a:xfrm>
              <a:off x="3684500" y="3348750"/>
              <a:ext cx="3975" cy="7150"/>
            </a:xfrm>
            <a:custGeom>
              <a:avLst/>
              <a:gdLst/>
              <a:ahLst/>
              <a:cxnLst/>
              <a:rect l="l" t="t" r="r" b="b"/>
              <a:pathLst>
                <a:path w="159" h="286" extrusionOk="0">
                  <a:moveTo>
                    <a:pt x="159" y="0"/>
                  </a:moveTo>
                  <a:cubicBezTo>
                    <a:pt x="127" y="95"/>
                    <a:pt x="64" y="190"/>
                    <a:pt x="0" y="285"/>
                  </a:cubicBezTo>
                  <a:cubicBezTo>
                    <a:pt x="64" y="190"/>
                    <a:pt x="127" y="95"/>
                    <a:pt x="159" y="0"/>
                  </a:cubicBezTo>
                  <a:close/>
                </a:path>
              </a:pathLst>
            </a:custGeom>
            <a:solidFill>
              <a:srgbClr val="85B7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141;p13">
              <a:extLst>
                <a:ext uri="{FF2B5EF4-FFF2-40B4-BE49-F238E27FC236}">
                  <a16:creationId xmlns:a16="http://schemas.microsoft.com/office/drawing/2014/main" id="{F7769B8F-7A82-1F6B-5C60-E1ED0F4A56CE}"/>
                </a:ext>
              </a:extLst>
            </p:cNvPr>
            <p:cNvSpPr/>
            <p:nvPr/>
          </p:nvSpPr>
          <p:spPr>
            <a:xfrm>
              <a:off x="3675800" y="3358250"/>
              <a:ext cx="7150" cy="7925"/>
            </a:xfrm>
            <a:custGeom>
              <a:avLst/>
              <a:gdLst/>
              <a:ahLst/>
              <a:cxnLst/>
              <a:rect l="l" t="t" r="r" b="b"/>
              <a:pathLst>
                <a:path w="286" h="317" extrusionOk="0">
                  <a:moveTo>
                    <a:pt x="0" y="317"/>
                  </a:moveTo>
                  <a:cubicBezTo>
                    <a:pt x="95" y="222"/>
                    <a:pt x="190" y="95"/>
                    <a:pt x="285" y="0"/>
                  </a:cubicBezTo>
                  <a:cubicBezTo>
                    <a:pt x="190" y="95"/>
                    <a:pt x="95" y="222"/>
                    <a:pt x="0" y="317"/>
                  </a:cubicBezTo>
                  <a:close/>
                </a:path>
              </a:pathLst>
            </a:custGeom>
            <a:solidFill>
              <a:srgbClr val="85B7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142;p13">
              <a:extLst>
                <a:ext uri="{FF2B5EF4-FFF2-40B4-BE49-F238E27FC236}">
                  <a16:creationId xmlns:a16="http://schemas.microsoft.com/office/drawing/2014/main" id="{59F7995A-E218-6E98-C874-A7EE88E7402C}"/>
                </a:ext>
              </a:extLst>
            </p:cNvPr>
            <p:cNvSpPr/>
            <p:nvPr/>
          </p:nvSpPr>
          <p:spPr>
            <a:xfrm>
              <a:off x="3386800" y="3470675"/>
              <a:ext cx="25" cy="2400"/>
            </a:xfrm>
            <a:custGeom>
              <a:avLst/>
              <a:gdLst/>
              <a:ahLst/>
              <a:cxnLst/>
              <a:rect l="l" t="t" r="r" b="b"/>
              <a:pathLst>
                <a:path w="1" h="96" extrusionOk="0">
                  <a:moveTo>
                    <a:pt x="1" y="95"/>
                  </a:moveTo>
                  <a:cubicBezTo>
                    <a:pt x="1" y="63"/>
                    <a:pt x="1" y="32"/>
                    <a:pt x="1" y="0"/>
                  </a:cubicBezTo>
                  <a:cubicBezTo>
                    <a:pt x="1" y="32"/>
                    <a:pt x="1" y="63"/>
                    <a:pt x="1" y="95"/>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143;p13">
              <a:extLst>
                <a:ext uri="{FF2B5EF4-FFF2-40B4-BE49-F238E27FC236}">
                  <a16:creationId xmlns:a16="http://schemas.microsoft.com/office/drawing/2014/main" id="{F19F1673-1BC3-2898-6B17-27AE4B2D77CE}"/>
                </a:ext>
              </a:extLst>
            </p:cNvPr>
            <p:cNvSpPr/>
            <p:nvPr/>
          </p:nvSpPr>
          <p:spPr>
            <a:xfrm>
              <a:off x="3408975" y="3511050"/>
              <a:ext cx="25" cy="25"/>
            </a:xfrm>
            <a:custGeom>
              <a:avLst/>
              <a:gdLst/>
              <a:ahLst/>
              <a:cxnLst/>
              <a:rect l="l" t="t" r="r" b="b"/>
              <a:pathLst>
                <a:path w="1" h="1" extrusionOk="0">
                  <a:moveTo>
                    <a:pt x="1" y="0"/>
                  </a:moveTo>
                  <a:lnTo>
                    <a:pt x="1" y="0"/>
                  </a:lnTo>
                  <a:lnTo>
                    <a:pt x="1" y="0"/>
                  </a:ln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144;p13">
              <a:extLst>
                <a:ext uri="{FF2B5EF4-FFF2-40B4-BE49-F238E27FC236}">
                  <a16:creationId xmlns:a16="http://schemas.microsoft.com/office/drawing/2014/main" id="{987710A0-D043-7B1A-FD18-8A96CED2FB74}"/>
                </a:ext>
              </a:extLst>
            </p:cNvPr>
            <p:cNvSpPr/>
            <p:nvPr/>
          </p:nvSpPr>
          <p:spPr>
            <a:xfrm>
              <a:off x="3400275" y="3500750"/>
              <a:ext cx="1600" cy="2400"/>
            </a:xfrm>
            <a:custGeom>
              <a:avLst/>
              <a:gdLst/>
              <a:ahLst/>
              <a:cxnLst/>
              <a:rect l="l" t="t" r="r" b="b"/>
              <a:pathLst>
                <a:path w="64" h="96" extrusionOk="0">
                  <a:moveTo>
                    <a:pt x="64" y="95"/>
                  </a:moveTo>
                  <a:lnTo>
                    <a:pt x="0" y="0"/>
                  </a:ln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145;p13">
              <a:extLst>
                <a:ext uri="{FF2B5EF4-FFF2-40B4-BE49-F238E27FC236}">
                  <a16:creationId xmlns:a16="http://schemas.microsoft.com/office/drawing/2014/main" id="{AB6D51BC-FDFE-A84F-9EDF-7CFCA68ECDFC}"/>
                </a:ext>
              </a:extLst>
            </p:cNvPr>
            <p:cNvSpPr/>
            <p:nvPr/>
          </p:nvSpPr>
          <p:spPr>
            <a:xfrm>
              <a:off x="3384425" y="3460375"/>
              <a:ext cx="25" cy="1600"/>
            </a:xfrm>
            <a:custGeom>
              <a:avLst/>
              <a:gdLst/>
              <a:ahLst/>
              <a:cxnLst/>
              <a:rect l="l" t="t" r="r" b="b"/>
              <a:pathLst>
                <a:path w="1" h="64" extrusionOk="0">
                  <a:moveTo>
                    <a:pt x="1" y="64"/>
                  </a:moveTo>
                  <a:cubicBezTo>
                    <a:pt x="1" y="32"/>
                    <a:pt x="1" y="32"/>
                    <a:pt x="1" y="0"/>
                  </a:cubicBezTo>
                  <a:cubicBezTo>
                    <a:pt x="1" y="32"/>
                    <a:pt x="1" y="32"/>
                    <a:pt x="1" y="64"/>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146;p13">
              <a:extLst>
                <a:ext uri="{FF2B5EF4-FFF2-40B4-BE49-F238E27FC236}">
                  <a16:creationId xmlns:a16="http://schemas.microsoft.com/office/drawing/2014/main" id="{EBFDA00A-F724-F6F6-7C14-9AE70B179A2D}"/>
                </a:ext>
              </a:extLst>
            </p:cNvPr>
            <p:cNvSpPr/>
            <p:nvPr/>
          </p:nvSpPr>
          <p:spPr>
            <a:xfrm>
              <a:off x="3394725" y="3492050"/>
              <a:ext cx="1600" cy="2400"/>
            </a:xfrm>
            <a:custGeom>
              <a:avLst/>
              <a:gdLst/>
              <a:ahLst/>
              <a:cxnLst/>
              <a:rect l="l" t="t" r="r" b="b"/>
              <a:pathLst>
                <a:path w="64" h="96" extrusionOk="0">
                  <a:moveTo>
                    <a:pt x="64" y="95"/>
                  </a:moveTo>
                  <a:cubicBezTo>
                    <a:pt x="32" y="63"/>
                    <a:pt x="1" y="32"/>
                    <a:pt x="1" y="0"/>
                  </a:cubicBezTo>
                  <a:cubicBezTo>
                    <a:pt x="1" y="32"/>
                    <a:pt x="32" y="63"/>
                    <a:pt x="64" y="95"/>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147;p13">
              <a:extLst>
                <a:ext uri="{FF2B5EF4-FFF2-40B4-BE49-F238E27FC236}">
                  <a16:creationId xmlns:a16="http://schemas.microsoft.com/office/drawing/2014/main" id="{B5266B22-6B7B-BAD2-A07E-99DFE1475AE6}"/>
                </a:ext>
              </a:extLst>
            </p:cNvPr>
            <p:cNvSpPr/>
            <p:nvPr/>
          </p:nvSpPr>
          <p:spPr>
            <a:xfrm>
              <a:off x="3697950" y="3325775"/>
              <a:ext cx="25" cy="1600"/>
            </a:xfrm>
            <a:custGeom>
              <a:avLst/>
              <a:gdLst/>
              <a:ahLst/>
              <a:cxnLst/>
              <a:rect l="l" t="t" r="r" b="b"/>
              <a:pathLst>
                <a:path w="1" h="64" extrusionOk="0">
                  <a:moveTo>
                    <a:pt x="1" y="1"/>
                  </a:moveTo>
                  <a:cubicBezTo>
                    <a:pt x="1" y="1"/>
                    <a:pt x="1" y="32"/>
                    <a:pt x="1" y="64"/>
                  </a:cubicBezTo>
                  <a:cubicBezTo>
                    <a:pt x="1" y="32"/>
                    <a:pt x="1" y="32"/>
                    <a:pt x="1" y="1"/>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148;p13">
              <a:extLst>
                <a:ext uri="{FF2B5EF4-FFF2-40B4-BE49-F238E27FC236}">
                  <a16:creationId xmlns:a16="http://schemas.microsoft.com/office/drawing/2014/main" id="{46FB99AE-1243-8B7B-F972-753675BD9D92}"/>
                </a:ext>
              </a:extLst>
            </p:cNvPr>
            <p:cNvSpPr/>
            <p:nvPr/>
          </p:nvSpPr>
          <p:spPr>
            <a:xfrm>
              <a:off x="3688450" y="3346375"/>
              <a:ext cx="1625" cy="2400"/>
            </a:xfrm>
            <a:custGeom>
              <a:avLst/>
              <a:gdLst/>
              <a:ahLst/>
              <a:cxnLst/>
              <a:rect l="l" t="t" r="r" b="b"/>
              <a:pathLst>
                <a:path w="65" h="96" extrusionOk="0">
                  <a:moveTo>
                    <a:pt x="64" y="0"/>
                  </a:moveTo>
                  <a:cubicBezTo>
                    <a:pt x="64" y="32"/>
                    <a:pt x="32" y="63"/>
                    <a:pt x="1" y="95"/>
                  </a:cubicBezTo>
                  <a:cubicBezTo>
                    <a:pt x="32" y="63"/>
                    <a:pt x="64" y="32"/>
                    <a:pt x="64" y="0"/>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149;p13">
              <a:extLst>
                <a:ext uri="{FF2B5EF4-FFF2-40B4-BE49-F238E27FC236}">
                  <a16:creationId xmlns:a16="http://schemas.microsoft.com/office/drawing/2014/main" id="{6301F0AA-8365-20E8-5524-FD756D795D89}"/>
                </a:ext>
              </a:extLst>
            </p:cNvPr>
            <p:cNvSpPr/>
            <p:nvPr/>
          </p:nvSpPr>
          <p:spPr>
            <a:xfrm>
              <a:off x="3682925" y="3355875"/>
              <a:ext cx="1600" cy="2400"/>
            </a:xfrm>
            <a:custGeom>
              <a:avLst/>
              <a:gdLst/>
              <a:ahLst/>
              <a:cxnLst/>
              <a:rect l="l" t="t" r="r" b="b"/>
              <a:pathLst>
                <a:path w="64" h="96" extrusionOk="0">
                  <a:moveTo>
                    <a:pt x="63" y="0"/>
                  </a:moveTo>
                  <a:lnTo>
                    <a:pt x="63" y="0"/>
                  </a:lnTo>
                  <a:cubicBezTo>
                    <a:pt x="32" y="32"/>
                    <a:pt x="0" y="63"/>
                    <a:pt x="0" y="95"/>
                  </a:cubicBezTo>
                  <a:lnTo>
                    <a:pt x="63" y="0"/>
                  </a:ln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150;p13">
              <a:extLst>
                <a:ext uri="{FF2B5EF4-FFF2-40B4-BE49-F238E27FC236}">
                  <a16:creationId xmlns:a16="http://schemas.microsoft.com/office/drawing/2014/main" id="{D3B26860-ACAC-6B44-5E95-23ECA0CA36D3}"/>
                </a:ext>
              </a:extLst>
            </p:cNvPr>
            <p:cNvSpPr/>
            <p:nvPr/>
          </p:nvSpPr>
          <p:spPr>
            <a:xfrm>
              <a:off x="3699550" y="3315475"/>
              <a:ext cx="800" cy="825"/>
            </a:xfrm>
            <a:custGeom>
              <a:avLst/>
              <a:gdLst/>
              <a:ahLst/>
              <a:cxnLst/>
              <a:rect l="l" t="t" r="r" b="b"/>
              <a:pathLst>
                <a:path w="32" h="33" extrusionOk="0">
                  <a:moveTo>
                    <a:pt x="32" y="1"/>
                  </a:moveTo>
                  <a:cubicBezTo>
                    <a:pt x="32" y="1"/>
                    <a:pt x="32" y="33"/>
                    <a:pt x="0" y="33"/>
                  </a:cubicBezTo>
                  <a:cubicBezTo>
                    <a:pt x="32" y="33"/>
                    <a:pt x="32" y="1"/>
                    <a:pt x="32" y="1"/>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151;p13">
              <a:extLst>
                <a:ext uri="{FF2B5EF4-FFF2-40B4-BE49-F238E27FC236}">
                  <a16:creationId xmlns:a16="http://schemas.microsoft.com/office/drawing/2014/main" id="{0450A7CE-B08F-2329-5CE5-9280FDF4B987}"/>
                </a:ext>
              </a:extLst>
            </p:cNvPr>
            <p:cNvSpPr/>
            <p:nvPr/>
          </p:nvSpPr>
          <p:spPr>
            <a:xfrm>
              <a:off x="3697950" y="3283025"/>
              <a:ext cx="25" cy="25"/>
            </a:xfrm>
            <a:custGeom>
              <a:avLst/>
              <a:gdLst/>
              <a:ahLst/>
              <a:cxnLst/>
              <a:rect l="l" t="t" r="r" b="b"/>
              <a:pathLst>
                <a:path w="1" h="1" extrusionOk="0">
                  <a:moveTo>
                    <a:pt x="1" y="1"/>
                  </a:move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152;p13">
              <a:extLst>
                <a:ext uri="{FF2B5EF4-FFF2-40B4-BE49-F238E27FC236}">
                  <a16:creationId xmlns:a16="http://schemas.microsoft.com/office/drawing/2014/main" id="{C5E0CCE8-F392-AD96-62B8-A8EB21643F2B}"/>
                </a:ext>
              </a:extLst>
            </p:cNvPr>
            <p:cNvSpPr/>
            <p:nvPr/>
          </p:nvSpPr>
          <p:spPr>
            <a:xfrm>
              <a:off x="3386800" y="3427900"/>
              <a:ext cx="25" cy="25"/>
            </a:xfrm>
            <a:custGeom>
              <a:avLst/>
              <a:gdLst/>
              <a:ahLst/>
              <a:cxnLst/>
              <a:rect l="l" t="t" r="r" b="b"/>
              <a:pathLst>
                <a:path w="1" h="1" extrusionOk="0">
                  <a:moveTo>
                    <a:pt x="1" y="1"/>
                  </a:moveTo>
                  <a:lnTo>
                    <a:pt x="1" y="1"/>
                  </a:ln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153;p13">
              <a:extLst>
                <a:ext uri="{FF2B5EF4-FFF2-40B4-BE49-F238E27FC236}">
                  <a16:creationId xmlns:a16="http://schemas.microsoft.com/office/drawing/2014/main" id="{9B79647A-25B6-8E19-1841-E891BB88DDD6}"/>
                </a:ext>
              </a:extLst>
            </p:cNvPr>
            <p:cNvSpPr/>
            <p:nvPr/>
          </p:nvSpPr>
          <p:spPr>
            <a:xfrm>
              <a:off x="3699550" y="3293325"/>
              <a:ext cx="25" cy="800"/>
            </a:xfrm>
            <a:custGeom>
              <a:avLst/>
              <a:gdLst/>
              <a:ahLst/>
              <a:cxnLst/>
              <a:rect l="l" t="t" r="r" b="b"/>
              <a:pathLst>
                <a:path w="1" h="32" extrusionOk="0">
                  <a:moveTo>
                    <a:pt x="0" y="0"/>
                  </a:moveTo>
                  <a:cubicBezTo>
                    <a:pt x="0" y="0"/>
                    <a:pt x="0" y="32"/>
                    <a:pt x="0" y="32"/>
                  </a:cubicBezTo>
                  <a:cubicBezTo>
                    <a:pt x="0" y="32"/>
                    <a:pt x="0" y="0"/>
                    <a:pt x="0" y="0"/>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154;p13">
              <a:extLst>
                <a:ext uri="{FF2B5EF4-FFF2-40B4-BE49-F238E27FC236}">
                  <a16:creationId xmlns:a16="http://schemas.microsoft.com/office/drawing/2014/main" id="{218183A2-A3B5-414C-3276-2791C5E37337}"/>
                </a:ext>
              </a:extLst>
            </p:cNvPr>
            <p:cNvSpPr/>
            <p:nvPr/>
          </p:nvSpPr>
          <p:spPr>
            <a:xfrm>
              <a:off x="3384425" y="3438200"/>
              <a:ext cx="25" cy="825"/>
            </a:xfrm>
            <a:custGeom>
              <a:avLst/>
              <a:gdLst/>
              <a:ahLst/>
              <a:cxnLst/>
              <a:rect l="l" t="t" r="r" b="b"/>
              <a:pathLst>
                <a:path w="1" h="33" extrusionOk="0">
                  <a:moveTo>
                    <a:pt x="1" y="32"/>
                  </a:moveTo>
                  <a:cubicBezTo>
                    <a:pt x="1" y="32"/>
                    <a:pt x="1" y="32"/>
                    <a:pt x="1" y="1"/>
                  </a:cubicBezTo>
                  <a:cubicBezTo>
                    <a:pt x="1" y="32"/>
                    <a:pt x="1" y="32"/>
                    <a:pt x="1" y="32"/>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155;p13">
              <a:extLst>
                <a:ext uri="{FF2B5EF4-FFF2-40B4-BE49-F238E27FC236}">
                  <a16:creationId xmlns:a16="http://schemas.microsoft.com/office/drawing/2014/main" id="{4664B3B7-84E8-5D30-F59C-5F9BA2A43959}"/>
                </a:ext>
              </a:extLst>
            </p:cNvPr>
            <p:cNvSpPr/>
            <p:nvPr/>
          </p:nvSpPr>
          <p:spPr>
            <a:xfrm>
              <a:off x="3383650" y="3416025"/>
              <a:ext cx="219325" cy="119975"/>
            </a:xfrm>
            <a:custGeom>
              <a:avLst/>
              <a:gdLst/>
              <a:ahLst/>
              <a:cxnLst/>
              <a:rect l="l" t="t" r="r" b="b"/>
              <a:pathLst>
                <a:path w="8773" h="4799" extrusionOk="0">
                  <a:moveTo>
                    <a:pt x="7886" y="1"/>
                  </a:moveTo>
                  <a:lnTo>
                    <a:pt x="5859" y="1996"/>
                  </a:lnTo>
                  <a:cubicBezTo>
                    <a:pt x="5194" y="2677"/>
                    <a:pt x="4315" y="3017"/>
                    <a:pt x="3436" y="3017"/>
                  </a:cubicBezTo>
                  <a:cubicBezTo>
                    <a:pt x="2557" y="3017"/>
                    <a:pt x="1679" y="2677"/>
                    <a:pt x="1014" y="1996"/>
                  </a:cubicBezTo>
                  <a:cubicBezTo>
                    <a:pt x="570" y="1553"/>
                    <a:pt x="285" y="1046"/>
                    <a:pt x="127" y="476"/>
                  </a:cubicBezTo>
                  <a:cubicBezTo>
                    <a:pt x="95" y="603"/>
                    <a:pt x="64" y="761"/>
                    <a:pt x="64" y="888"/>
                  </a:cubicBezTo>
                  <a:cubicBezTo>
                    <a:pt x="64" y="919"/>
                    <a:pt x="32" y="919"/>
                    <a:pt x="32" y="919"/>
                  </a:cubicBezTo>
                  <a:cubicBezTo>
                    <a:pt x="0" y="1204"/>
                    <a:pt x="0" y="1489"/>
                    <a:pt x="32" y="1774"/>
                  </a:cubicBezTo>
                  <a:cubicBezTo>
                    <a:pt x="32" y="1806"/>
                    <a:pt x="32" y="1806"/>
                    <a:pt x="32" y="1838"/>
                  </a:cubicBezTo>
                  <a:cubicBezTo>
                    <a:pt x="64" y="1964"/>
                    <a:pt x="95" y="2059"/>
                    <a:pt x="127" y="2186"/>
                  </a:cubicBezTo>
                  <a:cubicBezTo>
                    <a:pt x="127" y="2218"/>
                    <a:pt x="127" y="2249"/>
                    <a:pt x="127" y="2281"/>
                  </a:cubicBezTo>
                  <a:cubicBezTo>
                    <a:pt x="190" y="2534"/>
                    <a:pt x="317" y="2788"/>
                    <a:pt x="444" y="3041"/>
                  </a:cubicBezTo>
                  <a:cubicBezTo>
                    <a:pt x="444" y="3073"/>
                    <a:pt x="475" y="3104"/>
                    <a:pt x="507" y="3136"/>
                  </a:cubicBezTo>
                  <a:cubicBezTo>
                    <a:pt x="539" y="3231"/>
                    <a:pt x="602" y="3294"/>
                    <a:pt x="665" y="3389"/>
                  </a:cubicBezTo>
                  <a:lnTo>
                    <a:pt x="729" y="3484"/>
                  </a:lnTo>
                  <a:cubicBezTo>
                    <a:pt x="824" y="3611"/>
                    <a:pt x="919" y="3706"/>
                    <a:pt x="1014" y="3801"/>
                  </a:cubicBezTo>
                  <a:cubicBezTo>
                    <a:pt x="1679" y="4466"/>
                    <a:pt x="2557" y="4799"/>
                    <a:pt x="3436" y="4799"/>
                  </a:cubicBezTo>
                  <a:cubicBezTo>
                    <a:pt x="4315" y="4799"/>
                    <a:pt x="5194" y="4466"/>
                    <a:pt x="5859" y="3801"/>
                  </a:cubicBezTo>
                  <a:lnTo>
                    <a:pt x="8773" y="888"/>
                  </a:lnTo>
                  <a:lnTo>
                    <a:pt x="7886" y="1"/>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156;p13">
              <a:extLst>
                <a:ext uri="{FF2B5EF4-FFF2-40B4-BE49-F238E27FC236}">
                  <a16:creationId xmlns:a16="http://schemas.microsoft.com/office/drawing/2014/main" id="{DC2738AF-1823-D3C7-1C25-9C73E67CF92B}"/>
                </a:ext>
              </a:extLst>
            </p:cNvPr>
            <p:cNvSpPr/>
            <p:nvPr/>
          </p:nvSpPr>
          <p:spPr>
            <a:xfrm>
              <a:off x="3383650" y="3416025"/>
              <a:ext cx="219325" cy="119975"/>
            </a:xfrm>
            <a:custGeom>
              <a:avLst/>
              <a:gdLst/>
              <a:ahLst/>
              <a:cxnLst/>
              <a:rect l="l" t="t" r="r" b="b"/>
              <a:pathLst>
                <a:path w="8773" h="4799" extrusionOk="0">
                  <a:moveTo>
                    <a:pt x="7886" y="1"/>
                  </a:moveTo>
                  <a:lnTo>
                    <a:pt x="5859" y="1996"/>
                  </a:lnTo>
                  <a:cubicBezTo>
                    <a:pt x="5194" y="2677"/>
                    <a:pt x="4315" y="3017"/>
                    <a:pt x="3436" y="3017"/>
                  </a:cubicBezTo>
                  <a:cubicBezTo>
                    <a:pt x="2557" y="3017"/>
                    <a:pt x="1679" y="2677"/>
                    <a:pt x="1014" y="1996"/>
                  </a:cubicBezTo>
                  <a:cubicBezTo>
                    <a:pt x="570" y="1553"/>
                    <a:pt x="285" y="1046"/>
                    <a:pt x="127" y="476"/>
                  </a:cubicBezTo>
                  <a:cubicBezTo>
                    <a:pt x="95" y="603"/>
                    <a:pt x="64" y="761"/>
                    <a:pt x="64" y="888"/>
                  </a:cubicBezTo>
                  <a:cubicBezTo>
                    <a:pt x="64" y="919"/>
                    <a:pt x="32" y="919"/>
                    <a:pt x="32" y="919"/>
                  </a:cubicBezTo>
                  <a:cubicBezTo>
                    <a:pt x="0" y="1204"/>
                    <a:pt x="0" y="1489"/>
                    <a:pt x="32" y="1774"/>
                  </a:cubicBezTo>
                  <a:cubicBezTo>
                    <a:pt x="32" y="1806"/>
                    <a:pt x="32" y="1806"/>
                    <a:pt x="32" y="1838"/>
                  </a:cubicBezTo>
                  <a:cubicBezTo>
                    <a:pt x="64" y="1964"/>
                    <a:pt x="95" y="2059"/>
                    <a:pt x="127" y="2186"/>
                  </a:cubicBezTo>
                  <a:cubicBezTo>
                    <a:pt x="127" y="2218"/>
                    <a:pt x="127" y="2249"/>
                    <a:pt x="127" y="2281"/>
                  </a:cubicBezTo>
                  <a:cubicBezTo>
                    <a:pt x="190" y="2534"/>
                    <a:pt x="317" y="2788"/>
                    <a:pt x="444" y="3041"/>
                  </a:cubicBezTo>
                  <a:cubicBezTo>
                    <a:pt x="444" y="3073"/>
                    <a:pt x="475" y="3104"/>
                    <a:pt x="507" y="3136"/>
                  </a:cubicBezTo>
                  <a:cubicBezTo>
                    <a:pt x="539" y="3231"/>
                    <a:pt x="602" y="3294"/>
                    <a:pt x="665" y="3389"/>
                  </a:cubicBezTo>
                  <a:lnTo>
                    <a:pt x="729" y="3484"/>
                  </a:lnTo>
                  <a:cubicBezTo>
                    <a:pt x="824" y="3611"/>
                    <a:pt x="919" y="3706"/>
                    <a:pt x="1014" y="3801"/>
                  </a:cubicBezTo>
                  <a:cubicBezTo>
                    <a:pt x="1679" y="4466"/>
                    <a:pt x="2557" y="4799"/>
                    <a:pt x="3436" y="4799"/>
                  </a:cubicBezTo>
                  <a:cubicBezTo>
                    <a:pt x="4315" y="4799"/>
                    <a:pt x="5194" y="4466"/>
                    <a:pt x="5859" y="3801"/>
                  </a:cubicBezTo>
                  <a:lnTo>
                    <a:pt x="8773" y="888"/>
                  </a:lnTo>
                  <a:lnTo>
                    <a:pt x="7886" y="1"/>
                  </a:ln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157;p13">
              <a:extLst>
                <a:ext uri="{FF2B5EF4-FFF2-40B4-BE49-F238E27FC236}">
                  <a16:creationId xmlns:a16="http://schemas.microsoft.com/office/drawing/2014/main" id="{8D954492-8787-4FA7-0BBE-9BD10677F158}"/>
                </a:ext>
              </a:extLst>
            </p:cNvPr>
            <p:cNvSpPr/>
            <p:nvPr/>
          </p:nvSpPr>
          <p:spPr>
            <a:xfrm>
              <a:off x="3580775" y="3283025"/>
              <a:ext cx="120375" cy="156000"/>
            </a:xfrm>
            <a:custGeom>
              <a:avLst/>
              <a:gdLst/>
              <a:ahLst/>
              <a:cxnLst/>
              <a:rect l="l" t="t" r="r" b="b"/>
              <a:pathLst>
                <a:path w="4815" h="6240" extrusionOk="0">
                  <a:moveTo>
                    <a:pt x="4688" y="1"/>
                  </a:moveTo>
                  <a:cubicBezTo>
                    <a:pt x="4529" y="539"/>
                    <a:pt x="4244" y="1077"/>
                    <a:pt x="3801" y="1521"/>
                  </a:cubicBezTo>
                  <a:lnTo>
                    <a:pt x="1" y="5321"/>
                  </a:lnTo>
                  <a:lnTo>
                    <a:pt x="888" y="6239"/>
                  </a:lnTo>
                  <a:lnTo>
                    <a:pt x="3801" y="3326"/>
                  </a:lnTo>
                  <a:cubicBezTo>
                    <a:pt x="3896" y="3231"/>
                    <a:pt x="3991" y="3104"/>
                    <a:pt x="4086" y="3009"/>
                  </a:cubicBezTo>
                  <a:cubicBezTo>
                    <a:pt x="4086" y="2977"/>
                    <a:pt x="4118" y="2946"/>
                    <a:pt x="4149" y="2914"/>
                  </a:cubicBezTo>
                  <a:cubicBezTo>
                    <a:pt x="4213" y="2819"/>
                    <a:pt x="4276" y="2724"/>
                    <a:pt x="4308" y="2629"/>
                  </a:cubicBezTo>
                  <a:cubicBezTo>
                    <a:pt x="4339" y="2597"/>
                    <a:pt x="4339" y="2566"/>
                    <a:pt x="4371" y="2534"/>
                  </a:cubicBezTo>
                  <a:cubicBezTo>
                    <a:pt x="4498" y="2312"/>
                    <a:pt x="4624" y="2059"/>
                    <a:pt x="4688" y="1774"/>
                  </a:cubicBezTo>
                  <a:cubicBezTo>
                    <a:pt x="4688" y="1742"/>
                    <a:pt x="4688" y="1742"/>
                    <a:pt x="4688" y="1711"/>
                  </a:cubicBezTo>
                  <a:cubicBezTo>
                    <a:pt x="4720" y="1584"/>
                    <a:pt x="4751" y="1457"/>
                    <a:pt x="4783" y="1331"/>
                  </a:cubicBezTo>
                  <a:cubicBezTo>
                    <a:pt x="4783" y="1331"/>
                    <a:pt x="4783" y="1299"/>
                    <a:pt x="4783" y="1299"/>
                  </a:cubicBezTo>
                  <a:cubicBezTo>
                    <a:pt x="4815" y="1014"/>
                    <a:pt x="4815" y="729"/>
                    <a:pt x="4783" y="444"/>
                  </a:cubicBezTo>
                  <a:cubicBezTo>
                    <a:pt x="4783" y="444"/>
                    <a:pt x="4751" y="412"/>
                    <a:pt x="4751" y="412"/>
                  </a:cubicBezTo>
                  <a:cubicBezTo>
                    <a:pt x="4751" y="286"/>
                    <a:pt x="4720" y="127"/>
                    <a:pt x="4688" y="1"/>
                  </a:cubicBezTo>
                  <a:close/>
                </a:path>
              </a:pathLst>
            </a:custGeom>
            <a:solidFill>
              <a:srgbClr val="85B7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158;p13">
              <a:extLst>
                <a:ext uri="{FF2B5EF4-FFF2-40B4-BE49-F238E27FC236}">
                  <a16:creationId xmlns:a16="http://schemas.microsoft.com/office/drawing/2014/main" id="{7DC83447-8C3A-A600-20AB-08A0C47F7DE8}"/>
                </a:ext>
              </a:extLst>
            </p:cNvPr>
            <p:cNvSpPr/>
            <p:nvPr/>
          </p:nvSpPr>
          <p:spPr>
            <a:xfrm>
              <a:off x="3580775" y="3283025"/>
              <a:ext cx="120375" cy="156000"/>
            </a:xfrm>
            <a:custGeom>
              <a:avLst/>
              <a:gdLst/>
              <a:ahLst/>
              <a:cxnLst/>
              <a:rect l="l" t="t" r="r" b="b"/>
              <a:pathLst>
                <a:path w="4815" h="6240" extrusionOk="0">
                  <a:moveTo>
                    <a:pt x="4688" y="1"/>
                  </a:moveTo>
                  <a:cubicBezTo>
                    <a:pt x="4529" y="539"/>
                    <a:pt x="4244" y="1077"/>
                    <a:pt x="3801" y="1521"/>
                  </a:cubicBezTo>
                  <a:lnTo>
                    <a:pt x="1" y="5321"/>
                  </a:lnTo>
                  <a:lnTo>
                    <a:pt x="888" y="6239"/>
                  </a:lnTo>
                  <a:lnTo>
                    <a:pt x="3801" y="3326"/>
                  </a:lnTo>
                  <a:cubicBezTo>
                    <a:pt x="3896" y="3231"/>
                    <a:pt x="3991" y="3104"/>
                    <a:pt x="4086" y="3009"/>
                  </a:cubicBezTo>
                  <a:cubicBezTo>
                    <a:pt x="4086" y="2977"/>
                    <a:pt x="4118" y="2946"/>
                    <a:pt x="4149" y="2914"/>
                  </a:cubicBezTo>
                  <a:cubicBezTo>
                    <a:pt x="4213" y="2819"/>
                    <a:pt x="4276" y="2724"/>
                    <a:pt x="4308" y="2629"/>
                  </a:cubicBezTo>
                  <a:cubicBezTo>
                    <a:pt x="4339" y="2597"/>
                    <a:pt x="4339" y="2566"/>
                    <a:pt x="4371" y="2534"/>
                  </a:cubicBezTo>
                  <a:cubicBezTo>
                    <a:pt x="4498" y="2312"/>
                    <a:pt x="4624" y="2059"/>
                    <a:pt x="4688" y="1774"/>
                  </a:cubicBezTo>
                  <a:cubicBezTo>
                    <a:pt x="4688" y="1742"/>
                    <a:pt x="4688" y="1742"/>
                    <a:pt x="4688" y="1711"/>
                  </a:cubicBezTo>
                  <a:cubicBezTo>
                    <a:pt x="4720" y="1584"/>
                    <a:pt x="4751" y="1457"/>
                    <a:pt x="4783" y="1331"/>
                  </a:cubicBezTo>
                  <a:cubicBezTo>
                    <a:pt x="4783" y="1331"/>
                    <a:pt x="4783" y="1299"/>
                    <a:pt x="4783" y="1299"/>
                  </a:cubicBezTo>
                  <a:cubicBezTo>
                    <a:pt x="4815" y="1014"/>
                    <a:pt x="4815" y="729"/>
                    <a:pt x="4783" y="444"/>
                  </a:cubicBezTo>
                  <a:cubicBezTo>
                    <a:pt x="4783" y="444"/>
                    <a:pt x="4751" y="412"/>
                    <a:pt x="4751" y="412"/>
                  </a:cubicBezTo>
                  <a:cubicBezTo>
                    <a:pt x="4751" y="286"/>
                    <a:pt x="4720" y="127"/>
                    <a:pt x="4688"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159;p13">
              <a:extLst>
                <a:ext uri="{FF2B5EF4-FFF2-40B4-BE49-F238E27FC236}">
                  <a16:creationId xmlns:a16="http://schemas.microsoft.com/office/drawing/2014/main" id="{86DAA738-626F-0EB1-7B1E-A66268EBFC47}"/>
                </a:ext>
              </a:extLst>
            </p:cNvPr>
            <p:cNvSpPr/>
            <p:nvPr/>
          </p:nvSpPr>
          <p:spPr>
            <a:xfrm>
              <a:off x="3520600" y="3231575"/>
              <a:ext cx="116425" cy="66525"/>
            </a:xfrm>
            <a:custGeom>
              <a:avLst/>
              <a:gdLst/>
              <a:ahLst/>
              <a:cxnLst/>
              <a:rect l="l" t="t" r="r" b="b"/>
              <a:pathLst>
                <a:path w="4657" h="2661" extrusionOk="0">
                  <a:moveTo>
                    <a:pt x="856" y="1679"/>
                  </a:moveTo>
                  <a:cubicBezTo>
                    <a:pt x="856" y="1679"/>
                    <a:pt x="2693" y="0"/>
                    <a:pt x="4245" y="285"/>
                  </a:cubicBezTo>
                  <a:cubicBezTo>
                    <a:pt x="4656" y="602"/>
                    <a:pt x="4150" y="1393"/>
                    <a:pt x="3073" y="1869"/>
                  </a:cubicBezTo>
                  <a:cubicBezTo>
                    <a:pt x="2028" y="2344"/>
                    <a:pt x="1" y="2660"/>
                    <a:pt x="856" y="1679"/>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160;p13">
              <a:extLst>
                <a:ext uri="{FF2B5EF4-FFF2-40B4-BE49-F238E27FC236}">
                  <a16:creationId xmlns:a16="http://schemas.microsoft.com/office/drawing/2014/main" id="{7C77858A-716E-1980-66FC-E88E7ED9C820}"/>
                </a:ext>
              </a:extLst>
            </p:cNvPr>
            <p:cNvSpPr/>
            <p:nvPr/>
          </p:nvSpPr>
          <p:spPr>
            <a:xfrm>
              <a:off x="1231725" y="2331375"/>
              <a:ext cx="1625" cy="10325"/>
            </a:xfrm>
            <a:custGeom>
              <a:avLst/>
              <a:gdLst/>
              <a:ahLst/>
              <a:cxnLst/>
              <a:rect l="l" t="t" r="r" b="b"/>
              <a:pathLst>
                <a:path w="65" h="413" extrusionOk="0">
                  <a:moveTo>
                    <a:pt x="64" y="1"/>
                  </a:moveTo>
                  <a:lnTo>
                    <a:pt x="64" y="1"/>
                  </a:lnTo>
                  <a:cubicBezTo>
                    <a:pt x="32" y="127"/>
                    <a:pt x="1" y="254"/>
                    <a:pt x="1" y="412"/>
                  </a:cubicBezTo>
                  <a:lnTo>
                    <a:pt x="1" y="412"/>
                  </a:lnTo>
                  <a:cubicBezTo>
                    <a:pt x="1" y="254"/>
                    <a:pt x="32" y="127"/>
                    <a:pt x="64" y="1"/>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161;p13">
              <a:extLst>
                <a:ext uri="{FF2B5EF4-FFF2-40B4-BE49-F238E27FC236}">
                  <a16:creationId xmlns:a16="http://schemas.microsoft.com/office/drawing/2014/main" id="{2E6551A7-E46D-6492-9870-EB5B0EC7B41A}"/>
                </a:ext>
              </a:extLst>
            </p:cNvPr>
            <p:cNvSpPr/>
            <p:nvPr/>
          </p:nvSpPr>
          <p:spPr>
            <a:xfrm>
              <a:off x="1233325" y="2329000"/>
              <a:ext cx="800" cy="2400"/>
            </a:xfrm>
            <a:custGeom>
              <a:avLst/>
              <a:gdLst/>
              <a:ahLst/>
              <a:cxnLst/>
              <a:rect l="l" t="t" r="r" b="b"/>
              <a:pathLst>
                <a:path w="32" h="96" extrusionOk="0">
                  <a:moveTo>
                    <a:pt x="32" y="1"/>
                  </a:moveTo>
                  <a:cubicBezTo>
                    <a:pt x="32" y="32"/>
                    <a:pt x="32" y="64"/>
                    <a:pt x="0" y="96"/>
                  </a:cubicBezTo>
                  <a:lnTo>
                    <a:pt x="0" y="96"/>
                  </a:lnTo>
                  <a:cubicBezTo>
                    <a:pt x="32" y="64"/>
                    <a:pt x="32" y="32"/>
                    <a:pt x="32" y="1"/>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162;p13">
              <a:extLst>
                <a:ext uri="{FF2B5EF4-FFF2-40B4-BE49-F238E27FC236}">
                  <a16:creationId xmlns:a16="http://schemas.microsoft.com/office/drawing/2014/main" id="{5ED2ED65-00E8-7896-58F7-97E99D79B3D0}"/>
                </a:ext>
              </a:extLst>
            </p:cNvPr>
            <p:cNvSpPr/>
            <p:nvPr/>
          </p:nvSpPr>
          <p:spPr>
            <a:xfrm>
              <a:off x="1350500" y="2365425"/>
              <a:ext cx="193975" cy="173800"/>
            </a:xfrm>
            <a:custGeom>
              <a:avLst/>
              <a:gdLst/>
              <a:ahLst/>
              <a:cxnLst/>
              <a:rect l="l" t="t" r="r" b="b"/>
              <a:pathLst>
                <a:path w="7759" h="6952" extrusionOk="0">
                  <a:moveTo>
                    <a:pt x="3959" y="0"/>
                  </a:moveTo>
                  <a:lnTo>
                    <a:pt x="3959" y="0"/>
                  </a:lnTo>
                  <a:lnTo>
                    <a:pt x="3959" y="0"/>
                  </a:lnTo>
                  <a:lnTo>
                    <a:pt x="3959" y="0"/>
                  </a:lnTo>
                  <a:close/>
                  <a:moveTo>
                    <a:pt x="3959" y="0"/>
                  </a:moveTo>
                  <a:lnTo>
                    <a:pt x="0" y="3959"/>
                  </a:lnTo>
                  <a:lnTo>
                    <a:pt x="2027" y="5954"/>
                  </a:lnTo>
                  <a:cubicBezTo>
                    <a:pt x="2692" y="6619"/>
                    <a:pt x="3571" y="6952"/>
                    <a:pt x="4450" y="6952"/>
                  </a:cubicBezTo>
                  <a:cubicBezTo>
                    <a:pt x="5328" y="6952"/>
                    <a:pt x="6207" y="6619"/>
                    <a:pt x="6872" y="5954"/>
                  </a:cubicBezTo>
                  <a:cubicBezTo>
                    <a:pt x="7316" y="5511"/>
                    <a:pt x="7601" y="5004"/>
                    <a:pt x="7759" y="4434"/>
                  </a:cubicBezTo>
                  <a:cubicBezTo>
                    <a:pt x="7601" y="3864"/>
                    <a:pt x="7316" y="3357"/>
                    <a:pt x="6872" y="2914"/>
                  </a:cubicBezTo>
                  <a:lnTo>
                    <a:pt x="3959" y="0"/>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163;p13">
              <a:extLst>
                <a:ext uri="{FF2B5EF4-FFF2-40B4-BE49-F238E27FC236}">
                  <a16:creationId xmlns:a16="http://schemas.microsoft.com/office/drawing/2014/main" id="{EF5F22C9-AB2B-458E-6BC4-FE452CAA5FE7}"/>
                </a:ext>
              </a:extLst>
            </p:cNvPr>
            <p:cNvSpPr/>
            <p:nvPr/>
          </p:nvSpPr>
          <p:spPr>
            <a:xfrm>
              <a:off x="1240450" y="2292575"/>
              <a:ext cx="15050" cy="21400"/>
            </a:xfrm>
            <a:custGeom>
              <a:avLst/>
              <a:gdLst/>
              <a:ahLst/>
              <a:cxnLst/>
              <a:rect l="l" t="t" r="r" b="b"/>
              <a:pathLst>
                <a:path w="602" h="856" extrusionOk="0">
                  <a:moveTo>
                    <a:pt x="0" y="856"/>
                  </a:moveTo>
                  <a:cubicBezTo>
                    <a:pt x="158" y="539"/>
                    <a:pt x="348" y="254"/>
                    <a:pt x="602" y="1"/>
                  </a:cubicBezTo>
                  <a:cubicBezTo>
                    <a:pt x="348" y="254"/>
                    <a:pt x="158" y="539"/>
                    <a:pt x="0" y="856"/>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164;p13">
              <a:extLst>
                <a:ext uri="{FF2B5EF4-FFF2-40B4-BE49-F238E27FC236}">
                  <a16:creationId xmlns:a16="http://schemas.microsoft.com/office/drawing/2014/main" id="{5140D1A6-3E12-6BF0-A011-D30EEEB17CE5}"/>
                </a:ext>
              </a:extLst>
            </p:cNvPr>
            <p:cNvSpPr/>
            <p:nvPr/>
          </p:nvSpPr>
          <p:spPr>
            <a:xfrm>
              <a:off x="1230950" y="2342450"/>
              <a:ext cx="25" cy="3200"/>
            </a:xfrm>
            <a:custGeom>
              <a:avLst/>
              <a:gdLst/>
              <a:ahLst/>
              <a:cxnLst/>
              <a:rect l="l" t="t" r="r" b="b"/>
              <a:pathLst>
                <a:path w="1" h="128" extrusionOk="0">
                  <a:moveTo>
                    <a:pt x="0" y="1"/>
                  </a:moveTo>
                  <a:cubicBezTo>
                    <a:pt x="0" y="33"/>
                    <a:pt x="0" y="64"/>
                    <a:pt x="0" y="128"/>
                  </a:cubicBezTo>
                  <a:cubicBezTo>
                    <a:pt x="0" y="64"/>
                    <a:pt x="0" y="33"/>
                    <a:pt x="0" y="1"/>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165;p13">
              <a:extLst>
                <a:ext uri="{FF2B5EF4-FFF2-40B4-BE49-F238E27FC236}">
                  <a16:creationId xmlns:a16="http://schemas.microsoft.com/office/drawing/2014/main" id="{47214906-78F1-2A89-9023-E91B3B15CB2F}"/>
                </a:ext>
              </a:extLst>
            </p:cNvPr>
            <p:cNvSpPr/>
            <p:nvPr/>
          </p:nvSpPr>
          <p:spPr>
            <a:xfrm>
              <a:off x="1242825" y="2397100"/>
              <a:ext cx="3975" cy="6350"/>
            </a:xfrm>
            <a:custGeom>
              <a:avLst/>
              <a:gdLst/>
              <a:ahLst/>
              <a:cxnLst/>
              <a:rect l="l" t="t" r="r" b="b"/>
              <a:pathLst>
                <a:path w="159" h="254" extrusionOk="0">
                  <a:moveTo>
                    <a:pt x="158" y="253"/>
                  </a:moveTo>
                  <a:cubicBezTo>
                    <a:pt x="95" y="190"/>
                    <a:pt x="32" y="95"/>
                    <a:pt x="0" y="0"/>
                  </a:cubicBezTo>
                  <a:cubicBezTo>
                    <a:pt x="32" y="95"/>
                    <a:pt x="95" y="190"/>
                    <a:pt x="158" y="2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166;p13">
              <a:extLst>
                <a:ext uri="{FF2B5EF4-FFF2-40B4-BE49-F238E27FC236}">
                  <a16:creationId xmlns:a16="http://schemas.microsoft.com/office/drawing/2014/main" id="{3BE1DA0E-74FB-A3BC-9281-A76937D84859}"/>
                </a:ext>
              </a:extLst>
            </p:cNvPr>
            <p:cNvSpPr/>
            <p:nvPr/>
          </p:nvSpPr>
          <p:spPr>
            <a:xfrm>
              <a:off x="1230950" y="2364625"/>
              <a:ext cx="2400" cy="9525"/>
            </a:xfrm>
            <a:custGeom>
              <a:avLst/>
              <a:gdLst/>
              <a:ahLst/>
              <a:cxnLst/>
              <a:rect l="l" t="t" r="r" b="b"/>
              <a:pathLst>
                <a:path w="96" h="381" extrusionOk="0">
                  <a:moveTo>
                    <a:pt x="95" y="381"/>
                  </a:moveTo>
                  <a:cubicBezTo>
                    <a:pt x="63" y="254"/>
                    <a:pt x="32" y="127"/>
                    <a:pt x="0" y="1"/>
                  </a:cubicBezTo>
                  <a:cubicBezTo>
                    <a:pt x="32" y="127"/>
                    <a:pt x="63" y="254"/>
                    <a:pt x="95" y="38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167;p13">
              <a:extLst>
                <a:ext uri="{FF2B5EF4-FFF2-40B4-BE49-F238E27FC236}">
                  <a16:creationId xmlns:a16="http://schemas.microsoft.com/office/drawing/2014/main" id="{33C2E33D-586A-C8D9-DB56-15F069A69FBE}"/>
                </a:ext>
              </a:extLst>
            </p:cNvPr>
            <p:cNvSpPr/>
            <p:nvPr/>
          </p:nvSpPr>
          <p:spPr>
            <a:xfrm>
              <a:off x="1233325" y="2375700"/>
              <a:ext cx="7925" cy="19050"/>
            </a:xfrm>
            <a:custGeom>
              <a:avLst/>
              <a:gdLst/>
              <a:ahLst/>
              <a:cxnLst/>
              <a:rect l="l" t="t" r="r" b="b"/>
              <a:pathLst>
                <a:path w="317" h="762" extrusionOk="0">
                  <a:moveTo>
                    <a:pt x="317" y="761"/>
                  </a:moveTo>
                  <a:cubicBezTo>
                    <a:pt x="190" y="539"/>
                    <a:pt x="63" y="254"/>
                    <a:pt x="0" y="1"/>
                  </a:cubicBezTo>
                  <a:cubicBezTo>
                    <a:pt x="63" y="254"/>
                    <a:pt x="190" y="539"/>
                    <a:pt x="317" y="76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168;p13">
              <a:extLst>
                <a:ext uri="{FF2B5EF4-FFF2-40B4-BE49-F238E27FC236}">
                  <a16:creationId xmlns:a16="http://schemas.microsoft.com/office/drawing/2014/main" id="{54150A79-1217-7719-5997-D7E2241D2A23}"/>
                </a:ext>
              </a:extLst>
            </p:cNvPr>
            <p:cNvSpPr/>
            <p:nvPr/>
          </p:nvSpPr>
          <p:spPr>
            <a:xfrm>
              <a:off x="1233325" y="2267850"/>
              <a:ext cx="216150" cy="196550"/>
            </a:xfrm>
            <a:custGeom>
              <a:avLst/>
              <a:gdLst/>
              <a:ahLst/>
              <a:cxnLst/>
              <a:rect l="l" t="t" r="r" b="b"/>
              <a:pathLst>
                <a:path w="8646" h="7862" extrusionOk="0">
                  <a:moveTo>
                    <a:pt x="3309" y="0"/>
                  </a:moveTo>
                  <a:cubicBezTo>
                    <a:pt x="2431" y="0"/>
                    <a:pt x="1552" y="341"/>
                    <a:pt x="887" y="1021"/>
                  </a:cubicBezTo>
                  <a:cubicBezTo>
                    <a:pt x="633" y="1243"/>
                    <a:pt x="443" y="1528"/>
                    <a:pt x="285" y="1845"/>
                  </a:cubicBezTo>
                  <a:cubicBezTo>
                    <a:pt x="158" y="2035"/>
                    <a:pt x="95" y="2257"/>
                    <a:pt x="32" y="2447"/>
                  </a:cubicBezTo>
                  <a:cubicBezTo>
                    <a:pt x="32" y="2478"/>
                    <a:pt x="0" y="2510"/>
                    <a:pt x="0" y="2542"/>
                  </a:cubicBezTo>
                  <a:cubicBezTo>
                    <a:pt x="158" y="3080"/>
                    <a:pt x="443" y="3618"/>
                    <a:pt x="887" y="4062"/>
                  </a:cubicBezTo>
                  <a:lnTo>
                    <a:pt x="4687" y="7862"/>
                  </a:lnTo>
                  <a:lnTo>
                    <a:pt x="8646" y="3903"/>
                  </a:lnTo>
                  <a:lnTo>
                    <a:pt x="5732" y="1021"/>
                  </a:lnTo>
                  <a:cubicBezTo>
                    <a:pt x="5067" y="341"/>
                    <a:pt x="4188" y="0"/>
                    <a:pt x="3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169;p13">
              <a:extLst>
                <a:ext uri="{FF2B5EF4-FFF2-40B4-BE49-F238E27FC236}">
                  <a16:creationId xmlns:a16="http://schemas.microsoft.com/office/drawing/2014/main" id="{89C1CF00-C20C-2B1E-8C64-C72278552BA6}"/>
                </a:ext>
              </a:extLst>
            </p:cNvPr>
            <p:cNvSpPr/>
            <p:nvPr/>
          </p:nvSpPr>
          <p:spPr>
            <a:xfrm>
              <a:off x="1248350" y="2406600"/>
              <a:ext cx="80000" cy="79975"/>
            </a:xfrm>
            <a:custGeom>
              <a:avLst/>
              <a:gdLst/>
              <a:ahLst/>
              <a:cxnLst/>
              <a:rect l="l" t="t" r="r" b="b"/>
              <a:pathLst>
                <a:path w="3200" h="3199" extrusionOk="0">
                  <a:moveTo>
                    <a:pt x="3199" y="3199"/>
                  </a:moveTo>
                  <a:lnTo>
                    <a:pt x="286" y="317"/>
                  </a:lnTo>
                  <a:cubicBezTo>
                    <a:pt x="191" y="190"/>
                    <a:pt x="96" y="95"/>
                    <a:pt x="1" y="0"/>
                  </a:cubicBezTo>
                  <a:cubicBezTo>
                    <a:pt x="96" y="95"/>
                    <a:pt x="191" y="190"/>
                    <a:pt x="286" y="31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170;p13">
              <a:extLst>
                <a:ext uri="{FF2B5EF4-FFF2-40B4-BE49-F238E27FC236}">
                  <a16:creationId xmlns:a16="http://schemas.microsoft.com/office/drawing/2014/main" id="{5E07912C-47F1-8A76-0EB8-12EDC7DA0E09}"/>
                </a:ext>
              </a:extLst>
            </p:cNvPr>
            <p:cNvSpPr/>
            <p:nvPr/>
          </p:nvSpPr>
          <p:spPr>
            <a:xfrm>
              <a:off x="1231725" y="2331375"/>
              <a:ext cx="1625" cy="10325"/>
            </a:xfrm>
            <a:custGeom>
              <a:avLst/>
              <a:gdLst/>
              <a:ahLst/>
              <a:cxnLst/>
              <a:rect l="l" t="t" r="r" b="b"/>
              <a:pathLst>
                <a:path w="65" h="413" extrusionOk="0">
                  <a:moveTo>
                    <a:pt x="64" y="1"/>
                  </a:moveTo>
                  <a:cubicBezTo>
                    <a:pt x="32" y="127"/>
                    <a:pt x="1" y="254"/>
                    <a:pt x="1" y="412"/>
                  </a:cubicBezTo>
                  <a:cubicBezTo>
                    <a:pt x="1" y="254"/>
                    <a:pt x="32" y="127"/>
                    <a:pt x="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171;p13">
              <a:extLst>
                <a:ext uri="{FF2B5EF4-FFF2-40B4-BE49-F238E27FC236}">
                  <a16:creationId xmlns:a16="http://schemas.microsoft.com/office/drawing/2014/main" id="{6CEA07B6-4D83-EBA1-30B4-1643D2DEB8ED}"/>
                </a:ext>
              </a:extLst>
            </p:cNvPr>
            <p:cNvSpPr/>
            <p:nvPr/>
          </p:nvSpPr>
          <p:spPr>
            <a:xfrm>
              <a:off x="1230325" y="2342450"/>
              <a:ext cx="650" cy="21400"/>
            </a:xfrm>
            <a:custGeom>
              <a:avLst/>
              <a:gdLst/>
              <a:ahLst/>
              <a:cxnLst/>
              <a:rect l="l" t="t" r="r" b="b"/>
              <a:pathLst>
                <a:path w="26" h="856" extrusionOk="0">
                  <a:moveTo>
                    <a:pt x="25" y="1"/>
                  </a:moveTo>
                  <a:cubicBezTo>
                    <a:pt x="8" y="153"/>
                    <a:pt x="0" y="304"/>
                    <a:pt x="1" y="456"/>
                  </a:cubicBezTo>
                  <a:lnTo>
                    <a:pt x="1" y="456"/>
                  </a:lnTo>
                  <a:cubicBezTo>
                    <a:pt x="2" y="342"/>
                    <a:pt x="10" y="231"/>
                    <a:pt x="25" y="128"/>
                  </a:cubicBezTo>
                  <a:cubicBezTo>
                    <a:pt x="25" y="64"/>
                    <a:pt x="25" y="33"/>
                    <a:pt x="25" y="1"/>
                  </a:cubicBezTo>
                  <a:close/>
                  <a:moveTo>
                    <a:pt x="1" y="456"/>
                  </a:moveTo>
                  <a:cubicBezTo>
                    <a:pt x="0" y="586"/>
                    <a:pt x="8" y="721"/>
                    <a:pt x="25" y="856"/>
                  </a:cubicBezTo>
                  <a:cubicBezTo>
                    <a:pt x="10" y="723"/>
                    <a:pt x="2" y="589"/>
                    <a:pt x="1" y="4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172;p13">
              <a:extLst>
                <a:ext uri="{FF2B5EF4-FFF2-40B4-BE49-F238E27FC236}">
                  <a16:creationId xmlns:a16="http://schemas.microsoft.com/office/drawing/2014/main" id="{BCCCE8BA-21A8-25A4-52C6-7100C4CDCC65}"/>
                </a:ext>
              </a:extLst>
            </p:cNvPr>
            <p:cNvSpPr/>
            <p:nvPr/>
          </p:nvSpPr>
          <p:spPr>
            <a:xfrm>
              <a:off x="1233325" y="2331375"/>
              <a:ext cx="25" cy="25"/>
            </a:xfrm>
            <a:custGeom>
              <a:avLst/>
              <a:gdLst/>
              <a:ahLst/>
              <a:cxnLst/>
              <a:rect l="l" t="t" r="r" b="b"/>
              <a:pathLst>
                <a:path w="1" h="1" extrusionOk="0">
                  <a:moveTo>
                    <a:pt x="0" y="1"/>
                  </a:move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173;p13">
              <a:extLst>
                <a:ext uri="{FF2B5EF4-FFF2-40B4-BE49-F238E27FC236}">
                  <a16:creationId xmlns:a16="http://schemas.microsoft.com/office/drawing/2014/main" id="{2120FF51-7D51-8BDB-2909-A122E82B0216}"/>
                </a:ext>
              </a:extLst>
            </p:cNvPr>
            <p:cNvSpPr/>
            <p:nvPr/>
          </p:nvSpPr>
          <p:spPr>
            <a:xfrm>
              <a:off x="1233325" y="2374125"/>
              <a:ext cx="25" cy="1600"/>
            </a:xfrm>
            <a:custGeom>
              <a:avLst/>
              <a:gdLst/>
              <a:ahLst/>
              <a:cxnLst/>
              <a:rect l="l" t="t" r="r" b="b"/>
              <a:pathLst>
                <a:path w="1" h="64" extrusionOk="0">
                  <a:moveTo>
                    <a:pt x="0" y="64"/>
                  </a:moveTo>
                  <a:cubicBezTo>
                    <a:pt x="0" y="32"/>
                    <a:pt x="0" y="1"/>
                    <a:pt x="0" y="1"/>
                  </a:cubicBezTo>
                  <a:cubicBezTo>
                    <a:pt x="0" y="1"/>
                    <a:pt x="0" y="32"/>
                    <a:pt x="0" y="64"/>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174;p13">
              <a:extLst>
                <a:ext uri="{FF2B5EF4-FFF2-40B4-BE49-F238E27FC236}">
                  <a16:creationId xmlns:a16="http://schemas.microsoft.com/office/drawing/2014/main" id="{9D942C72-D31C-D0BB-CE13-A99F2CFD12BE}"/>
                </a:ext>
              </a:extLst>
            </p:cNvPr>
            <p:cNvSpPr/>
            <p:nvPr/>
          </p:nvSpPr>
          <p:spPr>
            <a:xfrm>
              <a:off x="1230950" y="2363825"/>
              <a:ext cx="25" cy="825"/>
            </a:xfrm>
            <a:custGeom>
              <a:avLst/>
              <a:gdLst/>
              <a:ahLst/>
              <a:cxnLst/>
              <a:rect l="l" t="t" r="r" b="b"/>
              <a:pathLst>
                <a:path w="1" h="33" extrusionOk="0">
                  <a:moveTo>
                    <a:pt x="0" y="33"/>
                  </a:moveTo>
                  <a:cubicBezTo>
                    <a:pt x="0" y="33"/>
                    <a:pt x="0" y="1"/>
                    <a:pt x="0" y="1"/>
                  </a:cubicBezTo>
                  <a:cubicBezTo>
                    <a:pt x="0" y="1"/>
                    <a:pt x="0" y="33"/>
                    <a:pt x="0" y="33"/>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175;p13">
              <a:extLst>
                <a:ext uri="{FF2B5EF4-FFF2-40B4-BE49-F238E27FC236}">
                  <a16:creationId xmlns:a16="http://schemas.microsoft.com/office/drawing/2014/main" id="{887302A7-4C41-1F99-01D9-7067FBB56FEB}"/>
                </a:ext>
              </a:extLst>
            </p:cNvPr>
            <p:cNvSpPr/>
            <p:nvPr/>
          </p:nvSpPr>
          <p:spPr>
            <a:xfrm>
              <a:off x="1230950" y="2341675"/>
              <a:ext cx="800" cy="800"/>
            </a:xfrm>
            <a:custGeom>
              <a:avLst/>
              <a:gdLst/>
              <a:ahLst/>
              <a:cxnLst/>
              <a:rect l="l" t="t" r="r" b="b"/>
              <a:pathLst>
                <a:path w="32" h="32" extrusionOk="0">
                  <a:moveTo>
                    <a:pt x="32" y="0"/>
                  </a:moveTo>
                  <a:cubicBezTo>
                    <a:pt x="32" y="0"/>
                    <a:pt x="0" y="0"/>
                    <a:pt x="0" y="32"/>
                  </a:cubicBezTo>
                  <a:cubicBezTo>
                    <a:pt x="32" y="0"/>
                    <a:pt x="32" y="0"/>
                    <a:pt x="32" y="0"/>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176;p13">
              <a:extLst>
                <a:ext uri="{FF2B5EF4-FFF2-40B4-BE49-F238E27FC236}">
                  <a16:creationId xmlns:a16="http://schemas.microsoft.com/office/drawing/2014/main" id="{3D736E59-40C5-AB87-29B8-EC9837FD7824}"/>
                </a:ext>
              </a:extLst>
            </p:cNvPr>
            <p:cNvSpPr/>
            <p:nvPr/>
          </p:nvSpPr>
          <p:spPr>
            <a:xfrm>
              <a:off x="1241225" y="2394725"/>
              <a:ext cx="1625" cy="2400"/>
            </a:xfrm>
            <a:custGeom>
              <a:avLst/>
              <a:gdLst/>
              <a:ahLst/>
              <a:cxnLst/>
              <a:rect l="l" t="t" r="r" b="b"/>
              <a:pathLst>
                <a:path w="65" h="96" extrusionOk="0">
                  <a:moveTo>
                    <a:pt x="64" y="95"/>
                  </a:moveTo>
                  <a:cubicBezTo>
                    <a:pt x="32" y="63"/>
                    <a:pt x="1" y="32"/>
                    <a:pt x="1" y="0"/>
                  </a:cubicBezTo>
                  <a:cubicBezTo>
                    <a:pt x="1" y="32"/>
                    <a:pt x="32" y="63"/>
                    <a:pt x="64" y="95"/>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177;p13">
              <a:extLst>
                <a:ext uri="{FF2B5EF4-FFF2-40B4-BE49-F238E27FC236}">
                  <a16:creationId xmlns:a16="http://schemas.microsoft.com/office/drawing/2014/main" id="{88B2FC59-9903-D17A-52DF-90D11276AA28}"/>
                </a:ext>
              </a:extLst>
            </p:cNvPr>
            <p:cNvSpPr/>
            <p:nvPr/>
          </p:nvSpPr>
          <p:spPr>
            <a:xfrm>
              <a:off x="1246775" y="2403425"/>
              <a:ext cx="1600" cy="3200"/>
            </a:xfrm>
            <a:custGeom>
              <a:avLst/>
              <a:gdLst/>
              <a:ahLst/>
              <a:cxnLst/>
              <a:rect l="l" t="t" r="r" b="b"/>
              <a:pathLst>
                <a:path w="64" h="128" extrusionOk="0">
                  <a:moveTo>
                    <a:pt x="64" y="127"/>
                  </a:moveTo>
                  <a:lnTo>
                    <a:pt x="0" y="0"/>
                  </a:ln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178;p13">
              <a:extLst>
                <a:ext uri="{FF2B5EF4-FFF2-40B4-BE49-F238E27FC236}">
                  <a16:creationId xmlns:a16="http://schemas.microsoft.com/office/drawing/2014/main" id="{18DED196-FB35-9D42-0095-B24E1202CC4D}"/>
                </a:ext>
              </a:extLst>
            </p:cNvPr>
            <p:cNvSpPr/>
            <p:nvPr/>
          </p:nvSpPr>
          <p:spPr>
            <a:xfrm>
              <a:off x="1233325" y="2331375"/>
              <a:ext cx="25" cy="25"/>
            </a:xfrm>
            <a:custGeom>
              <a:avLst/>
              <a:gdLst/>
              <a:ahLst/>
              <a:cxnLst/>
              <a:rect l="l" t="t" r="r" b="b"/>
              <a:pathLst>
                <a:path w="1" h="1" extrusionOk="0">
                  <a:moveTo>
                    <a:pt x="0" y="1"/>
                  </a:moveTo>
                  <a:lnTo>
                    <a:pt x="0" y="1"/>
                  </a:ln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179;p13">
              <a:extLst>
                <a:ext uri="{FF2B5EF4-FFF2-40B4-BE49-F238E27FC236}">
                  <a16:creationId xmlns:a16="http://schemas.microsoft.com/office/drawing/2014/main" id="{2F3C0721-42D4-9F21-EE9F-CA85B7A5DA17}"/>
                </a:ext>
              </a:extLst>
            </p:cNvPr>
            <p:cNvSpPr/>
            <p:nvPr/>
          </p:nvSpPr>
          <p:spPr>
            <a:xfrm>
              <a:off x="1233325" y="2331375"/>
              <a:ext cx="25" cy="25"/>
            </a:xfrm>
            <a:custGeom>
              <a:avLst/>
              <a:gdLst/>
              <a:ahLst/>
              <a:cxnLst/>
              <a:rect l="l" t="t" r="r" b="b"/>
              <a:pathLst>
                <a:path w="1" h="1" extrusionOk="0">
                  <a:moveTo>
                    <a:pt x="0" y="1"/>
                  </a:moveTo>
                  <a:lnTo>
                    <a:pt x="0" y="1"/>
                  </a:ln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180;p13">
              <a:extLst>
                <a:ext uri="{FF2B5EF4-FFF2-40B4-BE49-F238E27FC236}">
                  <a16:creationId xmlns:a16="http://schemas.microsoft.com/office/drawing/2014/main" id="{964C01A1-5307-2B5B-DD46-66D4B26F829F}"/>
                </a:ext>
              </a:extLst>
            </p:cNvPr>
            <p:cNvSpPr/>
            <p:nvPr/>
          </p:nvSpPr>
          <p:spPr>
            <a:xfrm>
              <a:off x="1328325" y="2464375"/>
              <a:ext cx="219325" cy="119975"/>
            </a:xfrm>
            <a:custGeom>
              <a:avLst/>
              <a:gdLst/>
              <a:ahLst/>
              <a:cxnLst/>
              <a:rect l="l" t="t" r="r" b="b"/>
              <a:pathLst>
                <a:path w="8773" h="4799" extrusionOk="0">
                  <a:moveTo>
                    <a:pt x="887" y="1"/>
                  </a:moveTo>
                  <a:lnTo>
                    <a:pt x="0" y="888"/>
                  </a:lnTo>
                  <a:lnTo>
                    <a:pt x="2914" y="3801"/>
                  </a:lnTo>
                  <a:cubicBezTo>
                    <a:pt x="3579" y="4466"/>
                    <a:pt x="4458" y="4799"/>
                    <a:pt x="5337" y="4799"/>
                  </a:cubicBezTo>
                  <a:cubicBezTo>
                    <a:pt x="6215" y="4799"/>
                    <a:pt x="7094" y="4466"/>
                    <a:pt x="7759" y="3801"/>
                  </a:cubicBezTo>
                  <a:cubicBezTo>
                    <a:pt x="7854" y="3706"/>
                    <a:pt x="7949" y="3611"/>
                    <a:pt x="8044" y="3484"/>
                  </a:cubicBezTo>
                  <a:lnTo>
                    <a:pt x="8108" y="3389"/>
                  </a:lnTo>
                  <a:cubicBezTo>
                    <a:pt x="8171" y="3294"/>
                    <a:pt x="8234" y="3231"/>
                    <a:pt x="8266" y="3136"/>
                  </a:cubicBezTo>
                  <a:cubicBezTo>
                    <a:pt x="8298" y="3104"/>
                    <a:pt x="8329" y="3073"/>
                    <a:pt x="8329" y="3041"/>
                  </a:cubicBezTo>
                  <a:cubicBezTo>
                    <a:pt x="8456" y="2788"/>
                    <a:pt x="8583" y="2534"/>
                    <a:pt x="8646" y="2281"/>
                  </a:cubicBezTo>
                  <a:cubicBezTo>
                    <a:pt x="8646" y="2249"/>
                    <a:pt x="8646" y="2218"/>
                    <a:pt x="8678" y="2186"/>
                  </a:cubicBezTo>
                  <a:cubicBezTo>
                    <a:pt x="8678" y="2059"/>
                    <a:pt x="8709" y="1964"/>
                    <a:pt x="8741" y="1838"/>
                  </a:cubicBezTo>
                  <a:cubicBezTo>
                    <a:pt x="8741" y="1806"/>
                    <a:pt x="8741" y="1806"/>
                    <a:pt x="8741" y="1774"/>
                  </a:cubicBezTo>
                  <a:cubicBezTo>
                    <a:pt x="8773" y="1489"/>
                    <a:pt x="8773" y="1204"/>
                    <a:pt x="8741" y="919"/>
                  </a:cubicBezTo>
                  <a:cubicBezTo>
                    <a:pt x="8741" y="919"/>
                    <a:pt x="8709" y="919"/>
                    <a:pt x="8709" y="888"/>
                  </a:cubicBezTo>
                  <a:cubicBezTo>
                    <a:pt x="8709" y="761"/>
                    <a:pt x="8678" y="603"/>
                    <a:pt x="8646" y="476"/>
                  </a:cubicBezTo>
                  <a:cubicBezTo>
                    <a:pt x="8488" y="1046"/>
                    <a:pt x="8203" y="1553"/>
                    <a:pt x="7759" y="1996"/>
                  </a:cubicBezTo>
                  <a:cubicBezTo>
                    <a:pt x="7094" y="2661"/>
                    <a:pt x="6215" y="2994"/>
                    <a:pt x="5337" y="2994"/>
                  </a:cubicBezTo>
                  <a:cubicBezTo>
                    <a:pt x="4458" y="2994"/>
                    <a:pt x="3579" y="2661"/>
                    <a:pt x="2914" y="1996"/>
                  </a:cubicBezTo>
                  <a:lnTo>
                    <a:pt x="887" y="1"/>
                  </a:ln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181;p13">
              <a:extLst>
                <a:ext uri="{FF2B5EF4-FFF2-40B4-BE49-F238E27FC236}">
                  <a16:creationId xmlns:a16="http://schemas.microsoft.com/office/drawing/2014/main" id="{05E46C36-9CE6-6988-5848-4EF39A9885C1}"/>
                </a:ext>
              </a:extLst>
            </p:cNvPr>
            <p:cNvSpPr/>
            <p:nvPr/>
          </p:nvSpPr>
          <p:spPr>
            <a:xfrm>
              <a:off x="1231725" y="2341675"/>
              <a:ext cx="25" cy="800"/>
            </a:xfrm>
            <a:custGeom>
              <a:avLst/>
              <a:gdLst/>
              <a:ahLst/>
              <a:cxnLst/>
              <a:rect l="l" t="t" r="r" b="b"/>
              <a:pathLst>
                <a:path w="1" h="32" extrusionOk="0">
                  <a:moveTo>
                    <a:pt x="1" y="0"/>
                  </a:moveTo>
                  <a:lnTo>
                    <a:pt x="1" y="0"/>
                  </a:lnTo>
                  <a:cubicBezTo>
                    <a:pt x="1" y="0"/>
                    <a:pt x="1" y="0"/>
                    <a:pt x="1" y="32"/>
                  </a:cubicBezTo>
                  <a:lnTo>
                    <a:pt x="1" y="32"/>
                  </a:lnTo>
                  <a:cubicBezTo>
                    <a:pt x="1" y="0"/>
                    <a:pt x="1" y="0"/>
                    <a:pt x="1" y="0"/>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182;p13">
              <a:extLst>
                <a:ext uri="{FF2B5EF4-FFF2-40B4-BE49-F238E27FC236}">
                  <a16:creationId xmlns:a16="http://schemas.microsoft.com/office/drawing/2014/main" id="{7663935D-23FB-7CB3-6493-0139F6A1ED58}"/>
                </a:ext>
              </a:extLst>
            </p:cNvPr>
            <p:cNvSpPr/>
            <p:nvPr/>
          </p:nvSpPr>
          <p:spPr>
            <a:xfrm>
              <a:off x="1231725" y="2341675"/>
              <a:ext cx="25" cy="800"/>
            </a:xfrm>
            <a:custGeom>
              <a:avLst/>
              <a:gdLst/>
              <a:ahLst/>
              <a:cxnLst/>
              <a:rect l="l" t="t" r="r" b="b"/>
              <a:pathLst>
                <a:path w="1" h="32" extrusionOk="0">
                  <a:moveTo>
                    <a:pt x="1" y="0"/>
                  </a:moveTo>
                  <a:lnTo>
                    <a:pt x="1" y="0"/>
                  </a:lnTo>
                  <a:cubicBezTo>
                    <a:pt x="1" y="0"/>
                    <a:pt x="1" y="0"/>
                    <a:pt x="1" y="32"/>
                  </a:cubicBezTo>
                  <a:lnTo>
                    <a:pt x="1" y="32"/>
                  </a:lnTo>
                  <a:cubicBezTo>
                    <a:pt x="1" y="0"/>
                    <a:pt x="1" y="0"/>
                    <a:pt x="1" y="0"/>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183;p13">
              <a:extLst>
                <a:ext uri="{FF2B5EF4-FFF2-40B4-BE49-F238E27FC236}">
                  <a16:creationId xmlns:a16="http://schemas.microsoft.com/office/drawing/2014/main" id="{9006E978-D064-62D0-4982-55CB2FE2E12F}"/>
                </a:ext>
              </a:extLst>
            </p:cNvPr>
            <p:cNvSpPr/>
            <p:nvPr/>
          </p:nvSpPr>
          <p:spPr>
            <a:xfrm>
              <a:off x="1230150" y="2331375"/>
              <a:ext cx="120375" cy="155200"/>
            </a:xfrm>
            <a:custGeom>
              <a:avLst/>
              <a:gdLst/>
              <a:ahLst/>
              <a:cxnLst/>
              <a:rect l="l" t="t" r="r" b="b"/>
              <a:pathLst>
                <a:path w="4815" h="6208" extrusionOk="0">
                  <a:moveTo>
                    <a:pt x="127" y="1"/>
                  </a:moveTo>
                  <a:cubicBezTo>
                    <a:pt x="95" y="127"/>
                    <a:pt x="64" y="254"/>
                    <a:pt x="64" y="412"/>
                  </a:cubicBezTo>
                  <a:cubicBezTo>
                    <a:pt x="64" y="412"/>
                    <a:pt x="64" y="412"/>
                    <a:pt x="64" y="444"/>
                  </a:cubicBezTo>
                  <a:cubicBezTo>
                    <a:pt x="0" y="729"/>
                    <a:pt x="0" y="1014"/>
                    <a:pt x="32" y="1299"/>
                  </a:cubicBezTo>
                  <a:cubicBezTo>
                    <a:pt x="32" y="1299"/>
                    <a:pt x="32" y="1331"/>
                    <a:pt x="64" y="1331"/>
                  </a:cubicBezTo>
                  <a:cubicBezTo>
                    <a:pt x="64" y="1457"/>
                    <a:pt x="95" y="1584"/>
                    <a:pt x="127" y="1711"/>
                  </a:cubicBezTo>
                  <a:cubicBezTo>
                    <a:pt x="127" y="1711"/>
                    <a:pt x="127" y="1742"/>
                    <a:pt x="127" y="1774"/>
                  </a:cubicBezTo>
                  <a:cubicBezTo>
                    <a:pt x="222" y="2027"/>
                    <a:pt x="317" y="2281"/>
                    <a:pt x="444" y="2534"/>
                  </a:cubicBezTo>
                  <a:cubicBezTo>
                    <a:pt x="475" y="2566"/>
                    <a:pt x="475" y="2597"/>
                    <a:pt x="507" y="2629"/>
                  </a:cubicBezTo>
                  <a:cubicBezTo>
                    <a:pt x="570" y="2724"/>
                    <a:pt x="602" y="2819"/>
                    <a:pt x="665" y="2882"/>
                  </a:cubicBezTo>
                  <a:lnTo>
                    <a:pt x="760" y="2977"/>
                  </a:lnTo>
                  <a:cubicBezTo>
                    <a:pt x="824" y="3104"/>
                    <a:pt x="919" y="3199"/>
                    <a:pt x="1014" y="3326"/>
                  </a:cubicBezTo>
                  <a:lnTo>
                    <a:pt x="3927" y="6208"/>
                  </a:lnTo>
                  <a:lnTo>
                    <a:pt x="4814" y="5321"/>
                  </a:lnTo>
                  <a:lnTo>
                    <a:pt x="1014" y="1521"/>
                  </a:lnTo>
                  <a:cubicBezTo>
                    <a:pt x="570" y="1077"/>
                    <a:pt x="285" y="539"/>
                    <a:pt x="1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184;p13">
              <a:extLst>
                <a:ext uri="{FF2B5EF4-FFF2-40B4-BE49-F238E27FC236}">
                  <a16:creationId xmlns:a16="http://schemas.microsoft.com/office/drawing/2014/main" id="{0C1E54DF-72F1-1029-4128-AC96A3C334D4}"/>
                </a:ext>
              </a:extLst>
            </p:cNvPr>
            <p:cNvSpPr/>
            <p:nvPr/>
          </p:nvSpPr>
          <p:spPr>
            <a:xfrm>
              <a:off x="1230150" y="2331375"/>
              <a:ext cx="120375" cy="155200"/>
            </a:xfrm>
            <a:custGeom>
              <a:avLst/>
              <a:gdLst/>
              <a:ahLst/>
              <a:cxnLst/>
              <a:rect l="l" t="t" r="r" b="b"/>
              <a:pathLst>
                <a:path w="4815" h="6208" extrusionOk="0">
                  <a:moveTo>
                    <a:pt x="127" y="1"/>
                  </a:moveTo>
                  <a:cubicBezTo>
                    <a:pt x="95" y="127"/>
                    <a:pt x="64" y="254"/>
                    <a:pt x="64" y="412"/>
                  </a:cubicBezTo>
                  <a:cubicBezTo>
                    <a:pt x="64" y="412"/>
                    <a:pt x="64" y="412"/>
                    <a:pt x="64" y="444"/>
                  </a:cubicBezTo>
                  <a:cubicBezTo>
                    <a:pt x="0" y="729"/>
                    <a:pt x="0" y="1014"/>
                    <a:pt x="32" y="1299"/>
                  </a:cubicBezTo>
                  <a:cubicBezTo>
                    <a:pt x="32" y="1299"/>
                    <a:pt x="32" y="1331"/>
                    <a:pt x="64" y="1331"/>
                  </a:cubicBezTo>
                  <a:cubicBezTo>
                    <a:pt x="64" y="1457"/>
                    <a:pt x="95" y="1584"/>
                    <a:pt x="127" y="1711"/>
                  </a:cubicBezTo>
                  <a:cubicBezTo>
                    <a:pt x="127" y="1711"/>
                    <a:pt x="127" y="1742"/>
                    <a:pt x="127" y="1774"/>
                  </a:cubicBezTo>
                  <a:cubicBezTo>
                    <a:pt x="222" y="2027"/>
                    <a:pt x="317" y="2281"/>
                    <a:pt x="444" y="2534"/>
                  </a:cubicBezTo>
                  <a:cubicBezTo>
                    <a:pt x="475" y="2566"/>
                    <a:pt x="475" y="2597"/>
                    <a:pt x="507" y="2629"/>
                  </a:cubicBezTo>
                  <a:cubicBezTo>
                    <a:pt x="570" y="2724"/>
                    <a:pt x="602" y="2819"/>
                    <a:pt x="665" y="2882"/>
                  </a:cubicBezTo>
                  <a:lnTo>
                    <a:pt x="760" y="2977"/>
                  </a:lnTo>
                  <a:cubicBezTo>
                    <a:pt x="824" y="3104"/>
                    <a:pt x="919" y="3199"/>
                    <a:pt x="1014" y="3326"/>
                  </a:cubicBezTo>
                  <a:lnTo>
                    <a:pt x="3927" y="6208"/>
                  </a:lnTo>
                  <a:lnTo>
                    <a:pt x="4814" y="5321"/>
                  </a:lnTo>
                  <a:lnTo>
                    <a:pt x="1014" y="1521"/>
                  </a:lnTo>
                  <a:cubicBezTo>
                    <a:pt x="570" y="1077"/>
                    <a:pt x="285" y="539"/>
                    <a:pt x="127"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185;p13">
              <a:extLst>
                <a:ext uri="{FF2B5EF4-FFF2-40B4-BE49-F238E27FC236}">
                  <a16:creationId xmlns:a16="http://schemas.microsoft.com/office/drawing/2014/main" id="{A29153F1-62A4-8914-B45C-4A2C805CBA57}"/>
                </a:ext>
              </a:extLst>
            </p:cNvPr>
            <p:cNvSpPr/>
            <p:nvPr/>
          </p:nvSpPr>
          <p:spPr>
            <a:xfrm>
              <a:off x="1294275" y="2279125"/>
              <a:ext cx="116400" cy="67325"/>
            </a:xfrm>
            <a:custGeom>
              <a:avLst/>
              <a:gdLst/>
              <a:ahLst/>
              <a:cxnLst/>
              <a:rect l="l" t="t" r="r" b="b"/>
              <a:pathLst>
                <a:path w="4656" h="2693" extrusionOk="0">
                  <a:moveTo>
                    <a:pt x="3801" y="1711"/>
                  </a:moveTo>
                  <a:cubicBezTo>
                    <a:pt x="3801" y="1711"/>
                    <a:pt x="1964" y="0"/>
                    <a:pt x="412" y="317"/>
                  </a:cubicBezTo>
                  <a:cubicBezTo>
                    <a:pt x="1" y="634"/>
                    <a:pt x="507" y="1425"/>
                    <a:pt x="1584" y="1901"/>
                  </a:cubicBezTo>
                  <a:cubicBezTo>
                    <a:pt x="2629" y="2376"/>
                    <a:pt x="4656" y="2692"/>
                    <a:pt x="3801" y="171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5422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263"/>
                                        </p:tgtEl>
                                        <p:attrNameLst>
                                          <p:attrName>style.visibility</p:attrName>
                                        </p:attrNameLst>
                                      </p:cBhvr>
                                      <p:to>
                                        <p:strVal val="visible"/>
                                      </p:to>
                                    </p:set>
                                    <p:anim calcmode="lin" valueType="num">
                                      <p:cBhvr additive="base">
                                        <p:cTn id="7" dur="1000"/>
                                        <p:tgtEl>
                                          <p:spTgt spid="3263"/>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265"/>
                                        </p:tgtEl>
                                        <p:attrNameLst>
                                          <p:attrName>style.visibility</p:attrName>
                                        </p:attrNameLst>
                                      </p:cBhvr>
                                      <p:to>
                                        <p:strVal val="visible"/>
                                      </p:to>
                                    </p:set>
                                    <p:anim calcmode="lin" valueType="num">
                                      <p:cBhvr additive="base">
                                        <p:cTn id="10" dur="1000"/>
                                        <p:tgtEl>
                                          <p:spTgt spid="326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15F8D45-FDFA-275B-D723-8611974FBDF6}"/>
              </a:ext>
            </a:extLst>
          </p:cNvPr>
          <p:cNvSpPr>
            <a:spLocks noGrp="1"/>
          </p:cNvSpPr>
          <p:nvPr>
            <p:ph type="body" idx="2"/>
          </p:nvPr>
        </p:nvSpPr>
        <p:spPr/>
        <p:txBody>
          <a:bodyPr/>
          <a:lstStyle/>
          <a:p>
            <a:pPr marL="482600" indent="-342900">
              <a:buClr>
                <a:schemeClr val="tx1"/>
              </a:buClr>
              <a:buFont typeface="+mj-lt"/>
              <a:buAutoNum type="arabicPeriod"/>
            </a:pPr>
            <a:r>
              <a:rPr lang="es-ES" sz="1800" b="0" i="0">
                <a:solidFill>
                  <a:schemeClr val="tx1"/>
                </a:solidFill>
                <a:effectLst/>
                <a:latin typeface="Rude Slab"/>
              </a:rPr>
              <a:t>Enfermedades del corazón </a:t>
            </a:r>
          </a:p>
          <a:p>
            <a:pPr marL="482600" indent="-342900">
              <a:buClr>
                <a:schemeClr val="tx1"/>
              </a:buClr>
              <a:buFont typeface="+mj-lt"/>
              <a:buAutoNum type="arabicPeriod"/>
            </a:pPr>
            <a:endParaRPr lang="es-ES" sz="1800" b="0" i="0">
              <a:solidFill>
                <a:schemeClr val="tx1"/>
              </a:solidFill>
              <a:effectLst/>
              <a:latin typeface="Rude Slab"/>
            </a:endParaRPr>
          </a:p>
          <a:p>
            <a:pPr marL="482600" indent="-342900">
              <a:buClr>
                <a:schemeClr val="tx1"/>
              </a:buClr>
              <a:buFont typeface="+mj-lt"/>
              <a:buAutoNum type="arabicPeriod"/>
            </a:pPr>
            <a:r>
              <a:rPr lang="es-ES" sz="1800">
                <a:solidFill>
                  <a:schemeClr val="tx1"/>
                </a:solidFill>
                <a:latin typeface="Rude Slab"/>
              </a:rPr>
              <a:t>N</a:t>
            </a:r>
            <a:r>
              <a:rPr lang="es-ES" sz="1800" b="0" i="0">
                <a:solidFill>
                  <a:schemeClr val="tx1"/>
                </a:solidFill>
                <a:effectLst/>
                <a:latin typeface="Rude Slab"/>
              </a:rPr>
              <a:t>eoplasia maligna o cáncer</a:t>
            </a:r>
          </a:p>
          <a:p>
            <a:pPr marL="482600" indent="-342900">
              <a:buClr>
                <a:schemeClr val="tx1"/>
              </a:buClr>
              <a:buFont typeface="+mj-lt"/>
              <a:buAutoNum type="arabicPeriod"/>
            </a:pPr>
            <a:endParaRPr lang="es-ES" sz="1800" b="0" i="0">
              <a:solidFill>
                <a:schemeClr val="tx1"/>
              </a:solidFill>
              <a:effectLst/>
              <a:latin typeface="Rude Slab"/>
            </a:endParaRPr>
          </a:p>
          <a:p>
            <a:pPr marL="482600" indent="-342900">
              <a:buClr>
                <a:schemeClr val="tx1"/>
              </a:buClr>
              <a:buFont typeface="+mj-lt"/>
              <a:buAutoNum type="arabicPeriod"/>
            </a:pPr>
            <a:r>
              <a:rPr lang="es-ES" sz="1800" b="0" i="0">
                <a:solidFill>
                  <a:schemeClr val="tx1"/>
                </a:solidFill>
                <a:effectLst/>
                <a:latin typeface="Rude Slab"/>
              </a:rPr>
              <a:t> Diabetes</a:t>
            </a:r>
          </a:p>
          <a:p>
            <a:pPr marL="139700" indent="0">
              <a:buNone/>
            </a:pPr>
            <a:endParaRPr lang="es-ES" b="0" i="0">
              <a:solidFill>
                <a:schemeClr val="tx1"/>
              </a:solidFill>
              <a:effectLst/>
              <a:latin typeface="Rude Slab"/>
            </a:endParaRPr>
          </a:p>
          <a:p>
            <a:endParaRPr lang="es-PR">
              <a:solidFill>
                <a:schemeClr val="tx1"/>
              </a:solidFill>
            </a:endParaRPr>
          </a:p>
        </p:txBody>
      </p:sp>
      <p:sp>
        <p:nvSpPr>
          <p:cNvPr id="4" name="Title 3">
            <a:extLst>
              <a:ext uri="{FF2B5EF4-FFF2-40B4-BE49-F238E27FC236}">
                <a16:creationId xmlns:a16="http://schemas.microsoft.com/office/drawing/2014/main" id="{252E0E3E-91B3-7281-F3DC-F05AF55016C1}"/>
              </a:ext>
            </a:extLst>
          </p:cNvPr>
          <p:cNvSpPr>
            <a:spLocks noGrp="1"/>
          </p:cNvSpPr>
          <p:nvPr>
            <p:ph type="title"/>
          </p:nvPr>
        </p:nvSpPr>
        <p:spPr/>
        <p:txBody>
          <a:bodyPr/>
          <a:lstStyle/>
          <a:p>
            <a:r>
              <a:rPr lang="en-US" sz="2800" err="1"/>
              <a:t>Causas</a:t>
            </a:r>
            <a:r>
              <a:rPr lang="en-US" sz="2800"/>
              <a:t> de </a:t>
            </a:r>
            <a:r>
              <a:rPr lang="en-US" sz="2800" err="1"/>
              <a:t>muertes</a:t>
            </a:r>
            <a:r>
              <a:rPr lang="en-US" sz="2800"/>
              <a:t> </a:t>
            </a:r>
            <a:r>
              <a:rPr lang="en-US" sz="2800" err="1"/>
              <a:t>más</a:t>
            </a:r>
            <a:r>
              <a:rPr lang="en-US" sz="2800"/>
              <a:t> </a:t>
            </a:r>
            <a:r>
              <a:rPr lang="en-US" sz="2800" err="1"/>
              <a:t>promientes</a:t>
            </a:r>
            <a:r>
              <a:rPr lang="en-US" sz="2800"/>
              <a:t> </a:t>
            </a:r>
            <a:r>
              <a:rPr lang="en-US" sz="2800" err="1"/>
              <a:t>en</a:t>
            </a:r>
            <a:r>
              <a:rPr lang="en-US" sz="2800"/>
              <a:t> </a:t>
            </a:r>
            <a:r>
              <a:rPr lang="en-US" sz="2800" err="1"/>
              <a:t>puerto</a:t>
            </a:r>
            <a:r>
              <a:rPr lang="en-US" sz="2800"/>
              <a:t> </a:t>
            </a:r>
            <a:r>
              <a:rPr lang="en-US" sz="2800" err="1"/>
              <a:t>rico</a:t>
            </a:r>
            <a:endParaRPr lang="es-PR" sz="2800"/>
          </a:p>
        </p:txBody>
      </p:sp>
      <p:grpSp>
        <p:nvGrpSpPr>
          <p:cNvPr id="5" name="Google Shape;1566;p72">
            <a:extLst>
              <a:ext uri="{FF2B5EF4-FFF2-40B4-BE49-F238E27FC236}">
                <a16:creationId xmlns:a16="http://schemas.microsoft.com/office/drawing/2014/main" id="{862CDB14-914D-8543-C476-8F8524705146}"/>
              </a:ext>
            </a:extLst>
          </p:cNvPr>
          <p:cNvGrpSpPr/>
          <p:nvPr/>
        </p:nvGrpSpPr>
        <p:grpSpPr>
          <a:xfrm flipH="1">
            <a:off x="5116722" y="1491352"/>
            <a:ext cx="4027278" cy="3652148"/>
            <a:chOff x="1001725" y="2011725"/>
            <a:chExt cx="4599975" cy="4171500"/>
          </a:xfrm>
        </p:grpSpPr>
        <p:sp>
          <p:nvSpPr>
            <p:cNvPr id="6" name="Google Shape;1567;p72">
              <a:extLst>
                <a:ext uri="{FF2B5EF4-FFF2-40B4-BE49-F238E27FC236}">
                  <a16:creationId xmlns:a16="http://schemas.microsoft.com/office/drawing/2014/main" id="{98844275-D7DB-D677-9EFB-87B9C35A6824}"/>
                </a:ext>
              </a:extLst>
            </p:cNvPr>
            <p:cNvSpPr/>
            <p:nvPr/>
          </p:nvSpPr>
          <p:spPr>
            <a:xfrm>
              <a:off x="2391050" y="4298525"/>
              <a:ext cx="1161675" cy="1540300"/>
            </a:xfrm>
            <a:custGeom>
              <a:avLst/>
              <a:gdLst/>
              <a:ahLst/>
              <a:cxnLst/>
              <a:rect l="l" t="t" r="r" b="b"/>
              <a:pathLst>
                <a:path w="46467" h="61612" extrusionOk="0">
                  <a:moveTo>
                    <a:pt x="17046" y="0"/>
                  </a:moveTo>
                  <a:lnTo>
                    <a:pt x="0" y="19347"/>
                  </a:lnTo>
                  <a:lnTo>
                    <a:pt x="27553" y="61611"/>
                  </a:lnTo>
                  <a:lnTo>
                    <a:pt x="46467" y="30922"/>
                  </a:lnTo>
                  <a:lnTo>
                    <a:pt x="170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68;p72">
              <a:extLst>
                <a:ext uri="{FF2B5EF4-FFF2-40B4-BE49-F238E27FC236}">
                  <a16:creationId xmlns:a16="http://schemas.microsoft.com/office/drawing/2014/main" id="{58A82228-9619-1829-D970-0CC4C556D286}"/>
                </a:ext>
              </a:extLst>
            </p:cNvPr>
            <p:cNvSpPr/>
            <p:nvPr/>
          </p:nvSpPr>
          <p:spPr>
            <a:xfrm>
              <a:off x="2721275" y="4362725"/>
              <a:ext cx="831450" cy="1049125"/>
            </a:xfrm>
            <a:custGeom>
              <a:avLst/>
              <a:gdLst/>
              <a:ahLst/>
              <a:cxnLst/>
              <a:rect l="l" t="t" r="r" b="b"/>
              <a:pathLst>
                <a:path w="33258" h="41965" extrusionOk="0">
                  <a:moveTo>
                    <a:pt x="3103" y="1"/>
                  </a:moveTo>
                  <a:lnTo>
                    <a:pt x="3103" y="1"/>
                  </a:lnTo>
                  <a:cubicBezTo>
                    <a:pt x="1" y="12410"/>
                    <a:pt x="4471" y="26320"/>
                    <a:pt x="14178" y="34592"/>
                  </a:cubicBezTo>
                  <a:cubicBezTo>
                    <a:pt x="16513" y="36594"/>
                    <a:pt x="19148" y="38261"/>
                    <a:pt x="21750" y="39929"/>
                  </a:cubicBezTo>
                  <a:cubicBezTo>
                    <a:pt x="22784" y="40630"/>
                    <a:pt x="23851" y="41297"/>
                    <a:pt x="24919" y="41964"/>
                  </a:cubicBezTo>
                  <a:lnTo>
                    <a:pt x="33258" y="28354"/>
                  </a:lnTo>
                  <a:cubicBezTo>
                    <a:pt x="33258" y="28354"/>
                    <a:pt x="3803" y="2402"/>
                    <a:pt x="31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69;p72">
              <a:extLst>
                <a:ext uri="{FF2B5EF4-FFF2-40B4-BE49-F238E27FC236}">
                  <a16:creationId xmlns:a16="http://schemas.microsoft.com/office/drawing/2014/main" id="{2B91C84D-F113-0E06-F71F-6538986370D9}"/>
                </a:ext>
              </a:extLst>
            </p:cNvPr>
            <p:cNvSpPr/>
            <p:nvPr/>
          </p:nvSpPr>
          <p:spPr>
            <a:xfrm>
              <a:off x="2414350" y="3099325"/>
              <a:ext cx="2668575" cy="1984125"/>
            </a:xfrm>
            <a:custGeom>
              <a:avLst/>
              <a:gdLst/>
              <a:ahLst/>
              <a:cxnLst/>
              <a:rect l="l" t="t" r="r" b="b"/>
              <a:pathLst>
                <a:path w="106743" h="79365" extrusionOk="0">
                  <a:moveTo>
                    <a:pt x="54408" y="1"/>
                  </a:moveTo>
                  <a:cubicBezTo>
                    <a:pt x="1" y="30027"/>
                    <a:pt x="8283" y="79364"/>
                    <a:pt x="39850" y="79364"/>
                  </a:cubicBezTo>
                  <a:cubicBezTo>
                    <a:pt x="49313" y="79364"/>
                    <a:pt x="60868" y="74930"/>
                    <a:pt x="73455" y="64213"/>
                  </a:cubicBezTo>
                  <a:cubicBezTo>
                    <a:pt x="73455" y="64213"/>
                    <a:pt x="90500" y="60344"/>
                    <a:pt x="91334" y="42364"/>
                  </a:cubicBezTo>
                  <a:lnTo>
                    <a:pt x="91334" y="42364"/>
                  </a:lnTo>
                  <a:cubicBezTo>
                    <a:pt x="91334" y="42364"/>
                    <a:pt x="91334" y="42365"/>
                    <a:pt x="91334" y="42365"/>
                  </a:cubicBezTo>
                  <a:cubicBezTo>
                    <a:pt x="91376" y="42365"/>
                    <a:pt x="106742" y="28829"/>
                    <a:pt x="105478" y="18247"/>
                  </a:cubicBezTo>
                  <a:lnTo>
                    <a:pt x="5440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70;p72">
              <a:extLst>
                <a:ext uri="{FF2B5EF4-FFF2-40B4-BE49-F238E27FC236}">
                  <a16:creationId xmlns:a16="http://schemas.microsoft.com/office/drawing/2014/main" id="{7977F9DB-FA18-95C5-9EC4-F342C7DE4BC7}"/>
                </a:ext>
              </a:extLst>
            </p:cNvPr>
            <p:cNvSpPr/>
            <p:nvPr/>
          </p:nvSpPr>
          <p:spPr>
            <a:xfrm>
              <a:off x="3194950" y="3657225"/>
              <a:ext cx="944025" cy="683025"/>
            </a:xfrm>
            <a:custGeom>
              <a:avLst/>
              <a:gdLst/>
              <a:ahLst/>
              <a:cxnLst/>
              <a:rect l="l" t="t" r="r" b="b"/>
              <a:pathLst>
                <a:path w="37761" h="27321" fill="none" extrusionOk="0">
                  <a:moveTo>
                    <a:pt x="1" y="27320"/>
                  </a:moveTo>
                  <a:cubicBezTo>
                    <a:pt x="5338" y="27220"/>
                    <a:pt x="10375" y="25052"/>
                    <a:pt x="14978" y="22350"/>
                  </a:cubicBezTo>
                  <a:cubicBezTo>
                    <a:pt x="24218" y="16879"/>
                    <a:pt x="32157" y="9174"/>
                    <a:pt x="37761" y="1"/>
                  </a:cubicBezTo>
                </a:path>
              </a:pathLst>
            </a:custGeom>
            <a:noFill/>
            <a:ln w="250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71;p72">
              <a:extLst>
                <a:ext uri="{FF2B5EF4-FFF2-40B4-BE49-F238E27FC236}">
                  <a16:creationId xmlns:a16="http://schemas.microsoft.com/office/drawing/2014/main" id="{432F5541-CB55-0D27-32CF-7D52D4D46613}"/>
                </a:ext>
              </a:extLst>
            </p:cNvPr>
            <p:cNvSpPr/>
            <p:nvPr/>
          </p:nvSpPr>
          <p:spPr>
            <a:xfrm>
              <a:off x="3300025" y="3670575"/>
              <a:ext cx="555425" cy="78400"/>
            </a:xfrm>
            <a:custGeom>
              <a:avLst/>
              <a:gdLst/>
              <a:ahLst/>
              <a:cxnLst/>
              <a:rect l="l" t="t" r="r" b="b"/>
              <a:pathLst>
                <a:path w="22217" h="3136" fill="none" extrusionOk="0">
                  <a:moveTo>
                    <a:pt x="1" y="67"/>
                  </a:moveTo>
                  <a:cubicBezTo>
                    <a:pt x="3170" y="2269"/>
                    <a:pt x="7172" y="3136"/>
                    <a:pt x="11042" y="2936"/>
                  </a:cubicBezTo>
                  <a:cubicBezTo>
                    <a:pt x="14945" y="2769"/>
                    <a:pt x="18681" y="1535"/>
                    <a:pt x="22216" y="0"/>
                  </a:cubicBezTo>
                </a:path>
              </a:pathLst>
            </a:custGeom>
            <a:noFill/>
            <a:ln w="25025" cap="rnd" cmpd="sng">
              <a:solidFill>
                <a:srgbClr val="F497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72;p72">
              <a:extLst>
                <a:ext uri="{FF2B5EF4-FFF2-40B4-BE49-F238E27FC236}">
                  <a16:creationId xmlns:a16="http://schemas.microsoft.com/office/drawing/2014/main" id="{6BB1A295-C256-1D30-F803-E9FC99453BE0}"/>
                </a:ext>
              </a:extLst>
            </p:cNvPr>
            <p:cNvSpPr/>
            <p:nvPr/>
          </p:nvSpPr>
          <p:spPr>
            <a:xfrm>
              <a:off x="3872100" y="4122550"/>
              <a:ext cx="198500" cy="276075"/>
            </a:xfrm>
            <a:custGeom>
              <a:avLst/>
              <a:gdLst/>
              <a:ahLst/>
              <a:cxnLst/>
              <a:rect l="l" t="t" r="r" b="b"/>
              <a:pathLst>
                <a:path w="7940" h="11043" fill="none" extrusionOk="0">
                  <a:moveTo>
                    <a:pt x="1" y="11042"/>
                  </a:moveTo>
                  <a:cubicBezTo>
                    <a:pt x="1602" y="6739"/>
                    <a:pt x="4404" y="2870"/>
                    <a:pt x="7940" y="1"/>
                  </a:cubicBezTo>
                </a:path>
              </a:pathLst>
            </a:custGeom>
            <a:noFill/>
            <a:ln w="250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73;p72">
              <a:extLst>
                <a:ext uri="{FF2B5EF4-FFF2-40B4-BE49-F238E27FC236}">
                  <a16:creationId xmlns:a16="http://schemas.microsoft.com/office/drawing/2014/main" id="{E1770B50-86D7-F411-1EDA-48ED848050EF}"/>
                </a:ext>
              </a:extLst>
            </p:cNvPr>
            <p:cNvSpPr/>
            <p:nvPr/>
          </p:nvSpPr>
          <p:spPr>
            <a:xfrm>
              <a:off x="3698650" y="3333650"/>
              <a:ext cx="906500" cy="668325"/>
            </a:xfrm>
            <a:custGeom>
              <a:avLst/>
              <a:gdLst/>
              <a:ahLst/>
              <a:cxnLst/>
              <a:rect l="l" t="t" r="r" b="b"/>
              <a:pathLst>
                <a:path w="36260" h="26733" extrusionOk="0">
                  <a:moveTo>
                    <a:pt x="12209" y="1"/>
                  </a:moveTo>
                  <a:lnTo>
                    <a:pt x="0" y="14245"/>
                  </a:lnTo>
                  <a:cubicBezTo>
                    <a:pt x="0" y="14245"/>
                    <a:pt x="8106" y="22917"/>
                    <a:pt x="21082" y="26053"/>
                  </a:cubicBezTo>
                  <a:cubicBezTo>
                    <a:pt x="23100" y="26521"/>
                    <a:pt x="25042" y="26732"/>
                    <a:pt x="26929" y="26732"/>
                  </a:cubicBezTo>
                  <a:cubicBezTo>
                    <a:pt x="27193" y="26732"/>
                    <a:pt x="27457" y="26728"/>
                    <a:pt x="27720" y="26720"/>
                  </a:cubicBezTo>
                  <a:lnTo>
                    <a:pt x="36260" y="14978"/>
                  </a:lnTo>
                  <a:lnTo>
                    <a:pt x="122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74;p72">
              <a:extLst>
                <a:ext uri="{FF2B5EF4-FFF2-40B4-BE49-F238E27FC236}">
                  <a16:creationId xmlns:a16="http://schemas.microsoft.com/office/drawing/2014/main" id="{86E6F05D-D6E4-72A2-0D8A-C9788C18FFBC}"/>
                </a:ext>
              </a:extLst>
            </p:cNvPr>
            <p:cNvSpPr/>
            <p:nvPr/>
          </p:nvSpPr>
          <p:spPr>
            <a:xfrm>
              <a:off x="4501725" y="3726450"/>
              <a:ext cx="90075" cy="117600"/>
            </a:xfrm>
            <a:custGeom>
              <a:avLst/>
              <a:gdLst/>
              <a:ahLst/>
              <a:cxnLst/>
              <a:rect l="l" t="t" r="r" b="b"/>
              <a:pathLst>
                <a:path w="3603" h="4704" fill="none" extrusionOk="0">
                  <a:moveTo>
                    <a:pt x="0" y="4704"/>
                  </a:moveTo>
                  <a:cubicBezTo>
                    <a:pt x="1068" y="3269"/>
                    <a:pt x="2102" y="1868"/>
                    <a:pt x="3603" y="0"/>
                  </a:cubicBezTo>
                </a:path>
              </a:pathLst>
            </a:custGeom>
            <a:noFill/>
            <a:ln w="25025" cap="rnd" cmpd="sng">
              <a:solidFill>
                <a:srgbClr val="F497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75;p72">
              <a:extLst>
                <a:ext uri="{FF2B5EF4-FFF2-40B4-BE49-F238E27FC236}">
                  <a16:creationId xmlns:a16="http://schemas.microsoft.com/office/drawing/2014/main" id="{2572C193-627F-34A5-7D39-FB7B5E2A4823}"/>
                </a:ext>
              </a:extLst>
            </p:cNvPr>
            <p:cNvSpPr/>
            <p:nvPr/>
          </p:nvSpPr>
          <p:spPr>
            <a:xfrm>
              <a:off x="2673750" y="4161750"/>
              <a:ext cx="874825" cy="1001575"/>
            </a:xfrm>
            <a:custGeom>
              <a:avLst/>
              <a:gdLst/>
              <a:ahLst/>
              <a:cxnLst/>
              <a:rect l="l" t="t" r="r" b="b"/>
              <a:pathLst>
                <a:path w="34993" h="40063" fill="none" extrusionOk="0">
                  <a:moveTo>
                    <a:pt x="5838" y="1"/>
                  </a:moveTo>
                  <a:cubicBezTo>
                    <a:pt x="0" y="21950"/>
                    <a:pt x="13176" y="40063"/>
                    <a:pt x="34992" y="36393"/>
                  </a:cubicBezTo>
                </a:path>
              </a:pathLst>
            </a:custGeom>
            <a:noFill/>
            <a:ln w="25025" cap="rnd" cmpd="sng">
              <a:solidFill>
                <a:srgbClr val="F497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76;p72">
              <a:extLst>
                <a:ext uri="{FF2B5EF4-FFF2-40B4-BE49-F238E27FC236}">
                  <a16:creationId xmlns:a16="http://schemas.microsoft.com/office/drawing/2014/main" id="{BE20BEAF-E02C-4DDC-AC5C-8193CDB0B085}"/>
                </a:ext>
              </a:extLst>
            </p:cNvPr>
            <p:cNvSpPr/>
            <p:nvPr/>
          </p:nvSpPr>
          <p:spPr>
            <a:xfrm>
              <a:off x="1001725" y="3160200"/>
              <a:ext cx="2357525" cy="3023025"/>
            </a:xfrm>
            <a:custGeom>
              <a:avLst/>
              <a:gdLst/>
              <a:ahLst/>
              <a:cxnLst/>
              <a:rect l="l" t="t" r="r" b="b"/>
              <a:pathLst>
                <a:path w="94301" h="120921" extrusionOk="0">
                  <a:moveTo>
                    <a:pt x="0" y="1"/>
                  </a:moveTo>
                  <a:lnTo>
                    <a:pt x="0" y="120854"/>
                  </a:lnTo>
                  <a:lnTo>
                    <a:pt x="94270" y="120854"/>
                  </a:lnTo>
                  <a:lnTo>
                    <a:pt x="55106" y="37227"/>
                  </a:lnTo>
                  <a:cubicBezTo>
                    <a:pt x="46534" y="18747"/>
                    <a:pt x="29521" y="5538"/>
                    <a:pt x="9507" y="1769"/>
                  </a:cubicBezTo>
                  <a:lnTo>
                    <a:pt x="0" y="1"/>
                  </a:lnTo>
                  <a:close/>
                  <a:moveTo>
                    <a:pt x="94270" y="120854"/>
                  </a:moveTo>
                  <a:lnTo>
                    <a:pt x="94301" y="120921"/>
                  </a:lnTo>
                  <a:lnTo>
                    <a:pt x="94301" y="12085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77;p72">
              <a:extLst>
                <a:ext uri="{FF2B5EF4-FFF2-40B4-BE49-F238E27FC236}">
                  <a16:creationId xmlns:a16="http://schemas.microsoft.com/office/drawing/2014/main" id="{C81C63C3-6436-B9B1-2631-88B9340AECAA}"/>
                </a:ext>
              </a:extLst>
            </p:cNvPr>
            <p:cNvSpPr/>
            <p:nvPr/>
          </p:nvSpPr>
          <p:spPr>
            <a:xfrm>
              <a:off x="1001725" y="3160200"/>
              <a:ext cx="2357525" cy="3023025"/>
            </a:xfrm>
            <a:custGeom>
              <a:avLst/>
              <a:gdLst/>
              <a:ahLst/>
              <a:cxnLst/>
              <a:rect l="l" t="t" r="r" b="b"/>
              <a:pathLst>
                <a:path w="94301" h="120921" fill="none" extrusionOk="0">
                  <a:moveTo>
                    <a:pt x="94301" y="120921"/>
                  </a:moveTo>
                  <a:lnTo>
                    <a:pt x="55106" y="37227"/>
                  </a:lnTo>
                  <a:cubicBezTo>
                    <a:pt x="46534" y="18747"/>
                    <a:pt x="29521" y="5538"/>
                    <a:pt x="9507" y="1769"/>
                  </a:cubicBezTo>
                  <a:lnTo>
                    <a:pt x="0" y="1"/>
                  </a:lnTo>
                </a:path>
              </a:pathLst>
            </a:custGeom>
            <a:solidFill>
              <a:schemeClr val="accent4"/>
            </a:solidFill>
            <a:ln w="250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78;p72">
              <a:extLst>
                <a:ext uri="{FF2B5EF4-FFF2-40B4-BE49-F238E27FC236}">
                  <a16:creationId xmlns:a16="http://schemas.microsoft.com/office/drawing/2014/main" id="{C59BAE01-6D7D-B81D-42C6-E159E9B2DA92}"/>
                </a:ext>
              </a:extLst>
            </p:cNvPr>
            <p:cNvSpPr/>
            <p:nvPr/>
          </p:nvSpPr>
          <p:spPr>
            <a:xfrm>
              <a:off x="2419400" y="4388625"/>
              <a:ext cx="88425" cy="80575"/>
            </a:xfrm>
            <a:custGeom>
              <a:avLst/>
              <a:gdLst/>
              <a:ahLst/>
              <a:cxnLst/>
              <a:rect l="l" t="t" r="r" b="b"/>
              <a:pathLst>
                <a:path w="3537" h="3223" extrusionOk="0">
                  <a:moveTo>
                    <a:pt x="1774" y="1"/>
                  </a:moveTo>
                  <a:cubicBezTo>
                    <a:pt x="1461" y="1"/>
                    <a:pt x="1149" y="92"/>
                    <a:pt x="901" y="299"/>
                  </a:cubicBezTo>
                  <a:cubicBezTo>
                    <a:pt x="0" y="1100"/>
                    <a:pt x="701" y="2734"/>
                    <a:pt x="1668" y="3134"/>
                  </a:cubicBezTo>
                  <a:cubicBezTo>
                    <a:pt x="1831" y="3193"/>
                    <a:pt x="2006" y="3222"/>
                    <a:pt x="2180" y="3222"/>
                  </a:cubicBezTo>
                  <a:cubicBezTo>
                    <a:pt x="2506" y="3222"/>
                    <a:pt x="2830" y="3118"/>
                    <a:pt x="3069" y="2901"/>
                  </a:cubicBezTo>
                  <a:cubicBezTo>
                    <a:pt x="3503" y="2467"/>
                    <a:pt x="3536" y="1767"/>
                    <a:pt x="3336" y="1200"/>
                  </a:cubicBezTo>
                  <a:cubicBezTo>
                    <a:pt x="3169" y="733"/>
                    <a:pt x="2802" y="299"/>
                    <a:pt x="2335" y="99"/>
                  </a:cubicBezTo>
                  <a:cubicBezTo>
                    <a:pt x="2158" y="35"/>
                    <a:pt x="1966" y="1"/>
                    <a:pt x="17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79;p72">
              <a:extLst>
                <a:ext uri="{FF2B5EF4-FFF2-40B4-BE49-F238E27FC236}">
                  <a16:creationId xmlns:a16="http://schemas.microsoft.com/office/drawing/2014/main" id="{B71AD4E3-AC69-48AF-B116-308EE05B2EC4}"/>
                </a:ext>
              </a:extLst>
            </p:cNvPr>
            <p:cNvSpPr/>
            <p:nvPr/>
          </p:nvSpPr>
          <p:spPr>
            <a:xfrm>
              <a:off x="4102275" y="4437775"/>
              <a:ext cx="142625" cy="258550"/>
            </a:xfrm>
            <a:custGeom>
              <a:avLst/>
              <a:gdLst/>
              <a:ahLst/>
              <a:cxnLst/>
              <a:rect l="l" t="t" r="r" b="b"/>
              <a:pathLst>
                <a:path w="5705" h="10342" fill="none" extrusionOk="0">
                  <a:moveTo>
                    <a:pt x="0" y="1"/>
                  </a:moveTo>
                  <a:cubicBezTo>
                    <a:pt x="767" y="3937"/>
                    <a:pt x="2769" y="7606"/>
                    <a:pt x="5704" y="10342"/>
                  </a:cubicBezTo>
                </a:path>
              </a:pathLst>
            </a:custGeom>
            <a:noFill/>
            <a:ln w="250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80;p72">
              <a:extLst>
                <a:ext uri="{FF2B5EF4-FFF2-40B4-BE49-F238E27FC236}">
                  <a16:creationId xmlns:a16="http://schemas.microsoft.com/office/drawing/2014/main" id="{EA0FF1DC-8518-7346-C8E8-DE8F1116695C}"/>
                </a:ext>
              </a:extLst>
            </p:cNvPr>
            <p:cNvSpPr/>
            <p:nvPr/>
          </p:nvSpPr>
          <p:spPr>
            <a:xfrm>
              <a:off x="3457650" y="2760750"/>
              <a:ext cx="698025" cy="816450"/>
            </a:xfrm>
            <a:custGeom>
              <a:avLst/>
              <a:gdLst/>
              <a:ahLst/>
              <a:cxnLst/>
              <a:rect l="l" t="t" r="r" b="b"/>
              <a:pathLst>
                <a:path w="27921" h="32658" extrusionOk="0">
                  <a:moveTo>
                    <a:pt x="16512" y="1"/>
                  </a:moveTo>
                  <a:cubicBezTo>
                    <a:pt x="14210" y="134"/>
                    <a:pt x="12342" y="1869"/>
                    <a:pt x="12075" y="4137"/>
                  </a:cubicBezTo>
                  <a:lnTo>
                    <a:pt x="11308" y="11342"/>
                  </a:lnTo>
                  <a:lnTo>
                    <a:pt x="0" y="21316"/>
                  </a:lnTo>
                  <a:lnTo>
                    <a:pt x="15478" y="32657"/>
                  </a:lnTo>
                  <a:lnTo>
                    <a:pt x="19314" y="27954"/>
                  </a:lnTo>
                  <a:cubicBezTo>
                    <a:pt x="21682" y="25018"/>
                    <a:pt x="23417" y="21649"/>
                    <a:pt x="24518" y="18013"/>
                  </a:cubicBezTo>
                  <a:lnTo>
                    <a:pt x="26085" y="12610"/>
                  </a:lnTo>
                  <a:cubicBezTo>
                    <a:pt x="27920" y="6472"/>
                    <a:pt x="23484" y="101"/>
                    <a:pt x="170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81;p72">
              <a:extLst>
                <a:ext uri="{FF2B5EF4-FFF2-40B4-BE49-F238E27FC236}">
                  <a16:creationId xmlns:a16="http://schemas.microsoft.com/office/drawing/2014/main" id="{58C273F6-31F2-05BF-A006-303BCAF43327}"/>
                </a:ext>
              </a:extLst>
            </p:cNvPr>
            <p:cNvSpPr/>
            <p:nvPr/>
          </p:nvSpPr>
          <p:spPr>
            <a:xfrm>
              <a:off x="3457650" y="2760750"/>
              <a:ext cx="698025" cy="816450"/>
            </a:xfrm>
            <a:custGeom>
              <a:avLst/>
              <a:gdLst/>
              <a:ahLst/>
              <a:cxnLst/>
              <a:rect l="l" t="t" r="r" b="b"/>
              <a:pathLst>
                <a:path w="27921" h="32658" fill="none" extrusionOk="0">
                  <a:moveTo>
                    <a:pt x="0" y="21316"/>
                  </a:moveTo>
                  <a:lnTo>
                    <a:pt x="11308" y="11342"/>
                  </a:lnTo>
                  <a:lnTo>
                    <a:pt x="12075" y="4137"/>
                  </a:lnTo>
                  <a:cubicBezTo>
                    <a:pt x="12342" y="1869"/>
                    <a:pt x="14210" y="134"/>
                    <a:pt x="16512" y="1"/>
                  </a:cubicBezTo>
                  <a:lnTo>
                    <a:pt x="16512" y="1"/>
                  </a:lnTo>
                  <a:lnTo>
                    <a:pt x="17046" y="1"/>
                  </a:lnTo>
                  <a:cubicBezTo>
                    <a:pt x="23484" y="101"/>
                    <a:pt x="27920" y="6472"/>
                    <a:pt x="26085" y="12610"/>
                  </a:cubicBezTo>
                  <a:lnTo>
                    <a:pt x="24518" y="18013"/>
                  </a:lnTo>
                  <a:cubicBezTo>
                    <a:pt x="23417" y="21649"/>
                    <a:pt x="21682" y="25018"/>
                    <a:pt x="19314" y="27954"/>
                  </a:cubicBezTo>
                  <a:lnTo>
                    <a:pt x="15478" y="32657"/>
                  </a:lnTo>
                </a:path>
              </a:pathLst>
            </a:custGeom>
            <a:noFill/>
            <a:ln w="25025" cap="rnd" cmpd="sng">
              <a:solidFill>
                <a:srgbClr val="F497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82;p72">
              <a:extLst>
                <a:ext uri="{FF2B5EF4-FFF2-40B4-BE49-F238E27FC236}">
                  <a16:creationId xmlns:a16="http://schemas.microsoft.com/office/drawing/2014/main" id="{036CF30D-A18C-5CBD-3A11-D937D9CEACCA}"/>
                </a:ext>
              </a:extLst>
            </p:cNvPr>
            <p:cNvSpPr/>
            <p:nvPr/>
          </p:nvSpPr>
          <p:spPr>
            <a:xfrm>
              <a:off x="4637650" y="2040325"/>
              <a:ext cx="964050" cy="1084875"/>
            </a:xfrm>
            <a:custGeom>
              <a:avLst/>
              <a:gdLst/>
              <a:ahLst/>
              <a:cxnLst/>
              <a:rect l="l" t="t" r="r" b="b"/>
              <a:pathLst>
                <a:path w="38562" h="43395" extrusionOk="0">
                  <a:moveTo>
                    <a:pt x="31601" y="1"/>
                  </a:moveTo>
                  <a:cubicBezTo>
                    <a:pt x="30859" y="1"/>
                    <a:pt x="30110" y="130"/>
                    <a:pt x="29388" y="397"/>
                  </a:cubicBezTo>
                  <a:cubicBezTo>
                    <a:pt x="27654" y="998"/>
                    <a:pt x="26253" y="2332"/>
                    <a:pt x="25552" y="4067"/>
                  </a:cubicBezTo>
                  <a:lnTo>
                    <a:pt x="24151" y="7569"/>
                  </a:lnTo>
                  <a:cubicBezTo>
                    <a:pt x="23017" y="10304"/>
                    <a:pt x="21549" y="12839"/>
                    <a:pt x="19748" y="15241"/>
                  </a:cubicBezTo>
                  <a:cubicBezTo>
                    <a:pt x="17413" y="18310"/>
                    <a:pt x="14544" y="20979"/>
                    <a:pt x="11309" y="23113"/>
                  </a:cubicBezTo>
                  <a:lnTo>
                    <a:pt x="0" y="30452"/>
                  </a:lnTo>
                  <a:lnTo>
                    <a:pt x="12910" y="43395"/>
                  </a:lnTo>
                  <a:lnTo>
                    <a:pt x="20849" y="37290"/>
                  </a:lnTo>
                  <a:cubicBezTo>
                    <a:pt x="25852" y="33454"/>
                    <a:pt x="29722" y="28317"/>
                    <a:pt x="32090" y="22480"/>
                  </a:cubicBezTo>
                  <a:lnTo>
                    <a:pt x="37594" y="8937"/>
                  </a:lnTo>
                  <a:cubicBezTo>
                    <a:pt x="38561" y="6602"/>
                    <a:pt x="38061" y="3900"/>
                    <a:pt x="36326" y="2065"/>
                  </a:cubicBezTo>
                  <a:cubicBezTo>
                    <a:pt x="35083" y="728"/>
                    <a:pt x="33361" y="1"/>
                    <a:pt x="316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83;p72">
              <a:extLst>
                <a:ext uri="{FF2B5EF4-FFF2-40B4-BE49-F238E27FC236}">
                  <a16:creationId xmlns:a16="http://schemas.microsoft.com/office/drawing/2014/main" id="{3354445C-C307-45FC-8335-19E8594AA356}"/>
                </a:ext>
              </a:extLst>
            </p:cNvPr>
            <p:cNvSpPr/>
            <p:nvPr/>
          </p:nvSpPr>
          <p:spPr>
            <a:xfrm>
              <a:off x="4637650" y="2027725"/>
              <a:ext cx="964050" cy="1097475"/>
            </a:xfrm>
            <a:custGeom>
              <a:avLst/>
              <a:gdLst/>
              <a:ahLst/>
              <a:cxnLst/>
              <a:rect l="l" t="t" r="r" b="b"/>
              <a:pathLst>
                <a:path w="38562" h="43899" fill="none" extrusionOk="0">
                  <a:moveTo>
                    <a:pt x="0" y="30956"/>
                  </a:moveTo>
                  <a:lnTo>
                    <a:pt x="11309" y="23617"/>
                  </a:lnTo>
                  <a:cubicBezTo>
                    <a:pt x="14544" y="21483"/>
                    <a:pt x="17413" y="18814"/>
                    <a:pt x="19748" y="15745"/>
                  </a:cubicBezTo>
                  <a:lnTo>
                    <a:pt x="19748" y="15745"/>
                  </a:lnTo>
                  <a:cubicBezTo>
                    <a:pt x="21549" y="13343"/>
                    <a:pt x="23017" y="10808"/>
                    <a:pt x="24151" y="8073"/>
                  </a:cubicBezTo>
                  <a:lnTo>
                    <a:pt x="25552" y="4571"/>
                  </a:lnTo>
                  <a:cubicBezTo>
                    <a:pt x="26253" y="2836"/>
                    <a:pt x="27654" y="1502"/>
                    <a:pt x="29388" y="901"/>
                  </a:cubicBezTo>
                  <a:lnTo>
                    <a:pt x="29388" y="901"/>
                  </a:lnTo>
                  <a:cubicBezTo>
                    <a:pt x="31823" y="1"/>
                    <a:pt x="34558" y="668"/>
                    <a:pt x="36326" y="2569"/>
                  </a:cubicBezTo>
                  <a:lnTo>
                    <a:pt x="36326" y="2569"/>
                  </a:lnTo>
                  <a:cubicBezTo>
                    <a:pt x="38061" y="4404"/>
                    <a:pt x="38561" y="7106"/>
                    <a:pt x="37594" y="9441"/>
                  </a:cubicBezTo>
                  <a:lnTo>
                    <a:pt x="32090" y="22984"/>
                  </a:lnTo>
                  <a:cubicBezTo>
                    <a:pt x="29722" y="28821"/>
                    <a:pt x="25852" y="33958"/>
                    <a:pt x="20849" y="37794"/>
                  </a:cubicBezTo>
                  <a:lnTo>
                    <a:pt x="12910" y="43899"/>
                  </a:lnTo>
                </a:path>
              </a:pathLst>
            </a:custGeom>
            <a:noFill/>
            <a:ln w="250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84;p72">
              <a:extLst>
                <a:ext uri="{FF2B5EF4-FFF2-40B4-BE49-F238E27FC236}">
                  <a16:creationId xmlns:a16="http://schemas.microsoft.com/office/drawing/2014/main" id="{B2171577-6458-7FAE-DD0C-97BAEC598E99}"/>
                </a:ext>
              </a:extLst>
            </p:cNvPr>
            <p:cNvSpPr/>
            <p:nvPr/>
          </p:nvSpPr>
          <p:spPr>
            <a:xfrm>
              <a:off x="2431900" y="4219300"/>
              <a:ext cx="314425" cy="243525"/>
            </a:xfrm>
            <a:custGeom>
              <a:avLst/>
              <a:gdLst/>
              <a:ahLst/>
              <a:cxnLst/>
              <a:rect l="l" t="t" r="r" b="b"/>
              <a:pathLst>
                <a:path w="12577" h="9741" fill="none" extrusionOk="0">
                  <a:moveTo>
                    <a:pt x="1" y="9741"/>
                  </a:moveTo>
                  <a:lnTo>
                    <a:pt x="12576" y="0"/>
                  </a:lnTo>
                </a:path>
              </a:pathLst>
            </a:custGeom>
            <a:solidFill>
              <a:schemeClr val="dk1"/>
            </a:solidFill>
            <a:ln w="166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85;p72">
              <a:extLst>
                <a:ext uri="{FF2B5EF4-FFF2-40B4-BE49-F238E27FC236}">
                  <a16:creationId xmlns:a16="http://schemas.microsoft.com/office/drawing/2014/main" id="{ABC0FF10-0603-CD1F-3230-9AD2D27CE92F}"/>
                </a:ext>
              </a:extLst>
            </p:cNvPr>
            <p:cNvSpPr/>
            <p:nvPr/>
          </p:nvSpPr>
          <p:spPr>
            <a:xfrm>
              <a:off x="2603700" y="4170925"/>
              <a:ext cx="183475" cy="170875"/>
            </a:xfrm>
            <a:custGeom>
              <a:avLst/>
              <a:gdLst/>
              <a:ahLst/>
              <a:cxnLst/>
              <a:rect l="l" t="t" r="r" b="b"/>
              <a:pathLst>
                <a:path w="7339" h="6835" extrusionOk="0">
                  <a:moveTo>
                    <a:pt x="7339" y="3270"/>
                  </a:moveTo>
                  <a:lnTo>
                    <a:pt x="7332" y="3275"/>
                  </a:lnTo>
                  <a:lnTo>
                    <a:pt x="7332" y="3275"/>
                  </a:lnTo>
                  <a:cubicBezTo>
                    <a:pt x="7335" y="3273"/>
                    <a:pt x="7337" y="3271"/>
                    <a:pt x="7339" y="3270"/>
                  </a:cubicBezTo>
                  <a:close/>
                  <a:moveTo>
                    <a:pt x="4804" y="1"/>
                  </a:moveTo>
                  <a:lnTo>
                    <a:pt x="201" y="3570"/>
                  </a:lnTo>
                  <a:cubicBezTo>
                    <a:pt x="0" y="3737"/>
                    <a:pt x="367" y="4604"/>
                    <a:pt x="1068" y="5471"/>
                  </a:cubicBezTo>
                  <a:cubicBezTo>
                    <a:pt x="1716" y="6296"/>
                    <a:pt x="2364" y="6834"/>
                    <a:pt x="2644" y="6834"/>
                  </a:cubicBezTo>
                  <a:cubicBezTo>
                    <a:pt x="2681" y="6834"/>
                    <a:pt x="2712" y="6825"/>
                    <a:pt x="2736" y="6805"/>
                  </a:cubicBezTo>
                  <a:lnTo>
                    <a:pt x="7332" y="3275"/>
                  </a:lnTo>
                  <a:lnTo>
                    <a:pt x="7332" y="3275"/>
                  </a:lnTo>
                  <a:cubicBezTo>
                    <a:pt x="7311" y="3290"/>
                    <a:pt x="7283" y="3297"/>
                    <a:pt x="7251" y="3297"/>
                  </a:cubicBezTo>
                  <a:cubicBezTo>
                    <a:pt x="6967" y="3297"/>
                    <a:pt x="6293" y="2735"/>
                    <a:pt x="5671" y="1935"/>
                  </a:cubicBezTo>
                  <a:cubicBezTo>
                    <a:pt x="4971" y="1001"/>
                    <a:pt x="4604" y="167"/>
                    <a:pt x="48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86;p72">
              <a:extLst>
                <a:ext uri="{FF2B5EF4-FFF2-40B4-BE49-F238E27FC236}">
                  <a16:creationId xmlns:a16="http://schemas.microsoft.com/office/drawing/2014/main" id="{CC49369D-F60F-0239-D1DE-CAE749E5EAE3}"/>
                </a:ext>
              </a:extLst>
            </p:cNvPr>
            <p:cNvSpPr/>
            <p:nvPr/>
          </p:nvSpPr>
          <p:spPr>
            <a:xfrm>
              <a:off x="2617050" y="3854875"/>
              <a:ext cx="537075" cy="501700"/>
            </a:xfrm>
            <a:custGeom>
              <a:avLst/>
              <a:gdLst/>
              <a:ahLst/>
              <a:cxnLst/>
              <a:rect l="l" t="t" r="r" b="b"/>
              <a:pathLst>
                <a:path w="21483" h="20068" extrusionOk="0">
                  <a:moveTo>
                    <a:pt x="21482" y="9574"/>
                  </a:moveTo>
                  <a:lnTo>
                    <a:pt x="21477" y="9577"/>
                  </a:lnTo>
                  <a:lnTo>
                    <a:pt x="21477" y="9577"/>
                  </a:lnTo>
                  <a:cubicBezTo>
                    <a:pt x="21479" y="9576"/>
                    <a:pt x="21481" y="9575"/>
                    <a:pt x="21482" y="9574"/>
                  </a:cubicBezTo>
                  <a:close/>
                  <a:moveTo>
                    <a:pt x="14077" y="0"/>
                  </a:moveTo>
                  <a:lnTo>
                    <a:pt x="634" y="10441"/>
                  </a:lnTo>
                  <a:cubicBezTo>
                    <a:pt x="0" y="10941"/>
                    <a:pt x="1168" y="13443"/>
                    <a:pt x="3236" y="16112"/>
                  </a:cubicBezTo>
                  <a:cubicBezTo>
                    <a:pt x="5035" y="18441"/>
                    <a:pt x="6938" y="20067"/>
                    <a:pt x="7793" y="20067"/>
                  </a:cubicBezTo>
                  <a:cubicBezTo>
                    <a:pt x="7905" y="20067"/>
                    <a:pt x="7999" y="20039"/>
                    <a:pt x="8073" y="19981"/>
                  </a:cubicBezTo>
                  <a:lnTo>
                    <a:pt x="21477" y="9577"/>
                  </a:lnTo>
                  <a:lnTo>
                    <a:pt x="21477" y="9577"/>
                  </a:lnTo>
                  <a:cubicBezTo>
                    <a:pt x="21406" y="9632"/>
                    <a:pt x="21315" y="9659"/>
                    <a:pt x="21207" y="9659"/>
                  </a:cubicBezTo>
                  <a:cubicBezTo>
                    <a:pt x="20354" y="9659"/>
                    <a:pt x="18447" y="8008"/>
                    <a:pt x="16645" y="5704"/>
                  </a:cubicBezTo>
                  <a:cubicBezTo>
                    <a:pt x="14611" y="3069"/>
                    <a:pt x="13443" y="534"/>
                    <a:pt x="140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87;p72">
              <a:extLst>
                <a:ext uri="{FF2B5EF4-FFF2-40B4-BE49-F238E27FC236}">
                  <a16:creationId xmlns:a16="http://schemas.microsoft.com/office/drawing/2014/main" id="{EA2E7C81-2264-3ECE-3222-5367B4ED52F0}"/>
                </a:ext>
              </a:extLst>
            </p:cNvPr>
            <p:cNvSpPr/>
            <p:nvPr/>
          </p:nvSpPr>
          <p:spPr>
            <a:xfrm>
              <a:off x="2764650" y="3038450"/>
              <a:ext cx="1419375" cy="1215800"/>
            </a:xfrm>
            <a:custGeom>
              <a:avLst/>
              <a:gdLst/>
              <a:ahLst/>
              <a:cxnLst/>
              <a:rect l="l" t="t" r="r" b="b"/>
              <a:pathLst>
                <a:path w="56775" h="48632" extrusionOk="0">
                  <a:moveTo>
                    <a:pt x="46934" y="1"/>
                  </a:moveTo>
                  <a:lnTo>
                    <a:pt x="834" y="35860"/>
                  </a:lnTo>
                  <a:cubicBezTo>
                    <a:pt x="0" y="36460"/>
                    <a:pt x="1535" y="39862"/>
                    <a:pt x="4237" y="43365"/>
                  </a:cubicBezTo>
                  <a:cubicBezTo>
                    <a:pt x="6647" y="46489"/>
                    <a:pt x="9216" y="48631"/>
                    <a:pt x="10335" y="48631"/>
                  </a:cubicBezTo>
                  <a:cubicBezTo>
                    <a:pt x="10470" y="48631"/>
                    <a:pt x="10585" y="48600"/>
                    <a:pt x="10675" y="48535"/>
                  </a:cubicBezTo>
                  <a:lnTo>
                    <a:pt x="56774" y="12676"/>
                  </a:lnTo>
                  <a:lnTo>
                    <a:pt x="56774" y="12676"/>
                  </a:lnTo>
                  <a:cubicBezTo>
                    <a:pt x="56684" y="12741"/>
                    <a:pt x="56570" y="12772"/>
                    <a:pt x="56436" y="12772"/>
                  </a:cubicBezTo>
                  <a:cubicBezTo>
                    <a:pt x="55323" y="12772"/>
                    <a:pt x="52780" y="10630"/>
                    <a:pt x="50370" y="7506"/>
                  </a:cubicBezTo>
                  <a:cubicBezTo>
                    <a:pt x="47634" y="4003"/>
                    <a:pt x="46100" y="668"/>
                    <a:pt x="469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88;p72">
              <a:extLst>
                <a:ext uri="{FF2B5EF4-FFF2-40B4-BE49-F238E27FC236}">
                  <a16:creationId xmlns:a16="http://schemas.microsoft.com/office/drawing/2014/main" id="{0E7E27DB-4033-8B42-837C-A6F55653CEA5}"/>
                </a:ext>
              </a:extLst>
            </p:cNvPr>
            <p:cNvSpPr/>
            <p:nvPr/>
          </p:nvSpPr>
          <p:spPr>
            <a:xfrm>
              <a:off x="3917125" y="3036650"/>
              <a:ext cx="287750" cy="321950"/>
            </a:xfrm>
            <a:custGeom>
              <a:avLst/>
              <a:gdLst/>
              <a:ahLst/>
              <a:cxnLst/>
              <a:rect l="l" t="t" r="r" b="b"/>
              <a:pathLst>
                <a:path w="11510" h="12878" extrusionOk="0">
                  <a:moveTo>
                    <a:pt x="1187" y="1"/>
                  </a:moveTo>
                  <a:cubicBezTo>
                    <a:pt x="1046" y="1"/>
                    <a:pt x="928" y="35"/>
                    <a:pt x="835" y="106"/>
                  </a:cubicBezTo>
                  <a:cubicBezTo>
                    <a:pt x="1" y="740"/>
                    <a:pt x="1535" y="4109"/>
                    <a:pt x="4271" y="7611"/>
                  </a:cubicBezTo>
                  <a:cubicBezTo>
                    <a:pt x="6681" y="10736"/>
                    <a:pt x="9224" y="12878"/>
                    <a:pt x="10337" y="12878"/>
                  </a:cubicBezTo>
                  <a:cubicBezTo>
                    <a:pt x="10471" y="12878"/>
                    <a:pt x="10585" y="12846"/>
                    <a:pt x="10675" y="12782"/>
                  </a:cubicBezTo>
                  <a:cubicBezTo>
                    <a:pt x="11509" y="12114"/>
                    <a:pt x="9975" y="8779"/>
                    <a:pt x="7273" y="5276"/>
                  </a:cubicBezTo>
                  <a:cubicBezTo>
                    <a:pt x="4843" y="2165"/>
                    <a:pt x="2308" y="1"/>
                    <a:pt x="1187" y="1"/>
                  </a:cubicBezTo>
                  <a:close/>
                </a:path>
              </a:pathLst>
            </a:custGeom>
            <a:solidFill>
              <a:srgbClr val="00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89;p72">
              <a:extLst>
                <a:ext uri="{FF2B5EF4-FFF2-40B4-BE49-F238E27FC236}">
                  <a16:creationId xmlns:a16="http://schemas.microsoft.com/office/drawing/2014/main" id="{7C0FB423-8FA0-8D99-FB77-7AA708FB79E7}"/>
                </a:ext>
              </a:extLst>
            </p:cNvPr>
            <p:cNvSpPr/>
            <p:nvPr/>
          </p:nvSpPr>
          <p:spPr>
            <a:xfrm>
              <a:off x="3541025" y="2922525"/>
              <a:ext cx="783925" cy="733475"/>
            </a:xfrm>
            <a:custGeom>
              <a:avLst/>
              <a:gdLst/>
              <a:ahLst/>
              <a:cxnLst/>
              <a:rect l="l" t="t" r="r" b="b"/>
              <a:pathLst>
                <a:path w="31357" h="29339" extrusionOk="0">
                  <a:moveTo>
                    <a:pt x="20515" y="1"/>
                  </a:moveTo>
                  <a:cubicBezTo>
                    <a:pt x="20511" y="4"/>
                    <a:pt x="20506" y="8"/>
                    <a:pt x="20501" y="12"/>
                  </a:cubicBezTo>
                  <a:lnTo>
                    <a:pt x="20501" y="12"/>
                  </a:lnTo>
                  <a:lnTo>
                    <a:pt x="20515" y="1"/>
                  </a:lnTo>
                  <a:close/>
                  <a:moveTo>
                    <a:pt x="20501" y="12"/>
                  </a:moveTo>
                  <a:lnTo>
                    <a:pt x="901" y="15245"/>
                  </a:lnTo>
                  <a:cubicBezTo>
                    <a:pt x="1" y="15979"/>
                    <a:pt x="1669" y="19682"/>
                    <a:pt x="4671" y="23518"/>
                  </a:cubicBezTo>
                  <a:cubicBezTo>
                    <a:pt x="7337" y="26954"/>
                    <a:pt x="10135" y="29338"/>
                    <a:pt x="11358" y="29338"/>
                  </a:cubicBezTo>
                  <a:cubicBezTo>
                    <a:pt x="11513" y="29338"/>
                    <a:pt x="11642" y="29300"/>
                    <a:pt x="11743" y="29222"/>
                  </a:cubicBezTo>
                  <a:lnTo>
                    <a:pt x="31357" y="13978"/>
                  </a:lnTo>
                  <a:lnTo>
                    <a:pt x="31357" y="13978"/>
                  </a:lnTo>
                  <a:cubicBezTo>
                    <a:pt x="31252" y="14056"/>
                    <a:pt x="31120" y="14094"/>
                    <a:pt x="30963" y="14094"/>
                  </a:cubicBezTo>
                  <a:cubicBezTo>
                    <a:pt x="29716" y="14094"/>
                    <a:pt x="26918" y="11706"/>
                    <a:pt x="24251" y="8240"/>
                  </a:cubicBezTo>
                  <a:cubicBezTo>
                    <a:pt x="21265" y="4390"/>
                    <a:pt x="19599" y="739"/>
                    <a:pt x="20501" y="12"/>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90;p72">
              <a:extLst>
                <a:ext uri="{FF2B5EF4-FFF2-40B4-BE49-F238E27FC236}">
                  <a16:creationId xmlns:a16="http://schemas.microsoft.com/office/drawing/2014/main" id="{9B283D0F-EFAB-3743-D767-CF4329AFADE5}"/>
                </a:ext>
              </a:extLst>
            </p:cNvPr>
            <p:cNvSpPr/>
            <p:nvPr/>
          </p:nvSpPr>
          <p:spPr>
            <a:xfrm>
              <a:off x="3578550" y="2169500"/>
              <a:ext cx="1714600" cy="1456475"/>
            </a:xfrm>
            <a:custGeom>
              <a:avLst/>
              <a:gdLst/>
              <a:ahLst/>
              <a:cxnLst/>
              <a:rect l="l" t="t" r="r" b="b"/>
              <a:pathLst>
                <a:path w="68584" h="58259" extrusionOk="0">
                  <a:moveTo>
                    <a:pt x="68583" y="13977"/>
                  </a:moveTo>
                  <a:lnTo>
                    <a:pt x="68583" y="13977"/>
                  </a:lnTo>
                  <a:lnTo>
                    <a:pt x="68583" y="13977"/>
                  </a:lnTo>
                  <a:cubicBezTo>
                    <a:pt x="68583" y="13977"/>
                    <a:pt x="68583" y="13977"/>
                    <a:pt x="68583" y="13977"/>
                  </a:cubicBezTo>
                  <a:close/>
                  <a:moveTo>
                    <a:pt x="57742" y="0"/>
                  </a:moveTo>
                  <a:lnTo>
                    <a:pt x="902" y="44165"/>
                  </a:lnTo>
                  <a:cubicBezTo>
                    <a:pt x="1" y="44866"/>
                    <a:pt x="1669" y="48602"/>
                    <a:pt x="4671" y="52438"/>
                  </a:cubicBezTo>
                  <a:cubicBezTo>
                    <a:pt x="7337" y="55874"/>
                    <a:pt x="10135" y="58258"/>
                    <a:pt x="11358" y="58258"/>
                  </a:cubicBezTo>
                  <a:cubicBezTo>
                    <a:pt x="11513" y="58258"/>
                    <a:pt x="11642" y="58220"/>
                    <a:pt x="11743" y="58142"/>
                  </a:cubicBezTo>
                  <a:lnTo>
                    <a:pt x="68583" y="13977"/>
                  </a:lnTo>
                  <a:lnTo>
                    <a:pt x="68583" y="13977"/>
                  </a:lnTo>
                  <a:cubicBezTo>
                    <a:pt x="68482" y="14055"/>
                    <a:pt x="68353" y="14093"/>
                    <a:pt x="68199" y="14093"/>
                  </a:cubicBezTo>
                  <a:cubicBezTo>
                    <a:pt x="66975" y="14093"/>
                    <a:pt x="64178" y="11709"/>
                    <a:pt x="61511" y="8273"/>
                  </a:cubicBezTo>
                  <a:cubicBezTo>
                    <a:pt x="58509" y="4403"/>
                    <a:pt x="56841" y="734"/>
                    <a:pt x="577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91;p72">
              <a:extLst>
                <a:ext uri="{FF2B5EF4-FFF2-40B4-BE49-F238E27FC236}">
                  <a16:creationId xmlns:a16="http://schemas.microsoft.com/office/drawing/2014/main" id="{FD3D8E8F-7F07-CF98-E710-1E3CC0B437A8}"/>
                </a:ext>
              </a:extLst>
            </p:cNvPr>
            <p:cNvSpPr/>
            <p:nvPr/>
          </p:nvSpPr>
          <p:spPr>
            <a:xfrm>
              <a:off x="4999575" y="2166600"/>
              <a:ext cx="316925" cy="355250"/>
            </a:xfrm>
            <a:custGeom>
              <a:avLst/>
              <a:gdLst/>
              <a:ahLst/>
              <a:cxnLst/>
              <a:rect l="l" t="t" r="r" b="b"/>
              <a:pathLst>
                <a:path w="12677" h="14210" extrusionOk="0">
                  <a:moveTo>
                    <a:pt x="1295" y="0"/>
                  </a:moveTo>
                  <a:cubicBezTo>
                    <a:pt x="1138" y="0"/>
                    <a:pt x="1006" y="38"/>
                    <a:pt x="901" y="116"/>
                  </a:cubicBezTo>
                  <a:cubicBezTo>
                    <a:pt x="0" y="850"/>
                    <a:pt x="1668" y="4553"/>
                    <a:pt x="4670" y="8389"/>
                  </a:cubicBezTo>
                  <a:cubicBezTo>
                    <a:pt x="7337" y="11825"/>
                    <a:pt x="10134" y="14209"/>
                    <a:pt x="11358" y="14209"/>
                  </a:cubicBezTo>
                  <a:cubicBezTo>
                    <a:pt x="11512" y="14209"/>
                    <a:pt x="11641" y="14171"/>
                    <a:pt x="11742" y="14093"/>
                  </a:cubicBezTo>
                  <a:cubicBezTo>
                    <a:pt x="12676" y="13392"/>
                    <a:pt x="11008" y="9723"/>
                    <a:pt x="8006" y="5854"/>
                  </a:cubicBezTo>
                  <a:cubicBezTo>
                    <a:pt x="5340" y="2388"/>
                    <a:pt x="2542" y="0"/>
                    <a:pt x="1295" y="0"/>
                  </a:cubicBezTo>
                  <a:close/>
                </a:path>
              </a:pathLst>
            </a:custGeom>
            <a:solidFill>
              <a:srgbClr val="00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92;p72">
              <a:extLst>
                <a:ext uri="{FF2B5EF4-FFF2-40B4-BE49-F238E27FC236}">
                  <a16:creationId xmlns:a16="http://schemas.microsoft.com/office/drawing/2014/main" id="{6B18DFF8-B59F-DF2C-1CE1-165F1C216CA0}"/>
                </a:ext>
              </a:extLst>
            </p:cNvPr>
            <p:cNvSpPr/>
            <p:nvPr/>
          </p:nvSpPr>
          <p:spPr>
            <a:xfrm>
              <a:off x="4999575" y="2046900"/>
              <a:ext cx="452025" cy="474950"/>
            </a:xfrm>
            <a:custGeom>
              <a:avLst/>
              <a:gdLst/>
              <a:ahLst/>
              <a:cxnLst/>
              <a:rect l="l" t="t" r="r" b="b"/>
              <a:pathLst>
                <a:path w="18081" h="18998" extrusionOk="0">
                  <a:moveTo>
                    <a:pt x="18080" y="13977"/>
                  </a:moveTo>
                  <a:lnTo>
                    <a:pt x="18078" y="13979"/>
                  </a:lnTo>
                  <a:lnTo>
                    <a:pt x="18078" y="13979"/>
                  </a:lnTo>
                  <a:cubicBezTo>
                    <a:pt x="18079" y="13979"/>
                    <a:pt x="18079" y="13978"/>
                    <a:pt x="18080" y="13977"/>
                  </a:cubicBezTo>
                  <a:close/>
                  <a:moveTo>
                    <a:pt x="7239" y="1"/>
                  </a:moveTo>
                  <a:lnTo>
                    <a:pt x="901" y="4904"/>
                  </a:lnTo>
                  <a:cubicBezTo>
                    <a:pt x="0" y="5638"/>
                    <a:pt x="1668" y="9341"/>
                    <a:pt x="4670" y="13177"/>
                  </a:cubicBezTo>
                  <a:cubicBezTo>
                    <a:pt x="7337" y="16613"/>
                    <a:pt x="10134" y="18997"/>
                    <a:pt x="11358" y="18997"/>
                  </a:cubicBezTo>
                  <a:cubicBezTo>
                    <a:pt x="11512" y="18997"/>
                    <a:pt x="11641" y="18959"/>
                    <a:pt x="11742" y="18881"/>
                  </a:cubicBezTo>
                  <a:lnTo>
                    <a:pt x="18078" y="13979"/>
                  </a:lnTo>
                  <a:lnTo>
                    <a:pt x="18078" y="13979"/>
                  </a:lnTo>
                  <a:cubicBezTo>
                    <a:pt x="17978" y="14056"/>
                    <a:pt x="17849" y="14094"/>
                    <a:pt x="17696" y="14094"/>
                  </a:cubicBezTo>
                  <a:cubicBezTo>
                    <a:pt x="16473" y="14094"/>
                    <a:pt x="13675" y="11706"/>
                    <a:pt x="11008" y="8240"/>
                  </a:cubicBezTo>
                  <a:cubicBezTo>
                    <a:pt x="8006" y="4371"/>
                    <a:pt x="6338" y="701"/>
                    <a:pt x="72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93;p72">
              <a:extLst>
                <a:ext uri="{FF2B5EF4-FFF2-40B4-BE49-F238E27FC236}">
                  <a16:creationId xmlns:a16="http://schemas.microsoft.com/office/drawing/2014/main" id="{9AA6942B-C6FC-F6F5-E5C1-937AFB495BD8}"/>
                </a:ext>
              </a:extLst>
            </p:cNvPr>
            <p:cNvSpPr/>
            <p:nvPr/>
          </p:nvSpPr>
          <p:spPr>
            <a:xfrm>
              <a:off x="5221400" y="2377150"/>
              <a:ext cx="214350" cy="167650"/>
            </a:xfrm>
            <a:custGeom>
              <a:avLst/>
              <a:gdLst/>
              <a:ahLst/>
              <a:cxnLst/>
              <a:rect l="l" t="t" r="r" b="b"/>
              <a:pathLst>
                <a:path w="8574" h="6706" fill="none" extrusionOk="0">
                  <a:moveTo>
                    <a:pt x="0" y="6705"/>
                  </a:moveTo>
                  <a:lnTo>
                    <a:pt x="8573" y="0"/>
                  </a:lnTo>
                </a:path>
              </a:pathLst>
            </a:custGeom>
            <a:noFill/>
            <a:ln w="83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94;p72">
              <a:extLst>
                <a:ext uri="{FF2B5EF4-FFF2-40B4-BE49-F238E27FC236}">
                  <a16:creationId xmlns:a16="http://schemas.microsoft.com/office/drawing/2014/main" id="{D5D15465-0858-8B9B-E55E-15FAC1CF9038}"/>
                </a:ext>
              </a:extLst>
            </p:cNvPr>
            <p:cNvSpPr/>
            <p:nvPr/>
          </p:nvSpPr>
          <p:spPr>
            <a:xfrm>
              <a:off x="5193875" y="2342950"/>
              <a:ext cx="215175" cy="166825"/>
            </a:xfrm>
            <a:custGeom>
              <a:avLst/>
              <a:gdLst/>
              <a:ahLst/>
              <a:cxnLst/>
              <a:rect l="l" t="t" r="r" b="b"/>
              <a:pathLst>
                <a:path w="8607" h="6673" fill="none" extrusionOk="0">
                  <a:moveTo>
                    <a:pt x="1" y="6672"/>
                  </a:moveTo>
                  <a:lnTo>
                    <a:pt x="8607" y="1"/>
                  </a:lnTo>
                </a:path>
              </a:pathLst>
            </a:custGeom>
            <a:noFill/>
            <a:ln w="83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95;p72">
              <a:extLst>
                <a:ext uri="{FF2B5EF4-FFF2-40B4-BE49-F238E27FC236}">
                  <a16:creationId xmlns:a16="http://schemas.microsoft.com/office/drawing/2014/main" id="{A4912BDE-7C5B-D223-F7D0-8EE02726BA61}"/>
                </a:ext>
              </a:extLst>
            </p:cNvPr>
            <p:cNvSpPr/>
            <p:nvPr/>
          </p:nvSpPr>
          <p:spPr>
            <a:xfrm>
              <a:off x="5167200" y="2308750"/>
              <a:ext cx="216000" cy="166825"/>
            </a:xfrm>
            <a:custGeom>
              <a:avLst/>
              <a:gdLst/>
              <a:ahLst/>
              <a:cxnLst/>
              <a:rect l="l" t="t" r="r" b="b"/>
              <a:pathLst>
                <a:path w="8640" h="6673" fill="none" extrusionOk="0">
                  <a:moveTo>
                    <a:pt x="0" y="6672"/>
                  </a:moveTo>
                  <a:lnTo>
                    <a:pt x="8640" y="1"/>
                  </a:lnTo>
                </a:path>
              </a:pathLst>
            </a:custGeom>
            <a:noFill/>
            <a:ln w="83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96;p72">
              <a:extLst>
                <a:ext uri="{FF2B5EF4-FFF2-40B4-BE49-F238E27FC236}">
                  <a16:creationId xmlns:a16="http://schemas.microsoft.com/office/drawing/2014/main" id="{4A70B801-7F4F-05A5-05C9-DBD68F056A6D}"/>
                </a:ext>
              </a:extLst>
            </p:cNvPr>
            <p:cNvSpPr/>
            <p:nvPr/>
          </p:nvSpPr>
          <p:spPr>
            <a:xfrm>
              <a:off x="5139675" y="2272900"/>
              <a:ext cx="216000" cy="167650"/>
            </a:xfrm>
            <a:custGeom>
              <a:avLst/>
              <a:gdLst/>
              <a:ahLst/>
              <a:cxnLst/>
              <a:rect l="l" t="t" r="r" b="b"/>
              <a:pathLst>
                <a:path w="8640" h="6706" fill="none" extrusionOk="0">
                  <a:moveTo>
                    <a:pt x="0" y="6705"/>
                  </a:moveTo>
                  <a:lnTo>
                    <a:pt x="8640" y="1"/>
                  </a:lnTo>
                </a:path>
              </a:pathLst>
            </a:custGeom>
            <a:noFill/>
            <a:ln w="83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97;p72">
              <a:extLst>
                <a:ext uri="{FF2B5EF4-FFF2-40B4-BE49-F238E27FC236}">
                  <a16:creationId xmlns:a16="http://schemas.microsoft.com/office/drawing/2014/main" id="{3A35D651-7F81-13DE-4340-CEAA60F7AFC5}"/>
                </a:ext>
              </a:extLst>
            </p:cNvPr>
            <p:cNvSpPr/>
            <p:nvPr/>
          </p:nvSpPr>
          <p:spPr>
            <a:xfrm>
              <a:off x="5113825" y="2238700"/>
              <a:ext cx="215175" cy="167650"/>
            </a:xfrm>
            <a:custGeom>
              <a:avLst/>
              <a:gdLst/>
              <a:ahLst/>
              <a:cxnLst/>
              <a:rect l="l" t="t" r="r" b="b"/>
              <a:pathLst>
                <a:path w="8607" h="6706" fill="none" extrusionOk="0">
                  <a:moveTo>
                    <a:pt x="0" y="6706"/>
                  </a:moveTo>
                  <a:lnTo>
                    <a:pt x="8607" y="1"/>
                  </a:lnTo>
                </a:path>
              </a:pathLst>
            </a:custGeom>
            <a:noFill/>
            <a:ln w="83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98;p72">
              <a:extLst>
                <a:ext uri="{FF2B5EF4-FFF2-40B4-BE49-F238E27FC236}">
                  <a16:creationId xmlns:a16="http://schemas.microsoft.com/office/drawing/2014/main" id="{5CAFFC8A-C5D6-7A78-7A51-6C00FE7A5AA0}"/>
                </a:ext>
              </a:extLst>
            </p:cNvPr>
            <p:cNvSpPr/>
            <p:nvPr/>
          </p:nvSpPr>
          <p:spPr>
            <a:xfrm>
              <a:off x="5086300" y="2204525"/>
              <a:ext cx="215175" cy="167650"/>
            </a:xfrm>
            <a:custGeom>
              <a:avLst/>
              <a:gdLst/>
              <a:ahLst/>
              <a:cxnLst/>
              <a:rect l="l" t="t" r="r" b="b"/>
              <a:pathLst>
                <a:path w="8607" h="6706" fill="none" extrusionOk="0">
                  <a:moveTo>
                    <a:pt x="1" y="6705"/>
                  </a:moveTo>
                  <a:lnTo>
                    <a:pt x="8607" y="0"/>
                  </a:lnTo>
                </a:path>
              </a:pathLst>
            </a:custGeom>
            <a:noFill/>
            <a:ln w="83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99;p72">
              <a:extLst>
                <a:ext uri="{FF2B5EF4-FFF2-40B4-BE49-F238E27FC236}">
                  <a16:creationId xmlns:a16="http://schemas.microsoft.com/office/drawing/2014/main" id="{D2688EA5-E1B8-BB27-767A-FABF6B256BE4}"/>
                </a:ext>
              </a:extLst>
            </p:cNvPr>
            <p:cNvSpPr/>
            <p:nvPr/>
          </p:nvSpPr>
          <p:spPr>
            <a:xfrm>
              <a:off x="5059625" y="2169500"/>
              <a:ext cx="214325" cy="167650"/>
            </a:xfrm>
            <a:custGeom>
              <a:avLst/>
              <a:gdLst/>
              <a:ahLst/>
              <a:cxnLst/>
              <a:rect l="l" t="t" r="r" b="b"/>
              <a:pathLst>
                <a:path w="8573" h="6706" fill="none" extrusionOk="0">
                  <a:moveTo>
                    <a:pt x="0" y="6705"/>
                  </a:moveTo>
                  <a:lnTo>
                    <a:pt x="8573" y="0"/>
                  </a:lnTo>
                </a:path>
              </a:pathLst>
            </a:custGeom>
            <a:noFill/>
            <a:ln w="83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00;p72">
              <a:extLst>
                <a:ext uri="{FF2B5EF4-FFF2-40B4-BE49-F238E27FC236}">
                  <a16:creationId xmlns:a16="http://schemas.microsoft.com/office/drawing/2014/main" id="{331F50C4-B619-D746-EFB0-2E1A8A2D9474}"/>
                </a:ext>
              </a:extLst>
            </p:cNvPr>
            <p:cNvSpPr/>
            <p:nvPr/>
          </p:nvSpPr>
          <p:spPr>
            <a:xfrm>
              <a:off x="5032925" y="2135300"/>
              <a:ext cx="215175" cy="166825"/>
            </a:xfrm>
            <a:custGeom>
              <a:avLst/>
              <a:gdLst/>
              <a:ahLst/>
              <a:cxnLst/>
              <a:rect l="l" t="t" r="r" b="b"/>
              <a:pathLst>
                <a:path w="8607" h="6673" fill="none" extrusionOk="0">
                  <a:moveTo>
                    <a:pt x="1" y="6672"/>
                  </a:moveTo>
                  <a:lnTo>
                    <a:pt x="8607" y="1"/>
                  </a:lnTo>
                </a:path>
              </a:pathLst>
            </a:custGeom>
            <a:noFill/>
            <a:ln w="83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01;p72">
              <a:extLst>
                <a:ext uri="{FF2B5EF4-FFF2-40B4-BE49-F238E27FC236}">
                  <a16:creationId xmlns:a16="http://schemas.microsoft.com/office/drawing/2014/main" id="{7EB749FC-DBB1-4ED3-D056-B4DF7A835DB2}"/>
                </a:ext>
              </a:extLst>
            </p:cNvPr>
            <p:cNvSpPr/>
            <p:nvPr/>
          </p:nvSpPr>
          <p:spPr>
            <a:xfrm>
              <a:off x="5005400" y="2101125"/>
              <a:ext cx="216025" cy="166800"/>
            </a:xfrm>
            <a:custGeom>
              <a:avLst/>
              <a:gdLst/>
              <a:ahLst/>
              <a:cxnLst/>
              <a:rect l="l" t="t" r="r" b="b"/>
              <a:pathLst>
                <a:path w="8641" h="6672" fill="none" extrusionOk="0">
                  <a:moveTo>
                    <a:pt x="1" y="6671"/>
                  </a:moveTo>
                  <a:lnTo>
                    <a:pt x="8640" y="0"/>
                  </a:lnTo>
                </a:path>
              </a:pathLst>
            </a:custGeom>
            <a:noFill/>
            <a:ln w="83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02;p72">
              <a:extLst>
                <a:ext uri="{FF2B5EF4-FFF2-40B4-BE49-F238E27FC236}">
                  <a16:creationId xmlns:a16="http://schemas.microsoft.com/office/drawing/2014/main" id="{064472CC-7829-9EE1-3610-E51D1E23ED10}"/>
                </a:ext>
              </a:extLst>
            </p:cNvPr>
            <p:cNvSpPr/>
            <p:nvPr/>
          </p:nvSpPr>
          <p:spPr>
            <a:xfrm>
              <a:off x="4979550" y="2065250"/>
              <a:ext cx="214350" cy="167650"/>
            </a:xfrm>
            <a:custGeom>
              <a:avLst/>
              <a:gdLst/>
              <a:ahLst/>
              <a:cxnLst/>
              <a:rect l="l" t="t" r="r" b="b"/>
              <a:pathLst>
                <a:path w="8574" h="6706" fill="none" extrusionOk="0">
                  <a:moveTo>
                    <a:pt x="1" y="6705"/>
                  </a:moveTo>
                  <a:lnTo>
                    <a:pt x="8574" y="1"/>
                  </a:lnTo>
                </a:path>
              </a:pathLst>
            </a:custGeom>
            <a:noFill/>
            <a:ln w="8350"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03;p72">
              <a:extLst>
                <a:ext uri="{FF2B5EF4-FFF2-40B4-BE49-F238E27FC236}">
                  <a16:creationId xmlns:a16="http://schemas.microsoft.com/office/drawing/2014/main" id="{EE00E54A-21B9-7AEB-B9BA-896F4458A847}"/>
                </a:ext>
              </a:extLst>
            </p:cNvPr>
            <p:cNvSpPr/>
            <p:nvPr/>
          </p:nvSpPr>
          <p:spPr>
            <a:xfrm>
              <a:off x="5158025" y="2044000"/>
              <a:ext cx="316925" cy="355250"/>
            </a:xfrm>
            <a:custGeom>
              <a:avLst/>
              <a:gdLst/>
              <a:ahLst/>
              <a:cxnLst/>
              <a:rect l="l" t="t" r="r" b="b"/>
              <a:pathLst>
                <a:path w="12677" h="14210" extrusionOk="0">
                  <a:moveTo>
                    <a:pt x="1295" y="1"/>
                  </a:moveTo>
                  <a:cubicBezTo>
                    <a:pt x="1138" y="1"/>
                    <a:pt x="1006" y="38"/>
                    <a:pt x="901" y="117"/>
                  </a:cubicBezTo>
                  <a:cubicBezTo>
                    <a:pt x="0" y="817"/>
                    <a:pt x="1668" y="4520"/>
                    <a:pt x="4670" y="8356"/>
                  </a:cubicBezTo>
                  <a:cubicBezTo>
                    <a:pt x="7337" y="11822"/>
                    <a:pt x="10135" y="14210"/>
                    <a:pt x="11358" y="14210"/>
                  </a:cubicBezTo>
                  <a:cubicBezTo>
                    <a:pt x="11512" y="14210"/>
                    <a:pt x="11641" y="14172"/>
                    <a:pt x="11742" y="14093"/>
                  </a:cubicBezTo>
                  <a:cubicBezTo>
                    <a:pt x="12676" y="13360"/>
                    <a:pt x="11008" y="9690"/>
                    <a:pt x="8006" y="5821"/>
                  </a:cubicBezTo>
                  <a:cubicBezTo>
                    <a:pt x="5340" y="2385"/>
                    <a:pt x="2542" y="1"/>
                    <a:pt x="12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04;p72">
              <a:extLst>
                <a:ext uri="{FF2B5EF4-FFF2-40B4-BE49-F238E27FC236}">
                  <a16:creationId xmlns:a16="http://schemas.microsoft.com/office/drawing/2014/main" id="{C1C68278-BBE4-C746-1D2B-35DA1575FFCE}"/>
                </a:ext>
              </a:extLst>
            </p:cNvPr>
            <p:cNvSpPr/>
            <p:nvPr/>
          </p:nvSpPr>
          <p:spPr>
            <a:xfrm>
              <a:off x="5176375" y="2013550"/>
              <a:ext cx="327750" cy="362975"/>
            </a:xfrm>
            <a:custGeom>
              <a:avLst/>
              <a:gdLst/>
              <a:ahLst/>
              <a:cxnLst/>
              <a:rect l="l" t="t" r="r" b="b"/>
              <a:pathLst>
                <a:path w="13110" h="14519" extrusionOk="0">
                  <a:moveTo>
                    <a:pt x="3369" y="1"/>
                  </a:moveTo>
                  <a:lnTo>
                    <a:pt x="834" y="1969"/>
                  </a:lnTo>
                  <a:cubicBezTo>
                    <a:pt x="0" y="2569"/>
                    <a:pt x="1501" y="5905"/>
                    <a:pt x="4203" y="9341"/>
                  </a:cubicBezTo>
                  <a:cubicBezTo>
                    <a:pt x="6567" y="12414"/>
                    <a:pt x="9062" y="14518"/>
                    <a:pt x="10180" y="14518"/>
                  </a:cubicBezTo>
                  <a:cubicBezTo>
                    <a:pt x="10325" y="14518"/>
                    <a:pt x="10446" y="14483"/>
                    <a:pt x="10541" y="14411"/>
                  </a:cubicBezTo>
                  <a:lnTo>
                    <a:pt x="13110" y="12476"/>
                  </a:lnTo>
                  <a:lnTo>
                    <a:pt x="13110" y="12476"/>
                  </a:lnTo>
                  <a:cubicBezTo>
                    <a:pt x="13018" y="12542"/>
                    <a:pt x="12903" y="12573"/>
                    <a:pt x="12767" y="12573"/>
                  </a:cubicBezTo>
                  <a:cubicBezTo>
                    <a:pt x="11658" y="12573"/>
                    <a:pt x="9149" y="10463"/>
                    <a:pt x="6772" y="7372"/>
                  </a:cubicBezTo>
                  <a:cubicBezTo>
                    <a:pt x="4103" y="3903"/>
                    <a:pt x="2602" y="634"/>
                    <a:pt x="3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05;p72">
              <a:extLst>
                <a:ext uri="{FF2B5EF4-FFF2-40B4-BE49-F238E27FC236}">
                  <a16:creationId xmlns:a16="http://schemas.microsoft.com/office/drawing/2014/main" id="{58E2FF70-1AF1-5DDF-A42E-C8ABD67A2B21}"/>
                </a:ext>
              </a:extLst>
            </p:cNvPr>
            <p:cNvSpPr/>
            <p:nvPr/>
          </p:nvSpPr>
          <p:spPr>
            <a:xfrm>
              <a:off x="5239750" y="2011725"/>
              <a:ext cx="283550" cy="317225"/>
            </a:xfrm>
            <a:custGeom>
              <a:avLst/>
              <a:gdLst/>
              <a:ahLst/>
              <a:cxnLst/>
              <a:rect l="l" t="t" r="r" b="b"/>
              <a:pathLst>
                <a:path w="11342" h="12689" extrusionOk="0">
                  <a:moveTo>
                    <a:pt x="1190" y="1"/>
                  </a:moveTo>
                  <a:cubicBezTo>
                    <a:pt x="1048" y="1"/>
                    <a:pt x="928" y="35"/>
                    <a:pt x="834" y="107"/>
                  </a:cubicBezTo>
                  <a:cubicBezTo>
                    <a:pt x="0" y="741"/>
                    <a:pt x="1568" y="4043"/>
                    <a:pt x="4237" y="7479"/>
                  </a:cubicBezTo>
                  <a:cubicBezTo>
                    <a:pt x="6604" y="10556"/>
                    <a:pt x="9102" y="12689"/>
                    <a:pt x="10219" y="12689"/>
                  </a:cubicBezTo>
                  <a:cubicBezTo>
                    <a:pt x="10361" y="12689"/>
                    <a:pt x="10480" y="12654"/>
                    <a:pt x="10575" y="12582"/>
                  </a:cubicBezTo>
                  <a:cubicBezTo>
                    <a:pt x="11342" y="11949"/>
                    <a:pt x="9841" y="8646"/>
                    <a:pt x="7172" y="5211"/>
                  </a:cubicBezTo>
                  <a:cubicBezTo>
                    <a:pt x="4805" y="2133"/>
                    <a:pt x="2306" y="1"/>
                    <a:pt x="11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06;p72">
              <a:extLst>
                <a:ext uri="{FF2B5EF4-FFF2-40B4-BE49-F238E27FC236}">
                  <a16:creationId xmlns:a16="http://schemas.microsoft.com/office/drawing/2014/main" id="{50EE7D5E-0C85-1A21-4C4A-BEEEE7968496}"/>
                </a:ext>
              </a:extLst>
            </p:cNvPr>
            <p:cNvSpPr/>
            <p:nvPr/>
          </p:nvSpPr>
          <p:spPr>
            <a:xfrm>
              <a:off x="3978850" y="2509050"/>
              <a:ext cx="896500" cy="797150"/>
            </a:xfrm>
            <a:custGeom>
              <a:avLst/>
              <a:gdLst/>
              <a:ahLst/>
              <a:cxnLst/>
              <a:rect l="l" t="t" r="r" b="b"/>
              <a:pathLst>
                <a:path w="35860" h="31886" extrusionOk="0">
                  <a:moveTo>
                    <a:pt x="26815" y="1"/>
                  </a:moveTo>
                  <a:cubicBezTo>
                    <a:pt x="26719" y="1"/>
                    <a:pt x="26616" y="31"/>
                    <a:pt x="26519" y="95"/>
                  </a:cubicBezTo>
                  <a:lnTo>
                    <a:pt x="734" y="20109"/>
                  </a:lnTo>
                  <a:cubicBezTo>
                    <a:pt x="0" y="20710"/>
                    <a:pt x="1368" y="23812"/>
                    <a:pt x="3903" y="27047"/>
                  </a:cubicBezTo>
                  <a:cubicBezTo>
                    <a:pt x="6120" y="29886"/>
                    <a:pt x="8469" y="31885"/>
                    <a:pt x="9508" y="31885"/>
                  </a:cubicBezTo>
                  <a:cubicBezTo>
                    <a:pt x="9642" y="31885"/>
                    <a:pt x="9753" y="31852"/>
                    <a:pt x="9841" y="31784"/>
                  </a:cubicBezTo>
                  <a:lnTo>
                    <a:pt x="35592" y="11770"/>
                  </a:lnTo>
                  <a:cubicBezTo>
                    <a:pt x="35859" y="11570"/>
                    <a:pt x="35826" y="11169"/>
                    <a:pt x="35526" y="11036"/>
                  </a:cubicBezTo>
                  <a:cubicBezTo>
                    <a:pt x="34325" y="10469"/>
                    <a:pt x="32390" y="8701"/>
                    <a:pt x="30555" y="6299"/>
                  </a:cubicBezTo>
                  <a:cubicBezTo>
                    <a:pt x="28721" y="3931"/>
                    <a:pt x="27487" y="1663"/>
                    <a:pt x="27220" y="362"/>
                  </a:cubicBezTo>
                  <a:cubicBezTo>
                    <a:pt x="27197" y="135"/>
                    <a:pt x="27020" y="1"/>
                    <a:pt x="268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07;p72">
              <a:extLst>
                <a:ext uri="{FF2B5EF4-FFF2-40B4-BE49-F238E27FC236}">
                  <a16:creationId xmlns:a16="http://schemas.microsoft.com/office/drawing/2014/main" id="{27DFA66A-F7FC-05B3-0EC8-C902898494B7}"/>
                </a:ext>
              </a:extLst>
            </p:cNvPr>
            <p:cNvSpPr/>
            <p:nvPr/>
          </p:nvSpPr>
          <p:spPr>
            <a:xfrm>
              <a:off x="4783575" y="2337950"/>
              <a:ext cx="293575" cy="366950"/>
            </a:xfrm>
            <a:custGeom>
              <a:avLst/>
              <a:gdLst/>
              <a:ahLst/>
              <a:cxnLst/>
              <a:rect l="l" t="t" r="r" b="b"/>
              <a:pathLst>
                <a:path w="11743" h="14678" fill="none" extrusionOk="0">
                  <a:moveTo>
                    <a:pt x="902" y="0"/>
                  </a:moveTo>
                  <a:cubicBezTo>
                    <a:pt x="1" y="701"/>
                    <a:pt x="1669" y="4404"/>
                    <a:pt x="4671" y="8240"/>
                  </a:cubicBezTo>
                  <a:cubicBezTo>
                    <a:pt x="7673" y="12109"/>
                    <a:pt x="10842" y="14678"/>
                    <a:pt x="11743" y="13944"/>
                  </a:cubicBezTo>
                </a:path>
              </a:pathLst>
            </a:custGeom>
            <a:noFill/>
            <a:ln w="166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08;p72">
              <a:extLst>
                <a:ext uri="{FF2B5EF4-FFF2-40B4-BE49-F238E27FC236}">
                  <a16:creationId xmlns:a16="http://schemas.microsoft.com/office/drawing/2014/main" id="{7F94A3FE-6781-8D1E-9AA7-5CD8E337B802}"/>
                </a:ext>
              </a:extLst>
            </p:cNvPr>
            <p:cNvSpPr/>
            <p:nvPr/>
          </p:nvSpPr>
          <p:spPr>
            <a:xfrm>
              <a:off x="3780375" y="3116000"/>
              <a:ext cx="294400" cy="366950"/>
            </a:xfrm>
            <a:custGeom>
              <a:avLst/>
              <a:gdLst/>
              <a:ahLst/>
              <a:cxnLst/>
              <a:rect l="l" t="t" r="r" b="b"/>
              <a:pathLst>
                <a:path w="11776" h="14678" fill="none" extrusionOk="0">
                  <a:moveTo>
                    <a:pt x="934" y="1"/>
                  </a:moveTo>
                  <a:cubicBezTo>
                    <a:pt x="0" y="735"/>
                    <a:pt x="1668" y="4437"/>
                    <a:pt x="4670" y="8273"/>
                  </a:cubicBezTo>
                  <a:cubicBezTo>
                    <a:pt x="7672" y="12143"/>
                    <a:pt x="10841" y="14678"/>
                    <a:pt x="11775" y="13977"/>
                  </a:cubicBezTo>
                </a:path>
              </a:pathLst>
            </a:custGeom>
            <a:noFill/>
            <a:ln w="166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09;p72">
              <a:extLst>
                <a:ext uri="{FF2B5EF4-FFF2-40B4-BE49-F238E27FC236}">
                  <a16:creationId xmlns:a16="http://schemas.microsoft.com/office/drawing/2014/main" id="{A476BD88-7304-9E90-0556-975ECD700CD5}"/>
                </a:ext>
              </a:extLst>
            </p:cNvPr>
            <p:cNvSpPr/>
            <p:nvPr/>
          </p:nvSpPr>
          <p:spPr>
            <a:xfrm>
              <a:off x="2949775" y="3530475"/>
              <a:ext cx="657175" cy="549575"/>
            </a:xfrm>
            <a:custGeom>
              <a:avLst/>
              <a:gdLst/>
              <a:ahLst/>
              <a:cxnLst/>
              <a:rect l="l" t="t" r="r" b="b"/>
              <a:pathLst>
                <a:path w="26287" h="21983" extrusionOk="0">
                  <a:moveTo>
                    <a:pt x="23251" y="0"/>
                  </a:moveTo>
                  <a:lnTo>
                    <a:pt x="1" y="18047"/>
                  </a:lnTo>
                  <a:lnTo>
                    <a:pt x="3069" y="21983"/>
                  </a:lnTo>
                  <a:lnTo>
                    <a:pt x="26286" y="3903"/>
                  </a:lnTo>
                  <a:lnTo>
                    <a:pt x="232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610;p72">
              <a:extLst>
                <a:ext uri="{FF2B5EF4-FFF2-40B4-BE49-F238E27FC236}">
                  <a16:creationId xmlns:a16="http://schemas.microsoft.com/office/drawing/2014/main" id="{6783DFA9-1E47-B5DA-CFC6-08FCE8373AD6}"/>
                </a:ext>
              </a:extLst>
            </p:cNvPr>
            <p:cNvSpPr/>
            <p:nvPr/>
          </p:nvSpPr>
          <p:spPr>
            <a:xfrm>
              <a:off x="3206625" y="3530475"/>
              <a:ext cx="400325" cy="350275"/>
            </a:xfrm>
            <a:custGeom>
              <a:avLst/>
              <a:gdLst/>
              <a:ahLst/>
              <a:cxnLst/>
              <a:rect l="l" t="t" r="r" b="b"/>
              <a:pathLst>
                <a:path w="16013" h="14011" extrusionOk="0">
                  <a:moveTo>
                    <a:pt x="12943" y="0"/>
                  </a:moveTo>
                  <a:lnTo>
                    <a:pt x="1" y="10074"/>
                  </a:lnTo>
                  <a:cubicBezTo>
                    <a:pt x="22" y="10059"/>
                    <a:pt x="49" y="10051"/>
                    <a:pt x="81" y="10051"/>
                  </a:cubicBezTo>
                  <a:cubicBezTo>
                    <a:pt x="394" y="10051"/>
                    <a:pt x="1178" y="10770"/>
                    <a:pt x="1935" y="11709"/>
                  </a:cubicBezTo>
                  <a:cubicBezTo>
                    <a:pt x="2769" y="12743"/>
                    <a:pt x="3236" y="13777"/>
                    <a:pt x="3036" y="14010"/>
                  </a:cubicBezTo>
                  <a:lnTo>
                    <a:pt x="16012" y="3903"/>
                  </a:lnTo>
                  <a:lnTo>
                    <a:pt x="129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611;p72">
              <a:extLst>
                <a:ext uri="{FF2B5EF4-FFF2-40B4-BE49-F238E27FC236}">
                  <a16:creationId xmlns:a16="http://schemas.microsoft.com/office/drawing/2014/main" id="{3BAC51EB-21DA-264E-2616-3133D05DC5B8}"/>
                </a:ext>
              </a:extLst>
            </p:cNvPr>
            <p:cNvSpPr/>
            <p:nvPr/>
          </p:nvSpPr>
          <p:spPr>
            <a:xfrm>
              <a:off x="3199950" y="3781700"/>
              <a:ext cx="87600" cy="99450"/>
            </a:xfrm>
            <a:custGeom>
              <a:avLst/>
              <a:gdLst/>
              <a:ahLst/>
              <a:cxnLst/>
              <a:rect l="l" t="t" r="r" b="b"/>
              <a:pathLst>
                <a:path w="3504" h="3978" extrusionOk="0">
                  <a:moveTo>
                    <a:pt x="364" y="1"/>
                  </a:moveTo>
                  <a:cubicBezTo>
                    <a:pt x="327" y="1"/>
                    <a:pt x="294" y="9"/>
                    <a:pt x="268" y="25"/>
                  </a:cubicBezTo>
                  <a:cubicBezTo>
                    <a:pt x="1" y="292"/>
                    <a:pt x="501" y="1293"/>
                    <a:pt x="1302" y="2327"/>
                  </a:cubicBezTo>
                  <a:cubicBezTo>
                    <a:pt x="2098" y="3307"/>
                    <a:pt x="2866" y="3978"/>
                    <a:pt x="3219" y="3978"/>
                  </a:cubicBezTo>
                  <a:cubicBezTo>
                    <a:pt x="3250" y="3978"/>
                    <a:pt x="3279" y="3972"/>
                    <a:pt x="3303" y="3961"/>
                  </a:cubicBezTo>
                  <a:cubicBezTo>
                    <a:pt x="3503" y="3728"/>
                    <a:pt x="3036" y="2727"/>
                    <a:pt x="2202" y="1660"/>
                  </a:cubicBezTo>
                  <a:cubicBezTo>
                    <a:pt x="1511" y="668"/>
                    <a:pt x="711" y="1"/>
                    <a:pt x="3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612;p72">
              <a:extLst>
                <a:ext uri="{FF2B5EF4-FFF2-40B4-BE49-F238E27FC236}">
                  <a16:creationId xmlns:a16="http://schemas.microsoft.com/office/drawing/2014/main" id="{A93A1963-F6CD-D354-A95F-B6C4763301B0}"/>
                </a:ext>
              </a:extLst>
            </p:cNvPr>
            <p:cNvSpPr/>
            <p:nvPr/>
          </p:nvSpPr>
          <p:spPr>
            <a:xfrm>
              <a:off x="3049850" y="4022500"/>
              <a:ext cx="20050" cy="24200"/>
            </a:xfrm>
            <a:custGeom>
              <a:avLst/>
              <a:gdLst/>
              <a:ahLst/>
              <a:cxnLst/>
              <a:rect l="l" t="t" r="r" b="b"/>
              <a:pathLst>
                <a:path w="802" h="968" fill="none" extrusionOk="0">
                  <a:moveTo>
                    <a:pt x="801" y="967"/>
                  </a:moveTo>
                  <a:lnTo>
                    <a:pt x="0" y="0"/>
                  </a:lnTo>
                </a:path>
              </a:pathLst>
            </a:custGeom>
            <a:noFill/>
            <a:ln w="8350" cap="flat" cmpd="sng">
              <a:solidFill>
                <a:srgbClr val="30424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613;p72">
              <a:extLst>
                <a:ext uri="{FF2B5EF4-FFF2-40B4-BE49-F238E27FC236}">
                  <a16:creationId xmlns:a16="http://schemas.microsoft.com/office/drawing/2014/main" id="{B455EE54-6659-DAAF-F988-5C94ABC0C89A}"/>
                </a:ext>
              </a:extLst>
            </p:cNvPr>
            <p:cNvSpPr/>
            <p:nvPr/>
          </p:nvSpPr>
          <p:spPr>
            <a:xfrm>
              <a:off x="3174950" y="3924925"/>
              <a:ext cx="18350" cy="24200"/>
            </a:xfrm>
            <a:custGeom>
              <a:avLst/>
              <a:gdLst/>
              <a:ahLst/>
              <a:cxnLst/>
              <a:rect l="l" t="t" r="r" b="b"/>
              <a:pathLst>
                <a:path w="734" h="968" fill="none" extrusionOk="0">
                  <a:moveTo>
                    <a:pt x="734" y="968"/>
                  </a:moveTo>
                  <a:lnTo>
                    <a:pt x="0" y="0"/>
                  </a:lnTo>
                </a:path>
              </a:pathLst>
            </a:custGeom>
            <a:noFill/>
            <a:ln w="8350" cap="flat" cmpd="sng">
              <a:solidFill>
                <a:srgbClr val="30424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614;p72">
              <a:extLst>
                <a:ext uri="{FF2B5EF4-FFF2-40B4-BE49-F238E27FC236}">
                  <a16:creationId xmlns:a16="http://schemas.microsoft.com/office/drawing/2014/main" id="{1A84F2E2-014E-691A-6F38-B3D7CFAF695F}"/>
                </a:ext>
              </a:extLst>
            </p:cNvPr>
            <p:cNvSpPr/>
            <p:nvPr/>
          </p:nvSpPr>
          <p:spPr>
            <a:xfrm>
              <a:off x="3300025" y="3828175"/>
              <a:ext cx="18375" cy="24225"/>
            </a:xfrm>
            <a:custGeom>
              <a:avLst/>
              <a:gdLst/>
              <a:ahLst/>
              <a:cxnLst/>
              <a:rect l="l" t="t" r="r" b="b"/>
              <a:pathLst>
                <a:path w="735" h="969" fill="none" extrusionOk="0">
                  <a:moveTo>
                    <a:pt x="734" y="968"/>
                  </a:moveTo>
                  <a:lnTo>
                    <a:pt x="1" y="1"/>
                  </a:lnTo>
                </a:path>
              </a:pathLst>
            </a:custGeom>
            <a:noFill/>
            <a:ln w="8350" cap="flat" cmpd="sng">
              <a:solidFill>
                <a:srgbClr val="30424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615;p72">
              <a:extLst>
                <a:ext uri="{FF2B5EF4-FFF2-40B4-BE49-F238E27FC236}">
                  <a16:creationId xmlns:a16="http://schemas.microsoft.com/office/drawing/2014/main" id="{DFE46BE6-4838-7F6B-7429-7381F1920B12}"/>
                </a:ext>
              </a:extLst>
            </p:cNvPr>
            <p:cNvSpPr/>
            <p:nvPr/>
          </p:nvSpPr>
          <p:spPr>
            <a:xfrm>
              <a:off x="3424275" y="3731450"/>
              <a:ext cx="19225" cy="23375"/>
            </a:xfrm>
            <a:custGeom>
              <a:avLst/>
              <a:gdLst/>
              <a:ahLst/>
              <a:cxnLst/>
              <a:rect l="l" t="t" r="r" b="b"/>
              <a:pathLst>
                <a:path w="769" h="935" fill="none" extrusionOk="0">
                  <a:moveTo>
                    <a:pt x="768" y="934"/>
                  </a:moveTo>
                  <a:lnTo>
                    <a:pt x="1" y="0"/>
                  </a:lnTo>
                </a:path>
              </a:pathLst>
            </a:custGeom>
            <a:noFill/>
            <a:ln w="8350" cap="flat" cmpd="sng">
              <a:solidFill>
                <a:srgbClr val="30424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616;p72">
              <a:extLst>
                <a:ext uri="{FF2B5EF4-FFF2-40B4-BE49-F238E27FC236}">
                  <a16:creationId xmlns:a16="http://schemas.microsoft.com/office/drawing/2014/main" id="{A18ABFFA-F8C4-3539-73D1-CD2303A78B96}"/>
                </a:ext>
              </a:extLst>
            </p:cNvPr>
            <p:cNvSpPr/>
            <p:nvPr/>
          </p:nvSpPr>
          <p:spPr>
            <a:xfrm>
              <a:off x="3549375" y="3633875"/>
              <a:ext cx="19200" cy="24200"/>
            </a:xfrm>
            <a:custGeom>
              <a:avLst/>
              <a:gdLst/>
              <a:ahLst/>
              <a:cxnLst/>
              <a:rect l="l" t="t" r="r" b="b"/>
              <a:pathLst>
                <a:path w="768" h="968" fill="none" extrusionOk="0">
                  <a:moveTo>
                    <a:pt x="768" y="968"/>
                  </a:moveTo>
                  <a:lnTo>
                    <a:pt x="0" y="1"/>
                  </a:lnTo>
                </a:path>
              </a:pathLst>
            </a:custGeom>
            <a:noFill/>
            <a:ln w="8350" cap="flat" cmpd="sng">
              <a:solidFill>
                <a:srgbClr val="30424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617;p72">
              <a:extLst>
                <a:ext uri="{FF2B5EF4-FFF2-40B4-BE49-F238E27FC236}">
                  <a16:creationId xmlns:a16="http://schemas.microsoft.com/office/drawing/2014/main" id="{36EAE8E3-F8E3-9D8D-CB77-4CE055882B99}"/>
                </a:ext>
              </a:extLst>
            </p:cNvPr>
            <p:cNvSpPr/>
            <p:nvPr/>
          </p:nvSpPr>
          <p:spPr>
            <a:xfrm>
              <a:off x="2992300" y="3948275"/>
              <a:ext cx="20050" cy="25025"/>
            </a:xfrm>
            <a:custGeom>
              <a:avLst/>
              <a:gdLst/>
              <a:ahLst/>
              <a:cxnLst/>
              <a:rect l="l" t="t" r="r" b="b"/>
              <a:pathLst>
                <a:path w="802" h="1001" fill="none" extrusionOk="0">
                  <a:moveTo>
                    <a:pt x="801" y="1001"/>
                  </a:moveTo>
                  <a:lnTo>
                    <a:pt x="1" y="0"/>
                  </a:lnTo>
                </a:path>
              </a:pathLst>
            </a:custGeom>
            <a:noFill/>
            <a:ln w="8350" cap="flat" cmpd="sng">
              <a:solidFill>
                <a:srgbClr val="30424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618;p72">
              <a:extLst>
                <a:ext uri="{FF2B5EF4-FFF2-40B4-BE49-F238E27FC236}">
                  <a16:creationId xmlns:a16="http://schemas.microsoft.com/office/drawing/2014/main" id="{13AA90D3-1C8F-74DB-2F5A-633B52C1EC91}"/>
                </a:ext>
              </a:extLst>
            </p:cNvPr>
            <p:cNvSpPr/>
            <p:nvPr/>
          </p:nvSpPr>
          <p:spPr>
            <a:xfrm>
              <a:off x="3117400" y="3851525"/>
              <a:ext cx="20025" cy="25050"/>
            </a:xfrm>
            <a:custGeom>
              <a:avLst/>
              <a:gdLst/>
              <a:ahLst/>
              <a:cxnLst/>
              <a:rect l="l" t="t" r="r" b="b"/>
              <a:pathLst>
                <a:path w="801" h="1002" fill="none" extrusionOk="0">
                  <a:moveTo>
                    <a:pt x="801" y="1002"/>
                  </a:moveTo>
                  <a:lnTo>
                    <a:pt x="0" y="1"/>
                  </a:lnTo>
                </a:path>
              </a:pathLst>
            </a:custGeom>
            <a:noFill/>
            <a:ln w="8350" cap="flat" cmpd="sng">
              <a:solidFill>
                <a:srgbClr val="30424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619;p72">
              <a:extLst>
                <a:ext uri="{FF2B5EF4-FFF2-40B4-BE49-F238E27FC236}">
                  <a16:creationId xmlns:a16="http://schemas.microsoft.com/office/drawing/2014/main" id="{589ED940-771E-1E55-1F4D-3F8BAB50C002}"/>
                </a:ext>
              </a:extLst>
            </p:cNvPr>
            <p:cNvSpPr/>
            <p:nvPr/>
          </p:nvSpPr>
          <p:spPr>
            <a:xfrm>
              <a:off x="3242475" y="3753975"/>
              <a:ext cx="19225" cy="25025"/>
            </a:xfrm>
            <a:custGeom>
              <a:avLst/>
              <a:gdLst/>
              <a:ahLst/>
              <a:cxnLst/>
              <a:rect l="l" t="t" r="r" b="b"/>
              <a:pathLst>
                <a:path w="769" h="1001" fill="none" extrusionOk="0">
                  <a:moveTo>
                    <a:pt x="768" y="1001"/>
                  </a:moveTo>
                  <a:lnTo>
                    <a:pt x="1" y="0"/>
                  </a:lnTo>
                </a:path>
              </a:pathLst>
            </a:custGeom>
            <a:noFill/>
            <a:ln w="8350" cap="flat" cmpd="sng">
              <a:solidFill>
                <a:srgbClr val="30424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620;p72">
              <a:extLst>
                <a:ext uri="{FF2B5EF4-FFF2-40B4-BE49-F238E27FC236}">
                  <a16:creationId xmlns:a16="http://schemas.microsoft.com/office/drawing/2014/main" id="{BAF99CB8-958B-9A00-392D-5D45DC0AACED}"/>
                </a:ext>
              </a:extLst>
            </p:cNvPr>
            <p:cNvSpPr/>
            <p:nvPr/>
          </p:nvSpPr>
          <p:spPr>
            <a:xfrm>
              <a:off x="3367575" y="3657225"/>
              <a:ext cx="19200" cy="25050"/>
            </a:xfrm>
            <a:custGeom>
              <a:avLst/>
              <a:gdLst/>
              <a:ahLst/>
              <a:cxnLst/>
              <a:rect l="l" t="t" r="r" b="b"/>
              <a:pathLst>
                <a:path w="768" h="1002" fill="none" extrusionOk="0">
                  <a:moveTo>
                    <a:pt x="768" y="1001"/>
                  </a:moveTo>
                  <a:lnTo>
                    <a:pt x="1" y="1"/>
                  </a:lnTo>
                </a:path>
              </a:pathLst>
            </a:custGeom>
            <a:noFill/>
            <a:ln w="8350" cap="flat" cmpd="sng">
              <a:solidFill>
                <a:srgbClr val="30424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621;p72">
              <a:extLst>
                <a:ext uri="{FF2B5EF4-FFF2-40B4-BE49-F238E27FC236}">
                  <a16:creationId xmlns:a16="http://schemas.microsoft.com/office/drawing/2014/main" id="{6787A71C-A34A-971A-FD3E-E11D68EE377C}"/>
                </a:ext>
              </a:extLst>
            </p:cNvPr>
            <p:cNvSpPr/>
            <p:nvPr/>
          </p:nvSpPr>
          <p:spPr>
            <a:xfrm>
              <a:off x="3491825" y="3560500"/>
              <a:ext cx="20050" cy="25025"/>
            </a:xfrm>
            <a:custGeom>
              <a:avLst/>
              <a:gdLst/>
              <a:ahLst/>
              <a:cxnLst/>
              <a:rect l="l" t="t" r="r" b="b"/>
              <a:pathLst>
                <a:path w="802" h="1001" fill="none" extrusionOk="0">
                  <a:moveTo>
                    <a:pt x="801" y="1001"/>
                  </a:moveTo>
                  <a:lnTo>
                    <a:pt x="1" y="0"/>
                  </a:lnTo>
                </a:path>
              </a:pathLst>
            </a:custGeom>
            <a:noFill/>
            <a:ln w="8350" cap="flat" cmpd="sng">
              <a:solidFill>
                <a:srgbClr val="30424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622;p72">
              <a:extLst>
                <a:ext uri="{FF2B5EF4-FFF2-40B4-BE49-F238E27FC236}">
                  <a16:creationId xmlns:a16="http://schemas.microsoft.com/office/drawing/2014/main" id="{045AACE0-6262-287D-1B72-72A6C61451CE}"/>
                </a:ext>
              </a:extLst>
            </p:cNvPr>
            <p:cNvSpPr/>
            <p:nvPr/>
          </p:nvSpPr>
          <p:spPr>
            <a:xfrm>
              <a:off x="4213175" y="3017600"/>
              <a:ext cx="67575" cy="81750"/>
            </a:xfrm>
            <a:custGeom>
              <a:avLst/>
              <a:gdLst/>
              <a:ahLst/>
              <a:cxnLst/>
              <a:rect l="l" t="t" r="r" b="b"/>
              <a:pathLst>
                <a:path w="2703" h="3270" extrusionOk="0">
                  <a:moveTo>
                    <a:pt x="368" y="1"/>
                  </a:moveTo>
                  <a:lnTo>
                    <a:pt x="1" y="267"/>
                  </a:lnTo>
                  <a:lnTo>
                    <a:pt x="2336" y="3270"/>
                  </a:lnTo>
                  <a:lnTo>
                    <a:pt x="2703" y="3003"/>
                  </a:lnTo>
                  <a:lnTo>
                    <a:pt x="3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623;p72">
              <a:extLst>
                <a:ext uri="{FF2B5EF4-FFF2-40B4-BE49-F238E27FC236}">
                  <a16:creationId xmlns:a16="http://schemas.microsoft.com/office/drawing/2014/main" id="{422680F5-3E67-6A23-7AED-9BCDBF0EA1DA}"/>
                </a:ext>
              </a:extLst>
            </p:cNvPr>
            <p:cNvSpPr/>
            <p:nvPr/>
          </p:nvSpPr>
          <p:spPr>
            <a:xfrm>
              <a:off x="4239025" y="2959225"/>
              <a:ext cx="115125" cy="119275"/>
            </a:xfrm>
            <a:custGeom>
              <a:avLst/>
              <a:gdLst/>
              <a:ahLst/>
              <a:cxnLst/>
              <a:rect l="l" t="t" r="r" b="b"/>
              <a:pathLst>
                <a:path w="4605" h="4771" extrusionOk="0">
                  <a:moveTo>
                    <a:pt x="2269" y="1"/>
                  </a:moveTo>
                  <a:lnTo>
                    <a:pt x="1902" y="267"/>
                  </a:lnTo>
                  <a:lnTo>
                    <a:pt x="2836" y="1535"/>
                  </a:lnTo>
                  <a:cubicBezTo>
                    <a:pt x="3236" y="2002"/>
                    <a:pt x="3503" y="2369"/>
                    <a:pt x="3837" y="2736"/>
                  </a:cubicBezTo>
                  <a:cubicBezTo>
                    <a:pt x="3470" y="2569"/>
                    <a:pt x="3070" y="2369"/>
                    <a:pt x="2569" y="2202"/>
                  </a:cubicBezTo>
                  <a:lnTo>
                    <a:pt x="434" y="1435"/>
                  </a:lnTo>
                  <a:lnTo>
                    <a:pt x="1" y="1769"/>
                  </a:lnTo>
                  <a:lnTo>
                    <a:pt x="2336" y="4771"/>
                  </a:lnTo>
                  <a:lnTo>
                    <a:pt x="2769" y="4404"/>
                  </a:lnTo>
                  <a:lnTo>
                    <a:pt x="1769" y="3103"/>
                  </a:lnTo>
                  <a:cubicBezTo>
                    <a:pt x="1402" y="2602"/>
                    <a:pt x="1102" y="2269"/>
                    <a:pt x="768" y="1902"/>
                  </a:cubicBezTo>
                  <a:lnTo>
                    <a:pt x="768" y="1902"/>
                  </a:lnTo>
                  <a:cubicBezTo>
                    <a:pt x="1168" y="2102"/>
                    <a:pt x="1635" y="2336"/>
                    <a:pt x="2102" y="2502"/>
                  </a:cubicBezTo>
                  <a:lnTo>
                    <a:pt x="4237" y="3270"/>
                  </a:lnTo>
                  <a:lnTo>
                    <a:pt x="4604" y="3003"/>
                  </a:lnTo>
                  <a:lnTo>
                    <a:pt x="226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624;p72">
              <a:extLst>
                <a:ext uri="{FF2B5EF4-FFF2-40B4-BE49-F238E27FC236}">
                  <a16:creationId xmlns:a16="http://schemas.microsoft.com/office/drawing/2014/main" id="{D6D12611-F64B-B9CB-5DF4-63E6832B082B}"/>
                </a:ext>
              </a:extLst>
            </p:cNvPr>
            <p:cNvSpPr/>
            <p:nvPr/>
          </p:nvSpPr>
          <p:spPr>
            <a:xfrm>
              <a:off x="4314075" y="2919200"/>
              <a:ext cx="90925" cy="102600"/>
            </a:xfrm>
            <a:custGeom>
              <a:avLst/>
              <a:gdLst/>
              <a:ahLst/>
              <a:cxnLst/>
              <a:rect l="l" t="t" r="r" b="b"/>
              <a:pathLst>
                <a:path w="3637" h="4104" extrusionOk="0">
                  <a:moveTo>
                    <a:pt x="1502" y="0"/>
                  </a:moveTo>
                  <a:cubicBezTo>
                    <a:pt x="1302" y="34"/>
                    <a:pt x="1002" y="134"/>
                    <a:pt x="735" y="367"/>
                  </a:cubicBezTo>
                  <a:cubicBezTo>
                    <a:pt x="134" y="834"/>
                    <a:pt x="1" y="1502"/>
                    <a:pt x="401" y="1969"/>
                  </a:cubicBezTo>
                  <a:cubicBezTo>
                    <a:pt x="597" y="2242"/>
                    <a:pt x="849" y="2355"/>
                    <a:pt x="1146" y="2355"/>
                  </a:cubicBezTo>
                  <a:cubicBezTo>
                    <a:pt x="1355" y="2355"/>
                    <a:pt x="1587" y="2299"/>
                    <a:pt x="1836" y="2202"/>
                  </a:cubicBezTo>
                  <a:cubicBezTo>
                    <a:pt x="2044" y="2141"/>
                    <a:pt x="2211" y="2111"/>
                    <a:pt x="2351" y="2111"/>
                  </a:cubicBezTo>
                  <a:cubicBezTo>
                    <a:pt x="2594" y="2111"/>
                    <a:pt x="2755" y="2200"/>
                    <a:pt x="2903" y="2369"/>
                  </a:cubicBezTo>
                  <a:cubicBezTo>
                    <a:pt x="3136" y="2669"/>
                    <a:pt x="3070" y="3103"/>
                    <a:pt x="2669" y="3370"/>
                  </a:cubicBezTo>
                  <a:cubicBezTo>
                    <a:pt x="2436" y="3603"/>
                    <a:pt x="2102" y="3670"/>
                    <a:pt x="1836" y="3703"/>
                  </a:cubicBezTo>
                  <a:lnTo>
                    <a:pt x="1969" y="4103"/>
                  </a:lnTo>
                  <a:cubicBezTo>
                    <a:pt x="2236" y="4037"/>
                    <a:pt x="2603" y="3870"/>
                    <a:pt x="2903" y="3670"/>
                  </a:cubicBezTo>
                  <a:cubicBezTo>
                    <a:pt x="3603" y="3136"/>
                    <a:pt x="3637" y="2469"/>
                    <a:pt x="3270" y="2002"/>
                  </a:cubicBezTo>
                  <a:cubicBezTo>
                    <a:pt x="3060" y="1708"/>
                    <a:pt x="2797" y="1586"/>
                    <a:pt x="2464" y="1586"/>
                  </a:cubicBezTo>
                  <a:cubicBezTo>
                    <a:pt x="2268" y="1586"/>
                    <a:pt x="2049" y="1628"/>
                    <a:pt x="1802" y="1702"/>
                  </a:cubicBezTo>
                  <a:cubicBezTo>
                    <a:pt x="1567" y="1775"/>
                    <a:pt x="1376" y="1816"/>
                    <a:pt x="1220" y="1816"/>
                  </a:cubicBezTo>
                  <a:cubicBezTo>
                    <a:pt x="1023" y="1816"/>
                    <a:pt x="880" y="1751"/>
                    <a:pt x="768" y="1602"/>
                  </a:cubicBezTo>
                  <a:cubicBezTo>
                    <a:pt x="601" y="1368"/>
                    <a:pt x="568" y="1035"/>
                    <a:pt x="968" y="701"/>
                  </a:cubicBezTo>
                  <a:cubicBezTo>
                    <a:pt x="1235" y="501"/>
                    <a:pt x="1502" y="467"/>
                    <a:pt x="1635" y="434"/>
                  </a:cubicBezTo>
                  <a:lnTo>
                    <a:pt x="150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625;p72">
              <a:extLst>
                <a:ext uri="{FF2B5EF4-FFF2-40B4-BE49-F238E27FC236}">
                  <a16:creationId xmlns:a16="http://schemas.microsoft.com/office/drawing/2014/main" id="{D483B140-3DE1-A524-24DD-20C0B375C736}"/>
                </a:ext>
              </a:extLst>
            </p:cNvPr>
            <p:cNvSpPr/>
            <p:nvPr/>
          </p:nvSpPr>
          <p:spPr>
            <a:xfrm>
              <a:off x="4367450" y="2861650"/>
              <a:ext cx="107600" cy="106350"/>
            </a:xfrm>
            <a:custGeom>
              <a:avLst/>
              <a:gdLst/>
              <a:ahLst/>
              <a:cxnLst/>
              <a:rect l="l" t="t" r="r" b="b"/>
              <a:pathLst>
                <a:path w="4304" h="4254" extrusionOk="0">
                  <a:moveTo>
                    <a:pt x="2202" y="1"/>
                  </a:moveTo>
                  <a:lnTo>
                    <a:pt x="1835" y="301"/>
                  </a:lnTo>
                  <a:lnTo>
                    <a:pt x="3203" y="2102"/>
                  </a:lnTo>
                  <a:cubicBezTo>
                    <a:pt x="3703" y="2769"/>
                    <a:pt x="3670" y="3303"/>
                    <a:pt x="3203" y="3637"/>
                  </a:cubicBezTo>
                  <a:cubicBezTo>
                    <a:pt x="3052" y="3750"/>
                    <a:pt x="2886" y="3816"/>
                    <a:pt x="2709" y="3816"/>
                  </a:cubicBezTo>
                  <a:cubicBezTo>
                    <a:pt x="2419" y="3816"/>
                    <a:pt x="2100" y="3639"/>
                    <a:pt x="1769" y="3203"/>
                  </a:cubicBezTo>
                  <a:lnTo>
                    <a:pt x="368" y="1435"/>
                  </a:lnTo>
                  <a:lnTo>
                    <a:pt x="1" y="1702"/>
                  </a:lnTo>
                  <a:lnTo>
                    <a:pt x="1368" y="3470"/>
                  </a:lnTo>
                  <a:cubicBezTo>
                    <a:pt x="1812" y="4029"/>
                    <a:pt x="2233" y="4254"/>
                    <a:pt x="2632" y="4254"/>
                  </a:cubicBezTo>
                  <a:cubicBezTo>
                    <a:pt x="2923" y="4254"/>
                    <a:pt x="3202" y="4134"/>
                    <a:pt x="3470" y="3937"/>
                  </a:cubicBezTo>
                  <a:cubicBezTo>
                    <a:pt x="4137" y="3437"/>
                    <a:pt x="4304" y="2669"/>
                    <a:pt x="3570" y="1769"/>
                  </a:cubicBezTo>
                  <a:lnTo>
                    <a:pt x="220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626;p72">
              <a:extLst>
                <a:ext uri="{FF2B5EF4-FFF2-40B4-BE49-F238E27FC236}">
                  <a16:creationId xmlns:a16="http://schemas.microsoft.com/office/drawing/2014/main" id="{5FBD8E06-B709-F7E5-F1D1-D8397465F8BD}"/>
                </a:ext>
              </a:extLst>
            </p:cNvPr>
            <p:cNvSpPr/>
            <p:nvPr/>
          </p:nvSpPr>
          <p:spPr>
            <a:xfrm>
              <a:off x="4439175" y="2842475"/>
              <a:ext cx="100100" cy="81750"/>
            </a:xfrm>
            <a:custGeom>
              <a:avLst/>
              <a:gdLst/>
              <a:ahLst/>
              <a:cxnLst/>
              <a:rect l="l" t="t" r="r" b="b"/>
              <a:pathLst>
                <a:path w="4004" h="3270" extrusionOk="0">
                  <a:moveTo>
                    <a:pt x="367" y="1"/>
                  </a:moveTo>
                  <a:lnTo>
                    <a:pt x="0" y="267"/>
                  </a:lnTo>
                  <a:lnTo>
                    <a:pt x="2335" y="3270"/>
                  </a:lnTo>
                  <a:lnTo>
                    <a:pt x="4003" y="2002"/>
                  </a:lnTo>
                  <a:lnTo>
                    <a:pt x="3770" y="1668"/>
                  </a:lnTo>
                  <a:lnTo>
                    <a:pt x="2469" y="2669"/>
                  </a:lnTo>
                  <a:lnTo>
                    <a:pt x="3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627;p72">
              <a:extLst>
                <a:ext uri="{FF2B5EF4-FFF2-40B4-BE49-F238E27FC236}">
                  <a16:creationId xmlns:a16="http://schemas.microsoft.com/office/drawing/2014/main" id="{3EEEAFDA-4FAA-C30A-FA5D-C2FCA0D8CFE2}"/>
                </a:ext>
              </a:extLst>
            </p:cNvPr>
            <p:cNvSpPr/>
            <p:nvPr/>
          </p:nvSpPr>
          <p:spPr>
            <a:xfrm>
              <a:off x="4492550" y="2800775"/>
              <a:ext cx="67575" cy="81750"/>
            </a:xfrm>
            <a:custGeom>
              <a:avLst/>
              <a:gdLst/>
              <a:ahLst/>
              <a:cxnLst/>
              <a:rect l="l" t="t" r="r" b="b"/>
              <a:pathLst>
                <a:path w="2703" h="3270" extrusionOk="0">
                  <a:moveTo>
                    <a:pt x="367" y="1"/>
                  </a:moveTo>
                  <a:lnTo>
                    <a:pt x="0" y="268"/>
                  </a:lnTo>
                  <a:lnTo>
                    <a:pt x="2335" y="3270"/>
                  </a:lnTo>
                  <a:lnTo>
                    <a:pt x="2702" y="3003"/>
                  </a:lnTo>
                  <a:lnTo>
                    <a:pt x="3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628;p72">
              <a:extLst>
                <a:ext uri="{FF2B5EF4-FFF2-40B4-BE49-F238E27FC236}">
                  <a16:creationId xmlns:a16="http://schemas.microsoft.com/office/drawing/2014/main" id="{FC306EA7-F575-D8FF-09A2-5093972A1326}"/>
                </a:ext>
              </a:extLst>
            </p:cNvPr>
            <p:cNvSpPr/>
            <p:nvPr/>
          </p:nvSpPr>
          <p:spPr>
            <a:xfrm>
              <a:off x="4518400" y="2743250"/>
              <a:ext cx="115100" cy="120100"/>
            </a:xfrm>
            <a:custGeom>
              <a:avLst/>
              <a:gdLst/>
              <a:ahLst/>
              <a:cxnLst/>
              <a:rect l="l" t="t" r="r" b="b"/>
              <a:pathLst>
                <a:path w="4604" h="4804" extrusionOk="0">
                  <a:moveTo>
                    <a:pt x="2269" y="0"/>
                  </a:moveTo>
                  <a:lnTo>
                    <a:pt x="1902" y="300"/>
                  </a:lnTo>
                  <a:lnTo>
                    <a:pt x="2836" y="1534"/>
                  </a:lnTo>
                  <a:cubicBezTo>
                    <a:pt x="3236" y="2001"/>
                    <a:pt x="3503" y="2368"/>
                    <a:pt x="3836" y="2735"/>
                  </a:cubicBezTo>
                  <a:cubicBezTo>
                    <a:pt x="3470" y="2569"/>
                    <a:pt x="3036" y="2368"/>
                    <a:pt x="2536" y="2202"/>
                  </a:cubicBezTo>
                  <a:lnTo>
                    <a:pt x="434" y="1468"/>
                  </a:lnTo>
                  <a:lnTo>
                    <a:pt x="0" y="1801"/>
                  </a:lnTo>
                  <a:lnTo>
                    <a:pt x="2335" y="4804"/>
                  </a:lnTo>
                  <a:lnTo>
                    <a:pt x="2769" y="4403"/>
                  </a:lnTo>
                  <a:lnTo>
                    <a:pt x="1768" y="3136"/>
                  </a:lnTo>
                  <a:cubicBezTo>
                    <a:pt x="1401" y="2635"/>
                    <a:pt x="1101" y="2302"/>
                    <a:pt x="768" y="1901"/>
                  </a:cubicBezTo>
                  <a:lnTo>
                    <a:pt x="768" y="1901"/>
                  </a:lnTo>
                  <a:cubicBezTo>
                    <a:pt x="1168" y="2135"/>
                    <a:pt x="1635" y="2335"/>
                    <a:pt x="2102" y="2502"/>
                  </a:cubicBezTo>
                  <a:lnTo>
                    <a:pt x="4237" y="3302"/>
                  </a:lnTo>
                  <a:lnTo>
                    <a:pt x="4604" y="3002"/>
                  </a:lnTo>
                  <a:lnTo>
                    <a:pt x="226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629;p72">
              <a:extLst>
                <a:ext uri="{FF2B5EF4-FFF2-40B4-BE49-F238E27FC236}">
                  <a16:creationId xmlns:a16="http://schemas.microsoft.com/office/drawing/2014/main" id="{BDB4BA6F-6B1B-2B80-5F6C-2158E013AD27}"/>
                </a:ext>
              </a:extLst>
            </p:cNvPr>
            <p:cNvSpPr/>
            <p:nvPr/>
          </p:nvSpPr>
          <p:spPr>
            <a:xfrm>
              <a:off x="3617750" y="3528575"/>
              <a:ext cx="1079125" cy="940100"/>
            </a:xfrm>
            <a:custGeom>
              <a:avLst/>
              <a:gdLst/>
              <a:ahLst/>
              <a:cxnLst/>
              <a:rect l="l" t="t" r="r" b="b"/>
              <a:pathLst>
                <a:path w="43165" h="37604" extrusionOk="0">
                  <a:moveTo>
                    <a:pt x="5161" y="0"/>
                  </a:moveTo>
                  <a:cubicBezTo>
                    <a:pt x="3369" y="0"/>
                    <a:pt x="1653" y="1192"/>
                    <a:pt x="1235" y="3145"/>
                  </a:cubicBezTo>
                  <a:cubicBezTo>
                    <a:pt x="1" y="8249"/>
                    <a:pt x="1669" y="13519"/>
                    <a:pt x="5571" y="17022"/>
                  </a:cubicBezTo>
                  <a:lnTo>
                    <a:pt x="28354" y="37603"/>
                  </a:lnTo>
                  <a:lnTo>
                    <a:pt x="43165" y="25261"/>
                  </a:lnTo>
                  <a:lnTo>
                    <a:pt x="7439" y="710"/>
                  </a:lnTo>
                  <a:cubicBezTo>
                    <a:pt x="6732" y="225"/>
                    <a:pt x="5939" y="0"/>
                    <a:pt x="51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630;p72">
              <a:extLst>
                <a:ext uri="{FF2B5EF4-FFF2-40B4-BE49-F238E27FC236}">
                  <a16:creationId xmlns:a16="http://schemas.microsoft.com/office/drawing/2014/main" id="{5BEBC220-E98A-A47E-6CA0-744C50C9F257}"/>
                </a:ext>
              </a:extLst>
            </p:cNvPr>
            <p:cNvSpPr/>
            <p:nvPr/>
          </p:nvSpPr>
          <p:spPr>
            <a:xfrm>
              <a:off x="3617750" y="3506275"/>
              <a:ext cx="1079125" cy="962400"/>
            </a:xfrm>
            <a:custGeom>
              <a:avLst/>
              <a:gdLst/>
              <a:ahLst/>
              <a:cxnLst/>
              <a:rect l="l" t="t" r="r" b="b"/>
              <a:pathLst>
                <a:path w="43165" h="38496" fill="none" extrusionOk="0">
                  <a:moveTo>
                    <a:pt x="43165" y="26153"/>
                  </a:moveTo>
                  <a:lnTo>
                    <a:pt x="7439" y="1602"/>
                  </a:lnTo>
                  <a:cubicBezTo>
                    <a:pt x="5104" y="1"/>
                    <a:pt x="1835" y="1235"/>
                    <a:pt x="1235" y="4037"/>
                  </a:cubicBezTo>
                  <a:lnTo>
                    <a:pt x="1235" y="4037"/>
                  </a:lnTo>
                  <a:cubicBezTo>
                    <a:pt x="1" y="9141"/>
                    <a:pt x="1669" y="14411"/>
                    <a:pt x="5571" y="17914"/>
                  </a:cubicBezTo>
                  <a:lnTo>
                    <a:pt x="28354" y="38495"/>
                  </a:lnTo>
                </a:path>
              </a:pathLst>
            </a:custGeom>
            <a:noFill/>
            <a:ln w="25025" cap="rnd" cmpd="sng">
              <a:solidFill>
                <a:srgbClr val="F497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631;p72">
              <a:extLst>
                <a:ext uri="{FF2B5EF4-FFF2-40B4-BE49-F238E27FC236}">
                  <a16:creationId xmlns:a16="http://schemas.microsoft.com/office/drawing/2014/main" id="{28933FED-05C5-D846-0AD8-A29B66D065D4}"/>
                </a:ext>
              </a:extLst>
            </p:cNvPr>
            <p:cNvSpPr/>
            <p:nvPr/>
          </p:nvSpPr>
          <p:spPr>
            <a:xfrm>
              <a:off x="3696150" y="3562975"/>
              <a:ext cx="204325" cy="220425"/>
            </a:xfrm>
            <a:custGeom>
              <a:avLst/>
              <a:gdLst/>
              <a:ahLst/>
              <a:cxnLst/>
              <a:rect l="l" t="t" r="r" b="b"/>
              <a:pathLst>
                <a:path w="8173" h="8817" extrusionOk="0">
                  <a:moveTo>
                    <a:pt x="2702" y="0"/>
                  </a:moveTo>
                  <a:cubicBezTo>
                    <a:pt x="2516" y="0"/>
                    <a:pt x="2328" y="75"/>
                    <a:pt x="2168" y="235"/>
                  </a:cubicBezTo>
                  <a:cubicBezTo>
                    <a:pt x="1701" y="702"/>
                    <a:pt x="1101" y="1469"/>
                    <a:pt x="634" y="2570"/>
                  </a:cubicBezTo>
                  <a:cubicBezTo>
                    <a:pt x="234" y="3504"/>
                    <a:pt x="67" y="4438"/>
                    <a:pt x="34" y="5038"/>
                  </a:cubicBezTo>
                  <a:cubicBezTo>
                    <a:pt x="0" y="5405"/>
                    <a:pt x="134" y="5772"/>
                    <a:pt x="401" y="6039"/>
                  </a:cubicBezTo>
                  <a:lnTo>
                    <a:pt x="2535" y="7974"/>
                  </a:lnTo>
                  <a:cubicBezTo>
                    <a:pt x="3162" y="8547"/>
                    <a:pt x="3927" y="8816"/>
                    <a:pt x="4681" y="8816"/>
                  </a:cubicBezTo>
                  <a:cubicBezTo>
                    <a:pt x="5815" y="8816"/>
                    <a:pt x="6925" y="8208"/>
                    <a:pt x="7506" y="7106"/>
                  </a:cubicBezTo>
                  <a:cubicBezTo>
                    <a:pt x="8173" y="5805"/>
                    <a:pt x="7873" y="4238"/>
                    <a:pt x="6805" y="3270"/>
                  </a:cubicBezTo>
                  <a:lnTo>
                    <a:pt x="3169" y="168"/>
                  </a:lnTo>
                  <a:cubicBezTo>
                    <a:pt x="3028" y="59"/>
                    <a:pt x="2866" y="0"/>
                    <a:pt x="27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632;p72">
              <a:extLst>
                <a:ext uri="{FF2B5EF4-FFF2-40B4-BE49-F238E27FC236}">
                  <a16:creationId xmlns:a16="http://schemas.microsoft.com/office/drawing/2014/main" id="{C0FD8E73-9F18-AFF9-93A0-39FEDC625BDE}"/>
                </a:ext>
              </a:extLst>
            </p:cNvPr>
            <p:cNvSpPr/>
            <p:nvPr/>
          </p:nvSpPr>
          <p:spPr>
            <a:xfrm>
              <a:off x="4339100" y="2743925"/>
              <a:ext cx="1053275" cy="884975"/>
            </a:xfrm>
            <a:custGeom>
              <a:avLst/>
              <a:gdLst/>
              <a:ahLst/>
              <a:cxnLst/>
              <a:rect l="l" t="t" r="r" b="b"/>
              <a:pathLst>
                <a:path w="42131" h="35399" extrusionOk="0">
                  <a:moveTo>
                    <a:pt x="8294" y="1"/>
                  </a:moveTo>
                  <a:cubicBezTo>
                    <a:pt x="4638" y="1"/>
                    <a:pt x="1422" y="2596"/>
                    <a:pt x="768" y="6211"/>
                  </a:cubicBezTo>
                  <a:cubicBezTo>
                    <a:pt x="1" y="10280"/>
                    <a:pt x="2636" y="14150"/>
                    <a:pt x="6639" y="15017"/>
                  </a:cubicBezTo>
                  <a:lnTo>
                    <a:pt x="18581" y="17552"/>
                  </a:lnTo>
                  <a:lnTo>
                    <a:pt x="12476" y="27092"/>
                  </a:lnTo>
                  <a:lnTo>
                    <a:pt x="25519" y="35398"/>
                  </a:lnTo>
                  <a:lnTo>
                    <a:pt x="39495" y="22523"/>
                  </a:lnTo>
                  <a:cubicBezTo>
                    <a:pt x="41163" y="20988"/>
                    <a:pt x="42131" y="18820"/>
                    <a:pt x="42097" y="16518"/>
                  </a:cubicBezTo>
                  <a:cubicBezTo>
                    <a:pt x="42031" y="13683"/>
                    <a:pt x="40530" y="11114"/>
                    <a:pt x="38094" y="9713"/>
                  </a:cubicBezTo>
                  <a:lnTo>
                    <a:pt x="29789" y="5010"/>
                  </a:lnTo>
                  <a:cubicBezTo>
                    <a:pt x="25852" y="2775"/>
                    <a:pt x="21516" y="1341"/>
                    <a:pt x="17013" y="874"/>
                  </a:cubicBezTo>
                  <a:lnTo>
                    <a:pt x="9074" y="40"/>
                  </a:lnTo>
                  <a:cubicBezTo>
                    <a:pt x="8812" y="13"/>
                    <a:pt x="8552" y="1"/>
                    <a:pt x="82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633;p72">
              <a:extLst>
                <a:ext uri="{FF2B5EF4-FFF2-40B4-BE49-F238E27FC236}">
                  <a16:creationId xmlns:a16="http://schemas.microsoft.com/office/drawing/2014/main" id="{00CE0DC9-D45F-7253-FFB3-D13C447794EB}"/>
                </a:ext>
              </a:extLst>
            </p:cNvPr>
            <p:cNvSpPr/>
            <p:nvPr/>
          </p:nvSpPr>
          <p:spPr>
            <a:xfrm>
              <a:off x="4339100" y="2733225"/>
              <a:ext cx="1053275" cy="894850"/>
            </a:xfrm>
            <a:custGeom>
              <a:avLst/>
              <a:gdLst/>
              <a:ahLst/>
              <a:cxnLst/>
              <a:rect l="l" t="t" r="r" b="b"/>
              <a:pathLst>
                <a:path w="42131" h="35794" fill="none" extrusionOk="0">
                  <a:moveTo>
                    <a:pt x="12476" y="27520"/>
                  </a:moveTo>
                  <a:lnTo>
                    <a:pt x="18581" y="17980"/>
                  </a:lnTo>
                  <a:lnTo>
                    <a:pt x="6639" y="15445"/>
                  </a:lnTo>
                  <a:cubicBezTo>
                    <a:pt x="2636" y="14578"/>
                    <a:pt x="1" y="10708"/>
                    <a:pt x="768" y="6639"/>
                  </a:cubicBezTo>
                  <a:lnTo>
                    <a:pt x="768" y="6639"/>
                  </a:lnTo>
                  <a:cubicBezTo>
                    <a:pt x="1468" y="2736"/>
                    <a:pt x="5104" y="1"/>
                    <a:pt x="9040" y="434"/>
                  </a:cubicBezTo>
                  <a:lnTo>
                    <a:pt x="17013" y="1268"/>
                  </a:lnTo>
                  <a:cubicBezTo>
                    <a:pt x="21516" y="1735"/>
                    <a:pt x="25852" y="3136"/>
                    <a:pt x="29789" y="5405"/>
                  </a:cubicBezTo>
                  <a:lnTo>
                    <a:pt x="38094" y="10108"/>
                  </a:lnTo>
                  <a:cubicBezTo>
                    <a:pt x="40530" y="11476"/>
                    <a:pt x="42031" y="14078"/>
                    <a:pt x="42097" y="16913"/>
                  </a:cubicBezTo>
                  <a:lnTo>
                    <a:pt x="42097" y="16913"/>
                  </a:lnTo>
                  <a:cubicBezTo>
                    <a:pt x="42131" y="19181"/>
                    <a:pt x="41163" y="21349"/>
                    <a:pt x="39495" y="22917"/>
                  </a:cubicBezTo>
                  <a:lnTo>
                    <a:pt x="25519" y="35793"/>
                  </a:lnTo>
                </a:path>
              </a:pathLst>
            </a:custGeom>
            <a:noFill/>
            <a:ln w="250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634;p72">
              <a:extLst>
                <a:ext uri="{FF2B5EF4-FFF2-40B4-BE49-F238E27FC236}">
                  <a16:creationId xmlns:a16="http://schemas.microsoft.com/office/drawing/2014/main" id="{36116236-1AA9-42AE-F6D5-6104D58238AC}"/>
                </a:ext>
              </a:extLst>
            </p:cNvPr>
            <p:cNvSpPr/>
            <p:nvPr/>
          </p:nvSpPr>
          <p:spPr>
            <a:xfrm>
              <a:off x="4418325" y="2798825"/>
              <a:ext cx="349450" cy="250225"/>
            </a:xfrm>
            <a:custGeom>
              <a:avLst/>
              <a:gdLst/>
              <a:ahLst/>
              <a:cxnLst/>
              <a:rect l="l" t="t" r="r" b="b"/>
              <a:pathLst>
                <a:path w="13978" h="10009" extrusionOk="0">
                  <a:moveTo>
                    <a:pt x="2356" y="1"/>
                  </a:moveTo>
                  <a:cubicBezTo>
                    <a:pt x="1511" y="1"/>
                    <a:pt x="788" y="543"/>
                    <a:pt x="634" y="1313"/>
                  </a:cubicBezTo>
                  <a:cubicBezTo>
                    <a:pt x="468" y="2013"/>
                    <a:pt x="301" y="2947"/>
                    <a:pt x="167" y="4015"/>
                  </a:cubicBezTo>
                  <a:cubicBezTo>
                    <a:pt x="1" y="5516"/>
                    <a:pt x="134" y="6650"/>
                    <a:pt x="267" y="7451"/>
                  </a:cubicBezTo>
                  <a:cubicBezTo>
                    <a:pt x="401" y="8185"/>
                    <a:pt x="968" y="8718"/>
                    <a:pt x="1668" y="8852"/>
                  </a:cubicBezTo>
                  <a:lnTo>
                    <a:pt x="8673" y="9952"/>
                  </a:lnTo>
                  <a:cubicBezTo>
                    <a:pt x="8911" y="9991"/>
                    <a:pt x="9148" y="10009"/>
                    <a:pt x="9381" y="10009"/>
                  </a:cubicBezTo>
                  <a:cubicBezTo>
                    <a:pt x="11601" y="10009"/>
                    <a:pt x="13536" y="8340"/>
                    <a:pt x="13777" y="6016"/>
                  </a:cubicBezTo>
                  <a:cubicBezTo>
                    <a:pt x="13977" y="3681"/>
                    <a:pt x="12409" y="1613"/>
                    <a:pt x="10108" y="1246"/>
                  </a:cubicBezTo>
                  <a:lnTo>
                    <a:pt x="2569" y="12"/>
                  </a:lnTo>
                  <a:cubicBezTo>
                    <a:pt x="2497" y="4"/>
                    <a:pt x="2426" y="1"/>
                    <a:pt x="23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635;p72">
              <a:extLst>
                <a:ext uri="{FF2B5EF4-FFF2-40B4-BE49-F238E27FC236}">
                  <a16:creationId xmlns:a16="http://schemas.microsoft.com/office/drawing/2014/main" id="{A5EA7623-6CFD-5759-977A-813DEFA31028}"/>
                </a:ext>
              </a:extLst>
            </p:cNvPr>
            <p:cNvSpPr/>
            <p:nvPr/>
          </p:nvSpPr>
          <p:spPr>
            <a:xfrm>
              <a:off x="4803600" y="3184400"/>
              <a:ext cx="211000" cy="49225"/>
            </a:xfrm>
            <a:custGeom>
              <a:avLst/>
              <a:gdLst/>
              <a:ahLst/>
              <a:cxnLst/>
              <a:rect l="l" t="t" r="r" b="b"/>
              <a:pathLst>
                <a:path w="8440" h="1969" fill="none" extrusionOk="0">
                  <a:moveTo>
                    <a:pt x="1" y="0"/>
                  </a:moveTo>
                  <a:lnTo>
                    <a:pt x="8440" y="1968"/>
                  </a:lnTo>
                </a:path>
              </a:pathLst>
            </a:custGeom>
            <a:noFill/>
            <a:ln w="25025" cap="rnd" cmpd="sng">
              <a:solidFill>
                <a:srgbClr val="F4977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636;p72">
              <a:extLst>
                <a:ext uri="{FF2B5EF4-FFF2-40B4-BE49-F238E27FC236}">
                  <a16:creationId xmlns:a16="http://schemas.microsoft.com/office/drawing/2014/main" id="{CA16A21B-AC87-CA9D-600F-359CDF3593FA}"/>
                </a:ext>
              </a:extLst>
            </p:cNvPr>
            <p:cNvSpPr/>
            <p:nvPr/>
          </p:nvSpPr>
          <p:spPr>
            <a:xfrm>
              <a:off x="3833750" y="3046825"/>
              <a:ext cx="1249250" cy="1113275"/>
            </a:xfrm>
            <a:custGeom>
              <a:avLst/>
              <a:gdLst/>
              <a:ahLst/>
              <a:cxnLst/>
              <a:rect l="l" t="t" r="r" b="b"/>
              <a:pathLst>
                <a:path w="49970" h="44531" extrusionOk="0">
                  <a:moveTo>
                    <a:pt x="9551" y="1"/>
                  </a:moveTo>
                  <a:cubicBezTo>
                    <a:pt x="5957" y="1"/>
                    <a:pt x="2619" y="2261"/>
                    <a:pt x="1435" y="5870"/>
                  </a:cubicBezTo>
                  <a:cubicBezTo>
                    <a:pt x="0" y="10073"/>
                    <a:pt x="2035" y="14710"/>
                    <a:pt x="6138" y="16511"/>
                  </a:cubicBezTo>
                  <a:lnTo>
                    <a:pt x="22283" y="21581"/>
                  </a:lnTo>
                  <a:lnTo>
                    <a:pt x="31656" y="27552"/>
                  </a:lnTo>
                  <a:lnTo>
                    <a:pt x="34525" y="44531"/>
                  </a:lnTo>
                  <a:cubicBezTo>
                    <a:pt x="34525" y="44531"/>
                    <a:pt x="49969" y="30955"/>
                    <a:pt x="48702" y="20380"/>
                  </a:cubicBezTo>
                  <a:cubicBezTo>
                    <a:pt x="47801" y="12675"/>
                    <a:pt x="24785" y="4402"/>
                    <a:pt x="12142" y="399"/>
                  </a:cubicBezTo>
                  <a:cubicBezTo>
                    <a:pt x="11281" y="129"/>
                    <a:pt x="10409" y="1"/>
                    <a:pt x="95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637;p72">
              <a:extLst>
                <a:ext uri="{FF2B5EF4-FFF2-40B4-BE49-F238E27FC236}">
                  <a16:creationId xmlns:a16="http://schemas.microsoft.com/office/drawing/2014/main" id="{89C6FD6F-B6F1-FD17-5D3B-AA9D5B41F47D}"/>
                </a:ext>
              </a:extLst>
            </p:cNvPr>
            <p:cNvSpPr/>
            <p:nvPr/>
          </p:nvSpPr>
          <p:spPr>
            <a:xfrm>
              <a:off x="3954650" y="3096450"/>
              <a:ext cx="346125" cy="260050"/>
            </a:xfrm>
            <a:custGeom>
              <a:avLst/>
              <a:gdLst/>
              <a:ahLst/>
              <a:cxnLst/>
              <a:rect l="l" t="t" r="r" b="b"/>
              <a:pathLst>
                <a:path w="13845" h="10402" extrusionOk="0">
                  <a:moveTo>
                    <a:pt x="2562" y="1"/>
                  </a:moveTo>
                  <a:cubicBezTo>
                    <a:pt x="1869" y="1"/>
                    <a:pt x="1220" y="418"/>
                    <a:pt x="968" y="1116"/>
                  </a:cubicBezTo>
                  <a:cubicBezTo>
                    <a:pt x="768" y="1783"/>
                    <a:pt x="501" y="2617"/>
                    <a:pt x="301" y="3685"/>
                  </a:cubicBezTo>
                  <a:cubicBezTo>
                    <a:pt x="1" y="5086"/>
                    <a:pt x="1" y="6187"/>
                    <a:pt x="34" y="6920"/>
                  </a:cubicBezTo>
                  <a:cubicBezTo>
                    <a:pt x="101" y="7621"/>
                    <a:pt x="601" y="8221"/>
                    <a:pt x="1269" y="8388"/>
                  </a:cubicBezTo>
                  <a:lnTo>
                    <a:pt x="8207" y="10256"/>
                  </a:lnTo>
                  <a:cubicBezTo>
                    <a:pt x="8570" y="10355"/>
                    <a:pt x="8936" y="10402"/>
                    <a:pt x="9296" y="10402"/>
                  </a:cubicBezTo>
                  <a:cubicBezTo>
                    <a:pt x="11252" y="10402"/>
                    <a:pt x="13050" y="9020"/>
                    <a:pt x="13444" y="7021"/>
                  </a:cubicBezTo>
                  <a:cubicBezTo>
                    <a:pt x="13844" y="4852"/>
                    <a:pt x="12510" y="2717"/>
                    <a:pt x="10375" y="2117"/>
                  </a:cubicBezTo>
                  <a:lnTo>
                    <a:pt x="2970" y="49"/>
                  </a:lnTo>
                  <a:cubicBezTo>
                    <a:pt x="2834" y="16"/>
                    <a:pt x="2697" y="1"/>
                    <a:pt x="2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638;p72">
              <a:extLst>
                <a:ext uri="{FF2B5EF4-FFF2-40B4-BE49-F238E27FC236}">
                  <a16:creationId xmlns:a16="http://schemas.microsoft.com/office/drawing/2014/main" id="{A13D13DE-DBAB-8F74-3523-011D10EA901F}"/>
                </a:ext>
              </a:extLst>
            </p:cNvPr>
            <p:cNvSpPr/>
            <p:nvPr/>
          </p:nvSpPr>
          <p:spPr>
            <a:xfrm>
              <a:off x="3833750" y="3021775"/>
              <a:ext cx="1249250" cy="1138325"/>
            </a:xfrm>
            <a:custGeom>
              <a:avLst/>
              <a:gdLst/>
              <a:ahLst/>
              <a:cxnLst/>
              <a:rect l="l" t="t" r="r" b="b"/>
              <a:pathLst>
                <a:path w="49970" h="45533" fill="none" extrusionOk="0">
                  <a:moveTo>
                    <a:pt x="34525" y="45533"/>
                  </a:moveTo>
                  <a:cubicBezTo>
                    <a:pt x="34525" y="45533"/>
                    <a:pt x="49969" y="31957"/>
                    <a:pt x="48702" y="21382"/>
                  </a:cubicBezTo>
                  <a:cubicBezTo>
                    <a:pt x="47801" y="13677"/>
                    <a:pt x="24785" y="5404"/>
                    <a:pt x="12142" y="1401"/>
                  </a:cubicBezTo>
                  <a:cubicBezTo>
                    <a:pt x="7672" y="0"/>
                    <a:pt x="2902" y="2402"/>
                    <a:pt x="1435" y="6872"/>
                  </a:cubicBezTo>
                  <a:lnTo>
                    <a:pt x="1435" y="6872"/>
                  </a:lnTo>
                  <a:cubicBezTo>
                    <a:pt x="0" y="11075"/>
                    <a:pt x="2035" y="15712"/>
                    <a:pt x="6138" y="17513"/>
                  </a:cubicBezTo>
                  <a:lnTo>
                    <a:pt x="22483" y="22583"/>
                  </a:lnTo>
                  <a:cubicBezTo>
                    <a:pt x="22483" y="22583"/>
                    <a:pt x="30555" y="29021"/>
                    <a:pt x="35392" y="30222"/>
                  </a:cubicBezTo>
                </a:path>
              </a:pathLst>
            </a:custGeom>
            <a:noFill/>
            <a:ln w="2502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639;p72">
              <a:extLst>
                <a:ext uri="{FF2B5EF4-FFF2-40B4-BE49-F238E27FC236}">
                  <a16:creationId xmlns:a16="http://schemas.microsoft.com/office/drawing/2014/main" id="{23B05475-7793-FAD8-0F7F-EAC443A17F60}"/>
                </a:ext>
              </a:extLst>
            </p:cNvPr>
            <p:cNvSpPr/>
            <p:nvPr/>
          </p:nvSpPr>
          <p:spPr>
            <a:xfrm>
              <a:off x="2400225" y="4428600"/>
              <a:ext cx="60900" cy="53850"/>
            </a:xfrm>
            <a:custGeom>
              <a:avLst/>
              <a:gdLst/>
              <a:ahLst/>
              <a:cxnLst/>
              <a:rect l="l" t="t" r="r" b="b"/>
              <a:pathLst>
                <a:path w="2436" h="2154" extrusionOk="0">
                  <a:moveTo>
                    <a:pt x="601" y="1"/>
                  </a:moveTo>
                  <a:cubicBezTo>
                    <a:pt x="601" y="1"/>
                    <a:pt x="0" y="868"/>
                    <a:pt x="667" y="1669"/>
                  </a:cubicBezTo>
                  <a:cubicBezTo>
                    <a:pt x="972" y="2053"/>
                    <a:pt x="1391" y="2153"/>
                    <a:pt x="1745" y="2153"/>
                  </a:cubicBezTo>
                  <a:cubicBezTo>
                    <a:pt x="2129" y="2153"/>
                    <a:pt x="2435" y="2036"/>
                    <a:pt x="2435" y="2036"/>
                  </a:cubicBezTo>
                  <a:cubicBezTo>
                    <a:pt x="2435" y="1535"/>
                    <a:pt x="2269" y="1035"/>
                    <a:pt x="1935" y="668"/>
                  </a:cubicBezTo>
                  <a:cubicBezTo>
                    <a:pt x="1601" y="301"/>
                    <a:pt x="1101" y="34"/>
                    <a:pt x="6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00763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48"/>
        <p:cNvGrpSpPr/>
        <p:nvPr/>
      </p:nvGrpSpPr>
      <p:grpSpPr>
        <a:xfrm>
          <a:off x="0" y="0"/>
          <a:ext cx="0" cy="0"/>
          <a:chOff x="0" y="0"/>
          <a:chExt cx="0" cy="0"/>
        </a:xfrm>
      </p:grpSpPr>
      <p:sp>
        <p:nvSpPr>
          <p:cNvPr id="4449" name="Google Shape;4449;p115"/>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err="1"/>
              <a:t>Factores</a:t>
            </a:r>
            <a:r>
              <a:rPr lang="en-US"/>
              <a:t> de </a:t>
            </a:r>
            <a:r>
              <a:rPr lang="en-US" err="1"/>
              <a:t>riesgo</a:t>
            </a:r>
            <a:r>
              <a:rPr lang="en-US"/>
              <a:t> y </a:t>
            </a:r>
            <a:r>
              <a:rPr lang="en-US" err="1"/>
              <a:t>causas</a:t>
            </a:r>
            <a:endParaRPr/>
          </a:p>
          <a:p>
            <a:pPr marL="0" lvl="0" indent="0" algn="ctr" rtl="0">
              <a:spcBef>
                <a:spcPts val="0"/>
              </a:spcBef>
              <a:spcAft>
                <a:spcPts val="0"/>
              </a:spcAft>
              <a:buNone/>
            </a:pPr>
            <a:endParaRPr/>
          </a:p>
        </p:txBody>
      </p:sp>
      <p:graphicFrame>
        <p:nvGraphicFramePr>
          <p:cNvPr id="4454" name="Google Shape;4454;p115"/>
          <p:cNvGraphicFramePr/>
          <p:nvPr>
            <p:extLst>
              <p:ext uri="{D42A27DB-BD31-4B8C-83A1-F6EECF244321}">
                <p14:modId xmlns:p14="http://schemas.microsoft.com/office/powerpoint/2010/main" val="686124123"/>
              </p:ext>
            </p:extLst>
          </p:nvPr>
        </p:nvGraphicFramePr>
        <p:xfrm>
          <a:off x="1117700" y="1019898"/>
          <a:ext cx="6823176" cy="3564337"/>
        </p:xfrm>
        <a:graphic>
          <a:graphicData uri="http://schemas.openxmlformats.org/drawingml/2006/table">
            <a:tbl>
              <a:tblPr>
                <a:noFill/>
                <a:tableStyleId>{AFF9AA24-11E5-46CC-8440-F7F0DF43C9D1}</a:tableStyleId>
              </a:tblPr>
              <a:tblGrid>
                <a:gridCol w="1593600">
                  <a:extLst>
                    <a:ext uri="{9D8B030D-6E8A-4147-A177-3AD203B41FA5}">
                      <a16:colId xmlns:a16="http://schemas.microsoft.com/office/drawing/2014/main" val="20000"/>
                    </a:ext>
                  </a:extLst>
                </a:gridCol>
                <a:gridCol w="692425">
                  <a:extLst>
                    <a:ext uri="{9D8B030D-6E8A-4147-A177-3AD203B41FA5}">
                      <a16:colId xmlns:a16="http://schemas.microsoft.com/office/drawing/2014/main" val="20001"/>
                    </a:ext>
                  </a:extLst>
                </a:gridCol>
                <a:gridCol w="4537151">
                  <a:extLst>
                    <a:ext uri="{9D8B030D-6E8A-4147-A177-3AD203B41FA5}">
                      <a16:colId xmlns:a16="http://schemas.microsoft.com/office/drawing/2014/main" val="2436388579"/>
                    </a:ext>
                  </a:extLst>
                </a:gridCol>
              </a:tblGrid>
              <a:tr h="227750">
                <a:tc>
                  <a:txBody>
                    <a:bodyPr/>
                    <a:lstStyle/>
                    <a:p>
                      <a:pPr marL="0" lvl="0" indent="0" algn="ctr" rtl="0">
                        <a:spcBef>
                          <a:spcPts val="0"/>
                        </a:spcBef>
                        <a:spcAft>
                          <a:spcPts val="0"/>
                        </a:spcAft>
                        <a:buNone/>
                      </a:pPr>
                      <a:r>
                        <a:rPr lang="en" sz="1200">
                          <a:solidFill>
                            <a:schemeClr val="lt1"/>
                          </a:solidFill>
                          <a:latin typeface="Bungee" panose="020B0604020202020204" charset="0"/>
                          <a:ea typeface="Bungee"/>
                          <a:cs typeface="Bungee"/>
                          <a:sym typeface="Bungee"/>
                        </a:rPr>
                        <a:t>Factores de </a:t>
                      </a:r>
                      <a:r>
                        <a:rPr lang="en" sz="1200">
                          <a:solidFill>
                            <a:srgbClr val="103C60"/>
                          </a:solidFill>
                          <a:latin typeface="Bungee" panose="020B0604020202020204" charset="0"/>
                          <a:ea typeface="Bungee"/>
                          <a:cs typeface="Bungee"/>
                          <a:sym typeface="Bungee"/>
                        </a:rPr>
                        <a:t>riesgo</a:t>
                      </a:r>
                      <a:endParaRPr sz="1200">
                        <a:solidFill>
                          <a:srgbClr val="103C60"/>
                        </a:solidFill>
                        <a:latin typeface="Bungee" panose="020B0604020202020204" charset="0"/>
                        <a:ea typeface="Bungee"/>
                        <a:cs typeface="Bungee"/>
                        <a:sym typeface="Bungee"/>
                      </a:endParaRPr>
                    </a:p>
                  </a:txBody>
                  <a:tcPr marL="91425" marR="91425" marT="91425" marB="91425" anchor="ctr">
                    <a:lnL w="19050" cap="flat" cmpd="sng">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2"/>
                    </a:solidFill>
                  </a:tcPr>
                </a:tc>
                <a:tc>
                  <a:txBody>
                    <a:bodyPr/>
                    <a:lstStyle/>
                    <a:p>
                      <a:pPr algn="ctr"/>
                      <a:r>
                        <a:rPr lang="en-US">
                          <a:solidFill>
                            <a:srgbClr val="103C60"/>
                          </a:solidFill>
                          <a:latin typeface="Bungee" panose="020B0604020202020204" charset="0"/>
                        </a:rPr>
                        <a:t>%</a:t>
                      </a:r>
                    </a:p>
                  </a:txBody>
                  <a:tcPr marL="91425" marR="91425" marT="91425" marB="91425"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lt2"/>
                    </a:solidFill>
                  </a:tcPr>
                </a:tc>
                <a:tc>
                  <a:txBody>
                    <a:bodyPr/>
                    <a:lstStyle/>
                    <a:p>
                      <a:pPr algn="ctr"/>
                      <a:r>
                        <a:rPr lang="en-US">
                          <a:solidFill>
                            <a:srgbClr val="103C60"/>
                          </a:solidFill>
                          <a:latin typeface="Bungee" panose="020B0604020202020204" charset="0"/>
                        </a:rPr>
                        <a:t>Descripción</a:t>
                      </a:r>
                      <a:endParaRPr lang="es-PR">
                        <a:solidFill>
                          <a:srgbClr val="103C60"/>
                        </a:solidFill>
                        <a:latin typeface="Bungee" panose="020B0604020202020204" charset="0"/>
                      </a:endParaRPr>
                    </a:p>
                  </a:txBody>
                  <a:tcPr marL="91425" marR="91425" marT="91425" marB="91425"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396480">
                <a:tc rowSpan="3">
                  <a:txBody>
                    <a:bodyPr/>
                    <a:lstStyle/>
                    <a:p>
                      <a:pPr marL="0" lvl="0" indent="0" algn="ctr" rtl="0">
                        <a:spcBef>
                          <a:spcPts val="0"/>
                        </a:spcBef>
                        <a:spcAft>
                          <a:spcPts val="0"/>
                        </a:spcAft>
                        <a:buNone/>
                      </a:pPr>
                      <a:r>
                        <a:rPr lang="en" sz="1700">
                          <a:solidFill>
                            <a:schemeClr val="lt1"/>
                          </a:solidFill>
                          <a:latin typeface="Bungee"/>
                          <a:ea typeface="Bungee"/>
                          <a:cs typeface="Bungee"/>
                          <a:sym typeface="Bungee"/>
                        </a:rPr>
                        <a:t>Fumar</a:t>
                      </a:r>
                      <a:endParaRPr sz="1700">
                        <a:solidFill>
                          <a:schemeClr val="lt1"/>
                        </a:solidFill>
                        <a:latin typeface="Bungee"/>
                        <a:ea typeface="Bungee"/>
                        <a:cs typeface="Bungee"/>
                        <a:sym typeface="Bungee"/>
                      </a:endParaRPr>
                    </a:p>
                  </a:txBody>
                  <a:tcPr marL="91425" marR="91425" marT="91425" marB="91425" anchor="ctr">
                    <a:lnL w="19050" cap="flat" cmpd="sng">
                      <a:solidFill>
                        <a:schemeClr val="accent1"/>
                      </a:solidFill>
                      <a:prstDash val="solid"/>
                      <a:round/>
                      <a:headEnd type="none" w="sm" len="sm"/>
                      <a:tailEnd type="none" w="sm" len="sm"/>
                    </a:lnL>
                    <a:lnR w="12700" cap="flat" cmpd="sng" algn="ctr">
                      <a:solidFill>
                        <a:srgbClr val="FF0000"/>
                      </a:solidFill>
                      <a:prstDash val="solid"/>
                      <a:round/>
                      <a:headEnd type="none" w="med" len="med"/>
                      <a:tailEnd type="none" w="med" len="med"/>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1600">
                          <a:solidFill>
                            <a:schemeClr val="lt1"/>
                          </a:solidFill>
                          <a:latin typeface="Cairo"/>
                          <a:ea typeface="Cairo"/>
                          <a:cs typeface="Cairo"/>
                          <a:sym typeface="Cairo"/>
                        </a:rPr>
                        <a:t>21.6%</a:t>
                      </a:r>
                      <a:endParaRPr sz="1600">
                        <a:solidFill>
                          <a:schemeClr val="lt1"/>
                        </a:solidFill>
                        <a:latin typeface="Cairo"/>
                        <a:ea typeface="Cairo"/>
                        <a:cs typeface="Cairo"/>
                        <a:sym typeface="Cairo"/>
                      </a:endParaRPr>
                    </a:p>
                  </a:txBody>
                  <a:tcPr marL="91425" marR="91425" marT="91425" marB="91425" anchor="ctr">
                    <a:lnL w="12700" cap="flat" cmpd="sng" algn="ctr">
                      <a:solidFill>
                        <a:srgbClr val="FF0000"/>
                      </a:solidFill>
                      <a:prstDash val="solid"/>
                      <a:round/>
                      <a:headEnd type="none" w="med" len="med"/>
                      <a:tailEnd type="none" w="med" len="med"/>
                    </a:lnL>
                    <a:lnR w="19050" cap="flat" cmpd="sng" algn="ctr">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r>
                        <a:rPr lang="en-US" sz="1400" dirty="0" err="1">
                          <a:solidFill>
                            <a:srgbClr val="103C60"/>
                          </a:solidFill>
                          <a:latin typeface="Cairo" panose="020B0604020202020204" charset="-78"/>
                          <a:ea typeface="Cairo"/>
                          <a:cs typeface="Cairo" panose="020B0604020202020204" charset="-78"/>
                          <a:sym typeface="Cairo"/>
                        </a:rPr>
                        <a:t>Consumían</a:t>
                      </a:r>
                      <a:r>
                        <a:rPr lang="en-US" sz="1400" dirty="0">
                          <a:solidFill>
                            <a:srgbClr val="103C60"/>
                          </a:solidFill>
                          <a:latin typeface="Cairo" panose="020B0604020202020204" charset="-78"/>
                          <a:ea typeface="Cairo"/>
                          <a:cs typeface="Cairo" panose="020B0604020202020204" charset="-78"/>
                          <a:sym typeface="Cairo"/>
                        </a:rPr>
                        <a:t> tabaco.</a:t>
                      </a:r>
                      <a:endParaRPr sz="1400" dirty="0">
                        <a:solidFill>
                          <a:srgbClr val="103C60"/>
                        </a:solidFill>
                        <a:latin typeface="Cairo" panose="020B0604020202020204" charset="-78"/>
                        <a:ea typeface="Cairo"/>
                        <a:cs typeface="Cairo" panose="020B0604020202020204" charset="-78"/>
                        <a:sym typeface="Cairo"/>
                      </a:endParaRPr>
                    </a:p>
                  </a:txBody>
                  <a:tcPr marL="91425" marR="91425" marT="91425" marB="91425"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accent3"/>
                    </a:solidFill>
                  </a:tcPr>
                </a:tc>
                <a:extLst>
                  <a:ext uri="{0D108BD9-81ED-4DB2-BD59-A6C34878D82A}">
                    <a16:rowId xmlns:a16="http://schemas.microsoft.com/office/drawing/2014/main" val="10001"/>
                  </a:ext>
                </a:extLst>
              </a:tr>
              <a:tr h="429153">
                <a:tc vMerge="1">
                  <a:txBody>
                    <a:bodyPr/>
                    <a:lstStyle/>
                    <a:p>
                      <a:endParaRPr lang="es-PR"/>
                    </a:p>
                  </a:txBody>
                  <a:tcPr/>
                </a:tc>
                <a:tc>
                  <a:txBody>
                    <a:bodyPr/>
                    <a:lstStyle/>
                    <a:p>
                      <a:pPr marL="0" lvl="0" indent="0" algn="ctr" rtl="0">
                        <a:spcBef>
                          <a:spcPts val="0"/>
                        </a:spcBef>
                        <a:spcAft>
                          <a:spcPts val="0"/>
                        </a:spcAft>
                        <a:buNone/>
                      </a:pPr>
                      <a:r>
                        <a:rPr lang="en-US" sz="1600">
                          <a:solidFill>
                            <a:schemeClr val="lt1"/>
                          </a:solidFill>
                          <a:latin typeface="Cairo"/>
                          <a:ea typeface="Cairo"/>
                          <a:cs typeface="Cairo"/>
                          <a:sym typeface="Cairo"/>
                        </a:rPr>
                        <a:t>15%</a:t>
                      </a:r>
                      <a:endParaRPr sz="1600">
                        <a:solidFill>
                          <a:schemeClr val="lt1"/>
                        </a:solidFill>
                        <a:latin typeface="Cairo"/>
                        <a:ea typeface="Cairo"/>
                        <a:cs typeface="Cairo"/>
                        <a:sym typeface="Cairo"/>
                      </a:endParaRPr>
                    </a:p>
                  </a:txBody>
                  <a:tcPr marL="91425" marR="91425" marT="91425" marB="91425" anchor="ctr">
                    <a:lnL w="12700" cap="flat" cmpd="sng" algn="ctr">
                      <a:solidFill>
                        <a:srgbClr val="FF0000"/>
                      </a:solidFill>
                      <a:prstDash val="solid"/>
                      <a:round/>
                      <a:headEnd type="none" w="med" len="med"/>
                      <a:tailEnd type="none" w="med" len="med"/>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accent3"/>
                    </a:solidFill>
                  </a:tcPr>
                </a:tc>
                <a:tc>
                  <a:txBody>
                    <a:bodyPr/>
                    <a:lstStyle/>
                    <a:p>
                      <a:r>
                        <a:rPr lang="en-US" sz="1400" dirty="0">
                          <a:solidFill>
                            <a:srgbClr val="103C60"/>
                          </a:solidFill>
                          <a:latin typeface="Cairo" panose="020B0604020202020204" charset="-78"/>
                          <a:cs typeface="Cairo" panose="020B0604020202020204" charset="-78"/>
                        </a:rPr>
                        <a:t>Son </a:t>
                      </a:r>
                      <a:r>
                        <a:rPr lang="en-US" sz="1400" dirty="0" err="1">
                          <a:solidFill>
                            <a:srgbClr val="103C60"/>
                          </a:solidFill>
                          <a:latin typeface="Cairo" panose="020B0604020202020204" charset="-78"/>
                          <a:cs typeface="Cairo" panose="020B0604020202020204" charset="-78"/>
                        </a:rPr>
                        <a:t>consumidores</a:t>
                      </a:r>
                      <a:r>
                        <a:rPr lang="en-US" sz="1400" dirty="0">
                          <a:solidFill>
                            <a:srgbClr val="103C60"/>
                          </a:solidFill>
                          <a:latin typeface="Cairo" panose="020B0604020202020204" charset="-78"/>
                          <a:cs typeface="Cairo" panose="020B0604020202020204" charset="-78"/>
                        </a:rPr>
                        <a:t> </a:t>
                      </a:r>
                      <a:r>
                        <a:rPr lang="en-US" sz="1400" dirty="0" err="1">
                          <a:solidFill>
                            <a:srgbClr val="103C60"/>
                          </a:solidFill>
                          <a:latin typeface="Cairo" panose="020B0604020202020204" charset="-78"/>
                          <a:cs typeface="Cairo" panose="020B0604020202020204" charset="-78"/>
                        </a:rPr>
                        <a:t>corrientes</a:t>
                      </a:r>
                      <a:r>
                        <a:rPr lang="en-US" sz="1400" dirty="0">
                          <a:solidFill>
                            <a:srgbClr val="103C60"/>
                          </a:solidFill>
                          <a:latin typeface="Cairo" panose="020B0604020202020204" charset="-78"/>
                          <a:cs typeface="Cairo" panose="020B0604020202020204" charset="-78"/>
                        </a:rPr>
                        <a:t>.</a:t>
                      </a:r>
                      <a:endParaRPr lang="es-PR" sz="1400" dirty="0">
                        <a:solidFill>
                          <a:srgbClr val="103C60"/>
                        </a:solidFill>
                        <a:latin typeface="Cairo" panose="020B0604020202020204" charset="-78"/>
                        <a:cs typeface="Cairo" panose="020B0604020202020204" charset="-78"/>
                      </a:endParaRPr>
                    </a:p>
                  </a:txBody>
                  <a:tcPr marL="91425" marR="91425" marT="91425" marB="91425"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accent3"/>
                    </a:solidFill>
                  </a:tcPr>
                </a:tc>
                <a:extLst>
                  <a:ext uri="{0D108BD9-81ED-4DB2-BD59-A6C34878D82A}">
                    <a16:rowId xmlns:a16="http://schemas.microsoft.com/office/drawing/2014/main" val="4262508776"/>
                  </a:ext>
                </a:extLst>
              </a:tr>
              <a:tr h="453124">
                <a:tc vMerge="1">
                  <a:txBody>
                    <a:bodyPr/>
                    <a:lstStyle/>
                    <a:p>
                      <a:endParaRPr lang="es-PR"/>
                    </a:p>
                  </a:txBody>
                  <a:tcPr>
                    <a:lnT w="19050" cap="flat" cmpd="sng" algn="ctr">
                      <a:solidFill>
                        <a:schemeClr val="accent1"/>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Font typeface="Arial"/>
                        <a:buNone/>
                      </a:pPr>
                      <a:r>
                        <a:rPr lang="en-US" sz="1600" b="0" i="0" u="none" strike="noStrike" cap="none">
                          <a:solidFill>
                            <a:schemeClr val="lt1"/>
                          </a:solidFill>
                          <a:latin typeface="Cairo"/>
                          <a:ea typeface="Cairo"/>
                          <a:cs typeface="Cairo"/>
                          <a:sym typeface="Cairo"/>
                        </a:rPr>
                        <a:t>36.4%</a:t>
                      </a:r>
                      <a:endParaRPr sz="1600" b="0" i="0" u="none" strike="noStrike" cap="none">
                        <a:solidFill>
                          <a:schemeClr val="lt1"/>
                        </a:solidFill>
                        <a:latin typeface="Cairo"/>
                        <a:ea typeface="Cairo"/>
                        <a:cs typeface="Cairo"/>
                        <a:sym typeface="Cairo"/>
                      </a:endParaRPr>
                    </a:p>
                  </a:txBody>
                  <a:tcPr marL="91425" marR="91425" marT="91425" marB="91425" anchor="ctr">
                    <a:lnL w="12700" cap="flat" cmpd="sng" algn="ctr">
                      <a:solidFill>
                        <a:srgbClr val="FF0000"/>
                      </a:solidFill>
                      <a:prstDash val="solid"/>
                      <a:round/>
                      <a:headEnd type="none" w="med" len="med"/>
                      <a:tailEnd type="none" w="med" len="med"/>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accent3"/>
                    </a:solidFill>
                  </a:tcPr>
                </a:tc>
                <a:tc>
                  <a:txBody>
                    <a:bodyPr/>
                    <a:lstStyle/>
                    <a:p>
                      <a:r>
                        <a:rPr lang="en-US" sz="1400" err="1">
                          <a:solidFill>
                            <a:srgbClr val="103C60"/>
                          </a:solidFill>
                          <a:latin typeface="Cairo" panose="020B0604020202020204" charset="-78"/>
                          <a:cs typeface="Cairo" panose="020B0604020202020204" charset="-78"/>
                        </a:rPr>
                        <a:t>Dejaron</a:t>
                      </a:r>
                      <a:r>
                        <a:rPr lang="en-US" sz="1400">
                          <a:solidFill>
                            <a:srgbClr val="103C60"/>
                          </a:solidFill>
                          <a:latin typeface="Cairo" panose="020B0604020202020204" charset="-78"/>
                          <a:cs typeface="Cairo" panose="020B0604020202020204" charset="-78"/>
                        </a:rPr>
                        <a:t> de </a:t>
                      </a:r>
                      <a:r>
                        <a:rPr lang="en-US" sz="1400" err="1">
                          <a:solidFill>
                            <a:srgbClr val="103C60"/>
                          </a:solidFill>
                          <a:latin typeface="Cairo" panose="020B0604020202020204" charset="-78"/>
                          <a:cs typeface="Cairo" panose="020B0604020202020204" charset="-78"/>
                        </a:rPr>
                        <a:t>fumar</a:t>
                      </a:r>
                      <a:r>
                        <a:rPr lang="en-US" sz="1400">
                          <a:solidFill>
                            <a:srgbClr val="103C60"/>
                          </a:solidFill>
                          <a:latin typeface="Cairo" panose="020B0604020202020204" charset="-78"/>
                          <a:cs typeface="Cairo" panose="020B0604020202020204" charset="-78"/>
                        </a:rPr>
                        <a:t>, </a:t>
                      </a:r>
                      <a:r>
                        <a:rPr lang="en-US" sz="1400" err="1">
                          <a:solidFill>
                            <a:srgbClr val="103C60"/>
                          </a:solidFill>
                          <a:latin typeface="Cairo" panose="020B0604020202020204" charset="-78"/>
                          <a:cs typeface="Cairo" panose="020B0604020202020204" charset="-78"/>
                        </a:rPr>
                        <a:t>pero</a:t>
                      </a:r>
                      <a:r>
                        <a:rPr lang="en-US" sz="1400">
                          <a:solidFill>
                            <a:srgbClr val="103C60"/>
                          </a:solidFill>
                          <a:latin typeface="Cairo" panose="020B0604020202020204" charset="-78"/>
                          <a:cs typeface="Cairo" panose="020B0604020202020204" charset="-78"/>
                        </a:rPr>
                        <a:t> </a:t>
                      </a:r>
                      <a:r>
                        <a:rPr lang="en-US" sz="1400" err="1">
                          <a:solidFill>
                            <a:srgbClr val="103C60"/>
                          </a:solidFill>
                          <a:latin typeface="Cairo" panose="020B0604020202020204" charset="-78"/>
                          <a:cs typeface="Cairo" panose="020B0604020202020204" charset="-78"/>
                        </a:rPr>
                        <a:t>consumieron</a:t>
                      </a:r>
                      <a:r>
                        <a:rPr lang="en-US" sz="1400">
                          <a:solidFill>
                            <a:srgbClr val="103C60"/>
                          </a:solidFill>
                          <a:latin typeface="Cairo" panose="020B0604020202020204" charset="-78"/>
                          <a:cs typeface="Cairo" panose="020B0604020202020204" charset="-78"/>
                        </a:rPr>
                        <a:t> 100 o </a:t>
                      </a:r>
                      <a:r>
                        <a:rPr lang="en-US" sz="1400" err="1">
                          <a:solidFill>
                            <a:srgbClr val="103C60"/>
                          </a:solidFill>
                          <a:latin typeface="Cairo" panose="020B0604020202020204" charset="-78"/>
                          <a:cs typeface="Cairo" panose="020B0604020202020204" charset="-78"/>
                        </a:rPr>
                        <a:t>más</a:t>
                      </a:r>
                      <a:r>
                        <a:rPr lang="en-US" sz="1400">
                          <a:solidFill>
                            <a:srgbClr val="103C60"/>
                          </a:solidFill>
                          <a:latin typeface="Cairo" panose="020B0604020202020204" charset="-78"/>
                          <a:cs typeface="Cairo" panose="020B0604020202020204" charset="-78"/>
                        </a:rPr>
                        <a:t> cigarillos.</a:t>
                      </a:r>
                      <a:endParaRPr lang="es-PR" sz="1400">
                        <a:solidFill>
                          <a:srgbClr val="103C60"/>
                        </a:solidFill>
                        <a:latin typeface="Cairo" panose="020B0604020202020204" charset="-78"/>
                        <a:cs typeface="Cairo" panose="020B0604020202020204" charset="-78"/>
                      </a:endParaRPr>
                    </a:p>
                  </a:txBody>
                  <a:tcPr marL="91425" marR="91425" marT="91425" marB="91425"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accent3"/>
                    </a:solidFill>
                  </a:tcPr>
                </a:tc>
                <a:extLst>
                  <a:ext uri="{0D108BD9-81ED-4DB2-BD59-A6C34878D82A}">
                    <a16:rowId xmlns:a16="http://schemas.microsoft.com/office/drawing/2014/main" val="1351788726"/>
                  </a:ext>
                </a:extLst>
              </a:tr>
              <a:tr h="396480">
                <a:tc rowSpan="4">
                  <a:txBody>
                    <a:bodyPr/>
                    <a:lstStyle/>
                    <a:p>
                      <a:pPr marL="0" lvl="0" indent="0" algn="ctr" rtl="0">
                        <a:spcBef>
                          <a:spcPts val="0"/>
                        </a:spcBef>
                        <a:spcAft>
                          <a:spcPts val="0"/>
                        </a:spcAft>
                        <a:buNone/>
                      </a:pPr>
                      <a:r>
                        <a:rPr lang="en" sz="1700">
                          <a:solidFill>
                            <a:schemeClr val="lt1"/>
                          </a:solidFill>
                          <a:latin typeface="Bungee"/>
                          <a:ea typeface="Bungee"/>
                          <a:cs typeface="Bungee"/>
                          <a:sym typeface="Bungee"/>
                        </a:rPr>
                        <a:t>Sobrepeso y obesidad</a:t>
                      </a:r>
                      <a:endParaRPr sz="1700">
                        <a:solidFill>
                          <a:schemeClr val="lt1"/>
                        </a:solidFill>
                        <a:latin typeface="Bungee"/>
                        <a:ea typeface="Bungee"/>
                        <a:cs typeface="Bungee"/>
                        <a:sym typeface="Bungee"/>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US" sz="1600">
                          <a:solidFill>
                            <a:schemeClr val="lt1"/>
                          </a:solidFill>
                          <a:latin typeface="Cairo"/>
                          <a:ea typeface="Cairo"/>
                          <a:cs typeface="Cairo"/>
                          <a:sym typeface="Cairo"/>
                        </a:rPr>
                        <a:t>89%</a:t>
                      </a:r>
                      <a:endParaRPr sz="1600">
                        <a:solidFill>
                          <a:schemeClr val="lt1"/>
                        </a:solidFill>
                        <a:latin typeface="Cairo"/>
                        <a:ea typeface="Cairo"/>
                        <a:cs typeface="Cairo"/>
                        <a:sym typeface="Cairo"/>
                      </a:endParaRPr>
                    </a:p>
                  </a:txBody>
                  <a:tcPr marL="91425" marR="91425" marT="91425" marB="91425" anchor="ctr">
                    <a:lnL w="19050" cap="flat" cmpd="sng">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r>
                        <a:rPr lang="en-US" sz="1400" err="1">
                          <a:solidFill>
                            <a:schemeClr val="lt1"/>
                          </a:solidFill>
                          <a:latin typeface="Cairo"/>
                          <a:ea typeface="Cairo"/>
                          <a:cs typeface="Cairo"/>
                          <a:sym typeface="Cairo"/>
                        </a:rPr>
                        <a:t>Tenían</a:t>
                      </a:r>
                      <a:r>
                        <a:rPr lang="en-US" sz="1400">
                          <a:solidFill>
                            <a:schemeClr val="lt1"/>
                          </a:solidFill>
                          <a:latin typeface="Cairo"/>
                          <a:ea typeface="Cairo"/>
                          <a:cs typeface="Cairo"/>
                          <a:sym typeface="Cairo"/>
                        </a:rPr>
                        <a:t> 55 libras o </a:t>
                      </a:r>
                      <a:r>
                        <a:rPr lang="en-US" sz="1400" err="1">
                          <a:solidFill>
                            <a:schemeClr val="lt1"/>
                          </a:solidFill>
                          <a:latin typeface="Cairo"/>
                          <a:ea typeface="Cairo"/>
                          <a:cs typeface="Cairo"/>
                          <a:sym typeface="Cairo"/>
                        </a:rPr>
                        <a:t>más</a:t>
                      </a:r>
                      <a:r>
                        <a:rPr lang="en-US" sz="1400">
                          <a:solidFill>
                            <a:schemeClr val="lt1"/>
                          </a:solidFill>
                          <a:latin typeface="Cairo"/>
                          <a:ea typeface="Cairo"/>
                          <a:cs typeface="Cairo"/>
                          <a:sym typeface="Cairo"/>
                        </a:rPr>
                        <a:t> de </a:t>
                      </a:r>
                      <a:r>
                        <a:rPr lang="en-US" sz="1400" err="1">
                          <a:solidFill>
                            <a:schemeClr val="lt1"/>
                          </a:solidFill>
                          <a:latin typeface="Cairo"/>
                          <a:ea typeface="Cairo"/>
                          <a:cs typeface="Cairo"/>
                          <a:sym typeface="Cairo"/>
                        </a:rPr>
                        <a:t>su</a:t>
                      </a:r>
                      <a:r>
                        <a:rPr lang="en-US" sz="1400">
                          <a:solidFill>
                            <a:schemeClr val="lt1"/>
                          </a:solidFill>
                          <a:latin typeface="Cairo"/>
                          <a:ea typeface="Cairo"/>
                          <a:cs typeface="Cairo"/>
                          <a:sym typeface="Cairo"/>
                        </a:rPr>
                        <a:t> peso ideal.</a:t>
                      </a:r>
                      <a:endParaRPr sz="1400">
                        <a:solidFill>
                          <a:schemeClr val="lt1"/>
                        </a:solidFill>
                        <a:latin typeface="Cairo"/>
                        <a:ea typeface="Cairo"/>
                        <a:cs typeface="Cairo"/>
                        <a:sym typeface="Cairo"/>
                      </a:endParaRPr>
                    </a:p>
                  </a:txBody>
                  <a:tcPr marL="91425" marR="91425" marT="91425" marB="91425"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accent4"/>
                    </a:solidFill>
                  </a:tcPr>
                </a:tc>
                <a:extLst>
                  <a:ext uri="{0D108BD9-81ED-4DB2-BD59-A6C34878D82A}">
                    <a16:rowId xmlns:a16="http://schemas.microsoft.com/office/drawing/2014/main" val="10002"/>
                  </a:ext>
                </a:extLst>
              </a:tr>
              <a:tr h="396480">
                <a:tc vMerge="1">
                  <a:txBody>
                    <a:bodyPr/>
                    <a:lstStyle/>
                    <a:p>
                      <a:endParaRPr lang="es-PR"/>
                    </a:p>
                  </a:txBody>
                  <a:tcPr/>
                </a:tc>
                <a:tc>
                  <a:txBody>
                    <a:bodyPr/>
                    <a:lstStyle/>
                    <a:p>
                      <a:pPr marL="0" lvl="0" indent="0" algn="l" rtl="0">
                        <a:spcBef>
                          <a:spcPts val="0"/>
                        </a:spcBef>
                        <a:spcAft>
                          <a:spcPts val="0"/>
                        </a:spcAft>
                        <a:buNone/>
                      </a:pPr>
                      <a:r>
                        <a:rPr lang="en-US" sz="1600">
                          <a:solidFill>
                            <a:schemeClr val="lt1"/>
                          </a:solidFill>
                          <a:latin typeface="Cairo"/>
                          <a:ea typeface="Cairo"/>
                          <a:cs typeface="Cairo"/>
                          <a:sym typeface="Cairo"/>
                        </a:rPr>
                        <a:t>27.6%</a:t>
                      </a:r>
                      <a:endParaRPr sz="1600">
                        <a:solidFill>
                          <a:schemeClr val="lt1"/>
                        </a:solidFill>
                        <a:latin typeface="Cairo"/>
                        <a:ea typeface="Cairo"/>
                        <a:cs typeface="Cairo"/>
                        <a:sym typeface="Cairo"/>
                      </a:endParaRPr>
                    </a:p>
                  </a:txBody>
                  <a:tcPr marL="91425" marR="91425" marT="91425" marB="91425"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r>
                        <a:rPr lang="en-US" sz="1400" err="1">
                          <a:solidFill>
                            <a:schemeClr val="lt1"/>
                          </a:solidFill>
                          <a:latin typeface="Cairo"/>
                          <a:ea typeface="Cairo"/>
                          <a:cs typeface="Cairo"/>
                          <a:sym typeface="Cairo"/>
                        </a:rPr>
                        <a:t>Tenían</a:t>
                      </a:r>
                      <a:r>
                        <a:rPr lang="en-US" sz="1400">
                          <a:solidFill>
                            <a:schemeClr val="lt1"/>
                          </a:solidFill>
                          <a:latin typeface="Cairo"/>
                          <a:ea typeface="Cairo"/>
                          <a:cs typeface="Cairo"/>
                          <a:sym typeface="Cairo"/>
                        </a:rPr>
                        <a:t> 55- 65 libras </a:t>
                      </a:r>
                      <a:r>
                        <a:rPr lang="en-US" sz="1400" err="1">
                          <a:solidFill>
                            <a:schemeClr val="lt1"/>
                          </a:solidFill>
                          <a:latin typeface="Cairo"/>
                          <a:ea typeface="Cairo"/>
                          <a:cs typeface="Cairo"/>
                          <a:sym typeface="Cairo"/>
                        </a:rPr>
                        <a:t>más</a:t>
                      </a:r>
                      <a:r>
                        <a:rPr lang="en-US" sz="1400">
                          <a:solidFill>
                            <a:schemeClr val="lt1"/>
                          </a:solidFill>
                          <a:latin typeface="Cairo"/>
                          <a:ea typeface="Cairo"/>
                          <a:cs typeface="Cairo"/>
                          <a:sym typeface="Cairo"/>
                        </a:rPr>
                        <a:t> de </a:t>
                      </a:r>
                      <a:r>
                        <a:rPr lang="en-US" sz="1400" err="1">
                          <a:solidFill>
                            <a:schemeClr val="lt1"/>
                          </a:solidFill>
                          <a:latin typeface="Cairo"/>
                          <a:ea typeface="Cairo"/>
                          <a:cs typeface="Cairo"/>
                          <a:sym typeface="Cairo"/>
                        </a:rPr>
                        <a:t>su</a:t>
                      </a:r>
                      <a:r>
                        <a:rPr lang="en-US" sz="1400">
                          <a:solidFill>
                            <a:schemeClr val="lt1"/>
                          </a:solidFill>
                          <a:latin typeface="Cairo"/>
                          <a:ea typeface="Cairo"/>
                          <a:cs typeface="Cairo"/>
                          <a:sym typeface="Cairo"/>
                        </a:rPr>
                        <a:t> peso ideal.</a:t>
                      </a:r>
                      <a:endParaRPr sz="1400">
                        <a:solidFill>
                          <a:schemeClr val="lt1"/>
                        </a:solidFill>
                        <a:latin typeface="Cairo"/>
                        <a:ea typeface="Cairo"/>
                        <a:cs typeface="Cairo"/>
                        <a:sym typeface="Cairo"/>
                      </a:endParaRPr>
                    </a:p>
                  </a:txBody>
                  <a:tcPr marL="91425" marR="91425" marT="91425" marB="91425"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accent4"/>
                    </a:solidFill>
                  </a:tcPr>
                </a:tc>
                <a:extLst>
                  <a:ext uri="{0D108BD9-81ED-4DB2-BD59-A6C34878D82A}">
                    <a16:rowId xmlns:a16="http://schemas.microsoft.com/office/drawing/2014/main" val="917378251"/>
                  </a:ext>
                </a:extLst>
              </a:tr>
              <a:tr h="396480">
                <a:tc vMerge="1">
                  <a:txBody>
                    <a:bodyPr/>
                    <a:lstStyle/>
                    <a:p>
                      <a:endParaRPr lang="es-PR"/>
                    </a:p>
                  </a:txBody>
                  <a:tcPr/>
                </a:tc>
                <a:tc>
                  <a:txBody>
                    <a:bodyPr/>
                    <a:lstStyle/>
                    <a:p>
                      <a:pPr marL="0" lvl="0" indent="0" algn="l" rtl="0">
                        <a:spcBef>
                          <a:spcPts val="0"/>
                        </a:spcBef>
                        <a:spcAft>
                          <a:spcPts val="0"/>
                        </a:spcAft>
                        <a:buNone/>
                      </a:pPr>
                      <a:r>
                        <a:rPr lang="en-US" sz="1600">
                          <a:solidFill>
                            <a:schemeClr val="lt1"/>
                          </a:solidFill>
                          <a:latin typeface="Cairo"/>
                          <a:ea typeface="Cairo"/>
                          <a:cs typeface="Cairo"/>
                          <a:sym typeface="Cairo"/>
                        </a:rPr>
                        <a:t>45.8%</a:t>
                      </a:r>
                      <a:endParaRPr sz="1600">
                        <a:solidFill>
                          <a:schemeClr val="lt1"/>
                        </a:solidFill>
                        <a:latin typeface="Cairo"/>
                        <a:ea typeface="Cairo"/>
                        <a:cs typeface="Cairo"/>
                        <a:sym typeface="Cairo"/>
                      </a:endParaRPr>
                    </a:p>
                  </a:txBody>
                  <a:tcPr marL="91425" marR="91425" marT="91425" marB="91425"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R" sz="1400">
                          <a:solidFill>
                            <a:schemeClr val="lt1"/>
                          </a:solidFill>
                          <a:latin typeface="Cairo"/>
                          <a:ea typeface="Cairo"/>
                          <a:cs typeface="Cairo"/>
                          <a:sym typeface="Cairo"/>
                        </a:rPr>
                        <a:t>Tenían 66- 87 libras más de su peso ideal.</a:t>
                      </a:r>
                    </a:p>
                  </a:txBody>
                  <a:tcPr marL="91425" marR="91425" marT="91425" marB="91425"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accent4"/>
                    </a:solidFill>
                  </a:tcPr>
                </a:tc>
                <a:extLst>
                  <a:ext uri="{0D108BD9-81ED-4DB2-BD59-A6C34878D82A}">
                    <a16:rowId xmlns:a16="http://schemas.microsoft.com/office/drawing/2014/main" val="1715389831"/>
                  </a:ext>
                </a:extLst>
              </a:tr>
              <a:tr h="396480">
                <a:tc vMerge="1">
                  <a:txBody>
                    <a:bodyPr/>
                    <a:lstStyle/>
                    <a:p>
                      <a:endParaRPr lang="es-PR"/>
                    </a:p>
                  </a:txBody>
                  <a:tcPr/>
                </a:tc>
                <a:tc>
                  <a:txBody>
                    <a:bodyPr/>
                    <a:lstStyle/>
                    <a:p>
                      <a:pPr marL="0" lvl="0" indent="0" algn="l" rtl="0">
                        <a:spcBef>
                          <a:spcPts val="0"/>
                        </a:spcBef>
                        <a:spcAft>
                          <a:spcPts val="0"/>
                        </a:spcAft>
                        <a:buNone/>
                      </a:pPr>
                      <a:r>
                        <a:rPr lang="en-US" sz="1600">
                          <a:solidFill>
                            <a:schemeClr val="lt1"/>
                          </a:solidFill>
                          <a:latin typeface="Cairo"/>
                          <a:ea typeface="Cairo"/>
                          <a:cs typeface="Cairo"/>
                          <a:sym typeface="Cairo"/>
                        </a:rPr>
                        <a:t>15.5%</a:t>
                      </a:r>
                      <a:endParaRPr sz="1600">
                        <a:solidFill>
                          <a:schemeClr val="lt1"/>
                        </a:solidFill>
                        <a:latin typeface="Cairo"/>
                        <a:ea typeface="Cairo"/>
                        <a:cs typeface="Cairo"/>
                        <a:sym typeface="Cairo"/>
                      </a:endParaRPr>
                    </a:p>
                  </a:txBody>
                  <a:tcPr marL="91425" marR="91425" marT="91425" marB="91425"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R" sz="1400" dirty="0">
                          <a:solidFill>
                            <a:schemeClr val="lt1"/>
                          </a:solidFill>
                          <a:latin typeface="Cairo"/>
                          <a:ea typeface="Cairo"/>
                          <a:cs typeface="Cairo"/>
                          <a:sym typeface="Cairo"/>
                        </a:rPr>
                        <a:t>Tenían 88 libras o mayor de su peso ideal.</a:t>
                      </a:r>
                    </a:p>
                  </a:txBody>
                  <a:tcPr marL="91425" marR="91425" marT="91425" marB="91425"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accent4"/>
                    </a:solidFill>
                  </a:tcPr>
                </a:tc>
                <a:extLst>
                  <a:ext uri="{0D108BD9-81ED-4DB2-BD59-A6C34878D82A}">
                    <a16:rowId xmlns:a16="http://schemas.microsoft.com/office/drawing/2014/main" val="1567965195"/>
                  </a:ext>
                </a:extLst>
              </a:tr>
            </a:tbl>
          </a:graphicData>
        </a:graphic>
      </p:graphicFrame>
    </p:spTree>
    <p:extLst>
      <p:ext uri="{BB962C8B-B14F-4D97-AF65-F5344CB8AC3E}">
        <p14:creationId xmlns:p14="http://schemas.microsoft.com/office/powerpoint/2010/main" val="2022541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54"/>
                                        </p:tgtEl>
                                        <p:attrNameLst>
                                          <p:attrName>style.visibility</p:attrName>
                                        </p:attrNameLst>
                                      </p:cBhvr>
                                      <p:to>
                                        <p:strVal val="visible"/>
                                      </p:to>
                                    </p:set>
                                    <p:animEffect transition="in" filter="fade">
                                      <p:cBhvr>
                                        <p:cTn id="7" dur="1000"/>
                                        <p:tgtEl>
                                          <p:spTgt spid="4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48"/>
        <p:cNvGrpSpPr/>
        <p:nvPr/>
      </p:nvGrpSpPr>
      <p:grpSpPr>
        <a:xfrm>
          <a:off x="0" y="0"/>
          <a:ext cx="0" cy="0"/>
          <a:chOff x="0" y="0"/>
          <a:chExt cx="0" cy="0"/>
        </a:xfrm>
      </p:grpSpPr>
      <p:sp>
        <p:nvSpPr>
          <p:cNvPr id="4449" name="Google Shape;4449;p115"/>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err="1"/>
              <a:t>Factores</a:t>
            </a:r>
            <a:r>
              <a:rPr lang="en-US"/>
              <a:t> de </a:t>
            </a:r>
            <a:r>
              <a:rPr lang="en-US" err="1"/>
              <a:t>riesgo</a:t>
            </a:r>
            <a:endParaRPr/>
          </a:p>
          <a:p>
            <a:pPr marL="0" lvl="0" indent="0" algn="ctr" rtl="0">
              <a:spcBef>
                <a:spcPts val="0"/>
              </a:spcBef>
              <a:spcAft>
                <a:spcPts val="0"/>
              </a:spcAft>
              <a:buNone/>
            </a:pPr>
            <a:endParaRPr/>
          </a:p>
        </p:txBody>
      </p:sp>
      <p:graphicFrame>
        <p:nvGraphicFramePr>
          <p:cNvPr id="4454" name="Google Shape;4454;p115"/>
          <p:cNvGraphicFramePr/>
          <p:nvPr>
            <p:extLst>
              <p:ext uri="{D42A27DB-BD31-4B8C-83A1-F6EECF244321}">
                <p14:modId xmlns:p14="http://schemas.microsoft.com/office/powerpoint/2010/main" val="3764367754"/>
              </p:ext>
            </p:extLst>
          </p:nvPr>
        </p:nvGraphicFramePr>
        <p:xfrm>
          <a:off x="1117700" y="1019898"/>
          <a:ext cx="6823176" cy="3482222"/>
        </p:xfrm>
        <a:graphic>
          <a:graphicData uri="http://schemas.openxmlformats.org/drawingml/2006/table">
            <a:tbl>
              <a:tblPr>
                <a:noFill/>
                <a:tableStyleId>{AFF9AA24-11E5-46CC-8440-F7F0DF43C9D1}</a:tableStyleId>
              </a:tblPr>
              <a:tblGrid>
                <a:gridCol w="1593600">
                  <a:extLst>
                    <a:ext uri="{9D8B030D-6E8A-4147-A177-3AD203B41FA5}">
                      <a16:colId xmlns:a16="http://schemas.microsoft.com/office/drawing/2014/main" val="20000"/>
                    </a:ext>
                  </a:extLst>
                </a:gridCol>
                <a:gridCol w="692424">
                  <a:extLst>
                    <a:ext uri="{9D8B030D-6E8A-4147-A177-3AD203B41FA5}">
                      <a16:colId xmlns:a16="http://schemas.microsoft.com/office/drawing/2014/main" val="20001"/>
                    </a:ext>
                  </a:extLst>
                </a:gridCol>
                <a:gridCol w="2268576">
                  <a:extLst>
                    <a:ext uri="{9D8B030D-6E8A-4147-A177-3AD203B41FA5}">
                      <a16:colId xmlns:a16="http://schemas.microsoft.com/office/drawing/2014/main" val="2436388579"/>
                    </a:ext>
                  </a:extLst>
                </a:gridCol>
                <a:gridCol w="2268576">
                  <a:extLst>
                    <a:ext uri="{9D8B030D-6E8A-4147-A177-3AD203B41FA5}">
                      <a16:colId xmlns:a16="http://schemas.microsoft.com/office/drawing/2014/main" val="1855138591"/>
                    </a:ext>
                  </a:extLst>
                </a:gridCol>
              </a:tblGrid>
              <a:tr h="227750">
                <a:tc>
                  <a:txBody>
                    <a:bodyPr/>
                    <a:lstStyle/>
                    <a:p>
                      <a:pPr marL="0" lvl="0" indent="0" algn="ctr" rtl="0">
                        <a:spcBef>
                          <a:spcPts val="0"/>
                        </a:spcBef>
                        <a:spcAft>
                          <a:spcPts val="0"/>
                        </a:spcAft>
                        <a:buNone/>
                      </a:pPr>
                      <a:r>
                        <a:rPr lang="en" sz="1200">
                          <a:solidFill>
                            <a:schemeClr val="lt1"/>
                          </a:solidFill>
                          <a:latin typeface="Bungee" panose="020B0604020202020204" charset="0"/>
                          <a:ea typeface="Bungee"/>
                          <a:cs typeface="Bungee"/>
                          <a:sym typeface="Bungee"/>
                        </a:rPr>
                        <a:t>Factores de </a:t>
                      </a:r>
                      <a:r>
                        <a:rPr lang="en" sz="1200">
                          <a:solidFill>
                            <a:srgbClr val="103C60"/>
                          </a:solidFill>
                          <a:latin typeface="Bungee" panose="020B0604020202020204" charset="0"/>
                          <a:ea typeface="Bungee"/>
                          <a:cs typeface="Bungee"/>
                          <a:sym typeface="Bungee"/>
                        </a:rPr>
                        <a:t>riesgo</a:t>
                      </a:r>
                      <a:endParaRPr sz="1200">
                        <a:solidFill>
                          <a:srgbClr val="103C60"/>
                        </a:solidFill>
                        <a:latin typeface="Bungee" panose="020B0604020202020204" charset="0"/>
                        <a:ea typeface="Bungee"/>
                        <a:cs typeface="Bungee"/>
                        <a:sym typeface="Bungee"/>
                      </a:endParaRPr>
                    </a:p>
                  </a:txBody>
                  <a:tcPr marL="91425" marR="91425" marT="91425" marB="91425" anchor="ctr">
                    <a:lnL w="19050" cap="flat" cmpd="sng">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2"/>
                    </a:solidFill>
                  </a:tcPr>
                </a:tc>
                <a:tc>
                  <a:txBody>
                    <a:bodyPr/>
                    <a:lstStyle/>
                    <a:p>
                      <a:pPr algn="ctr"/>
                      <a:r>
                        <a:rPr lang="en-US">
                          <a:solidFill>
                            <a:srgbClr val="103C60"/>
                          </a:solidFill>
                          <a:latin typeface="Bungee" panose="020B0604020202020204" charset="0"/>
                        </a:rPr>
                        <a:t>%</a:t>
                      </a:r>
                    </a:p>
                  </a:txBody>
                  <a:tcPr marL="91425" marR="91425" marT="91425" marB="91425"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lt2"/>
                    </a:solidFill>
                  </a:tcPr>
                </a:tc>
                <a:tc gridSpan="2">
                  <a:txBody>
                    <a:bodyPr/>
                    <a:lstStyle/>
                    <a:p>
                      <a:pPr algn="ctr"/>
                      <a:r>
                        <a:rPr lang="en-US">
                          <a:solidFill>
                            <a:srgbClr val="103C60"/>
                          </a:solidFill>
                          <a:latin typeface="Bungee" panose="020B0604020202020204" charset="0"/>
                        </a:rPr>
                        <a:t>Descripción</a:t>
                      </a:r>
                      <a:endParaRPr lang="es-PR">
                        <a:solidFill>
                          <a:srgbClr val="103C60"/>
                        </a:solidFill>
                        <a:latin typeface="Bungee" panose="020B0604020202020204" charset="0"/>
                      </a:endParaRPr>
                    </a:p>
                  </a:txBody>
                  <a:tcPr marL="91425" marR="91425" marT="91425" marB="91425"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lt2"/>
                    </a:solidFill>
                  </a:tcPr>
                </a:tc>
                <a:tc hMerge="1">
                  <a:txBody>
                    <a:bodyPr/>
                    <a:lstStyle/>
                    <a:p>
                      <a:endParaRPr lang="es-PR"/>
                    </a:p>
                  </a:txBody>
                  <a:tcPr/>
                </a:tc>
                <a:extLst>
                  <a:ext uri="{0D108BD9-81ED-4DB2-BD59-A6C34878D82A}">
                    <a16:rowId xmlns:a16="http://schemas.microsoft.com/office/drawing/2014/main" val="10000"/>
                  </a:ext>
                </a:extLst>
              </a:tr>
              <a:tr h="857192">
                <a:tc>
                  <a:txBody>
                    <a:bodyPr/>
                    <a:lstStyle/>
                    <a:p>
                      <a:pPr marL="0" lvl="0" indent="0" algn="ctr" rtl="0">
                        <a:spcBef>
                          <a:spcPts val="0"/>
                        </a:spcBef>
                        <a:spcAft>
                          <a:spcPts val="0"/>
                        </a:spcAft>
                        <a:buNone/>
                      </a:pPr>
                      <a:r>
                        <a:rPr lang="en" sz="1400">
                          <a:solidFill>
                            <a:schemeClr val="lt1"/>
                          </a:solidFill>
                          <a:latin typeface="Bungee"/>
                          <a:ea typeface="Bungee"/>
                          <a:cs typeface="Bungee"/>
                          <a:sym typeface="Bungee"/>
                        </a:rPr>
                        <a:t>Inactividad física</a:t>
                      </a:r>
                      <a:endParaRPr sz="1400">
                        <a:solidFill>
                          <a:schemeClr val="lt1"/>
                        </a:solidFill>
                        <a:latin typeface="Bungee"/>
                        <a:ea typeface="Bungee"/>
                        <a:cs typeface="Bungee"/>
                        <a:sym typeface="Bungee"/>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US" sz="1600">
                          <a:solidFill>
                            <a:schemeClr val="lt1"/>
                          </a:solidFill>
                          <a:latin typeface="Cairo"/>
                          <a:ea typeface="Cairo"/>
                          <a:cs typeface="Cairo"/>
                          <a:sym typeface="Cairo"/>
                        </a:rPr>
                        <a:t>38%</a:t>
                      </a:r>
                      <a:endParaRPr sz="1600">
                        <a:solidFill>
                          <a:schemeClr val="lt1"/>
                        </a:solidFill>
                        <a:latin typeface="Cairo"/>
                        <a:ea typeface="Cairo"/>
                        <a:cs typeface="Cairo"/>
                        <a:sym typeface="Cairo"/>
                      </a:endParaRPr>
                    </a:p>
                  </a:txBody>
                  <a:tcPr marL="91425" marR="91425" marT="91425" marB="91425" anchor="ctr">
                    <a:lnL w="19050" cap="flat" cmpd="sng">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accent3"/>
                    </a:solidFill>
                  </a:tcPr>
                </a:tc>
                <a:tc gridSpan="2">
                  <a:txBody>
                    <a:bodyPr/>
                    <a:lstStyle/>
                    <a:p>
                      <a:pPr marL="0" lvl="0" indent="0" algn="l" rtl="0">
                        <a:spcBef>
                          <a:spcPts val="0"/>
                        </a:spcBef>
                        <a:spcAft>
                          <a:spcPts val="0"/>
                        </a:spcAft>
                        <a:buNone/>
                      </a:pPr>
                      <a:r>
                        <a:rPr lang="en-US" sz="1600">
                          <a:solidFill>
                            <a:srgbClr val="103C60"/>
                          </a:solidFill>
                          <a:latin typeface="Cairo" panose="020B0604020202020204" charset="-78"/>
                          <a:ea typeface="Cairo"/>
                          <a:cs typeface="Cairo" panose="020B0604020202020204" charset="-78"/>
                          <a:sym typeface="Cairo"/>
                        </a:rPr>
                        <a:t>Eran </a:t>
                      </a:r>
                      <a:r>
                        <a:rPr lang="en-US" sz="1600" err="1">
                          <a:solidFill>
                            <a:srgbClr val="103C60"/>
                          </a:solidFill>
                          <a:latin typeface="Cairo" panose="020B0604020202020204" charset="-78"/>
                          <a:ea typeface="Cairo"/>
                          <a:cs typeface="Cairo" panose="020B0604020202020204" charset="-78"/>
                          <a:sym typeface="Cairo"/>
                        </a:rPr>
                        <a:t>inactivos</a:t>
                      </a:r>
                      <a:r>
                        <a:rPr lang="en-US" sz="1600">
                          <a:solidFill>
                            <a:srgbClr val="103C60"/>
                          </a:solidFill>
                          <a:latin typeface="Cairo" panose="020B0604020202020204" charset="-78"/>
                          <a:ea typeface="Cairo"/>
                          <a:cs typeface="Cairo" panose="020B0604020202020204" charset="-78"/>
                          <a:sym typeface="Cairo"/>
                        </a:rPr>
                        <a:t> </a:t>
                      </a:r>
                      <a:r>
                        <a:rPr lang="en-US" sz="1600" err="1">
                          <a:solidFill>
                            <a:srgbClr val="103C60"/>
                          </a:solidFill>
                          <a:latin typeface="Cairo" panose="020B0604020202020204" charset="-78"/>
                          <a:ea typeface="Cairo"/>
                          <a:cs typeface="Cairo" panose="020B0604020202020204" charset="-78"/>
                          <a:sym typeface="Cairo"/>
                        </a:rPr>
                        <a:t>físicamente</a:t>
                      </a:r>
                      <a:r>
                        <a:rPr lang="en-US" sz="1600">
                          <a:solidFill>
                            <a:srgbClr val="103C60"/>
                          </a:solidFill>
                          <a:latin typeface="Cairo" panose="020B0604020202020204" charset="-78"/>
                          <a:ea typeface="Cairo"/>
                          <a:cs typeface="Cairo" panose="020B0604020202020204" charset="-78"/>
                          <a:sym typeface="Cairo"/>
                        </a:rPr>
                        <a:t>.</a:t>
                      </a:r>
                      <a:endParaRPr sz="1600">
                        <a:solidFill>
                          <a:srgbClr val="103C60"/>
                        </a:solidFill>
                        <a:latin typeface="Cairo" panose="020B0604020202020204" charset="-78"/>
                        <a:ea typeface="Cairo"/>
                        <a:cs typeface="Cairo" panose="020B0604020202020204" charset="-78"/>
                        <a:sym typeface="Cairo"/>
                      </a:endParaRPr>
                    </a:p>
                  </a:txBody>
                  <a:tcPr marL="91425" marR="91425" marT="91425" marB="91425"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accent3"/>
                    </a:solidFill>
                  </a:tcPr>
                </a:tc>
                <a:tc hMerge="1">
                  <a:txBody>
                    <a:bodyPr/>
                    <a:lstStyle/>
                    <a:p>
                      <a:endParaRPr lang="es-PR"/>
                    </a:p>
                  </a:txBody>
                  <a:tcPr/>
                </a:tc>
                <a:extLst>
                  <a:ext uri="{0D108BD9-81ED-4DB2-BD59-A6C34878D82A}">
                    <a16:rowId xmlns:a16="http://schemas.microsoft.com/office/drawing/2014/main" val="10001"/>
                  </a:ext>
                </a:extLst>
              </a:tr>
              <a:tr h="396480">
                <a:tc rowSpan="4">
                  <a:txBody>
                    <a:bodyPr/>
                    <a:lstStyle/>
                    <a:p>
                      <a:pPr marL="0" lvl="0" indent="0" algn="ctr" rtl="0">
                        <a:spcBef>
                          <a:spcPts val="0"/>
                        </a:spcBef>
                        <a:spcAft>
                          <a:spcPts val="0"/>
                        </a:spcAft>
                        <a:buNone/>
                      </a:pPr>
                      <a:r>
                        <a:rPr lang="en" sz="1700">
                          <a:solidFill>
                            <a:schemeClr val="lt1"/>
                          </a:solidFill>
                          <a:latin typeface="Bungee"/>
                          <a:ea typeface="Bungee"/>
                          <a:cs typeface="Bungee"/>
                          <a:sym typeface="Bungee"/>
                        </a:rPr>
                        <a:t>A1c</a:t>
                      </a:r>
                    </a:p>
                    <a:p>
                      <a:pPr marL="171450" lvl="0" indent="-171450" algn="l" rtl="0">
                        <a:spcBef>
                          <a:spcPts val="0"/>
                        </a:spcBef>
                        <a:spcAft>
                          <a:spcPts val="0"/>
                        </a:spcAft>
                        <a:buFont typeface="Arial" panose="020B0604020202020204" pitchFamily="34" charset="0"/>
                        <a:buChar char="•"/>
                      </a:pPr>
                      <a:r>
                        <a:rPr lang="en" sz="1200">
                          <a:solidFill>
                            <a:schemeClr val="lt1"/>
                          </a:solidFill>
                          <a:latin typeface="Cairo" panose="020B0604020202020204" charset="-78"/>
                          <a:ea typeface="Bungee"/>
                          <a:cs typeface="Cairo" panose="020B0604020202020204" charset="-78"/>
                          <a:sym typeface="Bungee"/>
                        </a:rPr>
                        <a:t>(Prueba de hemoglobina que mide el promedio de azúcar en la sangre en los últimos 3 meses)</a:t>
                      </a:r>
                    </a:p>
                    <a:p>
                      <a:pPr marL="0" lvl="0" indent="0" algn="l" rtl="0">
                        <a:spcBef>
                          <a:spcPts val="0"/>
                        </a:spcBef>
                        <a:spcAft>
                          <a:spcPts val="0"/>
                        </a:spcAft>
                        <a:buFont typeface="Arial" panose="020B0604020202020204" pitchFamily="34" charset="0"/>
                        <a:buNone/>
                      </a:pPr>
                      <a:endParaRPr lang="en" sz="1200">
                        <a:solidFill>
                          <a:schemeClr val="lt1"/>
                        </a:solidFill>
                        <a:latin typeface="Cairo" panose="020B0604020202020204" charset="-78"/>
                        <a:ea typeface="Bungee"/>
                        <a:cs typeface="Cairo" panose="020B0604020202020204" charset="-78"/>
                        <a:sym typeface="Bungee"/>
                      </a:endParaRPr>
                    </a:p>
                    <a:p>
                      <a:pPr marL="171450" lvl="0" indent="-171450" algn="l" rtl="0">
                        <a:spcBef>
                          <a:spcPts val="0"/>
                        </a:spcBef>
                        <a:spcAft>
                          <a:spcPts val="0"/>
                        </a:spcAft>
                        <a:buFont typeface="Arial" panose="020B0604020202020204" pitchFamily="34" charset="0"/>
                        <a:buChar char="•"/>
                      </a:pPr>
                      <a:r>
                        <a:rPr lang="en" sz="1200">
                          <a:solidFill>
                            <a:schemeClr val="lt1"/>
                          </a:solidFill>
                          <a:latin typeface="Cairo" panose="020B0604020202020204" charset="-78"/>
                          <a:ea typeface="Bungee"/>
                          <a:cs typeface="Cairo" panose="020B0604020202020204" charset="-78"/>
                          <a:sym typeface="Bungee"/>
                        </a:rPr>
                        <a:t>7% &lt; A1c normal</a:t>
                      </a:r>
                      <a:endParaRPr sz="1200">
                        <a:solidFill>
                          <a:schemeClr val="lt1"/>
                        </a:solidFill>
                        <a:latin typeface="Cairo" panose="020B0604020202020204" charset="-78"/>
                        <a:ea typeface="Bungee"/>
                        <a:cs typeface="Cairo" panose="020B0604020202020204" charset="-78"/>
                        <a:sym typeface="Bungee"/>
                      </a:endParaRPr>
                    </a:p>
                  </a:txBody>
                  <a:tcPr marL="91425" marR="91425" marT="91425" marB="91425" anchor="ctr">
                    <a:lnL w="19050" cap="flat" cmpd="sng">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US" sz="1600">
                          <a:solidFill>
                            <a:schemeClr val="lt1"/>
                          </a:solidFill>
                          <a:latin typeface="Cairo"/>
                          <a:ea typeface="Cairo"/>
                          <a:cs typeface="Cairo"/>
                          <a:sym typeface="Cairo"/>
                        </a:rPr>
                        <a:t>50%</a:t>
                      </a:r>
                      <a:endParaRPr sz="1600">
                        <a:solidFill>
                          <a:schemeClr val="lt1"/>
                        </a:solidFill>
                        <a:latin typeface="Cairo"/>
                        <a:ea typeface="Cairo"/>
                        <a:cs typeface="Cairo"/>
                        <a:sym typeface="Cairo"/>
                      </a:endParaRPr>
                    </a:p>
                  </a:txBody>
                  <a:tcPr marL="91425" marR="91425" marT="91425" marB="91425"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r>
                        <a:rPr lang="en-US" sz="1400" err="1">
                          <a:solidFill>
                            <a:schemeClr val="lt1"/>
                          </a:solidFill>
                          <a:latin typeface="Cairo"/>
                          <a:ea typeface="Cairo"/>
                          <a:cs typeface="Cairo"/>
                          <a:sym typeface="Cairo"/>
                        </a:rPr>
                        <a:t>Tenían</a:t>
                      </a:r>
                      <a:r>
                        <a:rPr lang="en-US" sz="1400">
                          <a:solidFill>
                            <a:schemeClr val="lt1"/>
                          </a:solidFill>
                          <a:latin typeface="Cairo"/>
                          <a:ea typeface="Cairo"/>
                          <a:cs typeface="Cairo"/>
                          <a:sym typeface="Cairo"/>
                        </a:rPr>
                        <a:t> un 7% de A1c o mayor.</a:t>
                      </a:r>
                      <a:endParaRPr sz="1400">
                        <a:solidFill>
                          <a:schemeClr val="lt1"/>
                        </a:solidFill>
                        <a:latin typeface="Cairo"/>
                        <a:ea typeface="Cairo"/>
                        <a:cs typeface="Cairo"/>
                        <a:sym typeface="Cairo"/>
                      </a:endParaRPr>
                    </a:p>
                  </a:txBody>
                  <a:tcPr marL="91425" marR="91425" marT="91425" marB="91425"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accent4"/>
                    </a:solidFill>
                  </a:tcPr>
                </a:tc>
                <a:tc rowSpan="4">
                  <a:txBody>
                    <a:bodyPr/>
                    <a:lstStyle/>
                    <a:p>
                      <a:pPr marL="0" lvl="0" indent="0" algn="ctr" rtl="0">
                        <a:lnSpc>
                          <a:spcPct val="150000"/>
                        </a:lnSpc>
                        <a:spcBef>
                          <a:spcPts val="0"/>
                        </a:spcBef>
                        <a:spcAft>
                          <a:spcPts val="0"/>
                        </a:spcAft>
                        <a:buNone/>
                      </a:pPr>
                      <a:r>
                        <a:rPr lang="en-US" sz="1400">
                          <a:solidFill>
                            <a:schemeClr val="lt1"/>
                          </a:solidFill>
                          <a:latin typeface="Cairo"/>
                          <a:ea typeface="Cairo"/>
                          <a:cs typeface="Cairo"/>
                          <a:sym typeface="Cairo"/>
                        </a:rPr>
                        <a:t>16.3%  de </a:t>
                      </a:r>
                      <a:r>
                        <a:rPr lang="en-US" sz="1400" err="1">
                          <a:solidFill>
                            <a:schemeClr val="lt1"/>
                          </a:solidFill>
                          <a:latin typeface="Cairo"/>
                          <a:ea typeface="Cairo"/>
                          <a:cs typeface="Cairo"/>
                          <a:sym typeface="Cairo"/>
                        </a:rPr>
                        <a:t>adultos</a:t>
                      </a:r>
                      <a:r>
                        <a:rPr lang="en-US" sz="1400">
                          <a:solidFill>
                            <a:schemeClr val="lt1"/>
                          </a:solidFill>
                          <a:latin typeface="Cairo"/>
                          <a:ea typeface="Cairo"/>
                          <a:cs typeface="Cairo"/>
                          <a:sym typeface="Cairo"/>
                        </a:rPr>
                        <a:t> entre 18 y 44 </a:t>
                      </a:r>
                      <a:r>
                        <a:rPr lang="en-US" sz="1400" err="1">
                          <a:solidFill>
                            <a:schemeClr val="lt1"/>
                          </a:solidFill>
                          <a:latin typeface="Cairo"/>
                          <a:ea typeface="Cairo"/>
                          <a:cs typeface="Cairo"/>
                          <a:sym typeface="Cairo"/>
                        </a:rPr>
                        <a:t>años</a:t>
                      </a:r>
                      <a:r>
                        <a:rPr lang="en-US" sz="1400">
                          <a:solidFill>
                            <a:schemeClr val="lt1"/>
                          </a:solidFill>
                          <a:latin typeface="Cairo"/>
                          <a:ea typeface="Cairo"/>
                          <a:cs typeface="Cairo"/>
                          <a:sym typeface="Cairo"/>
                        </a:rPr>
                        <a:t> de </a:t>
                      </a:r>
                      <a:r>
                        <a:rPr lang="en-US" sz="1400" err="1">
                          <a:solidFill>
                            <a:schemeClr val="lt1"/>
                          </a:solidFill>
                          <a:latin typeface="Cairo"/>
                          <a:ea typeface="Cairo"/>
                          <a:cs typeface="Cairo"/>
                          <a:sym typeface="Cairo"/>
                        </a:rPr>
                        <a:t>edad</a:t>
                      </a:r>
                      <a:r>
                        <a:rPr lang="en-US" sz="1400">
                          <a:solidFill>
                            <a:schemeClr val="lt1"/>
                          </a:solidFill>
                          <a:latin typeface="Cairo"/>
                          <a:ea typeface="Cairo"/>
                          <a:cs typeface="Cairo"/>
                          <a:sym typeface="Cairo"/>
                        </a:rPr>
                        <a:t> </a:t>
                      </a:r>
                      <a:r>
                        <a:rPr lang="en-US" sz="1400" err="1">
                          <a:solidFill>
                            <a:schemeClr val="lt1"/>
                          </a:solidFill>
                          <a:latin typeface="Cairo"/>
                          <a:ea typeface="Cairo"/>
                          <a:cs typeface="Cairo"/>
                          <a:sym typeface="Cairo"/>
                        </a:rPr>
                        <a:t>tenían</a:t>
                      </a:r>
                      <a:r>
                        <a:rPr lang="en-US" sz="1400">
                          <a:solidFill>
                            <a:schemeClr val="lt1"/>
                          </a:solidFill>
                          <a:latin typeface="Cairo"/>
                          <a:ea typeface="Cairo"/>
                          <a:cs typeface="Cairo"/>
                          <a:sym typeface="Cairo"/>
                        </a:rPr>
                        <a:t> 10% de A1c mayor a </a:t>
                      </a:r>
                      <a:r>
                        <a:rPr lang="en-US" sz="1400" err="1">
                          <a:solidFill>
                            <a:schemeClr val="lt1"/>
                          </a:solidFill>
                          <a:latin typeface="Cairo"/>
                          <a:ea typeface="Cairo"/>
                          <a:cs typeface="Cairo"/>
                          <a:sym typeface="Cairo"/>
                        </a:rPr>
                        <a:t>los</a:t>
                      </a:r>
                      <a:r>
                        <a:rPr lang="en-US" sz="1400">
                          <a:solidFill>
                            <a:schemeClr val="lt1"/>
                          </a:solidFill>
                          <a:latin typeface="Cairo"/>
                          <a:ea typeface="Cairo"/>
                          <a:cs typeface="Cairo"/>
                          <a:sym typeface="Cairo"/>
                        </a:rPr>
                        <a:t> de 45-64 </a:t>
                      </a:r>
                      <a:r>
                        <a:rPr lang="en-US" sz="1400" err="1">
                          <a:solidFill>
                            <a:schemeClr val="lt1"/>
                          </a:solidFill>
                          <a:latin typeface="Cairo"/>
                          <a:ea typeface="Cairo"/>
                          <a:cs typeface="Cairo"/>
                          <a:sym typeface="Cairo"/>
                        </a:rPr>
                        <a:t>años</a:t>
                      </a:r>
                      <a:r>
                        <a:rPr lang="en-US" sz="1400">
                          <a:solidFill>
                            <a:schemeClr val="lt1"/>
                          </a:solidFill>
                          <a:latin typeface="Cairo"/>
                          <a:ea typeface="Cairo"/>
                          <a:cs typeface="Cairo"/>
                          <a:sym typeface="Cairo"/>
                        </a:rPr>
                        <a:t> con un 12.7% y de </a:t>
                      </a:r>
                      <a:r>
                        <a:rPr lang="en-US" sz="1400" err="1">
                          <a:solidFill>
                            <a:schemeClr val="lt1"/>
                          </a:solidFill>
                          <a:latin typeface="Cairo"/>
                          <a:ea typeface="Cairo"/>
                          <a:cs typeface="Cairo"/>
                          <a:sym typeface="Cairo"/>
                        </a:rPr>
                        <a:t>los</a:t>
                      </a:r>
                      <a:r>
                        <a:rPr lang="en-US" sz="1400">
                          <a:solidFill>
                            <a:schemeClr val="lt1"/>
                          </a:solidFill>
                          <a:latin typeface="Cairo"/>
                          <a:ea typeface="Cairo"/>
                          <a:cs typeface="Cairo"/>
                          <a:sym typeface="Cairo"/>
                        </a:rPr>
                        <a:t> de 65 </a:t>
                      </a:r>
                      <a:r>
                        <a:rPr lang="en-US" sz="1400" err="1">
                          <a:solidFill>
                            <a:schemeClr val="lt1"/>
                          </a:solidFill>
                          <a:latin typeface="Cairo"/>
                          <a:ea typeface="Cairo"/>
                          <a:cs typeface="Cairo"/>
                          <a:sym typeface="Cairo"/>
                        </a:rPr>
                        <a:t>años</a:t>
                      </a:r>
                      <a:r>
                        <a:rPr lang="en-US" sz="1400">
                          <a:solidFill>
                            <a:schemeClr val="lt1"/>
                          </a:solidFill>
                          <a:latin typeface="Cairo"/>
                          <a:ea typeface="Cairo"/>
                          <a:cs typeface="Cairo"/>
                          <a:sym typeface="Cairo"/>
                        </a:rPr>
                        <a:t> o </a:t>
                      </a:r>
                      <a:r>
                        <a:rPr lang="en-US" sz="1400" err="1">
                          <a:solidFill>
                            <a:schemeClr val="lt1"/>
                          </a:solidFill>
                          <a:latin typeface="Cairo"/>
                          <a:ea typeface="Cairo"/>
                          <a:cs typeface="Cairo"/>
                          <a:sym typeface="Cairo"/>
                        </a:rPr>
                        <a:t>mayores</a:t>
                      </a:r>
                      <a:r>
                        <a:rPr lang="en-US" sz="1400">
                          <a:solidFill>
                            <a:schemeClr val="lt1"/>
                          </a:solidFill>
                          <a:latin typeface="Cairo"/>
                          <a:ea typeface="Cairo"/>
                          <a:cs typeface="Cairo"/>
                          <a:sym typeface="Cairo"/>
                        </a:rPr>
                        <a:t> de 4.3% .</a:t>
                      </a:r>
                      <a:endParaRPr sz="1400">
                        <a:solidFill>
                          <a:schemeClr val="lt1"/>
                        </a:solidFill>
                        <a:latin typeface="Cairo"/>
                        <a:ea typeface="Cairo"/>
                        <a:cs typeface="Cairo"/>
                        <a:sym typeface="Cairo"/>
                      </a:endParaRPr>
                    </a:p>
                  </a:txBody>
                  <a:tcPr marL="91425" marR="91425" marT="91425" marB="91425"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accent4"/>
                    </a:solidFill>
                  </a:tcPr>
                </a:tc>
                <a:extLst>
                  <a:ext uri="{0D108BD9-81ED-4DB2-BD59-A6C34878D82A}">
                    <a16:rowId xmlns:a16="http://schemas.microsoft.com/office/drawing/2014/main" val="10002"/>
                  </a:ext>
                </a:extLst>
              </a:tr>
              <a:tr h="396480">
                <a:tc vMerge="1">
                  <a:txBody>
                    <a:bodyPr/>
                    <a:lstStyle/>
                    <a:p>
                      <a:endParaRPr lang="es-PR"/>
                    </a:p>
                  </a:txBody>
                  <a:tcPr/>
                </a:tc>
                <a:tc>
                  <a:txBody>
                    <a:bodyPr/>
                    <a:lstStyle/>
                    <a:p>
                      <a:pPr marL="0" lvl="0" indent="0" algn="l" rtl="0">
                        <a:spcBef>
                          <a:spcPts val="0"/>
                        </a:spcBef>
                        <a:spcAft>
                          <a:spcPts val="0"/>
                        </a:spcAft>
                        <a:buNone/>
                      </a:pPr>
                      <a:r>
                        <a:rPr lang="en-US" sz="1600">
                          <a:solidFill>
                            <a:schemeClr val="lt1"/>
                          </a:solidFill>
                          <a:latin typeface="Cairo"/>
                          <a:ea typeface="Cairo"/>
                          <a:cs typeface="Cairo"/>
                          <a:sym typeface="Cairo"/>
                        </a:rPr>
                        <a:t>22.3%</a:t>
                      </a:r>
                      <a:endParaRPr sz="1600">
                        <a:solidFill>
                          <a:schemeClr val="lt1"/>
                        </a:solidFill>
                        <a:latin typeface="Cairo"/>
                        <a:ea typeface="Cairo"/>
                        <a:cs typeface="Cairo"/>
                        <a:sym typeface="Cairo"/>
                      </a:endParaRPr>
                    </a:p>
                  </a:txBody>
                  <a:tcPr marL="91425" marR="91425" marT="91425" marB="91425"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r>
                        <a:rPr lang="es-PR" sz="1400">
                          <a:solidFill>
                            <a:schemeClr val="lt1"/>
                          </a:solidFill>
                          <a:latin typeface="Cairo"/>
                          <a:ea typeface="Cairo"/>
                          <a:cs typeface="Cairo"/>
                          <a:sym typeface="Cairo"/>
                        </a:rPr>
                        <a:t>Tenían un 7% a 7.9% de A1c.</a:t>
                      </a:r>
                    </a:p>
                  </a:txBody>
                  <a:tcPr marL="91425" marR="91425" marT="91425" marB="91425"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accent4"/>
                    </a:solidFill>
                  </a:tcPr>
                </a:tc>
                <a:tc vMerge="1">
                  <a:txBody>
                    <a:bodyPr/>
                    <a:lstStyle/>
                    <a:p>
                      <a:pPr marL="0" lvl="0" indent="0" algn="l" rtl="0">
                        <a:spcBef>
                          <a:spcPts val="0"/>
                        </a:spcBef>
                        <a:spcAft>
                          <a:spcPts val="0"/>
                        </a:spcAft>
                        <a:buNone/>
                      </a:pPr>
                      <a:endParaRPr lang="es-PR" sz="1400">
                        <a:solidFill>
                          <a:schemeClr val="lt1"/>
                        </a:solidFill>
                        <a:latin typeface="Cairo"/>
                        <a:ea typeface="Cairo"/>
                        <a:cs typeface="Cairo"/>
                        <a:sym typeface="Cairo"/>
                      </a:endParaRPr>
                    </a:p>
                  </a:txBody>
                  <a:tcPr marL="91425" marR="91425" marT="91425" marB="91425"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accent4"/>
                    </a:solidFill>
                  </a:tcPr>
                </a:tc>
                <a:extLst>
                  <a:ext uri="{0D108BD9-81ED-4DB2-BD59-A6C34878D82A}">
                    <a16:rowId xmlns:a16="http://schemas.microsoft.com/office/drawing/2014/main" val="917378251"/>
                  </a:ext>
                </a:extLst>
              </a:tr>
              <a:tr h="396480">
                <a:tc vMerge="1">
                  <a:txBody>
                    <a:bodyPr/>
                    <a:lstStyle/>
                    <a:p>
                      <a:endParaRPr lang="es-PR"/>
                    </a:p>
                  </a:txBody>
                  <a:tcPr/>
                </a:tc>
                <a:tc>
                  <a:txBody>
                    <a:bodyPr/>
                    <a:lstStyle/>
                    <a:p>
                      <a:pPr marL="0" lvl="0" indent="0" algn="l" rtl="0">
                        <a:spcBef>
                          <a:spcPts val="0"/>
                        </a:spcBef>
                        <a:spcAft>
                          <a:spcPts val="0"/>
                        </a:spcAft>
                        <a:buNone/>
                      </a:pPr>
                      <a:r>
                        <a:rPr lang="en-US" sz="1600">
                          <a:solidFill>
                            <a:schemeClr val="lt1"/>
                          </a:solidFill>
                          <a:latin typeface="Cairo"/>
                          <a:ea typeface="Cairo"/>
                          <a:cs typeface="Cairo"/>
                          <a:sym typeface="Cairo"/>
                        </a:rPr>
                        <a:t>13.2%</a:t>
                      </a:r>
                      <a:endParaRPr sz="1600">
                        <a:solidFill>
                          <a:schemeClr val="lt1"/>
                        </a:solidFill>
                        <a:latin typeface="Cairo"/>
                        <a:ea typeface="Cairo"/>
                        <a:cs typeface="Cairo"/>
                        <a:sym typeface="Cairo"/>
                      </a:endParaRPr>
                    </a:p>
                  </a:txBody>
                  <a:tcPr marL="91425" marR="91425" marT="91425" marB="91425"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r>
                        <a:rPr lang="es-PR" sz="1400">
                          <a:solidFill>
                            <a:schemeClr val="lt1"/>
                          </a:solidFill>
                          <a:latin typeface="Cairo"/>
                          <a:ea typeface="Cairo"/>
                          <a:cs typeface="Cairo"/>
                          <a:sym typeface="Cairo"/>
                        </a:rPr>
                        <a:t>Tenían un 8% a 9% de A1c.</a:t>
                      </a:r>
                    </a:p>
                  </a:txBody>
                  <a:tcPr marL="91425" marR="91425" marT="91425" marB="91425"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accent4"/>
                    </a:solidFill>
                  </a:tcPr>
                </a:tc>
                <a:tc vMerge="1">
                  <a:txBody>
                    <a:bodyPr/>
                    <a:lstStyle/>
                    <a:p>
                      <a:pPr marL="0" lvl="0" indent="0" algn="l" rtl="0">
                        <a:spcBef>
                          <a:spcPts val="0"/>
                        </a:spcBef>
                        <a:spcAft>
                          <a:spcPts val="0"/>
                        </a:spcAft>
                        <a:buNone/>
                      </a:pPr>
                      <a:endParaRPr lang="es-PR" sz="1400">
                        <a:solidFill>
                          <a:schemeClr val="lt1"/>
                        </a:solidFill>
                        <a:latin typeface="Cairo"/>
                        <a:ea typeface="Cairo"/>
                        <a:cs typeface="Cairo"/>
                        <a:sym typeface="Cairo"/>
                      </a:endParaRPr>
                    </a:p>
                  </a:txBody>
                  <a:tcPr marL="91425" marR="91425" marT="91425" marB="91425"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accent4"/>
                    </a:solidFill>
                  </a:tcPr>
                </a:tc>
                <a:extLst>
                  <a:ext uri="{0D108BD9-81ED-4DB2-BD59-A6C34878D82A}">
                    <a16:rowId xmlns:a16="http://schemas.microsoft.com/office/drawing/2014/main" val="1715389831"/>
                  </a:ext>
                </a:extLst>
              </a:tr>
              <a:tr h="396480">
                <a:tc vMerge="1">
                  <a:txBody>
                    <a:bodyPr/>
                    <a:lstStyle/>
                    <a:p>
                      <a:endParaRPr lang="es-PR"/>
                    </a:p>
                  </a:txBody>
                  <a:tcPr/>
                </a:tc>
                <a:tc>
                  <a:txBody>
                    <a:bodyPr/>
                    <a:lstStyle/>
                    <a:p>
                      <a:pPr marL="0" lvl="0" indent="0" algn="l" rtl="0">
                        <a:spcBef>
                          <a:spcPts val="0"/>
                        </a:spcBef>
                        <a:spcAft>
                          <a:spcPts val="0"/>
                        </a:spcAft>
                        <a:buNone/>
                      </a:pPr>
                      <a:r>
                        <a:rPr lang="en-US" sz="1600">
                          <a:solidFill>
                            <a:schemeClr val="lt1"/>
                          </a:solidFill>
                          <a:latin typeface="Cairo"/>
                          <a:ea typeface="Cairo"/>
                          <a:cs typeface="Cairo"/>
                          <a:sym typeface="Cairo"/>
                        </a:rPr>
                        <a:t>14.6%</a:t>
                      </a:r>
                      <a:endParaRPr sz="1600">
                        <a:solidFill>
                          <a:schemeClr val="lt1"/>
                        </a:solidFill>
                        <a:latin typeface="Cairo"/>
                        <a:ea typeface="Cairo"/>
                        <a:cs typeface="Cairo"/>
                        <a:sym typeface="Cairo"/>
                      </a:endParaRPr>
                    </a:p>
                  </a:txBody>
                  <a:tcPr marL="91425" marR="91425" marT="91425" marB="91425"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PR" sz="1400">
                          <a:solidFill>
                            <a:schemeClr val="lt1"/>
                          </a:solidFill>
                          <a:latin typeface="Cairo"/>
                          <a:ea typeface="Cairo"/>
                          <a:cs typeface="Cairo"/>
                          <a:sym typeface="Cairo"/>
                        </a:rPr>
                        <a:t>Tenían un 9.1% o mayor de A1c.</a:t>
                      </a:r>
                    </a:p>
                  </a:txBody>
                  <a:tcPr marL="91425" marR="91425" marT="91425" marB="91425"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accent4"/>
                    </a:solidFill>
                  </a:tcPr>
                </a:tc>
                <a:tc vMerge="1">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s-PR" sz="1400">
                        <a:solidFill>
                          <a:schemeClr val="lt1"/>
                        </a:solidFill>
                        <a:latin typeface="Cairo"/>
                        <a:ea typeface="Cairo"/>
                        <a:cs typeface="Cairo"/>
                        <a:sym typeface="Cairo"/>
                      </a:endParaRPr>
                    </a:p>
                  </a:txBody>
                  <a:tcPr marL="91425" marR="91425" marT="91425" marB="91425"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accent4"/>
                    </a:solidFill>
                  </a:tcPr>
                </a:tc>
                <a:extLst>
                  <a:ext uri="{0D108BD9-81ED-4DB2-BD59-A6C34878D82A}">
                    <a16:rowId xmlns:a16="http://schemas.microsoft.com/office/drawing/2014/main" val="1567965195"/>
                  </a:ext>
                </a:extLst>
              </a:tr>
            </a:tbl>
          </a:graphicData>
        </a:graphic>
      </p:graphicFrame>
    </p:spTree>
    <p:extLst>
      <p:ext uri="{BB962C8B-B14F-4D97-AF65-F5344CB8AC3E}">
        <p14:creationId xmlns:p14="http://schemas.microsoft.com/office/powerpoint/2010/main" val="1942959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54"/>
                                        </p:tgtEl>
                                        <p:attrNameLst>
                                          <p:attrName>style.visibility</p:attrName>
                                        </p:attrNameLst>
                                      </p:cBhvr>
                                      <p:to>
                                        <p:strVal val="visible"/>
                                      </p:to>
                                    </p:set>
                                    <p:animEffect transition="in" filter="fade">
                                      <p:cBhvr>
                                        <p:cTn id="7" dur="1000"/>
                                        <p:tgtEl>
                                          <p:spTgt spid="4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448"/>
        <p:cNvGrpSpPr/>
        <p:nvPr/>
      </p:nvGrpSpPr>
      <p:grpSpPr>
        <a:xfrm>
          <a:off x="0" y="0"/>
          <a:ext cx="0" cy="0"/>
          <a:chOff x="0" y="0"/>
          <a:chExt cx="0" cy="0"/>
        </a:xfrm>
      </p:grpSpPr>
      <p:sp>
        <p:nvSpPr>
          <p:cNvPr id="4449" name="Google Shape;4449;p115"/>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err="1"/>
              <a:t>Factores</a:t>
            </a:r>
            <a:r>
              <a:rPr lang="en-US"/>
              <a:t> de </a:t>
            </a:r>
            <a:r>
              <a:rPr lang="en-US" err="1"/>
              <a:t>riesgo</a:t>
            </a:r>
            <a:endParaRPr/>
          </a:p>
          <a:p>
            <a:pPr marL="0" lvl="0" indent="0" algn="ctr" rtl="0">
              <a:spcBef>
                <a:spcPts val="0"/>
              </a:spcBef>
              <a:spcAft>
                <a:spcPts val="0"/>
              </a:spcAft>
              <a:buNone/>
            </a:pPr>
            <a:endParaRPr/>
          </a:p>
        </p:txBody>
      </p:sp>
      <p:graphicFrame>
        <p:nvGraphicFramePr>
          <p:cNvPr id="4454" name="Google Shape;4454;p115"/>
          <p:cNvGraphicFramePr/>
          <p:nvPr>
            <p:extLst>
              <p:ext uri="{D42A27DB-BD31-4B8C-83A1-F6EECF244321}">
                <p14:modId xmlns:p14="http://schemas.microsoft.com/office/powerpoint/2010/main" val="10444844"/>
              </p:ext>
            </p:extLst>
          </p:nvPr>
        </p:nvGraphicFramePr>
        <p:xfrm>
          <a:off x="965075" y="995270"/>
          <a:ext cx="7353235" cy="3352620"/>
        </p:xfrm>
        <a:graphic>
          <a:graphicData uri="http://schemas.openxmlformats.org/drawingml/2006/table">
            <a:tbl>
              <a:tblPr>
                <a:noFill/>
                <a:tableStyleId>{AFF9AA24-11E5-46CC-8440-F7F0DF43C9D1}</a:tableStyleId>
              </a:tblPr>
              <a:tblGrid>
                <a:gridCol w="1928250">
                  <a:extLst>
                    <a:ext uri="{9D8B030D-6E8A-4147-A177-3AD203B41FA5}">
                      <a16:colId xmlns:a16="http://schemas.microsoft.com/office/drawing/2014/main" val="20000"/>
                    </a:ext>
                  </a:extLst>
                </a:gridCol>
                <a:gridCol w="724980">
                  <a:extLst>
                    <a:ext uri="{9D8B030D-6E8A-4147-A177-3AD203B41FA5}">
                      <a16:colId xmlns:a16="http://schemas.microsoft.com/office/drawing/2014/main" val="20001"/>
                    </a:ext>
                  </a:extLst>
                </a:gridCol>
                <a:gridCol w="4700005">
                  <a:extLst>
                    <a:ext uri="{9D8B030D-6E8A-4147-A177-3AD203B41FA5}">
                      <a16:colId xmlns:a16="http://schemas.microsoft.com/office/drawing/2014/main" val="2436388579"/>
                    </a:ext>
                  </a:extLst>
                </a:gridCol>
              </a:tblGrid>
              <a:tr h="227750">
                <a:tc>
                  <a:txBody>
                    <a:bodyPr/>
                    <a:lstStyle/>
                    <a:p>
                      <a:pPr marL="0" lvl="0" indent="0" algn="ctr" rtl="0">
                        <a:spcBef>
                          <a:spcPts val="0"/>
                        </a:spcBef>
                        <a:spcAft>
                          <a:spcPts val="0"/>
                        </a:spcAft>
                        <a:buNone/>
                      </a:pPr>
                      <a:r>
                        <a:rPr lang="en" sz="1200">
                          <a:solidFill>
                            <a:schemeClr val="lt1"/>
                          </a:solidFill>
                          <a:latin typeface="Bungee" panose="020B0604020202020204" charset="0"/>
                          <a:ea typeface="Bungee"/>
                          <a:cs typeface="Bungee"/>
                          <a:sym typeface="Bungee"/>
                        </a:rPr>
                        <a:t>Factores de </a:t>
                      </a:r>
                      <a:r>
                        <a:rPr lang="en" sz="1200">
                          <a:solidFill>
                            <a:srgbClr val="103C60"/>
                          </a:solidFill>
                          <a:latin typeface="Bungee" panose="020B0604020202020204" charset="0"/>
                          <a:ea typeface="Bungee"/>
                          <a:cs typeface="Bungee"/>
                          <a:sym typeface="Bungee"/>
                        </a:rPr>
                        <a:t>riesgo</a:t>
                      </a:r>
                      <a:endParaRPr sz="1200">
                        <a:solidFill>
                          <a:srgbClr val="103C60"/>
                        </a:solidFill>
                        <a:latin typeface="Bungee" panose="020B0604020202020204" charset="0"/>
                        <a:ea typeface="Bungee"/>
                        <a:cs typeface="Bungee"/>
                        <a:sym typeface="Bungee"/>
                      </a:endParaRPr>
                    </a:p>
                  </a:txBody>
                  <a:tcPr marL="91425" marR="91425" marT="91425" marB="91425" anchor="ctr">
                    <a:lnL w="19050" cap="flat" cmpd="sng">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2"/>
                    </a:solidFill>
                  </a:tcPr>
                </a:tc>
                <a:tc>
                  <a:txBody>
                    <a:bodyPr/>
                    <a:lstStyle/>
                    <a:p>
                      <a:pPr algn="ctr"/>
                      <a:r>
                        <a:rPr lang="en-US">
                          <a:solidFill>
                            <a:srgbClr val="103C60"/>
                          </a:solidFill>
                          <a:latin typeface="Bungee" panose="020B0604020202020204" charset="0"/>
                        </a:rPr>
                        <a:t>%</a:t>
                      </a:r>
                    </a:p>
                  </a:txBody>
                  <a:tcPr marL="91425" marR="91425" marT="91425" marB="91425"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lt2"/>
                    </a:solidFill>
                  </a:tcPr>
                </a:tc>
                <a:tc>
                  <a:txBody>
                    <a:bodyPr/>
                    <a:lstStyle/>
                    <a:p>
                      <a:pPr algn="ctr"/>
                      <a:r>
                        <a:rPr lang="en-US">
                          <a:solidFill>
                            <a:srgbClr val="103C60"/>
                          </a:solidFill>
                          <a:latin typeface="Bungee" panose="020B0604020202020204" charset="0"/>
                        </a:rPr>
                        <a:t>Descripción</a:t>
                      </a:r>
                      <a:endParaRPr lang="es-PR">
                        <a:solidFill>
                          <a:srgbClr val="103C60"/>
                        </a:solidFill>
                        <a:latin typeface="Bungee" panose="020B0604020202020204" charset="0"/>
                      </a:endParaRPr>
                    </a:p>
                  </a:txBody>
                  <a:tcPr marL="91425" marR="91425" marT="91425" marB="91425"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857192">
                <a:tc>
                  <a:txBody>
                    <a:bodyPr/>
                    <a:lstStyle/>
                    <a:p>
                      <a:pPr marL="0" lvl="0" indent="0" algn="ctr" rtl="0">
                        <a:spcBef>
                          <a:spcPts val="0"/>
                        </a:spcBef>
                        <a:spcAft>
                          <a:spcPts val="0"/>
                        </a:spcAft>
                        <a:buFont typeface="Arial" panose="020B0604020202020204" pitchFamily="34" charset="0"/>
                        <a:buNone/>
                      </a:pPr>
                      <a:r>
                        <a:rPr lang="es-PR" sz="1400">
                          <a:solidFill>
                            <a:schemeClr val="lt1"/>
                          </a:solidFill>
                          <a:latin typeface="Bungee"/>
                          <a:ea typeface="Bungee"/>
                          <a:cs typeface="Bungee"/>
                          <a:sym typeface="Bungee"/>
                        </a:rPr>
                        <a:t>P</a:t>
                      </a:r>
                      <a:r>
                        <a:rPr lang="en" sz="1400">
                          <a:solidFill>
                            <a:schemeClr val="lt1"/>
                          </a:solidFill>
                          <a:latin typeface="Bungee"/>
                          <a:ea typeface="Bungee"/>
                          <a:cs typeface="Bungee"/>
                          <a:sym typeface="Bungee"/>
                        </a:rPr>
                        <a:t>resión arterial alta</a:t>
                      </a:r>
                    </a:p>
                    <a:p>
                      <a:pPr marL="285750" lvl="0" indent="-285750" algn="l" rtl="0">
                        <a:spcBef>
                          <a:spcPts val="0"/>
                        </a:spcBef>
                        <a:spcAft>
                          <a:spcPts val="0"/>
                        </a:spcAft>
                        <a:buFont typeface="Arial" panose="020B0604020202020204" pitchFamily="34" charset="0"/>
                        <a:buChar char="•"/>
                      </a:pPr>
                      <a:r>
                        <a:rPr lang="en" sz="1400">
                          <a:solidFill>
                            <a:schemeClr val="lt1"/>
                          </a:solidFill>
                          <a:latin typeface="Cairo" panose="020B0604020202020204" charset="-78"/>
                          <a:ea typeface="Bungee"/>
                          <a:cs typeface="Cairo" panose="020B0604020202020204" charset="-78"/>
                          <a:sym typeface="Bungee"/>
                        </a:rPr>
                        <a:t>(hipertención)</a:t>
                      </a:r>
                    </a:p>
                    <a:p>
                      <a:pPr marL="285750" lvl="0" indent="-285750" algn="l" rtl="0">
                        <a:spcBef>
                          <a:spcPts val="0"/>
                        </a:spcBef>
                        <a:spcAft>
                          <a:spcPts val="0"/>
                        </a:spcAft>
                        <a:buFont typeface="Arial" panose="020B0604020202020204" pitchFamily="34" charset="0"/>
                        <a:buChar char="•"/>
                      </a:pPr>
                      <a:r>
                        <a:rPr lang="en" sz="1400">
                          <a:solidFill>
                            <a:schemeClr val="lt1"/>
                          </a:solidFill>
                          <a:latin typeface="Cairo" panose="020B0604020202020204" charset="-78"/>
                          <a:ea typeface="Bungee"/>
                          <a:cs typeface="Cairo" panose="020B0604020202020204" charset="-78"/>
                          <a:sym typeface="Bungee"/>
                        </a:rPr>
                        <a:t>120/80mmHg&lt; normal</a:t>
                      </a:r>
                      <a:endParaRPr sz="1400">
                        <a:solidFill>
                          <a:schemeClr val="lt1"/>
                        </a:solidFill>
                        <a:latin typeface="Cairo" panose="020B0604020202020204" charset="-78"/>
                        <a:ea typeface="Bungee"/>
                        <a:cs typeface="Cairo" panose="020B0604020202020204" charset="-78"/>
                        <a:sym typeface="Bungee"/>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US" sz="1600">
                          <a:solidFill>
                            <a:schemeClr val="lt1"/>
                          </a:solidFill>
                          <a:latin typeface="Cairo"/>
                          <a:ea typeface="Cairo"/>
                          <a:cs typeface="Cairo"/>
                          <a:sym typeface="Cairo"/>
                        </a:rPr>
                        <a:t>68.4%</a:t>
                      </a:r>
                      <a:endParaRPr sz="1600">
                        <a:solidFill>
                          <a:schemeClr val="lt1"/>
                        </a:solidFill>
                        <a:latin typeface="Cairo"/>
                        <a:ea typeface="Cairo"/>
                        <a:cs typeface="Cairo"/>
                        <a:sym typeface="Cairo"/>
                      </a:endParaRPr>
                    </a:p>
                  </a:txBody>
                  <a:tcPr marL="91425" marR="91425" marT="91425" marB="91425" anchor="ctr">
                    <a:lnL w="19050" cap="flat" cmpd="sng">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r>
                        <a:rPr lang="en-US" sz="1600">
                          <a:solidFill>
                            <a:srgbClr val="103C60"/>
                          </a:solidFill>
                          <a:latin typeface="Cairo" panose="020B0604020202020204" charset="-78"/>
                          <a:ea typeface="Cairo"/>
                          <a:cs typeface="Cairo" panose="020B0604020202020204" charset="-78"/>
                          <a:sym typeface="Cairo"/>
                        </a:rPr>
                        <a:t>Se </a:t>
                      </a:r>
                      <a:r>
                        <a:rPr lang="en-US" sz="1600" err="1">
                          <a:solidFill>
                            <a:srgbClr val="103C60"/>
                          </a:solidFill>
                          <a:latin typeface="Cairo" panose="020B0604020202020204" charset="-78"/>
                          <a:ea typeface="Cairo"/>
                          <a:cs typeface="Cairo" panose="020B0604020202020204" charset="-78"/>
                          <a:sym typeface="Cairo"/>
                        </a:rPr>
                        <a:t>encontró</a:t>
                      </a:r>
                      <a:r>
                        <a:rPr lang="en-US" sz="1600">
                          <a:solidFill>
                            <a:srgbClr val="103C60"/>
                          </a:solidFill>
                          <a:latin typeface="Cairo" panose="020B0604020202020204" charset="-78"/>
                          <a:ea typeface="Cairo"/>
                          <a:cs typeface="Cairo" panose="020B0604020202020204" charset="-78"/>
                          <a:sym typeface="Cairo"/>
                        </a:rPr>
                        <a:t> que </a:t>
                      </a:r>
                      <a:r>
                        <a:rPr lang="en-US" sz="1600" err="1">
                          <a:solidFill>
                            <a:srgbClr val="103C60"/>
                          </a:solidFill>
                          <a:latin typeface="Cairo" panose="020B0604020202020204" charset="-78"/>
                          <a:ea typeface="Cairo"/>
                          <a:cs typeface="Cairo" panose="020B0604020202020204" charset="-78"/>
                          <a:sym typeface="Cairo"/>
                        </a:rPr>
                        <a:t>tenían</a:t>
                      </a:r>
                      <a:r>
                        <a:rPr lang="en-US" sz="1600">
                          <a:solidFill>
                            <a:srgbClr val="103C60"/>
                          </a:solidFill>
                          <a:latin typeface="Cairo" panose="020B0604020202020204" charset="-78"/>
                          <a:ea typeface="Cairo"/>
                          <a:cs typeface="Cairo" panose="020B0604020202020204" charset="-78"/>
                          <a:sym typeface="Cairo"/>
                        </a:rPr>
                        <a:t> </a:t>
                      </a:r>
                      <a:r>
                        <a:rPr lang="en-US" sz="1600" err="1">
                          <a:solidFill>
                            <a:srgbClr val="103C60"/>
                          </a:solidFill>
                          <a:latin typeface="Cairo" panose="020B0604020202020204" charset="-78"/>
                          <a:ea typeface="Cairo"/>
                          <a:cs typeface="Cairo" panose="020B0604020202020204" charset="-78"/>
                          <a:sym typeface="Cairo"/>
                        </a:rPr>
                        <a:t>una</a:t>
                      </a:r>
                      <a:r>
                        <a:rPr lang="en-US" sz="1600">
                          <a:solidFill>
                            <a:srgbClr val="103C60"/>
                          </a:solidFill>
                          <a:latin typeface="Cairo" panose="020B0604020202020204" charset="-78"/>
                          <a:ea typeface="Cairo"/>
                          <a:cs typeface="Cairo" panose="020B0604020202020204" charset="-78"/>
                          <a:sym typeface="Cairo"/>
                        </a:rPr>
                        <a:t> </a:t>
                      </a:r>
                      <a:r>
                        <a:rPr lang="en-US" sz="1600" err="1">
                          <a:solidFill>
                            <a:srgbClr val="103C60"/>
                          </a:solidFill>
                          <a:latin typeface="Cairo" panose="020B0604020202020204" charset="-78"/>
                          <a:ea typeface="Cairo"/>
                          <a:cs typeface="Cairo" panose="020B0604020202020204" charset="-78"/>
                          <a:sym typeface="Cairo"/>
                        </a:rPr>
                        <a:t>presión</a:t>
                      </a:r>
                      <a:r>
                        <a:rPr lang="en-US" sz="1600">
                          <a:solidFill>
                            <a:srgbClr val="103C60"/>
                          </a:solidFill>
                          <a:latin typeface="Cairo" panose="020B0604020202020204" charset="-78"/>
                          <a:ea typeface="Cairo"/>
                          <a:cs typeface="Cairo" panose="020B0604020202020204" charset="-78"/>
                          <a:sym typeface="Cairo"/>
                        </a:rPr>
                        <a:t> </a:t>
                      </a:r>
                      <a:r>
                        <a:rPr lang="en-US" sz="1600" err="1">
                          <a:solidFill>
                            <a:srgbClr val="103C60"/>
                          </a:solidFill>
                          <a:latin typeface="Cairo" panose="020B0604020202020204" charset="-78"/>
                          <a:ea typeface="Cairo"/>
                          <a:cs typeface="Cairo" panose="020B0604020202020204" charset="-78"/>
                          <a:sym typeface="Cairo"/>
                        </a:rPr>
                        <a:t>sitólica</a:t>
                      </a:r>
                      <a:r>
                        <a:rPr lang="en-US" sz="1600">
                          <a:solidFill>
                            <a:srgbClr val="103C60"/>
                          </a:solidFill>
                          <a:latin typeface="Cairo" panose="020B0604020202020204" charset="-78"/>
                          <a:ea typeface="Cairo"/>
                          <a:cs typeface="Cairo" panose="020B0604020202020204" charset="-78"/>
                          <a:sym typeface="Cairo"/>
                        </a:rPr>
                        <a:t> de 120/80mmHg o mayor, o </a:t>
                      </a:r>
                      <a:r>
                        <a:rPr lang="en-US" sz="1600" err="1">
                          <a:solidFill>
                            <a:srgbClr val="103C60"/>
                          </a:solidFill>
                          <a:latin typeface="Cairo" panose="020B0604020202020204" charset="-78"/>
                          <a:ea typeface="Cairo"/>
                          <a:cs typeface="Cairo" panose="020B0604020202020204" charset="-78"/>
                          <a:sym typeface="Cairo"/>
                        </a:rPr>
                        <a:t>tomaban</a:t>
                      </a:r>
                      <a:r>
                        <a:rPr lang="en-US" sz="1600">
                          <a:solidFill>
                            <a:srgbClr val="103C60"/>
                          </a:solidFill>
                          <a:latin typeface="Cairo" panose="020B0604020202020204" charset="-78"/>
                          <a:ea typeface="Cairo"/>
                          <a:cs typeface="Cairo" panose="020B0604020202020204" charset="-78"/>
                          <a:sym typeface="Cairo"/>
                        </a:rPr>
                        <a:t> </a:t>
                      </a:r>
                      <a:r>
                        <a:rPr lang="en-US" sz="1600" err="1">
                          <a:solidFill>
                            <a:srgbClr val="103C60"/>
                          </a:solidFill>
                          <a:latin typeface="Cairo" panose="020B0604020202020204" charset="-78"/>
                          <a:ea typeface="Cairo"/>
                          <a:cs typeface="Cairo" panose="020B0604020202020204" charset="-78"/>
                          <a:sym typeface="Cairo"/>
                        </a:rPr>
                        <a:t>medicamentos</a:t>
                      </a:r>
                      <a:r>
                        <a:rPr lang="en-US" sz="1600">
                          <a:solidFill>
                            <a:srgbClr val="103C60"/>
                          </a:solidFill>
                          <a:latin typeface="Cairo" panose="020B0604020202020204" charset="-78"/>
                          <a:ea typeface="Cairo"/>
                          <a:cs typeface="Cairo" panose="020B0604020202020204" charset="-78"/>
                          <a:sym typeface="Cairo"/>
                        </a:rPr>
                        <a:t> para la </a:t>
                      </a:r>
                      <a:r>
                        <a:rPr lang="en-US" sz="1600" err="1">
                          <a:solidFill>
                            <a:srgbClr val="103C60"/>
                          </a:solidFill>
                          <a:latin typeface="Cairo" panose="020B0604020202020204" charset="-78"/>
                          <a:ea typeface="Cairo"/>
                          <a:cs typeface="Cairo" panose="020B0604020202020204" charset="-78"/>
                          <a:sym typeface="Cairo"/>
                        </a:rPr>
                        <a:t>presión</a:t>
                      </a:r>
                      <a:r>
                        <a:rPr lang="en-US" sz="1600">
                          <a:solidFill>
                            <a:srgbClr val="103C60"/>
                          </a:solidFill>
                          <a:latin typeface="Cairo" panose="020B0604020202020204" charset="-78"/>
                          <a:ea typeface="Cairo"/>
                          <a:cs typeface="Cairo" panose="020B0604020202020204" charset="-78"/>
                          <a:sym typeface="Cairo"/>
                        </a:rPr>
                        <a:t> arterial </a:t>
                      </a:r>
                      <a:r>
                        <a:rPr lang="en-US" sz="1600" err="1">
                          <a:solidFill>
                            <a:srgbClr val="103C60"/>
                          </a:solidFill>
                          <a:latin typeface="Cairo" panose="020B0604020202020204" charset="-78"/>
                          <a:ea typeface="Cairo"/>
                          <a:cs typeface="Cairo" panose="020B0604020202020204" charset="-78"/>
                          <a:sym typeface="Cairo"/>
                        </a:rPr>
                        <a:t>alta.</a:t>
                      </a:r>
                      <a:endParaRPr sz="1600">
                        <a:solidFill>
                          <a:srgbClr val="103C60"/>
                        </a:solidFill>
                        <a:latin typeface="Cairo" panose="020B0604020202020204" charset="-78"/>
                        <a:ea typeface="Cairo"/>
                        <a:cs typeface="Cairo" panose="020B0604020202020204" charset="-78"/>
                        <a:sym typeface="Cairo"/>
                      </a:endParaRPr>
                    </a:p>
                  </a:txBody>
                  <a:tcPr marL="91425" marR="91425" marT="91425" marB="91425"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accent3"/>
                    </a:solidFill>
                  </a:tcPr>
                </a:tc>
                <a:extLst>
                  <a:ext uri="{0D108BD9-81ED-4DB2-BD59-A6C34878D82A}">
                    <a16:rowId xmlns:a16="http://schemas.microsoft.com/office/drawing/2014/main" val="10001"/>
                  </a:ext>
                </a:extLst>
              </a:tr>
              <a:tr h="396480">
                <a:tc rowSpan="4">
                  <a:txBody>
                    <a:bodyPr/>
                    <a:lstStyle/>
                    <a:p>
                      <a:pPr marL="0" lvl="0" indent="0" algn="ctr" rtl="0">
                        <a:spcBef>
                          <a:spcPts val="0"/>
                        </a:spcBef>
                        <a:spcAft>
                          <a:spcPts val="0"/>
                        </a:spcAft>
                        <a:buNone/>
                      </a:pPr>
                      <a:r>
                        <a:rPr lang="en" sz="1400">
                          <a:solidFill>
                            <a:schemeClr val="lt1"/>
                          </a:solidFill>
                          <a:latin typeface="Bungee"/>
                          <a:ea typeface="Bungee"/>
                          <a:cs typeface="Bungee"/>
                          <a:sym typeface="Bungee"/>
                        </a:rPr>
                        <a:t>Colesterol alto</a:t>
                      </a:r>
                    </a:p>
                    <a:p>
                      <a:pPr marL="285750" lvl="0" indent="-285750" algn="l" rtl="0">
                        <a:spcBef>
                          <a:spcPts val="0"/>
                        </a:spcBef>
                        <a:spcAft>
                          <a:spcPts val="0"/>
                        </a:spcAft>
                        <a:buFont typeface="Arial" panose="020B0604020202020204" pitchFamily="34" charset="0"/>
                        <a:buChar char="•"/>
                      </a:pPr>
                      <a:r>
                        <a:rPr lang="en" sz="1400">
                          <a:solidFill>
                            <a:schemeClr val="lt1"/>
                          </a:solidFill>
                          <a:latin typeface="Cairo" panose="020B0604020202020204" charset="-78"/>
                          <a:ea typeface="Bungee"/>
                          <a:cs typeface="Cairo" panose="020B0604020202020204" charset="-78"/>
                          <a:sym typeface="Bungee"/>
                        </a:rPr>
                        <a:t>130mg/dL (non-HDL) &lt; normal</a:t>
                      </a:r>
                      <a:endParaRPr sz="1400">
                        <a:solidFill>
                          <a:schemeClr val="lt1"/>
                        </a:solidFill>
                        <a:latin typeface="Cairo" panose="020B0604020202020204" charset="-78"/>
                        <a:ea typeface="Bungee"/>
                        <a:cs typeface="Cairo" panose="020B0604020202020204" charset="-78"/>
                        <a:sym typeface="Bungee"/>
                      </a:endParaRPr>
                    </a:p>
                  </a:txBody>
                  <a:tcPr marL="91425" marR="91425" marT="91425" marB="91425" anchor="ctr">
                    <a:lnL w="19050" cap="flat" cmpd="sng">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US" sz="1600">
                          <a:solidFill>
                            <a:schemeClr val="lt1"/>
                          </a:solidFill>
                          <a:latin typeface="Cairo"/>
                          <a:ea typeface="Cairo"/>
                          <a:cs typeface="Cairo"/>
                          <a:sym typeface="Cairo"/>
                        </a:rPr>
                        <a:t>43.5%</a:t>
                      </a:r>
                      <a:endParaRPr sz="1600">
                        <a:solidFill>
                          <a:schemeClr val="lt1"/>
                        </a:solidFill>
                        <a:latin typeface="Cairo"/>
                        <a:ea typeface="Cairo"/>
                        <a:cs typeface="Cairo"/>
                        <a:sym typeface="Cairo"/>
                      </a:endParaRPr>
                    </a:p>
                  </a:txBody>
                  <a:tcPr marL="91425" marR="91425" marT="91425" marB="91425"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r>
                        <a:rPr lang="es-PR">
                          <a:solidFill>
                            <a:srgbClr val="103C60"/>
                          </a:solidFill>
                          <a:latin typeface="Cairo" panose="020B0604020202020204" charset="-78"/>
                          <a:cs typeface="Cairo" panose="020B0604020202020204" charset="-78"/>
                        </a:rPr>
                        <a:t>Tenía un nivel de colesterol no HDL de 130 mg/</a:t>
                      </a:r>
                      <a:r>
                        <a:rPr lang="es-PR" err="1">
                          <a:solidFill>
                            <a:srgbClr val="103C60"/>
                          </a:solidFill>
                          <a:latin typeface="Cairo" panose="020B0604020202020204" charset="-78"/>
                          <a:cs typeface="Cairo" panose="020B0604020202020204" charset="-78"/>
                        </a:rPr>
                        <a:t>dL</a:t>
                      </a:r>
                      <a:r>
                        <a:rPr lang="es-PR">
                          <a:solidFill>
                            <a:srgbClr val="103C60"/>
                          </a:solidFill>
                          <a:latin typeface="Cairo" panose="020B0604020202020204" charset="-78"/>
                          <a:cs typeface="Cairo" panose="020B0604020202020204" charset="-78"/>
                        </a:rPr>
                        <a:t> o mayor. </a:t>
                      </a:r>
                      <a:endParaRPr sz="1400">
                        <a:solidFill>
                          <a:srgbClr val="103C60"/>
                        </a:solidFill>
                        <a:latin typeface="Cairo" panose="020B0604020202020204" charset="-78"/>
                        <a:ea typeface="Cairo"/>
                        <a:cs typeface="Cairo" panose="020B0604020202020204" charset="-78"/>
                        <a:sym typeface="Cairo"/>
                      </a:endParaRPr>
                    </a:p>
                  </a:txBody>
                  <a:tcPr marL="91425" marR="91425" marT="91425" marB="91425"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accent4"/>
                    </a:solidFill>
                  </a:tcPr>
                </a:tc>
                <a:extLst>
                  <a:ext uri="{0D108BD9-81ED-4DB2-BD59-A6C34878D82A}">
                    <a16:rowId xmlns:a16="http://schemas.microsoft.com/office/drawing/2014/main" val="10002"/>
                  </a:ext>
                </a:extLst>
              </a:tr>
              <a:tr h="396480">
                <a:tc vMerge="1">
                  <a:txBody>
                    <a:bodyPr/>
                    <a:lstStyle/>
                    <a:p>
                      <a:endParaRPr lang="es-PR"/>
                    </a:p>
                  </a:txBody>
                  <a:tcPr/>
                </a:tc>
                <a:tc>
                  <a:txBody>
                    <a:bodyPr/>
                    <a:lstStyle/>
                    <a:p>
                      <a:pPr marL="0" lvl="0" indent="0" algn="ctr" rtl="0">
                        <a:spcBef>
                          <a:spcPts val="0"/>
                        </a:spcBef>
                        <a:spcAft>
                          <a:spcPts val="0"/>
                        </a:spcAft>
                        <a:buNone/>
                      </a:pPr>
                      <a:r>
                        <a:rPr lang="en-US" sz="1600">
                          <a:solidFill>
                            <a:schemeClr val="lt1"/>
                          </a:solidFill>
                          <a:latin typeface="Cairo"/>
                          <a:ea typeface="Cairo"/>
                          <a:cs typeface="Cairo"/>
                          <a:sym typeface="Cairo"/>
                        </a:rPr>
                        <a:t>22.4%</a:t>
                      </a:r>
                      <a:endParaRPr sz="1600">
                        <a:solidFill>
                          <a:schemeClr val="lt1"/>
                        </a:solidFill>
                        <a:latin typeface="Cairo"/>
                        <a:ea typeface="Cairo"/>
                        <a:cs typeface="Cairo"/>
                        <a:sym typeface="Cairo"/>
                      </a:endParaRPr>
                    </a:p>
                  </a:txBody>
                  <a:tcPr marL="91425" marR="91425" marT="91425" marB="91425"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r>
                        <a:rPr lang="es-PR">
                          <a:solidFill>
                            <a:srgbClr val="103C60"/>
                          </a:solidFill>
                          <a:latin typeface="Cairo" panose="020B0604020202020204" charset="-78"/>
                          <a:cs typeface="Cairo" panose="020B0604020202020204" charset="-78"/>
                        </a:rPr>
                        <a:t>Tenía un nivel de colesterol no HDL de 130 a 159 mg/</a:t>
                      </a:r>
                      <a:r>
                        <a:rPr lang="es-PR" err="1">
                          <a:solidFill>
                            <a:srgbClr val="103C60"/>
                          </a:solidFill>
                          <a:latin typeface="Cairo" panose="020B0604020202020204" charset="-78"/>
                          <a:cs typeface="Cairo" panose="020B0604020202020204" charset="-78"/>
                        </a:rPr>
                        <a:t>dL</a:t>
                      </a:r>
                      <a:r>
                        <a:rPr lang="es-PR">
                          <a:solidFill>
                            <a:srgbClr val="103C60"/>
                          </a:solidFill>
                          <a:latin typeface="Cairo" panose="020B0604020202020204" charset="-78"/>
                          <a:cs typeface="Cairo" panose="020B0604020202020204" charset="-78"/>
                        </a:rPr>
                        <a:t>.</a:t>
                      </a:r>
                      <a:endParaRPr sz="1400">
                        <a:solidFill>
                          <a:srgbClr val="103C60"/>
                        </a:solidFill>
                        <a:latin typeface="Cairo" panose="020B0604020202020204" charset="-78"/>
                        <a:ea typeface="Cairo"/>
                        <a:cs typeface="Cairo" panose="020B0604020202020204" charset="-78"/>
                        <a:sym typeface="Cairo"/>
                      </a:endParaRPr>
                    </a:p>
                  </a:txBody>
                  <a:tcPr marL="91425" marR="91425" marT="91425" marB="91425"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accent4"/>
                    </a:solidFill>
                  </a:tcPr>
                </a:tc>
                <a:extLst>
                  <a:ext uri="{0D108BD9-81ED-4DB2-BD59-A6C34878D82A}">
                    <a16:rowId xmlns:a16="http://schemas.microsoft.com/office/drawing/2014/main" val="917378251"/>
                  </a:ext>
                </a:extLst>
              </a:tr>
              <a:tr h="396480">
                <a:tc vMerge="1">
                  <a:txBody>
                    <a:bodyPr/>
                    <a:lstStyle/>
                    <a:p>
                      <a:endParaRPr lang="es-PR"/>
                    </a:p>
                  </a:txBody>
                  <a:tcPr/>
                </a:tc>
                <a:tc>
                  <a:txBody>
                    <a:bodyPr/>
                    <a:lstStyle/>
                    <a:p>
                      <a:pPr marL="0" lvl="0" indent="0" algn="ctr" rtl="0">
                        <a:spcBef>
                          <a:spcPts val="0"/>
                        </a:spcBef>
                        <a:spcAft>
                          <a:spcPts val="0"/>
                        </a:spcAft>
                        <a:buNone/>
                      </a:pPr>
                      <a:r>
                        <a:rPr lang="en-US" sz="1600">
                          <a:solidFill>
                            <a:schemeClr val="lt1"/>
                          </a:solidFill>
                          <a:latin typeface="Cairo"/>
                          <a:ea typeface="Cairo"/>
                          <a:cs typeface="Cairo"/>
                          <a:sym typeface="Cairo"/>
                        </a:rPr>
                        <a:t>11.2%</a:t>
                      </a:r>
                      <a:endParaRPr sz="1600">
                        <a:solidFill>
                          <a:schemeClr val="lt1"/>
                        </a:solidFill>
                        <a:latin typeface="Cairo"/>
                        <a:ea typeface="Cairo"/>
                        <a:cs typeface="Cairo"/>
                        <a:sym typeface="Cairo"/>
                      </a:endParaRPr>
                    </a:p>
                  </a:txBody>
                  <a:tcPr marL="91425" marR="91425" marT="91425" marB="91425"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r>
                        <a:rPr lang="es-PR">
                          <a:solidFill>
                            <a:srgbClr val="103C60"/>
                          </a:solidFill>
                          <a:latin typeface="Cairo" panose="020B0604020202020204" charset="-78"/>
                          <a:cs typeface="Cairo" panose="020B0604020202020204" charset="-78"/>
                        </a:rPr>
                        <a:t>Tenía un nivel de colesterol no HDL de 160 a 189 mg/</a:t>
                      </a:r>
                      <a:r>
                        <a:rPr lang="es-PR" err="1">
                          <a:solidFill>
                            <a:srgbClr val="103C60"/>
                          </a:solidFill>
                          <a:latin typeface="Cairo" panose="020B0604020202020204" charset="-78"/>
                          <a:cs typeface="Cairo" panose="020B0604020202020204" charset="-78"/>
                        </a:rPr>
                        <a:t>dL</a:t>
                      </a:r>
                      <a:r>
                        <a:rPr lang="es-PR">
                          <a:solidFill>
                            <a:srgbClr val="103C60"/>
                          </a:solidFill>
                          <a:latin typeface="Cairo" panose="020B0604020202020204" charset="-78"/>
                          <a:cs typeface="Cairo" panose="020B0604020202020204" charset="-78"/>
                        </a:rPr>
                        <a:t>.</a:t>
                      </a:r>
                      <a:endParaRPr sz="1400">
                        <a:solidFill>
                          <a:srgbClr val="103C60"/>
                        </a:solidFill>
                        <a:latin typeface="Cairo" panose="020B0604020202020204" charset="-78"/>
                        <a:ea typeface="Cairo"/>
                        <a:cs typeface="Cairo" panose="020B0604020202020204" charset="-78"/>
                        <a:sym typeface="Cairo"/>
                      </a:endParaRPr>
                    </a:p>
                  </a:txBody>
                  <a:tcPr marL="91425" marR="91425" marT="91425" marB="91425"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accent4"/>
                    </a:solidFill>
                  </a:tcPr>
                </a:tc>
                <a:extLst>
                  <a:ext uri="{0D108BD9-81ED-4DB2-BD59-A6C34878D82A}">
                    <a16:rowId xmlns:a16="http://schemas.microsoft.com/office/drawing/2014/main" val="1715389831"/>
                  </a:ext>
                </a:extLst>
              </a:tr>
              <a:tr h="396480">
                <a:tc vMerge="1">
                  <a:txBody>
                    <a:bodyPr/>
                    <a:lstStyle/>
                    <a:p>
                      <a:endParaRPr lang="es-PR"/>
                    </a:p>
                  </a:txBody>
                  <a:tcPr/>
                </a:tc>
                <a:tc>
                  <a:txBody>
                    <a:bodyPr/>
                    <a:lstStyle/>
                    <a:p>
                      <a:pPr marL="0" lvl="0" indent="0" algn="ctr" rtl="0">
                        <a:spcBef>
                          <a:spcPts val="0"/>
                        </a:spcBef>
                        <a:spcAft>
                          <a:spcPts val="0"/>
                        </a:spcAft>
                        <a:buNone/>
                      </a:pPr>
                      <a:r>
                        <a:rPr lang="en-US" sz="1600">
                          <a:solidFill>
                            <a:schemeClr val="lt1"/>
                          </a:solidFill>
                          <a:latin typeface="Cairo"/>
                          <a:ea typeface="Cairo"/>
                          <a:cs typeface="Cairo"/>
                          <a:sym typeface="Cairo"/>
                        </a:rPr>
                        <a:t>9.9%</a:t>
                      </a:r>
                      <a:endParaRPr sz="1600">
                        <a:solidFill>
                          <a:schemeClr val="lt1"/>
                        </a:solidFill>
                        <a:latin typeface="Cairo"/>
                        <a:ea typeface="Cairo"/>
                        <a:cs typeface="Cairo"/>
                        <a:sym typeface="Cairo"/>
                      </a:endParaRPr>
                    </a:p>
                  </a:txBody>
                  <a:tcPr marL="91425" marR="91425" marT="91425" marB="91425"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accent4"/>
                    </a:solidFill>
                  </a:tcPr>
                </a:tc>
                <a:tc>
                  <a:txBody>
                    <a:bodyPr/>
                    <a:lstStyle/>
                    <a:p>
                      <a:pPr marL="0" lvl="0" indent="0" algn="l" rtl="0">
                        <a:spcBef>
                          <a:spcPts val="0"/>
                        </a:spcBef>
                        <a:spcAft>
                          <a:spcPts val="0"/>
                        </a:spcAft>
                        <a:buNone/>
                      </a:pPr>
                      <a:r>
                        <a:rPr lang="es-PR">
                          <a:solidFill>
                            <a:srgbClr val="103C60"/>
                          </a:solidFill>
                          <a:latin typeface="Cairo" panose="020B0604020202020204" charset="-78"/>
                          <a:cs typeface="Cairo" panose="020B0604020202020204" charset="-78"/>
                        </a:rPr>
                        <a:t>Tenía un nivel de colesterol no HDL de 190 mg/</a:t>
                      </a:r>
                      <a:r>
                        <a:rPr lang="es-PR" err="1">
                          <a:solidFill>
                            <a:srgbClr val="103C60"/>
                          </a:solidFill>
                          <a:latin typeface="Cairo" panose="020B0604020202020204" charset="-78"/>
                          <a:cs typeface="Cairo" panose="020B0604020202020204" charset="-78"/>
                        </a:rPr>
                        <a:t>dL</a:t>
                      </a:r>
                      <a:r>
                        <a:rPr lang="es-PR">
                          <a:solidFill>
                            <a:srgbClr val="103C60"/>
                          </a:solidFill>
                          <a:latin typeface="Cairo" panose="020B0604020202020204" charset="-78"/>
                          <a:cs typeface="Cairo" panose="020B0604020202020204" charset="-78"/>
                        </a:rPr>
                        <a:t> o mayor.</a:t>
                      </a:r>
                      <a:endParaRPr sz="1400">
                        <a:solidFill>
                          <a:srgbClr val="103C60"/>
                        </a:solidFill>
                        <a:latin typeface="Cairo" panose="020B0604020202020204" charset="-78"/>
                        <a:ea typeface="Cairo"/>
                        <a:cs typeface="Cairo" panose="020B0604020202020204" charset="-78"/>
                        <a:sym typeface="Cairo"/>
                      </a:endParaRPr>
                    </a:p>
                  </a:txBody>
                  <a:tcPr marL="91425" marR="91425" marT="91425" marB="91425"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accent4"/>
                    </a:solidFill>
                  </a:tcPr>
                </a:tc>
                <a:extLst>
                  <a:ext uri="{0D108BD9-81ED-4DB2-BD59-A6C34878D82A}">
                    <a16:rowId xmlns:a16="http://schemas.microsoft.com/office/drawing/2014/main" val="1567965195"/>
                  </a:ext>
                </a:extLst>
              </a:tr>
            </a:tbl>
          </a:graphicData>
        </a:graphic>
      </p:graphicFrame>
      <p:grpSp>
        <p:nvGrpSpPr>
          <p:cNvPr id="2" name="Google Shape;4695;p119">
            <a:extLst>
              <a:ext uri="{FF2B5EF4-FFF2-40B4-BE49-F238E27FC236}">
                <a16:creationId xmlns:a16="http://schemas.microsoft.com/office/drawing/2014/main" id="{C4AAA828-074D-DE0A-9D3C-846A491201C0}"/>
              </a:ext>
            </a:extLst>
          </p:cNvPr>
          <p:cNvGrpSpPr/>
          <p:nvPr/>
        </p:nvGrpSpPr>
        <p:grpSpPr>
          <a:xfrm>
            <a:off x="866632" y="4483717"/>
            <a:ext cx="402609" cy="390848"/>
            <a:chOff x="713272" y="1341579"/>
            <a:chExt cx="382139" cy="379601"/>
          </a:xfrm>
        </p:grpSpPr>
        <p:sp>
          <p:nvSpPr>
            <p:cNvPr id="3" name="Google Shape;4696;p119">
              <a:extLst>
                <a:ext uri="{FF2B5EF4-FFF2-40B4-BE49-F238E27FC236}">
                  <a16:creationId xmlns:a16="http://schemas.microsoft.com/office/drawing/2014/main" id="{6AA8B873-B446-377B-D3C3-08D130138193}"/>
                </a:ext>
              </a:extLst>
            </p:cNvPr>
            <p:cNvSpPr/>
            <p:nvPr/>
          </p:nvSpPr>
          <p:spPr>
            <a:xfrm>
              <a:off x="972768" y="1342637"/>
              <a:ext cx="122643" cy="120739"/>
            </a:xfrm>
            <a:custGeom>
              <a:avLst/>
              <a:gdLst/>
              <a:ahLst/>
              <a:cxnLst/>
              <a:rect l="l" t="t" r="r" b="b"/>
              <a:pathLst>
                <a:path w="3478" h="3424" extrusionOk="0">
                  <a:moveTo>
                    <a:pt x="1060" y="1"/>
                  </a:moveTo>
                  <a:cubicBezTo>
                    <a:pt x="977" y="1"/>
                    <a:pt x="894" y="30"/>
                    <a:pt x="834" y="90"/>
                  </a:cubicBezTo>
                  <a:cubicBezTo>
                    <a:pt x="715" y="209"/>
                    <a:pt x="715" y="399"/>
                    <a:pt x="834" y="542"/>
                  </a:cubicBezTo>
                  <a:lnTo>
                    <a:pt x="1620" y="1328"/>
                  </a:lnTo>
                  <a:lnTo>
                    <a:pt x="1" y="2971"/>
                  </a:lnTo>
                  <a:lnTo>
                    <a:pt x="429" y="3424"/>
                  </a:lnTo>
                  <a:lnTo>
                    <a:pt x="2072" y="1781"/>
                  </a:lnTo>
                  <a:lnTo>
                    <a:pt x="2882" y="2590"/>
                  </a:lnTo>
                  <a:cubicBezTo>
                    <a:pt x="2930" y="2638"/>
                    <a:pt x="3025" y="2662"/>
                    <a:pt x="3096" y="2662"/>
                  </a:cubicBezTo>
                  <a:cubicBezTo>
                    <a:pt x="3168" y="2662"/>
                    <a:pt x="3239" y="2638"/>
                    <a:pt x="3287" y="2590"/>
                  </a:cubicBezTo>
                  <a:cubicBezTo>
                    <a:pt x="3478" y="2471"/>
                    <a:pt x="3478" y="2257"/>
                    <a:pt x="3335" y="2138"/>
                  </a:cubicBezTo>
                  <a:lnTo>
                    <a:pt x="1287" y="90"/>
                  </a:lnTo>
                  <a:cubicBezTo>
                    <a:pt x="1227" y="30"/>
                    <a:pt x="1144" y="1"/>
                    <a:pt x="10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697;p119">
              <a:extLst>
                <a:ext uri="{FF2B5EF4-FFF2-40B4-BE49-F238E27FC236}">
                  <a16:creationId xmlns:a16="http://schemas.microsoft.com/office/drawing/2014/main" id="{CEDE2925-3281-926D-35E0-77E6304438BB}"/>
                </a:ext>
              </a:extLst>
            </p:cNvPr>
            <p:cNvSpPr/>
            <p:nvPr/>
          </p:nvSpPr>
          <p:spPr>
            <a:xfrm>
              <a:off x="981161" y="1381073"/>
              <a:ext cx="111747" cy="80645"/>
            </a:xfrm>
            <a:custGeom>
              <a:avLst/>
              <a:gdLst/>
              <a:ahLst/>
              <a:cxnLst/>
              <a:rect l="l" t="t" r="r" b="b"/>
              <a:pathLst>
                <a:path w="3169" h="2287" extrusionOk="0">
                  <a:moveTo>
                    <a:pt x="2073" y="0"/>
                  </a:moveTo>
                  <a:lnTo>
                    <a:pt x="1" y="2096"/>
                  </a:lnTo>
                  <a:lnTo>
                    <a:pt x="191" y="2286"/>
                  </a:lnTo>
                  <a:lnTo>
                    <a:pt x="1834" y="667"/>
                  </a:lnTo>
                  <a:lnTo>
                    <a:pt x="2644" y="1453"/>
                  </a:lnTo>
                  <a:cubicBezTo>
                    <a:pt x="2692" y="1524"/>
                    <a:pt x="2787" y="1548"/>
                    <a:pt x="2858" y="1548"/>
                  </a:cubicBezTo>
                  <a:cubicBezTo>
                    <a:pt x="2930" y="1548"/>
                    <a:pt x="3001" y="1524"/>
                    <a:pt x="3049" y="1453"/>
                  </a:cubicBezTo>
                  <a:cubicBezTo>
                    <a:pt x="3168" y="1334"/>
                    <a:pt x="3168" y="1143"/>
                    <a:pt x="3049" y="1024"/>
                  </a:cubicBezTo>
                  <a:lnTo>
                    <a:pt x="20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698;p119">
              <a:extLst>
                <a:ext uri="{FF2B5EF4-FFF2-40B4-BE49-F238E27FC236}">
                  <a16:creationId xmlns:a16="http://schemas.microsoft.com/office/drawing/2014/main" id="{CF7B3B63-F3BC-48D2-C49C-1E06ECDAD0DE}"/>
                </a:ext>
              </a:extLst>
            </p:cNvPr>
            <p:cNvSpPr/>
            <p:nvPr/>
          </p:nvSpPr>
          <p:spPr>
            <a:xfrm>
              <a:off x="713272" y="1650831"/>
              <a:ext cx="72253" cy="70349"/>
            </a:xfrm>
            <a:custGeom>
              <a:avLst/>
              <a:gdLst/>
              <a:ahLst/>
              <a:cxnLst/>
              <a:rect l="l" t="t" r="r" b="b"/>
              <a:pathLst>
                <a:path w="2049" h="1995" extrusionOk="0">
                  <a:moveTo>
                    <a:pt x="1716" y="0"/>
                  </a:moveTo>
                  <a:cubicBezTo>
                    <a:pt x="1638" y="0"/>
                    <a:pt x="1561" y="30"/>
                    <a:pt x="1501" y="90"/>
                  </a:cubicBezTo>
                  <a:lnTo>
                    <a:pt x="120" y="1471"/>
                  </a:lnTo>
                  <a:cubicBezTo>
                    <a:pt x="1" y="1590"/>
                    <a:pt x="1" y="1781"/>
                    <a:pt x="120" y="1923"/>
                  </a:cubicBezTo>
                  <a:cubicBezTo>
                    <a:pt x="191" y="1971"/>
                    <a:pt x="263" y="1995"/>
                    <a:pt x="334" y="1995"/>
                  </a:cubicBezTo>
                  <a:cubicBezTo>
                    <a:pt x="430" y="1995"/>
                    <a:pt x="477" y="1971"/>
                    <a:pt x="549" y="1923"/>
                  </a:cubicBezTo>
                  <a:lnTo>
                    <a:pt x="1906" y="542"/>
                  </a:lnTo>
                  <a:cubicBezTo>
                    <a:pt x="2049" y="423"/>
                    <a:pt x="2049" y="209"/>
                    <a:pt x="1930" y="90"/>
                  </a:cubicBezTo>
                  <a:cubicBezTo>
                    <a:pt x="1870" y="30"/>
                    <a:pt x="1793" y="0"/>
                    <a:pt x="17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699;p119">
              <a:extLst>
                <a:ext uri="{FF2B5EF4-FFF2-40B4-BE49-F238E27FC236}">
                  <a16:creationId xmlns:a16="http://schemas.microsoft.com/office/drawing/2014/main" id="{4BFC03F2-64A3-86E3-49E1-2BD2DE1175BE}"/>
                </a:ext>
              </a:extLst>
            </p:cNvPr>
            <p:cNvSpPr/>
            <p:nvPr/>
          </p:nvSpPr>
          <p:spPr>
            <a:xfrm>
              <a:off x="717468" y="1653970"/>
              <a:ext cx="67246" cy="67210"/>
            </a:xfrm>
            <a:custGeom>
              <a:avLst/>
              <a:gdLst/>
              <a:ahLst/>
              <a:cxnLst/>
              <a:rect l="l" t="t" r="r" b="b"/>
              <a:pathLst>
                <a:path w="1907" h="1906" extrusionOk="0">
                  <a:moveTo>
                    <a:pt x="1787" y="1"/>
                  </a:moveTo>
                  <a:lnTo>
                    <a:pt x="1" y="1834"/>
                  </a:lnTo>
                  <a:cubicBezTo>
                    <a:pt x="72" y="1882"/>
                    <a:pt x="144" y="1906"/>
                    <a:pt x="215" y="1906"/>
                  </a:cubicBezTo>
                  <a:cubicBezTo>
                    <a:pt x="311" y="1906"/>
                    <a:pt x="358" y="1882"/>
                    <a:pt x="430" y="1834"/>
                  </a:cubicBezTo>
                  <a:lnTo>
                    <a:pt x="1787" y="453"/>
                  </a:lnTo>
                  <a:cubicBezTo>
                    <a:pt x="1906" y="334"/>
                    <a:pt x="1906" y="120"/>
                    <a:pt x="17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700;p119">
              <a:extLst>
                <a:ext uri="{FF2B5EF4-FFF2-40B4-BE49-F238E27FC236}">
                  <a16:creationId xmlns:a16="http://schemas.microsoft.com/office/drawing/2014/main" id="{B6134010-F26F-26DF-472B-797E3124FD88}"/>
                </a:ext>
              </a:extLst>
            </p:cNvPr>
            <p:cNvSpPr/>
            <p:nvPr/>
          </p:nvSpPr>
          <p:spPr>
            <a:xfrm>
              <a:off x="750227" y="1598749"/>
              <a:ext cx="89073" cy="87169"/>
            </a:xfrm>
            <a:custGeom>
              <a:avLst/>
              <a:gdLst/>
              <a:ahLst/>
              <a:cxnLst/>
              <a:rect l="l" t="t" r="r" b="b"/>
              <a:pathLst>
                <a:path w="2526" h="2472" extrusionOk="0">
                  <a:moveTo>
                    <a:pt x="1346" y="1"/>
                  </a:moveTo>
                  <a:cubicBezTo>
                    <a:pt x="1263" y="1"/>
                    <a:pt x="1180" y="31"/>
                    <a:pt x="1120" y="90"/>
                  </a:cubicBezTo>
                  <a:lnTo>
                    <a:pt x="120" y="1090"/>
                  </a:lnTo>
                  <a:cubicBezTo>
                    <a:pt x="1" y="1210"/>
                    <a:pt x="1" y="1424"/>
                    <a:pt x="120" y="1543"/>
                  </a:cubicBezTo>
                  <a:lnTo>
                    <a:pt x="953" y="2376"/>
                  </a:lnTo>
                  <a:cubicBezTo>
                    <a:pt x="1001" y="2448"/>
                    <a:pt x="1096" y="2472"/>
                    <a:pt x="1168" y="2472"/>
                  </a:cubicBezTo>
                  <a:cubicBezTo>
                    <a:pt x="1215" y="2472"/>
                    <a:pt x="1311" y="2448"/>
                    <a:pt x="1358" y="2376"/>
                  </a:cubicBezTo>
                  <a:lnTo>
                    <a:pt x="2382" y="1376"/>
                  </a:lnTo>
                  <a:cubicBezTo>
                    <a:pt x="2525" y="1210"/>
                    <a:pt x="2525" y="1043"/>
                    <a:pt x="2406" y="924"/>
                  </a:cubicBezTo>
                  <a:lnTo>
                    <a:pt x="1573" y="90"/>
                  </a:lnTo>
                  <a:cubicBezTo>
                    <a:pt x="1513" y="31"/>
                    <a:pt x="1430" y="1"/>
                    <a:pt x="1346" y="1"/>
                  </a:cubicBezTo>
                  <a:close/>
                </a:path>
              </a:pathLst>
            </a:custGeom>
            <a:solidFill>
              <a:srgbClr val="BA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701;p119">
              <a:extLst>
                <a:ext uri="{FF2B5EF4-FFF2-40B4-BE49-F238E27FC236}">
                  <a16:creationId xmlns:a16="http://schemas.microsoft.com/office/drawing/2014/main" id="{0C43E566-C44A-FF25-1020-8CFC279F5D84}"/>
                </a:ext>
              </a:extLst>
            </p:cNvPr>
            <p:cNvSpPr/>
            <p:nvPr/>
          </p:nvSpPr>
          <p:spPr>
            <a:xfrm>
              <a:off x="767858" y="1615357"/>
              <a:ext cx="69749" cy="69714"/>
            </a:xfrm>
            <a:custGeom>
              <a:avLst/>
              <a:gdLst/>
              <a:ahLst/>
              <a:cxnLst/>
              <a:rect l="l" t="t" r="r" b="b"/>
              <a:pathLst>
                <a:path w="1978" h="1977" extrusionOk="0">
                  <a:moveTo>
                    <a:pt x="1454" y="0"/>
                  </a:moveTo>
                  <a:lnTo>
                    <a:pt x="1" y="1453"/>
                  </a:lnTo>
                  <a:lnTo>
                    <a:pt x="430" y="1882"/>
                  </a:lnTo>
                  <a:cubicBezTo>
                    <a:pt x="477" y="1929"/>
                    <a:pt x="572" y="1977"/>
                    <a:pt x="620" y="1977"/>
                  </a:cubicBezTo>
                  <a:cubicBezTo>
                    <a:pt x="691" y="1977"/>
                    <a:pt x="787" y="1929"/>
                    <a:pt x="834" y="1882"/>
                  </a:cubicBezTo>
                  <a:lnTo>
                    <a:pt x="1858" y="858"/>
                  </a:lnTo>
                  <a:cubicBezTo>
                    <a:pt x="1977" y="739"/>
                    <a:pt x="1977" y="548"/>
                    <a:pt x="1858" y="429"/>
                  </a:cubicBezTo>
                  <a:lnTo>
                    <a:pt x="1454" y="0"/>
                  </a:lnTo>
                  <a:close/>
                </a:path>
              </a:pathLst>
            </a:custGeom>
            <a:solidFill>
              <a:srgbClr val="9AD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702;p119">
              <a:extLst>
                <a:ext uri="{FF2B5EF4-FFF2-40B4-BE49-F238E27FC236}">
                  <a16:creationId xmlns:a16="http://schemas.microsoft.com/office/drawing/2014/main" id="{41EC71B3-3693-6002-B27F-161D9FE3176D}"/>
                </a:ext>
              </a:extLst>
            </p:cNvPr>
            <p:cNvSpPr/>
            <p:nvPr/>
          </p:nvSpPr>
          <p:spPr>
            <a:xfrm>
              <a:off x="1010570" y="1341579"/>
              <a:ext cx="35" cy="35"/>
            </a:xfrm>
            <a:custGeom>
              <a:avLst/>
              <a:gdLst/>
              <a:ahLst/>
              <a:cxnLst/>
              <a:rect l="l" t="t" r="r" b="b"/>
              <a:pathLst>
                <a:path w="1" h="1" extrusionOk="0">
                  <a:moveTo>
                    <a:pt x="0" y="1"/>
                  </a:moveTo>
                  <a:close/>
                </a:path>
              </a:pathLst>
            </a:custGeom>
            <a:solidFill>
              <a:srgbClr val="D0D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703;p119">
              <a:extLst>
                <a:ext uri="{FF2B5EF4-FFF2-40B4-BE49-F238E27FC236}">
                  <a16:creationId xmlns:a16="http://schemas.microsoft.com/office/drawing/2014/main" id="{FA998850-413D-51EC-45F4-A10EE0EBA21D}"/>
                </a:ext>
              </a:extLst>
            </p:cNvPr>
            <p:cNvSpPr/>
            <p:nvPr/>
          </p:nvSpPr>
          <p:spPr>
            <a:xfrm>
              <a:off x="786335" y="1418839"/>
              <a:ext cx="230123" cy="227831"/>
            </a:xfrm>
            <a:custGeom>
              <a:avLst/>
              <a:gdLst/>
              <a:ahLst/>
              <a:cxnLst/>
              <a:rect l="l" t="t" r="r" b="b"/>
              <a:pathLst>
                <a:path w="6526" h="6461" extrusionOk="0">
                  <a:moveTo>
                    <a:pt x="4502" y="1"/>
                  </a:moveTo>
                  <a:lnTo>
                    <a:pt x="287" y="4240"/>
                  </a:lnTo>
                  <a:cubicBezTo>
                    <a:pt x="1" y="4502"/>
                    <a:pt x="1" y="4930"/>
                    <a:pt x="287" y="5192"/>
                  </a:cubicBezTo>
                  <a:lnTo>
                    <a:pt x="1358" y="6264"/>
                  </a:lnTo>
                  <a:cubicBezTo>
                    <a:pt x="1489" y="6395"/>
                    <a:pt x="1656" y="6460"/>
                    <a:pt x="1826" y="6460"/>
                  </a:cubicBezTo>
                  <a:cubicBezTo>
                    <a:pt x="1995" y="6460"/>
                    <a:pt x="2168" y="6395"/>
                    <a:pt x="2311" y="6264"/>
                  </a:cubicBezTo>
                  <a:lnTo>
                    <a:pt x="6526" y="2025"/>
                  </a:lnTo>
                  <a:lnTo>
                    <a:pt x="45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704;p119">
              <a:extLst>
                <a:ext uri="{FF2B5EF4-FFF2-40B4-BE49-F238E27FC236}">
                  <a16:creationId xmlns:a16="http://schemas.microsoft.com/office/drawing/2014/main" id="{2D70A13D-4B50-B5CC-7247-420220225CE2}"/>
                </a:ext>
              </a:extLst>
            </p:cNvPr>
            <p:cNvSpPr/>
            <p:nvPr/>
          </p:nvSpPr>
          <p:spPr>
            <a:xfrm>
              <a:off x="814898" y="1454948"/>
              <a:ext cx="201560" cy="191722"/>
            </a:xfrm>
            <a:custGeom>
              <a:avLst/>
              <a:gdLst/>
              <a:ahLst/>
              <a:cxnLst/>
              <a:rect l="l" t="t" r="r" b="b"/>
              <a:pathLst>
                <a:path w="5716" h="5437" extrusionOk="0">
                  <a:moveTo>
                    <a:pt x="4716" y="1"/>
                  </a:moveTo>
                  <a:lnTo>
                    <a:pt x="0" y="4692"/>
                  </a:lnTo>
                  <a:lnTo>
                    <a:pt x="548" y="5240"/>
                  </a:lnTo>
                  <a:cubicBezTo>
                    <a:pt x="679" y="5371"/>
                    <a:pt x="852" y="5436"/>
                    <a:pt x="1024" y="5436"/>
                  </a:cubicBezTo>
                  <a:cubicBezTo>
                    <a:pt x="1197" y="5436"/>
                    <a:pt x="1370" y="5371"/>
                    <a:pt x="1501" y="5240"/>
                  </a:cubicBezTo>
                  <a:lnTo>
                    <a:pt x="5716" y="1001"/>
                  </a:lnTo>
                  <a:lnTo>
                    <a:pt x="47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705;p119">
              <a:extLst>
                <a:ext uri="{FF2B5EF4-FFF2-40B4-BE49-F238E27FC236}">
                  <a16:creationId xmlns:a16="http://schemas.microsoft.com/office/drawing/2014/main" id="{0B65ABF6-753F-45D5-774F-1538C0BFF27B}"/>
                </a:ext>
              </a:extLst>
            </p:cNvPr>
            <p:cNvSpPr/>
            <p:nvPr/>
          </p:nvSpPr>
          <p:spPr>
            <a:xfrm>
              <a:off x="772900" y="1389677"/>
              <a:ext cx="274660" cy="267678"/>
            </a:xfrm>
            <a:custGeom>
              <a:avLst/>
              <a:gdLst/>
              <a:ahLst/>
              <a:cxnLst/>
              <a:rect l="l" t="t" r="r" b="b"/>
              <a:pathLst>
                <a:path w="7789" h="7591" extrusionOk="0">
                  <a:moveTo>
                    <a:pt x="4954" y="1256"/>
                  </a:moveTo>
                  <a:lnTo>
                    <a:pt x="6526" y="2828"/>
                  </a:lnTo>
                  <a:lnTo>
                    <a:pt x="6002" y="3328"/>
                  </a:lnTo>
                  <a:lnTo>
                    <a:pt x="5716" y="3066"/>
                  </a:lnTo>
                  <a:cubicBezTo>
                    <a:pt x="5657" y="3007"/>
                    <a:pt x="5579" y="2977"/>
                    <a:pt x="5502" y="2977"/>
                  </a:cubicBezTo>
                  <a:cubicBezTo>
                    <a:pt x="5424" y="2977"/>
                    <a:pt x="5347" y="3007"/>
                    <a:pt x="5288" y="3066"/>
                  </a:cubicBezTo>
                  <a:cubicBezTo>
                    <a:pt x="5168" y="3185"/>
                    <a:pt x="5168" y="3400"/>
                    <a:pt x="5288" y="3519"/>
                  </a:cubicBezTo>
                  <a:lnTo>
                    <a:pt x="5550" y="3781"/>
                  </a:lnTo>
                  <a:lnTo>
                    <a:pt x="5073" y="4257"/>
                  </a:lnTo>
                  <a:lnTo>
                    <a:pt x="4811" y="3995"/>
                  </a:lnTo>
                  <a:cubicBezTo>
                    <a:pt x="4752" y="3936"/>
                    <a:pt x="4668" y="3906"/>
                    <a:pt x="4585" y="3906"/>
                  </a:cubicBezTo>
                  <a:cubicBezTo>
                    <a:pt x="4502" y="3906"/>
                    <a:pt x="4418" y="3936"/>
                    <a:pt x="4359" y="3995"/>
                  </a:cubicBezTo>
                  <a:cubicBezTo>
                    <a:pt x="4240" y="4114"/>
                    <a:pt x="4240" y="4305"/>
                    <a:pt x="4359" y="4424"/>
                  </a:cubicBezTo>
                  <a:lnTo>
                    <a:pt x="4621" y="4709"/>
                  </a:lnTo>
                  <a:lnTo>
                    <a:pt x="4144" y="5186"/>
                  </a:lnTo>
                  <a:lnTo>
                    <a:pt x="3883" y="4900"/>
                  </a:lnTo>
                  <a:cubicBezTo>
                    <a:pt x="3823" y="4840"/>
                    <a:pt x="3740" y="4811"/>
                    <a:pt x="3656" y="4811"/>
                  </a:cubicBezTo>
                  <a:cubicBezTo>
                    <a:pt x="3573" y="4811"/>
                    <a:pt x="3490" y="4840"/>
                    <a:pt x="3430" y="4900"/>
                  </a:cubicBezTo>
                  <a:cubicBezTo>
                    <a:pt x="3311" y="5019"/>
                    <a:pt x="3311" y="5233"/>
                    <a:pt x="3430" y="5352"/>
                  </a:cubicBezTo>
                  <a:lnTo>
                    <a:pt x="3692" y="5614"/>
                  </a:lnTo>
                  <a:lnTo>
                    <a:pt x="3216" y="6091"/>
                  </a:lnTo>
                  <a:lnTo>
                    <a:pt x="2954" y="5829"/>
                  </a:lnTo>
                  <a:cubicBezTo>
                    <a:pt x="2894" y="5769"/>
                    <a:pt x="2811" y="5739"/>
                    <a:pt x="2728" y="5739"/>
                  </a:cubicBezTo>
                  <a:cubicBezTo>
                    <a:pt x="2644" y="5739"/>
                    <a:pt x="2561" y="5769"/>
                    <a:pt x="2501" y="5829"/>
                  </a:cubicBezTo>
                  <a:cubicBezTo>
                    <a:pt x="2382" y="5948"/>
                    <a:pt x="2382" y="6162"/>
                    <a:pt x="2501" y="6281"/>
                  </a:cubicBezTo>
                  <a:lnTo>
                    <a:pt x="2787" y="6543"/>
                  </a:lnTo>
                  <a:lnTo>
                    <a:pt x="2477" y="6853"/>
                  </a:lnTo>
                  <a:cubicBezTo>
                    <a:pt x="2430" y="6900"/>
                    <a:pt x="2335" y="6972"/>
                    <a:pt x="2239" y="6972"/>
                  </a:cubicBezTo>
                  <a:cubicBezTo>
                    <a:pt x="2144" y="6972"/>
                    <a:pt x="2073" y="6948"/>
                    <a:pt x="2001" y="6853"/>
                  </a:cubicBezTo>
                  <a:lnTo>
                    <a:pt x="930" y="5781"/>
                  </a:lnTo>
                  <a:cubicBezTo>
                    <a:pt x="787" y="5614"/>
                    <a:pt x="787" y="5424"/>
                    <a:pt x="930" y="5281"/>
                  </a:cubicBezTo>
                  <a:lnTo>
                    <a:pt x="4954" y="1256"/>
                  </a:lnTo>
                  <a:close/>
                  <a:moveTo>
                    <a:pt x="4371" y="0"/>
                  </a:moveTo>
                  <a:cubicBezTo>
                    <a:pt x="4287" y="0"/>
                    <a:pt x="4204" y="30"/>
                    <a:pt x="4144" y="89"/>
                  </a:cubicBezTo>
                  <a:cubicBezTo>
                    <a:pt x="4025" y="209"/>
                    <a:pt x="4025" y="423"/>
                    <a:pt x="4144" y="542"/>
                  </a:cubicBezTo>
                  <a:lnTo>
                    <a:pt x="4406" y="804"/>
                  </a:lnTo>
                  <a:lnTo>
                    <a:pt x="406" y="4829"/>
                  </a:lnTo>
                  <a:cubicBezTo>
                    <a:pt x="1" y="5210"/>
                    <a:pt x="1" y="5829"/>
                    <a:pt x="406" y="6234"/>
                  </a:cubicBezTo>
                  <a:lnTo>
                    <a:pt x="1477" y="7305"/>
                  </a:lnTo>
                  <a:cubicBezTo>
                    <a:pt x="1644" y="7472"/>
                    <a:pt x="1906" y="7591"/>
                    <a:pt x="2144" y="7591"/>
                  </a:cubicBezTo>
                  <a:cubicBezTo>
                    <a:pt x="2382" y="7591"/>
                    <a:pt x="2668" y="7496"/>
                    <a:pt x="2835" y="7305"/>
                  </a:cubicBezTo>
                  <a:lnTo>
                    <a:pt x="6859" y="3281"/>
                  </a:lnTo>
                  <a:lnTo>
                    <a:pt x="7121" y="3543"/>
                  </a:lnTo>
                  <a:cubicBezTo>
                    <a:pt x="7193" y="3614"/>
                    <a:pt x="7264" y="3638"/>
                    <a:pt x="7336" y="3638"/>
                  </a:cubicBezTo>
                  <a:cubicBezTo>
                    <a:pt x="7383" y="3638"/>
                    <a:pt x="7478" y="3614"/>
                    <a:pt x="7550" y="3543"/>
                  </a:cubicBezTo>
                  <a:cubicBezTo>
                    <a:pt x="7788" y="3447"/>
                    <a:pt x="7788" y="3257"/>
                    <a:pt x="7621" y="3138"/>
                  </a:cubicBezTo>
                  <a:lnTo>
                    <a:pt x="4597" y="89"/>
                  </a:lnTo>
                  <a:cubicBezTo>
                    <a:pt x="4537" y="30"/>
                    <a:pt x="4454" y="0"/>
                    <a:pt x="43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706;p119">
              <a:extLst>
                <a:ext uri="{FF2B5EF4-FFF2-40B4-BE49-F238E27FC236}">
                  <a16:creationId xmlns:a16="http://schemas.microsoft.com/office/drawing/2014/main" id="{288BB4CE-8FC6-550A-3AF9-3AA821C295E3}"/>
                </a:ext>
              </a:extLst>
            </p:cNvPr>
            <p:cNvSpPr/>
            <p:nvPr/>
          </p:nvSpPr>
          <p:spPr>
            <a:xfrm>
              <a:off x="809009" y="1446556"/>
              <a:ext cx="236858" cy="209988"/>
            </a:xfrm>
            <a:custGeom>
              <a:avLst/>
              <a:gdLst/>
              <a:ahLst/>
              <a:cxnLst/>
              <a:rect l="l" t="t" r="r" b="b"/>
              <a:pathLst>
                <a:path w="6717" h="5955" extrusionOk="0">
                  <a:moveTo>
                    <a:pt x="5121" y="1"/>
                  </a:moveTo>
                  <a:lnTo>
                    <a:pt x="4668" y="453"/>
                  </a:lnTo>
                  <a:lnTo>
                    <a:pt x="5454" y="1215"/>
                  </a:lnTo>
                  <a:lnTo>
                    <a:pt x="4978" y="1691"/>
                  </a:lnTo>
                  <a:lnTo>
                    <a:pt x="4692" y="1429"/>
                  </a:lnTo>
                  <a:cubicBezTo>
                    <a:pt x="4633" y="1370"/>
                    <a:pt x="4555" y="1340"/>
                    <a:pt x="4478" y="1340"/>
                  </a:cubicBezTo>
                  <a:cubicBezTo>
                    <a:pt x="4400" y="1340"/>
                    <a:pt x="4323" y="1370"/>
                    <a:pt x="4264" y="1429"/>
                  </a:cubicBezTo>
                  <a:cubicBezTo>
                    <a:pt x="4144" y="1549"/>
                    <a:pt x="4144" y="1763"/>
                    <a:pt x="4264" y="1882"/>
                  </a:cubicBezTo>
                  <a:lnTo>
                    <a:pt x="4526" y="2144"/>
                  </a:lnTo>
                  <a:lnTo>
                    <a:pt x="4049" y="2620"/>
                  </a:lnTo>
                  <a:lnTo>
                    <a:pt x="3787" y="2358"/>
                  </a:lnTo>
                  <a:cubicBezTo>
                    <a:pt x="3728" y="2287"/>
                    <a:pt x="3644" y="2251"/>
                    <a:pt x="3561" y="2251"/>
                  </a:cubicBezTo>
                  <a:cubicBezTo>
                    <a:pt x="3478" y="2251"/>
                    <a:pt x="3394" y="2287"/>
                    <a:pt x="3335" y="2358"/>
                  </a:cubicBezTo>
                  <a:cubicBezTo>
                    <a:pt x="3216" y="2477"/>
                    <a:pt x="3216" y="2668"/>
                    <a:pt x="3335" y="2787"/>
                  </a:cubicBezTo>
                  <a:lnTo>
                    <a:pt x="3597" y="3073"/>
                  </a:lnTo>
                  <a:lnTo>
                    <a:pt x="3120" y="3549"/>
                  </a:lnTo>
                  <a:lnTo>
                    <a:pt x="2859" y="3263"/>
                  </a:lnTo>
                  <a:cubicBezTo>
                    <a:pt x="2799" y="3204"/>
                    <a:pt x="2716" y="3174"/>
                    <a:pt x="2632" y="3174"/>
                  </a:cubicBezTo>
                  <a:cubicBezTo>
                    <a:pt x="2549" y="3174"/>
                    <a:pt x="2466" y="3204"/>
                    <a:pt x="2406" y="3263"/>
                  </a:cubicBezTo>
                  <a:cubicBezTo>
                    <a:pt x="2287" y="3382"/>
                    <a:pt x="2287" y="3597"/>
                    <a:pt x="2406" y="3716"/>
                  </a:cubicBezTo>
                  <a:lnTo>
                    <a:pt x="2668" y="3978"/>
                  </a:lnTo>
                  <a:lnTo>
                    <a:pt x="2192" y="4454"/>
                  </a:lnTo>
                  <a:lnTo>
                    <a:pt x="1930" y="4192"/>
                  </a:lnTo>
                  <a:cubicBezTo>
                    <a:pt x="1870" y="4132"/>
                    <a:pt x="1787" y="4103"/>
                    <a:pt x="1704" y="4103"/>
                  </a:cubicBezTo>
                  <a:cubicBezTo>
                    <a:pt x="1620" y="4103"/>
                    <a:pt x="1537" y="4132"/>
                    <a:pt x="1477" y="4192"/>
                  </a:cubicBezTo>
                  <a:cubicBezTo>
                    <a:pt x="1358" y="4311"/>
                    <a:pt x="1358" y="4525"/>
                    <a:pt x="1477" y="4644"/>
                  </a:cubicBezTo>
                  <a:lnTo>
                    <a:pt x="1763" y="4906"/>
                  </a:lnTo>
                  <a:lnTo>
                    <a:pt x="1453" y="5192"/>
                  </a:lnTo>
                  <a:cubicBezTo>
                    <a:pt x="1406" y="5264"/>
                    <a:pt x="1311" y="5335"/>
                    <a:pt x="1215" y="5335"/>
                  </a:cubicBezTo>
                  <a:cubicBezTo>
                    <a:pt x="1120" y="5335"/>
                    <a:pt x="1049" y="5287"/>
                    <a:pt x="977" y="5192"/>
                  </a:cubicBezTo>
                  <a:lnTo>
                    <a:pt x="453" y="4668"/>
                  </a:lnTo>
                  <a:lnTo>
                    <a:pt x="1" y="5121"/>
                  </a:lnTo>
                  <a:lnTo>
                    <a:pt x="525" y="5645"/>
                  </a:lnTo>
                  <a:cubicBezTo>
                    <a:pt x="715" y="5835"/>
                    <a:pt x="977" y="5954"/>
                    <a:pt x="1215" y="5954"/>
                  </a:cubicBezTo>
                  <a:cubicBezTo>
                    <a:pt x="1477" y="5954"/>
                    <a:pt x="1715" y="5859"/>
                    <a:pt x="1906" y="5645"/>
                  </a:cubicBezTo>
                  <a:lnTo>
                    <a:pt x="5931" y="1620"/>
                  </a:lnTo>
                  <a:lnTo>
                    <a:pt x="6193" y="1906"/>
                  </a:lnTo>
                  <a:cubicBezTo>
                    <a:pt x="6240" y="1953"/>
                    <a:pt x="6335" y="2001"/>
                    <a:pt x="6407" y="2001"/>
                  </a:cubicBezTo>
                  <a:cubicBezTo>
                    <a:pt x="6454" y="2001"/>
                    <a:pt x="6550" y="1953"/>
                    <a:pt x="6597" y="1906"/>
                  </a:cubicBezTo>
                  <a:cubicBezTo>
                    <a:pt x="6716" y="1787"/>
                    <a:pt x="6716" y="1572"/>
                    <a:pt x="6597" y="1453"/>
                  </a:cubicBezTo>
                  <a:lnTo>
                    <a:pt x="51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TextBox 13">
            <a:extLst>
              <a:ext uri="{FF2B5EF4-FFF2-40B4-BE49-F238E27FC236}">
                <a16:creationId xmlns:a16="http://schemas.microsoft.com/office/drawing/2014/main" id="{8772DA77-324E-60D5-FE02-11A5DF3F569A}"/>
              </a:ext>
            </a:extLst>
          </p:cNvPr>
          <p:cNvSpPr txBox="1"/>
          <p:nvPr/>
        </p:nvSpPr>
        <p:spPr>
          <a:xfrm>
            <a:off x="1200020" y="4545257"/>
            <a:ext cx="3138985" cy="307777"/>
          </a:xfrm>
          <a:prstGeom prst="rect">
            <a:avLst/>
          </a:prstGeom>
          <a:noFill/>
        </p:spPr>
        <p:txBody>
          <a:bodyPr wrap="square" rtlCol="0">
            <a:spAutoFit/>
          </a:bodyPr>
          <a:lstStyle/>
          <a:p>
            <a:r>
              <a:rPr lang="en-US">
                <a:solidFill>
                  <a:schemeClr val="tx1"/>
                </a:solidFill>
              </a:rPr>
              <a:t>mmHg = </a:t>
            </a:r>
            <a:r>
              <a:rPr lang="en-US" err="1">
                <a:solidFill>
                  <a:schemeClr val="tx1"/>
                </a:solidFill>
              </a:rPr>
              <a:t>presión</a:t>
            </a:r>
            <a:r>
              <a:rPr lang="en-US">
                <a:solidFill>
                  <a:schemeClr val="tx1"/>
                </a:solidFill>
              </a:rPr>
              <a:t> </a:t>
            </a:r>
            <a:r>
              <a:rPr lang="en-US" err="1">
                <a:solidFill>
                  <a:schemeClr val="tx1"/>
                </a:solidFill>
              </a:rPr>
              <a:t>sistólica</a:t>
            </a:r>
            <a:r>
              <a:rPr lang="en-US">
                <a:solidFill>
                  <a:schemeClr val="tx1"/>
                </a:solidFill>
              </a:rPr>
              <a:t> y </a:t>
            </a:r>
            <a:r>
              <a:rPr lang="en-US" err="1">
                <a:solidFill>
                  <a:schemeClr val="tx1"/>
                </a:solidFill>
              </a:rPr>
              <a:t>diastólica</a:t>
            </a:r>
            <a:r>
              <a:rPr lang="en-US">
                <a:solidFill>
                  <a:schemeClr val="tx1"/>
                </a:solidFill>
              </a:rPr>
              <a:t> </a:t>
            </a:r>
            <a:endParaRPr lang="es-PR">
              <a:solidFill>
                <a:schemeClr val="tx1"/>
              </a:solidFill>
            </a:endParaRPr>
          </a:p>
        </p:txBody>
      </p:sp>
      <p:grpSp>
        <p:nvGrpSpPr>
          <p:cNvPr id="15" name="Google Shape;4695;p119">
            <a:extLst>
              <a:ext uri="{FF2B5EF4-FFF2-40B4-BE49-F238E27FC236}">
                <a16:creationId xmlns:a16="http://schemas.microsoft.com/office/drawing/2014/main" id="{2BBB7AE4-28F6-997C-92A3-1A86EE0FA13E}"/>
              </a:ext>
            </a:extLst>
          </p:cNvPr>
          <p:cNvGrpSpPr/>
          <p:nvPr/>
        </p:nvGrpSpPr>
        <p:grpSpPr>
          <a:xfrm>
            <a:off x="4386431" y="4503721"/>
            <a:ext cx="402609" cy="390848"/>
            <a:chOff x="713272" y="1341579"/>
            <a:chExt cx="382139" cy="379601"/>
          </a:xfrm>
        </p:grpSpPr>
        <p:sp>
          <p:nvSpPr>
            <p:cNvPr id="16" name="Google Shape;4696;p119">
              <a:extLst>
                <a:ext uri="{FF2B5EF4-FFF2-40B4-BE49-F238E27FC236}">
                  <a16:creationId xmlns:a16="http://schemas.microsoft.com/office/drawing/2014/main" id="{8AC6ABBF-AD1B-642C-E677-C466E060D04A}"/>
                </a:ext>
              </a:extLst>
            </p:cNvPr>
            <p:cNvSpPr/>
            <p:nvPr/>
          </p:nvSpPr>
          <p:spPr>
            <a:xfrm>
              <a:off x="972768" y="1342637"/>
              <a:ext cx="122643" cy="120739"/>
            </a:xfrm>
            <a:custGeom>
              <a:avLst/>
              <a:gdLst/>
              <a:ahLst/>
              <a:cxnLst/>
              <a:rect l="l" t="t" r="r" b="b"/>
              <a:pathLst>
                <a:path w="3478" h="3424" extrusionOk="0">
                  <a:moveTo>
                    <a:pt x="1060" y="1"/>
                  </a:moveTo>
                  <a:cubicBezTo>
                    <a:pt x="977" y="1"/>
                    <a:pt x="894" y="30"/>
                    <a:pt x="834" y="90"/>
                  </a:cubicBezTo>
                  <a:cubicBezTo>
                    <a:pt x="715" y="209"/>
                    <a:pt x="715" y="399"/>
                    <a:pt x="834" y="542"/>
                  </a:cubicBezTo>
                  <a:lnTo>
                    <a:pt x="1620" y="1328"/>
                  </a:lnTo>
                  <a:lnTo>
                    <a:pt x="1" y="2971"/>
                  </a:lnTo>
                  <a:lnTo>
                    <a:pt x="429" y="3424"/>
                  </a:lnTo>
                  <a:lnTo>
                    <a:pt x="2072" y="1781"/>
                  </a:lnTo>
                  <a:lnTo>
                    <a:pt x="2882" y="2590"/>
                  </a:lnTo>
                  <a:cubicBezTo>
                    <a:pt x="2930" y="2638"/>
                    <a:pt x="3025" y="2662"/>
                    <a:pt x="3096" y="2662"/>
                  </a:cubicBezTo>
                  <a:cubicBezTo>
                    <a:pt x="3168" y="2662"/>
                    <a:pt x="3239" y="2638"/>
                    <a:pt x="3287" y="2590"/>
                  </a:cubicBezTo>
                  <a:cubicBezTo>
                    <a:pt x="3478" y="2471"/>
                    <a:pt x="3478" y="2257"/>
                    <a:pt x="3335" y="2138"/>
                  </a:cubicBezTo>
                  <a:lnTo>
                    <a:pt x="1287" y="90"/>
                  </a:lnTo>
                  <a:cubicBezTo>
                    <a:pt x="1227" y="30"/>
                    <a:pt x="1144" y="1"/>
                    <a:pt x="10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697;p119">
              <a:extLst>
                <a:ext uri="{FF2B5EF4-FFF2-40B4-BE49-F238E27FC236}">
                  <a16:creationId xmlns:a16="http://schemas.microsoft.com/office/drawing/2014/main" id="{69BD804C-41D6-08B3-B52B-DF46A0FF1CE8}"/>
                </a:ext>
              </a:extLst>
            </p:cNvPr>
            <p:cNvSpPr/>
            <p:nvPr/>
          </p:nvSpPr>
          <p:spPr>
            <a:xfrm>
              <a:off x="981161" y="1381073"/>
              <a:ext cx="111747" cy="80645"/>
            </a:xfrm>
            <a:custGeom>
              <a:avLst/>
              <a:gdLst/>
              <a:ahLst/>
              <a:cxnLst/>
              <a:rect l="l" t="t" r="r" b="b"/>
              <a:pathLst>
                <a:path w="3169" h="2287" extrusionOk="0">
                  <a:moveTo>
                    <a:pt x="2073" y="0"/>
                  </a:moveTo>
                  <a:lnTo>
                    <a:pt x="1" y="2096"/>
                  </a:lnTo>
                  <a:lnTo>
                    <a:pt x="191" y="2286"/>
                  </a:lnTo>
                  <a:lnTo>
                    <a:pt x="1834" y="667"/>
                  </a:lnTo>
                  <a:lnTo>
                    <a:pt x="2644" y="1453"/>
                  </a:lnTo>
                  <a:cubicBezTo>
                    <a:pt x="2692" y="1524"/>
                    <a:pt x="2787" y="1548"/>
                    <a:pt x="2858" y="1548"/>
                  </a:cubicBezTo>
                  <a:cubicBezTo>
                    <a:pt x="2930" y="1548"/>
                    <a:pt x="3001" y="1524"/>
                    <a:pt x="3049" y="1453"/>
                  </a:cubicBezTo>
                  <a:cubicBezTo>
                    <a:pt x="3168" y="1334"/>
                    <a:pt x="3168" y="1143"/>
                    <a:pt x="3049" y="1024"/>
                  </a:cubicBezTo>
                  <a:lnTo>
                    <a:pt x="20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698;p119">
              <a:extLst>
                <a:ext uri="{FF2B5EF4-FFF2-40B4-BE49-F238E27FC236}">
                  <a16:creationId xmlns:a16="http://schemas.microsoft.com/office/drawing/2014/main" id="{CE17E581-CB80-3C99-4880-0848DFE43B3C}"/>
                </a:ext>
              </a:extLst>
            </p:cNvPr>
            <p:cNvSpPr/>
            <p:nvPr/>
          </p:nvSpPr>
          <p:spPr>
            <a:xfrm>
              <a:off x="713272" y="1650831"/>
              <a:ext cx="72253" cy="70349"/>
            </a:xfrm>
            <a:custGeom>
              <a:avLst/>
              <a:gdLst/>
              <a:ahLst/>
              <a:cxnLst/>
              <a:rect l="l" t="t" r="r" b="b"/>
              <a:pathLst>
                <a:path w="2049" h="1995" extrusionOk="0">
                  <a:moveTo>
                    <a:pt x="1716" y="0"/>
                  </a:moveTo>
                  <a:cubicBezTo>
                    <a:pt x="1638" y="0"/>
                    <a:pt x="1561" y="30"/>
                    <a:pt x="1501" y="90"/>
                  </a:cubicBezTo>
                  <a:lnTo>
                    <a:pt x="120" y="1471"/>
                  </a:lnTo>
                  <a:cubicBezTo>
                    <a:pt x="1" y="1590"/>
                    <a:pt x="1" y="1781"/>
                    <a:pt x="120" y="1923"/>
                  </a:cubicBezTo>
                  <a:cubicBezTo>
                    <a:pt x="191" y="1971"/>
                    <a:pt x="263" y="1995"/>
                    <a:pt x="334" y="1995"/>
                  </a:cubicBezTo>
                  <a:cubicBezTo>
                    <a:pt x="430" y="1995"/>
                    <a:pt x="477" y="1971"/>
                    <a:pt x="549" y="1923"/>
                  </a:cubicBezTo>
                  <a:lnTo>
                    <a:pt x="1906" y="542"/>
                  </a:lnTo>
                  <a:cubicBezTo>
                    <a:pt x="2049" y="423"/>
                    <a:pt x="2049" y="209"/>
                    <a:pt x="1930" y="90"/>
                  </a:cubicBezTo>
                  <a:cubicBezTo>
                    <a:pt x="1870" y="30"/>
                    <a:pt x="1793" y="0"/>
                    <a:pt x="17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699;p119">
              <a:extLst>
                <a:ext uri="{FF2B5EF4-FFF2-40B4-BE49-F238E27FC236}">
                  <a16:creationId xmlns:a16="http://schemas.microsoft.com/office/drawing/2014/main" id="{1FFF6988-527B-FF1C-397C-39447D7C78CD}"/>
                </a:ext>
              </a:extLst>
            </p:cNvPr>
            <p:cNvSpPr/>
            <p:nvPr/>
          </p:nvSpPr>
          <p:spPr>
            <a:xfrm>
              <a:off x="717468" y="1653970"/>
              <a:ext cx="67246" cy="67210"/>
            </a:xfrm>
            <a:custGeom>
              <a:avLst/>
              <a:gdLst/>
              <a:ahLst/>
              <a:cxnLst/>
              <a:rect l="l" t="t" r="r" b="b"/>
              <a:pathLst>
                <a:path w="1907" h="1906" extrusionOk="0">
                  <a:moveTo>
                    <a:pt x="1787" y="1"/>
                  </a:moveTo>
                  <a:lnTo>
                    <a:pt x="1" y="1834"/>
                  </a:lnTo>
                  <a:cubicBezTo>
                    <a:pt x="72" y="1882"/>
                    <a:pt x="144" y="1906"/>
                    <a:pt x="215" y="1906"/>
                  </a:cubicBezTo>
                  <a:cubicBezTo>
                    <a:pt x="311" y="1906"/>
                    <a:pt x="358" y="1882"/>
                    <a:pt x="430" y="1834"/>
                  </a:cubicBezTo>
                  <a:lnTo>
                    <a:pt x="1787" y="453"/>
                  </a:lnTo>
                  <a:cubicBezTo>
                    <a:pt x="1906" y="334"/>
                    <a:pt x="1906" y="120"/>
                    <a:pt x="17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700;p119">
              <a:extLst>
                <a:ext uri="{FF2B5EF4-FFF2-40B4-BE49-F238E27FC236}">
                  <a16:creationId xmlns:a16="http://schemas.microsoft.com/office/drawing/2014/main" id="{24EBA9DA-9D49-FEB3-BA7D-F040A11573D6}"/>
                </a:ext>
              </a:extLst>
            </p:cNvPr>
            <p:cNvSpPr/>
            <p:nvPr/>
          </p:nvSpPr>
          <p:spPr>
            <a:xfrm>
              <a:off x="750227" y="1598749"/>
              <a:ext cx="89073" cy="87169"/>
            </a:xfrm>
            <a:custGeom>
              <a:avLst/>
              <a:gdLst/>
              <a:ahLst/>
              <a:cxnLst/>
              <a:rect l="l" t="t" r="r" b="b"/>
              <a:pathLst>
                <a:path w="2526" h="2472" extrusionOk="0">
                  <a:moveTo>
                    <a:pt x="1346" y="1"/>
                  </a:moveTo>
                  <a:cubicBezTo>
                    <a:pt x="1263" y="1"/>
                    <a:pt x="1180" y="31"/>
                    <a:pt x="1120" y="90"/>
                  </a:cubicBezTo>
                  <a:lnTo>
                    <a:pt x="120" y="1090"/>
                  </a:lnTo>
                  <a:cubicBezTo>
                    <a:pt x="1" y="1210"/>
                    <a:pt x="1" y="1424"/>
                    <a:pt x="120" y="1543"/>
                  </a:cubicBezTo>
                  <a:lnTo>
                    <a:pt x="953" y="2376"/>
                  </a:lnTo>
                  <a:cubicBezTo>
                    <a:pt x="1001" y="2448"/>
                    <a:pt x="1096" y="2472"/>
                    <a:pt x="1168" y="2472"/>
                  </a:cubicBezTo>
                  <a:cubicBezTo>
                    <a:pt x="1215" y="2472"/>
                    <a:pt x="1311" y="2448"/>
                    <a:pt x="1358" y="2376"/>
                  </a:cubicBezTo>
                  <a:lnTo>
                    <a:pt x="2382" y="1376"/>
                  </a:lnTo>
                  <a:cubicBezTo>
                    <a:pt x="2525" y="1210"/>
                    <a:pt x="2525" y="1043"/>
                    <a:pt x="2406" y="924"/>
                  </a:cubicBezTo>
                  <a:lnTo>
                    <a:pt x="1573" y="90"/>
                  </a:lnTo>
                  <a:cubicBezTo>
                    <a:pt x="1513" y="31"/>
                    <a:pt x="1430" y="1"/>
                    <a:pt x="1346" y="1"/>
                  </a:cubicBezTo>
                  <a:close/>
                </a:path>
              </a:pathLst>
            </a:custGeom>
            <a:solidFill>
              <a:srgbClr val="BA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701;p119">
              <a:extLst>
                <a:ext uri="{FF2B5EF4-FFF2-40B4-BE49-F238E27FC236}">
                  <a16:creationId xmlns:a16="http://schemas.microsoft.com/office/drawing/2014/main" id="{61B7CC5E-D760-CD70-B3FA-402BCF5E8272}"/>
                </a:ext>
              </a:extLst>
            </p:cNvPr>
            <p:cNvSpPr/>
            <p:nvPr/>
          </p:nvSpPr>
          <p:spPr>
            <a:xfrm>
              <a:off x="767858" y="1615357"/>
              <a:ext cx="69749" cy="69714"/>
            </a:xfrm>
            <a:custGeom>
              <a:avLst/>
              <a:gdLst/>
              <a:ahLst/>
              <a:cxnLst/>
              <a:rect l="l" t="t" r="r" b="b"/>
              <a:pathLst>
                <a:path w="1978" h="1977" extrusionOk="0">
                  <a:moveTo>
                    <a:pt x="1454" y="0"/>
                  </a:moveTo>
                  <a:lnTo>
                    <a:pt x="1" y="1453"/>
                  </a:lnTo>
                  <a:lnTo>
                    <a:pt x="430" y="1882"/>
                  </a:lnTo>
                  <a:cubicBezTo>
                    <a:pt x="477" y="1929"/>
                    <a:pt x="572" y="1977"/>
                    <a:pt x="620" y="1977"/>
                  </a:cubicBezTo>
                  <a:cubicBezTo>
                    <a:pt x="691" y="1977"/>
                    <a:pt x="787" y="1929"/>
                    <a:pt x="834" y="1882"/>
                  </a:cubicBezTo>
                  <a:lnTo>
                    <a:pt x="1858" y="858"/>
                  </a:lnTo>
                  <a:cubicBezTo>
                    <a:pt x="1977" y="739"/>
                    <a:pt x="1977" y="548"/>
                    <a:pt x="1858" y="429"/>
                  </a:cubicBezTo>
                  <a:lnTo>
                    <a:pt x="1454" y="0"/>
                  </a:lnTo>
                  <a:close/>
                </a:path>
              </a:pathLst>
            </a:custGeom>
            <a:solidFill>
              <a:srgbClr val="9AD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702;p119">
              <a:extLst>
                <a:ext uri="{FF2B5EF4-FFF2-40B4-BE49-F238E27FC236}">
                  <a16:creationId xmlns:a16="http://schemas.microsoft.com/office/drawing/2014/main" id="{5D4665B0-8594-753A-CECF-AE866DE61F38}"/>
                </a:ext>
              </a:extLst>
            </p:cNvPr>
            <p:cNvSpPr/>
            <p:nvPr/>
          </p:nvSpPr>
          <p:spPr>
            <a:xfrm>
              <a:off x="1010570" y="1341579"/>
              <a:ext cx="35" cy="35"/>
            </a:xfrm>
            <a:custGeom>
              <a:avLst/>
              <a:gdLst/>
              <a:ahLst/>
              <a:cxnLst/>
              <a:rect l="l" t="t" r="r" b="b"/>
              <a:pathLst>
                <a:path w="1" h="1" extrusionOk="0">
                  <a:moveTo>
                    <a:pt x="0" y="1"/>
                  </a:moveTo>
                  <a:close/>
                </a:path>
              </a:pathLst>
            </a:custGeom>
            <a:solidFill>
              <a:srgbClr val="D0D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703;p119">
              <a:extLst>
                <a:ext uri="{FF2B5EF4-FFF2-40B4-BE49-F238E27FC236}">
                  <a16:creationId xmlns:a16="http://schemas.microsoft.com/office/drawing/2014/main" id="{1FE5CA92-B82F-1DC3-8556-89A054B1EC4D}"/>
                </a:ext>
              </a:extLst>
            </p:cNvPr>
            <p:cNvSpPr/>
            <p:nvPr/>
          </p:nvSpPr>
          <p:spPr>
            <a:xfrm>
              <a:off x="786335" y="1418839"/>
              <a:ext cx="230123" cy="227831"/>
            </a:xfrm>
            <a:custGeom>
              <a:avLst/>
              <a:gdLst/>
              <a:ahLst/>
              <a:cxnLst/>
              <a:rect l="l" t="t" r="r" b="b"/>
              <a:pathLst>
                <a:path w="6526" h="6461" extrusionOk="0">
                  <a:moveTo>
                    <a:pt x="4502" y="1"/>
                  </a:moveTo>
                  <a:lnTo>
                    <a:pt x="287" y="4240"/>
                  </a:lnTo>
                  <a:cubicBezTo>
                    <a:pt x="1" y="4502"/>
                    <a:pt x="1" y="4930"/>
                    <a:pt x="287" y="5192"/>
                  </a:cubicBezTo>
                  <a:lnTo>
                    <a:pt x="1358" y="6264"/>
                  </a:lnTo>
                  <a:cubicBezTo>
                    <a:pt x="1489" y="6395"/>
                    <a:pt x="1656" y="6460"/>
                    <a:pt x="1826" y="6460"/>
                  </a:cubicBezTo>
                  <a:cubicBezTo>
                    <a:pt x="1995" y="6460"/>
                    <a:pt x="2168" y="6395"/>
                    <a:pt x="2311" y="6264"/>
                  </a:cubicBezTo>
                  <a:lnTo>
                    <a:pt x="6526" y="2025"/>
                  </a:lnTo>
                  <a:lnTo>
                    <a:pt x="45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704;p119">
              <a:extLst>
                <a:ext uri="{FF2B5EF4-FFF2-40B4-BE49-F238E27FC236}">
                  <a16:creationId xmlns:a16="http://schemas.microsoft.com/office/drawing/2014/main" id="{ECDD4782-FD52-5ECB-5BF3-F930BD6902CB}"/>
                </a:ext>
              </a:extLst>
            </p:cNvPr>
            <p:cNvSpPr/>
            <p:nvPr/>
          </p:nvSpPr>
          <p:spPr>
            <a:xfrm>
              <a:off x="814898" y="1454948"/>
              <a:ext cx="201560" cy="191722"/>
            </a:xfrm>
            <a:custGeom>
              <a:avLst/>
              <a:gdLst/>
              <a:ahLst/>
              <a:cxnLst/>
              <a:rect l="l" t="t" r="r" b="b"/>
              <a:pathLst>
                <a:path w="5716" h="5437" extrusionOk="0">
                  <a:moveTo>
                    <a:pt x="4716" y="1"/>
                  </a:moveTo>
                  <a:lnTo>
                    <a:pt x="0" y="4692"/>
                  </a:lnTo>
                  <a:lnTo>
                    <a:pt x="548" y="5240"/>
                  </a:lnTo>
                  <a:cubicBezTo>
                    <a:pt x="679" y="5371"/>
                    <a:pt x="852" y="5436"/>
                    <a:pt x="1024" y="5436"/>
                  </a:cubicBezTo>
                  <a:cubicBezTo>
                    <a:pt x="1197" y="5436"/>
                    <a:pt x="1370" y="5371"/>
                    <a:pt x="1501" y="5240"/>
                  </a:cubicBezTo>
                  <a:lnTo>
                    <a:pt x="5716" y="1001"/>
                  </a:lnTo>
                  <a:lnTo>
                    <a:pt x="47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705;p119">
              <a:extLst>
                <a:ext uri="{FF2B5EF4-FFF2-40B4-BE49-F238E27FC236}">
                  <a16:creationId xmlns:a16="http://schemas.microsoft.com/office/drawing/2014/main" id="{95C24A5A-2D06-E32C-DA64-0A11EFA327F0}"/>
                </a:ext>
              </a:extLst>
            </p:cNvPr>
            <p:cNvSpPr/>
            <p:nvPr/>
          </p:nvSpPr>
          <p:spPr>
            <a:xfrm>
              <a:off x="772900" y="1389677"/>
              <a:ext cx="274660" cy="267678"/>
            </a:xfrm>
            <a:custGeom>
              <a:avLst/>
              <a:gdLst/>
              <a:ahLst/>
              <a:cxnLst/>
              <a:rect l="l" t="t" r="r" b="b"/>
              <a:pathLst>
                <a:path w="7789" h="7591" extrusionOk="0">
                  <a:moveTo>
                    <a:pt x="4954" y="1256"/>
                  </a:moveTo>
                  <a:lnTo>
                    <a:pt x="6526" y="2828"/>
                  </a:lnTo>
                  <a:lnTo>
                    <a:pt x="6002" y="3328"/>
                  </a:lnTo>
                  <a:lnTo>
                    <a:pt x="5716" y="3066"/>
                  </a:lnTo>
                  <a:cubicBezTo>
                    <a:pt x="5657" y="3007"/>
                    <a:pt x="5579" y="2977"/>
                    <a:pt x="5502" y="2977"/>
                  </a:cubicBezTo>
                  <a:cubicBezTo>
                    <a:pt x="5424" y="2977"/>
                    <a:pt x="5347" y="3007"/>
                    <a:pt x="5288" y="3066"/>
                  </a:cubicBezTo>
                  <a:cubicBezTo>
                    <a:pt x="5168" y="3185"/>
                    <a:pt x="5168" y="3400"/>
                    <a:pt x="5288" y="3519"/>
                  </a:cubicBezTo>
                  <a:lnTo>
                    <a:pt x="5550" y="3781"/>
                  </a:lnTo>
                  <a:lnTo>
                    <a:pt x="5073" y="4257"/>
                  </a:lnTo>
                  <a:lnTo>
                    <a:pt x="4811" y="3995"/>
                  </a:lnTo>
                  <a:cubicBezTo>
                    <a:pt x="4752" y="3936"/>
                    <a:pt x="4668" y="3906"/>
                    <a:pt x="4585" y="3906"/>
                  </a:cubicBezTo>
                  <a:cubicBezTo>
                    <a:pt x="4502" y="3906"/>
                    <a:pt x="4418" y="3936"/>
                    <a:pt x="4359" y="3995"/>
                  </a:cubicBezTo>
                  <a:cubicBezTo>
                    <a:pt x="4240" y="4114"/>
                    <a:pt x="4240" y="4305"/>
                    <a:pt x="4359" y="4424"/>
                  </a:cubicBezTo>
                  <a:lnTo>
                    <a:pt x="4621" y="4709"/>
                  </a:lnTo>
                  <a:lnTo>
                    <a:pt x="4144" y="5186"/>
                  </a:lnTo>
                  <a:lnTo>
                    <a:pt x="3883" y="4900"/>
                  </a:lnTo>
                  <a:cubicBezTo>
                    <a:pt x="3823" y="4840"/>
                    <a:pt x="3740" y="4811"/>
                    <a:pt x="3656" y="4811"/>
                  </a:cubicBezTo>
                  <a:cubicBezTo>
                    <a:pt x="3573" y="4811"/>
                    <a:pt x="3490" y="4840"/>
                    <a:pt x="3430" y="4900"/>
                  </a:cubicBezTo>
                  <a:cubicBezTo>
                    <a:pt x="3311" y="5019"/>
                    <a:pt x="3311" y="5233"/>
                    <a:pt x="3430" y="5352"/>
                  </a:cubicBezTo>
                  <a:lnTo>
                    <a:pt x="3692" y="5614"/>
                  </a:lnTo>
                  <a:lnTo>
                    <a:pt x="3216" y="6091"/>
                  </a:lnTo>
                  <a:lnTo>
                    <a:pt x="2954" y="5829"/>
                  </a:lnTo>
                  <a:cubicBezTo>
                    <a:pt x="2894" y="5769"/>
                    <a:pt x="2811" y="5739"/>
                    <a:pt x="2728" y="5739"/>
                  </a:cubicBezTo>
                  <a:cubicBezTo>
                    <a:pt x="2644" y="5739"/>
                    <a:pt x="2561" y="5769"/>
                    <a:pt x="2501" y="5829"/>
                  </a:cubicBezTo>
                  <a:cubicBezTo>
                    <a:pt x="2382" y="5948"/>
                    <a:pt x="2382" y="6162"/>
                    <a:pt x="2501" y="6281"/>
                  </a:cubicBezTo>
                  <a:lnTo>
                    <a:pt x="2787" y="6543"/>
                  </a:lnTo>
                  <a:lnTo>
                    <a:pt x="2477" y="6853"/>
                  </a:lnTo>
                  <a:cubicBezTo>
                    <a:pt x="2430" y="6900"/>
                    <a:pt x="2335" y="6972"/>
                    <a:pt x="2239" y="6972"/>
                  </a:cubicBezTo>
                  <a:cubicBezTo>
                    <a:pt x="2144" y="6972"/>
                    <a:pt x="2073" y="6948"/>
                    <a:pt x="2001" y="6853"/>
                  </a:cubicBezTo>
                  <a:lnTo>
                    <a:pt x="930" y="5781"/>
                  </a:lnTo>
                  <a:cubicBezTo>
                    <a:pt x="787" y="5614"/>
                    <a:pt x="787" y="5424"/>
                    <a:pt x="930" y="5281"/>
                  </a:cubicBezTo>
                  <a:lnTo>
                    <a:pt x="4954" y="1256"/>
                  </a:lnTo>
                  <a:close/>
                  <a:moveTo>
                    <a:pt x="4371" y="0"/>
                  </a:moveTo>
                  <a:cubicBezTo>
                    <a:pt x="4287" y="0"/>
                    <a:pt x="4204" y="30"/>
                    <a:pt x="4144" y="89"/>
                  </a:cubicBezTo>
                  <a:cubicBezTo>
                    <a:pt x="4025" y="209"/>
                    <a:pt x="4025" y="423"/>
                    <a:pt x="4144" y="542"/>
                  </a:cubicBezTo>
                  <a:lnTo>
                    <a:pt x="4406" y="804"/>
                  </a:lnTo>
                  <a:lnTo>
                    <a:pt x="406" y="4829"/>
                  </a:lnTo>
                  <a:cubicBezTo>
                    <a:pt x="1" y="5210"/>
                    <a:pt x="1" y="5829"/>
                    <a:pt x="406" y="6234"/>
                  </a:cubicBezTo>
                  <a:lnTo>
                    <a:pt x="1477" y="7305"/>
                  </a:lnTo>
                  <a:cubicBezTo>
                    <a:pt x="1644" y="7472"/>
                    <a:pt x="1906" y="7591"/>
                    <a:pt x="2144" y="7591"/>
                  </a:cubicBezTo>
                  <a:cubicBezTo>
                    <a:pt x="2382" y="7591"/>
                    <a:pt x="2668" y="7496"/>
                    <a:pt x="2835" y="7305"/>
                  </a:cubicBezTo>
                  <a:lnTo>
                    <a:pt x="6859" y="3281"/>
                  </a:lnTo>
                  <a:lnTo>
                    <a:pt x="7121" y="3543"/>
                  </a:lnTo>
                  <a:cubicBezTo>
                    <a:pt x="7193" y="3614"/>
                    <a:pt x="7264" y="3638"/>
                    <a:pt x="7336" y="3638"/>
                  </a:cubicBezTo>
                  <a:cubicBezTo>
                    <a:pt x="7383" y="3638"/>
                    <a:pt x="7478" y="3614"/>
                    <a:pt x="7550" y="3543"/>
                  </a:cubicBezTo>
                  <a:cubicBezTo>
                    <a:pt x="7788" y="3447"/>
                    <a:pt x="7788" y="3257"/>
                    <a:pt x="7621" y="3138"/>
                  </a:cubicBezTo>
                  <a:lnTo>
                    <a:pt x="4597" y="89"/>
                  </a:lnTo>
                  <a:cubicBezTo>
                    <a:pt x="4537" y="30"/>
                    <a:pt x="4454" y="0"/>
                    <a:pt x="43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706;p119">
              <a:extLst>
                <a:ext uri="{FF2B5EF4-FFF2-40B4-BE49-F238E27FC236}">
                  <a16:creationId xmlns:a16="http://schemas.microsoft.com/office/drawing/2014/main" id="{7A03AAF3-A18C-F9EC-18B9-AC97541C0B42}"/>
                </a:ext>
              </a:extLst>
            </p:cNvPr>
            <p:cNvSpPr/>
            <p:nvPr/>
          </p:nvSpPr>
          <p:spPr>
            <a:xfrm>
              <a:off x="809009" y="1446556"/>
              <a:ext cx="236858" cy="209988"/>
            </a:xfrm>
            <a:custGeom>
              <a:avLst/>
              <a:gdLst/>
              <a:ahLst/>
              <a:cxnLst/>
              <a:rect l="l" t="t" r="r" b="b"/>
              <a:pathLst>
                <a:path w="6717" h="5955" extrusionOk="0">
                  <a:moveTo>
                    <a:pt x="5121" y="1"/>
                  </a:moveTo>
                  <a:lnTo>
                    <a:pt x="4668" y="453"/>
                  </a:lnTo>
                  <a:lnTo>
                    <a:pt x="5454" y="1215"/>
                  </a:lnTo>
                  <a:lnTo>
                    <a:pt x="4978" y="1691"/>
                  </a:lnTo>
                  <a:lnTo>
                    <a:pt x="4692" y="1429"/>
                  </a:lnTo>
                  <a:cubicBezTo>
                    <a:pt x="4633" y="1370"/>
                    <a:pt x="4555" y="1340"/>
                    <a:pt x="4478" y="1340"/>
                  </a:cubicBezTo>
                  <a:cubicBezTo>
                    <a:pt x="4400" y="1340"/>
                    <a:pt x="4323" y="1370"/>
                    <a:pt x="4264" y="1429"/>
                  </a:cubicBezTo>
                  <a:cubicBezTo>
                    <a:pt x="4144" y="1549"/>
                    <a:pt x="4144" y="1763"/>
                    <a:pt x="4264" y="1882"/>
                  </a:cubicBezTo>
                  <a:lnTo>
                    <a:pt x="4526" y="2144"/>
                  </a:lnTo>
                  <a:lnTo>
                    <a:pt x="4049" y="2620"/>
                  </a:lnTo>
                  <a:lnTo>
                    <a:pt x="3787" y="2358"/>
                  </a:lnTo>
                  <a:cubicBezTo>
                    <a:pt x="3728" y="2287"/>
                    <a:pt x="3644" y="2251"/>
                    <a:pt x="3561" y="2251"/>
                  </a:cubicBezTo>
                  <a:cubicBezTo>
                    <a:pt x="3478" y="2251"/>
                    <a:pt x="3394" y="2287"/>
                    <a:pt x="3335" y="2358"/>
                  </a:cubicBezTo>
                  <a:cubicBezTo>
                    <a:pt x="3216" y="2477"/>
                    <a:pt x="3216" y="2668"/>
                    <a:pt x="3335" y="2787"/>
                  </a:cubicBezTo>
                  <a:lnTo>
                    <a:pt x="3597" y="3073"/>
                  </a:lnTo>
                  <a:lnTo>
                    <a:pt x="3120" y="3549"/>
                  </a:lnTo>
                  <a:lnTo>
                    <a:pt x="2859" y="3263"/>
                  </a:lnTo>
                  <a:cubicBezTo>
                    <a:pt x="2799" y="3204"/>
                    <a:pt x="2716" y="3174"/>
                    <a:pt x="2632" y="3174"/>
                  </a:cubicBezTo>
                  <a:cubicBezTo>
                    <a:pt x="2549" y="3174"/>
                    <a:pt x="2466" y="3204"/>
                    <a:pt x="2406" y="3263"/>
                  </a:cubicBezTo>
                  <a:cubicBezTo>
                    <a:pt x="2287" y="3382"/>
                    <a:pt x="2287" y="3597"/>
                    <a:pt x="2406" y="3716"/>
                  </a:cubicBezTo>
                  <a:lnTo>
                    <a:pt x="2668" y="3978"/>
                  </a:lnTo>
                  <a:lnTo>
                    <a:pt x="2192" y="4454"/>
                  </a:lnTo>
                  <a:lnTo>
                    <a:pt x="1930" y="4192"/>
                  </a:lnTo>
                  <a:cubicBezTo>
                    <a:pt x="1870" y="4132"/>
                    <a:pt x="1787" y="4103"/>
                    <a:pt x="1704" y="4103"/>
                  </a:cubicBezTo>
                  <a:cubicBezTo>
                    <a:pt x="1620" y="4103"/>
                    <a:pt x="1537" y="4132"/>
                    <a:pt x="1477" y="4192"/>
                  </a:cubicBezTo>
                  <a:cubicBezTo>
                    <a:pt x="1358" y="4311"/>
                    <a:pt x="1358" y="4525"/>
                    <a:pt x="1477" y="4644"/>
                  </a:cubicBezTo>
                  <a:lnTo>
                    <a:pt x="1763" y="4906"/>
                  </a:lnTo>
                  <a:lnTo>
                    <a:pt x="1453" y="5192"/>
                  </a:lnTo>
                  <a:cubicBezTo>
                    <a:pt x="1406" y="5264"/>
                    <a:pt x="1311" y="5335"/>
                    <a:pt x="1215" y="5335"/>
                  </a:cubicBezTo>
                  <a:cubicBezTo>
                    <a:pt x="1120" y="5335"/>
                    <a:pt x="1049" y="5287"/>
                    <a:pt x="977" y="5192"/>
                  </a:cubicBezTo>
                  <a:lnTo>
                    <a:pt x="453" y="4668"/>
                  </a:lnTo>
                  <a:lnTo>
                    <a:pt x="1" y="5121"/>
                  </a:lnTo>
                  <a:lnTo>
                    <a:pt x="525" y="5645"/>
                  </a:lnTo>
                  <a:cubicBezTo>
                    <a:pt x="715" y="5835"/>
                    <a:pt x="977" y="5954"/>
                    <a:pt x="1215" y="5954"/>
                  </a:cubicBezTo>
                  <a:cubicBezTo>
                    <a:pt x="1477" y="5954"/>
                    <a:pt x="1715" y="5859"/>
                    <a:pt x="1906" y="5645"/>
                  </a:cubicBezTo>
                  <a:lnTo>
                    <a:pt x="5931" y="1620"/>
                  </a:lnTo>
                  <a:lnTo>
                    <a:pt x="6193" y="1906"/>
                  </a:lnTo>
                  <a:cubicBezTo>
                    <a:pt x="6240" y="1953"/>
                    <a:pt x="6335" y="2001"/>
                    <a:pt x="6407" y="2001"/>
                  </a:cubicBezTo>
                  <a:cubicBezTo>
                    <a:pt x="6454" y="2001"/>
                    <a:pt x="6550" y="1953"/>
                    <a:pt x="6597" y="1906"/>
                  </a:cubicBezTo>
                  <a:cubicBezTo>
                    <a:pt x="6716" y="1787"/>
                    <a:pt x="6716" y="1572"/>
                    <a:pt x="6597" y="1453"/>
                  </a:cubicBezTo>
                  <a:lnTo>
                    <a:pt x="51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TextBox 26">
            <a:extLst>
              <a:ext uri="{FF2B5EF4-FFF2-40B4-BE49-F238E27FC236}">
                <a16:creationId xmlns:a16="http://schemas.microsoft.com/office/drawing/2014/main" id="{6C7D450B-7F00-C6F3-0280-76EF3CB692B5}"/>
              </a:ext>
            </a:extLst>
          </p:cNvPr>
          <p:cNvSpPr txBox="1"/>
          <p:nvPr/>
        </p:nvSpPr>
        <p:spPr>
          <a:xfrm>
            <a:off x="4736842" y="4580003"/>
            <a:ext cx="3774907" cy="307777"/>
          </a:xfrm>
          <a:prstGeom prst="rect">
            <a:avLst/>
          </a:prstGeom>
          <a:noFill/>
        </p:spPr>
        <p:txBody>
          <a:bodyPr wrap="square" rtlCol="0">
            <a:spAutoFit/>
          </a:bodyPr>
          <a:lstStyle/>
          <a:p>
            <a:r>
              <a:rPr lang="en-US">
                <a:solidFill>
                  <a:schemeClr val="tx1"/>
                </a:solidFill>
              </a:rPr>
              <a:t>mg/dL = </a:t>
            </a:r>
            <a:r>
              <a:rPr lang="en-US" err="1">
                <a:solidFill>
                  <a:schemeClr val="tx1"/>
                </a:solidFill>
              </a:rPr>
              <a:t>miligramos</a:t>
            </a:r>
            <a:r>
              <a:rPr lang="en-US">
                <a:solidFill>
                  <a:schemeClr val="tx1"/>
                </a:solidFill>
              </a:rPr>
              <a:t> de </a:t>
            </a:r>
            <a:r>
              <a:rPr lang="en-US" err="1">
                <a:solidFill>
                  <a:schemeClr val="tx1"/>
                </a:solidFill>
              </a:rPr>
              <a:t>colesterol</a:t>
            </a:r>
            <a:r>
              <a:rPr lang="en-US">
                <a:solidFill>
                  <a:schemeClr val="tx1"/>
                </a:solidFill>
              </a:rPr>
              <a:t> </a:t>
            </a:r>
            <a:r>
              <a:rPr lang="en-US" err="1">
                <a:solidFill>
                  <a:schemeClr val="tx1"/>
                </a:solidFill>
              </a:rPr>
              <a:t>por</a:t>
            </a:r>
            <a:r>
              <a:rPr lang="en-US">
                <a:solidFill>
                  <a:schemeClr val="tx1"/>
                </a:solidFill>
              </a:rPr>
              <a:t> </a:t>
            </a:r>
            <a:r>
              <a:rPr lang="en-US" err="1">
                <a:solidFill>
                  <a:schemeClr val="tx1"/>
                </a:solidFill>
              </a:rPr>
              <a:t>decilitro</a:t>
            </a:r>
            <a:endParaRPr lang="es-PR">
              <a:solidFill>
                <a:schemeClr val="tx1"/>
              </a:solidFill>
            </a:endParaRPr>
          </a:p>
        </p:txBody>
      </p:sp>
    </p:spTree>
    <p:extLst>
      <p:ext uri="{BB962C8B-B14F-4D97-AF65-F5344CB8AC3E}">
        <p14:creationId xmlns:p14="http://schemas.microsoft.com/office/powerpoint/2010/main" val="3466820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54"/>
                                        </p:tgtEl>
                                        <p:attrNameLst>
                                          <p:attrName>style.visibility</p:attrName>
                                        </p:attrNameLst>
                                      </p:cBhvr>
                                      <p:to>
                                        <p:strVal val="visible"/>
                                      </p:to>
                                    </p:set>
                                    <p:animEffect transition="in" filter="fade">
                                      <p:cBhvr>
                                        <p:cTn id="7" dur="1000"/>
                                        <p:tgtEl>
                                          <p:spTgt spid="4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448"/>
        <p:cNvGrpSpPr/>
        <p:nvPr/>
      </p:nvGrpSpPr>
      <p:grpSpPr>
        <a:xfrm>
          <a:off x="0" y="0"/>
          <a:ext cx="0" cy="0"/>
          <a:chOff x="0" y="0"/>
          <a:chExt cx="0" cy="0"/>
        </a:xfrm>
      </p:grpSpPr>
      <p:sp>
        <p:nvSpPr>
          <p:cNvPr id="4449" name="Google Shape;4449;p115"/>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err="1"/>
              <a:t>Factores</a:t>
            </a:r>
            <a:r>
              <a:rPr lang="en-US"/>
              <a:t> de </a:t>
            </a:r>
            <a:r>
              <a:rPr lang="en-US" err="1"/>
              <a:t>riesgo</a:t>
            </a:r>
            <a:endParaRPr/>
          </a:p>
          <a:p>
            <a:pPr marL="0" lvl="0" indent="0" algn="ctr" rtl="0">
              <a:spcBef>
                <a:spcPts val="0"/>
              </a:spcBef>
              <a:spcAft>
                <a:spcPts val="0"/>
              </a:spcAft>
              <a:buNone/>
            </a:pPr>
            <a:endParaRPr/>
          </a:p>
        </p:txBody>
      </p:sp>
      <p:graphicFrame>
        <p:nvGraphicFramePr>
          <p:cNvPr id="4454" name="Google Shape;4454;p115"/>
          <p:cNvGraphicFramePr/>
          <p:nvPr>
            <p:extLst>
              <p:ext uri="{D42A27DB-BD31-4B8C-83A1-F6EECF244321}">
                <p14:modId xmlns:p14="http://schemas.microsoft.com/office/powerpoint/2010/main" val="874694926"/>
              </p:ext>
            </p:extLst>
          </p:nvPr>
        </p:nvGraphicFramePr>
        <p:xfrm>
          <a:off x="895382" y="1037893"/>
          <a:ext cx="7353236" cy="3487949"/>
        </p:xfrm>
        <a:graphic>
          <a:graphicData uri="http://schemas.openxmlformats.org/drawingml/2006/table">
            <a:tbl>
              <a:tblPr>
                <a:noFill/>
                <a:tableStyleId>{AFF9AA24-11E5-46CC-8440-F7F0DF43C9D1}</a:tableStyleId>
              </a:tblPr>
              <a:tblGrid>
                <a:gridCol w="1755199">
                  <a:extLst>
                    <a:ext uri="{9D8B030D-6E8A-4147-A177-3AD203B41FA5}">
                      <a16:colId xmlns:a16="http://schemas.microsoft.com/office/drawing/2014/main" val="20000"/>
                    </a:ext>
                  </a:extLst>
                </a:gridCol>
                <a:gridCol w="659917">
                  <a:extLst>
                    <a:ext uri="{9D8B030D-6E8A-4147-A177-3AD203B41FA5}">
                      <a16:colId xmlns:a16="http://schemas.microsoft.com/office/drawing/2014/main" val="760323176"/>
                    </a:ext>
                  </a:extLst>
                </a:gridCol>
                <a:gridCol w="4938120">
                  <a:extLst>
                    <a:ext uri="{9D8B030D-6E8A-4147-A177-3AD203B41FA5}">
                      <a16:colId xmlns:a16="http://schemas.microsoft.com/office/drawing/2014/main" val="20001"/>
                    </a:ext>
                  </a:extLst>
                </a:gridCol>
              </a:tblGrid>
              <a:tr h="227750">
                <a:tc>
                  <a:txBody>
                    <a:bodyPr/>
                    <a:lstStyle/>
                    <a:p>
                      <a:pPr marL="0" lvl="0" indent="0" algn="ctr" rtl="0">
                        <a:spcBef>
                          <a:spcPts val="0"/>
                        </a:spcBef>
                        <a:spcAft>
                          <a:spcPts val="0"/>
                        </a:spcAft>
                        <a:buNone/>
                      </a:pPr>
                      <a:r>
                        <a:rPr lang="en" sz="1200">
                          <a:solidFill>
                            <a:schemeClr val="lt1"/>
                          </a:solidFill>
                          <a:latin typeface="Bungee" panose="020B0604020202020204" charset="0"/>
                          <a:ea typeface="Bungee"/>
                          <a:cs typeface="Bungee"/>
                          <a:sym typeface="Bungee"/>
                        </a:rPr>
                        <a:t>Factores de </a:t>
                      </a:r>
                      <a:r>
                        <a:rPr lang="en" sz="1200">
                          <a:solidFill>
                            <a:srgbClr val="103C60"/>
                          </a:solidFill>
                          <a:latin typeface="Bungee" panose="020B0604020202020204" charset="0"/>
                          <a:ea typeface="Bungee"/>
                          <a:cs typeface="Bungee"/>
                          <a:sym typeface="Bungee"/>
                        </a:rPr>
                        <a:t>riesgo</a:t>
                      </a:r>
                      <a:endParaRPr sz="1200">
                        <a:solidFill>
                          <a:srgbClr val="103C60"/>
                        </a:solidFill>
                        <a:latin typeface="Bungee" panose="020B0604020202020204" charset="0"/>
                        <a:ea typeface="Bungee"/>
                        <a:cs typeface="Bungee"/>
                        <a:sym typeface="Bungee"/>
                      </a:endParaRPr>
                    </a:p>
                  </a:txBody>
                  <a:tcPr marL="91425" marR="91425" marT="91425" marB="91425" anchor="ctr">
                    <a:lnL w="19050" cap="flat" cmpd="sng">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2"/>
                    </a:solidFill>
                  </a:tcPr>
                </a:tc>
                <a:tc>
                  <a:txBody>
                    <a:bodyPr/>
                    <a:lstStyle/>
                    <a:p>
                      <a:pPr algn="ctr"/>
                      <a:r>
                        <a:rPr lang="en-US">
                          <a:solidFill>
                            <a:srgbClr val="103C60"/>
                          </a:solidFill>
                          <a:latin typeface="Bungee" panose="020B0604020202020204" charset="0"/>
                        </a:rPr>
                        <a:t>%</a:t>
                      </a:r>
                    </a:p>
                  </a:txBody>
                  <a:tcPr marL="91425" marR="91425" marT="91425" marB="91425"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lt2"/>
                    </a:solidFill>
                  </a:tcPr>
                </a:tc>
                <a:tc>
                  <a:txBody>
                    <a:bodyPr/>
                    <a:lstStyle/>
                    <a:p>
                      <a:pPr algn="ctr"/>
                      <a:r>
                        <a:rPr lang="en-US">
                          <a:solidFill>
                            <a:srgbClr val="103C60"/>
                          </a:solidFill>
                          <a:latin typeface="Bungee" panose="020B0604020202020204" charset="0"/>
                        </a:rPr>
                        <a:t>Descripción</a:t>
                      </a:r>
                    </a:p>
                  </a:txBody>
                  <a:tcPr marL="91425" marR="91425" marT="91425" marB="91425"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778797">
                <a:tc>
                  <a:txBody>
                    <a:bodyPr/>
                    <a:lstStyle/>
                    <a:p>
                      <a:pPr marL="0" lvl="0" indent="0" algn="ctr" rtl="0">
                        <a:spcBef>
                          <a:spcPts val="0"/>
                        </a:spcBef>
                        <a:spcAft>
                          <a:spcPts val="0"/>
                        </a:spcAft>
                        <a:buFont typeface="Arial" panose="020B0604020202020204" pitchFamily="34" charset="0"/>
                        <a:buNone/>
                      </a:pPr>
                      <a:r>
                        <a:rPr lang="en-US" sz="1400" err="1">
                          <a:solidFill>
                            <a:schemeClr val="lt1"/>
                          </a:solidFill>
                          <a:latin typeface="Bungee" panose="020B0604020202020204" charset="0"/>
                          <a:ea typeface="Bungee"/>
                          <a:cs typeface="Cairo" panose="020B0604020202020204" charset="-78"/>
                          <a:sym typeface="Bungee"/>
                        </a:rPr>
                        <a:t>Herencia</a:t>
                      </a:r>
                      <a:endParaRPr lang="en-US" sz="1400">
                        <a:solidFill>
                          <a:schemeClr val="lt1"/>
                        </a:solidFill>
                        <a:latin typeface="Bungee" panose="020B0604020202020204" charset="0"/>
                        <a:ea typeface="Bungee"/>
                        <a:cs typeface="Cairo" panose="020B0604020202020204" charset="-78"/>
                        <a:sym typeface="Bungee"/>
                      </a:endParaRPr>
                    </a:p>
                    <a:p>
                      <a:pPr marL="0" lvl="0" indent="0" algn="ctr" rtl="0">
                        <a:spcBef>
                          <a:spcPts val="0"/>
                        </a:spcBef>
                        <a:spcAft>
                          <a:spcPts val="0"/>
                        </a:spcAft>
                        <a:buFont typeface="Arial" panose="020B0604020202020204" pitchFamily="34" charset="0"/>
                        <a:buNone/>
                      </a:pPr>
                      <a:r>
                        <a:rPr lang="en-US" sz="1400">
                          <a:solidFill>
                            <a:schemeClr val="lt1"/>
                          </a:solidFill>
                          <a:latin typeface="Bungee" panose="020B0604020202020204" charset="0"/>
                          <a:ea typeface="Bungee"/>
                          <a:cs typeface="Cairo" panose="020B0604020202020204" charset="-78"/>
                          <a:sym typeface="Bungee"/>
                        </a:rPr>
                        <a:t>Diabetes </a:t>
                      </a:r>
                      <a:r>
                        <a:rPr lang="en-US" sz="1400" err="1">
                          <a:solidFill>
                            <a:schemeClr val="lt1"/>
                          </a:solidFill>
                          <a:latin typeface="Bungee" panose="020B0604020202020204" charset="0"/>
                          <a:ea typeface="Bungee"/>
                          <a:cs typeface="Cairo" panose="020B0604020202020204" charset="-78"/>
                          <a:sym typeface="Bungee"/>
                        </a:rPr>
                        <a:t>tipo</a:t>
                      </a:r>
                      <a:r>
                        <a:rPr lang="en-US" sz="1400">
                          <a:solidFill>
                            <a:schemeClr val="lt1"/>
                          </a:solidFill>
                          <a:latin typeface="Bungee" panose="020B0604020202020204" charset="0"/>
                          <a:ea typeface="Bungee"/>
                          <a:cs typeface="Cairo" panose="020B0604020202020204" charset="-78"/>
                          <a:sym typeface="Bungee"/>
                        </a:rPr>
                        <a:t> 1</a:t>
                      </a:r>
                      <a:endParaRPr sz="1400">
                        <a:solidFill>
                          <a:schemeClr val="lt1"/>
                        </a:solidFill>
                        <a:latin typeface="Bungee" panose="020B0604020202020204" charset="0"/>
                        <a:ea typeface="Bungee"/>
                        <a:cs typeface="Cairo" panose="020B0604020202020204" charset="-78"/>
                        <a:sym typeface="Bungee"/>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US" sz="1600">
                          <a:solidFill>
                            <a:schemeClr val="lt1"/>
                          </a:solidFill>
                          <a:latin typeface="Cairo"/>
                          <a:cs typeface="Cairo"/>
                          <a:sym typeface="Cairo"/>
                        </a:rPr>
                        <a:t>50%</a:t>
                      </a:r>
                      <a:endParaRPr sz="1600">
                        <a:solidFill>
                          <a:schemeClr val="lt1"/>
                        </a:solidFill>
                        <a:latin typeface="Cairo"/>
                        <a:cs typeface="Cairo"/>
                        <a:sym typeface="Cairo"/>
                      </a:endParaRPr>
                    </a:p>
                  </a:txBody>
                  <a:tcPr marL="91425" marR="91425" marT="91425" marB="91425" anchor="ctr">
                    <a:lnL w="19050" cap="flat" cmpd="sng">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accent3"/>
                    </a:solidFill>
                  </a:tcPr>
                </a:tc>
                <a:tc rowSpan="3">
                  <a:txBody>
                    <a:bodyPr/>
                    <a:lstStyle/>
                    <a:p>
                      <a:pPr marL="285750" lvl="0" indent="-285750" algn="ctr" rtl="0">
                        <a:spcBef>
                          <a:spcPts val="0"/>
                        </a:spcBef>
                        <a:spcAft>
                          <a:spcPts val="0"/>
                        </a:spcAft>
                        <a:buFont typeface="Arial" panose="020B0604020202020204" pitchFamily="34" charset="0"/>
                        <a:buChar char="•"/>
                      </a:pPr>
                      <a:r>
                        <a:rPr lang="en-US" sz="1600">
                          <a:solidFill>
                            <a:schemeClr val="lt1"/>
                          </a:solidFill>
                          <a:latin typeface="Cairo"/>
                          <a:ea typeface="Cairo"/>
                          <a:cs typeface="Cairo"/>
                          <a:sym typeface="Cairo"/>
                        </a:rPr>
                        <a:t>La </a:t>
                      </a:r>
                      <a:r>
                        <a:rPr lang="en-US" sz="1600" err="1">
                          <a:solidFill>
                            <a:schemeClr val="lt1"/>
                          </a:solidFill>
                          <a:latin typeface="Cairo"/>
                          <a:ea typeface="Cairo"/>
                          <a:cs typeface="Cairo"/>
                          <a:sym typeface="Cairo"/>
                        </a:rPr>
                        <a:t>enfermedad</a:t>
                      </a:r>
                      <a:r>
                        <a:rPr lang="en-US" sz="1600">
                          <a:solidFill>
                            <a:schemeClr val="lt1"/>
                          </a:solidFill>
                          <a:latin typeface="Cairo"/>
                          <a:ea typeface="Cairo"/>
                          <a:cs typeface="Cairo"/>
                          <a:sym typeface="Cairo"/>
                        </a:rPr>
                        <a:t> no se </a:t>
                      </a:r>
                      <a:r>
                        <a:rPr lang="en-US" sz="1600" err="1">
                          <a:solidFill>
                            <a:schemeClr val="lt1"/>
                          </a:solidFill>
                          <a:latin typeface="Cairo"/>
                          <a:ea typeface="Cairo"/>
                          <a:cs typeface="Cairo"/>
                          <a:sym typeface="Cairo"/>
                        </a:rPr>
                        <a:t>hereda</a:t>
                      </a:r>
                      <a:r>
                        <a:rPr lang="en-US" sz="1600">
                          <a:solidFill>
                            <a:schemeClr val="lt1"/>
                          </a:solidFill>
                          <a:latin typeface="Cairo"/>
                          <a:ea typeface="Cairo"/>
                          <a:cs typeface="Cairo"/>
                          <a:sym typeface="Cairo"/>
                        </a:rPr>
                        <a:t> es la </a:t>
                      </a:r>
                      <a:r>
                        <a:rPr lang="en-US" sz="1600" err="1">
                          <a:solidFill>
                            <a:schemeClr val="lt1"/>
                          </a:solidFill>
                          <a:latin typeface="Cairo"/>
                          <a:ea typeface="Cairo"/>
                          <a:cs typeface="Cairo"/>
                          <a:sym typeface="Cairo"/>
                        </a:rPr>
                        <a:t>probabilidad</a:t>
                      </a:r>
                      <a:r>
                        <a:rPr lang="en-US" sz="1600">
                          <a:solidFill>
                            <a:schemeClr val="lt1"/>
                          </a:solidFill>
                          <a:latin typeface="Cairo"/>
                          <a:ea typeface="Cairo"/>
                          <a:cs typeface="Cairo"/>
                          <a:sym typeface="Cairo"/>
                        </a:rPr>
                        <a:t> de </a:t>
                      </a:r>
                      <a:r>
                        <a:rPr lang="en-US" sz="1600" err="1">
                          <a:solidFill>
                            <a:schemeClr val="lt1"/>
                          </a:solidFill>
                          <a:latin typeface="Cairo"/>
                          <a:ea typeface="Cairo"/>
                          <a:cs typeface="Cairo"/>
                          <a:sym typeface="Cairo"/>
                        </a:rPr>
                        <a:t>presentarla</a:t>
                      </a:r>
                      <a:r>
                        <a:rPr lang="en-US" sz="1600">
                          <a:solidFill>
                            <a:schemeClr val="lt1"/>
                          </a:solidFill>
                          <a:latin typeface="Cairo"/>
                          <a:ea typeface="Cairo"/>
                          <a:cs typeface="Cairo"/>
                          <a:sym typeface="Cairo"/>
                        </a:rPr>
                        <a:t> </a:t>
                      </a:r>
                      <a:r>
                        <a:rPr lang="en-US" sz="1600" err="1">
                          <a:solidFill>
                            <a:schemeClr val="lt1"/>
                          </a:solidFill>
                          <a:latin typeface="Cairo"/>
                          <a:ea typeface="Cairo"/>
                          <a:cs typeface="Cairo"/>
                          <a:sym typeface="Cairo"/>
                        </a:rPr>
                        <a:t>dependiento</a:t>
                      </a:r>
                      <a:r>
                        <a:rPr lang="en-US" sz="1600">
                          <a:solidFill>
                            <a:schemeClr val="lt1"/>
                          </a:solidFill>
                          <a:latin typeface="Cairo"/>
                          <a:ea typeface="Cairo"/>
                          <a:cs typeface="Cairo"/>
                          <a:sym typeface="Cairo"/>
                        </a:rPr>
                        <a:t> </a:t>
                      </a:r>
                      <a:r>
                        <a:rPr lang="en-US" sz="1600" err="1">
                          <a:solidFill>
                            <a:schemeClr val="lt1"/>
                          </a:solidFill>
                          <a:latin typeface="Cairo"/>
                          <a:ea typeface="Cairo"/>
                          <a:cs typeface="Cairo"/>
                          <a:sym typeface="Cairo"/>
                        </a:rPr>
                        <a:t>los</a:t>
                      </a:r>
                      <a:r>
                        <a:rPr lang="en-US" sz="1600">
                          <a:solidFill>
                            <a:schemeClr val="lt1"/>
                          </a:solidFill>
                          <a:latin typeface="Cairo"/>
                          <a:ea typeface="Cairo"/>
                          <a:cs typeface="Cairo"/>
                          <a:sym typeface="Cairo"/>
                        </a:rPr>
                        <a:t> </a:t>
                      </a:r>
                      <a:r>
                        <a:rPr lang="en-US" sz="1600" err="1">
                          <a:solidFill>
                            <a:schemeClr val="lt1"/>
                          </a:solidFill>
                          <a:latin typeface="Cairo"/>
                          <a:ea typeface="Cairo"/>
                          <a:cs typeface="Cairo"/>
                          <a:sym typeface="Cairo"/>
                        </a:rPr>
                        <a:t>estilos</a:t>
                      </a:r>
                      <a:r>
                        <a:rPr lang="en-US" sz="1600">
                          <a:solidFill>
                            <a:schemeClr val="lt1"/>
                          </a:solidFill>
                          <a:latin typeface="Cairo"/>
                          <a:ea typeface="Cairo"/>
                          <a:cs typeface="Cairo"/>
                          <a:sym typeface="Cairo"/>
                        </a:rPr>
                        <a:t> de </a:t>
                      </a:r>
                      <a:r>
                        <a:rPr lang="en-US" sz="1600" err="1">
                          <a:solidFill>
                            <a:schemeClr val="lt1"/>
                          </a:solidFill>
                          <a:latin typeface="Cairo"/>
                          <a:ea typeface="Cairo"/>
                          <a:cs typeface="Cairo"/>
                          <a:sym typeface="Cairo"/>
                        </a:rPr>
                        <a:t>vida</a:t>
                      </a:r>
                      <a:r>
                        <a:rPr lang="en-US" sz="1600">
                          <a:solidFill>
                            <a:schemeClr val="lt1"/>
                          </a:solidFill>
                          <a:latin typeface="Cairo"/>
                          <a:ea typeface="Cairo"/>
                          <a:cs typeface="Cairo"/>
                          <a:sym typeface="Cairo"/>
                        </a:rPr>
                        <a:t> de la persona.</a:t>
                      </a:r>
                      <a:endParaRPr sz="1600">
                        <a:solidFill>
                          <a:schemeClr val="lt1"/>
                        </a:solidFill>
                        <a:latin typeface="Cairo"/>
                        <a:ea typeface="Cairo"/>
                        <a:cs typeface="Cairo"/>
                        <a:sym typeface="Cairo"/>
                      </a:endParaRPr>
                    </a:p>
                  </a:txBody>
                  <a:tcPr marL="91425" marR="91425" marT="91425" marB="91425"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accent3"/>
                    </a:solidFill>
                  </a:tcPr>
                </a:tc>
                <a:extLst>
                  <a:ext uri="{0D108BD9-81ED-4DB2-BD59-A6C34878D82A}">
                    <a16:rowId xmlns:a16="http://schemas.microsoft.com/office/drawing/2014/main" val="10001"/>
                  </a:ext>
                </a:extLst>
              </a:tr>
              <a:tr h="385181">
                <a:tc>
                  <a:txBody>
                    <a:bodyPr/>
                    <a:lstStyle/>
                    <a:p>
                      <a:pPr marL="0" lvl="0" indent="0" algn="ctr" rtl="0">
                        <a:spcBef>
                          <a:spcPts val="0"/>
                        </a:spcBef>
                        <a:spcAft>
                          <a:spcPts val="0"/>
                        </a:spcAft>
                        <a:buFont typeface="Arial" panose="020B0604020202020204" pitchFamily="34" charset="0"/>
                        <a:buNone/>
                      </a:pPr>
                      <a:r>
                        <a:rPr lang="en-US" sz="1400" err="1">
                          <a:solidFill>
                            <a:schemeClr val="lt1"/>
                          </a:solidFill>
                          <a:latin typeface="Bungee" panose="020B0604020202020204" charset="0"/>
                          <a:ea typeface="Bungee"/>
                          <a:cs typeface="Cairo" panose="020B0604020202020204" charset="-78"/>
                          <a:sym typeface="Bungee"/>
                        </a:rPr>
                        <a:t>Herencia</a:t>
                      </a:r>
                      <a:endParaRPr lang="en-US" sz="1400">
                        <a:solidFill>
                          <a:schemeClr val="lt1"/>
                        </a:solidFill>
                        <a:latin typeface="Bungee" panose="020B0604020202020204" charset="0"/>
                        <a:ea typeface="Bungee"/>
                        <a:cs typeface="Cairo" panose="020B0604020202020204" charset="-78"/>
                        <a:sym typeface="Bungee"/>
                      </a:endParaRPr>
                    </a:p>
                    <a:p>
                      <a:pPr marL="0" lvl="0" indent="0" algn="ctr" rtl="0">
                        <a:spcBef>
                          <a:spcPts val="0"/>
                        </a:spcBef>
                        <a:spcAft>
                          <a:spcPts val="0"/>
                        </a:spcAft>
                        <a:buFont typeface="Arial" panose="020B0604020202020204" pitchFamily="34" charset="0"/>
                        <a:buNone/>
                      </a:pPr>
                      <a:r>
                        <a:rPr lang="en-US" sz="1400">
                          <a:solidFill>
                            <a:schemeClr val="lt1"/>
                          </a:solidFill>
                          <a:latin typeface="Bungee" panose="020B0604020202020204" charset="0"/>
                          <a:ea typeface="Bungee"/>
                          <a:cs typeface="Cairo" panose="020B0604020202020204" charset="-78"/>
                          <a:sym typeface="Bungee"/>
                        </a:rPr>
                        <a:t>Diabetes </a:t>
                      </a:r>
                      <a:r>
                        <a:rPr lang="en-US" sz="1400" err="1">
                          <a:solidFill>
                            <a:schemeClr val="lt1"/>
                          </a:solidFill>
                          <a:latin typeface="Bungee" panose="020B0604020202020204" charset="0"/>
                          <a:ea typeface="Bungee"/>
                          <a:cs typeface="Cairo" panose="020B0604020202020204" charset="-78"/>
                          <a:sym typeface="Bungee"/>
                        </a:rPr>
                        <a:t>tipo</a:t>
                      </a:r>
                      <a:r>
                        <a:rPr lang="en-US" sz="1400">
                          <a:solidFill>
                            <a:schemeClr val="lt1"/>
                          </a:solidFill>
                          <a:latin typeface="Bungee" panose="020B0604020202020204" charset="0"/>
                          <a:ea typeface="Bungee"/>
                          <a:cs typeface="Cairo" panose="020B0604020202020204" charset="-78"/>
                          <a:sym typeface="Bungee"/>
                        </a:rPr>
                        <a:t> 2</a:t>
                      </a:r>
                    </a:p>
                    <a:p>
                      <a:pPr marL="0" lvl="0" indent="0" algn="ctr" rtl="0">
                        <a:spcBef>
                          <a:spcPts val="0"/>
                        </a:spcBef>
                        <a:spcAft>
                          <a:spcPts val="0"/>
                        </a:spcAft>
                        <a:buNone/>
                      </a:pPr>
                      <a:endParaRPr sz="1400">
                        <a:solidFill>
                          <a:schemeClr val="lt1"/>
                        </a:solidFill>
                        <a:latin typeface="Cairo" panose="020B0604020202020204" charset="-78"/>
                        <a:ea typeface="Bungee"/>
                        <a:cs typeface="Cairo" panose="020B0604020202020204" charset="-78"/>
                        <a:sym typeface="Bungee"/>
                      </a:endParaRPr>
                    </a:p>
                  </a:txBody>
                  <a:tcPr marL="91425" marR="91425" marT="91425" marB="91425" anchor="ctr">
                    <a:lnL w="19050" cap="flat" cmpd="sng">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rgbClr val="F6BC9B"/>
                    </a:solidFill>
                  </a:tcPr>
                </a:tc>
                <a:tc>
                  <a:txBody>
                    <a:bodyPr/>
                    <a:lstStyle/>
                    <a:p>
                      <a:pPr marL="0" lvl="0" indent="0" algn="ctr" rtl="0">
                        <a:spcBef>
                          <a:spcPts val="0"/>
                        </a:spcBef>
                        <a:spcAft>
                          <a:spcPts val="0"/>
                        </a:spcAft>
                        <a:buNone/>
                      </a:pPr>
                      <a:r>
                        <a:rPr lang="en-US" sz="1600">
                          <a:solidFill>
                            <a:schemeClr val="lt1"/>
                          </a:solidFill>
                          <a:latin typeface="Cairo"/>
                          <a:ea typeface="Cairo"/>
                          <a:cs typeface="Cairo"/>
                          <a:sym typeface="Cairo"/>
                        </a:rPr>
                        <a:t>80%</a:t>
                      </a:r>
                    </a:p>
                  </a:txBody>
                  <a:tcPr marL="91425" marR="91425" marT="91425" marB="91425"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rgbClr val="F6BC9B"/>
                    </a:solidFill>
                  </a:tcPr>
                </a:tc>
                <a:tc vMerge="1">
                  <a:txBody>
                    <a:bodyPr/>
                    <a:lstStyle/>
                    <a:p>
                      <a:pPr marL="0" lvl="0" indent="0" algn="ctr" rtl="0">
                        <a:spcBef>
                          <a:spcPts val="0"/>
                        </a:spcBef>
                        <a:spcAft>
                          <a:spcPts val="0"/>
                        </a:spcAft>
                        <a:buNone/>
                      </a:pPr>
                      <a:endParaRPr lang="en-US" sz="1600">
                        <a:solidFill>
                          <a:schemeClr val="lt1"/>
                        </a:solidFill>
                        <a:latin typeface="Cairo"/>
                        <a:ea typeface="Cairo"/>
                        <a:cs typeface="Cairo"/>
                        <a:sym typeface="Cairo"/>
                      </a:endParaRPr>
                    </a:p>
                  </a:txBody>
                  <a:tcPr marL="91425" marR="91425" marT="91425" marB="91425"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accent4"/>
                    </a:solidFill>
                  </a:tcPr>
                </a:tc>
                <a:extLst>
                  <a:ext uri="{0D108BD9-81ED-4DB2-BD59-A6C34878D82A}">
                    <a16:rowId xmlns:a16="http://schemas.microsoft.com/office/drawing/2014/main" val="10002"/>
                  </a:ext>
                </a:extLst>
              </a:tr>
              <a:tr h="1080119">
                <a:tc>
                  <a:txBody>
                    <a:bodyPr/>
                    <a:lstStyle/>
                    <a:p>
                      <a:pPr marL="0" lvl="0" indent="0" algn="ctr" rtl="0">
                        <a:spcBef>
                          <a:spcPts val="0"/>
                        </a:spcBef>
                        <a:spcAft>
                          <a:spcPts val="0"/>
                        </a:spcAft>
                        <a:buFont typeface="Arial" panose="020B0604020202020204" pitchFamily="34" charset="0"/>
                        <a:buNone/>
                      </a:pPr>
                      <a:r>
                        <a:rPr lang="en-US" sz="1400" err="1">
                          <a:solidFill>
                            <a:schemeClr val="lt1"/>
                          </a:solidFill>
                          <a:latin typeface="Bungee" panose="020B0604020202020204" charset="0"/>
                          <a:ea typeface="Bungee"/>
                          <a:cs typeface="Cairo" panose="020B0604020202020204" charset="-78"/>
                          <a:sym typeface="Bungee"/>
                        </a:rPr>
                        <a:t>Herencia</a:t>
                      </a:r>
                      <a:endParaRPr lang="en-US" sz="1400">
                        <a:solidFill>
                          <a:schemeClr val="lt1"/>
                        </a:solidFill>
                        <a:latin typeface="Bungee" panose="020B0604020202020204" charset="0"/>
                        <a:ea typeface="Bungee"/>
                        <a:cs typeface="Cairo" panose="020B0604020202020204" charset="-78"/>
                        <a:sym typeface="Bungee"/>
                      </a:endParaRPr>
                    </a:p>
                    <a:p>
                      <a:pPr marL="0" lvl="0" indent="0" algn="ctr" rtl="0">
                        <a:spcBef>
                          <a:spcPts val="0"/>
                        </a:spcBef>
                        <a:spcAft>
                          <a:spcPts val="0"/>
                        </a:spcAft>
                        <a:buFont typeface="Arial" panose="020B0604020202020204" pitchFamily="34" charset="0"/>
                        <a:buNone/>
                      </a:pPr>
                      <a:r>
                        <a:rPr lang="en-US" sz="1400">
                          <a:solidFill>
                            <a:schemeClr val="lt1"/>
                          </a:solidFill>
                          <a:latin typeface="Bungee" panose="020B0604020202020204" charset="0"/>
                          <a:ea typeface="Bungee"/>
                          <a:cs typeface="Cairo" panose="020B0604020202020204" charset="-78"/>
                          <a:sym typeface="Bungee"/>
                        </a:rPr>
                        <a:t>Diabetes </a:t>
                      </a:r>
                      <a:r>
                        <a:rPr lang="en-US" sz="1400" err="1">
                          <a:solidFill>
                            <a:schemeClr val="lt1"/>
                          </a:solidFill>
                          <a:latin typeface="Bungee" panose="020B0604020202020204" charset="0"/>
                          <a:ea typeface="Bungee"/>
                          <a:cs typeface="Cairo" panose="020B0604020202020204" charset="-78"/>
                          <a:sym typeface="Bungee"/>
                        </a:rPr>
                        <a:t>gestacional</a:t>
                      </a:r>
                      <a:endParaRPr lang="en-US" sz="1400">
                        <a:solidFill>
                          <a:schemeClr val="lt1"/>
                        </a:solidFill>
                        <a:latin typeface="Bungee" panose="020B0604020202020204" charset="0"/>
                        <a:ea typeface="Bungee"/>
                        <a:cs typeface="Cairo" panose="020B0604020202020204" charset="-78"/>
                        <a:sym typeface="Bungee"/>
                      </a:endParaRPr>
                    </a:p>
                  </a:txBody>
                  <a:tcPr marL="91425" marR="91425" marT="91425" marB="91425" anchor="ctr">
                    <a:lnL w="19050" cap="flat" cmpd="sng">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rgbClr val="F6BC9B"/>
                    </a:solidFill>
                  </a:tcPr>
                </a:tc>
                <a:tc>
                  <a:txBody>
                    <a:bodyPr/>
                    <a:lstStyle/>
                    <a:p>
                      <a:pPr marL="0" lvl="0" indent="0" algn="ctr" rtl="0">
                        <a:spcBef>
                          <a:spcPts val="0"/>
                        </a:spcBef>
                        <a:spcAft>
                          <a:spcPts val="0"/>
                        </a:spcAft>
                        <a:buNone/>
                      </a:pPr>
                      <a:r>
                        <a:rPr lang="en-US" sz="1600">
                          <a:solidFill>
                            <a:schemeClr val="lt1"/>
                          </a:solidFill>
                          <a:latin typeface="Cairo"/>
                          <a:ea typeface="Cairo"/>
                          <a:cs typeface="Cairo"/>
                          <a:sym typeface="Cairo"/>
                        </a:rPr>
                        <a:t>10%</a:t>
                      </a:r>
                    </a:p>
                  </a:txBody>
                  <a:tcPr marL="91425" marR="91425" marT="91425" marB="91425"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rgbClr val="F6BC9B"/>
                    </a:solidFill>
                  </a:tcPr>
                </a:tc>
                <a:tc vMerge="1">
                  <a:txBody>
                    <a:bodyPr/>
                    <a:lstStyle/>
                    <a:p>
                      <a:pPr marL="0" lvl="0" indent="0" algn="ctr" rtl="0">
                        <a:spcBef>
                          <a:spcPts val="0"/>
                        </a:spcBef>
                        <a:spcAft>
                          <a:spcPts val="0"/>
                        </a:spcAft>
                        <a:buNone/>
                      </a:pPr>
                      <a:endParaRPr lang="en-US" sz="1600">
                        <a:solidFill>
                          <a:schemeClr val="lt1"/>
                        </a:solidFill>
                        <a:latin typeface="Cairo"/>
                        <a:ea typeface="Cairo"/>
                        <a:cs typeface="Cairo"/>
                        <a:sym typeface="Cairo"/>
                      </a:endParaRPr>
                    </a:p>
                  </a:txBody>
                  <a:tcPr marL="91425" marR="91425" marT="91425" marB="91425"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rgbClr val="F6BC9B"/>
                    </a:solidFill>
                  </a:tcPr>
                </a:tc>
                <a:extLst>
                  <a:ext uri="{0D108BD9-81ED-4DB2-BD59-A6C34878D82A}">
                    <a16:rowId xmlns:a16="http://schemas.microsoft.com/office/drawing/2014/main" val="244489328"/>
                  </a:ext>
                </a:extLst>
              </a:tr>
            </a:tbl>
          </a:graphicData>
        </a:graphic>
      </p:graphicFrame>
    </p:spTree>
    <p:extLst>
      <p:ext uri="{BB962C8B-B14F-4D97-AF65-F5344CB8AC3E}">
        <p14:creationId xmlns:p14="http://schemas.microsoft.com/office/powerpoint/2010/main" val="120137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54"/>
                                        </p:tgtEl>
                                        <p:attrNameLst>
                                          <p:attrName>style.visibility</p:attrName>
                                        </p:attrNameLst>
                                      </p:cBhvr>
                                      <p:to>
                                        <p:strVal val="visible"/>
                                      </p:to>
                                    </p:set>
                                    <p:animEffect transition="in" filter="fade">
                                      <p:cBhvr>
                                        <p:cTn id="7" dur="1000"/>
                                        <p:tgtEl>
                                          <p:spTgt spid="4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sp>
        <p:nvSpPr>
          <p:cNvPr id="1151" name="Google Shape;1151;p65"/>
          <p:cNvSpPr txBox="1">
            <a:spLocks noGrp="1"/>
          </p:cNvSpPr>
          <p:nvPr>
            <p:ph type="title"/>
          </p:nvPr>
        </p:nvSpPr>
        <p:spPr>
          <a:xfrm>
            <a:off x="364678" y="650475"/>
            <a:ext cx="7758371"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¿Qué es la diabetes?</a:t>
            </a:r>
            <a:endParaRPr/>
          </a:p>
        </p:txBody>
      </p:sp>
      <p:sp>
        <p:nvSpPr>
          <p:cNvPr id="1152" name="Google Shape;1152;p65"/>
          <p:cNvSpPr txBox="1">
            <a:spLocks noGrp="1"/>
          </p:cNvSpPr>
          <p:nvPr>
            <p:ph type="subTitle" idx="1"/>
          </p:nvPr>
        </p:nvSpPr>
        <p:spPr>
          <a:xfrm>
            <a:off x="729186" y="1313813"/>
            <a:ext cx="4999616" cy="168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a:solidFill>
                  <a:schemeClr val="dk1"/>
                </a:solidFill>
                <a:latin typeface="Roboto"/>
                <a:ea typeface="Roboto"/>
                <a:cs typeface="Roboto"/>
                <a:sym typeface="Roboto"/>
              </a:rPr>
              <a:t>La diabetes es </a:t>
            </a:r>
            <a:r>
              <a:rPr lang="en-US" sz="1800" err="1">
                <a:solidFill>
                  <a:schemeClr val="dk1"/>
                </a:solidFill>
                <a:latin typeface="Roboto"/>
                <a:ea typeface="Roboto"/>
                <a:cs typeface="Roboto"/>
                <a:sym typeface="Roboto"/>
              </a:rPr>
              <a:t>una</a:t>
            </a:r>
            <a:r>
              <a:rPr lang="en-US" sz="1800">
                <a:solidFill>
                  <a:schemeClr val="dk1"/>
                </a:solidFill>
                <a:latin typeface="Roboto"/>
                <a:ea typeface="Roboto"/>
                <a:cs typeface="Roboto"/>
                <a:sym typeface="Roboto"/>
              </a:rPr>
              <a:t> </a:t>
            </a:r>
            <a:r>
              <a:rPr lang="en-US" sz="1800" err="1">
                <a:solidFill>
                  <a:schemeClr val="dk1"/>
                </a:solidFill>
                <a:latin typeface="Roboto"/>
                <a:ea typeface="Roboto"/>
                <a:cs typeface="Roboto"/>
                <a:sym typeface="Roboto"/>
              </a:rPr>
              <a:t>enfermedad</a:t>
            </a:r>
            <a:r>
              <a:rPr lang="en-US" sz="1800">
                <a:solidFill>
                  <a:schemeClr val="dk1"/>
                </a:solidFill>
                <a:latin typeface="Roboto"/>
                <a:ea typeface="Roboto"/>
                <a:cs typeface="Roboto"/>
                <a:sym typeface="Roboto"/>
              </a:rPr>
              <a:t> </a:t>
            </a:r>
            <a:r>
              <a:rPr lang="en-US" sz="1800" err="1">
                <a:solidFill>
                  <a:schemeClr val="dk1"/>
                </a:solidFill>
                <a:latin typeface="Roboto"/>
                <a:ea typeface="Roboto"/>
                <a:cs typeface="Roboto"/>
                <a:sym typeface="Roboto"/>
              </a:rPr>
              <a:t>crónica</a:t>
            </a:r>
            <a:r>
              <a:rPr lang="en-US">
                <a:solidFill>
                  <a:schemeClr val="dk1"/>
                </a:solidFill>
                <a:latin typeface="Roboto"/>
                <a:ea typeface="Roboto"/>
                <a:cs typeface="Roboto"/>
                <a:sym typeface="Roboto"/>
              </a:rPr>
              <a:t>, la </a:t>
            </a:r>
            <a:r>
              <a:rPr lang="en-US" err="1">
                <a:solidFill>
                  <a:schemeClr val="dk1"/>
                </a:solidFill>
                <a:latin typeface="Roboto"/>
                <a:ea typeface="Roboto"/>
                <a:cs typeface="Roboto"/>
                <a:sym typeface="Roboto"/>
              </a:rPr>
              <a:t>cual</a:t>
            </a:r>
            <a:r>
              <a:rPr lang="en-US">
                <a:solidFill>
                  <a:schemeClr val="dk1"/>
                </a:solidFill>
                <a:latin typeface="Roboto"/>
                <a:ea typeface="Roboto"/>
                <a:cs typeface="Roboto"/>
                <a:sym typeface="Roboto"/>
              </a:rPr>
              <a:t> </a:t>
            </a:r>
            <a:r>
              <a:rPr lang="en-US" err="1">
                <a:solidFill>
                  <a:schemeClr val="dk1"/>
                </a:solidFill>
                <a:latin typeface="Roboto"/>
                <a:ea typeface="Roboto"/>
                <a:cs typeface="Roboto"/>
                <a:sym typeface="Roboto"/>
              </a:rPr>
              <a:t>el</a:t>
            </a:r>
            <a:r>
              <a:rPr lang="en-US">
                <a:solidFill>
                  <a:schemeClr val="dk1"/>
                </a:solidFill>
                <a:latin typeface="Roboto"/>
                <a:ea typeface="Roboto"/>
                <a:cs typeface="Roboto"/>
                <a:sym typeface="Roboto"/>
              </a:rPr>
              <a:t> </a:t>
            </a:r>
            <a:r>
              <a:rPr lang="en-US" err="1">
                <a:solidFill>
                  <a:schemeClr val="dk1"/>
                </a:solidFill>
                <a:latin typeface="Roboto"/>
                <a:ea typeface="Roboto"/>
                <a:cs typeface="Roboto"/>
                <a:sym typeface="Roboto"/>
              </a:rPr>
              <a:t>páncreas</a:t>
            </a:r>
            <a:r>
              <a:rPr lang="en-US">
                <a:solidFill>
                  <a:schemeClr val="dk1"/>
                </a:solidFill>
                <a:latin typeface="Roboto"/>
                <a:ea typeface="Roboto"/>
                <a:cs typeface="Roboto"/>
                <a:sym typeface="Roboto"/>
              </a:rPr>
              <a:t> no produce la </a:t>
            </a:r>
            <a:r>
              <a:rPr lang="en-US" err="1">
                <a:solidFill>
                  <a:schemeClr val="dk1"/>
                </a:solidFill>
                <a:latin typeface="Roboto"/>
                <a:ea typeface="Roboto"/>
                <a:cs typeface="Roboto"/>
                <a:sym typeface="Roboto"/>
              </a:rPr>
              <a:t>suficiente</a:t>
            </a:r>
            <a:r>
              <a:rPr lang="en-US">
                <a:solidFill>
                  <a:schemeClr val="dk1"/>
                </a:solidFill>
                <a:latin typeface="Roboto"/>
                <a:ea typeface="Roboto"/>
                <a:cs typeface="Roboto"/>
                <a:sym typeface="Roboto"/>
              </a:rPr>
              <a:t> </a:t>
            </a:r>
            <a:r>
              <a:rPr lang="en-US" err="1">
                <a:solidFill>
                  <a:schemeClr val="dk1"/>
                </a:solidFill>
                <a:latin typeface="Roboto"/>
                <a:ea typeface="Roboto"/>
                <a:cs typeface="Roboto"/>
                <a:sym typeface="Roboto"/>
              </a:rPr>
              <a:t>insulina</a:t>
            </a:r>
            <a:r>
              <a:rPr lang="en-US">
                <a:solidFill>
                  <a:schemeClr val="dk1"/>
                </a:solidFill>
                <a:latin typeface="Roboto"/>
                <a:ea typeface="Roboto"/>
                <a:cs typeface="Roboto"/>
                <a:sym typeface="Roboto"/>
              </a:rPr>
              <a:t> o no la </a:t>
            </a:r>
            <a:r>
              <a:rPr lang="en-US" err="1">
                <a:solidFill>
                  <a:schemeClr val="dk1"/>
                </a:solidFill>
                <a:latin typeface="Roboto"/>
                <a:ea typeface="Roboto"/>
                <a:cs typeface="Roboto"/>
                <a:sym typeface="Roboto"/>
              </a:rPr>
              <a:t>usa</a:t>
            </a:r>
            <a:r>
              <a:rPr lang="en-US">
                <a:solidFill>
                  <a:schemeClr val="dk1"/>
                </a:solidFill>
                <a:latin typeface="Roboto"/>
                <a:ea typeface="Roboto"/>
                <a:cs typeface="Roboto"/>
                <a:sym typeface="Roboto"/>
              </a:rPr>
              <a:t> de </a:t>
            </a:r>
            <a:r>
              <a:rPr lang="en-US" err="1">
                <a:solidFill>
                  <a:schemeClr val="dk1"/>
                </a:solidFill>
                <a:latin typeface="Roboto"/>
                <a:ea typeface="Roboto"/>
                <a:cs typeface="Roboto"/>
                <a:sym typeface="Roboto"/>
              </a:rPr>
              <a:t>manera</a:t>
            </a:r>
            <a:r>
              <a:rPr lang="en-US">
                <a:solidFill>
                  <a:schemeClr val="dk1"/>
                </a:solidFill>
                <a:latin typeface="Roboto"/>
                <a:ea typeface="Roboto"/>
                <a:cs typeface="Roboto"/>
                <a:sym typeface="Roboto"/>
              </a:rPr>
              <a:t> </a:t>
            </a:r>
            <a:r>
              <a:rPr lang="en-US" err="1">
                <a:solidFill>
                  <a:schemeClr val="dk1"/>
                </a:solidFill>
                <a:latin typeface="Roboto"/>
                <a:ea typeface="Roboto"/>
                <a:cs typeface="Roboto"/>
                <a:sym typeface="Roboto"/>
              </a:rPr>
              <a:t>eficaz</a:t>
            </a:r>
            <a:r>
              <a:rPr lang="en-US">
                <a:solidFill>
                  <a:schemeClr val="dk1"/>
                </a:solidFill>
                <a:latin typeface="Roboto"/>
                <a:ea typeface="Roboto"/>
                <a:cs typeface="Roboto"/>
                <a:sym typeface="Roboto"/>
              </a:rPr>
              <a:t>.</a:t>
            </a:r>
            <a:endParaRPr lang="en-US" sz="1800">
              <a:solidFill>
                <a:schemeClr val="dk1"/>
              </a:solidFill>
              <a:latin typeface="Roboto"/>
              <a:ea typeface="Roboto"/>
              <a:cs typeface="Roboto"/>
              <a:sym typeface="Roboto"/>
            </a:endParaRPr>
          </a:p>
        </p:txBody>
      </p:sp>
      <p:grpSp>
        <p:nvGrpSpPr>
          <p:cNvPr id="1153" name="Google Shape;1153;p65"/>
          <p:cNvGrpSpPr/>
          <p:nvPr/>
        </p:nvGrpSpPr>
        <p:grpSpPr>
          <a:xfrm rot="9651258">
            <a:off x="228726" y="4579408"/>
            <a:ext cx="643548" cy="377045"/>
            <a:chOff x="-1131628" y="1250953"/>
            <a:chExt cx="695437" cy="407447"/>
          </a:xfrm>
        </p:grpSpPr>
        <p:sp>
          <p:nvSpPr>
            <p:cNvPr id="1154" name="Google Shape;1154;p65"/>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65"/>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65"/>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1" name="Google Shape;1161;p65"/>
          <p:cNvGrpSpPr/>
          <p:nvPr/>
        </p:nvGrpSpPr>
        <p:grpSpPr>
          <a:xfrm>
            <a:off x="5635192" y="1229965"/>
            <a:ext cx="2629974" cy="5303614"/>
            <a:chOff x="5524465" y="659869"/>
            <a:chExt cx="2769268" cy="5584515"/>
          </a:xfrm>
        </p:grpSpPr>
        <p:sp>
          <p:nvSpPr>
            <p:cNvPr id="1162" name="Google Shape;1162;p65"/>
            <p:cNvSpPr/>
            <p:nvPr/>
          </p:nvSpPr>
          <p:spPr>
            <a:xfrm>
              <a:off x="5741184" y="659869"/>
              <a:ext cx="2552549" cy="2556125"/>
            </a:xfrm>
            <a:custGeom>
              <a:avLst/>
              <a:gdLst/>
              <a:ahLst/>
              <a:cxnLst/>
              <a:rect l="l" t="t" r="r" b="b"/>
              <a:pathLst>
                <a:path w="24852" h="24885" extrusionOk="0">
                  <a:moveTo>
                    <a:pt x="12410" y="0"/>
                  </a:moveTo>
                  <a:cubicBezTo>
                    <a:pt x="5538" y="0"/>
                    <a:pt x="1" y="5571"/>
                    <a:pt x="1" y="12442"/>
                  </a:cubicBezTo>
                  <a:cubicBezTo>
                    <a:pt x="1" y="19314"/>
                    <a:pt x="5538" y="24885"/>
                    <a:pt x="12410" y="24885"/>
                  </a:cubicBezTo>
                  <a:cubicBezTo>
                    <a:pt x="19281" y="24885"/>
                    <a:pt x="24852" y="19314"/>
                    <a:pt x="24852" y="12442"/>
                  </a:cubicBezTo>
                  <a:cubicBezTo>
                    <a:pt x="24852" y="5571"/>
                    <a:pt x="19281" y="0"/>
                    <a:pt x="12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3" name="Google Shape;1163;p65"/>
            <p:cNvGrpSpPr/>
            <p:nvPr/>
          </p:nvGrpSpPr>
          <p:grpSpPr>
            <a:xfrm>
              <a:off x="5524465" y="877705"/>
              <a:ext cx="2552544" cy="5366678"/>
              <a:chOff x="5524465" y="877705"/>
              <a:chExt cx="2552544" cy="5366678"/>
            </a:xfrm>
          </p:grpSpPr>
          <p:grpSp>
            <p:nvGrpSpPr>
              <p:cNvPr id="1164" name="Google Shape;1164;p65"/>
              <p:cNvGrpSpPr/>
              <p:nvPr/>
            </p:nvGrpSpPr>
            <p:grpSpPr>
              <a:xfrm>
                <a:off x="5524465" y="877705"/>
                <a:ext cx="2552544" cy="5366678"/>
                <a:chOff x="4829700" y="3625725"/>
                <a:chExt cx="862375" cy="1813128"/>
              </a:xfrm>
            </p:grpSpPr>
            <p:sp>
              <p:nvSpPr>
                <p:cNvPr id="1165" name="Google Shape;1165;p65"/>
                <p:cNvSpPr/>
                <p:nvPr/>
              </p:nvSpPr>
              <p:spPr>
                <a:xfrm>
                  <a:off x="5089350" y="4902525"/>
                  <a:ext cx="25" cy="6900"/>
                </a:xfrm>
                <a:custGeom>
                  <a:avLst/>
                  <a:gdLst/>
                  <a:ahLst/>
                  <a:cxnLst/>
                  <a:rect l="l" t="t" r="r" b="b"/>
                  <a:pathLst>
                    <a:path w="1" h="276" fill="none" extrusionOk="0">
                      <a:moveTo>
                        <a:pt x="0" y="275"/>
                      </a:moveTo>
                      <a:lnTo>
                        <a:pt x="0" y="0"/>
                      </a:lnTo>
                      <a:cubicBezTo>
                        <a:pt x="0" y="103"/>
                        <a:pt x="0" y="207"/>
                        <a:pt x="0" y="275"/>
                      </a:cubicBezTo>
                      <a:close/>
                    </a:path>
                  </a:pathLst>
                </a:custGeom>
                <a:noFill/>
                <a:ln w="9450" cap="flat" cmpd="sng">
                  <a:solidFill>
                    <a:srgbClr val="414042"/>
                  </a:solidFill>
                  <a:prstDash val="solid"/>
                  <a:miter lim="343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65"/>
                <p:cNvSpPr/>
                <p:nvPr/>
              </p:nvSpPr>
              <p:spPr>
                <a:xfrm>
                  <a:off x="5228625" y="4019500"/>
                  <a:ext cx="147925" cy="147925"/>
                </a:xfrm>
                <a:custGeom>
                  <a:avLst/>
                  <a:gdLst/>
                  <a:ahLst/>
                  <a:cxnLst/>
                  <a:rect l="l" t="t" r="r" b="b"/>
                  <a:pathLst>
                    <a:path w="5917" h="5917" extrusionOk="0">
                      <a:moveTo>
                        <a:pt x="2924" y="1"/>
                      </a:moveTo>
                      <a:cubicBezTo>
                        <a:pt x="1308" y="35"/>
                        <a:pt x="1" y="1342"/>
                        <a:pt x="1" y="2958"/>
                      </a:cubicBezTo>
                      <a:cubicBezTo>
                        <a:pt x="1" y="4609"/>
                        <a:pt x="1342" y="5916"/>
                        <a:pt x="2959" y="5916"/>
                      </a:cubicBezTo>
                      <a:cubicBezTo>
                        <a:pt x="4575" y="5916"/>
                        <a:pt x="5916" y="4575"/>
                        <a:pt x="5882" y="2958"/>
                      </a:cubicBezTo>
                      <a:cubicBezTo>
                        <a:pt x="5882" y="1308"/>
                        <a:pt x="4575" y="1"/>
                        <a:pt x="2924" y="1"/>
                      </a:cubicBezTo>
                      <a:close/>
                    </a:path>
                  </a:pathLst>
                </a:custGeom>
                <a:solidFill>
                  <a:srgbClr val="F99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65"/>
                <p:cNvSpPr/>
                <p:nvPr/>
              </p:nvSpPr>
              <p:spPr>
                <a:xfrm>
                  <a:off x="5244100" y="4049600"/>
                  <a:ext cx="58500" cy="87725"/>
                </a:xfrm>
                <a:custGeom>
                  <a:avLst/>
                  <a:gdLst/>
                  <a:ahLst/>
                  <a:cxnLst/>
                  <a:rect l="l" t="t" r="r" b="b"/>
                  <a:pathLst>
                    <a:path w="2340" h="3509" fill="none" extrusionOk="0">
                      <a:moveTo>
                        <a:pt x="2340" y="3508"/>
                      </a:moveTo>
                      <a:cubicBezTo>
                        <a:pt x="1" y="3508"/>
                        <a:pt x="1" y="0"/>
                        <a:pt x="2340" y="0"/>
                      </a:cubicBezTo>
                    </a:path>
                  </a:pathLst>
                </a:custGeom>
                <a:noFill/>
                <a:ln w="7750" cap="rnd" cmpd="sng">
                  <a:solidFill>
                    <a:srgbClr val="2238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65"/>
                <p:cNvSpPr/>
                <p:nvPr/>
              </p:nvSpPr>
              <p:spPr>
                <a:xfrm>
                  <a:off x="5489150" y="4017775"/>
                  <a:ext cx="34425" cy="141050"/>
                </a:xfrm>
                <a:custGeom>
                  <a:avLst/>
                  <a:gdLst/>
                  <a:ahLst/>
                  <a:cxnLst/>
                  <a:rect l="l" t="t" r="r" b="b"/>
                  <a:pathLst>
                    <a:path w="1377" h="5642" fill="none" extrusionOk="0">
                      <a:moveTo>
                        <a:pt x="1067" y="1"/>
                      </a:moveTo>
                      <a:lnTo>
                        <a:pt x="1376" y="4885"/>
                      </a:lnTo>
                      <a:lnTo>
                        <a:pt x="1" y="5641"/>
                      </a:lnTo>
                    </a:path>
                  </a:pathLst>
                </a:custGeom>
                <a:noFill/>
                <a:ln w="7750" cap="rnd" cmpd="sng">
                  <a:solidFill>
                    <a:srgbClr val="2238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65"/>
                <p:cNvSpPr/>
                <p:nvPr/>
              </p:nvSpPr>
              <p:spPr>
                <a:xfrm>
                  <a:off x="5374800" y="4020375"/>
                  <a:ext cx="86000" cy="86000"/>
                </a:xfrm>
                <a:custGeom>
                  <a:avLst/>
                  <a:gdLst/>
                  <a:ahLst/>
                  <a:cxnLst/>
                  <a:rect l="l" t="t" r="r" b="b"/>
                  <a:pathLst>
                    <a:path w="3440" h="3440" extrusionOk="0">
                      <a:moveTo>
                        <a:pt x="1720" y="0"/>
                      </a:moveTo>
                      <a:cubicBezTo>
                        <a:pt x="791" y="0"/>
                        <a:pt x="0" y="757"/>
                        <a:pt x="0" y="1720"/>
                      </a:cubicBezTo>
                      <a:cubicBezTo>
                        <a:pt x="0" y="2648"/>
                        <a:pt x="791" y="3439"/>
                        <a:pt x="1720" y="3439"/>
                      </a:cubicBezTo>
                      <a:cubicBezTo>
                        <a:pt x="2683" y="3439"/>
                        <a:pt x="3440" y="2648"/>
                        <a:pt x="3440" y="1720"/>
                      </a:cubicBezTo>
                      <a:cubicBezTo>
                        <a:pt x="3440" y="757"/>
                        <a:pt x="2683" y="0"/>
                        <a:pt x="1720" y="0"/>
                      </a:cubicBezTo>
                      <a:close/>
                    </a:path>
                  </a:pathLst>
                </a:custGeom>
                <a:solidFill>
                  <a:srgbClr val="E87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65"/>
                <p:cNvSpPr/>
                <p:nvPr/>
              </p:nvSpPr>
              <p:spPr>
                <a:xfrm>
                  <a:off x="5374800" y="4051325"/>
                  <a:ext cx="86000" cy="23225"/>
                </a:xfrm>
                <a:custGeom>
                  <a:avLst/>
                  <a:gdLst/>
                  <a:ahLst/>
                  <a:cxnLst/>
                  <a:rect l="l" t="t" r="r" b="b"/>
                  <a:pathLst>
                    <a:path w="3440" h="929" extrusionOk="0">
                      <a:moveTo>
                        <a:pt x="69" y="0"/>
                      </a:moveTo>
                      <a:cubicBezTo>
                        <a:pt x="0" y="310"/>
                        <a:pt x="0" y="619"/>
                        <a:pt x="69" y="929"/>
                      </a:cubicBezTo>
                      <a:cubicBezTo>
                        <a:pt x="620" y="654"/>
                        <a:pt x="1204" y="516"/>
                        <a:pt x="1823" y="482"/>
                      </a:cubicBezTo>
                      <a:cubicBezTo>
                        <a:pt x="2373" y="516"/>
                        <a:pt x="2889" y="654"/>
                        <a:pt x="3371" y="929"/>
                      </a:cubicBezTo>
                      <a:cubicBezTo>
                        <a:pt x="3405" y="757"/>
                        <a:pt x="3440" y="585"/>
                        <a:pt x="3440" y="413"/>
                      </a:cubicBezTo>
                      <a:cubicBezTo>
                        <a:pt x="3405" y="275"/>
                        <a:pt x="3405" y="138"/>
                        <a:pt x="33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65"/>
                <p:cNvSpPr/>
                <p:nvPr/>
              </p:nvSpPr>
              <p:spPr>
                <a:xfrm>
                  <a:off x="5403175" y="4051325"/>
                  <a:ext cx="39575" cy="15500"/>
                </a:xfrm>
                <a:custGeom>
                  <a:avLst/>
                  <a:gdLst/>
                  <a:ahLst/>
                  <a:cxnLst/>
                  <a:rect l="l" t="t" r="r" b="b"/>
                  <a:pathLst>
                    <a:path w="1583" h="620" extrusionOk="0">
                      <a:moveTo>
                        <a:pt x="69" y="0"/>
                      </a:moveTo>
                      <a:cubicBezTo>
                        <a:pt x="35" y="103"/>
                        <a:pt x="35" y="172"/>
                        <a:pt x="0" y="275"/>
                      </a:cubicBezTo>
                      <a:cubicBezTo>
                        <a:pt x="0" y="379"/>
                        <a:pt x="0" y="447"/>
                        <a:pt x="0" y="550"/>
                      </a:cubicBezTo>
                      <a:cubicBezTo>
                        <a:pt x="241" y="516"/>
                        <a:pt x="447" y="482"/>
                        <a:pt x="688" y="482"/>
                      </a:cubicBezTo>
                      <a:cubicBezTo>
                        <a:pt x="963" y="482"/>
                        <a:pt x="1238" y="516"/>
                        <a:pt x="1548" y="619"/>
                      </a:cubicBezTo>
                      <a:cubicBezTo>
                        <a:pt x="1548" y="585"/>
                        <a:pt x="1548" y="516"/>
                        <a:pt x="1548" y="482"/>
                      </a:cubicBezTo>
                      <a:cubicBezTo>
                        <a:pt x="1582" y="310"/>
                        <a:pt x="1548" y="172"/>
                        <a:pt x="1514" y="0"/>
                      </a:cubicBezTo>
                      <a:close/>
                    </a:path>
                  </a:pathLst>
                </a:custGeom>
                <a:solidFill>
                  <a:srgbClr val="2A1C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65"/>
                <p:cNvSpPr/>
                <p:nvPr/>
              </p:nvSpPr>
              <p:spPr>
                <a:xfrm>
                  <a:off x="5359325" y="3986875"/>
                  <a:ext cx="122125" cy="49850"/>
                </a:xfrm>
                <a:custGeom>
                  <a:avLst/>
                  <a:gdLst/>
                  <a:ahLst/>
                  <a:cxnLst/>
                  <a:rect l="l" t="t" r="r" b="b"/>
                  <a:pathLst>
                    <a:path w="4885" h="1994" extrusionOk="0">
                      <a:moveTo>
                        <a:pt x="4049" y="0"/>
                      </a:moveTo>
                      <a:cubicBezTo>
                        <a:pt x="3938" y="0"/>
                        <a:pt x="3825" y="22"/>
                        <a:pt x="3715" y="68"/>
                      </a:cubicBezTo>
                      <a:cubicBezTo>
                        <a:pt x="3096" y="340"/>
                        <a:pt x="2441" y="470"/>
                        <a:pt x="1789" y="470"/>
                      </a:cubicBezTo>
                      <a:cubicBezTo>
                        <a:pt x="1536" y="470"/>
                        <a:pt x="1283" y="450"/>
                        <a:pt x="1032" y="412"/>
                      </a:cubicBezTo>
                      <a:cubicBezTo>
                        <a:pt x="979" y="403"/>
                        <a:pt x="926" y="398"/>
                        <a:pt x="874" y="398"/>
                      </a:cubicBezTo>
                      <a:cubicBezTo>
                        <a:pt x="526" y="398"/>
                        <a:pt x="223" y="593"/>
                        <a:pt x="104" y="893"/>
                      </a:cubicBezTo>
                      <a:cubicBezTo>
                        <a:pt x="0" y="1099"/>
                        <a:pt x="0" y="1306"/>
                        <a:pt x="104" y="1512"/>
                      </a:cubicBezTo>
                      <a:cubicBezTo>
                        <a:pt x="207" y="1684"/>
                        <a:pt x="413" y="1822"/>
                        <a:pt x="654" y="1890"/>
                      </a:cubicBezTo>
                      <a:cubicBezTo>
                        <a:pt x="1015" y="1959"/>
                        <a:pt x="1385" y="1994"/>
                        <a:pt x="1759" y="1994"/>
                      </a:cubicBezTo>
                      <a:cubicBezTo>
                        <a:pt x="2133" y="1994"/>
                        <a:pt x="2511" y="1959"/>
                        <a:pt x="2889" y="1890"/>
                      </a:cubicBezTo>
                      <a:cubicBezTo>
                        <a:pt x="3336" y="1822"/>
                        <a:pt x="3818" y="1718"/>
                        <a:pt x="4265" y="1546"/>
                      </a:cubicBezTo>
                      <a:cubicBezTo>
                        <a:pt x="4506" y="1443"/>
                        <a:pt x="4712" y="1237"/>
                        <a:pt x="4815" y="996"/>
                      </a:cubicBezTo>
                      <a:cubicBezTo>
                        <a:pt x="4884" y="824"/>
                        <a:pt x="4884" y="618"/>
                        <a:pt x="4815" y="412"/>
                      </a:cubicBezTo>
                      <a:cubicBezTo>
                        <a:pt x="4639" y="160"/>
                        <a:pt x="4352" y="0"/>
                        <a:pt x="4049" y="0"/>
                      </a:cubicBezTo>
                      <a:close/>
                    </a:path>
                  </a:pathLst>
                </a:custGeom>
                <a:solidFill>
                  <a:srgbClr val="223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65"/>
                <p:cNvSpPr/>
                <p:nvPr/>
              </p:nvSpPr>
              <p:spPr>
                <a:xfrm>
                  <a:off x="4974125" y="4392650"/>
                  <a:ext cx="325900" cy="168550"/>
                </a:xfrm>
                <a:custGeom>
                  <a:avLst/>
                  <a:gdLst/>
                  <a:ahLst/>
                  <a:cxnLst/>
                  <a:rect l="l" t="t" r="r" b="b"/>
                  <a:pathLst>
                    <a:path w="13036" h="6742" fill="none" extrusionOk="0">
                      <a:moveTo>
                        <a:pt x="13035" y="345"/>
                      </a:moveTo>
                      <a:cubicBezTo>
                        <a:pt x="12932" y="3887"/>
                        <a:pt x="9975" y="6742"/>
                        <a:pt x="6398" y="6638"/>
                      </a:cubicBezTo>
                      <a:lnTo>
                        <a:pt x="6398" y="6638"/>
                      </a:lnTo>
                      <a:cubicBezTo>
                        <a:pt x="2821" y="6535"/>
                        <a:pt x="1" y="3578"/>
                        <a:pt x="104" y="1"/>
                      </a:cubicBezTo>
                    </a:path>
                  </a:pathLst>
                </a:custGeom>
                <a:noFill/>
                <a:ln w="7750" cap="rnd" cmpd="sng">
                  <a:solidFill>
                    <a:srgbClr val="2238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65"/>
                <p:cNvSpPr/>
                <p:nvPr/>
              </p:nvSpPr>
              <p:spPr>
                <a:xfrm>
                  <a:off x="5155550" y="4017775"/>
                  <a:ext cx="34425" cy="141050"/>
                </a:xfrm>
                <a:custGeom>
                  <a:avLst/>
                  <a:gdLst/>
                  <a:ahLst/>
                  <a:cxnLst/>
                  <a:rect l="l" t="t" r="r" b="b"/>
                  <a:pathLst>
                    <a:path w="1377" h="5642" fill="none" extrusionOk="0">
                      <a:moveTo>
                        <a:pt x="1067" y="1"/>
                      </a:moveTo>
                      <a:lnTo>
                        <a:pt x="1376" y="4885"/>
                      </a:lnTo>
                      <a:lnTo>
                        <a:pt x="1" y="5641"/>
                      </a:lnTo>
                    </a:path>
                  </a:pathLst>
                </a:custGeom>
                <a:noFill/>
                <a:ln w="7750" cap="rnd" cmpd="sng">
                  <a:solidFill>
                    <a:srgbClr val="2238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65"/>
                <p:cNvSpPr/>
                <p:nvPr/>
              </p:nvSpPr>
              <p:spPr>
                <a:xfrm>
                  <a:off x="5157275" y="4231025"/>
                  <a:ext cx="34425" cy="21500"/>
                </a:xfrm>
                <a:custGeom>
                  <a:avLst/>
                  <a:gdLst/>
                  <a:ahLst/>
                  <a:cxnLst/>
                  <a:rect l="l" t="t" r="r" b="b"/>
                  <a:pathLst>
                    <a:path w="1377" h="860" fill="none" extrusionOk="0">
                      <a:moveTo>
                        <a:pt x="0" y="860"/>
                      </a:moveTo>
                      <a:cubicBezTo>
                        <a:pt x="0" y="860"/>
                        <a:pt x="551" y="0"/>
                        <a:pt x="1376" y="69"/>
                      </a:cubicBezTo>
                    </a:path>
                  </a:pathLst>
                </a:custGeom>
                <a:noFill/>
                <a:ln w="7750" cap="rnd" cmpd="sng">
                  <a:solidFill>
                    <a:srgbClr val="2238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65"/>
                <p:cNvSpPr/>
                <p:nvPr/>
              </p:nvSpPr>
              <p:spPr>
                <a:xfrm>
                  <a:off x="5234650" y="4020375"/>
                  <a:ext cx="86000" cy="86000"/>
                </a:xfrm>
                <a:custGeom>
                  <a:avLst/>
                  <a:gdLst/>
                  <a:ahLst/>
                  <a:cxnLst/>
                  <a:rect l="l" t="t" r="r" b="b"/>
                  <a:pathLst>
                    <a:path w="3440" h="3440" extrusionOk="0">
                      <a:moveTo>
                        <a:pt x="1720" y="0"/>
                      </a:moveTo>
                      <a:cubicBezTo>
                        <a:pt x="757" y="0"/>
                        <a:pt x="1" y="757"/>
                        <a:pt x="1" y="1720"/>
                      </a:cubicBezTo>
                      <a:cubicBezTo>
                        <a:pt x="1" y="2648"/>
                        <a:pt x="757" y="3439"/>
                        <a:pt x="1720" y="3439"/>
                      </a:cubicBezTo>
                      <a:cubicBezTo>
                        <a:pt x="2649" y="3439"/>
                        <a:pt x="3440" y="2648"/>
                        <a:pt x="3440" y="1720"/>
                      </a:cubicBezTo>
                      <a:cubicBezTo>
                        <a:pt x="3440" y="757"/>
                        <a:pt x="2649" y="0"/>
                        <a:pt x="1720" y="0"/>
                      </a:cubicBezTo>
                      <a:close/>
                    </a:path>
                  </a:pathLst>
                </a:custGeom>
                <a:solidFill>
                  <a:srgbClr val="E87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65"/>
                <p:cNvSpPr/>
                <p:nvPr/>
              </p:nvSpPr>
              <p:spPr>
                <a:xfrm>
                  <a:off x="5234650" y="4051325"/>
                  <a:ext cx="86000" cy="23225"/>
                </a:xfrm>
                <a:custGeom>
                  <a:avLst/>
                  <a:gdLst/>
                  <a:ahLst/>
                  <a:cxnLst/>
                  <a:rect l="l" t="t" r="r" b="b"/>
                  <a:pathLst>
                    <a:path w="3440" h="929" extrusionOk="0">
                      <a:moveTo>
                        <a:pt x="69" y="0"/>
                      </a:moveTo>
                      <a:cubicBezTo>
                        <a:pt x="35" y="138"/>
                        <a:pt x="1" y="275"/>
                        <a:pt x="1" y="413"/>
                      </a:cubicBezTo>
                      <a:cubicBezTo>
                        <a:pt x="1" y="585"/>
                        <a:pt x="35" y="757"/>
                        <a:pt x="69" y="929"/>
                      </a:cubicBezTo>
                      <a:cubicBezTo>
                        <a:pt x="551" y="654"/>
                        <a:pt x="1067" y="516"/>
                        <a:pt x="1617" y="482"/>
                      </a:cubicBezTo>
                      <a:cubicBezTo>
                        <a:pt x="2236" y="516"/>
                        <a:pt x="2821" y="654"/>
                        <a:pt x="3371" y="929"/>
                      </a:cubicBezTo>
                      <a:cubicBezTo>
                        <a:pt x="3440" y="619"/>
                        <a:pt x="3440" y="310"/>
                        <a:pt x="33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65"/>
                <p:cNvSpPr/>
                <p:nvPr/>
              </p:nvSpPr>
              <p:spPr>
                <a:xfrm>
                  <a:off x="5252700" y="4051325"/>
                  <a:ext cx="39575" cy="15500"/>
                </a:xfrm>
                <a:custGeom>
                  <a:avLst/>
                  <a:gdLst/>
                  <a:ahLst/>
                  <a:cxnLst/>
                  <a:rect l="l" t="t" r="r" b="b"/>
                  <a:pathLst>
                    <a:path w="1583" h="620" extrusionOk="0">
                      <a:moveTo>
                        <a:pt x="70" y="0"/>
                      </a:moveTo>
                      <a:cubicBezTo>
                        <a:pt x="35" y="172"/>
                        <a:pt x="1" y="310"/>
                        <a:pt x="35" y="482"/>
                      </a:cubicBezTo>
                      <a:cubicBezTo>
                        <a:pt x="35" y="516"/>
                        <a:pt x="35" y="585"/>
                        <a:pt x="35" y="619"/>
                      </a:cubicBezTo>
                      <a:cubicBezTo>
                        <a:pt x="310" y="516"/>
                        <a:pt x="620" y="482"/>
                        <a:pt x="895" y="482"/>
                      </a:cubicBezTo>
                      <a:cubicBezTo>
                        <a:pt x="1136" y="482"/>
                        <a:pt x="1377" y="516"/>
                        <a:pt x="1583" y="550"/>
                      </a:cubicBezTo>
                      <a:cubicBezTo>
                        <a:pt x="1583" y="447"/>
                        <a:pt x="1583" y="379"/>
                        <a:pt x="1583" y="275"/>
                      </a:cubicBezTo>
                      <a:cubicBezTo>
                        <a:pt x="1583" y="172"/>
                        <a:pt x="1548" y="103"/>
                        <a:pt x="1514" y="0"/>
                      </a:cubicBezTo>
                      <a:close/>
                    </a:path>
                  </a:pathLst>
                </a:custGeom>
                <a:solidFill>
                  <a:srgbClr val="2A1C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65"/>
                <p:cNvSpPr/>
                <p:nvPr/>
              </p:nvSpPr>
              <p:spPr>
                <a:xfrm>
                  <a:off x="5214025" y="3986875"/>
                  <a:ext cx="122100" cy="49850"/>
                </a:xfrm>
                <a:custGeom>
                  <a:avLst/>
                  <a:gdLst/>
                  <a:ahLst/>
                  <a:cxnLst/>
                  <a:rect l="l" t="t" r="r" b="b"/>
                  <a:pathLst>
                    <a:path w="4884" h="1994" extrusionOk="0">
                      <a:moveTo>
                        <a:pt x="835" y="0"/>
                      </a:moveTo>
                      <a:cubicBezTo>
                        <a:pt x="532" y="0"/>
                        <a:pt x="245" y="160"/>
                        <a:pt x="69" y="412"/>
                      </a:cubicBezTo>
                      <a:cubicBezTo>
                        <a:pt x="0" y="618"/>
                        <a:pt x="0" y="824"/>
                        <a:pt x="69" y="996"/>
                      </a:cubicBezTo>
                      <a:cubicBezTo>
                        <a:pt x="172" y="1237"/>
                        <a:pt x="379" y="1443"/>
                        <a:pt x="619" y="1546"/>
                      </a:cubicBezTo>
                      <a:cubicBezTo>
                        <a:pt x="1066" y="1718"/>
                        <a:pt x="1548" y="1822"/>
                        <a:pt x="1995" y="1890"/>
                      </a:cubicBezTo>
                      <a:cubicBezTo>
                        <a:pt x="2373" y="1959"/>
                        <a:pt x="2752" y="1994"/>
                        <a:pt x="3126" y="1994"/>
                      </a:cubicBezTo>
                      <a:cubicBezTo>
                        <a:pt x="3500" y="1994"/>
                        <a:pt x="3869" y="1959"/>
                        <a:pt x="4230" y="1890"/>
                      </a:cubicBezTo>
                      <a:cubicBezTo>
                        <a:pt x="4471" y="1822"/>
                        <a:pt x="4677" y="1684"/>
                        <a:pt x="4781" y="1512"/>
                      </a:cubicBezTo>
                      <a:cubicBezTo>
                        <a:pt x="4884" y="1306"/>
                        <a:pt x="4884" y="1099"/>
                        <a:pt x="4781" y="893"/>
                      </a:cubicBezTo>
                      <a:cubicBezTo>
                        <a:pt x="4661" y="593"/>
                        <a:pt x="4359" y="398"/>
                        <a:pt x="4033" y="398"/>
                      </a:cubicBezTo>
                      <a:cubicBezTo>
                        <a:pt x="3984" y="398"/>
                        <a:pt x="3935" y="403"/>
                        <a:pt x="3886" y="412"/>
                      </a:cubicBezTo>
                      <a:cubicBezTo>
                        <a:pt x="3626" y="450"/>
                        <a:pt x="3366" y="470"/>
                        <a:pt x="3108" y="470"/>
                      </a:cubicBezTo>
                      <a:cubicBezTo>
                        <a:pt x="2443" y="470"/>
                        <a:pt x="1788" y="340"/>
                        <a:pt x="1170" y="68"/>
                      </a:cubicBezTo>
                      <a:cubicBezTo>
                        <a:pt x="1059" y="22"/>
                        <a:pt x="946" y="0"/>
                        <a:pt x="835" y="0"/>
                      </a:cubicBezTo>
                      <a:close/>
                    </a:path>
                  </a:pathLst>
                </a:custGeom>
                <a:solidFill>
                  <a:srgbClr val="223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65"/>
                <p:cNvSpPr/>
                <p:nvPr/>
              </p:nvSpPr>
              <p:spPr>
                <a:xfrm>
                  <a:off x="5069575" y="4051325"/>
                  <a:ext cx="39575" cy="15500"/>
                </a:xfrm>
                <a:custGeom>
                  <a:avLst/>
                  <a:gdLst/>
                  <a:ahLst/>
                  <a:cxnLst/>
                  <a:rect l="l" t="t" r="r" b="b"/>
                  <a:pathLst>
                    <a:path w="1583" h="620" extrusionOk="0">
                      <a:moveTo>
                        <a:pt x="69" y="0"/>
                      </a:moveTo>
                      <a:cubicBezTo>
                        <a:pt x="35" y="103"/>
                        <a:pt x="35" y="172"/>
                        <a:pt x="0" y="275"/>
                      </a:cubicBezTo>
                      <a:cubicBezTo>
                        <a:pt x="0" y="379"/>
                        <a:pt x="0" y="447"/>
                        <a:pt x="0" y="550"/>
                      </a:cubicBezTo>
                      <a:cubicBezTo>
                        <a:pt x="241" y="516"/>
                        <a:pt x="447" y="482"/>
                        <a:pt x="688" y="482"/>
                      </a:cubicBezTo>
                      <a:cubicBezTo>
                        <a:pt x="963" y="482"/>
                        <a:pt x="1273" y="516"/>
                        <a:pt x="1548" y="619"/>
                      </a:cubicBezTo>
                      <a:cubicBezTo>
                        <a:pt x="1548" y="585"/>
                        <a:pt x="1548" y="516"/>
                        <a:pt x="1548" y="482"/>
                      </a:cubicBezTo>
                      <a:cubicBezTo>
                        <a:pt x="1582" y="310"/>
                        <a:pt x="1548" y="172"/>
                        <a:pt x="1514" y="0"/>
                      </a:cubicBezTo>
                      <a:close/>
                    </a:path>
                  </a:pathLst>
                </a:custGeom>
                <a:solidFill>
                  <a:srgbClr val="2A1C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65"/>
                <p:cNvSpPr/>
                <p:nvPr/>
              </p:nvSpPr>
              <p:spPr>
                <a:xfrm>
                  <a:off x="4835256" y="4790528"/>
                  <a:ext cx="119525" cy="648325"/>
                </a:xfrm>
                <a:custGeom>
                  <a:avLst/>
                  <a:gdLst/>
                  <a:ahLst/>
                  <a:cxnLst/>
                  <a:rect l="l" t="t" r="r" b="b"/>
                  <a:pathLst>
                    <a:path w="4781" h="25933" extrusionOk="0">
                      <a:moveTo>
                        <a:pt x="0" y="1"/>
                      </a:moveTo>
                      <a:lnTo>
                        <a:pt x="0" y="25933"/>
                      </a:lnTo>
                      <a:lnTo>
                        <a:pt x="4505" y="25933"/>
                      </a:lnTo>
                      <a:lnTo>
                        <a:pt x="47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65"/>
                <p:cNvSpPr/>
                <p:nvPr/>
              </p:nvSpPr>
              <p:spPr>
                <a:xfrm>
                  <a:off x="5565561" y="4788454"/>
                  <a:ext cx="119550" cy="648325"/>
                </a:xfrm>
                <a:custGeom>
                  <a:avLst/>
                  <a:gdLst/>
                  <a:ahLst/>
                  <a:cxnLst/>
                  <a:rect l="l" t="t" r="r" b="b"/>
                  <a:pathLst>
                    <a:path w="4782" h="25933" extrusionOk="0">
                      <a:moveTo>
                        <a:pt x="1" y="1"/>
                      </a:moveTo>
                      <a:lnTo>
                        <a:pt x="242" y="25933"/>
                      </a:lnTo>
                      <a:lnTo>
                        <a:pt x="4781" y="25933"/>
                      </a:lnTo>
                      <a:lnTo>
                        <a:pt x="47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65"/>
                <p:cNvSpPr/>
                <p:nvPr/>
              </p:nvSpPr>
              <p:spPr>
                <a:xfrm>
                  <a:off x="4829700" y="4343650"/>
                  <a:ext cx="862375" cy="1061875"/>
                </a:xfrm>
                <a:custGeom>
                  <a:avLst/>
                  <a:gdLst/>
                  <a:ahLst/>
                  <a:cxnLst/>
                  <a:rect l="l" t="t" r="r" b="b"/>
                  <a:pathLst>
                    <a:path w="34495" h="42475" extrusionOk="0">
                      <a:moveTo>
                        <a:pt x="11521" y="0"/>
                      </a:moveTo>
                      <a:cubicBezTo>
                        <a:pt x="5159" y="0"/>
                        <a:pt x="0" y="5159"/>
                        <a:pt x="34" y="11522"/>
                      </a:cubicBezTo>
                      <a:lnTo>
                        <a:pt x="34" y="17953"/>
                      </a:lnTo>
                      <a:lnTo>
                        <a:pt x="5606" y="17953"/>
                      </a:lnTo>
                      <a:lnTo>
                        <a:pt x="5331" y="42474"/>
                      </a:lnTo>
                      <a:lnTo>
                        <a:pt x="29199" y="42474"/>
                      </a:lnTo>
                      <a:lnTo>
                        <a:pt x="28924" y="17953"/>
                      </a:lnTo>
                      <a:lnTo>
                        <a:pt x="34495" y="17953"/>
                      </a:lnTo>
                      <a:lnTo>
                        <a:pt x="34495" y="11522"/>
                      </a:lnTo>
                      <a:cubicBezTo>
                        <a:pt x="34495" y="5159"/>
                        <a:pt x="29336" y="0"/>
                        <a:pt x="229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65"/>
                <p:cNvSpPr/>
                <p:nvPr/>
              </p:nvSpPr>
              <p:spPr>
                <a:xfrm>
                  <a:off x="5133200" y="4392650"/>
                  <a:ext cx="325875" cy="168550"/>
                </a:xfrm>
                <a:custGeom>
                  <a:avLst/>
                  <a:gdLst/>
                  <a:ahLst/>
                  <a:cxnLst/>
                  <a:rect l="l" t="t" r="r" b="b"/>
                  <a:pathLst>
                    <a:path w="13035" h="6742" fill="none" extrusionOk="0">
                      <a:moveTo>
                        <a:pt x="13035" y="345"/>
                      </a:moveTo>
                      <a:cubicBezTo>
                        <a:pt x="12966" y="3887"/>
                        <a:pt x="9974" y="6742"/>
                        <a:pt x="6397" y="6638"/>
                      </a:cubicBezTo>
                      <a:lnTo>
                        <a:pt x="6397" y="6638"/>
                      </a:lnTo>
                      <a:cubicBezTo>
                        <a:pt x="2821" y="6535"/>
                        <a:pt x="0" y="3578"/>
                        <a:pt x="104" y="1"/>
                      </a:cubicBezTo>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65"/>
                <p:cNvSpPr/>
                <p:nvPr/>
              </p:nvSpPr>
              <p:spPr>
                <a:xfrm>
                  <a:off x="5206275" y="4201775"/>
                  <a:ext cx="188325" cy="306975"/>
                </a:xfrm>
                <a:custGeom>
                  <a:avLst/>
                  <a:gdLst/>
                  <a:ahLst/>
                  <a:cxnLst/>
                  <a:rect l="l" t="t" r="r" b="b"/>
                  <a:pathLst>
                    <a:path w="7533" h="12279" extrusionOk="0">
                      <a:moveTo>
                        <a:pt x="1" y="1"/>
                      </a:moveTo>
                      <a:lnTo>
                        <a:pt x="1" y="8496"/>
                      </a:lnTo>
                      <a:cubicBezTo>
                        <a:pt x="1" y="10593"/>
                        <a:pt x="1686" y="12279"/>
                        <a:pt x="3749" y="12279"/>
                      </a:cubicBezTo>
                      <a:cubicBezTo>
                        <a:pt x="5847" y="12279"/>
                        <a:pt x="7532" y="10593"/>
                        <a:pt x="7532" y="8496"/>
                      </a:cubicBezTo>
                      <a:lnTo>
                        <a:pt x="75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65"/>
                <p:cNvSpPr/>
                <p:nvPr/>
              </p:nvSpPr>
              <p:spPr>
                <a:xfrm>
                  <a:off x="5125450" y="3900000"/>
                  <a:ext cx="398125" cy="468600"/>
                </a:xfrm>
                <a:custGeom>
                  <a:avLst/>
                  <a:gdLst/>
                  <a:ahLst/>
                  <a:cxnLst/>
                  <a:rect l="l" t="t" r="r" b="b"/>
                  <a:pathLst>
                    <a:path w="15925" h="18744" extrusionOk="0">
                      <a:moveTo>
                        <a:pt x="15855" y="0"/>
                      </a:moveTo>
                      <a:lnTo>
                        <a:pt x="1" y="69"/>
                      </a:lnTo>
                      <a:lnTo>
                        <a:pt x="70" y="10834"/>
                      </a:lnTo>
                      <a:cubicBezTo>
                        <a:pt x="70" y="15201"/>
                        <a:pt x="3646" y="18744"/>
                        <a:pt x="8014" y="18744"/>
                      </a:cubicBezTo>
                      <a:cubicBezTo>
                        <a:pt x="12382" y="18709"/>
                        <a:pt x="15924" y="15167"/>
                        <a:pt x="15924" y="10765"/>
                      </a:cubicBezTo>
                      <a:lnTo>
                        <a:pt x="15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65"/>
                <p:cNvSpPr/>
                <p:nvPr/>
              </p:nvSpPr>
              <p:spPr>
                <a:xfrm>
                  <a:off x="5076450" y="3742650"/>
                  <a:ext cx="441950" cy="331050"/>
                </a:xfrm>
                <a:custGeom>
                  <a:avLst/>
                  <a:gdLst/>
                  <a:ahLst/>
                  <a:cxnLst/>
                  <a:rect l="l" t="t" r="r" b="b"/>
                  <a:pathLst>
                    <a:path w="17678" h="13242" extrusionOk="0">
                      <a:moveTo>
                        <a:pt x="7360" y="0"/>
                      </a:moveTo>
                      <a:cubicBezTo>
                        <a:pt x="3268" y="35"/>
                        <a:pt x="1" y="3371"/>
                        <a:pt x="1" y="7429"/>
                      </a:cubicBezTo>
                      <a:lnTo>
                        <a:pt x="69" y="13241"/>
                      </a:lnTo>
                      <a:lnTo>
                        <a:pt x="2786" y="13241"/>
                      </a:lnTo>
                      <a:lnTo>
                        <a:pt x="2752" y="9424"/>
                      </a:lnTo>
                      <a:cubicBezTo>
                        <a:pt x="2717" y="8255"/>
                        <a:pt x="3680" y="7257"/>
                        <a:pt x="4884" y="7257"/>
                      </a:cubicBezTo>
                      <a:lnTo>
                        <a:pt x="16337" y="7223"/>
                      </a:lnTo>
                      <a:cubicBezTo>
                        <a:pt x="17093" y="7223"/>
                        <a:pt x="17678" y="6604"/>
                        <a:pt x="17643" y="5847"/>
                      </a:cubicBezTo>
                      <a:cubicBezTo>
                        <a:pt x="17577" y="5146"/>
                        <a:pt x="17024" y="4607"/>
                        <a:pt x="16332" y="4607"/>
                      </a:cubicBezTo>
                      <a:cubicBezTo>
                        <a:pt x="16311" y="4607"/>
                        <a:pt x="16289" y="4608"/>
                        <a:pt x="16268" y="4609"/>
                      </a:cubicBezTo>
                      <a:lnTo>
                        <a:pt x="91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65"/>
                <p:cNvSpPr/>
                <p:nvPr/>
              </p:nvSpPr>
              <p:spPr>
                <a:xfrm>
                  <a:off x="5054100" y="4019500"/>
                  <a:ext cx="147900" cy="147925"/>
                </a:xfrm>
                <a:custGeom>
                  <a:avLst/>
                  <a:gdLst/>
                  <a:ahLst/>
                  <a:cxnLst/>
                  <a:rect l="l" t="t" r="r" b="b"/>
                  <a:pathLst>
                    <a:path w="5916" h="5917" extrusionOk="0">
                      <a:moveTo>
                        <a:pt x="2958" y="1"/>
                      </a:moveTo>
                      <a:cubicBezTo>
                        <a:pt x="1307" y="35"/>
                        <a:pt x="0" y="1342"/>
                        <a:pt x="0" y="2993"/>
                      </a:cubicBezTo>
                      <a:cubicBezTo>
                        <a:pt x="0" y="4609"/>
                        <a:pt x="1342" y="5916"/>
                        <a:pt x="2958" y="5916"/>
                      </a:cubicBezTo>
                      <a:cubicBezTo>
                        <a:pt x="4609" y="5916"/>
                        <a:pt x="5916" y="4575"/>
                        <a:pt x="5916" y="2958"/>
                      </a:cubicBezTo>
                      <a:cubicBezTo>
                        <a:pt x="5881" y="1308"/>
                        <a:pt x="4574" y="1"/>
                        <a:pt x="29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65"/>
                <p:cNvSpPr/>
                <p:nvPr/>
              </p:nvSpPr>
              <p:spPr>
                <a:xfrm>
                  <a:off x="5069575" y="4049600"/>
                  <a:ext cx="58500" cy="87725"/>
                </a:xfrm>
                <a:custGeom>
                  <a:avLst/>
                  <a:gdLst/>
                  <a:ahLst/>
                  <a:cxnLst/>
                  <a:rect l="l" t="t" r="r" b="b"/>
                  <a:pathLst>
                    <a:path w="2340" h="3509" fill="none" extrusionOk="0">
                      <a:moveTo>
                        <a:pt x="2339" y="3508"/>
                      </a:moveTo>
                      <a:cubicBezTo>
                        <a:pt x="0" y="3508"/>
                        <a:pt x="0" y="0"/>
                        <a:pt x="2339" y="0"/>
                      </a:cubicBezTo>
                    </a:path>
                  </a:pathLst>
                </a:custGeom>
                <a:noFill/>
                <a:ln w="285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65"/>
                <p:cNvSpPr/>
                <p:nvPr/>
              </p:nvSpPr>
              <p:spPr>
                <a:xfrm>
                  <a:off x="5188225" y="3740925"/>
                  <a:ext cx="449700" cy="184875"/>
                </a:xfrm>
                <a:custGeom>
                  <a:avLst/>
                  <a:gdLst/>
                  <a:ahLst/>
                  <a:cxnLst/>
                  <a:rect l="l" t="t" r="r" b="b"/>
                  <a:pathLst>
                    <a:path w="17988" h="7395" extrusionOk="0">
                      <a:moveTo>
                        <a:pt x="17953" y="1"/>
                      </a:moveTo>
                      <a:lnTo>
                        <a:pt x="4196" y="104"/>
                      </a:lnTo>
                      <a:cubicBezTo>
                        <a:pt x="1892" y="138"/>
                        <a:pt x="0" y="2030"/>
                        <a:pt x="35" y="4368"/>
                      </a:cubicBezTo>
                      <a:lnTo>
                        <a:pt x="69" y="7395"/>
                      </a:lnTo>
                      <a:lnTo>
                        <a:pt x="11866" y="7292"/>
                      </a:lnTo>
                      <a:cubicBezTo>
                        <a:pt x="15270" y="7257"/>
                        <a:pt x="17987" y="4506"/>
                        <a:pt x="17987" y="1101"/>
                      </a:cubicBezTo>
                      <a:lnTo>
                        <a:pt x="179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65"/>
                <p:cNvSpPr/>
                <p:nvPr/>
              </p:nvSpPr>
              <p:spPr>
                <a:xfrm>
                  <a:off x="5223475" y="3625725"/>
                  <a:ext cx="361150" cy="255375"/>
                </a:xfrm>
                <a:custGeom>
                  <a:avLst/>
                  <a:gdLst/>
                  <a:ahLst/>
                  <a:cxnLst/>
                  <a:rect l="l" t="t" r="r" b="b"/>
                  <a:pathLst>
                    <a:path w="14446" h="10215" extrusionOk="0">
                      <a:moveTo>
                        <a:pt x="13276" y="0"/>
                      </a:moveTo>
                      <a:lnTo>
                        <a:pt x="2202" y="4506"/>
                      </a:lnTo>
                      <a:cubicBezTo>
                        <a:pt x="723" y="5090"/>
                        <a:pt x="1" y="6810"/>
                        <a:pt x="620" y="8289"/>
                      </a:cubicBezTo>
                      <a:lnTo>
                        <a:pt x="1411" y="10215"/>
                      </a:lnTo>
                      <a:lnTo>
                        <a:pt x="11247" y="6225"/>
                      </a:lnTo>
                      <a:cubicBezTo>
                        <a:pt x="13413" y="5331"/>
                        <a:pt x="14445" y="2855"/>
                        <a:pt x="13551" y="688"/>
                      </a:cubicBezTo>
                      <a:lnTo>
                        <a:pt x="132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65"/>
                <p:cNvSpPr/>
                <p:nvPr/>
              </p:nvSpPr>
              <p:spPr>
                <a:xfrm>
                  <a:off x="5314625" y="4017775"/>
                  <a:ext cx="34400" cy="141050"/>
                </a:xfrm>
                <a:custGeom>
                  <a:avLst/>
                  <a:gdLst/>
                  <a:ahLst/>
                  <a:cxnLst/>
                  <a:rect l="l" t="t" r="r" b="b"/>
                  <a:pathLst>
                    <a:path w="1376" h="5642" fill="none" extrusionOk="0">
                      <a:moveTo>
                        <a:pt x="1101" y="1"/>
                      </a:moveTo>
                      <a:lnTo>
                        <a:pt x="1376" y="4885"/>
                      </a:lnTo>
                      <a:lnTo>
                        <a:pt x="0" y="5641"/>
                      </a:lnTo>
                    </a:path>
                  </a:pathLst>
                </a:custGeom>
                <a:noFill/>
                <a:ln w="285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65"/>
                <p:cNvSpPr/>
                <p:nvPr/>
              </p:nvSpPr>
              <p:spPr>
                <a:xfrm>
                  <a:off x="5316325" y="4231025"/>
                  <a:ext cx="34425" cy="21500"/>
                </a:xfrm>
                <a:custGeom>
                  <a:avLst/>
                  <a:gdLst/>
                  <a:ahLst/>
                  <a:cxnLst/>
                  <a:rect l="l" t="t" r="r" b="b"/>
                  <a:pathLst>
                    <a:path w="1377" h="860" fill="none" extrusionOk="0">
                      <a:moveTo>
                        <a:pt x="1" y="860"/>
                      </a:moveTo>
                      <a:cubicBezTo>
                        <a:pt x="1" y="860"/>
                        <a:pt x="551" y="0"/>
                        <a:pt x="1376" y="69"/>
                      </a:cubicBezTo>
                    </a:path>
                  </a:pathLst>
                </a:custGeom>
                <a:noFill/>
                <a:ln w="28575" cap="rnd"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65"/>
                <p:cNvSpPr/>
                <p:nvPr/>
              </p:nvSpPr>
              <p:spPr>
                <a:xfrm>
                  <a:off x="5393725" y="4020375"/>
                  <a:ext cx="86000" cy="86000"/>
                </a:xfrm>
                <a:custGeom>
                  <a:avLst/>
                  <a:gdLst/>
                  <a:ahLst/>
                  <a:cxnLst/>
                  <a:rect l="l" t="t" r="r" b="b"/>
                  <a:pathLst>
                    <a:path w="3440" h="3440" extrusionOk="0">
                      <a:moveTo>
                        <a:pt x="1720" y="0"/>
                      </a:moveTo>
                      <a:cubicBezTo>
                        <a:pt x="757" y="0"/>
                        <a:pt x="0" y="757"/>
                        <a:pt x="0" y="1720"/>
                      </a:cubicBezTo>
                      <a:cubicBezTo>
                        <a:pt x="0" y="2648"/>
                        <a:pt x="757" y="3439"/>
                        <a:pt x="1720" y="3439"/>
                      </a:cubicBezTo>
                      <a:cubicBezTo>
                        <a:pt x="2648" y="3439"/>
                        <a:pt x="3439" y="2648"/>
                        <a:pt x="3439" y="1720"/>
                      </a:cubicBezTo>
                      <a:cubicBezTo>
                        <a:pt x="3439" y="757"/>
                        <a:pt x="2648" y="0"/>
                        <a:pt x="17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65"/>
                <p:cNvSpPr/>
                <p:nvPr/>
              </p:nvSpPr>
              <p:spPr>
                <a:xfrm>
                  <a:off x="5393725" y="4051325"/>
                  <a:ext cx="86000" cy="23225"/>
                </a:xfrm>
                <a:custGeom>
                  <a:avLst/>
                  <a:gdLst/>
                  <a:ahLst/>
                  <a:cxnLst/>
                  <a:rect l="l" t="t" r="r" b="b"/>
                  <a:pathLst>
                    <a:path w="3440" h="929" extrusionOk="0">
                      <a:moveTo>
                        <a:pt x="69" y="0"/>
                      </a:moveTo>
                      <a:cubicBezTo>
                        <a:pt x="34" y="138"/>
                        <a:pt x="34" y="275"/>
                        <a:pt x="0" y="413"/>
                      </a:cubicBezTo>
                      <a:cubicBezTo>
                        <a:pt x="0" y="585"/>
                        <a:pt x="34" y="757"/>
                        <a:pt x="69" y="929"/>
                      </a:cubicBezTo>
                      <a:cubicBezTo>
                        <a:pt x="550" y="654"/>
                        <a:pt x="1066" y="516"/>
                        <a:pt x="1651" y="482"/>
                      </a:cubicBezTo>
                      <a:cubicBezTo>
                        <a:pt x="2236" y="516"/>
                        <a:pt x="2820" y="654"/>
                        <a:pt x="3370" y="929"/>
                      </a:cubicBezTo>
                      <a:cubicBezTo>
                        <a:pt x="3439" y="619"/>
                        <a:pt x="3439" y="310"/>
                        <a:pt x="33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65"/>
                <p:cNvSpPr/>
                <p:nvPr/>
              </p:nvSpPr>
              <p:spPr>
                <a:xfrm>
                  <a:off x="5411775" y="4051325"/>
                  <a:ext cx="39575" cy="15500"/>
                </a:xfrm>
                <a:custGeom>
                  <a:avLst/>
                  <a:gdLst/>
                  <a:ahLst/>
                  <a:cxnLst/>
                  <a:rect l="l" t="t" r="r" b="b"/>
                  <a:pathLst>
                    <a:path w="1583" h="620" extrusionOk="0">
                      <a:moveTo>
                        <a:pt x="69" y="0"/>
                      </a:moveTo>
                      <a:cubicBezTo>
                        <a:pt x="35" y="172"/>
                        <a:pt x="0" y="310"/>
                        <a:pt x="35" y="482"/>
                      </a:cubicBezTo>
                      <a:cubicBezTo>
                        <a:pt x="35" y="516"/>
                        <a:pt x="35" y="585"/>
                        <a:pt x="69" y="619"/>
                      </a:cubicBezTo>
                      <a:cubicBezTo>
                        <a:pt x="344" y="516"/>
                        <a:pt x="619" y="482"/>
                        <a:pt x="929" y="482"/>
                      </a:cubicBezTo>
                      <a:cubicBezTo>
                        <a:pt x="1135" y="482"/>
                        <a:pt x="1342" y="516"/>
                        <a:pt x="1582" y="550"/>
                      </a:cubicBezTo>
                      <a:cubicBezTo>
                        <a:pt x="1582" y="447"/>
                        <a:pt x="1582" y="379"/>
                        <a:pt x="1582" y="275"/>
                      </a:cubicBezTo>
                      <a:cubicBezTo>
                        <a:pt x="1548" y="172"/>
                        <a:pt x="1548" y="103"/>
                        <a:pt x="1514" y="0"/>
                      </a:cubicBezTo>
                      <a:close/>
                    </a:path>
                  </a:pathLst>
                </a:custGeom>
                <a:solidFill>
                  <a:srgbClr val="2A1C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65"/>
                <p:cNvSpPr/>
                <p:nvPr/>
              </p:nvSpPr>
              <p:spPr>
                <a:xfrm>
                  <a:off x="5373075" y="3986875"/>
                  <a:ext cx="122125" cy="49975"/>
                </a:xfrm>
                <a:custGeom>
                  <a:avLst/>
                  <a:gdLst/>
                  <a:ahLst/>
                  <a:cxnLst/>
                  <a:rect l="l" t="t" r="r" b="b"/>
                  <a:pathLst>
                    <a:path w="4885" h="1999" extrusionOk="0">
                      <a:moveTo>
                        <a:pt x="836" y="0"/>
                      </a:moveTo>
                      <a:cubicBezTo>
                        <a:pt x="535" y="0"/>
                        <a:pt x="255" y="160"/>
                        <a:pt x="104" y="412"/>
                      </a:cubicBezTo>
                      <a:cubicBezTo>
                        <a:pt x="1" y="618"/>
                        <a:pt x="1" y="824"/>
                        <a:pt x="104" y="996"/>
                      </a:cubicBezTo>
                      <a:cubicBezTo>
                        <a:pt x="173" y="1271"/>
                        <a:pt x="379" y="1443"/>
                        <a:pt x="654" y="1546"/>
                      </a:cubicBezTo>
                      <a:cubicBezTo>
                        <a:pt x="1067" y="1718"/>
                        <a:pt x="1548" y="1822"/>
                        <a:pt x="1995" y="1925"/>
                      </a:cubicBezTo>
                      <a:cubicBezTo>
                        <a:pt x="2347" y="1973"/>
                        <a:pt x="2698" y="1998"/>
                        <a:pt x="3049" y="1998"/>
                      </a:cubicBezTo>
                      <a:cubicBezTo>
                        <a:pt x="3454" y="1998"/>
                        <a:pt x="3860" y="1964"/>
                        <a:pt x="4265" y="1890"/>
                      </a:cubicBezTo>
                      <a:cubicBezTo>
                        <a:pt x="4472" y="1822"/>
                        <a:pt x="4678" y="1684"/>
                        <a:pt x="4781" y="1512"/>
                      </a:cubicBezTo>
                      <a:cubicBezTo>
                        <a:pt x="4884" y="1306"/>
                        <a:pt x="4884" y="1099"/>
                        <a:pt x="4816" y="893"/>
                      </a:cubicBezTo>
                      <a:cubicBezTo>
                        <a:pt x="4666" y="593"/>
                        <a:pt x="4360" y="398"/>
                        <a:pt x="4033" y="398"/>
                      </a:cubicBezTo>
                      <a:cubicBezTo>
                        <a:pt x="3985" y="398"/>
                        <a:pt x="3936" y="403"/>
                        <a:pt x="3887" y="412"/>
                      </a:cubicBezTo>
                      <a:cubicBezTo>
                        <a:pt x="3627" y="450"/>
                        <a:pt x="3367" y="470"/>
                        <a:pt x="3108" y="470"/>
                      </a:cubicBezTo>
                      <a:cubicBezTo>
                        <a:pt x="2444" y="470"/>
                        <a:pt x="1789" y="340"/>
                        <a:pt x="1170" y="68"/>
                      </a:cubicBezTo>
                      <a:cubicBezTo>
                        <a:pt x="1059" y="22"/>
                        <a:pt x="946" y="0"/>
                        <a:pt x="8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65"/>
                <p:cNvSpPr/>
                <p:nvPr/>
              </p:nvSpPr>
              <p:spPr>
                <a:xfrm>
                  <a:off x="5200250" y="4020375"/>
                  <a:ext cx="86025" cy="86000"/>
                </a:xfrm>
                <a:custGeom>
                  <a:avLst/>
                  <a:gdLst/>
                  <a:ahLst/>
                  <a:cxnLst/>
                  <a:rect l="l" t="t" r="r" b="b"/>
                  <a:pathLst>
                    <a:path w="3441" h="3440" extrusionOk="0">
                      <a:moveTo>
                        <a:pt x="1721" y="0"/>
                      </a:moveTo>
                      <a:cubicBezTo>
                        <a:pt x="792" y="0"/>
                        <a:pt x="1" y="757"/>
                        <a:pt x="1" y="1720"/>
                      </a:cubicBezTo>
                      <a:cubicBezTo>
                        <a:pt x="1" y="2648"/>
                        <a:pt x="792" y="3439"/>
                        <a:pt x="1721" y="3439"/>
                      </a:cubicBezTo>
                      <a:cubicBezTo>
                        <a:pt x="2683" y="3439"/>
                        <a:pt x="3440" y="2648"/>
                        <a:pt x="3440" y="1720"/>
                      </a:cubicBezTo>
                      <a:cubicBezTo>
                        <a:pt x="3440" y="757"/>
                        <a:pt x="2683" y="0"/>
                        <a:pt x="17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65"/>
                <p:cNvSpPr/>
                <p:nvPr/>
              </p:nvSpPr>
              <p:spPr>
                <a:xfrm>
                  <a:off x="5200250" y="4051325"/>
                  <a:ext cx="86025" cy="23225"/>
                </a:xfrm>
                <a:custGeom>
                  <a:avLst/>
                  <a:gdLst/>
                  <a:ahLst/>
                  <a:cxnLst/>
                  <a:rect l="l" t="t" r="r" b="b"/>
                  <a:pathLst>
                    <a:path w="3441" h="929" extrusionOk="0">
                      <a:moveTo>
                        <a:pt x="70" y="0"/>
                      </a:moveTo>
                      <a:cubicBezTo>
                        <a:pt x="1" y="310"/>
                        <a:pt x="1" y="619"/>
                        <a:pt x="70" y="929"/>
                      </a:cubicBezTo>
                      <a:cubicBezTo>
                        <a:pt x="620" y="654"/>
                        <a:pt x="1205" y="516"/>
                        <a:pt x="1824" y="482"/>
                      </a:cubicBezTo>
                      <a:cubicBezTo>
                        <a:pt x="2374" y="516"/>
                        <a:pt x="2890" y="654"/>
                        <a:pt x="3406" y="929"/>
                      </a:cubicBezTo>
                      <a:cubicBezTo>
                        <a:pt x="3406" y="757"/>
                        <a:pt x="3440" y="585"/>
                        <a:pt x="3440" y="413"/>
                      </a:cubicBezTo>
                      <a:cubicBezTo>
                        <a:pt x="3440" y="275"/>
                        <a:pt x="3406" y="138"/>
                        <a:pt x="3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65"/>
                <p:cNvSpPr/>
                <p:nvPr/>
              </p:nvSpPr>
              <p:spPr>
                <a:xfrm>
                  <a:off x="5228625" y="4051325"/>
                  <a:ext cx="39575" cy="15500"/>
                </a:xfrm>
                <a:custGeom>
                  <a:avLst/>
                  <a:gdLst/>
                  <a:ahLst/>
                  <a:cxnLst/>
                  <a:rect l="l" t="t" r="r" b="b"/>
                  <a:pathLst>
                    <a:path w="1583" h="620" extrusionOk="0">
                      <a:moveTo>
                        <a:pt x="70" y="0"/>
                      </a:moveTo>
                      <a:cubicBezTo>
                        <a:pt x="35" y="103"/>
                        <a:pt x="35" y="172"/>
                        <a:pt x="1" y="275"/>
                      </a:cubicBezTo>
                      <a:cubicBezTo>
                        <a:pt x="1" y="379"/>
                        <a:pt x="1" y="447"/>
                        <a:pt x="1" y="550"/>
                      </a:cubicBezTo>
                      <a:cubicBezTo>
                        <a:pt x="242" y="516"/>
                        <a:pt x="448" y="482"/>
                        <a:pt x="689" y="482"/>
                      </a:cubicBezTo>
                      <a:cubicBezTo>
                        <a:pt x="964" y="482"/>
                        <a:pt x="1273" y="516"/>
                        <a:pt x="1548" y="619"/>
                      </a:cubicBezTo>
                      <a:cubicBezTo>
                        <a:pt x="1548" y="585"/>
                        <a:pt x="1548" y="516"/>
                        <a:pt x="1583" y="482"/>
                      </a:cubicBezTo>
                      <a:cubicBezTo>
                        <a:pt x="1583" y="310"/>
                        <a:pt x="1548" y="172"/>
                        <a:pt x="1514" y="0"/>
                      </a:cubicBezTo>
                      <a:close/>
                    </a:path>
                  </a:pathLst>
                </a:custGeom>
                <a:solidFill>
                  <a:srgbClr val="2A1C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65"/>
                <p:cNvSpPr/>
                <p:nvPr/>
              </p:nvSpPr>
              <p:spPr>
                <a:xfrm>
                  <a:off x="5184775" y="3986875"/>
                  <a:ext cx="122125" cy="49850"/>
                </a:xfrm>
                <a:custGeom>
                  <a:avLst/>
                  <a:gdLst/>
                  <a:ahLst/>
                  <a:cxnLst/>
                  <a:rect l="l" t="t" r="r" b="b"/>
                  <a:pathLst>
                    <a:path w="4885" h="1994" extrusionOk="0">
                      <a:moveTo>
                        <a:pt x="4050" y="0"/>
                      </a:moveTo>
                      <a:cubicBezTo>
                        <a:pt x="3939" y="0"/>
                        <a:pt x="3826" y="22"/>
                        <a:pt x="3715" y="68"/>
                      </a:cubicBezTo>
                      <a:cubicBezTo>
                        <a:pt x="3096" y="340"/>
                        <a:pt x="2442" y="470"/>
                        <a:pt x="1790" y="470"/>
                      </a:cubicBezTo>
                      <a:cubicBezTo>
                        <a:pt x="1536" y="470"/>
                        <a:pt x="1283" y="450"/>
                        <a:pt x="1033" y="412"/>
                      </a:cubicBezTo>
                      <a:cubicBezTo>
                        <a:pt x="979" y="403"/>
                        <a:pt x="927" y="398"/>
                        <a:pt x="875" y="398"/>
                      </a:cubicBezTo>
                      <a:cubicBezTo>
                        <a:pt x="526" y="398"/>
                        <a:pt x="224" y="593"/>
                        <a:pt x="104" y="893"/>
                      </a:cubicBezTo>
                      <a:cubicBezTo>
                        <a:pt x="1" y="1099"/>
                        <a:pt x="35" y="1306"/>
                        <a:pt x="104" y="1512"/>
                      </a:cubicBezTo>
                      <a:cubicBezTo>
                        <a:pt x="242" y="1684"/>
                        <a:pt x="414" y="1822"/>
                        <a:pt x="654" y="1890"/>
                      </a:cubicBezTo>
                      <a:cubicBezTo>
                        <a:pt x="1015" y="1959"/>
                        <a:pt x="1385" y="1994"/>
                        <a:pt x="1759" y="1994"/>
                      </a:cubicBezTo>
                      <a:cubicBezTo>
                        <a:pt x="2133" y="1994"/>
                        <a:pt x="2511" y="1959"/>
                        <a:pt x="2890" y="1890"/>
                      </a:cubicBezTo>
                      <a:cubicBezTo>
                        <a:pt x="3371" y="1822"/>
                        <a:pt x="3818" y="1718"/>
                        <a:pt x="4265" y="1546"/>
                      </a:cubicBezTo>
                      <a:cubicBezTo>
                        <a:pt x="4506" y="1443"/>
                        <a:pt x="4713" y="1237"/>
                        <a:pt x="4816" y="996"/>
                      </a:cubicBezTo>
                      <a:cubicBezTo>
                        <a:pt x="4885" y="824"/>
                        <a:pt x="4885" y="618"/>
                        <a:pt x="4816" y="412"/>
                      </a:cubicBezTo>
                      <a:cubicBezTo>
                        <a:pt x="4639" y="160"/>
                        <a:pt x="4353" y="0"/>
                        <a:pt x="40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2" name="Google Shape;1202;p65"/>
              <p:cNvSpPr/>
              <p:nvPr/>
            </p:nvSpPr>
            <p:spPr>
              <a:xfrm>
                <a:off x="5948375" y="3738575"/>
                <a:ext cx="33325" cy="595300"/>
              </a:xfrm>
              <a:custGeom>
                <a:avLst/>
                <a:gdLst/>
                <a:ahLst/>
                <a:cxnLst/>
                <a:rect l="l" t="t" r="r" b="b"/>
                <a:pathLst>
                  <a:path w="1333" h="23812" extrusionOk="0">
                    <a:moveTo>
                      <a:pt x="0" y="23812"/>
                    </a:moveTo>
                    <a:cubicBezTo>
                      <a:pt x="64" y="21240"/>
                      <a:pt x="159" y="12351"/>
                      <a:pt x="381" y="8382"/>
                    </a:cubicBezTo>
                    <a:cubicBezTo>
                      <a:pt x="603" y="4413"/>
                      <a:pt x="1174" y="1397"/>
                      <a:pt x="1333" y="0"/>
                    </a:cubicBezTo>
                  </a:path>
                </a:pathLst>
              </a:custGeom>
              <a:noFill/>
              <a:ln w="28575" cap="flat" cmpd="sng">
                <a:solidFill>
                  <a:schemeClr val="lt2"/>
                </a:solidFill>
                <a:prstDash val="solid"/>
                <a:round/>
                <a:headEnd type="none" w="med" len="med"/>
                <a:tailEnd type="none" w="med" len="med"/>
              </a:ln>
            </p:spPr>
          </p:sp>
          <p:sp>
            <p:nvSpPr>
              <p:cNvPr id="1203" name="Google Shape;1203;p65"/>
              <p:cNvSpPr/>
              <p:nvPr/>
            </p:nvSpPr>
            <p:spPr>
              <a:xfrm>
                <a:off x="7610475" y="3762375"/>
                <a:ext cx="57150" cy="571500"/>
              </a:xfrm>
              <a:custGeom>
                <a:avLst/>
                <a:gdLst/>
                <a:ahLst/>
                <a:cxnLst/>
                <a:rect l="l" t="t" r="r" b="b"/>
                <a:pathLst>
                  <a:path w="2286" h="22860" extrusionOk="0">
                    <a:moveTo>
                      <a:pt x="2286" y="22860"/>
                    </a:moveTo>
                    <a:cubicBezTo>
                      <a:pt x="2032" y="20288"/>
                      <a:pt x="1143" y="11240"/>
                      <a:pt x="762" y="7430"/>
                    </a:cubicBezTo>
                    <a:cubicBezTo>
                      <a:pt x="381" y="3620"/>
                      <a:pt x="127" y="1238"/>
                      <a:pt x="0" y="0"/>
                    </a:cubicBezTo>
                  </a:path>
                </a:pathLst>
              </a:custGeom>
              <a:noFill/>
              <a:ln w="28575" cap="flat" cmpd="sng">
                <a:solidFill>
                  <a:schemeClr val="lt2"/>
                </a:solidFill>
                <a:prstDash val="solid"/>
                <a:round/>
                <a:headEnd type="none" w="med" len="med"/>
                <a:tailEnd type="none" w="med" len="med"/>
              </a:ln>
            </p:spPr>
          </p:sp>
        </p:grpSp>
      </p:grpSp>
      <p:grpSp>
        <p:nvGrpSpPr>
          <p:cNvPr id="2" name="Google Shape;4695;p119">
            <a:extLst>
              <a:ext uri="{FF2B5EF4-FFF2-40B4-BE49-F238E27FC236}">
                <a16:creationId xmlns:a16="http://schemas.microsoft.com/office/drawing/2014/main" id="{4CD45FB2-59BC-A7A6-1C75-EF634ECA81F9}"/>
              </a:ext>
            </a:extLst>
          </p:cNvPr>
          <p:cNvGrpSpPr/>
          <p:nvPr/>
        </p:nvGrpSpPr>
        <p:grpSpPr>
          <a:xfrm>
            <a:off x="233273" y="3060666"/>
            <a:ext cx="530960" cy="523220"/>
            <a:chOff x="713272" y="1341579"/>
            <a:chExt cx="382139" cy="379601"/>
          </a:xfrm>
        </p:grpSpPr>
        <p:sp>
          <p:nvSpPr>
            <p:cNvPr id="3" name="Google Shape;4696;p119">
              <a:extLst>
                <a:ext uri="{FF2B5EF4-FFF2-40B4-BE49-F238E27FC236}">
                  <a16:creationId xmlns:a16="http://schemas.microsoft.com/office/drawing/2014/main" id="{1C532DE4-8D42-E7C8-CD0C-8E2A09BDB59C}"/>
                </a:ext>
              </a:extLst>
            </p:cNvPr>
            <p:cNvSpPr/>
            <p:nvPr/>
          </p:nvSpPr>
          <p:spPr>
            <a:xfrm>
              <a:off x="972768" y="1342637"/>
              <a:ext cx="122643" cy="120739"/>
            </a:xfrm>
            <a:custGeom>
              <a:avLst/>
              <a:gdLst/>
              <a:ahLst/>
              <a:cxnLst/>
              <a:rect l="l" t="t" r="r" b="b"/>
              <a:pathLst>
                <a:path w="3478" h="3424" extrusionOk="0">
                  <a:moveTo>
                    <a:pt x="1060" y="1"/>
                  </a:moveTo>
                  <a:cubicBezTo>
                    <a:pt x="977" y="1"/>
                    <a:pt x="894" y="30"/>
                    <a:pt x="834" y="90"/>
                  </a:cubicBezTo>
                  <a:cubicBezTo>
                    <a:pt x="715" y="209"/>
                    <a:pt x="715" y="399"/>
                    <a:pt x="834" y="542"/>
                  </a:cubicBezTo>
                  <a:lnTo>
                    <a:pt x="1620" y="1328"/>
                  </a:lnTo>
                  <a:lnTo>
                    <a:pt x="1" y="2971"/>
                  </a:lnTo>
                  <a:lnTo>
                    <a:pt x="429" y="3424"/>
                  </a:lnTo>
                  <a:lnTo>
                    <a:pt x="2072" y="1781"/>
                  </a:lnTo>
                  <a:lnTo>
                    <a:pt x="2882" y="2590"/>
                  </a:lnTo>
                  <a:cubicBezTo>
                    <a:pt x="2930" y="2638"/>
                    <a:pt x="3025" y="2662"/>
                    <a:pt x="3096" y="2662"/>
                  </a:cubicBezTo>
                  <a:cubicBezTo>
                    <a:pt x="3168" y="2662"/>
                    <a:pt x="3239" y="2638"/>
                    <a:pt x="3287" y="2590"/>
                  </a:cubicBezTo>
                  <a:cubicBezTo>
                    <a:pt x="3478" y="2471"/>
                    <a:pt x="3478" y="2257"/>
                    <a:pt x="3335" y="2138"/>
                  </a:cubicBezTo>
                  <a:lnTo>
                    <a:pt x="1287" y="90"/>
                  </a:lnTo>
                  <a:cubicBezTo>
                    <a:pt x="1227" y="30"/>
                    <a:pt x="1144" y="1"/>
                    <a:pt x="10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697;p119">
              <a:extLst>
                <a:ext uri="{FF2B5EF4-FFF2-40B4-BE49-F238E27FC236}">
                  <a16:creationId xmlns:a16="http://schemas.microsoft.com/office/drawing/2014/main" id="{E995FBDC-0690-506C-BA42-0794F5ED3B93}"/>
                </a:ext>
              </a:extLst>
            </p:cNvPr>
            <p:cNvSpPr/>
            <p:nvPr/>
          </p:nvSpPr>
          <p:spPr>
            <a:xfrm>
              <a:off x="981161" y="1381073"/>
              <a:ext cx="111747" cy="80645"/>
            </a:xfrm>
            <a:custGeom>
              <a:avLst/>
              <a:gdLst/>
              <a:ahLst/>
              <a:cxnLst/>
              <a:rect l="l" t="t" r="r" b="b"/>
              <a:pathLst>
                <a:path w="3169" h="2287" extrusionOk="0">
                  <a:moveTo>
                    <a:pt x="2073" y="0"/>
                  </a:moveTo>
                  <a:lnTo>
                    <a:pt x="1" y="2096"/>
                  </a:lnTo>
                  <a:lnTo>
                    <a:pt x="191" y="2286"/>
                  </a:lnTo>
                  <a:lnTo>
                    <a:pt x="1834" y="667"/>
                  </a:lnTo>
                  <a:lnTo>
                    <a:pt x="2644" y="1453"/>
                  </a:lnTo>
                  <a:cubicBezTo>
                    <a:pt x="2692" y="1524"/>
                    <a:pt x="2787" y="1548"/>
                    <a:pt x="2858" y="1548"/>
                  </a:cubicBezTo>
                  <a:cubicBezTo>
                    <a:pt x="2930" y="1548"/>
                    <a:pt x="3001" y="1524"/>
                    <a:pt x="3049" y="1453"/>
                  </a:cubicBezTo>
                  <a:cubicBezTo>
                    <a:pt x="3168" y="1334"/>
                    <a:pt x="3168" y="1143"/>
                    <a:pt x="3049" y="1024"/>
                  </a:cubicBezTo>
                  <a:lnTo>
                    <a:pt x="20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698;p119">
              <a:extLst>
                <a:ext uri="{FF2B5EF4-FFF2-40B4-BE49-F238E27FC236}">
                  <a16:creationId xmlns:a16="http://schemas.microsoft.com/office/drawing/2014/main" id="{572B3741-6271-39B2-40D1-BF58E2623056}"/>
                </a:ext>
              </a:extLst>
            </p:cNvPr>
            <p:cNvSpPr/>
            <p:nvPr/>
          </p:nvSpPr>
          <p:spPr>
            <a:xfrm>
              <a:off x="713272" y="1650831"/>
              <a:ext cx="72253" cy="70349"/>
            </a:xfrm>
            <a:custGeom>
              <a:avLst/>
              <a:gdLst/>
              <a:ahLst/>
              <a:cxnLst/>
              <a:rect l="l" t="t" r="r" b="b"/>
              <a:pathLst>
                <a:path w="2049" h="1995" extrusionOk="0">
                  <a:moveTo>
                    <a:pt x="1716" y="0"/>
                  </a:moveTo>
                  <a:cubicBezTo>
                    <a:pt x="1638" y="0"/>
                    <a:pt x="1561" y="30"/>
                    <a:pt x="1501" y="90"/>
                  </a:cubicBezTo>
                  <a:lnTo>
                    <a:pt x="120" y="1471"/>
                  </a:lnTo>
                  <a:cubicBezTo>
                    <a:pt x="1" y="1590"/>
                    <a:pt x="1" y="1781"/>
                    <a:pt x="120" y="1923"/>
                  </a:cubicBezTo>
                  <a:cubicBezTo>
                    <a:pt x="191" y="1971"/>
                    <a:pt x="263" y="1995"/>
                    <a:pt x="334" y="1995"/>
                  </a:cubicBezTo>
                  <a:cubicBezTo>
                    <a:pt x="430" y="1995"/>
                    <a:pt x="477" y="1971"/>
                    <a:pt x="549" y="1923"/>
                  </a:cubicBezTo>
                  <a:lnTo>
                    <a:pt x="1906" y="542"/>
                  </a:lnTo>
                  <a:cubicBezTo>
                    <a:pt x="2049" y="423"/>
                    <a:pt x="2049" y="209"/>
                    <a:pt x="1930" y="90"/>
                  </a:cubicBezTo>
                  <a:cubicBezTo>
                    <a:pt x="1870" y="30"/>
                    <a:pt x="1793" y="0"/>
                    <a:pt x="17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699;p119">
              <a:extLst>
                <a:ext uri="{FF2B5EF4-FFF2-40B4-BE49-F238E27FC236}">
                  <a16:creationId xmlns:a16="http://schemas.microsoft.com/office/drawing/2014/main" id="{F0A0BFE2-9FFD-BC53-8D1C-5C7A3A93E0E2}"/>
                </a:ext>
              </a:extLst>
            </p:cNvPr>
            <p:cNvSpPr/>
            <p:nvPr/>
          </p:nvSpPr>
          <p:spPr>
            <a:xfrm>
              <a:off x="717468" y="1653970"/>
              <a:ext cx="67246" cy="67210"/>
            </a:xfrm>
            <a:custGeom>
              <a:avLst/>
              <a:gdLst/>
              <a:ahLst/>
              <a:cxnLst/>
              <a:rect l="l" t="t" r="r" b="b"/>
              <a:pathLst>
                <a:path w="1907" h="1906" extrusionOk="0">
                  <a:moveTo>
                    <a:pt x="1787" y="1"/>
                  </a:moveTo>
                  <a:lnTo>
                    <a:pt x="1" y="1834"/>
                  </a:lnTo>
                  <a:cubicBezTo>
                    <a:pt x="72" y="1882"/>
                    <a:pt x="144" y="1906"/>
                    <a:pt x="215" y="1906"/>
                  </a:cubicBezTo>
                  <a:cubicBezTo>
                    <a:pt x="311" y="1906"/>
                    <a:pt x="358" y="1882"/>
                    <a:pt x="430" y="1834"/>
                  </a:cubicBezTo>
                  <a:lnTo>
                    <a:pt x="1787" y="453"/>
                  </a:lnTo>
                  <a:cubicBezTo>
                    <a:pt x="1906" y="334"/>
                    <a:pt x="1906" y="120"/>
                    <a:pt x="17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700;p119">
              <a:extLst>
                <a:ext uri="{FF2B5EF4-FFF2-40B4-BE49-F238E27FC236}">
                  <a16:creationId xmlns:a16="http://schemas.microsoft.com/office/drawing/2014/main" id="{5694099C-E060-4425-446B-9D5624D4CE6B}"/>
                </a:ext>
              </a:extLst>
            </p:cNvPr>
            <p:cNvSpPr/>
            <p:nvPr/>
          </p:nvSpPr>
          <p:spPr>
            <a:xfrm>
              <a:off x="750227" y="1598749"/>
              <a:ext cx="89073" cy="87169"/>
            </a:xfrm>
            <a:custGeom>
              <a:avLst/>
              <a:gdLst/>
              <a:ahLst/>
              <a:cxnLst/>
              <a:rect l="l" t="t" r="r" b="b"/>
              <a:pathLst>
                <a:path w="2526" h="2472" extrusionOk="0">
                  <a:moveTo>
                    <a:pt x="1346" y="1"/>
                  </a:moveTo>
                  <a:cubicBezTo>
                    <a:pt x="1263" y="1"/>
                    <a:pt x="1180" y="31"/>
                    <a:pt x="1120" y="90"/>
                  </a:cubicBezTo>
                  <a:lnTo>
                    <a:pt x="120" y="1090"/>
                  </a:lnTo>
                  <a:cubicBezTo>
                    <a:pt x="1" y="1210"/>
                    <a:pt x="1" y="1424"/>
                    <a:pt x="120" y="1543"/>
                  </a:cubicBezTo>
                  <a:lnTo>
                    <a:pt x="953" y="2376"/>
                  </a:lnTo>
                  <a:cubicBezTo>
                    <a:pt x="1001" y="2448"/>
                    <a:pt x="1096" y="2472"/>
                    <a:pt x="1168" y="2472"/>
                  </a:cubicBezTo>
                  <a:cubicBezTo>
                    <a:pt x="1215" y="2472"/>
                    <a:pt x="1311" y="2448"/>
                    <a:pt x="1358" y="2376"/>
                  </a:cubicBezTo>
                  <a:lnTo>
                    <a:pt x="2382" y="1376"/>
                  </a:lnTo>
                  <a:cubicBezTo>
                    <a:pt x="2525" y="1210"/>
                    <a:pt x="2525" y="1043"/>
                    <a:pt x="2406" y="924"/>
                  </a:cubicBezTo>
                  <a:lnTo>
                    <a:pt x="1573" y="90"/>
                  </a:lnTo>
                  <a:cubicBezTo>
                    <a:pt x="1513" y="31"/>
                    <a:pt x="1430" y="1"/>
                    <a:pt x="1346" y="1"/>
                  </a:cubicBezTo>
                  <a:close/>
                </a:path>
              </a:pathLst>
            </a:custGeom>
            <a:solidFill>
              <a:srgbClr val="BA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701;p119">
              <a:extLst>
                <a:ext uri="{FF2B5EF4-FFF2-40B4-BE49-F238E27FC236}">
                  <a16:creationId xmlns:a16="http://schemas.microsoft.com/office/drawing/2014/main" id="{F5CCF8AA-CE2E-C635-A0AA-29C6DAB6A988}"/>
                </a:ext>
              </a:extLst>
            </p:cNvPr>
            <p:cNvSpPr/>
            <p:nvPr/>
          </p:nvSpPr>
          <p:spPr>
            <a:xfrm>
              <a:off x="767858" y="1615357"/>
              <a:ext cx="69749" cy="69714"/>
            </a:xfrm>
            <a:custGeom>
              <a:avLst/>
              <a:gdLst/>
              <a:ahLst/>
              <a:cxnLst/>
              <a:rect l="l" t="t" r="r" b="b"/>
              <a:pathLst>
                <a:path w="1978" h="1977" extrusionOk="0">
                  <a:moveTo>
                    <a:pt x="1454" y="0"/>
                  </a:moveTo>
                  <a:lnTo>
                    <a:pt x="1" y="1453"/>
                  </a:lnTo>
                  <a:lnTo>
                    <a:pt x="430" y="1882"/>
                  </a:lnTo>
                  <a:cubicBezTo>
                    <a:pt x="477" y="1929"/>
                    <a:pt x="572" y="1977"/>
                    <a:pt x="620" y="1977"/>
                  </a:cubicBezTo>
                  <a:cubicBezTo>
                    <a:pt x="691" y="1977"/>
                    <a:pt x="787" y="1929"/>
                    <a:pt x="834" y="1882"/>
                  </a:cubicBezTo>
                  <a:lnTo>
                    <a:pt x="1858" y="858"/>
                  </a:lnTo>
                  <a:cubicBezTo>
                    <a:pt x="1977" y="739"/>
                    <a:pt x="1977" y="548"/>
                    <a:pt x="1858" y="429"/>
                  </a:cubicBezTo>
                  <a:lnTo>
                    <a:pt x="1454" y="0"/>
                  </a:lnTo>
                  <a:close/>
                </a:path>
              </a:pathLst>
            </a:custGeom>
            <a:solidFill>
              <a:srgbClr val="9AD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702;p119">
              <a:extLst>
                <a:ext uri="{FF2B5EF4-FFF2-40B4-BE49-F238E27FC236}">
                  <a16:creationId xmlns:a16="http://schemas.microsoft.com/office/drawing/2014/main" id="{105B89CF-FD7C-527D-6E59-5DE9B78C934C}"/>
                </a:ext>
              </a:extLst>
            </p:cNvPr>
            <p:cNvSpPr/>
            <p:nvPr/>
          </p:nvSpPr>
          <p:spPr>
            <a:xfrm>
              <a:off x="1010570" y="1341579"/>
              <a:ext cx="35" cy="35"/>
            </a:xfrm>
            <a:custGeom>
              <a:avLst/>
              <a:gdLst/>
              <a:ahLst/>
              <a:cxnLst/>
              <a:rect l="l" t="t" r="r" b="b"/>
              <a:pathLst>
                <a:path w="1" h="1" extrusionOk="0">
                  <a:moveTo>
                    <a:pt x="0" y="1"/>
                  </a:moveTo>
                  <a:close/>
                </a:path>
              </a:pathLst>
            </a:custGeom>
            <a:solidFill>
              <a:srgbClr val="D0D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703;p119">
              <a:extLst>
                <a:ext uri="{FF2B5EF4-FFF2-40B4-BE49-F238E27FC236}">
                  <a16:creationId xmlns:a16="http://schemas.microsoft.com/office/drawing/2014/main" id="{1EFAD31B-0F0F-5F2D-A97F-2B8F7C912255}"/>
                </a:ext>
              </a:extLst>
            </p:cNvPr>
            <p:cNvSpPr/>
            <p:nvPr/>
          </p:nvSpPr>
          <p:spPr>
            <a:xfrm>
              <a:off x="786335" y="1418839"/>
              <a:ext cx="230123" cy="227831"/>
            </a:xfrm>
            <a:custGeom>
              <a:avLst/>
              <a:gdLst/>
              <a:ahLst/>
              <a:cxnLst/>
              <a:rect l="l" t="t" r="r" b="b"/>
              <a:pathLst>
                <a:path w="6526" h="6461" extrusionOk="0">
                  <a:moveTo>
                    <a:pt x="4502" y="1"/>
                  </a:moveTo>
                  <a:lnTo>
                    <a:pt x="287" y="4240"/>
                  </a:lnTo>
                  <a:cubicBezTo>
                    <a:pt x="1" y="4502"/>
                    <a:pt x="1" y="4930"/>
                    <a:pt x="287" y="5192"/>
                  </a:cubicBezTo>
                  <a:lnTo>
                    <a:pt x="1358" y="6264"/>
                  </a:lnTo>
                  <a:cubicBezTo>
                    <a:pt x="1489" y="6395"/>
                    <a:pt x="1656" y="6460"/>
                    <a:pt x="1826" y="6460"/>
                  </a:cubicBezTo>
                  <a:cubicBezTo>
                    <a:pt x="1995" y="6460"/>
                    <a:pt x="2168" y="6395"/>
                    <a:pt x="2311" y="6264"/>
                  </a:cubicBezTo>
                  <a:lnTo>
                    <a:pt x="6526" y="2025"/>
                  </a:lnTo>
                  <a:lnTo>
                    <a:pt x="45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704;p119">
              <a:extLst>
                <a:ext uri="{FF2B5EF4-FFF2-40B4-BE49-F238E27FC236}">
                  <a16:creationId xmlns:a16="http://schemas.microsoft.com/office/drawing/2014/main" id="{DF657EED-88F7-C536-9FD4-6B0877482725}"/>
                </a:ext>
              </a:extLst>
            </p:cNvPr>
            <p:cNvSpPr/>
            <p:nvPr/>
          </p:nvSpPr>
          <p:spPr>
            <a:xfrm>
              <a:off x="814898" y="1454948"/>
              <a:ext cx="201560" cy="191722"/>
            </a:xfrm>
            <a:custGeom>
              <a:avLst/>
              <a:gdLst/>
              <a:ahLst/>
              <a:cxnLst/>
              <a:rect l="l" t="t" r="r" b="b"/>
              <a:pathLst>
                <a:path w="5716" h="5437" extrusionOk="0">
                  <a:moveTo>
                    <a:pt x="4716" y="1"/>
                  </a:moveTo>
                  <a:lnTo>
                    <a:pt x="0" y="4692"/>
                  </a:lnTo>
                  <a:lnTo>
                    <a:pt x="548" y="5240"/>
                  </a:lnTo>
                  <a:cubicBezTo>
                    <a:pt x="679" y="5371"/>
                    <a:pt x="852" y="5436"/>
                    <a:pt x="1024" y="5436"/>
                  </a:cubicBezTo>
                  <a:cubicBezTo>
                    <a:pt x="1197" y="5436"/>
                    <a:pt x="1370" y="5371"/>
                    <a:pt x="1501" y="5240"/>
                  </a:cubicBezTo>
                  <a:lnTo>
                    <a:pt x="5716" y="1001"/>
                  </a:lnTo>
                  <a:lnTo>
                    <a:pt x="47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705;p119">
              <a:extLst>
                <a:ext uri="{FF2B5EF4-FFF2-40B4-BE49-F238E27FC236}">
                  <a16:creationId xmlns:a16="http://schemas.microsoft.com/office/drawing/2014/main" id="{7BFF453D-9130-DB19-2EF2-09BFB82555F3}"/>
                </a:ext>
              </a:extLst>
            </p:cNvPr>
            <p:cNvSpPr/>
            <p:nvPr/>
          </p:nvSpPr>
          <p:spPr>
            <a:xfrm>
              <a:off x="772900" y="1389677"/>
              <a:ext cx="274660" cy="267678"/>
            </a:xfrm>
            <a:custGeom>
              <a:avLst/>
              <a:gdLst/>
              <a:ahLst/>
              <a:cxnLst/>
              <a:rect l="l" t="t" r="r" b="b"/>
              <a:pathLst>
                <a:path w="7789" h="7591" extrusionOk="0">
                  <a:moveTo>
                    <a:pt x="4954" y="1256"/>
                  </a:moveTo>
                  <a:lnTo>
                    <a:pt x="6526" y="2828"/>
                  </a:lnTo>
                  <a:lnTo>
                    <a:pt x="6002" y="3328"/>
                  </a:lnTo>
                  <a:lnTo>
                    <a:pt x="5716" y="3066"/>
                  </a:lnTo>
                  <a:cubicBezTo>
                    <a:pt x="5657" y="3007"/>
                    <a:pt x="5579" y="2977"/>
                    <a:pt x="5502" y="2977"/>
                  </a:cubicBezTo>
                  <a:cubicBezTo>
                    <a:pt x="5424" y="2977"/>
                    <a:pt x="5347" y="3007"/>
                    <a:pt x="5288" y="3066"/>
                  </a:cubicBezTo>
                  <a:cubicBezTo>
                    <a:pt x="5168" y="3185"/>
                    <a:pt x="5168" y="3400"/>
                    <a:pt x="5288" y="3519"/>
                  </a:cubicBezTo>
                  <a:lnTo>
                    <a:pt x="5550" y="3781"/>
                  </a:lnTo>
                  <a:lnTo>
                    <a:pt x="5073" y="4257"/>
                  </a:lnTo>
                  <a:lnTo>
                    <a:pt x="4811" y="3995"/>
                  </a:lnTo>
                  <a:cubicBezTo>
                    <a:pt x="4752" y="3936"/>
                    <a:pt x="4668" y="3906"/>
                    <a:pt x="4585" y="3906"/>
                  </a:cubicBezTo>
                  <a:cubicBezTo>
                    <a:pt x="4502" y="3906"/>
                    <a:pt x="4418" y="3936"/>
                    <a:pt x="4359" y="3995"/>
                  </a:cubicBezTo>
                  <a:cubicBezTo>
                    <a:pt x="4240" y="4114"/>
                    <a:pt x="4240" y="4305"/>
                    <a:pt x="4359" y="4424"/>
                  </a:cubicBezTo>
                  <a:lnTo>
                    <a:pt x="4621" y="4709"/>
                  </a:lnTo>
                  <a:lnTo>
                    <a:pt x="4144" y="5186"/>
                  </a:lnTo>
                  <a:lnTo>
                    <a:pt x="3883" y="4900"/>
                  </a:lnTo>
                  <a:cubicBezTo>
                    <a:pt x="3823" y="4840"/>
                    <a:pt x="3740" y="4811"/>
                    <a:pt x="3656" y="4811"/>
                  </a:cubicBezTo>
                  <a:cubicBezTo>
                    <a:pt x="3573" y="4811"/>
                    <a:pt x="3490" y="4840"/>
                    <a:pt x="3430" y="4900"/>
                  </a:cubicBezTo>
                  <a:cubicBezTo>
                    <a:pt x="3311" y="5019"/>
                    <a:pt x="3311" y="5233"/>
                    <a:pt x="3430" y="5352"/>
                  </a:cubicBezTo>
                  <a:lnTo>
                    <a:pt x="3692" y="5614"/>
                  </a:lnTo>
                  <a:lnTo>
                    <a:pt x="3216" y="6091"/>
                  </a:lnTo>
                  <a:lnTo>
                    <a:pt x="2954" y="5829"/>
                  </a:lnTo>
                  <a:cubicBezTo>
                    <a:pt x="2894" y="5769"/>
                    <a:pt x="2811" y="5739"/>
                    <a:pt x="2728" y="5739"/>
                  </a:cubicBezTo>
                  <a:cubicBezTo>
                    <a:pt x="2644" y="5739"/>
                    <a:pt x="2561" y="5769"/>
                    <a:pt x="2501" y="5829"/>
                  </a:cubicBezTo>
                  <a:cubicBezTo>
                    <a:pt x="2382" y="5948"/>
                    <a:pt x="2382" y="6162"/>
                    <a:pt x="2501" y="6281"/>
                  </a:cubicBezTo>
                  <a:lnTo>
                    <a:pt x="2787" y="6543"/>
                  </a:lnTo>
                  <a:lnTo>
                    <a:pt x="2477" y="6853"/>
                  </a:lnTo>
                  <a:cubicBezTo>
                    <a:pt x="2430" y="6900"/>
                    <a:pt x="2335" y="6972"/>
                    <a:pt x="2239" y="6972"/>
                  </a:cubicBezTo>
                  <a:cubicBezTo>
                    <a:pt x="2144" y="6972"/>
                    <a:pt x="2073" y="6948"/>
                    <a:pt x="2001" y="6853"/>
                  </a:cubicBezTo>
                  <a:lnTo>
                    <a:pt x="930" y="5781"/>
                  </a:lnTo>
                  <a:cubicBezTo>
                    <a:pt x="787" y="5614"/>
                    <a:pt x="787" y="5424"/>
                    <a:pt x="930" y="5281"/>
                  </a:cubicBezTo>
                  <a:lnTo>
                    <a:pt x="4954" y="1256"/>
                  </a:lnTo>
                  <a:close/>
                  <a:moveTo>
                    <a:pt x="4371" y="0"/>
                  </a:moveTo>
                  <a:cubicBezTo>
                    <a:pt x="4287" y="0"/>
                    <a:pt x="4204" y="30"/>
                    <a:pt x="4144" y="89"/>
                  </a:cubicBezTo>
                  <a:cubicBezTo>
                    <a:pt x="4025" y="209"/>
                    <a:pt x="4025" y="423"/>
                    <a:pt x="4144" y="542"/>
                  </a:cubicBezTo>
                  <a:lnTo>
                    <a:pt x="4406" y="804"/>
                  </a:lnTo>
                  <a:lnTo>
                    <a:pt x="406" y="4829"/>
                  </a:lnTo>
                  <a:cubicBezTo>
                    <a:pt x="1" y="5210"/>
                    <a:pt x="1" y="5829"/>
                    <a:pt x="406" y="6234"/>
                  </a:cubicBezTo>
                  <a:lnTo>
                    <a:pt x="1477" y="7305"/>
                  </a:lnTo>
                  <a:cubicBezTo>
                    <a:pt x="1644" y="7472"/>
                    <a:pt x="1906" y="7591"/>
                    <a:pt x="2144" y="7591"/>
                  </a:cubicBezTo>
                  <a:cubicBezTo>
                    <a:pt x="2382" y="7591"/>
                    <a:pt x="2668" y="7496"/>
                    <a:pt x="2835" y="7305"/>
                  </a:cubicBezTo>
                  <a:lnTo>
                    <a:pt x="6859" y="3281"/>
                  </a:lnTo>
                  <a:lnTo>
                    <a:pt x="7121" y="3543"/>
                  </a:lnTo>
                  <a:cubicBezTo>
                    <a:pt x="7193" y="3614"/>
                    <a:pt x="7264" y="3638"/>
                    <a:pt x="7336" y="3638"/>
                  </a:cubicBezTo>
                  <a:cubicBezTo>
                    <a:pt x="7383" y="3638"/>
                    <a:pt x="7478" y="3614"/>
                    <a:pt x="7550" y="3543"/>
                  </a:cubicBezTo>
                  <a:cubicBezTo>
                    <a:pt x="7788" y="3447"/>
                    <a:pt x="7788" y="3257"/>
                    <a:pt x="7621" y="3138"/>
                  </a:cubicBezTo>
                  <a:lnTo>
                    <a:pt x="4597" y="89"/>
                  </a:lnTo>
                  <a:cubicBezTo>
                    <a:pt x="4537" y="30"/>
                    <a:pt x="4454" y="0"/>
                    <a:pt x="43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706;p119">
              <a:extLst>
                <a:ext uri="{FF2B5EF4-FFF2-40B4-BE49-F238E27FC236}">
                  <a16:creationId xmlns:a16="http://schemas.microsoft.com/office/drawing/2014/main" id="{CFD6FE7B-0737-ECC0-42F3-653DB575C2FC}"/>
                </a:ext>
              </a:extLst>
            </p:cNvPr>
            <p:cNvSpPr/>
            <p:nvPr/>
          </p:nvSpPr>
          <p:spPr>
            <a:xfrm>
              <a:off x="809009" y="1446556"/>
              <a:ext cx="236858" cy="209988"/>
            </a:xfrm>
            <a:custGeom>
              <a:avLst/>
              <a:gdLst/>
              <a:ahLst/>
              <a:cxnLst/>
              <a:rect l="l" t="t" r="r" b="b"/>
              <a:pathLst>
                <a:path w="6717" h="5955" extrusionOk="0">
                  <a:moveTo>
                    <a:pt x="5121" y="1"/>
                  </a:moveTo>
                  <a:lnTo>
                    <a:pt x="4668" y="453"/>
                  </a:lnTo>
                  <a:lnTo>
                    <a:pt x="5454" y="1215"/>
                  </a:lnTo>
                  <a:lnTo>
                    <a:pt x="4978" y="1691"/>
                  </a:lnTo>
                  <a:lnTo>
                    <a:pt x="4692" y="1429"/>
                  </a:lnTo>
                  <a:cubicBezTo>
                    <a:pt x="4633" y="1370"/>
                    <a:pt x="4555" y="1340"/>
                    <a:pt x="4478" y="1340"/>
                  </a:cubicBezTo>
                  <a:cubicBezTo>
                    <a:pt x="4400" y="1340"/>
                    <a:pt x="4323" y="1370"/>
                    <a:pt x="4264" y="1429"/>
                  </a:cubicBezTo>
                  <a:cubicBezTo>
                    <a:pt x="4144" y="1549"/>
                    <a:pt x="4144" y="1763"/>
                    <a:pt x="4264" y="1882"/>
                  </a:cubicBezTo>
                  <a:lnTo>
                    <a:pt x="4526" y="2144"/>
                  </a:lnTo>
                  <a:lnTo>
                    <a:pt x="4049" y="2620"/>
                  </a:lnTo>
                  <a:lnTo>
                    <a:pt x="3787" y="2358"/>
                  </a:lnTo>
                  <a:cubicBezTo>
                    <a:pt x="3728" y="2287"/>
                    <a:pt x="3644" y="2251"/>
                    <a:pt x="3561" y="2251"/>
                  </a:cubicBezTo>
                  <a:cubicBezTo>
                    <a:pt x="3478" y="2251"/>
                    <a:pt x="3394" y="2287"/>
                    <a:pt x="3335" y="2358"/>
                  </a:cubicBezTo>
                  <a:cubicBezTo>
                    <a:pt x="3216" y="2477"/>
                    <a:pt x="3216" y="2668"/>
                    <a:pt x="3335" y="2787"/>
                  </a:cubicBezTo>
                  <a:lnTo>
                    <a:pt x="3597" y="3073"/>
                  </a:lnTo>
                  <a:lnTo>
                    <a:pt x="3120" y="3549"/>
                  </a:lnTo>
                  <a:lnTo>
                    <a:pt x="2859" y="3263"/>
                  </a:lnTo>
                  <a:cubicBezTo>
                    <a:pt x="2799" y="3204"/>
                    <a:pt x="2716" y="3174"/>
                    <a:pt x="2632" y="3174"/>
                  </a:cubicBezTo>
                  <a:cubicBezTo>
                    <a:pt x="2549" y="3174"/>
                    <a:pt x="2466" y="3204"/>
                    <a:pt x="2406" y="3263"/>
                  </a:cubicBezTo>
                  <a:cubicBezTo>
                    <a:pt x="2287" y="3382"/>
                    <a:pt x="2287" y="3597"/>
                    <a:pt x="2406" y="3716"/>
                  </a:cubicBezTo>
                  <a:lnTo>
                    <a:pt x="2668" y="3978"/>
                  </a:lnTo>
                  <a:lnTo>
                    <a:pt x="2192" y="4454"/>
                  </a:lnTo>
                  <a:lnTo>
                    <a:pt x="1930" y="4192"/>
                  </a:lnTo>
                  <a:cubicBezTo>
                    <a:pt x="1870" y="4132"/>
                    <a:pt x="1787" y="4103"/>
                    <a:pt x="1704" y="4103"/>
                  </a:cubicBezTo>
                  <a:cubicBezTo>
                    <a:pt x="1620" y="4103"/>
                    <a:pt x="1537" y="4132"/>
                    <a:pt x="1477" y="4192"/>
                  </a:cubicBezTo>
                  <a:cubicBezTo>
                    <a:pt x="1358" y="4311"/>
                    <a:pt x="1358" y="4525"/>
                    <a:pt x="1477" y="4644"/>
                  </a:cubicBezTo>
                  <a:lnTo>
                    <a:pt x="1763" y="4906"/>
                  </a:lnTo>
                  <a:lnTo>
                    <a:pt x="1453" y="5192"/>
                  </a:lnTo>
                  <a:cubicBezTo>
                    <a:pt x="1406" y="5264"/>
                    <a:pt x="1311" y="5335"/>
                    <a:pt x="1215" y="5335"/>
                  </a:cubicBezTo>
                  <a:cubicBezTo>
                    <a:pt x="1120" y="5335"/>
                    <a:pt x="1049" y="5287"/>
                    <a:pt x="977" y="5192"/>
                  </a:cubicBezTo>
                  <a:lnTo>
                    <a:pt x="453" y="4668"/>
                  </a:lnTo>
                  <a:lnTo>
                    <a:pt x="1" y="5121"/>
                  </a:lnTo>
                  <a:lnTo>
                    <a:pt x="525" y="5645"/>
                  </a:lnTo>
                  <a:cubicBezTo>
                    <a:pt x="715" y="5835"/>
                    <a:pt x="977" y="5954"/>
                    <a:pt x="1215" y="5954"/>
                  </a:cubicBezTo>
                  <a:cubicBezTo>
                    <a:pt x="1477" y="5954"/>
                    <a:pt x="1715" y="5859"/>
                    <a:pt x="1906" y="5645"/>
                  </a:cubicBezTo>
                  <a:lnTo>
                    <a:pt x="5931" y="1620"/>
                  </a:lnTo>
                  <a:lnTo>
                    <a:pt x="6193" y="1906"/>
                  </a:lnTo>
                  <a:cubicBezTo>
                    <a:pt x="6240" y="1953"/>
                    <a:pt x="6335" y="2001"/>
                    <a:pt x="6407" y="2001"/>
                  </a:cubicBezTo>
                  <a:cubicBezTo>
                    <a:pt x="6454" y="2001"/>
                    <a:pt x="6550" y="1953"/>
                    <a:pt x="6597" y="1906"/>
                  </a:cubicBezTo>
                  <a:cubicBezTo>
                    <a:pt x="6716" y="1787"/>
                    <a:pt x="6716" y="1572"/>
                    <a:pt x="6597" y="1453"/>
                  </a:cubicBezTo>
                  <a:lnTo>
                    <a:pt x="51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TextBox 13">
            <a:extLst>
              <a:ext uri="{FF2B5EF4-FFF2-40B4-BE49-F238E27FC236}">
                <a16:creationId xmlns:a16="http://schemas.microsoft.com/office/drawing/2014/main" id="{18D80E7D-12DC-DE05-73C7-E554CE5C2475}"/>
              </a:ext>
            </a:extLst>
          </p:cNvPr>
          <p:cNvSpPr txBox="1"/>
          <p:nvPr/>
        </p:nvSpPr>
        <p:spPr>
          <a:xfrm>
            <a:off x="717734" y="3081553"/>
            <a:ext cx="4582990" cy="1600438"/>
          </a:xfrm>
          <a:prstGeom prst="rect">
            <a:avLst/>
          </a:prstGeom>
          <a:noFill/>
        </p:spPr>
        <p:txBody>
          <a:bodyPr wrap="square" rtlCol="0">
            <a:spAutoFit/>
          </a:bodyPr>
          <a:lstStyle/>
          <a:p>
            <a:pPr algn="just"/>
            <a:r>
              <a:rPr lang="es-PR" dirty="0">
                <a:solidFill>
                  <a:schemeClr val="tx1"/>
                </a:solidFill>
                <a:latin typeface="Cairo" panose="020B0604020202020204" charset="-78"/>
                <a:ea typeface="Roboto"/>
                <a:cs typeface="Cairo" panose="020B0604020202020204" charset="-78"/>
                <a:sym typeface="Roboto"/>
              </a:rPr>
              <a:t>La diabetes también es conocida como la diabetes </a:t>
            </a:r>
            <a:r>
              <a:rPr lang="es-PR" dirty="0" err="1">
                <a:solidFill>
                  <a:schemeClr val="tx1"/>
                </a:solidFill>
                <a:latin typeface="Cairo" panose="020B0604020202020204" charset="-78"/>
                <a:ea typeface="Roboto"/>
                <a:cs typeface="Cairo" panose="020B0604020202020204" charset="-78"/>
                <a:sym typeface="Roboto"/>
              </a:rPr>
              <a:t>sacrina</a:t>
            </a:r>
            <a:r>
              <a:rPr lang="es-PR" dirty="0">
                <a:solidFill>
                  <a:schemeClr val="tx1"/>
                </a:solidFill>
                <a:latin typeface="Cairo" panose="020B0604020202020204" charset="-78"/>
                <a:ea typeface="Roboto"/>
                <a:cs typeface="Cairo" panose="020B0604020202020204" charset="-78"/>
                <a:sym typeface="Roboto"/>
              </a:rPr>
              <a:t> o diabetes mellitus.</a:t>
            </a:r>
          </a:p>
          <a:p>
            <a:pPr algn="just"/>
            <a:endParaRPr lang="es-PR" dirty="0">
              <a:solidFill>
                <a:schemeClr val="tx1"/>
              </a:solidFill>
              <a:latin typeface="Cairo" panose="020B0604020202020204" charset="-78"/>
              <a:ea typeface="Roboto"/>
              <a:cs typeface="Cairo" panose="020B0604020202020204" charset="-78"/>
              <a:sym typeface="Roboto"/>
            </a:endParaRPr>
          </a:p>
          <a:p>
            <a:pPr algn="just"/>
            <a:r>
              <a:rPr lang="es-PR" dirty="0">
                <a:solidFill>
                  <a:schemeClr val="tx1"/>
                </a:solidFill>
                <a:latin typeface="Cairo" panose="020B0604020202020204" charset="-78"/>
                <a:ea typeface="Roboto"/>
                <a:cs typeface="Cairo" panose="020B0604020202020204" charset="-78"/>
                <a:sym typeface="Roboto"/>
              </a:rPr>
              <a:t>En griego la palabra diabetes significa “correr a través”, dando referencia a la eliminación constante de glucosa por medio de la orina.</a:t>
            </a:r>
            <a:endParaRPr lang="en-US" dirty="0">
              <a:solidFill>
                <a:schemeClr val="tx1"/>
              </a:solidFill>
              <a:latin typeface="Cairo" panose="020B0604020202020204" charset="-78"/>
              <a:cs typeface="Cairo" panose="020B0604020202020204" charset="-78"/>
            </a:endParaRPr>
          </a:p>
          <a:p>
            <a:pPr algn="just"/>
            <a:endParaRPr lang="en-US" dirty="0">
              <a:solidFill>
                <a:schemeClr val="tx1"/>
              </a:solidFill>
              <a:latin typeface="Cairo" panose="020B0604020202020204" charset="-78"/>
              <a:cs typeface="Cairo" panose="020B0604020202020204" charset="-7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61"/>
                                        </p:tgtEl>
                                        <p:attrNameLst>
                                          <p:attrName>style.visibility</p:attrName>
                                        </p:attrNameLst>
                                      </p:cBhvr>
                                      <p:to>
                                        <p:strVal val="visible"/>
                                      </p:to>
                                    </p:set>
                                    <p:animEffect transition="in" filter="fade">
                                      <p:cBhvr>
                                        <p:cTn id="7" dur="1000"/>
                                        <p:tgtEl>
                                          <p:spTgt spid="1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FD2A9-5EA3-4BE3-E4CB-22A8206848B5}"/>
              </a:ext>
            </a:extLst>
          </p:cNvPr>
          <p:cNvSpPr>
            <a:spLocks noGrp="1"/>
          </p:cNvSpPr>
          <p:nvPr>
            <p:ph type="title"/>
          </p:nvPr>
        </p:nvSpPr>
        <p:spPr/>
        <p:txBody>
          <a:bodyPr/>
          <a:lstStyle/>
          <a:p>
            <a:r>
              <a:rPr lang="en-US" err="1"/>
              <a:t>Niveles</a:t>
            </a:r>
            <a:r>
              <a:rPr lang="en-US"/>
              <a:t> de </a:t>
            </a:r>
            <a:r>
              <a:rPr lang="en-US" err="1"/>
              <a:t>azúcar</a:t>
            </a:r>
            <a:r>
              <a:rPr lang="en-US"/>
              <a:t> </a:t>
            </a:r>
            <a:endParaRPr lang="es-PR"/>
          </a:p>
        </p:txBody>
      </p:sp>
      <p:pic>
        <p:nvPicPr>
          <p:cNvPr id="1028" name="Picture 4" descr="Frequently Asked Questions on Diabetes | Happy Life Style">
            <a:extLst>
              <a:ext uri="{FF2B5EF4-FFF2-40B4-BE49-F238E27FC236}">
                <a16:creationId xmlns:a16="http://schemas.microsoft.com/office/drawing/2014/main" id="{80CA3BBA-BBFA-3724-E99F-128FBAE859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5296" y="1176408"/>
            <a:ext cx="5133407" cy="3666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288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43F1BFF-3C46-295C-9CF1-BC450AB0869F}"/>
              </a:ext>
            </a:extLst>
          </p:cNvPr>
          <p:cNvSpPr>
            <a:spLocks noGrp="1"/>
          </p:cNvSpPr>
          <p:nvPr>
            <p:ph type="body" idx="2"/>
          </p:nvPr>
        </p:nvSpPr>
        <p:spPr>
          <a:xfrm>
            <a:off x="713225" y="1343026"/>
            <a:ext cx="3840000" cy="3111300"/>
          </a:xfrm>
        </p:spPr>
        <p:txBody>
          <a:bodyPr/>
          <a:lstStyle/>
          <a:p>
            <a:pPr algn="just"/>
            <a:r>
              <a:rPr lang="en-US" b="1" dirty="0" err="1"/>
              <a:t>Prueba</a:t>
            </a:r>
            <a:r>
              <a:rPr lang="en-US" b="1" dirty="0"/>
              <a:t> de </a:t>
            </a:r>
            <a:r>
              <a:rPr lang="en-US" b="1" dirty="0" err="1"/>
              <a:t>hemoglobina</a:t>
            </a:r>
            <a:r>
              <a:rPr lang="en-US" b="1" dirty="0"/>
              <a:t> </a:t>
            </a:r>
            <a:r>
              <a:rPr lang="en-US" b="1" dirty="0" err="1"/>
              <a:t>glucosilada</a:t>
            </a:r>
            <a:r>
              <a:rPr lang="en-US" b="1" dirty="0"/>
              <a:t> A1c: </a:t>
            </a:r>
            <a:r>
              <a:rPr lang="en-US" dirty="0" err="1"/>
              <a:t>Mide</a:t>
            </a:r>
            <a:r>
              <a:rPr lang="en-US" dirty="0"/>
              <a:t> la </a:t>
            </a:r>
            <a:r>
              <a:rPr lang="en-US" dirty="0" err="1"/>
              <a:t>glucosa</a:t>
            </a:r>
            <a:r>
              <a:rPr lang="en-US" dirty="0"/>
              <a:t> </a:t>
            </a:r>
            <a:r>
              <a:rPr lang="en-US" dirty="0" err="1"/>
              <a:t>en</a:t>
            </a:r>
            <a:r>
              <a:rPr lang="en-US" dirty="0"/>
              <a:t> la </a:t>
            </a:r>
            <a:r>
              <a:rPr lang="en-US" dirty="0" err="1"/>
              <a:t>sangre</a:t>
            </a:r>
            <a:r>
              <a:rPr lang="en-US" dirty="0"/>
              <a:t> </a:t>
            </a:r>
            <a:r>
              <a:rPr lang="en-US" dirty="0" err="1"/>
              <a:t>durante</a:t>
            </a:r>
            <a:r>
              <a:rPr lang="en-US" dirty="0"/>
              <a:t> </a:t>
            </a:r>
            <a:r>
              <a:rPr lang="en-US" dirty="0" err="1"/>
              <a:t>los</a:t>
            </a:r>
            <a:r>
              <a:rPr lang="en-US" dirty="0"/>
              <a:t> </a:t>
            </a:r>
            <a:r>
              <a:rPr lang="en-US" dirty="0" err="1"/>
              <a:t>últimos</a:t>
            </a:r>
            <a:r>
              <a:rPr lang="en-US" dirty="0"/>
              <a:t> 3 meses.</a:t>
            </a:r>
          </a:p>
          <a:p>
            <a:pPr lvl="1" algn="just"/>
            <a:r>
              <a:rPr lang="en-US" dirty="0"/>
              <a:t> Si es mayor o </a:t>
            </a:r>
            <a:r>
              <a:rPr lang="en-US" dirty="0" err="1"/>
              <a:t>igual</a:t>
            </a:r>
            <a:r>
              <a:rPr lang="en-US" dirty="0"/>
              <a:t> a 7% es </a:t>
            </a:r>
            <a:r>
              <a:rPr lang="en-US" dirty="0" err="1"/>
              <a:t>considerado</a:t>
            </a:r>
            <a:r>
              <a:rPr lang="en-US" dirty="0"/>
              <a:t> diabetes.</a:t>
            </a:r>
          </a:p>
          <a:p>
            <a:pPr algn="just"/>
            <a:r>
              <a:rPr lang="en-US" b="1" dirty="0"/>
              <a:t>Examen </a:t>
            </a:r>
            <a:r>
              <a:rPr lang="en-US" b="1" dirty="0" err="1"/>
              <a:t>aleatorio</a:t>
            </a:r>
            <a:r>
              <a:rPr lang="en-US" b="1" dirty="0"/>
              <a:t> de la </a:t>
            </a:r>
            <a:r>
              <a:rPr lang="en-US" b="1" dirty="0" err="1"/>
              <a:t>glucosa</a:t>
            </a:r>
            <a:r>
              <a:rPr lang="en-US" b="1" dirty="0"/>
              <a:t> </a:t>
            </a:r>
            <a:r>
              <a:rPr lang="en-US" b="1" dirty="0" err="1"/>
              <a:t>en</a:t>
            </a:r>
            <a:r>
              <a:rPr lang="en-US" b="1" dirty="0"/>
              <a:t> la </a:t>
            </a:r>
            <a:r>
              <a:rPr lang="en-US" b="1" dirty="0" err="1"/>
              <a:t>sangre</a:t>
            </a:r>
            <a:r>
              <a:rPr lang="en-US" b="1" dirty="0"/>
              <a:t>: </a:t>
            </a:r>
            <a:r>
              <a:rPr lang="en-US" dirty="0"/>
              <a:t>Se </a:t>
            </a:r>
            <a:r>
              <a:rPr lang="en-US" dirty="0" err="1"/>
              <a:t>toma</a:t>
            </a:r>
            <a:r>
              <a:rPr lang="en-US" dirty="0"/>
              <a:t> la </a:t>
            </a:r>
            <a:r>
              <a:rPr lang="en-US" dirty="0" err="1"/>
              <a:t>muestra</a:t>
            </a:r>
            <a:r>
              <a:rPr lang="en-US" dirty="0"/>
              <a:t> de </a:t>
            </a:r>
            <a:r>
              <a:rPr lang="en-US" dirty="0" err="1"/>
              <a:t>sangre</a:t>
            </a:r>
            <a:r>
              <a:rPr lang="en-US" dirty="0"/>
              <a:t> </a:t>
            </a:r>
            <a:r>
              <a:rPr lang="en-US" dirty="0" err="1"/>
              <a:t>en</a:t>
            </a:r>
            <a:r>
              <a:rPr lang="en-US" dirty="0"/>
              <a:t> un </a:t>
            </a:r>
            <a:r>
              <a:rPr lang="en-US" dirty="0" err="1"/>
              <a:t>horario</a:t>
            </a:r>
            <a:r>
              <a:rPr lang="en-US" dirty="0"/>
              <a:t> al azar.</a:t>
            </a:r>
          </a:p>
          <a:p>
            <a:pPr lvl="1" algn="just"/>
            <a:r>
              <a:rPr lang="en-US" dirty="0"/>
              <a:t>Si es </a:t>
            </a:r>
            <a:r>
              <a:rPr lang="en-US" dirty="0" err="1"/>
              <a:t>igual</a:t>
            </a:r>
            <a:r>
              <a:rPr lang="en-US" dirty="0"/>
              <a:t> o mayor a 200 mg/dL es </a:t>
            </a:r>
            <a:r>
              <a:rPr lang="en-US" dirty="0" err="1"/>
              <a:t>considerado</a:t>
            </a:r>
            <a:r>
              <a:rPr lang="en-US" dirty="0"/>
              <a:t> diabetes. </a:t>
            </a:r>
          </a:p>
          <a:p>
            <a:endParaRPr lang="en-US" dirty="0"/>
          </a:p>
          <a:p>
            <a:endParaRPr lang="es-PR" dirty="0"/>
          </a:p>
        </p:txBody>
      </p:sp>
      <p:sp>
        <p:nvSpPr>
          <p:cNvPr id="4" name="Title 3">
            <a:extLst>
              <a:ext uri="{FF2B5EF4-FFF2-40B4-BE49-F238E27FC236}">
                <a16:creationId xmlns:a16="http://schemas.microsoft.com/office/drawing/2014/main" id="{B01EE8F0-31CC-39EE-6720-09D10B232143}"/>
              </a:ext>
            </a:extLst>
          </p:cNvPr>
          <p:cNvSpPr>
            <a:spLocks noGrp="1"/>
          </p:cNvSpPr>
          <p:nvPr>
            <p:ph type="title"/>
          </p:nvPr>
        </p:nvSpPr>
        <p:spPr/>
        <p:txBody>
          <a:bodyPr/>
          <a:lstStyle/>
          <a:p>
            <a:r>
              <a:rPr lang="en-US" err="1"/>
              <a:t>Diagnóstico</a:t>
            </a:r>
            <a:r>
              <a:rPr lang="en-US"/>
              <a:t> </a:t>
            </a:r>
            <a:endParaRPr lang="es-PR"/>
          </a:p>
        </p:txBody>
      </p:sp>
      <p:pic>
        <p:nvPicPr>
          <p:cNvPr id="6" name="Picture 5">
            <a:extLst>
              <a:ext uri="{FF2B5EF4-FFF2-40B4-BE49-F238E27FC236}">
                <a16:creationId xmlns:a16="http://schemas.microsoft.com/office/drawing/2014/main" id="{261448A3-54DF-0DE9-823D-9131AB756C11}"/>
              </a:ext>
            </a:extLst>
          </p:cNvPr>
          <p:cNvPicPr>
            <a:picLocks noChangeAspect="1"/>
          </p:cNvPicPr>
          <p:nvPr/>
        </p:nvPicPr>
        <p:blipFill>
          <a:blip r:embed="rId2"/>
          <a:stretch>
            <a:fillRect/>
          </a:stretch>
        </p:blipFill>
        <p:spPr>
          <a:xfrm>
            <a:off x="4785652" y="1343025"/>
            <a:ext cx="3799935" cy="3111301"/>
          </a:xfrm>
          <a:prstGeom prst="rect">
            <a:avLst/>
          </a:prstGeom>
        </p:spPr>
      </p:pic>
    </p:spTree>
    <p:extLst>
      <p:ext uri="{BB962C8B-B14F-4D97-AF65-F5344CB8AC3E}">
        <p14:creationId xmlns:p14="http://schemas.microsoft.com/office/powerpoint/2010/main" val="867008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43F1BFF-3C46-295C-9CF1-BC450AB0869F}"/>
              </a:ext>
            </a:extLst>
          </p:cNvPr>
          <p:cNvSpPr>
            <a:spLocks noGrp="1"/>
          </p:cNvSpPr>
          <p:nvPr>
            <p:ph type="body" idx="2"/>
          </p:nvPr>
        </p:nvSpPr>
        <p:spPr>
          <a:xfrm>
            <a:off x="732000" y="298973"/>
            <a:ext cx="3840000" cy="3111300"/>
          </a:xfrm>
        </p:spPr>
        <p:txBody>
          <a:bodyPr/>
          <a:lstStyle/>
          <a:p>
            <a:pPr algn="just"/>
            <a:r>
              <a:rPr lang="en-US" b="1"/>
              <a:t>Examen de </a:t>
            </a:r>
            <a:r>
              <a:rPr lang="en-US" b="1" err="1"/>
              <a:t>glucemia</a:t>
            </a:r>
            <a:r>
              <a:rPr lang="en-US" b="1"/>
              <a:t> </a:t>
            </a:r>
            <a:r>
              <a:rPr lang="en-US" b="1" err="1"/>
              <a:t>en</a:t>
            </a:r>
            <a:r>
              <a:rPr lang="en-US" b="1"/>
              <a:t> </a:t>
            </a:r>
            <a:r>
              <a:rPr lang="en-US" b="1" err="1"/>
              <a:t>ayunas</a:t>
            </a:r>
            <a:r>
              <a:rPr lang="en-US" b="1"/>
              <a:t>: </a:t>
            </a:r>
            <a:r>
              <a:rPr lang="en-US"/>
              <a:t>Se </a:t>
            </a:r>
            <a:r>
              <a:rPr lang="en-US" err="1"/>
              <a:t>toma</a:t>
            </a:r>
            <a:r>
              <a:rPr lang="en-US"/>
              <a:t> la </a:t>
            </a:r>
            <a:r>
              <a:rPr lang="en-US" err="1"/>
              <a:t>muestra</a:t>
            </a:r>
            <a:r>
              <a:rPr lang="en-US"/>
              <a:t> </a:t>
            </a:r>
            <a:r>
              <a:rPr lang="en-US" err="1"/>
              <a:t>después</a:t>
            </a:r>
            <a:r>
              <a:rPr lang="en-US"/>
              <a:t> de </a:t>
            </a:r>
            <a:r>
              <a:rPr lang="en-US" err="1"/>
              <a:t>una</a:t>
            </a:r>
            <a:r>
              <a:rPr lang="en-US"/>
              <a:t> </a:t>
            </a:r>
            <a:r>
              <a:rPr lang="en-US" err="1"/>
              <a:t>noche</a:t>
            </a:r>
            <a:r>
              <a:rPr lang="en-US"/>
              <a:t> de </a:t>
            </a:r>
            <a:r>
              <a:rPr lang="en-US" err="1"/>
              <a:t>ayuno</a:t>
            </a:r>
            <a:r>
              <a:rPr lang="en-US"/>
              <a:t>. Se </a:t>
            </a:r>
            <a:r>
              <a:rPr lang="en-US" err="1"/>
              <a:t>bebe</a:t>
            </a:r>
            <a:r>
              <a:rPr lang="en-US"/>
              <a:t> un </a:t>
            </a:r>
            <a:r>
              <a:rPr lang="en-US" err="1"/>
              <a:t>líquido</a:t>
            </a:r>
            <a:r>
              <a:rPr lang="en-US"/>
              <a:t> </a:t>
            </a:r>
            <a:r>
              <a:rPr lang="en-US" err="1"/>
              <a:t>azucarado</a:t>
            </a:r>
            <a:r>
              <a:rPr lang="en-US"/>
              <a:t> y se </a:t>
            </a:r>
            <a:r>
              <a:rPr lang="en-US" err="1"/>
              <a:t>mide</a:t>
            </a:r>
            <a:r>
              <a:rPr lang="en-US"/>
              <a:t> la </a:t>
            </a:r>
            <a:r>
              <a:rPr lang="en-US" err="1"/>
              <a:t>azúcar</a:t>
            </a:r>
            <a:r>
              <a:rPr lang="en-US"/>
              <a:t> </a:t>
            </a:r>
            <a:r>
              <a:rPr lang="en-US" err="1"/>
              <a:t>en</a:t>
            </a:r>
            <a:r>
              <a:rPr lang="en-US"/>
              <a:t> dos horas.</a:t>
            </a:r>
          </a:p>
          <a:p>
            <a:pPr lvl="1" algn="just"/>
            <a:r>
              <a:rPr lang="en-US"/>
              <a:t>Si </a:t>
            </a:r>
            <a:r>
              <a:rPr lang="en-US" err="1"/>
              <a:t>el</a:t>
            </a:r>
            <a:r>
              <a:rPr lang="en-US"/>
              <a:t> </a:t>
            </a:r>
            <a:r>
              <a:rPr lang="en-US" err="1"/>
              <a:t>resultado</a:t>
            </a:r>
            <a:r>
              <a:rPr lang="en-US"/>
              <a:t> es </a:t>
            </a:r>
            <a:r>
              <a:rPr lang="en-US" err="1"/>
              <a:t>igual</a:t>
            </a:r>
            <a:r>
              <a:rPr lang="en-US"/>
              <a:t> o mayor a 200mg/dL es </a:t>
            </a:r>
            <a:r>
              <a:rPr lang="en-US" err="1"/>
              <a:t>considerado</a:t>
            </a:r>
            <a:r>
              <a:rPr lang="en-US"/>
              <a:t> diabetes.</a:t>
            </a:r>
          </a:p>
          <a:p>
            <a:endParaRPr lang="en-US"/>
          </a:p>
          <a:p>
            <a:endParaRPr lang="es-PR"/>
          </a:p>
        </p:txBody>
      </p:sp>
      <p:sp>
        <p:nvSpPr>
          <p:cNvPr id="4" name="Title 3">
            <a:extLst>
              <a:ext uri="{FF2B5EF4-FFF2-40B4-BE49-F238E27FC236}">
                <a16:creationId xmlns:a16="http://schemas.microsoft.com/office/drawing/2014/main" id="{B01EE8F0-31CC-39EE-6720-09D10B232143}"/>
              </a:ext>
            </a:extLst>
          </p:cNvPr>
          <p:cNvSpPr>
            <a:spLocks noGrp="1"/>
          </p:cNvSpPr>
          <p:nvPr>
            <p:ph type="title"/>
          </p:nvPr>
        </p:nvSpPr>
        <p:spPr/>
        <p:txBody>
          <a:bodyPr/>
          <a:lstStyle/>
          <a:p>
            <a:r>
              <a:rPr lang="en-US" err="1"/>
              <a:t>Diagnóstico</a:t>
            </a:r>
            <a:r>
              <a:rPr lang="en-US"/>
              <a:t> </a:t>
            </a:r>
            <a:endParaRPr lang="es-PR"/>
          </a:p>
        </p:txBody>
      </p:sp>
      <p:pic>
        <p:nvPicPr>
          <p:cNvPr id="6" name="Picture 5">
            <a:extLst>
              <a:ext uri="{FF2B5EF4-FFF2-40B4-BE49-F238E27FC236}">
                <a16:creationId xmlns:a16="http://schemas.microsoft.com/office/drawing/2014/main" id="{261448A3-54DF-0DE9-823D-9131AB756C11}"/>
              </a:ext>
            </a:extLst>
          </p:cNvPr>
          <p:cNvPicPr>
            <a:picLocks noChangeAspect="1"/>
          </p:cNvPicPr>
          <p:nvPr/>
        </p:nvPicPr>
        <p:blipFill>
          <a:blip r:embed="rId2"/>
          <a:stretch>
            <a:fillRect/>
          </a:stretch>
        </p:blipFill>
        <p:spPr>
          <a:xfrm>
            <a:off x="4785652" y="1343025"/>
            <a:ext cx="3799935" cy="3111301"/>
          </a:xfrm>
          <a:prstGeom prst="rect">
            <a:avLst/>
          </a:prstGeom>
        </p:spPr>
      </p:pic>
    </p:spTree>
    <p:extLst>
      <p:ext uri="{BB962C8B-B14F-4D97-AF65-F5344CB8AC3E}">
        <p14:creationId xmlns:p14="http://schemas.microsoft.com/office/powerpoint/2010/main" val="22703810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88"/>
        <p:cNvGrpSpPr/>
        <p:nvPr/>
      </p:nvGrpSpPr>
      <p:grpSpPr>
        <a:xfrm>
          <a:off x="0" y="0"/>
          <a:ext cx="0" cy="0"/>
          <a:chOff x="0" y="0"/>
          <a:chExt cx="0" cy="0"/>
        </a:xfrm>
      </p:grpSpPr>
      <p:sp>
        <p:nvSpPr>
          <p:cNvPr id="4189" name="Google Shape;4189;p112"/>
          <p:cNvSpPr txBox="1">
            <a:spLocks noGrp="1"/>
          </p:cNvSpPr>
          <p:nvPr>
            <p:ph type="title"/>
          </p:nvPr>
        </p:nvSpPr>
        <p:spPr>
          <a:xfrm>
            <a:off x="711300" y="307863"/>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Tratamientos</a:t>
            </a:r>
            <a:endParaRPr/>
          </a:p>
        </p:txBody>
      </p:sp>
      <p:grpSp>
        <p:nvGrpSpPr>
          <p:cNvPr id="4194" name="Google Shape;4194;p112"/>
          <p:cNvGrpSpPr/>
          <p:nvPr/>
        </p:nvGrpSpPr>
        <p:grpSpPr>
          <a:xfrm>
            <a:off x="3010179" y="2376887"/>
            <a:ext cx="3381691" cy="2788551"/>
            <a:chOff x="2593595" y="1476092"/>
            <a:chExt cx="4410605" cy="3687333"/>
          </a:xfrm>
        </p:grpSpPr>
        <p:grpSp>
          <p:nvGrpSpPr>
            <p:cNvPr id="4195" name="Google Shape;4195;p112"/>
            <p:cNvGrpSpPr/>
            <p:nvPr/>
          </p:nvGrpSpPr>
          <p:grpSpPr>
            <a:xfrm>
              <a:off x="2593595" y="1476092"/>
              <a:ext cx="3960607" cy="3667397"/>
              <a:chOff x="1794775" y="1187125"/>
              <a:chExt cx="4607500" cy="4266400"/>
            </a:xfrm>
          </p:grpSpPr>
          <p:sp>
            <p:nvSpPr>
              <p:cNvPr id="4196" name="Google Shape;4196;p112"/>
              <p:cNvSpPr/>
              <p:nvPr/>
            </p:nvSpPr>
            <p:spPr>
              <a:xfrm>
                <a:off x="2537191" y="1187125"/>
                <a:ext cx="3127250" cy="3127275"/>
              </a:xfrm>
              <a:custGeom>
                <a:avLst/>
                <a:gdLst/>
                <a:ahLst/>
                <a:cxnLst/>
                <a:rect l="l" t="t" r="r" b="b"/>
                <a:pathLst>
                  <a:path w="125090" h="125091" extrusionOk="0">
                    <a:moveTo>
                      <a:pt x="62545" y="1"/>
                    </a:moveTo>
                    <a:cubicBezTo>
                      <a:pt x="27987" y="1"/>
                      <a:pt x="0" y="27987"/>
                      <a:pt x="0" y="62545"/>
                    </a:cubicBezTo>
                    <a:cubicBezTo>
                      <a:pt x="0" y="97070"/>
                      <a:pt x="27987" y="125090"/>
                      <a:pt x="62545" y="125090"/>
                    </a:cubicBezTo>
                    <a:cubicBezTo>
                      <a:pt x="97103" y="125090"/>
                      <a:pt x="125090" y="97070"/>
                      <a:pt x="125090" y="62545"/>
                    </a:cubicBezTo>
                    <a:cubicBezTo>
                      <a:pt x="125090" y="27987"/>
                      <a:pt x="97103" y="1"/>
                      <a:pt x="625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112"/>
              <p:cNvSpPr/>
              <p:nvPr/>
            </p:nvSpPr>
            <p:spPr>
              <a:xfrm>
                <a:off x="4116450" y="2776600"/>
                <a:ext cx="981550" cy="672175"/>
              </a:xfrm>
              <a:custGeom>
                <a:avLst/>
                <a:gdLst/>
                <a:ahLst/>
                <a:cxnLst/>
                <a:rect l="l" t="t" r="r" b="b"/>
                <a:pathLst>
                  <a:path w="39262" h="26887" extrusionOk="0">
                    <a:moveTo>
                      <a:pt x="0" y="0"/>
                    </a:moveTo>
                    <a:lnTo>
                      <a:pt x="0" y="12443"/>
                    </a:lnTo>
                    <a:cubicBezTo>
                      <a:pt x="6371" y="17580"/>
                      <a:pt x="17346" y="18147"/>
                      <a:pt x="17346" y="18147"/>
                    </a:cubicBezTo>
                    <a:cubicBezTo>
                      <a:pt x="22483" y="23851"/>
                      <a:pt x="33691" y="26886"/>
                      <a:pt x="33691" y="26886"/>
                    </a:cubicBezTo>
                    <a:lnTo>
                      <a:pt x="39262" y="26886"/>
                    </a:lnTo>
                    <a:lnTo>
                      <a:pt x="39262" y="15545"/>
                    </a:lnTo>
                    <a:lnTo>
                      <a:pt x="237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112"/>
              <p:cNvSpPr/>
              <p:nvPr/>
            </p:nvSpPr>
            <p:spPr>
              <a:xfrm>
                <a:off x="4116450" y="2776600"/>
                <a:ext cx="974875" cy="381125"/>
              </a:xfrm>
              <a:custGeom>
                <a:avLst/>
                <a:gdLst/>
                <a:ahLst/>
                <a:cxnLst/>
                <a:rect l="l" t="t" r="r" b="b"/>
                <a:pathLst>
                  <a:path w="38995" h="15245" extrusionOk="0">
                    <a:moveTo>
                      <a:pt x="0" y="0"/>
                    </a:moveTo>
                    <a:lnTo>
                      <a:pt x="0" y="834"/>
                    </a:lnTo>
                    <a:cubicBezTo>
                      <a:pt x="6371" y="5971"/>
                      <a:pt x="17346" y="6505"/>
                      <a:pt x="17346" y="6505"/>
                    </a:cubicBezTo>
                    <a:cubicBezTo>
                      <a:pt x="22483" y="12209"/>
                      <a:pt x="33691" y="15245"/>
                      <a:pt x="33691" y="15245"/>
                    </a:cubicBezTo>
                    <a:lnTo>
                      <a:pt x="38995" y="15245"/>
                    </a:lnTo>
                    <a:lnTo>
                      <a:pt x="237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112"/>
              <p:cNvSpPr/>
              <p:nvPr/>
            </p:nvSpPr>
            <p:spPr>
              <a:xfrm>
                <a:off x="4116450" y="2440525"/>
                <a:ext cx="981550" cy="673000"/>
              </a:xfrm>
              <a:custGeom>
                <a:avLst/>
                <a:gdLst/>
                <a:ahLst/>
                <a:cxnLst/>
                <a:rect l="l" t="t" r="r" b="b"/>
                <a:pathLst>
                  <a:path w="39262" h="26920" extrusionOk="0">
                    <a:moveTo>
                      <a:pt x="0" y="0"/>
                    </a:moveTo>
                    <a:lnTo>
                      <a:pt x="0" y="12476"/>
                    </a:lnTo>
                    <a:cubicBezTo>
                      <a:pt x="6371" y="17613"/>
                      <a:pt x="17346" y="18147"/>
                      <a:pt x="17346" y="18147"/>
                    </a:cubicBezTo>
                    <a:cubicBezTo>
                      <a:pt x="22483" y="23851"/>
                      <a:pt x="33691" y="26920"/>
                      <a:pt x="33691" y="26920"/>
                    </a:cubicBezTo>
                    <a:lnTo>
                      <a:pt x="39262" y="26920"/>
                    </a:lnTo>
                    <a:lnTo>
                      <a:pt x="39262" y="15578"/>
                    </a:lnTo>
                    <a:lnTo>
                      <a:pt x="237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112"/>
              <p:cNvSpPr/>
              <p:nvPr/>
            </p:nvSpPr>
            <p:spPr>
              <a:xfrm>
                <a:off x="4116450" y="2439700"/>
                <a:ext cx="980725" cy="672150"/>
              </a:xfrm>
              <a:custGeom>
                <a:avLst/>
                <a:gdLst/>
                <a:ahLst/>
                <a:cxnLst/>
                <a:rect l="l" t="t" r="r" b="b"/>
                <a:pathLst>
                  <a:path w="39229" h="26886" extrusionOk="0">
                    <a:moveTo>
                      <a:pt x="0" y="0"/>
                    </a:moveTo>
                    <a:lnTo>
                      <a:pt x="0" y="5904"/>
                    </a:lnTo>
                    <a:lnTo>
                      <a:pt x="6038" y="6671"/>
                    </a:lnTo>
                    <a:cubicBezTo>
                      <a:pt x="6038" y="6671"/>
                      <a:pt x="11709" y="9607"/>
                      <a:pt x="19681" y="11041"/>
                    </a:cubicBezTo>
                    <a:cubicBezTo>
                      <a:pt x="19681" y="11041"/>
                      <a:pt x="26419" y="19848"/>
                      <a:pt x="32323" y="20882"/>
                    </a:cubicBezTo>
                    <a:lnTo>
                      <a:pt x="33658" y="26886"/>
                    </a:lnTo>
                    <a:lnTo>
                      <a:pt x="39228" y="26886"/>
                    </a:lnTo>
                    <a:lnTo>
                      <a:pt x="39228" y="15545"/>
                    </a:lnTo>
                    <a:lnTo>
                      <a:pt x="236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112"/>
              <p:cNvSpPr/>
              <p:nvPr/>
            </p:nvSpPr>
            <p:spPr>
              <a:xfrm>
                <a:off x="2347675" y="3517950"/>
                <a:ext cx="788100" cy="1931425"/>
              </a:xfrm>
              <a:custGeom>
                <a:avLst/>
                <a:gdLst/>
                <a:ahLst/>
                <a:cxnLst/>
                <a:rect l="l" t="t" r="r" b="b"/>
                <a:pathLst>
                  <a:path w="31524" h="77257" extrusionOk="0">
                    <a:moveTo>
                      <a:pt x="8340" y="1"/>
                    </a:moveTo>
                    <a:lnTo>
                      <a:pt x="1" y="8340"/>
                    </a:lnTo>
                    <a:lnTo>
                      <a:pt x="1" y="77256"/>
                    </a:lnTo>
                    <a:lnTo>
                      <a:pt x="23918" y="77256"/>
                    </a:lnTo>
                    <a:cubicBezTo>
                      <a:pt x="31356" y="72786"/>
                      <a:pt x="31523" y="59143"/>
                      <a:pt x="31523" y="59143"/>
                    </a:cubicBezTo>
                    <a:lnTo>
                      <a:pt x="30256" y="30723"/>
                    </a:lnTo>
                    <a:lnTo>
                      <a:pt x="30022" y="20849"/>
                    </a:lnTo>
                    <a:lnTo>
                      <a:pt x="24218" y="20849"/>
                    </a:lnTo>
                    <a:lnTo>
                      <a:pt x="24218" y="9574"/>
                    </a:lnTo>
                    <a:lnTo>
                      <a:pt x="18714" y="9574"/>
                    </a:lnTo>
                    <a:lnTo>
                      <a:pt x="187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112"/>
              <p:cNvSpPr/>
              <p:nvPr/>
            </p:nvSpPr>
            <p:spPr>
              <a:xfrm>
                <a:off x="2453600" y="4532025"/>
                <a:ext cx="470350" cy="917350"/>
              </a:xfrm>
              <a:custGeom>
                <a:avLst/>
                <a:gdLst/>
                <a:ahLst/>
                <a:cxnLst/>
                <a:rect l="l" t="t" r="r" b="b"/>
                <a:pathLst>
                  <a:path w="18814" h="36694" extrusionOk="0">
                    <a:moveTo>
                      <a:pt x="5771" y="0"/>
                    </a:moveTo>
                    <a:lnTo>
                      <a:pt x="0" y="6705"/>
                    </a:lnTo>
                    <a:lnTo>
                      <a:pt x="0" y="36693"/>
                    </a:lnTo>
                    <a:lnTo>
                      <a:pt x="13343" y="36693"/>
                    </a:lnTo>
                    <a:cubicBezTo>
                      <a:pt x="18814" y="14577"/>
                      <a:pt x="5771" y="0"/>
                      <a:pt x="5771" y="0"/>
                    </a:cubicBezTo>
                    <a:close/>
                  </a:path>
                </a:pathLst>
              </a:custGeom>
              <a:solidFill>
                <a:srgbClr val="EEBB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112"/>
              <p:cNvSpPr/>
              <p:nvPr/>
            </p:nvSpPr>
            <p:spPr>
              <a:xfrm>
                <a:off x="2430250" y="3517950"/>
                <a:ext cx="673825" cy="1055850"/>
              </a:xfrm>
              <a:custGeom>
                <a:avLst/>
                <a:gdLst/>
                <a:ahLst/>
                <a:cxnLst/>
                <a:rect l="l" t="t" r="r" b="b"/>
                <a:pathLst>
                  <a:path w="26953" h="42234" extrusionOk="0">
                    <a:moveTo>
                      <a:pt x="11175" y="1"/>
                    </a:moveTo>
                    <a:cubicBezTo>
                      <a:pt x="10174" y="568"/>
                      <a:pt x="9340" y="1435"/>
                      <a:pt x="8773" y="2536"/>
                    </a:cubicBezTo>
                    <a:lnTo>
                      <a:pt x="1501" y="17046"/>
                    </a:lnTo>
                    <a:cubicBezTo>
                      <a:pt x="0" y="20082"/>
                      <a:pt x="1234" y="23751"/>
                      <a:pt x="4270" y="25286"/>
                    </a:cubicBezTo>
                    <a:cubicBezTo>
                      <a:pt x="5137" y="25730"/>
                      <a:pt x="6049" y="25938"/>
                      <a:pt x="6946" y="25938"/>
                    </a:cubicBezTo>
                    <a:cubicBezTo>
                      <a:pt x="7394" y="25938"/>
                      <a:pt x="7839" y="25886"/>
                      <a:pt x="8273" y="25786"/>
                    </a:cubicBezTo>
                    <a:lnTo>
                      <a:pt x="8273" y="25786"/>
                    </a:lnTo>
                    <a:lnTo>
                      <a:pt x="6938" y="28421"/>
                    </a:lnTo>
                    <a:cubicBezTo>
                      <a:pt x="5437" y="31457"/>
                      <a:pt x="6638" y="35126"/>
                      <a:pt x="9674" y="36694"/>
                    </a:cubicBezTo>
                    <a:cubicBezTo>
                      <a:pt x="10563" y="37139"/>
                      <a:pt x="11512" y="37331"/>
                      <a:pt x="12441" y="37331"/>
                    </a:cubicBezTo>
                    <a:cubicBezTo>
                      <a:pt x="12906" y="37331"/>
                      <a:pt x="13365" y="37283"/>
                      <a:pt x="13810" y="37194"/>
                    </a:cubicBezTo>
                    <a:cubicBezTo>
                      <a:pt x="13977" y="39029"/>
                      <a:pt x="15078" y="40763"/>
                      <a:pt x="16812" y="41631"/>
                    </a:cubicBezTo>
                    <a:cubicBezTo>
                      <a:pt x="17603" y="42041"/>
                      <a:pt x="18448" y="42234"/>
                      <a:pt x="19281" y="42234"/>
                    </a:cubicBezTo>
                    <a:cubicBezTo>
                      <a:pt x="21295" y="42234"/>
                      <a:pt x="23240" y="41107"/>
                      <a:pt x="24184" y="39196"/>
                    </a:cubicBezTo>
                    <a:lnTo>
                      <a:pt x="26953" y="33625"/>
                    </a:lnTo>
                    <a:lnTo>
                      <a:pt x="26953" y="30723"/>
                    </a:lnTo>
                    <a:lnTo>
                      <a:pt x="26719" y="20782"/>
                    </a:lnTo>
                    <a:lnTo>
                      <a:pt x="20915" y="20782"/>
                    </a:lnTo>
                    <a:lnTo>
                      <a:pt x="20915" y="10609"/>
                    </a:lnTo>
                    <a:cubicBezTo>
                      <a:pt x="20592" y="10541"/>
                      <a:pt x="20263" y="10512"/>
                      <a:pt x="19934" y="10512"/>
                    </a:cubicBezTo>
                    <a:cubicBezTo>
                      <a:pt x="19447" y="10512"/>
                      <a:pt x="18957" y="10576"/>
                      <a:pt x="18480" y="10675"/>
                    </a:cubicBezTo>
                    <a:lnTo>
                      <a:pt x="19047" y="9574"/>
                    </a:lnTo>
                    <a:lnTo>
                      <a:pt x="15344" y="9574"/>
                    </a:lnTo>
                    <a:lnTo>
                      <a:pt x="153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112"/>
              <p:cNvSpPr/>
              <p:nvPr/>
            </p:nvSpPr>
            <p:spPr>
              <a:xfrm>
                <a:off x="2846375" y="3881200"/>
                <a:ext cx="477850" cy="600875"/>
              </a:xfrm>
              <a:custGeom>
                <a:avLst/>
                <a:gdLst/>
                <a:ahLst/>
                <a:cxnLst/>
                <a:rect l="l" t="t" r="r" b="b"/>
                <a:pathLst>
                  <a:path w="19114" h="24035" extrusionOk="0">
                    <a:moveTo>
                      <a:pt x="12841" y="0"/>
                    </a:moveTo>
                    <a:cubicBezTo>
                      <a:pt x="10816" y="0"/>
                      <a:pt x="8855" y="1129"/>
                      <a:pt x="7906" y="3050"/>
                    </a:cubicBezTo>
                    <a:lnTo>
                      <a:pt x="1368" y="16059"/>
                    </a:lnTo>
                    <a:cubicBezTo>
                      <a:pt x="0" y="18761"/>
                      <a:pt x="1134" y="22097"/>
                      <a:pt x="3836" y="23431"/>
                    </a:cubicBezTo>
                    <a:cubicBezTo>
                      <a:pt x="4637" y="23841"/>
                      <a:pt x="5489" y="24034"/>
                      <a:pt x="6327" y="24034"/>
                    </a:cubicBezTo>
                    <a:cubicBezTo>
                      <a:pt x="8353" y="24034"/>
                      <a:pt x="10298" y="22908"/>
                      <a:pt x="11242" y="20996"/>
                    </a:cubicBezTo>
                    <a:lnTo>
                      <a:pt x="17713" y="7987"/>
                    </a:lnTo>
                    <a:cubicBezTo>
                      <a:pt x="19114" y="5318"/>
                      <a:pt x="18013" y="1983"/>
                      <a:pt x="15278" y="582"/>
                    </a:cubicBezTo>
                    <a:cubicBezTo>
                      <a:pt x="14497" y="187"/>
                      <a:pt x="13664" y="0"/>
                      <a:pt x="128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112"/>
              <p:cNvSpPr/>
              <p:nvPr/>
            </p:nvSpPr>
            <p:spPr>
              <a:xfrm>
                <a:off x="2863050" y="3882475"/>
                <a:ext cx="320250" cy="496125"/>
              </a:xfrm>
              <a:custGeom>
                <a:avLst/>
                <a:gdLst/>
                <a:ahLst/>
                <a:cxnLst/>
                <a:rect l="l" t="t" r="r" b="b"/>
                <a:pathLst>
                  <a:path w="12810" h="19845" extrusionOk="0">
                    <a:moveTo>
                      <a:pt x="12230" y="0"/>
                    </a:moveTo>
                    <a:cubicBezTo>
                      <a:pt x="10191" y="0"/>
                      <a:pt x="8214" y="1113"/>
                      <a:pt x="7239" y="3033"/>
                    </a:cubicBezTo>
                    <a:lnTo>
                      <a:pt x="701" y="16008"/>
                    </a:lnTo>
                    <a:cubicBezTo>
                      <a:pt x="101" y="17276"/>
                      <a:pt x="0" y="18610"/>
                      <a:pt x="301" y="19845"/>
                    </a:cubicBezTo>
                    <a:cubicBezTo>
                      <a:pt x="2235" y="19611"/>
                      <a:pt x="4003" y="18377"/>
                      <a:pt x="4937" y="16509"/>
                    </a:cubicBezTo>
                    <a:lnTo>
                      <a:pt x="12176" y="1998"/>
                    </a:lnTo>
                    <a:cubicBezTo>
                      <a:pt x="12509" y="1365"/>
                      <a:pt x="12743" y="698"/>
                      <a:pt x="12810" y="30"/>
                    </a:cubicBezTo>
                    <a:cubicBezTo>
                      <a:pt x="12616" y="10"/>
                      <a:pt x="12423" y="0"/>
                      <a:pt x="122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112"/>
              <p:cNvSpPr/>
              <p:nvPr/>
            </p:nvSpPr>
            <p:spPr>
              <a:xfrm>
                <a:off x="2657900" y="3691150"/>
                <a:ext cx="532075" cy="670225"/>
              </a:xfrm>
              <a:custGeom>
                <a:avLst/>
                <a:gdLst/>
                <a:ahLst/>
                <a:cxnLst/>
                <a:rect l="l" t="t" r="r" b="b"/>
                <a:pathLst>
                  <a:path w="21283" h="26809" extrusionOk="0">
                    <a:moveTo>
                      <a:pt x="14271" y="0"/>
                    </a:moveTo>
                    <a:cubicBezTo>
                      <a:pt x="12021" y="0"/>
                      <a:pt x="9852" y="1237"/>
                      <a:pt x="8740" y="3414"/>
                    </a:cubicBezTo>
                    <a:lnTo>
                      <a:pt x="1502" y="17924"/>
                    </a:lnTo>
                    <a:cubicBezTo>
                      <a:pt x="1" y="20960"/>
                      <a:pt x="1201" y="24629"/>
                      <a:pt x="4237" y="26163"/>
                    </a:cubicBezTo>
                    <a:cubicBezTo>
                      <a:pt x="5131" y="26601"/>
                      <a:pt x="6077" y="26809"/>
                      <a:pt x="7005" y="26809"/>
                    </a:cubicBezTo>
                    <a:cubicBezTo>
                      <a:pt x="9263" y="26809"/>
                      <a:pt x="11422" y="25579"/>
                      <a:pt x="12510" y="23428"/>
                    </a:cubicBezTo>
                    <a:lnTo>
                      <a:pt x="19781" y="8918"/>
                    </a:lnTo>
                    <a:cubicBezTo>
                      <a:pt x="21282" y="5849"/>
                      <a:pt x="20015" y="2146"/>
                      <a:pt x="17013" y="645"/>
                    </a:cubicBezTo>
                    <a:cubicBezTo>
                      <a:pt x="16130" y="208"/>
                      <a:pt x="15194" y="0"/>
                      <a:pt x="142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112"/>
              <p:cNvSpPr/>
              <p:nvPr/>
            </p:nvSpPr>
            <p:spPr>
              <a:xfrm>
                <a:off x="2696275" y="3690575"/>
                <a:ext cx="318575" cy="445350"/>
              </a:xfrm>
              <a:custGeom>
                <a:avLst/>
                <a:gdLst/>
                <a:ahLst/>
                <a:cxnLst/>
                <a:rect l="l" t="t" r="r" b="b"/>
                <a:pathLst>
                  <a:path w="12743" h="17814" extrusionOk="0">
                    <a:moveTo>
                      <a:pt x="12742" y="1"/>
                    </a:moveTo>
                    <a:cubicBezTo>
                      <a:pt x="10474" y="1"/>
                      <a:pt x="8306" y="1268"/>
                      <a:pt x="7239" y="3370"/>
                    </a:cubicBezTo>
                    <a:lnTo>
                      <a:pt x="0" y="17814"/>
                    </a:lnTo>
                    <a:cubicBezTo>
                      <a:pt x="2268" y="17814"/>
                      <a:pt x="4437" y="16546"/>
                      <a:pt x="5504" y="14445"/>
                    </a:cubicBezTo>
                    <a:lnTo>
                      <a:pt x="127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112"/>
              <p:cNvSpPr/>
              <p:nvPr/>
            </p:nvSpPr>
            <p:spPr>
              <a:xfrm>
                <a:off x="1794775" y="2376000"/>
                <a:ext cx="820625" cy="2364525"/>
              </a:xfrm>
              <a:custGeom>
                <a:avLst/>
                <a:gdLst/>
                <a:ahLst/>
                <a:cxnLst/>
                <a:rect l="l" t="t" r="r" b="b"/>
                <a:pathLst>
                  <a:path w="32825" h="94581" extrusionOk="0">
                    <a:moveTo>
                      <a:pt x="25698" y="0"/>
                    </a:moveTo>
                    <a:cubicBezTo>
                      <a:pt x="22910" y="0"/>
                      <a:pt x="20349" y="1839"/>
                      <a:pt x="19548" y="4683"/>
                    </a:cubicBezTo>
                    <a:lnTo>
                      <a:pt x="1269" y="69396"/>
                    </a:lnTo>
                    <a:lnTo>
                      <a:pt x="1135" y="70030"/>
                    </a:lnTo>
                    <a:cubicBezTo>
                      <a:pt x="1" y="76201"/>
                      <a:pt x="3003" y="94581"/>
                      <a:pt x="3003" y="94581"/>
                    </a:cubicBezTo>
                    <a:lnTo>
                      <a:pt x="13611" y="94581"/>
                    </a:lnTo>
                    <a:lnTo>
                      <a:pt x="13611" y="72832"/>
                    </a:lnTo>
                    <a:lnTo>
                      <a:pt x="31890" y="8119"/>
                    </a:lnTo>
                    <a:cubicBezTo>
                      <a:pt x="32824" y="4750"/>
                      <a:pt x="30823" y="1214"/>
                      <a:pt x="27454" y="246"/>
                    </a:cubicBezTo>
                    <a:cubicBezTo>
                      <a:pt x="26868" y="80"/>
                      <a:pt x="26278" y="0"/>
                      <a:pt x="256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112"/>
              <p:cNvSpPr/>
              <p:nvPr/>
            </p:nvSpPr>
            <p:spPr>
              <a:xfrm>
                <a:off x="2301825" y="2435250"/>
                <a:ext cx="296900" cy="224625"/>
              </a:xfrm>
              <a:custGeom>
                <a:avLst/>
                <a:gdLst/>
                <a:ahLst/>
                <a:cxnLst/>
                <a:rect l="l" t="t" r="r" b="b"/>
                <a:pathLst>
                  <a:path w="11876" h="8985" extrusionOk="0">
                    <a:moveTo>
                      <a:pt x="3697" y="1"/>
                    </a:moveTo>
                    <a:cubicBezTo>
                      <a:pt x="2298" y="1"/>
                      <a:pt x="970" y="928"/>
                      <a:pt x="534" y="2346"/>
                    </a:cubicBezTo>
                    <a:cubicBezTo>
                      <a:pt x="0" y="4114"/>
                      <a:pt x="1001" y="5982"/>
                      <a:pt x="2735" y="6516"/>
                    </a:cubicBezTo>
                    <a:lnTo>
                      <a:pt x="10641" y="8984"/>
                    </a:lnTo>
                    <a:lnTo>
                      <a:pt x="11542" y="5815"/>
                    </a:lnTo>
                    <a:cubicBezTo>
                      <a:pt x="11875" y="4615"/>
                      <a:pt x="11809" y="3380"/>
                      <a:pt x="11542" y="2280"/>
                    </a:cubicBezTo>
                    <a:lnTo>
                      <a:pt x="4637" y="145"/>
                    </a:lnTo>
                    <a:cubicBezTo>
                      <a:pt x="4326" y="47"/>
                      <a:pt x="4010" y="1"/>
                      <a:pt x="36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112"/>
              <p:cNvSpPr/>
              <p:nvPr/>
            </p:nvSpPr>
            <p:spPr>
              <a:xfrm>
                <a:off x="2521150" y="3406750"/>
                <a:ext cx="532050" cy="670250"/>
              </a:xfrm>
              <a:custGeom>
                <a:avLst/>
                <a:gdLst/>
                <a:ahLst/>
                <a:cxnLst/>
                <a:rect l="l" t="t" r="r" b="b"/>
                <a:pathLst>
                  <a:path w="21282" h="26810" extrusionOk="0">
                    <a:moveTo>
                      <a:pt x="14266" y="1"/>
                    </a:moveTo>
                    <a:cubicBezTo>
                      <a:pt x="12019" y="1"/>
                      <a:pt x="9860" y="1231"/>
                      <a:pt x="8773" y="3381"/>
                    </a:cubicBezTo>
                    <a:lnTo>
                      <a:pt x="1501" y="17892"/>
                    </a:lnTo>
                    <a:cubicBezTo>
                      <a:pt x="0" y="20961"/>
                      <a:pt x="1234" y="24630"/>
                      <a:pt x="4270" y="26164"/>
                    </a:cubicBezTo>
                    <a:cubicBezTo>
                      <a:pt x="5153" y="26601"/>
                      <a:pt x="6089" y="26809"/>
                      <a:pt x="7011" y="26809"/>
                    </a:cubicBezTo>
                    <a:cubicBezTo>
                      <a:pt x="9259" y="26809"/>
                      <a:pt x="11421" y="25572"/>
                      <a:pt x="12509" y="23396"/>
                    </a:cubicBezTo>
                    <a:lnTo>
                      <a:pt x="19781" y="8885"/>
                    </a:lnTo>
                    <a:cubicBezTo>
                      <a:pt x="21282" y="5850"/>
                      <a:pt x="20081" y="2181"/>
                      <a:pt x="17012" y="646"/>
                    </a:cubicBezTo>
                    <a:cubicBezTo>
                      <a:pt x="16128" y="209"/>
                      <a:pt x="15189" y="1"/>
                      <a:pt x="142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112"/>
              <p:cNvSpPr/>
              <p:nvPr/>
            </p:nvSpPr>
            <p:spPr>
              <a:xfrm>
                <a:off x="2621200" y="3424550"/>
                <a:ext cx="196000" cy="306075"/>
              </a:xfrm>
              <a:custGeom>
                <a:avLst/>
                <a:gdLst/>
                <a:ahLst/>
                <a:cxnLst/>
                <a:rect l="l" t="t" r="r" b="b"/>
                <a:pathLst>
                  <a:path w="7840" h="12243" extrusionOk="0">
                    <a:moveTo>
                      <a:pt x="7406" y="1"/>
                    </a:moveTo>
                    <a:lnTo>
                      <a:pt x="7406" y="1"/>
                    </a:lnTo>
                    <a:cubicBezTo>
                      <a:pt x="6305" y="601"/>
                      <a:pt x="5371" y="1502"/>
                      <a:pt x="4771" y="2669"/>
                    </a:cubicBezTo>
                    <a:lnTo>
                      <a:pt x="1" y="12243"/>
                    </a:lnTo>
                    <a:cubicBezTo>
                      <a:pt x="7840" y="8273"/>
                      <a:pt x="7406" y="101"/>
                      <a:pt x="74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112"/>
              <p:cNvSpPr/>
              <p:nvPr/>
            </p:nvSpPr>
            <p:spPr>
              <a:xfrm>
                <a:off x="2585350" y="3772275"/>
                <a:ext cx="289400" cy="252750"/>
              </a:xfrm>
              <a:custGeom>
                <a:avLst/>
                <a:gdLst/>
                <a:ahLst/>
                <a:cxnLst/>
                <a:rect l="l" t="t" r="r" b="b"/>
                <a:pathLst>
                  <a:path w="11576" h="10110" extrusionOk="0">
                    <a:moveTo>
                      <a:pt x="5775" y="1"/>
                    </a:moveTo>
                    <a:cubicBezTo>
                      <a:pt x="4366" y="1"/>
                      <a:pt x="2201" y="1030"/>
                      <a:pt x="1" y="6040"/>
                    </a:cubicBezTo>
                    <a:cubicBezTo>
                      <a:pt x="1" y="6040"/>
                      <a:pt x="3737" y="6340"/>
                      <a:pt x="5671" y="10109"/>
                    </a:cubicBezTo>
                    <a:cubicBezTo>
                      <a:pt x="5671" y="10109"/>
                      <a:pt x="11575" y="3705"/>
                      <a:pt x="7372" y="502"/>
                    </a:cubicBezTo>
                    <a:cubicBezTo>
                      <a:pt x="7372" y="502"/>
                      <a:pt x="6758" y="1"/>
                      <a:pt x="5775" y="1"/>
                    </a:cubicBezTo>
                    <a:close/>
                  </a:path>
                </a:pathLst>
              </a:custGeom>
              <a:solidFill>
                <a:srgbClr val="F7D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112"/>
              <p:cNvSpPr/>
              <p:nvPr/>
            </p:nvSpPr>
            <p:spPr>
              <a:xfrm>
                <a:off x="2743800" y="4034150"/>
                <a:ext cx="280225" cy="245225"/>
              </a:xfrm>
              <a:custGeom>
                <a:avLst/>
                <a:gdLst/>
                <a:ahLst/>
                <a:cxnLst/>
                <a:rect l="l" t="t" r="r" b="b"/>
                <a:pathLst>
                  <a:path w="11209" h="9809" extrusionOk="0">
                    <a:moveTo>
                      <a:pt x="5612" y="1"/>
                    </a:moveTo>
                    <a:cubicBezTo>
                      <a:pt x="4247" y="1"/>
                      <a:pt x="2152" y="1020"/>
                      <a:pt x="0" y="5872"/>
                    </a:cubicBezTo>
                    <a:cubicBezTo>
                      <a:pt x="0" y="5872"/>
                      <a:pt x="3603" y="6139"/>
                      <a:pt x="5471" y="9808"/>
                    </a:cubicBezTo>
                    <a:cubicBezTo>
                      <a:pt x="5471" y="9808"/>
                      <a:pt x="11208" y="3604"/>
                      <a:pt x="7172" y="535"/>
                    </a:cubicBezTo>
                    <a:cubicBezTo>
                      <a:pt x="7172" y="507"/>
                      <a:pt x="6573" y="1"/>
                      <a:pt x="5612" y="1"/>
                    </a:cubicBezTo>
                    <a:close/>
                  </a:path>
                </a:pathLst>
              </a:custGeom>
              <a:solidFill>
                <a:srgbClr val="F7D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112"/>
              <p:cNvSpPr/>
              <p:nvPr/>
            </p:nvSpPr>
            <p:spPr>
              <a:xfrm>
                <a:off x="1869000" y="3194475"/>
                <a:ext cx="1062450" cy="2254900"/>
              </a:xfrm>
              <a:custGeom>
                <a:avLst/>
                <a:gdLst/>
                <a:ahLst/>
                <a:cxnLst/>
                <a:rect l="l" t="t" r="r" b="b"/>
                <a:pathLst>
                  <a:path w="42498" h="90196" extrusionOk="0">
                    <a:moveTo>
                      <a:pt x="35012" y="1"/>
                    </a:moveTo>
                    <a:cubicBezTo>
                      <a:pt x="33985" y="1"/>
                      <a:pt x="33033" y="521"/>
                      <a:pt x="32591" y="798"/>
                    </a:cubicBezTo>
                    <a:lnTo>
                      <a:pt x="15645" y="12273"/>
                    </a:lnTo>
                    <a:lnTo>
                      <a:pt x="6339" y="29051"/>
                    </a:lnTo>
                    <a:lnTo>
                      <a:pt x="1" y="61842"/>
                    </a:lnTo>
                    <a:lnTo>
                      <a:pt x="1" y="89028"/>
                    </a:lnTo>
                    <a:lnTo>
                      <a:pt x="601" y="90195"/>
                    </a:lnTo>
                    <a:lnTo>
                      <a:pt x="33191" y="90195"/>
                    </a:lnTo>
                    <a:cubicBezTo>
                      <a:pt x="35826" y="81055"/>
                      <a:pt x="35926" y="61975"/>
                      <a:pt x="23918" y="44396"/>
                    </a:cubicBezTo>
                    <a:lnTo>
                      <a:pt x="23417" y="30119"/>
                    </a:lnTo>
                    <a:lnTo>
                      <a:pt x="29522" y="19845"/>
                    </a:lnTo>
                    <a:cubicBezTo>
                      <a:pt x="29522" y="19845"/>
                      <a:pt x="42498" y="9437"/>
                      <a:pt x="37427" y="1432"/>
                    </a:cubicBezTo>
                    <a:cubicBezTo>
                      <a:pt x="36726" y="342"/>
                      <a:pt x="35844" y="1"/>
                      <a:pt x="350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112"/>
              <p:cNvSpPr/>
              <p:nvPr/>
            </p:nvSpPr>
            <p:spPr>
              <a:xfrm>
                <a:off x="2973125" y="4231900"/>
                <a:ext cx="187650" cy="163375"/>
              </a:xfrm>
              <a:custGeom>
                <a:avLst/>
                <a:gdLst/>
                <a:ahLst/>
                <a:cxnLst/>
                <a:rect l="l" t="t" r="r" b="b"/>
                <a:pathLst>
                  <a:path w="7506" h="6535" extrusionOk="0">
                    <a:moveTo>
                      <a:pt x="3710" y="1"/>
                    </a:moveTo>
                    <a:cubicBezTo>
                      <a:pt x="2798" y="1"/>
                      <a:pt x="1411" y="668"/>
                      <a:pt x="1" y="3899"/>
                    </a:cubicBezTo>
                    <a:cubicBezTo>
                      <a:pt x="1" y="3899"/>
                      <a:pt x="2402" y="4066"/>
                      <a:pt x="3670" y="6535"/>
                    </a:cubicBezTo>
                    <a:cubicBezTo>
                      <a:pt x="3670" y="6535"/>
                      <a:pt x="7506" y="2365"/>
                      <a:pt x="4771" y="330"/>
                    </a:cubicBezTo>
                    <a:cubicBezTo>
                      <a:pt x="4757" y="330"/>
                      <a:pt x="4351" y="1"/>
                      <a:pt x="3710" y="1"/>
                    </a:cubicBezTo>
                    <a:close/>
                  </a:path>
                </a:pathLst>
              </a:custGeom>
              <a:solidFill>
                <a:srgbClr val="F7D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112"/>
              <p:cNvSpPr/>
              <p:nvPr/>
            </p:nvSpPr>
            <p:spPr>
              <a:xfrm>
                <a:off x="2497800" y="3195300"/>
                <a:ext cx="321900" cy="187200"/>
              </a:xfrm>
              <a:custGeom>
                <a:avLst/>
                <a:gdLst/>
                <a:ahLst/>
                <a:cxnLst/>
                <a:rect l="l" t="t" r="r" b="b"/>
                <a:pathLst>
                  <a:path w="12876" h="7488" extrusionOk="0">
                    <a:moveTo>
                      <a:pt x="9860" y="1"/>
                    </a:moveTo>
                    <a:cubicBezTo>
                      <a:pt x="8833" y="1"/>
                      <a:pt x="7881" y="522"/>
                      <a:pt x="7439" y="798"/>
                    </a:cubicBezTo>
                    <a:lnTo>
                      <a:pt x="0" y="5835"/>
                    </a:lnTo>
                    <a:cubicBezTo>
                      <a:pt x="762" y="6515"/>
                      <a:pt x="2199" y="7488"/>
                      <a:pt x="4113" y="7488"/>
                    </a:cubicBezTo>
                    <a:cubicBezTo>
                      <a:pt x="5299" y="7488"/>
                      <a:pt x="6667" y="7115"/>
                      <a:pt x="8173" y="6069"/>
                    </a:cubicBezTo>
                    <a:lnTo>
                      <a:pt x="12876" y="2600"/>
                    </a:lnTo>
                    <a:cubicBezTo>
                      <a:pt x="12742" y="2133"/>
                      <a:pt x="12542" y="1766"/>
                      <a:pt x="12275" y="1432"/>
                    </a:cubicBezTo>
                    <a:cubicBezTo>
                      <a:pt x="11574" y="342"/>
                      <a:pt x="10692" y="1"/>
                      <a:pt x="9860" y="1"/>
                    </a:cubicBezTo>
                    <a:close/>
                  </a:path>
                </a:pathLst>
              </a:custGeom>
              <a:solidFill>
                <a:srgbClr val="F7D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112"/>
              <p:cNvSpPr/>
              <p:nvPr/>
            </p:nvSpPr>
            <p:spPr>
              <a:xfrm>
                <a:off x="4826125" y="4477825"/>
                <a:ext cx="307725" cy="418650"/>
              </a:xfrm>
              <a:custGeom>
                <a:avLst/>
                <a:gdLst/>
                <a:ahLst/>
                <a:cxnLst/>
                <a:rect l="l" t="t" r="r" b="b"/>
                <a:pathLst>
                  <a:path w="12309" h="16746" extrusionOk="0">
                    <a:moveTo>
                      <a:pt x="0" y="0"/>
                    </a:moveTo>
                    <a:lnTo>
                      <a:pt x="0" y="0"/>
                    </a:lnTo>
                    <a:cubicBezTo>
                      <a:pt x="1368" y="11708"/>
                      <a:pt x="12309" y="16745"/>
                      <a:pt x="12309" y="16745"/>
                    </a:cubicBezTo>
                    <a:lnTo>
                      <a:pt x="0" y="0"/>
                    </a:lnTo>
                    <a:close/>
                  </a:path>
                </a:pathLst>
              </a:custGeom>
              <a:solidFill>
                <a:srgbClr val="EEBB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112"/>
              <p:cNvSpPr/>
              <p:nvPr/>
            </p:nvSpPr>
            <p:spPr>
              <a:xfrm>
                <a:off x="3808725" y="2229450"/>
                <a:ext cx="2290000" cy="3224075"/>
              </a:xfrm>
              <a:custGeom>
                <a:avLst/>
                <a:gdLst/>
                <a:ahLst/>
                <a:cxnLst/>
                <a:rect l="l" t="t" r="r" b="b"/>
                <a:pathLst>
                  <a:path w="91600" h="128963" extrusionOk="0">
                    <a:moveTo>
                      <a:pt x="6435" y="0"/>
                    </a:moveTo>
                    <a:cubicBezTo>
                      <a:pt x="3079" y="0"/>
                      <a:pt x="792" y="1819"/>
                      <a:pt x="434" y="4841"/>
                    </a:cubicBezTo>
                    <a:cubicBezTo>
                      <a:pt x="0" y="7910"/>
                      <a:pt x="2169" y="10745"/>
                      <a:pt x="5271" y="11112"/>
                    </a:cubicBezTo>
                    <a:lnTo>
                      <a:pt x="18680" y="12746"/>
                    </a:lnTo>
                    <a:cubicBezTo>
                      <a:pt x="18680" y="12746"/>
                      <a:pt x="24318" y="15682"/>
                      <a:pt x="32324" y="17116"/>
                    </a:cubicBezTo>
                    <a:cubicBezTo>
                      <a:pt x="32324" y="17116"/>
                      <a:pt x="38795" y="26223"/>
                      <a:pt x="44032" y="28358"/>
                    </a:cubicBezTo>
                    <a:cubicBezTo>
                      <a:pt x="44032" y="28358"/>
                      <a:pt x="44899" y="34696"/>
                      <a:pt x="47468" y="39265"/>
                    </a:cubicBezTo>
                    <a:cubicBezTo>
                      <a:pt x="47468" y="39265"/>
                      <a:pt x="44891" y="43552"/>
                      <a:pt x="38183" y="43552"/>
                    </a:cubicBezTo>
                    <a:cubicBezTo>
                      <a:pt x="36996" y="43552"/>
                      <a:pt x="35679" y="43418"/>
                      <a:pt x="34225" y="43102"/>
                    </a:cubicBezTo>
                    <a:lnTo>
                      <a:pt x="24952" y="56411"/>
                    </a:lnTo>
                    <a:cubicBezTo>
                      <a:pt x="27487" y="79061"/>
                      <a:pt x="40696" y="89968"/>
                      <a:pt x="40696" y="89968"/>
                    </a:cubicBezTo>
                    <a:cubicBezTo>
                      <a:pt x="42064" y="101643"/>
                      <a:pt x="53005" y="106747"/>
                      <a:pt x="53005" y="106747"/>
                    </a:cubicBezTo>
                    <a:lnTo>
                      <a:pt x="72686" y="128963"/>
                    </a:lnTo>
                    <a:lnTo>
                      <a:pt x="91599" y="128963"/>
                    </a:lnTo>
                    <a:lnTo>
                      <a:pt x="91599" y="103812"/>
                    </a:lnTo>
                    <a:cubicBezTo>
                      <a:pt x="81058" y="95439"/>
                      <a:pt x="76388" y="83564"/>
                      <a:pt x="76388" y="83564"/>
                    </a:cubicBezTo>
                    <a:cubicBezTo>
                      <a:pt x="73086" y="72823"/>
                      <a:pt x="70017" y="43569"/>
                      <a:pt x="70017" y="43569"/>
                    </a:cubicBezTo>
                    <a:cubicBezTo>
                      <a:pt x="69684" y="30092"/>
                      <a:pt x="63546" y="26590"/>
                      <a:pt x="63546" y="26590"/>
                    </a:cubicBezTo>
                    <a:lnTo>
                      <a:pt x="39562" y="4741"/>
                    </a:lnTo>
                    <a:lnTo>
                      <a:pt x="20048" y="2005"/>
                    </a:lnTo>
                    <a:lnTo>
                      <a:pt x="6705" y="4"/>
                    </a:lnTo>
                    <a:cubicBezTo>
                      <a:pt x="6614" y="1"/>
                      <a:pt x="6524" y="0"/>
                      <a:pt x="64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112"/>
              <p:cNvSpPr/>
              <p:nvPr/>
            </p:nvSpPr>
            <p:spPr>
              <a:xfrm>
                <a:off x="2903075" y="2256575"/>
                <a:ext cx="1732100" cy="1189225"/>
              </a:xfrm>
              <a:custGeom>
                <a:avLst/>
                <a:gdLst/>
                <a:ahLst/>
                <a:cxnLst/>
                <a:rect l="l" t="t" r="r" b="b"/>
                <a:pathLst>
                  <a:path w="69284" h="47569" extrusionOk="0">
                    <a:moveTo>
                      <a:pt x="18199" y="0"/>
                    </a:moveTo>
                    <a:cubicBezTo>
                      <a:pt x="12571" y="0"/>
                      <a:pt x="7336" y="3625"/>
                      <a:pt x="5571" y="9326"/>
                    </a:cubicBezTo>
                    <a:lnTo>
                      <a:pt x="2135" y="20534"/>
                    </a:lnTo>
                    <a:cubicBezTo>
                      <a:pt x="1" y="27506"/>
                      <a:pt x="3870" y="34878"/>
                      <a:pt x="10875" y="37046"/>
                    </a:cubicBezTo>
                    <a:lnTo>
                      <a:pt x="42398" y="46720"/>
                    </a:lnTo>
                    <a:cubicBezTo>
                      <a:pt x="44259" y="47295"/>
                      <a:pt x="46142" y="47569"/>
                      <a:pt x="47994" y="47569"/>
                    </a:cubicBezTo>
                    <a:cubicBezTo>
                      <a:pt x="56135" y="47569"/>
                      <a:pt x="63687" y="42284"/>
                      <a:pt x="66215" y="34078"/>
                    </a:cubicBezTo>
                    <a:cubicBezTo>
                      <a:pt x="69283" y="24037"/>
                      <a:pt x="63679" y="13363"/>
                      <a:pt x="53572" y="10260"/>
                    </a:cubicBezTo>
                    <a:lnTo>
                      <a:pt x="22083" y="587"/>
                    </a:lnTo>
                    <a:cubicBezTo>
                      <a:pt x="20792" y="190"/>
                      <a:pt x="19485" y="0"/>
                      <a:pt x="181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112"/>
              <p:cNvSpPr/>
              <p:nvPr/>
            </p:nvSpPr>
            <p:spPr>
              <a:xfrm>
                <a:off x="3611075" y="2523175"/>
                <a:ext cx="691350" cy="801700"/>
              </a:xfrm>
              <a:custGeom>
                <a:avLst/>
                <a:gdLst/>
                <a:ahLst/>
                <a:cxnLst/>
                <a:rect l="l" t="t" r="r" b="b"/>
                <a:pathLst>
                  <a:path w="27654" h="32068" extrusionOk="0">
                    <a:moveTo>
                      <a:pt x="9892" y="1"/>
                    </a:moveTo>
                    <a:cubicBezTo>
                      <a:pt x="8677" y="1"/>
                      <a:pt x="7545" y="779"/>
                      <a:pt x="7139" y="1998"/>
                    </a:cubicBezTo>
                    <a:lnTo>
                      <a:pt x="5738" y="6601"/>
                    </a:lnTo>
                    <a:cubicBezTo>
                      <a:pt x="5271" y="8103"/>
                      <a:pt x="3737" y="9837"/>
                      <a:pt x="2336" y="10504"/>
                    </a:cubicBezTo>
                    <a:cubicBezTo>
                      <a:pt x="901" y="11171"/>
                      <a:pt x="401" y="12806"/>
                      <a:pt x="1202" y="14174"/>
                    </a:cubicBezTo>
                    <a:cubicBezTo>
                      <a:pt x="2002" y="15508"/>
                      <a:pt x="2269" y="17843"/>
                      <a:pt x="1835" y="19344"/>
                    </a:cubicBezTo>
                    <a:lnTo>
                      <a:pt x="434" y="23847"/>
                    </a:lnTo>
                    <a:cubicBezTo>
                      <a:pt x="1" y="25348"/>
                      <a:pt x="835" y="26949"/>
                      <a:pt x="2336" y="27450"/>
                    </a:cubicBezTo>
                    <a:lnTo>
                      <a:pt x="16913" y="31953"/>
                    </a:lnTo>
                    <a:cubicBezTo>
                      <a:pt x="17181" y="32030"/>
                      <a:pt x="17452" y="32067"/>
                      <a:pt x="17720" y="32067"/>
                    </a:cubicBezTo>
                    <a:cubicBezTo>
                      <a:pt x="18951" y="32067"/>
                      <a:pt x="20104" y="31285"/>
                      <a:pt x="20515" y="30052"/>
                    </a:cubicBezTo>
                    <a:lnTo>
                      <a:pt x="21883" y="25482"/>
                    </a:lnTo>
                    <a:cubicBezTo>
                      <a:pt x="22350" y="23981"/>
                      <a:pt x="22951" y="21946"/>
                      <a:pt x="23284" y="20945"/>
                    </a:cubicBezTo>
                    <a:cubicBezTo>
                      <a:pt x="23584" y="19944"/>
                      <a:pt x="24118" y="18310"/>
                      <a:pt x="24418" y="17276"/>
                    </a:cubicBezTo>
                    <a:cubicBezTo>
                      <a:pt x="24718" y="16275"/>
                      <a:pt x="25386" y="14207"/>
                      <a:pt x="25819" y="12706"/>
                    </a:cubicBezTo>
                    <a:lnTo>
                      <a:pt x="27220" y="8203"/>
                    </a:lnTo>
                    <a:cubicBezTo>
                      <a:pt x="27654" y="6702"/>
                      <a:pt x="26820" y="5134"/>
                      <a:pt x="25319" y="4633"/>
                    </a:cubicBezTo>
                    <a:lnTo>
                      <a:pt x="10742" y="130"/>
                    </a:lnTo>
                    <a:cubicBezTo>
                      <a:pt x="10459" y="42"/>
                      <a:pt x="10174" y="1"/>
                      <a:pt x="98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112"/>
              <p:cNvSpPr/>
              <p:nvPr/>
            </p:nvSpPr>
            <p:spPr>
              <a:xfrm>
                <a:off x="3390100" y="2417975"/>
                <a:ext cx="308575" cy="286050"/>
              </a:xfrm>
              <a:custGeom>
                <a:avLst/>
                <a:gdLst/>
                <a:ahLst/>
                <a:cxnLst/>
                <a:rect l="l" t="t" r="r" b="b"/>
                <a:pathLst>
                  <a:path w="12343" h="11442" extrusionOk="0">
                    <a:moveTo>
                      <a:pt x="4780" y="1"/>
                    </a:moveTo>
                    <a:cubicBezTo>
                      <a:pt x="3357" y="1"/>
                      <a:pt x="2066" y="889"/>
                      <a:pt x="1601" y="2337"/>
                    </a:cubicBezTo>
                    <a:lnTo>
                      <a:pt x="501" y="5973"/>
                    </a:lnTo>
                    <a:cubicBezTo>
                      <a:pt x="0" y="7707"/>
                      <a:pt x="934" y="9542"/>
                      <a:pt x="2702" y="10076"/>
                    </a:cubicBezTo>
                    <a:lnTo>
                      <a:pt x="6572" y="11310"/>
                    </a:lnTo>
                    <a:cubicBezTo>
                      <a:pt x="6886" y="11399"/>
                      <a:pt x="7202" y="11441"/>
                      <a:pt x="7512" y="11441"/>
                    </a:cubicBezTo>
                    <a:cubicBezTo>
                      <a:pt x="8950" y="11441"/>
                      <a:pt x="10269" y="10529"/>
                      <a:pt x="10708" y="9075"/>
                    </a:cubicBezTo>
                    <a:lnTo>
                      <a:pt x="11842" y="5472"/>
                    </a:lnTo>
                    <a:cubicBezTo>
                      <a:pt x="12342" y="3704"/>
                      <a:pt x="11375" y="1870"/>
                      <a:pt x="9607" y="1336"/>
                    </a:cubicBezTo>
                    <a:lnTo>
                      <a:pt x="5738" y="135"/>
                    </a:lnTo>
                    <a:cubicBezTo>
                      <a:pt x="5417" y="44"/>
                      <a:pt x="5095" y="1"/>
                      <a:pt x="47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112"/>
              <p:cNvSpPr/>
              <p:nvPr/>
            </p:nvSpPr>
            <p:spPr>
              <a:xfrm>
                <a:off x="3257500" y="2849200"/>
                <a:ext cx="309400" cy="285975"/>
              </a:xfrm>
              <a:custGeom>
                <a:avLst/>
                <a:gdLst/>
                <a:ahLst/>
                <a:cxnLst/>
                <a:rect l="l" t="t" r="r" b="b"/>
                <a:pathLst>
                  <a:path w="12376" h="11439" extrusionOk="0">
                    <a:moveTo>
                      <a:pt x="4862" y="0"/>
                    </a:moveTo>
                    <a:cubicBezTo>
                      <a:pt x="3425" y="0"/>
                      <a:pt x="2107" y="908"/>
                      <a:pt x="1668" y="2333"/>
                    </a:cubicBezTo>
                    <a:lnTo>
                      <a:pt x="534" y="5969"/>
                    </a:lnTo>
                    <a:cubicBezTo>
                      <a:pt x="0" y="7737"/>
                      <a:pt x="968" y="9539"/>
                      <a:pt x="2702" y="10106"/>
                    </a:cubicBezTo>
                    <a:lnTo>
                      <a:pt x="6638" y="11307"/>
                    </a:lnTo>
                    <a:cubicBezTo>
                      <a:pt x="6947" y="11396"/>
                      <a:pt x="7259" y="11438"/>
                      <a:pt x="7566" y="11438"/>
                    </a:cubicBezTo>
                    <a:cubicBezTo>
                      <a:pt x="8985" y="11438"/>
                      <a:pt x="10303" y="10531"/>
                      <a:pt x="10741" y="9105"/>
                    </a:cubicBezTo>
                    <a:lnTo>
                      <a:pt x="11876" y="5469"/>
                    </a:lnTo>
                    <a:cubicBezTo>
                      <a:pt x="12376" y="3734"/>
                      <a:pt x="11409" y="1900"/>
                      <a:pt x="9674" y="1333"/>
                    </a:cubicBezTo>
                    <a:lnTo>
                      <a:pt x="5805" y="132"/>
                    </a:lnTo>
                    <a:cubicBezTo>
                      <a:pt x="5490" y="43"/>
                      <a:pt x="5173" y="0"/>
                      <a:pt x="48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112"/>
              <p:cNvSpPr/>
              <p:nvPr/>
            </p:nvSpPr>
            <p:spPr>
              <a:xfrm>
                <a:off x="2946450" y="2295750"/>
                <a:ext cx="1646200" cy="1109825"/>
              </a:xfrm>
              <a:custGeom>
                <a:avLst/>
                <a:gdLst/>
                <a:ahLst/>
                <a:cxnLst/>
                <a:rect l="l" t="t" r="r" b="b"/>
                <a:pathLst>
                  <a:path w="65848" h="44393" extrusionOk="0">
                    <a:moveTo>
                      <a:pt x="16440" y="1044"/>
                    </a:moveTo>
                    <a:cubicBezTo>
                      <a:pt x="17478" y="1044"/>
                      <a:pt x="18535" y="1198"/>
                      <a:pt x="19581" y="1522"/>
                    </a:cubicBezTo>
                    <a:lnTo>
                      <a:pt x="51103" y="11195"/>
                    </a:lnTo>
                    <a:cubicBezTo>
                      <a:pt x="59776" y="13864"/>
                      <a:pt x="64646" y="23070"/>
                      <a:pt x="61978" y="31743"/>
                    </a:cubicBezTo>
                    <a:cubicBezTo>
                      <a:pt x="59804" y="38807"/>
                      <a:pt x="53294" y="43348"/>
                      <a:pt x="46267" y="43348"/>
                    </a:cubicBezTo>
                    <a:cubicBezTo>
                      <a:pt x="44666" y="43348"/>
                      <a:pt x="43039" y="43113"/>
                      <a:pt x="41430" y="42618"/>
                    </a:cubicBezTo>
                    <a:lnTo>
                      <a:pt x="9907" y="32944"/>
                    </a:lnTo>
                    <a:cubicBezTo>
                      <a:pt x="4303" y="31243"/>
                      <a:pt x="1168" y="25305"/>
                      <a:pt x="2902" y="19735"/>
                    </a:cubicBezTo>
                    <a:lnTo>
                      <a:pt x="6338" y="8527"/>
                    </a:lnTo>
                    <a:cubicBezTo>
                      <a:pt x="7749" y="3969"/>
                      <a:pt x="11918" y="1044"/>
                      <a:pt x="16440" y="1044"/>
                    </a:cubicBezTo>
                    <a:close/>
                    <a:moveTo>
                      <a:pt x="16486" y="0"/>
                    </a:moveTo>
                    <a:cubicBezTo>
                      <a:pt x="11508" y="0"/>
                      <a:pt x="6886" y="3228"/>
                      <a:pt x="5337" y="8226"/>
                    </a:cubicBezTo>
                    <a:lnTo>
                      <a:pt x="1902" y="19434"/>
                    </a:lnTo>
                    <a:cubicBezTo>
                      <a:pt x="0" y="25572"/>
                      <a:pt x="3469" y="32077"/>
                      <a:pt x="9640" y="33945"/>
                    </a:cubicBezTo>
                    <a:lnTo>
                      <a:pt x="41163" y="43618"/>
                    </a:lnTo>
                    <a:cubicBezTo>
                      <a:pt x="42866" y="44143"/>
                      <a:pt x="44589" y="44392"/>
                      <a:pt x="46284" y="44392"/>
                    </a:cubicBezTo>
                    <a:cubicBezTo>
                      <a:pt x="53758" y="44392"/>
                      <a:pt x="60701" y="39548"/>
                      <a:pt x="63012" y="32044"/>
                    </a:cubicBezTo>
                    <a:cubicBezTo>
                      <a:pt x="65847" y="22804"/>
                      <a:pt x="60643" y="13030"/>
                      <a:pt x="51437" y="10195"/>
                    </a:cubicBezTo>
                    <a:lnTo>
                      <a:pt x="19914" y="521"/>
                    </a:lnTo>
                    <a:cubicBezTo>
                      <a:pt x="18775" y="168"/>
                      <a:pt x="17621" y="0"/>
                      <a:pt x="164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112"/>
              <p:cNvSpPr/>
              <p:nvPr/>
            </p:nvSpPr>
            <p:spPr>
              <a:xfrm>
                <a:off x="2949775" y="2461375"/>
                <a:ext cx="211000" cy="345275"/>
              </a:xfrm>
              <a:custGeom>
                <a:avLst/>
                <a:gdLst/>
                <a:ahLst/>
                <a:cxnLst/>
                <a:rect l="l" t="t" r="r" b="b"/>
                <a:pathLst>
                  <a:path w="8440" h="13811" extrusionOk="0">
                    <a:moveTo>
                      <a:pt x="4037" y="0"/>
                    </a:moveTo>
                    <a:cubicBezTo>
                      <a:pt x="3970" y="234"/>
                      <a:pt x="3937" y="434"/>
                      <a:pt x="3837" y="634"/>
                    </a:cubicBezTo>
                    <a:lnTo>
                      <a:pt x="368" y="11842"/>
                    </a:lnTo>
                    <a:cubicBezTo>
                      <a:pt x="201" y="12409"/>
                      <a:pt x="101" y="12943"/>
                      <a:pt x="1" y="13477"/>
                    </a:cubicBezTo>
                    <a:lnTo>
                      <a:pt x="4971" y="13810"/>
                    </a:lnTo>
                    <a:lnTo>
                      <a:pt x="8440" y="2602"/>
                    </a:lnTo>
                    <a:lnTo>
                      <a:pt x="40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112"/>
              <p:cNvSpPr/>
              <p:nvPr/>
            </p:nvSpPr>
            <p:spPr>
              <a:xfrm>
                <a:off x="2331825" y="2370225"/>
                <a:ext cx="809775" cy="376375"/>
              </a:xfrm>
              <a:custGeom>
                <a:avLst/>
                <a:gdLst/>
                <a:ahLst/>
                <a:cxnLst/>
                <a:rect l="l" t="t" r="r" b="b"/>
                <a:pathLst>
                  <a:path w="32391" h="15055" extrusionOk="0">
                    <a:moveTo>
                      <a:pt x="3737" y="0"/>
                    </a:moveTo>
                    <a:cubicBezTo>
                      <a:pt x="2300" y="0"/>
                      <a:pt x="971" y="933"/>
                      <a:pt x="535" y="2379"/>
                    </a:cubicBezTo>
                    <a:cubicBezTo>
                      <a:pt x="1" y="4113"/>
                      <a:pt x="1002" y="5981"/>
                      <a:pt x="2736" y="6548"/>
                    </a:cubicBezTo>
                    <a:lnTo>
                      <a:pt x="30423" y="15054"/>
                    </a:lnTo>
                    <a:lnTo>
                      <a:pt x="32391" y="8650"/>
                    </a:lnTo>
                    <a:lnTo>
                      <a:pt x="4704" y="144"/>
                    </a:lnTo>
                    <a:cubicBezTo>
                      <a:pt x="4382" y="47"/>
                      <a:pt x="4057" y="0"/>
                      <a:pt x="37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112"/>
              <p:cNvSpPr/>
              <p:nvPr/>
            </p:nvSpPr>
            <p:spPr>
              <a:xfrm>
                <a:off x="2332675" y="2369825"/>
                <a:ext cx="247700" cy="202475"/>
              </a:xfrm>
              <a:custGeom>
                <a:avLst/>
                <a:gdLst/>
                <a:ahLst/>
                <a:cxnLst/>
                <a:rect l="l" t="t" r="r" b="b"/>
                <a:pathLst>
                  <a:path w="9908" h="8099" extrusionOk="0">
                    <a:moveTo>
                      <a:pt x="3695" y="1"/>
                    </a:moveTo>
                    <a:cubicBezTo>
                      <a:pt x="2283" y="1"/>
                      <a:pt x="993" y="924"/>
                      <a:pt x="534" y="2328"/>
                    </a:cubicBezTo>
                    <a:cubicBezTo>
                      <a:pt x="0" y="4096"/>
                      <a:pt x="1001" y="5964"/>
                      <a:pt x="2769" y="6498"/>
                    </a:cubicBezTo>
                    <a:lnTo>
                      <a:pt x="7973" y="8099"/>
                    </a:lnTo>
                    <a:lnTo>
                      <a:pt x="9907" y="1761"/>
                    </a:lnTo>
                    <a:lnTo>
                      <a:pt x="4704" y="160"/>
                    </a:lnTo>
                    <a:cubicBezTo>
                      <a:pt x="4367" y="52"/>
                      <a:pt x="4028" y="1"/>
                      <a:pt x="36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112"/>
              <p:cNvSpPr/>
              <p:nvPr/>
            </p:nvSpPr>
            <p:spPr>
              <a:xfrm>
                <a:off x="3674450" y="2581100"/>
                <a:ext cx="563775" cy="685775"/>
              </a:xfrm>
              <a:custGeom>
                <a:avLst/>
                <a:gdLst/>
                <a:ahLst/>
                <a:cxnLst/>
                <a:rect l="l" t="t" r="r" b="b"/>
                <a:pathLst>
                  <a:path w="22551" h="27431" extrusionOk="0">
                    <a:moveTo>
                      <a:pt x="7371" y="0"/>
                    </a:moveTo>
                    <a:cubicBezTo>
                      <a:pt x="7113" y="0"/>
                      <a:pt x="6863" y="155"/>
                      <a:pt x="6806" y="382"/>
                    </a:cubicBezTo>
                    <a:lnTo>
                      <a:pt x="68" y="22197"/>
                    </a:lnTo>
                    <a:cubicBezTo>
                      <a:pt x="1" y="22498"/>
                      <a:pt x="168" y="22831"/>
                      <a:pt x="468" y="22898"/>
                    </a:cubicBezTo>
                    <a:lnTo>
                      <a:pt x="15045" y="27401"/>
                    </a:lnTo>
                    <a:cubicBezTo>
                      <a:pt x="15104" y="27421"/>
                      <a:pt x="15165" y="27430"/>
                      <a:pt x="15224" y="27430"/>
                    </a:cubicBezTo>
                    <a:cubicBezTo>
                      <a:pt x="15466" y="27430"/>
                      <a:pt x="15692" y="27275"/>
                      <a:pt x="15746" y="27034"/>
                    </a:cubicBezTo>
                    <a:lnTo>
                      <a:pt x="22484" y="5218"/>
                    </a:lnTo>
                    <a:cubicBezTo>
                      <a:pt x="22550" y="4952"/>
                      <a:pt x="22384" y="4618"/>
                      <a:pt x="22083" y="4518"/>
                    </a:cubicBezTo>
                    <a:lnTo>
                      <a:pt x="7506" y="15"/>
                    </a:lnTo>
                    <a:cubicBezTo>
                      <a:pt x="7462" y="5"/>
                      <a:pt x="7416" y="0"/>
                      <a:pt x="7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112"/>
              <p:cNvSpPr/>
              <p:nvPr/>
            </p:nvSpPr>
            <p:spPr>
              <a:xfrm>
                <a:off x="3455150" y="2727150"/>
                <a:ext cx="132600" cy="118625"/>
              </a:xfrm>
              <a:custGeom>
                <a:avLst/>
                <a:gdLst/>
                <a:ahLst/>
                <a:cxnLst/>
                <a:rect l="l" t="t" r="r" b="b"/>
                <a:pathLst>
                  <a:path w="5304" h="4745" extrusionOk="0">
                    <a:moveTo>
                      <a:pt x="2643" y="1"/>
                    </a:moveTo>
                    <a:cubicBezTo>
                      <a:pt x="1638" y="1"/>
                      <a:pt x="699" y="674"/>
                      <a:pt x="400" y="1678"/>
                    </a:cubicBezTo>
                    <a:cubicBezTo>
                      <a:pt x="0" y="2946"/>
                      <a:pt x="734" y="4280"/>
                      <a:pt x="1968" y="4647"/>
                    </a:cubicBezTo>
                    <a:cubicBezTo>
                      <a:pt x="2196" y="4713"/>
                      <a:pt x="2425" y="4744"/>
                      <a:pt x="2651" y="4744"/>
                    </a:cubicBezTo>
                    <a:cubicBezTo>
                      <a:pt x="3683" y="4744"/>
                      <a:pt x="4636" y="4086"/>
                      <a:pt x="4937" y="3046"/>
                    </a:cubicBezTo>
                    <a:cubicBezTo>
                      <a:pt x="5304" y="1812"/>
                      <a:pt x="4603" y="477"/>
                      <a:pt x="3336" y="110"/>
                    </a:cubicBezTo>
                    <a:cubicBezTo>
                      <a:pt x="3106" y="36"/>
                      <a:pt x="2873" y="1"/>
                      <a:pt x="2643" y="1"/>
                    </a:cubicBezTo>
                    <a:close/>
                  </a:path>
                </a:pathLst>
              </a:custGeom>
              <a:solidFill>
                <a:srgbClr val="2439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112"/>
              <p:cNvSpPr/>
              <p:nvPr/>
            </p:nvSpPr>
            <p:spPr>
              <a:xfrm>
                <a:off x="3362575" y="2924725"/>
                <a:ext cx="115950" cy="154750"/>
              </a:xfrm>
              <a:custGeom>
                <a:avLst/>
                <a:gdLst/>
                <a:ahLst/>
                <a:cxnLst/>
                <a:rect l="l" t="t" r="r" b="b"/>
                <a:pathLst>
                  <a:path w="4638" h="6190" extrusionOk="0">
                    <a:moveTo>
                      <a:pt x="3930" y="0"/>
                    </a:moveTo>
                    <a:cubicBezTo>
                      <a:pt x="3810" y="0"/>
                      <a:pt x="3687" y="26"/>
                      <a:pt x="3570" y="80"/>
                    </a:cubicBezTo>
                    <a:lnTo>
                      <a:pt x="467" y="1748"/>
                    </a:lnTo>
                    <a:cubicBezTo>
                      <a:pt x="134" y="1914"/>
                      <a:pt x="0" y="2348"/>
                      <a:pt x="167" y="2715"/>
                    </a:cubicBezTo>
                    <a:lnTo>
                      <a:pt x="1835" y="5817"/>
                    </a:lnTo>
                    <a:cubicBezTo>
                      <a:pt x="1953" y="6053"/>
                      <a:pt x="2222" y="6189"/>
                      <a:pt x="2487" y="6189"/>
                    </a:cubicBezTo>
                    <a:cubicBezTo>
                      <a:pt x="2596" y="6189"/>
                      <a:pt x="2705" y="6166"/>
                      <a:pt x="2802" y="6117"/>
                    </a:cubicBezTo>
                    <a:cubicBezTo>
                      <a:pt x="3136" y="5951"/>
                      <a:pt x="3269" y="5484"/>
                      <a:pt x="3103" y="5150"/>
                    </a:cubicBezTo>
                    <a:lnTo>
                      <a:pt x="1768" y="2648"/>
                    </a:lnTo>
                    <a:lnTo>
                      <a:pt x="4270" y="1314"/>
                    </a:lnTo>
                    <a:cubicBezTo>
                      <a:pt x="4437" y="1247"/>
                      <a:pt x="4537" y="1080"/>
                      <a:pt x="4604" y="914"/>
                    </a:cubicBezTo>
                    <a:cubicBezTo>
                      <a:pt x="4637" y="747"/>
                      <a:pt x="4637" y="547"/>
                      <a:pt x="4537" y="347"/>
                    </a:cubicBezTo>
                    <a:cubicBezTo>
                      <a:pt x="4423" y="119"/>
                      <a:pt x="4186" y="0"/>
                      <a:pt x="3930" y="0"/>
                    </a:cubicBezTo>
                    <a:close/>
                  </a:path>
                </a:pathLst>
              </a:custGeom>
              <a:solidFill>
                <a:srgbClr val="B4D0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112"/>
              <p:cNvSpPr/>
              <p:nvPr/>
            </p:nvSpPr>
            <p:spPr>
              <a:xfrm>
                <a:off x="3495175" y="2492100"/>
                <a:ext cx="116775" cy="154750"/>
              </a:xfrm>
              <a:custGeom>
                <a:avLst/>
                <a:gdLst/>
                <a:ahLst/>
                <a:cxnLst/>
                <a:rect l="l" t="t" r="r" b="b"/>
                <a:pathLst>
                  <a:path w="4671" h="6190" extrusionOk="0">
                    <a:moveTo>
                      <a:pt x="3885" y="0"/>
                    </a:moveTo>
                    <a:cubicBezTo>
                      <a:pt x="3776" y="0"/>
                      <a:pt x="3667" y="24"/>
                      <a:pt x="3569" y="72"/>
                    </a:cubicBezTo>
                    <a:lnTo>
                      <a:pt x="434" y="1740"/>
                    </a:lnTo>
                    <a:cubicBezTo>
                      <a:pt x="100" y="1907"/>
                      <a:pt x="0" y="2374"/>
                      <a:pt x="167" y="2707"/>
                    </a:cubicBezTo>
                    <a:lnTo>
                      <a:pt x="1835" y="5843"/>
                    </a:lnTo>
                    <a:cubicBezTo>
                      <a:pt x="1948" y="6070"/>
                      <a:pt x="2186" y="6189"/>
                      <a:pt x="2442" y="6189"/>
                    </a:cubicBezTo>
                    <a:cubicBezTo>
                      <a:pt x="2561" y="6189"/>
                      <a:pt x="2685" y="6163"/>
                      <a:pt x="2802" y="6110"/>
                    </a:cubicBezTo>
                    <a:cubicBezTo>
                      <a:pt x="3102" y="5943"/>
                      <a:pt x="3236" y="5509"/>
                      <a:pt x="3069" y="5176"/>
                    </a:cubicBezTo>
                    <a:lnTo>
                      <a:pt x="1735" y="2674"/>
                    </a:lnTo>
                    <a:lnTo>
                      <a:pt x="4237" y="1340"/>
                    </a:lnTo>
                    <a:cubicBezTo>
                      <a:pt x="4403" y="1240"/>
                      <a:pt x="4537" y="1073"/>
                      <a:pt x="4570" y="906"/>
                    </a:cubicBezTo>
                    <a:cubicBezTo>
                      <a:pt x="4670" y="739"/>
                      <a:pt x="4637" y="539"/>
                      <a:pt x="4537" y="372"/>
                    </a:cubicBezTo>
                    <a:cubicBezTo>
                      <a:pt x="4419" y="136"/>
                      <a:pt x="4150" y="0"/>
                      <a:pt x="38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112"/>
              <p:cNvSpPr/>
              <p:nvPr/>
            </p:nvSpPr>
            <p:spPr>
              <a:xfrm>
                <a:off x="3477650" y="2769925"/>
                <a:ext cx="52575" cy="24200"/>
              </a:xfrm>
              <a:custGeom>
                <a:avLst/>
                <a:gdLst/>
                <a:ahLst/>
                <a:cxnLst/>
                <a:rect l="l" t="t" r="r" b="b"/>
                <a:pathLst>
                  <a:path w="2103" h="968" extrusionOk="0">
                    <a:moveTo>
                      <a:pt x="268" y="0"/>
                    </a:moveTo>
                    <a:cubicBezTo>
                      <a:pt x="167" y="0"/>
                      <a:pt x="34" y="67"/>
                      <a:pt x="1" y="167"/>
                    </a:cubicBezTo>
                    <a:cubicBezTo>
                      <a:pt x="1" y="301"/>
                      <a:pt x="34" y="434"/>
                      <a:pt x="167" y="467"/>
                    </a:cubicBezTo>
                    <a:lnTo>
                      <a:pt x="1769" y="968"/>
                    </a:lnTo>
                    <a:cubicBezTo>
                      <a:pt x="1902" y="968"/>
                      <a:pt x="2035" y="934"/>
                      <a:pt x="2069" y="801"/>
                    </a:cubicBezTo>
                    <a:cubicBezTo>
                      <a:pt x="2102" y="668"/>
                      <a:pt x="2069" y="568"/>
                      <a:pt x="1902" y="501"/>
                    </a:cubicBezTo>
                    <a:lnTo>
                      <a:pt x="268" y="0"/>
                    </a:lnTo>
                    <a:close/>
                  </a:path>
                </a:pathLst>
              </a:custGeom>
              <a:solidFill>
                <a:srgbClr val="F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112"/>
              <p:cNvSpPr/>
              <p:nvPr/>
            </p:nvSpPr>
            <p:spPr>
              <a:xfrm>
                <a:off x="3490175" y="2750650"/>
                <a:ext cx="80900" cy="75400"/>
              </a:xfrm>
              <a:custGeom>
                <a:avLst/>
                <a:gdLst/>
                <a:ahLst/>
                <a:cxnLst/>
                <a:rect l="l" t="t" r="r" b="b"/>
                <a:pathLst>
                  <a:path w="3236" h="3016" extrusionOk="0">
                    <a:moveTo>
                      <a:pt x="1444" y="0"/>
                    </a:moveTo>
                    <a:cubicBezTo>
                      <a:pt x="1070" y="0"/>
                      <a:pt x="710" y="143"/>
                      <a:pt x="400" y="405"/>
                    </a:cubicBezTo>
                    <a:cubicBezTo>
                      <a:pt x="334" y="505"/>
                      <a:pt x="334" y="671"/>
                      <a:pt x="400" y="738"/>
                    </a:cubicBezTo>
                    <a:cubicBezTo>
                      <a:pt x="450" y="788"/>
                      <a:pt x="517" y="813"/>
                      <a:pt x="580" y="813"/>
                    </a:cubicBezTo>
                    <a:cubicBezTo>
                      <a:pt x="642" y="813"/>
                      <a:pt x="701" y="788"/>
                      <a:pt x="734" y="738"/>
                    </a:cubicBezTo>
                    <a:cubicBezTo>
                      <a:pt x="952" y="568"/>
                      <a:pt x="1205" y="452"/>
                      <a:pt x="1468" y="452"/>
                    </a:cubicBezTo>
                    <a:cubicBezTo>
                      <a:pt x="1567" y="452"/>
                      <a:pt x="1668" y="468"/>
                      <a:pt x="1768" y="505"/>
                    </a:cubicBezTo>
                    <a:cubicBezTo>
                      <a:pt x="2368" y="671"/>
                      <a:pt x="2669" y="1238"/>
                      <a:pt x="2502" y="1839"/>
                    </a:cubicBezTo>
                    <a:cubicBezTo>
                      <a:pt x="2366" y="2301"/>
                      <a:pt x="1943" y="2585"/>
                      <a:pt x="1484" y="2585"/>
                    </a:cubicBezTo>
                    <a:cubicBezTo>
                      <a:pt x="1380" y="2585"/>
                      <a:pt x="1273" y="2570"/>
                      <a:pt x="1168" y="2539"/>
                    </a:cubicBezTo>
                    <a:cubicBezTo>
                      <a:pt x="834" y="2406"/>
                      <a:pt x="534" y="2106"/>
                      <a:pt x="434" y="1739"/>
                    </a:cubicBezTo>
                    <a:cubicBezTo>
                      <a:pt x="434" y="1628"/>
                      <a:pt x="365" y="1564"/>
                      <a:pt x="266" y="1564"/>
                    </a:cubicBezTo>
                    <a:cubicBezTo>
                      <a:pt x="245" y="1564"/>
                      <a:pt x="223" y="1566"/>
                      <a:pt x="200" y="1572"/>
                    </a:cubicBezTo>
                    <a:cubicBezTo>
                      <a:pt x="67" y="1572"/>
                      <a:pt x="0" y="1705"/>
                      <a:pt x="33" y="1839"/>
                    </a:cubicBezTo>
                    <a:cubicBezTo>
                      <a:pt x="167" y="2373"/>
                      <a:pt x="567" y="2773"/>
                      <a:pt x="1067" y="2940"/>
                    </a:cubicBezTo>
                    <a:cubicBezTo>
                      <a:pt x="1227" y="2991"/>
                      <a:pt x="1387" y="3015"/>
                      <a:pt x="1543" y="3015"/>
                    </a:cubicBezTo>
                    <a:cubicBezTo>
                      <a:pt x="2201" y="3015"/>
                      <a:pt x="2787" y="2586"/>
                      <a:pt x="3002" y="1939"/>
                    </a:cubicBezTo>
                    <a:cubicBezTo>
                      <a:pt x="3236" y="1172"/>
                      <a:pt x="2769" y="338"/>
                      <a:pt x="1901" y="71"/>
                    </a:cubicBezTo>
                    <a:cubicBezTo>
                      <a:pt x="1748" y="23"/>
                      <a:pt x="1595" y="0"/>
                      <a:pt x="1444" y="0"/>
                    </a:cubicBezTo>
                    <a:close/>
                  </a:path>
                </a:pathLst>
              </a:custGeom>
              <a:solidFill>
                <a:srgbClr val="F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112"/>
              <p:cNvSpPr/>
              <p:nvPr/>
            </p:nvSpPr>
            <p:spPr>
              <a:xfrm>
                <a:off x="2413550" y="2434675"/>
                <a:ext cx="146800" cy="80100"/>
              </a:xfrm>
              <a:custGeom>
                <a:avLst/>
                <a:gdLst/>
                <a:ahLst/>
                <a:cxnLst/>
                <a:rect l="l" t="t" r="r" b="b"/>
                <a:pathLst>
                  <a:path w="5872" h="3204" extrusionOk="0">
                    <a:moveTo>
                      <a:pt x="468" y="1"/>
                    </a:moveTo>
                    <a:lnTo>
                      <a:pt x="1" y="1535"/>
                    </a:lnTo>
                    <a:lnTo>
                      <a:pt x="5405" y="3203"/>
                    </a:lnTo>
                    <a:lnTo>
                      <a:pt x="5872" y="1669"/>
                    </a:lnTo>
                    <a:lnTo>
                      <a:pt x="4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112"/>
              <p:cNvSpPr/>
              <p:nvPr/>
            </p:nvSpPr>
            <p:spPr>
              <a:xfrm>
                <a:off x="3701150" y="3102675"/>
                <a:ext cx="45050" cy="33375"/>
              </a:xfrm>
              <a:custGeom>
                <a:avLst/>
                <a:gdLst/>
                <a:ahLst/>
                <a:cxnLst/>
                <a:rect l="l" t="t" r="r" b="b"/>
                <a:pathLst>
                  <a:path w="1802" h="1335" extrusionOk="0">
                    <a:moveTo>
                      <a:pt x="334" y="0"/>
                    </a:moveTo>
                    <a:lnTo>
                      <a:pt x="0" y="1034"/>
                    </a:lnTo>
                    <a:lnTo>
                      <a:pt x="201" y="1101"/>
                    </a:lnTo>
                    <a:lnTo>
                      <a:pt x="434" y="334"/>
                    </a:lnTo>
                    <a:lnTo>
                      <a:pt x="1735" y="1334"/>
                    </a:lnTo>
                    <a:lnTo>
                      <a:pt x="1802" y="1101"/>
                    </a:lnTo>
                    <a:lnTo>
                      <a:pt x="434" y="33"/>
                    </a:lnTo>
                    <a:lnTo>
                      <a:pt x="334" y="0"/>
                    </a:lnTo>
                    <a:close/>
                  </a:path>
                </a:pathLst>
              </a:custGeom>
              <a:solidFill>
                <a:srgbClr val="37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112"/>
              <p:cNvSpPr/>
              <p:nvPr/>
            </p:nvSpPr>
            <p:spPr>
              <a:xfrm>
                <a:off x="3722825" y="3095150"/>
                <a:ext cx="30875" cy="14200"/>
              </a:xfrm>
              <a:custGeom>
                <a:avLst/>
                <a:gdLst/>
                <a:ahLst/>
                <a:cxnLst/>
                <a:rect l="l" t="t" r="r" b="b"/>
                <a:pathLst>
                  <a:path w="1235" h="568" extrusionOk="0">
                    <a:moveTo>
                      <a:pt x="101" y="1"/>
                    </a:moveTo>
                    <a:lnTo>
                      <a:pt x="1" y="234"/>
                    </a:lnTo>
                    <a:lnTo>
                      <a:pt x="301" y="301"/>
                    </a:lnTo>
                    <a:lnTo>
                      <a:pt x="368" y="68"/>
                    </a:lnTo>
                    <a:lnTo>
                      <a:pt x="101" y="1"/>
                    </a:lnTo>
                    <a:close/>
                    <a:moveTo>
                      <a:pt x="968" y="268"/>
                    </a:moveTo>
                    <a:lnTo>
                      <a:pt x="901" y="501"/>
                    </a:lnTo>
                    <a:lnTo>
                      <a:pt x="1168" y="568"/>
                    </a:lnTo>
                    <a:lnTo>
                      <a:pt x="1235" y="334"/>
                    </a:lnTo>
                    <a:lnTo>
                      <a:pt x="968" y="268"/>
                    </a:lnTo>
                    <a:close/>
                  </a:path>
                </a:pathLst>
              </a:custGeom>
              <a:solidFill>
                <a:srgbClr val="37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112"/>
              <p:cNvSpPr/>
              <p:nvPr/>
            </p:nvSpPr>
            <p:spPr>
              <a:xfrm>
                <a:off x="3716150" y="3063800"/>
                <a:ext cx="45900" cy="32300"/>
              </a:xfrm>
              <a:custGeom>
                <a:avLst/>
                <a:gdLst/>
                <a:ahLst/>
                <a:cxnLst/>
                <a:rect l="l" t="t" r="r" b="b"/>
                <a:pathLst>
                  <a:path w="1836" h="1292" extrusionOk="0">
                    <a:moveTo>
                      <a:pt x="468" y="221"/>
                    </a:moveTo>
                    <a:cubicBezTo>
                      <a:pt x="601" y="221"/>
                      <a:pt x="801" y="221"/>
                      <a:pt x="1002" y="321"/>
                    </a:cubicBezTo>
                    <a:cubicBezTo>
                      <a:pt x="1235" y="388"/>
                      <a:pt x="1402" y="454"/>
                      <a:pt x="1502" y="554"/>
                    </a:cubicBezTo>
                    <a:cubicBezTo>
                      <a:pt x="1602" y="654"/>
                      <a:pt x="1635" y="754"/>
                      <a:pt x="1602" y="855"/>
                    </a:cubicBezTo>
                    <a:cubicBezTo>
                      <a:pt x="1535" y="988"/>
                      <a:pt x="1469" y="1055"/>
                      <a:pt x="1335" y="1055"/>
                    </a:cubicBezTo>
                    <a:cubicBezTo>
                      <a:pt x="1299" y="1064"/>
                      <a:pt x="1261" y="1068"/>
                      <a:pt x="1220" y="1068"/>
                    </a:cubicBezTo>
                    <a:cubicBezTo>
                      <a:pt x="1108" y="1068"/>
                      <a:pt x="972" y="1037"/>
                      <a:pt x="801" y="988"/>
                    </a:cubicBezTo>
                    <a:cubicBezTo>
                      <a:pt x="568" y="921"/>
                      <a:pt x="434" y="855"/>
                      <a:pt x="334" y="754"/>
                    </a:cubicBezTo>
                    <a:cubicBezTo>
                      <a:pt x="234" y="654"/>
                      <a:pt x="201" y="554"/>
                      <a:pt x="234" y="454"/>
                    </a:cubicBezTo>
                    <a:cubicBezTo>
                      <a:pt x="268" y="321"/>
                      <a:pt x="368" y="254"/>
                      <a:pt x="468" y="221"/>
                    </a:cubicBezTo>
                    <a:close/>
                    <a:moveTo>
                      <a:pt x="611" y="1"/>
                    </a:moveTo>
                    <a:cubicBezTo>
                      <a:pt x="532" y="1"/>
                      <a:pt x="462" y="8"/>
                      <a:pt x="401" y="21"/>
                    </a:cubicBezTo>
                    <a:cubicBezTo>
                      <a:pt x="234" y="87"/>
                      <a:pt x="101" y="221"/>
                      <a:pt x="68" y="388"/>
                    </a:cubicBezTo>
                    <a:cubicBezTo>
                      <a:pt x="1" y="588"/>
                      <a:pt x="34" y="721"/>
                      <a:pt x="134" y="888"/>
                    </a:cubicBezTo>
                    <a:cubicBezTo>
                      <a:pt x="268" y="1021"/>
                      <a:pt x="468" y="1121"/>
                      <a:pt x="735" y="1221"/>
                    </a:cubicBezTo>
                    <a:cubicBezTo>
                      <a:pt x="900" y="1263"/>
                      <a:pt x="1052" y="1291"/>
                      <a:pt x="1183" y="1291"/>
                    </a:cubicBezTo>
                    <a:cubicBezTo>
                      <a:pt x="1265" y="1291"/>
                      <a:pt x="1338" y="1280"/>
                      <a:pt x="1402" y="1255"/>
                    </a:cubicBezTo>
                    <a:cubicBezTo>
                      <a:pt x="1602" y="1221"/>
                      <a:pt x="1702" y="1088"/>
                      <a:pt x="1769" y="921"/>
                    </a:cubicBezTo>
                    <a:cubicBezTo>
                      <a:pt x="1835" y="721"/>
                      <a:pt x="1802" y="554"/>
                      <a:pt x="1669" y="421"/>
                    </a:cubicBezTo>
                    <a:cubicBezTo>
                      <a:pt x="1569" y="287"/>
                      <a:pt x="1368" y="154"/>
                      <a:pt x="1102" y="87"/>
                    </a:cubicBezTo>
                    <a:cubicBezTo>
                      <a:pt x="911" y="24"/>
                      <a:pt x="748" y="1"/>
                      <a:pt x="611" y="1"/>
                    </a:cubicBezTo>
                    <a:close/>
                  </a:path>
                </a:pathLst>
              </a:custGeom>
              <a:solidFill>
                <a:srgbClr val="37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112"/>
              <p:cNvSpPr/>
              <p:nvPr/>
            </p:nvSpPr>
            <p:spPr>
              <a:xfrm>
                <a:off x="3727000" y="3027950"/>
                <a:ext cx="45900" cy="32525"/>
              </a:xfrm>
              <a:custGeom>
                <a:avLst/>
                <a:gdLst/>
                <a:ahLst/>
                <a:cxnLst/>
                <a:rect l="l" t="t" r="r" b="b"/>
                <a:pathLst>
                  <a:path w="1836" h="1301" extrusionOk="0">
                    <a:moveTo>
                      <a:pt x="616" y="241"/>
                    </a:moveTo>
                    <a:cubicBezTo>
                      <a:pt x="728" y="241"/>
                      <a:pt x="864" y="272"/>
                      <a:pt x="1035" y="320"/>
                    </a:cubicBezTo>
                    <a:cubicBezTo>
                      <a:pt x="1235" y="387"/>
                      <a:pt x="1401" y="454"/>
                      <a:pt x="1502" y="554"/>
                    </a:cubicBezTo>
                    <a:cubicBezTo>
                      <a:pt x="1602" y="654"/>
                      <a:pt x="1635" y="754"/>
                      <a:pt x="1602" y="854"/>
                    </a:cubicBezTo>
                    <a:cubicBezTo>
                      <a:pt x="1568" y="988"/>
                      <a:pt x="1468" y="1054"/>
                      <a:pt x="1335" y="1054"/>
                    </a:cubicBezTo>
                    <a:cubicBezTo>
                      <a:pt x="1299" y="1063"/>
                      <a:pt x="1261" y="1067"/>
                      <a:pt x="1220" y="1067"/>
                    </a:cubicBezTo>
                    <a:cubicBezTo>
                      <a:pt x="1107" y="1067"/>
                      <a:pt x="972" y="1036"/>
                      <a:pt x="801" y="988"/>
                    </a:cubicBezTo>
                    <a:cubicBezTo>
                      <a:pt x="601" y="921"/>
                      <a:pt x="434" y="854"/>
                      <a:pt x="334" y="754"/>
                    </a:cubicBezTo>
                    <a:cubicBezTo>
                      <a:pt x="234" y="654"/>
                      <a:pt x="201" y="554"/>
                      <a:pt x="234" y="454"/>
                    </a:cubicBezTo>
                    <a:cubicBezTo>
                      <a:pt x="267" y="320"/>
                      <a:pt x="367" y="254"/>
                      <a:pt x="501" y="254"/>
                    </a:cubicBezTo>
                    <a:cubicBezTo>
                      <a:pt x="537" y="245"/>
                      <a:pt x="575" y="241"/>
                      <a:pt x="616" y="241"/>
                    </a:cubicBezTo>
                    <a:close/>
                    <a:moveTo>
                      <a:pt x="625" y="0"/>
                    </a:moveTo>
                    <a:cubicBezTo>
                      <a:pt x="547" y="0"/>
                      <a:pt x="474" y="8"/>
                      <a:pt x="401" y="20"/>
                    </a:cubicBezTo>
                    <a:cubicBezTo>
                      <a:pt x="234" y="87"/>
                      <a:pt x="134" y="220"/>
                      <a:pt x="67" y="387"/>
                    </a:cubicBezTo>
                    <a:cubicBezTo>
                      <a:pt x="0" y="587"/>
                      <a:pt x="34" y="754"/>
                      <a:pt x="167" y="888"/>
                    </a:cubicBezTo>
                    <a:cubicBezTo>
                      <a:pt x="267" y="1021"/>
                      <a:pt x="467" y="1121"/>
                      <a:pt x="734" y="1221"/>
                    </a:cubicBezTo>
                    <a:cubicBezTo>
                      <a:pt x="900" y="1276"/>
                      <a:pt x="1035" y="1301"/>
                      <a:pt x="1156" y="1301"/>
                    </a:cubicBezTo>
                    <a:cubicBezTo>
                      <a:pt x="1255" y="1301"/>
                      <a:pt x="1345" y="1284"/>
                      <a:pt x="1435" y="1254"/>
                    </a:cubicBezTo>
                    <a:cubicBezTo>
                      <a:pt x="1602" y="1221"/>
                      <a:pt x="1702" y="1088"/>
                      <a:pt x="1768" y="921"/>
                    </a:cubicBezTo>
                    <a:cubicBezTo>
                      <a:pt x="1835" y="721"/>
                      <a:pt x="1802" y="554"/>
                      <a:pt x="1668" y="421"/>
                    </a:cubicBezTo>
                    <a:cubicBezTo>
                      <a:pt x="1568" y="287"/>
                      <a:pt x="1368" y="154"/>
                      <a:pt x="1101" y="87"/>
                    </a:cubicBezTo>
                    <a:cubicBezTo>
                      <a:pt x="911" y="24"/>
                      <a:pt x="761" y="0"/>
                      <a:pt x="625" y="0"/>
                    </a:cubicBezTo>
                    <a:close/>
                  </a:path>
                </a:pathLst>
              </a:custGeom>
              <a:solidFill>
                <a:srgbClr val="37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112"/>
              <p:cNvSpPr/>
              <p:nvPr/>
            </p:nvSpPr>
            <p:spPr>
              <a:xfrm>
                <a:off x="3753675" y="2978825"/>
                <a:ext cx="36725" cy="30175"/>
              </a:xfrm>
              <a:custGeom>
                <a:avLst/>
                <a:gdLst/>
                <a:ahLst/>
                <a:cxnLst/>
                <a:rect l="l" t="t" r="r" b="b"/>
                <a:pathLst>
                  <a:path w="1469" h="1207" extrusionOk="0">
                    <a:moveTo>
                      <a:pt x="835" y="284"/>
                    </a:moveTo>
                    <a:cubicBezTo>
                      <a:pt x="968" y="317"/>
                      <a:pt x="1068" y="384"/>
                      <a:pt x="1135" y="484"/>
                    </a:cubicBezTo>
                    <a:cubicBezTo>
                      <a:pt x="1168" y="584"/>
                      <a:pt x="1202" y="684"/>
                      <a:pt x="1168" y="784"/>
                    </a:cubicBezTo>
                    <a:cubicBezTo>
                      <a:pt x="1135" y="884"/>
                      <a:pt x="1102" y="918"/>
                      <a:pt x="1035" y="951"/>
                    </a:cubicBezTo>
                    <a:cubicBezTo>
                      <a:pt x="988" y="975"/>
                      <a:pt x="941" y="998"/>
                      <a:pt x="893" y="998"/>
                    </a:cubicBezTo>
                    <a:cubicBezTo>
                      <a:pt x="874" y="998"/>
                      <a:pt x="854" y="994"/>
                      <a:pt x="835" y="985"/>
                    </a:cubicBezTo>
                    <a:cubicBezTo>
                      <a:pt x="768" y="951"/>
                      <a:pt x="701" y="918"/>
                      <a:pt x="668" y="818"/>
                    </a:cubicBezTo>
                    <a:cubicBezTo>
                      <a:pt x="668" y="751"/>
                      <a:pt x="668" y="651"/>
                      <a:pt x="735" y="484"/>
                    </a:cubicBezTo>
                    <a:lnTo>
                      <a:pt x="801" y="284"/>
                    </a:lnTo>
                    <a:close/>
                    <a:moveTo>
                      <a:pt x="510" y="0"/>
                    </a:moveTo>
                    <a:cubicBezTo>
                      <a:pt x="435" y="0"/>
                      <a:pt x="368" y="17"/>
                      <a:pt x="301" y="51"/>
                    </a:cubicBezTo>
                    <a:cubicBezTo>
                      <a:pt x="201" y="117"/>
                      <a:pt x="101" y="217"/>
                      <a:pt x="34" y="417"/>
                    </a:cubicBezTo>
                    <a:cubicBezTo>
                      <a:pt x="34" y="484"/>
                      <a:pt x="1" y="551"/>
                      <a:pt x="1" y="618"/>
                    </a:cubicBezTo>
                    <a:cubicBezTo>
                      <a:pt x="1" y="684"/>
                      <a:pt x="1" y="751"/>
                      <a:pt x="1" y="851"/>
                    </a:cubicBezTo>
                    <a:lnTo>
                      <a:pt x="201" y="918"/>
                    </a:lnTo>
                    <a:cubicBezTo>
                      <a:pt x="168" y="818"/>
                      <a:pt x="168" y="751"/>
                      <a:pt x="168" y="684"/>
                    </a:cubicBezTo>
                    <a:cubicBezTo>
                      <a:pt x="168" y="618"/>
                      <a:pt x="201" y="551"/>
                      <a:pt x="201" y="484"/>
                    </a:cubicBezTo>
                    <a:cubicBezTo>
                      <a:pt x="234" y="351"/>
                      <a:pt x="301" y="284"/>
                      <a:pt x="368" y="251"/>
                    </a:cubicBezTo>
                    <a:cubicBezTo>
                      <a:pt x="407" y="212"/>
                      <a:pt x="457" y="195"/>
                      <a:pt x="506" y="195"/>
                    </a:cubicBezTo>
                    <a:cubicBezTo>
                      <a:pt x="540" y="195"/>
                      <a:pt x="574" y="203"/>
                      <a:pt x="601" y="217"/>
                    </a:cubicBezTo>
                    <a:lnTo>
                      <a:pt x="635" y="217"/>
                    </a:lnTo>
                    <a:lnTo>
                      <a:pt x="535" y="518"/>
                    </a:lnTo>
                    <a:cubicBezTo>
                      <a:pt x="501" y="684"/>
                      <a:pt x="468" y="851"/>
                      <a:pt x="535" y="951"/>
                    </a:cubicBezTo>
                    <a:cubicBezTo>
                      <a:pt x="568" y="1085"/>
                      <a:pt x="668" y="1151"/>
                      <a:pt x="801" y="1185"/>
                    </a:cubicBezTo>
                    <a:cubicBezTo>
                      <a:pt x="843" y="1198"/>
                      <a:pt x="890" y="1207"/>
                      <a:pt x="936" y="1207"/>
                    </a:cubicBezTo>
                    <a:cubicBezTo>
                      <a:pt x="1001" y="1207"/>
                      <a:pt x="1063" y="1190"/>
                      <a:pt x="1102" y="1151"/>
                    </a:cubicBezTo>
                    <a:cubicBezTo>
                      <a:pt x="1202" y="1118"/>
                      <a:pt x="1268" y="1018"/>
                      <a:pt x="1302" y="884"/>
                    </a:cubicBezTo>
                    <a:cubicBezTo>
                      <a:pt x="1335" y="784"/>
                      <a:pt x="1335" y="718"/>
                      <a:pt x="1335" y="618"/>
                    </a:cubicBezTo>
                    <a:cubicBezTo>
                      <a:pt x="1335" y="551"/>
                      <a:pt x="1268" y="484"/>
                      <a:pt x="1235" y="417"/>
                    </a:cubicBezTo>
                    <a:lnTo>
                      <a:pt x="1235" y="417"/>
                    </a:lnTo>
                    <a:lnTo>
                      <a:pt x="1402" y="451"/>
                    </a:lnTo>
                    <a:lnTo>
                      <a:pt x="1469" y="251"/>
                    </a:lnTo>
                    <a:lnTo>
                      <a:pt x="768" y="51"/>
                    </a:lnTo>
                    <a:cubicBezTo>
                      <a:pt x="668" y="17"/>
                      <a:pt x="585" y="0"/>
                      <a:pt x="510" y="0"/>
                    </a:cubicBezTo>
                    <a:close/>
                  </a:path>
                </a:pathLst>
              </a:custGeom>
              <a:solidFill>
                <a:srgbClr val="37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112"/>
              <p:cNvSpPr/>
              <p:nvPr/>
            </p:nvSpPr>
            <p:spPr>
              <a:xfrm>
                <a:off x="3762850" y="2923575"/>
                <a:ext cx="45075" cy="51525"/>
              </a:xfrm>
              <a:custGeom>
                <a:avLst/>
                <a:gdLst/>
                <a:ahLst/>
                <a:cxnLst/>
                <a:rect l="l" t="t" r="r" b="b"/>
                <a:pathLst>
                  <a:path w="1803" h="2061" extrusionOk="0">
                    <a:moveTo>
                      <a:pt x="810" y="1"/>
                    </a:moveTo>
                    <a:cubicBezTo>
                      <a:pt x="743" y="1"/>
                      <a:pt x="685" y="9"/>
                      <a:pt x="635" y="26"/>
                    </a:cubicBezTo>
                    <a:cubicBezTo>
                      <a:pt x="501" y="59"/>
                      <a:pt x="434" y="159"/>
                      <a:pt x="401" y="259"/>
                    </a:cubicBezTo>
                    <a:cubicBezTo>
                      <a:pt x="368" y="359"/>
                      <a:pt x="368" y="459"/>
                      <a:pt x="401" y="559"/>
                    </a:cubicBezTo>
                    <a:cubicBezTo>
                      <a:pt x="401" y="626"/>
                      <a:pt x="468" y="693"/>
                      <a:pt x="535" y="793"/>
                    </a:cubicBezTo>
                    <a:cubicBezTo>
                      <a:pt x="434" y="793"/>
                      <a:pt x="368" y="826"/>
                      <a:pt x="301" y="860"/>
                    </a:cubicBezTo>
                    <a:cubicBezTo>
                      <a:pt x="234" y="926"/>
                      <a:pt x="168" y="993"/>
                      <a:pt x="168" y="1060"/>
                    </a:cubicBezTo>
                    <a:cubicBezTo>
                      <a:pt x="134" y="1160"/>
                      <a:pt x="134" y="1260"/>
                      <a:pt x="134" y="1327"/>
                    </a:cubicBezTo>
                    <a:cubicBezTo>
                      <a:pt x="168" y="1393"/>
                      <a:pt x="201" y="1460"/>
                      <a:pt x="268" y="1527"/>
                    </a:cubicBezTo>
                    <a:lnTo>
                      <a:pt x="68" y="1493"/>
                    </a:lnTo>
                    <a:lnTo>
                      <a:pt x="1" y="1693"/>
                    </a:lnTo>
                    <a:lnTo>
                      <a:pt x="1235" y="2060"/>
                    </a:lnTo>
                    <a:lnTo>
                      <a:pt x="1302" y="1860"/>
                    </a:lnTo>
                    <a:lnTo>
                      <a:pt x="601" y="1627"/>
                    </a:lnTo>
                    <a:cubicBezTo>
                      <a:pt x="468" y="1593"/>
                      <a:pt x="401" y="1560"/>
                      <a:pt x="334" y="1460"/>
                    </a:cubicBezTo>
                    <a:cubicBezTo>
                      <a:pt x="301" y="1393"/>
                      <a:pt x="268" y="1293"/>
                      <a:pt x="301" y="1193"/>
                    </a:cubicBezTo>
                    <a:cubicBezTo>
                      <a:pt x="334" y="1093"/>
                      <a:pt x="401" y="1026"/>
                      <a:pt x="468" y="1026"/>
                    </a:cubicBezTo>
                    <a:cubicBezTo>
                      <a:pt x="501" y="1010"/>
                      <a:pt x="543" y="1001"/>
                      <a:pt x="589" y="1001"/>
                    </a:cubicBezTo>
                    <a:cubicBezTo>
                      <a:pt x="635" y="1001"/>
                      <a:pt x="685" y="1010"/>
                      <a:pt x="735" y="1026"/>
                    </a:cubicBezTo>
                    <a:lnTo>
                      <a:pt x="1469" y="1260"/>
                    </a:lnTo>
                    <a:lnTo>
                      <a:pt x="1535" y="1060"/>
                    </a:lnTo>
                    <a:lnTo>
                      <a:pt x="835" y="860"/>
                    </a:lnTo>
                    <a:cubicBezTo>
                      <a:pt x="735" y="793"/>
                      <a:pt x="635" y="759"/>
                      <a:pt x="601" y="659"/>
                    </a:cubicBezTo>
                    <a:cubicBezTo>
                      <a:pt x="535" y="593"/>
                      <a:pt x="535" y="493"/>
                      <a:pt x="568" y="393"/>
                    </a:cubicBezTo>
                    <a:cubicBezTo>
                      <a:pt x="601" y="292"/>
                      <a:pt x="635" y="259"/>
                      <a:pt x="701" y="226"/>
                    </a:cubicBezTo>
                    <a:cubicBezTo>
                      <a:pt x="735" y="209"/>
                      <a:pt x="776" y="201"/>
                      <a:pt x="826" y="201"/>
                    </a:cubicBezTo>
                    <a:cubicBezTo>
                      <a:pt x="876" y="201"/>
                      <a:pt x="935" y="209"/>
                      <a:pt x="1002" y="226"/>
                    </a:cubicBezTo>
                    <a:lnTo>
                      <a:pt x="1735" y="459"/>
                    </a:lnTo>
                    <a:lnTo>
                      <a:pt x="1802" y="259"/>
                    </a:lnTo>
                    <a:lnTo>
                      <a:pt x="1035" y="26"/>
                    </a:lnTo>
                    <a:cubicBezTo>
                      <a:pt x="952" y="9"/>
                      <a:pt x="876" y="1"/>
                      <a:pt x="810" y="1"/>
                    </a:cubicBezTo>
                    <a:close/>
                  </a:path>
                </a:pathLst>
              </a:custGeom>
              <a:solidFill>
                <a:srgbClr val="37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112"/>
              <p:cNvSpPr/>
              <p:nvPr/>
            </p:nvSpPr>
            <p:spPr>
              <a:xfrm>
                <a:off x="3790375" y="2822750"/>
                <a:ext cx="47550" cy="35600"/>
              </a:xfrm>
              <a:custGeom>
                <a:avLst/>
                <a:gdLst/>
                <a:ahLst/>
                <a:cxnLst/>
                <a:rect l="l" t="t" r="r" b="b"/>
                <a:pathLst>
                  <a:path w="1902" h="1424" extrusionOk="0">
                    <a:moveTo>
                      <a:pt x="504" y="0"/>
                    </a:moveTo>
                    <a:cubicBezTo>
                      <a:pt x="430" y="0"/>
                      <a:pt x="359" y="17"/>
                      <a:pt x="301" y="56"/>
                    </a:cubicBezTo>
                    <a:cubicBezTo>
                      <a:pt x="167" y="156"/>
                      <a:pt x="101" y="256"/>
                      <a:pt x="34" y="423"/>
                    </a:cubicBezTo>
                    <a:cubicBezTo>
                      <a:pt x="34" y="489"/>
                      <a:pt x="1" y="589"/>
                      <a:pt x="1" y="656"/>
                    </a:cubicBezTo>
                    <a:cubicBezTo>
                      <a:pt x="1" y="756"/>
                      <a:pt x="1" y="823"/>
                      <a:pt x="1" y="923"/>
                    </a:cubicBezTo>
                    <a:lnTo>
                      <a:pt x="234" y="990"/>
                    </a:lnTo>
                    <a:cubicBezTo>
                      <a:pt x="201" y="890"/>
                      <a:pt x="201" y="790"/>
                      <a:pt x="201" y="723"/>
                    </a:cubicBezTo>
                    <a:cubicBezTo>
                      <a:pt x="201" y="623"/>
                      <a:pt x="201" y="556"/>
                      <a:pt x="234" y="489"/>
                    </a:cubicBezTo>
                    <a:cubicBezTo>
                      <a:pt x="267" y="389"/>
                      <a:pt x="301" y="323"/>
                      <a:pt x="401" y="289"/>
                    </a:cubicBezTo>
                    <a:cubicBezTo>
                      <a:pt x="440" y="250"/>
                      <a:pt x="479" y="234"/>
                      <a:pt x="525" y="234"/>
                    </a:cubicBezTo>
                    <a:cubicBezTo>
                      <a:pt x="557" y="234"/>
                      <a:pt x="593" y="242"/>
                      <a:pt x="634" y="256"/>
                    </a:cubicBezTo>
                    <a:cubicBezTo>
                      <a:pt x="668" y="256"/>
                      <a:pt x="734" y="289"/>
                      <a:pt x="768" y="356"/>
                    </a:cubicBezTo>
                    <a:cubicBezTo>
                      <a:pt x="835" y="389"/>
                      <a:pt x="868" y="456"/>
                      <a:pt x="935" y="556"/>
                    </a:cubicBezTo>
                    <a:cubicBezTo>
                      <a:pt x="968" y="589"/>
                      <a:pt x="1035" y="723"/>
                      <a:pt x="1135" y="923"/>
                    </a:cubicBezTo>
                    <a:cubicBezTo>
                      <a:pt x="1235" y="1090"/>
                      <a:pt x="1335" y="1257"/>
                      <a:pt x="1368" y="1357"/>
                    </a:cubicBezTo>
                    <a:lnTo>
                      <a:pt x="1568" y="1423"/>
                    </a:lnTo>
                    <a:lnTo>
                      <a:pt x="1902" y="389"/>
                    </a:lnTo>
                    <a:lnTo>
                      <a:pt x="1702" y="323"/>
                    </a:lnTo>
                    <a:lnTo>
                      <a:pt x="1468" y="1090"/>
                    </a:lnTo>
                    <a:cubicBezTo>
                      <a:pt x="1335" y="856"/>
                      <a:pt x="1235" y="690"/>
                      <a:pt x="1168" y="556"/>
                    </a:cubicBezTo>
                    <a:cubicBezTo>
                      <a:pt x="1101" y="423"/>
                      <a:pt x="1035" y="356"/>
                      <a:pt x="1035" y="323"/>
                    </a:cubicBezTo>
                    <a:cubicBezTo>
                      <a:pt x="968" y="223"/>
                      <a:pt x="901" y="156"/>
                      <a:pt x="868" y="122"/>
                    </a:cubicBezTo>
                    <a:cubicBezTo>
                      <a:pt x="801" y="89"/>
                      <a:pt x="734" y="56"/>
                      <a:pt x="668" y="22"/>
                    </a:cubicBezTo>
                    <a:cubicBezTo>
                      <a:pt x="612" y="9"/>
                      <a:pt x="557" y="0"/>
                      <a:pt x="504" y="0"/>
                    </a:cubicBezTo>
                    <a:close/>
                  </a:path>
                </a:pathLst>
              </a:custGeom>
              <a:solidFill>
                <a:srgbClr val="37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112"/>
              <p:cNvSpPr/>
              <p:nvPr/>
            </p:nvSpPr>
            <p:spPr>
              <a:xfrm>
                <a:off x="3802050" y="2784925"/>
                <a:ext cx="45050" cy="33475"/>
              </a:xfrm>
              <a:custGeom>
                <a:avLst/>
                <a:gdLst/>
                <a:ahLst/>
                <a:cxnLst/>
                <a:rect l="l" t="t" r="r" b="b"/>
                <a:pathLst>
                  <a:path w="1802" h="1339" extrusionOk="0">
                    <a:moveTo>
                      <a:pt x="1126" y="410"/>
                    </a:moveTo>
                    <a:cubicBezTo>
                      <a:pt x="1176" y="410"/>
                      <a:pt x="1235" y="418"/>
                      <a:pt x="1302" y="435"/>
                    </a:cubicBezTo>
                    <a:cubicBezTo>
                      <a:pt x="1402" y="468"/>
                      <a:pt x="1502" y="535"/>
                      <a:pt x="1535" y="601"/>
                    </a:cubicBezTo>
                    <a:cubicBezTo>
                      <a:pt x="1602" y="701"/>
                      <a:pt x="1602" y="768"/>
                      <a:pt x="1568" y="868"/>
                    </a:cubicBezTo>
                    <a:cubicBezTo>
                      <a:pt x="1535" y="968"/>
                      <a:pt x="1502" y="1035"/>
                      <a:pt x="1402" y="1102"/>
                    </a:cubicBezTo>
                    <a:cubicBezTo>
                      <a:pt x="1352" y="1118"/>
                      <a:pt x="1302" y="1127"/>
                      <a:pt x="1252" y="1127"/>
                    </a:cubicBezTo>
                    <a:cubicBezTo>
                      <a:pt x="1201" y="1127"/>
                      <a:pt x="1151" y="1118"/>
                      <a:pt x="1101" y="1102"/>
                    </a:cubicBezTo>
                    <a:cubicBezTo>
                      <a:pt x="968" y="1068"/>
                      <a:pt x="901" y="1002"/>
                      <a:pt x="835" y="902"/>
                    </a:cubicBezTo>
                    <a:cubicBezTo>
                      <a:pt x="801" y="835"/>
                      <a:pt x="768" y="735"/>
                      <a:pt x="801" y="635"/>
                    </a:cubicBezTo>
                    <a:cubicBezTo>
                      <a:pt x="835" y="535"/>
                      <a:pt x="901" y="468"/>
                      <a:pt x="1001" y="435"/>
                    </a:cubicBezTo>
                    <a:cubicBezTo>
                      <a:pt x="1035" y="418"/>
                      <a:pt x="1076" y="410"/>
                      <a:pt x="1126" y="410"/>
                    </a:cubicBezTo>
                    <a:close/>
                    <a:moveTo>
                      <a:pt x="234" y="1"/>
                    </a:moveTo>
                    <a:cubicBezTo>
                      <a:pt x="201" y="34"/>
                      <a:pt x="167" y="101"/>
                      <a:pt x="134" y="168"/>
                    </a:cubicBezTo>
                    <a:cubicBezTo>
                      <a:pt x="101" y="201"/>
                      <a:pt x="101" y="268"/>
                      <a:pt x="67" y="301"/>
                    </a:cubicBezTo>
                    <a:cubicBezTo>
                      <a:pt x="1" y="535"/>
                      <a:pt x="34" y="701"/>
                      <a:pt x="167" y="868"/>
                    </a:cubicBezTo>
                    <a:cubicBezTo>
                      <a:pt x="267" y="1068"/>
                      <a:pt x="468" y="1168"/>
                      <a:pt x="734" y="1269"/>
                    </a:cubicBezTo>
                    <a:cubicBezTo>
                      <a:pt x="899" y="1310"/>
                      <a:pt x="1052" y="1338"/>
                      <a:pt x="1183" y="1338"/>
                    </a:cubicBezTo>
                    <a:cubicBezTo>
                      <a:pt x="1264" y="1338"/>
                      <a:pt x="1338" y="1327"/>
                      <a:pt x="1402" y="1302"/>
                    </a:cubicBezTo>
                    <a:cubicBezTo>
                      <a:pt x="1568" y="1235"/>
                      <a:pt x="1702" y="1135"/>
                      <a:pt x="1735" y="935"/>
                    </a:cubicBezTo>
                    <a:cubicBezTo>
                      <a:pt x="1802" y="768"/>
                      <a:pt x="1802" y="635"/>
                      <a:pt x="1735" y="501"/>
                    </a:cubicBezTo>
                    <a:cubicBezTo>
                      <a:pt x="1635" y="368"/>
                      <a:pt x="1535" y="268"/>
                      <a:pt x="1368" y="201"/>
                    </a:cubicBezTo>
                    <a:cubicBezTo>
                      <a:pt x="1299" y="187"/>
                      <a:pt x="1230" y="179"/>
                      <a:pt x="1163" y="179"/>
                    </a:cubicBezTo>
                    <a:cubicBezTo>
                      <a:pt x="1069" y="179"/>
                      <a:pt x="979" y="195"/>
                      <a:pt x="901" y="234"/>
                    </a:cubicBezTo>
                    <a:cubicBezTo>
                      <a:pt x="768" y="301"/>
                      <a:pt x="701" y="401"/>
                      <a:pt x="634" y="568"/>
                    </a:cubicBezTo>
                    <a:cubicBezTo>
                      <a:pt x="601" y="668"/>
                      <a:pt x="601" y="735"/>
                      <a:pt x="634" y="801"/>
                    </a:cubicBezTo>
                    <a:cubicBezTo>
                      <a:pt x="634" y="902"/>
                      <a:pt x="668" y="968"/>
                      <a:pt x="734" y="1035"/>
                    </a:cubicBezTo>
                    <a:cubicBezTo>
                      <a:pt x="534" y="935"/>
                      <a:pt x="401" y="868"/>
                      <a:pt x="301" y="735"/>
                    </a:cubicBezTo>
                    <a:cubicBezTo>
                      <a:pt x="234" y="635"/>
                      <a:pt x="234" y="501"/>
                      <a:pt x="267" y="368"/>
                    </a:cubicBezTo>
                    <a:cubicBezTo>
                      <a:pt x="267" y="301"/>
                      <a:pt x="301" y="268"/>
                      <a:pt x="334" y="201"/>
                    </a:cubicBezTo>
                    <a:cubicBezTo>
                      <a:pt x="368" y="168"/>
                      <a:pt x="401" y="101"/>
                      <a:pt x="468" y="68"/>
                    </a:cubicBezTo>
                    <a:lnTo>
                      <a:pt x="234" y="1"/>
                    </a:lnTo>
                    <a:close/>
                  </a:path>
                </a:pathLst>
              </a:custGeom>
              <a:solidFill>
                <a:srgbClr val="37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112"/>
              <p:cNvSpPr/>
              <p:nvPr/>
            </p:nvSpPr>
            <p:spPr>
              <a:xfrm>
                <a:off x="3812050" y="2764075"/>
                <a:ext cx="43400" cy="33400"/>
              </a:xfrm>
              <a:custGeom>
                <a:avLst/>
                <a:gdLst/>
                <a:ahLst/>
                <a:cxnLst/>
                <a:rect l="l" t="t" r="r" b="b"/>
                <a:pathLst>
                  <a:path w="1736" h="1336" extrusionOk="0">
                    <a:moveTo>
                      <a:pt x="68" y="1"/>
                    </a:moveTo>
                    <a:lnTo>
                      <a:pt x="1" y="201"/>
                    </a:lnTo>
                    <a:lnTo>
                      <a:pt x="1669" y="1335"/>
                    </a:lnTo>
                    <a:lnTo>
                      <a:pt x="1735" y="1135"/>
                    </a:lnTo>
                    <a:lnTo>
                      <a:pt x="68" y="1"/>
                    </a:lnTo>
                    <a:close/>
                  </a:path>
                </a:pathLst>
              </a:custGeom>
              <a:solidFill>
                <a:srgbClr val="37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112"/>
              <p:cNvSpPr/>
              <p:nvPr/>
            </p:nvSpPr>
            <p:spPr>
              <a:xfrm>
                <a:off x="3817075" y="2742400"/>
                <a:ext cx="46725" cy="27550"/>
              </a:xfrm>
              <a:custGeom>
                <a:avLst/>
                <a:gdLst/>
                <a:ahLst/>
                <a:cxnLst/>
                <a:rect l="l" t="t" r="r" b="b"/>
                <a:pathLst>
                  <a:path w="1869" h="1102" extrusionOk="0">
                    <a:moveTo>
                      <a:pt x="133" y="1"/>
                    </a:moveTo>
                    <a:lnTo>
                      <a:pt x="67" y="234"/>
                    </a:lnTo>
                    <a:lnTo>
                      <a:pt x="0" y="634"/>
                    </a:lnTo>
                    <a:lnTo>
                      <a:pt x="234" y="701"/>
                    </a:lnTo>
                    <a:lnTo>
                      <a:pt x="267" y="301"/>
                    </a:lnTo>
                    <a:lnTo>
                      <a:pt x="1501" y="668"/>
                    </a:lnTo>
                    <a:lnTo>
                      <a:pt x="1401" y="1035"/>
                    </a:lnTo>
                    <a:lnTo>
                      <a:pt x="1601" y="1101"/>
                    </a:lnTo>
                    <a:lnTo>
                      <a:pt x="1868" y="167"/>
                    </a:lnTo>
                    <a:lnTo>
                      <a:pt x="1701" y="101"/>
                    </a:lnTo>
                    <a:lnTo>
                      <a:pt x="1568" y="468"/>
                    </a:lnTo>
                    <a:lnTo>
                      <a:pt x="133" y="1"/>
                    </a:lnTo>
                    <a:close/>
                  </a:path>
                </a:pathLst>
              </a:custGeom>
              <a:solidFill>
                <a:srgbClr val="37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112"/>
              <p:cNvSpPr/>
              <p:nvPr/>
            </p:nvSpPr>
            <p:spPr>
              <a:xfrm>
                <a:off x="3827900" y="2700625"/>
                <a:ext cx="45900" cy="32300"/>
              </a:xfrm>
              <a:custGeom>
                <a:avLst/>
                <a:gdLst/>
                <a:ahLst/>
                <a:cxnLst/>
                <a:rect l="l" t="t" r="r" b="b"/>
                <a:pathLst>
                  <a:path w="1836" h="1292" extrusionOk="0">
                    <a:moveTo>
                      <a:pt x="588" y="224"/>
                    </a:moveTo>
                    <a:cubicBezTo>
                      <a:pt x="708" y="224"/>
                      <a:pt x="855" y="255"/>
                      <a:pt x="1001" y="304"/>
                    </a:cubicBezTo>
                    <a:cubicBezTo>
                      <a:pt x="1235" y="371"/>
                      <a:pt x="1402" y="437"/>
                      <a:pt x="1502" y="538"/>
                    </a:cubicBezTo>
                    <a:cubicBezTo>
                      <a:pt x="1602" y="638"/>
                      <a:pt x="1635" y="738"/>
                      <a:pt x="1602" y="838"/>
                    </a:cubicBezTo>
                    <a:cubicBezTo>
                      <a:pt x="1568" y="971"/>
                      <a:pt x="1468" y="1038"/>
                      <a:pt x="1335" y="1071"/>
                    </a:cubicBezTo>
                    <a:cubicBezTo>
                      <a:pt x="1202" y="1071"/>
                      <a:pt x="1035" y="1071"/>
                      <a:pt x="801" y="1005"/>
                    </a:cubicBezTo>
                    <a:cubicBezTo>
                      <a:pt x="568" y="904"/>
                      <a:pt x="434" y="838"/>
                      <a:pt x="334" y="738"/>
                    </a:cubicBezTo>
                    <a:cubicBezTo>
                      <a:pt x="234" y="671"/>
                      <a:pt x="201" y="538"/>
                      <a:pt x="234" y="437"/>
                    </a:cubicBezTo>
                    <a:cubicBezTo>
                      <a:pt x="268" y="337"/>
                      <a:pt x="368" y="271"/>
                      <a:pt x="468" y="237"/>
                    </a:cubicBezTo>
                    <a:cubicBezTo>
                      <a:pt x="503" y="228"/>
                      <a:pt x="544" y="224"/>
                      <a:pt x="588" y="224"/>
                    </a:cubicBezTo>
                    <a:close/>
                    <a:moveTo>
                      <a:pt x="621" y="1"/>
                    </a:moveTo>
                    <a:cubicBezTo>
                      <a:pt x="538" y="1"/>
                      <a:pt x="465" y="12"/>
                      <a:pt x="401" y="37"/>
                    </a:cubicBezTo>
                    <a:cubicBezTo>
                      <a:pt x="234" y="71"/>
                      <a:pt x="101" y="204"/>
                      <a:pt x="67" y="371"/>
                    </a:cubicBezTo>
                    <a:cubicBezTo>
                      <a:pt x="1" y="571"/>
                      <a:pt x="34" y="738"/>
                      <a:pt x="134" y="871"/>
                    </a:cubicBezTo>
                    <a:cubicBezTo>
                      <a:pt x="268" y="1005"/>
                      <a:pt x="468" y="1138"/>
                      <a:pt x="735" y="1205"/>
                    </a:cubicBezTo>
                    <a:cubicBezTo>
                      <a:pt x="904" y="1268"/>
                      <a:pt x="1059" y="1291"/>
                      <a:pt x="1193" y="1291"/>
                    </a:cubicBezTo>
                    <a:cubicBezTo>
                      <a:pt x="1271" y="1291"/>
                      <a:pt x="1341" y="1284"/>
                      <a:pt x="1402" y="1271"/>
                    </a:cubicBezTo>
                    <a:cubicBezTo>
                      <a:pt x="1602" y="1205"/>
                      <a:pt x="1702" y="1105"/>
                      <a:pt x="1769" y="904"/>
                    </a:cubicBezTo>
                    <a:cubicBezTo>
                      <a:pt x="1835" y="738"/>
                      <a:pt x="1802" y="571"/>
                      <a:pt x="1669" y="404"/>
                    </a:cubicBezTo>
                    <a:cubicBezTo>
                      <a:pt x="1568" y="271"/>
                      <a:pt x="1368" y="171"/>
                      <a:pt x="1101" y="71"/>
                    </a:cubicBezTo>
                    <a:cubicBezTo>
                      <a:pt x="916" y="29"/>
                      <a:pt x="756" y="1"/>
                      <a:pt x="621" y="1"/>
                    </a:cubicBezTo>
                    <a:close/>
                  </a:path>
                </a:pathLst>
              </a:custGeom>
              <a:solidFill>
                <a:srgbClr val="37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112"/>
              <p:cNvSpPr/>
              <p:nvPr/>
            </p:nvSpPr>
            <p:spPr>
              <a:xfrm>
                <a:off x="3837075" y="2682350"/>
                <a:ext cx="43400" cy="33400"/>
              </a:xfrm>
              <a:custGeom>
                <a:avLst/>
                <a:gdLst/>
                <a:ahLst/>
                <a:cxnLst/>
                <a:rect l="l" t="t" r="r" b="b"/>
                <a:pathLst>
                  <a:path w="1736" h="1336" extrusionOk="0">
                    <a:moveTo>
                      <a:pt x="67" y="1"/>
                    </a:moveTo>
                    <a:lnTo>
                      <a:pt x="1" y="201"/>
                    </a:lnTo>
                    <a:lnTo>
                      <a:pt x="1668" y="1335"/>
                    </a:lnTo>
                    <a:lnTo>
                      <a:pt x="1735" y="1135"/>
                    </a:lnTo>
                    <a:lnTo>
                      <a:pt x="67" y="1"/>
                    </a:lnTo>
                    <a:close/>
                  </a:path>
                </a:pathLst>
              </a:custGeom>
              <a:solidFill>
                <a:srgbClr val="37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112"/>
              <p:cNvSpPr/>
              <p:nvPr/>
            </p:nvSpPr>
            <p:spPr>
              <a:xfrm>
                <a:off x="3842075" y="2655175"/>
                <a:ext cx="46725" cy="35550"/>
              </a:xfrm>
              <a:custGeom>
                <a:avLst/>
                <a:gdLst/>
                <a:ahLst/>
                <a:cxnLst/>
                <a:rect l="l" t="t" r="r" b="b"/>
                <a:pathLst>
                  <a:path w="1869" h="1422" extrusionOk="0">
                    <a:moveTo>
                      <a:pt x="523" y="1"/>
                    </a:moveTo>
                    <a:cubicBezTo>
                      <a:pt x="441" y="1"/>
                      <a:pt x="364" y="24"/>
                      <a:pt x="301" y="87"/>
                    </a:cubicBezTo>
                    <a:cubicBezTo>
                      <a:pt x="168" y="154"/>
                      <a:pt x="101" y="287"/>
                      <a:pt x="34" y="454"/>
                    </a:cubicBezTo>
                    <a:cubicBezTo>
                      <a:pt x="1" y="521"/>
                      <a:pt x="1" y="588"/>
                      <a:pt x="1" y="654"/>
                    </a:cubicBezTo>
                    <a:cubicBezTo>
                      <a:pt x="1" y="754"/>
                      <a:pt x="1" y="854"/>
                      <a:pt x="1" y="955"/>
                    </a:cubicBezTo>
                    <a:lnTo>
                      <a:pt x="234" y="1021"/>
                    </a:lnTo>
                    <a:cubicBezTo>
                      <a:pt x="201" y="921"/>
                      <a:pt x="201" y="821"/>
                      <a:pt x="201" y="721"/>
                    </a:cubicBezTo>
                    <a:cubicBezTo>
                      <a:pt x="201" y="654"/>
                      <a:pt x="201" y="554"/>
                      <a:pt x="234" y="488"/>
                    </a:cubicBezTo>
                    <a:cubicBezTo>
                      <a:pt x="268" y="387"/>
                      <a:pt x="301" y="321"/>
                      <a:pt x="368" y="287"/>
                    </a:cubicBezTo>
                    <a:cubicBezTo>
                      <a:pt x="438" y="264"/>
                      <a:pt x="493" y="240"/>
                      <a:pt x="554" y="240"/>
                    </a:cubicBezTo>
                    <a:cubicBezTo>
                      <a:pt x="579" y="240"/>
                      <a:pt x="605" y="244"/>
                      <a:pt x="635" y="254"/>
                    </a:cubicBezTo>
                    <a:cubicBezTo>
                      <a:pt x="668" y="287"/>
                      <a:pt x="735" y="287"/>
                      <a:pt x="768" y="354"/>
                    </a:cubicBezTo>
                    <a:cubicBezTo>
                      <a:pt x="801" y="387"/>
                      <a:pt x="868" y="454"/>
                      <a:pt x="935" y="554"/>
                    </a:cubicBezTo>
                    <a:cubicBezTo>
                      <a:pt x="968" y="621"/>
                      <a:pt x="1035" y="721"/>
                      <a:pt x="1135" y="921"/>
                    </a:cubicBezTo>
                    <a:cubicBezTo>
                      <a:pt x="1235" y="1121"/>
                      <a:pt x="1302" y="1255"/>
                      <a:pt x="1368" y="1388"/>
                    </a:cubicBezTo>
                    <a:lnTo>
                      <a:pt x="1569" y="1422"/>
                    </a:lnTo>
                    <a:lnTo>
                      <a:pt x="1869" y="387"/>
                    </a:lnTo>
                    <a:lnTo>
                      <a:pt x="1702" y="321"/>
                    </a:lnTo>
                    <a:lnTo>
                      <a:pt x="1468" y="1121"/>
                    </a:lnTo>
                    <a:cubicBezTo>
                      <a:pt x="1335" y="888"/>
                      <a:pt x="1235" y="688"/>
                      <a:pt x="1168" y="554"/>
                    </a:cubicBezTo>
                    <a:cubicBezTo>
                      <a:pt x="1068" y="421"/>
                      <a:pt x="1035" y="354"/>
                      <a:pt x="1035" y="321"/>
                    </a:cubicBezTo>
                    <a:cubicBezTo>
                      <a:pt x="968" y="254"/>
                      <a:pt x="901" y="154"/>
                      <a:pt x="868" y="121"/>
                    </a:cubicBezTo>
                    <a:cubicBezTo>
                      <a:pt x="801" y="87"/>
                      <a:pt x="735" y="54"/>
                      <a:pt x="668" y="21"/>
                    </a:cubicBezTo>
                    <a:cubicBezTo>
                      <a:pt x="619" y="8"/>
                      <a:pt x="570" y="1"/>
                      <a:pt x="523" y="1"/>
                    </a:cubicBezTo>
                    <a:close/>
                  </a:path>
                </a:pathLst>
              </a:custGeom>
              <a:solidFill>
                <a:srgbClr val="37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112"/>
              <p:cNvSpPr/>
              <p:nvPr/>
            </p:nvSpPr>
            <p:spPr>
              <a:xfrm>
                <a:off x="3852925" y="2618900"/>
                <a:ext cx="45900" cy="32300"/>
              </a:xfrm>
              <a:custGeom>
                <a:avLst/>
                <a:gdLst/>
                <a:ahLst/>
                <a:cxnLst/>
                <a:rect l="l" t="t" r="r" b="b"/>
                <a:pathLst>
                  <a:path w="1836" h="1292" extrusionOk="0">
                    <a:moveTo>
                      <a:pt x="616" y="224"/>
                    </a:moveTo>
                    <a:cubicBezTo>
                      <a:pt x="728" y="224"/>
                      <a:pt x="864" y="255"/>
                      <a:pt x="1034" y="304"/>
                    </a:cubicBezTo>
                    <a:cubicBezTo>
                      <a:pt x="1235" y="371"/>
                      <a:pt x="1401" y="437"/>
                      <a:pt x="1501" y="538"/>
                    </a:cubicBezTo>
                    <a:cubicBezTo>
                      <a:pt x="1602" y="638"/>
                      <a:pt x="1635" y="738"/>
                      <a:pt x="1602" y="871"/>
                    </a:cubicBezTo>
                    <a:cubicBezTo>
                      <a:pt x="1568" y="971"/>
                      <a:pt x="1468" y="1038"/>
                      <a:pt x="1335" y="1071"/>
                    </a:cubicBezTo>
                    <a:cubicBezTo>
                      <a:pt x="1201" y="1071"/>
                      <a:pt x="1034" y="1071"/>
                      <a:pt x="801" y="1005"/>
                    </a:cubicBezTo>
                    <a:cubicBezTo>
                      <a:pt x="567" y="938"/>
                      <a:pt x="434" y="838"/>
                      <a:pt x="334" y="738"/>
                    </a:cubicBezTo>
                    <a:cubicBezTo>
                      <a:pt x="234" y="671"/>
                      <a:pt x="201" y="538"/>
                      <a:pt x="234" y="437"/>
                    </a:cubicBezTo>
                    <a:cubicBezTo>
                      <a:pt x="267" y="337"/>
                      <a:pt x="367" y="271"/>
                      <a:pt x="501" y="237"/>
                    </a:cubicBezTo>
                    <a:cubicBezTo>
                      <a:pt x="537" y="228"/>
                      <a:pt x="575" y="224"/>
                      <a:pt x="616" y="224"/>
                    </a:cubicBezTo>
                    <a:close/>
                    <a:moveTo>
                      <a:pt x="636" y="1"/>
                    </a:moveTo>
                    <a:cubicBezTo>
                      <a:pt x="554" y="1"/>
                      <a:pt x="477" y="12"/>
                      <a:pt x="401" y="37"/>
                    </a:cubicBezTo>
                    <a:cubicBezTo>
                      <a:pt x="234" y="71"/>
                      <a:pt x="134" y="204"/>
                      <a:pt x="67" y="371"/>
                    </a:cubicBezTo>
                    <a:cubicBezTo>
                      <a:pt x="0" y="571"/>
                      <a:pt x="34" y="738"/>
                      <a:pt x="167" y="871"/>
                    </a:cubicBezTo>
                    <a:cubicBezTo>
                      <a:pt x="267" y="1005"/>
                      <a:pt x="467" y="1138"/>
                      <a:pt x="734" y="1205"/>
                    </a:cubicBezTo>
                    <a:cubicBezTo>
                      <a:pt x="903" y="1268"/>
                      <a:pt x="1059" y="1291"/>
                      <a:pt x="1202" y="1291"/>
                    </a:cubicBezTo>
                    <a:cubicBezTo>
                      <a:pt x="1284" y="1291"/>
                      <a:pt x="1362" y="1284"/>
                      <a:pt x="1435" y="1271"/>
                    </a:cubicBezTo>
                    <a:cubicBezTo>
                      <a:pt x="1602" y="1205"/>
                      <a:pt x="1702" y="1105"/>
                      <a:pt x="1768" y="904"/>
                    </a:cubicBezTo>
                    <a:cubicBezTo>
                      <a:pt x="1835" y="738"/>
                      <a:pt x="1802" y="571"/>
                      <a:pt x="1668" y="437"/>
                    </a:cubicBezTo>
                    <a:cubicBezTo>
                      <a:pt x="1568" y="271"/>
                      <a:pt x="1368" y="171"/>
                      <a:pt x="1101" y="71"/>
                    </a:cubicBezTo>
                    <a:cubicBezTo>
                      <a:pt x="916" y="29"/>
                      <a:pt x="768" y="1"/>
                      <a:pt x="636" y="1"/>
                    </a:cubicBezTo>
                    <a:close/>
                  </a:path>
                </a:pathLst>
              </a:custGeom>
              <a:solidFill>
                <a:srgbClr val="37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112"/>
              <p:cNvSpPr/>
              <p:nvPr/>
            </p:nvSpPr>
            <p:spPr>
              <a:xfrm>
                <a:off x="3864600" y="2588950"/>
                <a:ext cx="46725" cy="27550"/>
              </a:xfrm>
              <a:custGeom>
                <a:avLst/>
                <a:gdLst/>
                <a:ahLst/>
                <a:cxnLst/>
                <a:rect l="l" t="t" r="r" b="b"/>
                <a:pathLst>
                  <a:path w="1869" h="1102" extrusionOk="0">
                    <a:moveTo>
                      <a:pt x="100" y="1"/>
                    </a:moveTo>
                    <a:lnTo>
                      <a:pt x="34" y="234"/>
                    </a:lnTo>
                    <a:lnTo>
                      <a:pt x="0" y="668"/>
                    </a:lnTo>
                    <a:lnTo>
                      <a:pt x="201" y="701"/>
                    </a:lnTo>
                    <a:lnTo>
                      <a:pt x="234" y="301"/>
                    </a:lnTo>
                    <a:lnTo>
                      <a:pt x="1501" y="668"/>
                    </a:lnTo>
                    <a:lnTo>
                      <a:pt x="1401" y="1035"/>
                    </a:lnTo>
                    <a:lnTo>
                      <a:pt x="1568" y="1102"/>
                    </a:lnTo>
                    <a:lnTo>
                      <a:pt x="1868" y="168"/>
                    </a:lnTo>
                    <a:lnTo>
                      <a:pt x="1668" y="101"/>
                    </a:lnTo>
                    <a:lnTo>
                      <a:pt x="1568" y="468"/>
                    </a:lnTo>
                    <a:lnTo>
                      <a:pt x="100" y="1"/>
                    </a:lnTo>
                    <a:close/>
                  </a:path>
                </a:pathLst>
              </a:custGeom>
              <a:solidFill>
                <a:srgbClr val="37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112"/>
              <p:cNvSpPr/>
              <p:nvPr/>
            </p:nvSpPr>
            <p:spPr>
              <a:xfrm>
                <a:off x="3875450" y="2546350"/>
                <a:ext cx="45050" cy="34850"/>
              </a:xfrm>
              <a:custGeom>
                <a:avLst/>
                <a:gdLst/>
                <a:ahLst/>
                <a:cxnLst/>
                <a:rect l="l" t="t" r="r" b="b"/>
                <a:pathLst>
                  <a:path w="1802" h="1394" extrusionOk="0">
                    <a:moveTo>
                      <a:pt x="600" y="237"/>
                    </a:moveTo>
                    <a:cubicBezTo>
                      <a:pt x="667" y="271"/>
                      <a:pt x="734" y="337"/>
                      <a:pt x="767" y="404"/>
                    </a:cubicBezTo>
                    <a:cubicBezTo>
                      <a:pt x="801" y="471"/>
                      <a:pt x="801" y="537"/>
                      <a:pt x="767" y="638"/>
                    </a:cubicBezTo>
                    <a:cubicBezTo>
                      <a:pt x="734" y="738"/>
                      <a:pt x="701" y="804"/>
                      <a:pt x="634" y="838"/>
                    </a:cubicBezTo>
                    <a:cubicBezTo>
                      <a:pt x="567" y="871"/>
                      <a:pt x="467" y="871"/>
                      <a:pt x="400" y="871"/>
                    </a:cubicBezTo>
                    <a:cubicBezTo>
                      <a:pt x="300" y="838"/>
                      <a:pt x="267" y="804"/>
                      <a:pt x="234" y="704"/>
                    </a:cubicBezTo>
                    <a:cubicBezTo>
                      <a:pt x="200" y="638"/>
                      <a:pt x="200" y="571"/>
                      <a:pt x="234" y="471"/>
                    </a:cubicBezTo>
                    <a:cubicBezTo>
                      <a:pt x="234" y="371"/>
                      <a:pt x="300" y="304"/>
                      <a:pt x="367" y="271"/>
                    </a:cubicBezTo>
                    <a:cubicBezTo>
                      <a:pt x="434" y="237"/>
                      <a:pt x="500" y="237"/>
                      <a:pt x="600" y="237"/>
                    </a:cubicBezTo>
                    <a:close/>
                    <a:moveTo>
                      <a:pt x="1368" y="437"/>
                    </a:moveTo>
                    <a:cubicBezTo>
                      <a:pt x="1468" y="471"/>
                      <a:pt x="1534" y="537"/>
                      <a:pt x="1568" y="604"/>
                    </a:cubicBezTo>
                    <a:cubicBezTo>
                      <a:pt x="1601" y="704"/>
                      <a:pt x="1601" y="771"/>
                      <a:pt x="1568" y="904"/>
                    </a:cubicBezTo>
                    <a:cubicBezTo>
                      <a:pt x="1534" y="1004"/>
                      <a:pt x="1501" y="1071"/>
                      <a:pt x="1401" y="1105"/>
                    </a:cubicBezTo>
                    <a:cubicBezTo>
                      <a:pt x="1362" y="1144"/>
                      <a:pt x="1311" y="1160"/>
                      <a:pt x="1256" y="1160"/>
                    </a:cubicBezTo>
                    <a:cubicBezTo>
                      <a:pt x="1217" y="1160"/>
                      <a:pt x="1176" y="1152"/>
                      <a:pt x="1134" y="1138"/>
                    </a:cubicBezTo>
                    <a:cubicBezTo>
                      <a:pt x="1034" y="1105"/>
                      <a:pt x="967" y="1038"/>
                      <a:pt x="934" y="971"/>
                    </a:cubicBezTo>
                    <a:cubicBezTo>
                      <a:pt x="901" y="904"/>
                      <a:pt x="901" y="804"/>
                      <a:pt x="934" y="704"/>
                    </a:cubicBezTo>
                    <a:cubicBezTo>
                      <a:pt x="967" y="604"/>
                      <a:pt x="1034" y="504"/>
                      <a:pt x="1101" y="471"/>
                    </a:cubicBezTo>
                    <a:cubicBezTo>
                      <a:pt x="1168" y="437"/>
                      <a:pt x="1268" y="437"/>
                      <a:pt x="1368" y="437"/>
                    </a:cubicBezTo>
                    <a:close/>
                    <a:moveTo>
                      <a:pt x="483" y="1"/>
                    </a:moveTo>
                    <a:cubicBezTo>
                      <a:pt x="403" y="1"/>
                      <a:pt x="329" y="29"/>
                      <a:pt x="267" y="70"/>
                    </a:cubicBezTo>
                    <a:cubicBezTo>
                      <a:pt x="167" y="137"/>
                      <a:pt x="100" y="271"/>
                      <a:pt x="33" y="404"/>
                    </a:cubicBezTo>
                    <a:cubicBezTo>
                      <a:pt x="0" y="571"/>
                      <a:pt x="0" y="738"/>
                      <a:pt x="33" y="838"/>
                    </a:cubicBezTo>
                    <a:cubicBezTo>
                      <a:pt x="100" y="971"/>
                      <a:pt x="167" y="1038"/>
                      <a:pt x="300" y="1071"/>
                    </a:cubicBezTo>
                    <a:cubicBezTo>
                      <a:pt x="350" y="1088"/>
                      <a:pt x="400" y="1096"/>
                      <a:pt x="446" y="1096"/>
                    </a:cubicBezTo>
                    <a:cubicBezTo>
                      <a:pt x="492" y="1096"/>
                      <a:pt x="534" y="1088"/>
                      <a:pt x="567" y="1071"/>
                    </a:cubicBezTo>
                    <a:cubicBezTo>
                      <a:pt x="667" y="1038"/>
                      <a:pt x="734" y="971"/>
                      <a:pt x="767" y="871"/>
                    </a:cubicBezTo>
                    <a:cubicBezTo>
                      <a:pt x="767" y="1004"/>
                      <a:pt x="801" y="1105"/>
                      <a:pt x="834" y="1171"/>
                    </a:cubicBezTo>
                    <a:cubicBezTo>
                      <a:pt x="901" y="1271"/>
                      <a:pt x="967" y="1338"/>
                      <a:pt x="1067" y="1371"/>
                    </a:cubicBezTo>
                    <a:cubicBezTo>
                      <a:pt x="1137" y="1385"/>
                      <a:pt x="1200" y="1393"/>
                      <a:pt x="1260" y="1393"/>
                    </a:cubicBezTo>
                    <a:cubicBezTo>
                      <a:pt x="1345" y="1393"/>
                      <a:pt x="1423" y="1377"/>
                      <a:pt x="1501" y="1338"/>
                    </a:cubicBezTo>
                    <a:cubicBezTo>
                      <a:pt x="1601" y="1238"/>
                      <a:pt x="1701" y="1138"/>
                      <a:pt x="1735" y="938"/>
                    </a:cubicBezTo>
                    <a:cubicBezTo>
                      <a:pt x="1801" y="771"/>
                      <a:pt x="1801" y="604"/>
                      <a:pt x="1735" y="504"/>
                    </a:cubicBezTo>
                    <a:cubicBezTo>
                      <a:pt x="1701" y="371"/>
                      <a:pt x="1601" y="271"/>
                      <a:pt x="1434" y="237"/>
                    </a:cubicBezTo>
                    <a:cubicBezTo>
                      <a:pt x="1384" y="221"/>
                      <a:pt x="1334" y="212"/>
                      <a:pt x="1284" y="212"/>
                    </a:cubicBezTo>
                    <a:cubicBezTo>
                      <a:pt x="1234" y="212"/>
                      <a:pt x="1184" y="221"/>
                      <a:pt x="1134" y="237"/>
                    </a:cubicBezTo>
                    <a:cubicBezTo>
                      <a:pt x="1034" y="271"/>
                      <a:pt x="967" y="337"/>
                      <a:pt x="901" y="437"/>
                    </a:cubicBezTo>
                    <a:cubicBezTo>
                      <a:pt x="901" y="337"/>
                      <a:pt x="901" y="237"/>
                      <a:pt x="834" y="171"/>
                    </a:cubicBezTo>
                    <a:cubicBezTo>
                      <a:pt x="801" y="104"/>
                      <a:pt x="734" y="70"/>
                      <a:pt x="634" y="37"/>
                    </a:cubicBezTo>
                    <a:cubicBezTo>
                      <a:pt x="583" y="12"/>
                      <a:pt x="532" y="1"/>
                      <a:pt x="483" y="1"/>
                    </a:cubicBezTo>
                    <a:close/>
                  </a:path>
                </a:pathLst>
              </a:custGeom>
              <a:solidFill>
                <a:srgbClr val="37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112"/>
              <p:cNvSpPr/>
              <p:nvPr/>
            </p:nvSpPr>
            <p:spPr>
              <a:xfrm>
                <a:off x="3836250" y="2903350"/>
                <a:ext cx="175150" cy="131550"/>
              </a:xfrm>
              <a:custGeom>
                <a:avLst/>
                <a:gdLst/>
                <a:ahLst/>
                <a:cxnLst/>
                <a:rect l="l" t="t" r="r" b="b"/>
                <a:pathLst>
                  <a:path w="7006" h="5262" extrusionOk="0">
                    <a:moveTo>
                      <a:pt x="4387" y="1639"/>
                    </a:moveTo>
                    <a:cubicBezTo>
                      <a:pt x="4578" y="1639"/>
                      <a:pt x="4783" y="1672"/>
                      <a:pt x="5004" y="1735"/>
                    </a:cubicBezTo>
                    <a:cubicBezTo>
                      <a:pt x="5471" y="1902"/>
                      <a:pt x="5804" y="2102"/>
                      <a:pt x="6005" y="2436"/>
                    </a:cubicBezTo>
                    <a:cubicBezTo>
                      <a:pt x="6205" y="2736"/>
                      <a:pt x="6238" y="3103"/>
                      <a:pt x="6105" y="3470"/>
                    </a:cubicBezTo>
                    <a:cubicBezTo>
                      <a:pt x="6005" y="3870"/>
                      <a:pt x="5771" y="4137"/>
                      <a:pt x="5437" y="4270"/>
                    </a:cubicBezTo>
                    <a:cubicBezTo>
                      <a:pt x="5254" y="4354"/>
                      <a:pt x="5062" y="4395"/>
                      <a:pt x="4862" y="4395"/>
                    </a:cubicBezTo>
                    <a:cubicBezTo>
                      <a:pt x="4662" y="4395"/>
                      <a:pt x="4453" y="4354"/>
                      <a:pt x="4237" y="4270"/>
                    </a:cubicBezTo>
                    <a:cubicBezTo>
                      <a:pt x="3770" y="4137"/>
                      <a:pt x="3436" y="3903"/>
                      <a:pt x="3236" y="3603"/>
                    </a:cubicBezTo>
                    <a:cubicBezTo>
                      <a:pt x="3036" y="3303"/>
                      <a:pt x="3002" y="2936"/>
                      <a:pt x="3102" y="2569"/>
                    </a:cubicBezTo>
                    <a:cubicBezTo>
                      <a:pt x="3236" y="2169"/>
                      <a:pt x="3469" y="1902"/>
                      <a:pt x="3803" y="1769"/>
                    </a:cubicBezTo>
                    <a:cubicBezTo>
                      <a:pt x="3979" y="1681"/>
                      <a:pt x="4174" y="1639"/>
                      <a:pt x="4387" y="1639"/>
                    </a:cubicBezTo>
                    <a:close/>
                    <a:moveTo>
                      <a:pt x="934" y="1"/>
                    </a:moveTo>
                    <a:cubicBezTo>
                      <a:pt x="767" y="201"/>
                      <a:pt x="634" y="434"/>
                      <a:pt x="501" y="634"/>
                    </a:cubicBezTo>
                    <a:cubicBezTo>
                      <a:pt x="401" y="835"/>
                      <a:pt x="300" y="1035"/>
                      <a:pt x="234" y="1268"/>
                    </a:cubicBezTo>
                    <a:cubicBezTo>
                      <a:pt x="0" y="2069"/>
                      <a:pt x="100" y="2836"/>
                      <a:pt x="567" y="3503"/>
                    </a:cubicBezTo>
                    <a:cubicBezTo>
                      <a:pt x="1001" y="4170"/>
                      <a:pt x="1735" y="4637"/>
                      <a:pt x="2769" y="4971"/>
                    </a:cubicBezTo>
                    <a:cubicBezTo>
                      <a:pt x="3404" y="5169"/>
                      <a:pt x="3980" y="5262"/>
                      <a:pt x="4490" y="5262"/>
                    </a:cubicBezTo>
                    <a:cubicBezTo>
                      <a:pt x="4837" y="5262"/>
                      <a:pt x="5154" y="5219"/>
                      <a:pt x="5437" y="5138"/>
                    </a:cubicBezTo>
                    <a:cubicBezTo>
                      <a:pt x="6105" y="4904"/>
                      <a:pt x="6572" y="4437"/>
                      <a:pt x="6805" y="3703"/>
                    </a:cubicBezTo>
                    <a:cubicBezTo>
                      <a:pt x="7005" y="3036"/>
                      <a:pt x="6972" y="2469"/>
                      <a:pt x="6672" y="1935"/>
                    </a:cubicBezTo>
                    <a:cubicBezTo>
                      <a:pt x="6405" y="1435"/>
                      <a:pt x="5938" y="1068"/>
                      <a:pt x="5271" y="868"/>
                    </a:cubicBezTo>
                    <a:cubicBezTo>
                      <a:pt x="4975" y="779"/>
                      <a:pt x="4693" y="737"/>
                      <a:pt x="4427" y="737"/>
                    </a:cubicBezTo>
                    <a:cubicBezTo>
                      <a:pt x="4092" y="737"/>
                      <a:pt x="3782" y="804"/>
                      <a:pt x="3503" y="935"/>
                    </a:cubicBezTo>
                    <a:cubicBezTo>
                      <a:pt x="3002" y="1202"/>
                      <a:pt x="2635" y="1635"/>
                      <a:pt x="2435" y="2302"/>
                    </a:cubicBezTo>
                    <a:cubicBezTo>
                      <a:pt x="2335" y="2603"/>
                      <a:pt x="2335" y="2903"/>
                      <a:pt x="2369" y="3203"/>
                    </a:cubicBezTo>
                    <a:cubicBezTo>
                      <a:pt x="2435" y="3503"/>
                      <a:pt x="2569" y="3770"/>
                      <a:pt x="2769" y="4004"/>
                    </a:cubicBezTo>
                    <a:cubicBezTo>
                      <a:pt x="2002" y="3737"/>
                      <a:pt x="1468" y="3370"/>
                      <a:pt x="1168" y="2969"/>
                    </a:cubicBezTo>
                    <a:cubicBezTo>
                      <a:pt x="868" y="2536"/>
                      <a:pt x="801" y="2035"/>
                      <a:pt x="1001" y="1468"/>
                    </a:cubicBezTo>
                    <a:cubicBezTo>
                      <a:pt x="1068" y="1235"/>
                      <a:pt x="1134" y="1035"/>
                      <a:pt x="1268" y="835"/>
                    </a:cubicBezTo>
                    <a:cubicBezTo>
                      <a:pt x="1401" y="634"/>
                      <a:pt x="1535" y="434"/>
                      <a:pt x="1701" y="234"/>
                    </a:cubicBezTo>
                    <a:lnTo>
                      <a:pt x="934" y="1"/>
                    </a:lnTo>
                    <a:close/>
                  </a:path>
                </a:pathLst>
              </a:custGeom>
              <a:solidFill>
                <a:srgbClr val="37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112"/>
              <p:cNvSpPr/>
              <p:nvPr/>
            </p:nvSpPr>
            <p:spPr>
              <a:xfrm>
                <a:off x="4000525" y="2883350"/>
                <a:ext cx="34225" cy="30875"/>
              </a:xfrm>
              <a:custGeom>
                <a:avLst/>
                <a:gdLst/>
                <a:ahLst/>
                <a:cxnLst/>
                <a:rect l="l" t="t" r="r" b="b"/>
                <a:pathLst>
                  <a:path w="1369" h="1235" extrusionOk="0">
                    <a:moveTo>
                      <a:pt x="267" y="0"/>
                    </a:moveTo>
                    <a:lnTo>
                      <a:pt x="1" y="901"/>
                    </a:lnTo>
                    <a:lnTo>
                      <a:pt x="1101" y="1234"/>
                    </a:lnTo>
                    <a:lnTo>
                      <a:pt x="1368" y="334"/>
                    </a:lnTo>
                    <a:lnTo>
                      <a:pt x="267" y="0"/>
                    </a:lnTo>
                    <a:close/>
                  </a:path>
                </a:pathLst>
              </a:custGeom>
              <a:solidFill>
                <a:srgbClr val="37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112"/>
              <p:cNvSpPr/>
              <p:nvPr/>
            </p:nvSpPr>
            <p:spPr>
              <a:xfrm>
                <a:off x="3881275" y="2733225"/>
                <a:ext cx="181000" cy="140975"/>
              </a:xfrm>
              <a:custGeom>
                <a:avLst/>
                <a:gdLst/>
                <a:ahLst/>
                <a:cxnLst/>
                <a:rect l="l" t="t" r="r" b="b"/>
                <a:pathLst>
                  <a:path w="7240" h="5639" extrusionOk="0">
                    <a:moveTo>
                      <a:pt x="1068" y="1"/>
                    </a:moveTo>
                    <a:lnTo>
                      <a:pt x="1" y="3437"/>
                    </a:lnTo>
                    <a:lnTo>
                      <a:pt x="3236" y="4404"/>
                    </a:lnTo>
                    <a:cubicBezTo>
                      <a:pt x="3203" y="4137"/>
                      <a:pt x="3203" y="3870"/>
                      <a:pt x="3203" y="3637"/>
                    </a:cubicBezTo>
                    <a:cubicBezTo>
                      <a:pt x="3236" y="3403"/>
                      <a:pt x="3270" y="3136"/>
                      <a:pt x="3336" y="2903"/>
                    </a:cubicBezTo>
                    <a:cubicBezTo>
                      <a:pt x="3503" y="2436"/>
                      <a:pt x="3737" y="2069"/>
                      <a:pt x="4103" y="1869"/>
                    </a:cubicBezTo>
                    <a:cubicBezTo>
                      <a:pt x="4309" y="1725"/>
                      <a:pt x="4539" y="1657"/>
                      <a:pt x="4794" y="1657"/>
                    </a:cubicBezTo>
                    <a:cubicBezTo>
                      <a:pt x="4954" y="1657"/>
                      <a:pt x="5124" y="1684"/>
                      <a:pt x="5304" y="1735"/>
                    </a:cubicBezTo>
                    <a:cubicBezTo>
                      <a:pt x="5738" y="1902"/>
                      <a:pt x="6038" y="2136"/>
                      <a:pt x="6238" y="2503"/>
                    </a:cubicBezTo>
                    <a:cubicBezTo>
                      <a:pt x="6405" y="2869"/>
                      <a:pt x="6405" y="3303"/>
                      <a:pt x="6238" y="3804"/>
                    </a:cubicBezTo>
                    <a:cubicBezTo>
                      <a:pt x="6172" y="4104"/>
                      <a:pt x="6038" y="4404"/>
                      <a:pt x="5871" y="4637"/>
                    </a:cubicBezTo>
                    <a:cubicBezTo>
                      <a:pt x="5738" y="4904"/>
                      <a:pt x="5538" y="5138"/>
                      <a:pt x="5304" y="5371"/>
                    </a:cubicBezTo>
                    <a:lnTo>
                      <a:pt x="6205" y="5638"/>
                    </a:lnTo>
                    <a:cubicBezTo>
                      <a:pt x="6372" y="5338"/>
                      <a:pt x="6539" y="5071"/>
                      <a:pt x="6672" y="4838"/>
                    </a:cubicBezTo>
                    <a:cubicBezTo>
                      <a:pt x="6805" y="4571"/>
                      <a:pt x="6905" y="4304"/>
                      <a:pt x="6972" y="4004"/>
                    </a:cubicBezTo>
                    <a:cubicBezTo>
                      <a:pt x="7239" y="3236"/>
                      <a:pt x="7239" y="2569"/>
                      <a:pt x="6972" y="2036"/>
                    </a:cubicBezTo>
                    <a:cubicBezTo>
                      <a:pt x="6739" y="1468"/>
                      <a:pt x="6238" y="1102"/>
                      <a:pt x="5571" y="868"/>
                    </a:cubicBezTo>
                    <a:cubicBezTo>
                      <a:pt x="5308" y="789"/>
                      <a:pt x="5055" y="752"/>
                      <a:pt x="4813" y="752"/>
                    </a:cubicBezTo>
                    <a:cubicBezTo>
                      <a:pt x="4441" y="752"/>
                      <a:pt x="4093" y="840"/>
                      <a:pt x="3770" y="1001"/>
                    </a:cubicBezTo>
                    <a:cubicBezTo>
                      <a:pt x="3236" y="1302"/>
                      <a:pt x="2869" y="1835"/>
                      <a:pt x="2669" y="2536"/>
                    </a:cubicBezTo>
                    <a:cubicBezTo>
                      <a:pt x="2602" y="2669"/>
                      <a:pt x="2602" y="2803"/>
                      <a:pt x="2569" y="2936"/>
                    </a:cubicBezTo>
                    <a:cubicBezTo>
                      <a:pt x="2569" y="3070"/>
                      <a:pt x="2536" y="3203"/>
                      <a:pt x="2569" y="3337"/>
                    </a:cubicBezTo>
                    <a:lnTo>
                      <a:pt x="968" y="2836"/>
                    </a:lnTo>
                    <a:lnTo>
                      <a:pt x="1768" y="234"/>
                    </a:lnTo>
                    <a:lnTo>
                      <a:pt x="1068" y="1"/>
                    </a:lnTo>
                    <a:close/>
                  </a:path>
                </a:pathLst>
              </a:custGeom>
              <a:solidFill>
                <a:srgbClr val="37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112"/>
              <p:cNvSpPr/>
              <p:nvPr/>
            </p:nvSpPr>
            <p:spPr>
              <a:xfrm>
                <a:off x="4063075" y="2996950"/>
                <a:ext cx="45050" cy="51525"/>
              </a:xfrm>
              <a:custGeom>
                <a:avLst/>
                <a:gdLst/>
                <a:ahLst/>
                <a:cxnLst/>
                <a:rect l="l" t="t" r="r" b="b"/>
                <a:pathLst>
                  <a:path w="1802" h="2061" extrusionOk="0">
                    <a:moveTo>
                      <a:pt x="809" y="1"/>
                    </a:moveTo>
                    <a:cubicBezTo>
                      <a:pt x="743" y="1"/>
                      <a:pt x="684" y="9"/>
                      <a:pt x="634" y="26"/>
                    </a:cubicBezTo>
                    <a:cubicBezTo>
                      <a:pt x="534" y="59"/>
                      <a:pt x="434" y="159"/>
                      <a:pt x="401" y="260"/>
                    </a:cubicBezTo>
                    <a:cubicBezTo>
                      <a:pt x="367" y="360"/>
                      <a:pt x="367" y="460"/>
                      <a:pt x="401" y="560"/>
                    </a:cubicBezTo>
                    <a:cubicBezTo>
                      <a:pt x="401" y="626"/>
                      <a:pt x="467" y="693"/>
                      <a:pt x="534" y="793"/>
                    </a:cubicBezTo>
                    <a:cubicBezTo>
                      <a:pt x="434" y="793"/>
                      <a:pt x="367" y="827"/>
                      <a:pt x="301" y="860"/>
                    </a:cubicBezTo>
                    <a:cubicBezTo>
                      <a:pt x="234" y="927"/>
                      <a:pt x="201" y="993"/>
                      <a:pt x="167" y="1060"/>
                    </a:cubicBezTo>
                    <a:cubicBezTo>
                      <a:pt x="134" y="1160"/>
                      <a:pt x="134" y="1227"/>
                      <a:pt x="134" y="1327"/>
                    </a:cubicBezTo>
                    <a:cubicBezTo>
                      <a:pt x="167" y="1394"/>
                      <a:pt x="201" y="1460"/>
                      <a:pt x="267" y="1527"/>
                    </a:cubicBezTo>
                    <a:lnTo>
                      <a:pt x="67" y="1494"/>
                    </a:lnTo>
                    <a:lnTo>
                      <a:pt x="0" y="1694"/>
                    </a:lnTo>
                    <a:lnTo>
                      <a:pt x="1235" y="2061"/>
                    </a:lnTo>
                    <a:lnTo>
                      <a:pt x="1301" y="1861"/>
                    </a:lnTo>
                    <a:lnTo>
                      <a:pt x="601" y="1627"/>
                    </a:lnTo>
                    <a:cubicBezTo>
                      <a:pt x="467" y="1594"/>
                      <a:pt x="401" y="1560"/>
                      <a:pt x="334" y="1460"/>
                    </a:cubicBezTo>
                    <a:cubicBezTo>
                      <a:pt x="301" y="1394"/>
                      <a:pt x="301" y="1294"/>
                      <a:pt x="334" y="1194"/>
                    </a:cubicBezTo>
                    <a:cubicBezTo>
                      <a:pt x="334" y="1093"/>
                      <a:pt x="401" y="1027"/>
                      <a:pt x="467" y="1027"/>
                    </a:cubicBezTo>
                    <a:cubicBezTo>
                      <a:pt x="501" y="1010"/>
                      <a:pt x="542" y="1002"/>
                      <a:pt x="588" y="1002"/>
                    </a:cubicBezTo>
                    <a:cubicBezTo>
                      <a:pt x="634" y="1002"/>
                      <a:pt x="684" y="1010"/>
                      <a:pt x="734" y="1027"/>
                    </a:cubicBezTo>
                    <a:lnTo>
                      <a:pt x="1468" y="1260"/>
                    </a:lnTo>
                    <a:lnTo>
                      <a:pt x="1535" y="1060"/>
                    </a:lnTo>
                    <a:lnTo>
                      <a:pt x="834" y="860"/>
                    </a:lnTo>
                    <a:cubicBezTo>
                      <a:pt x="734" y="793"/>
                      <a:pt x="634" y="760"/>
                      <a:pt x="601" y="660"/>
                    </a:cubicBezTo>
                    <a:cubicBezTo>
                      <a:pt x="534" y="593"/>
                      <a:pt x="534" y="493"/>
                      <a:pt x="567" y="393"/>
                    </a:cubicBezTo>
                    <a:cubicBezTo>
                      <a:pt x="601" y="293"/>
                      <a:pt x="634" y="260"/>
                      <a:pt x="701" y="226"/>
                    </a:cubicBezTo>
                    <a:cubicBezTo>
                      <a:pt x="734" y="209"/>
                      <a:pt x="776" y="201"/>
                      <a:pt x="826" y="201"/>
                    </a:cubicBezTo>
                    <a:cubicBezTo>
                      <a:pt x="876" y="201"/>
                      <a:pt x="934" y="209"/>
                      <a:pt x="1001" y="226"/>
                    </a:cubicBezTo>
                    <a:lnTo>
                      <a:pt x="1735" y="460"/>
                    </a:lnTo>
                    <a:lnTo>
                      <a:pt x="1802" y="260"/>
                    </a:lnTo>
                    <a:lnTo>
                      <a:pt x="1034" y="26"/>
                    </a:lnTo>
                    <a:cubicBezTo>
                      <a:pt x="951" y="9"/>
                      <a:pt x="876" y="1"/>
                      <a:pt x="809" y="1"/>
                    </a:cubicBezTo>
                    <a:close/>
                  </a:path>
                </a:pathLst>
              </a:custGeom>
              <a:solidFill>
                <a:srgbClr val="37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112"/>
              <p:cNvSpPr/>
              <p:nvPr/>
            </p:nvSpPr>
            <p:spPr>
              <a:xfrm>
                <a:off x="4081425" y="2958400"/>
                <a:ext cx="45875" cy="36700"/>
              </a:xfrm>
              <a:custGeom>
                <a:avLst/>
                <a:gdLst/>
                <a:ahLst/>
                <a:cxnLst/>
                <a:rect l="l" t="t" r="r" b="b"/>
                <a:pathLst>
                  <a:path w="1835" h="1468" extrusionOk="0">
                    <a:moveTo>
                      <a:pt x="573" y="345"/>
                    </a:moveTo>
                    <a:cubicBezTo>
                      <a:pt x="645" y="345"/>
                      <a:pt x="723" y="361"/>
                      <a:pt x="801" y="401"/>
                    </a:cubicBezTo>
                    <a:cubicBezTo>
                      <a:pt x="934" y="434"/>
                      <a:pt x="1034" y="501"/>
                      <a:pt x="1101" y="601"/>
                    </a:cubicBezTo>
                    <a:cubicBezTo>
                      <a:pt x="1168" y="667"/>
                      <a:pt x="1201" y="767"/>
                      <a:pt x="1168" y="868"/>
                    </a:cubicBezTo>
                    <a:cubicBezTo>
                      <a:pt x="1134" y="1001"/>
                      <a:pt x="1068" y="1068"/>
                      <a:pt x="968" y="1101"/>
                    </a:cubicBezTo>
                    <a:cubicBezTo>
                      <a:pt x="918" y="1118"/>
                      <a:pt x="859" y="1126"/>
                      <a:pt x="797" y="1126"/>
                    </a:cubicBezTo>
                    <a:cubicBezTo>
                      <a:pt x="734" y="1126"/>
                      <a:pt x="667" y="1118"/>
                      <a:pt x="601" y="1101"/>
                    </a:cubicBezTo>
                    <a:cubicBezTo>
                      <a:pt x="434" y="1034"/>
                      <a:pt x="334" y="968"/>
                      <a:pt x="267" y="901"/>
                    </a:cubicBezTo>
                    <a:cubicBezTo>
                      <a:pt x="200" y="801"/>
                      <a:pt x="200" y="701"/>
                      <a:pt x="234" y="601"/>
                    </a:cubicBezTo>
                    <a:cubicBezTo>
                      <a:pt x="267" y="501"/>
                      <a:pt x="334" y="401"/>
                      <a:pt x="434" y="367"/>
                    </a:cubicBezTo>
                    <a:cubicBezTo>
                      <a:pt x="475" y="353"/>
                      <a:pt x="523" y="345"/>
                      <a:pt x="573" y="345"/>
                    </a:cubicBezTo>
                    <a:close/>
                    <a:moveTo>
                      <a:pt x="267" y="0"/>
                    </a:moveTo>
                    <a:lnTo>
                      <a:pt x="200" y="200"/>
                    </a:lnTo>
                    <a:lnTo>
                      <a:pt x="401" y="267"/>
                    </a:lnTo>
                    <a:cubicBezTo>
                      <a:pt x="300" y="300"/>
                      <a:pt x="234" y="334"/>
                      <a:pt x="167" y="367"/>
                    </a:cubicBezTo>
                    <a:cubicBezTo>
                      <a:pt x="100" y="434"/>
                      <a:pt x="67" y="501"/>
                      <a:pt x="34" y="601"/>
                    </a:cubicBezTo>
                    <a:cubicBezTo>
                      <a:pt x="0" y="734"/>
                      <a:pt x="34" y="901"/>
                      <a:pt x="100" y="1001"/>
                    </a:cubicBezTo>
                    <a:cubicBezTo>
                      <a:pt x="200" y="1134"/>
                      <a:pt x="334" y="1234"/>
                      <a:pt x="534" y="1301"/>
                    </a:cubicBezTo>
                    <a:cubicBezTo>
                      <a:pt x="617" y="1335"/>
                      <a:pt x="701" y="1351"/>
                      <a:pt x="784" y="1351"/>
                    </a:cubicBezTo>
                    <a:cubicBezTo>
                      <a:pt x="868" y="1351"/>
                      <a:pt x="951" y="1335"/>
                      <a:pt x="1034" y="1301"/>
                    </a:cubicBezTo>
                    <a:cubicBezTo>
                      <a:pt x="1168" y="1234"/>
                      <a:pt x="1268" y="1134"/>
                      <a:pt x="1301" y="968"/>
                    </a:cubicBezTo>
                    <a:cubicBezTo>
                      <a:pt x="1335" y="901"/>
                      <a:pt x="1335" y="801"/>
                      <a:pt x="1335" y="734"/>
                    </a:cubicBezTo>
                    <a:cubicBezTo>
                      <a:pt x="1301" y="667"/>
                      <a:pt x="1268" y="601"/>
                      <a:pt x="1201" y="534"/>
                    </a:cubicBezTo>
                    <a:lnTo>
                      <a:pt x="1201" y="534"/>
                    </a:lnTo>
                    <a:lnTo>
                      <a:pt x="1301" y="567"/>
                    </a:lnTo>
                    <a:cubicBezTo>
                      <a:pt x="1468" y="601"/>
                      <a:pt x="1535" y="667"/>
                      <a:pt x="1601" y="734"/>
                    </a:cubicBezTo>
                    <a:cubicBezTo>
                      <a:pt x="1635" y="834"/>
                      <a:pt x="1635" y="934"/>
                      <a:pt x="1601" y="1068"/>
                    </a:cubicBezTo>
                    <a:cubicBezTo>
                      <a:pt x="1601" y="1134"/>
                      <a:pt x="1568" y="1201"/>
                      <a:pt x="1535" y="1234"/>
                    </a:cubicBezTo>
                    <a:cubicBezTo>
                      <a:pt x="1501" y="1301"/>
                      <a:pt x="1468" y="1368"/>
                      <a:pt x="1401" y="1401"/>
                    </a:cubicBezTo>
                    <a:lnTo>
                      <a:pt x="1601" y="1468"/>
                    </a:lnTo>
                    <a:cubicBezTo>
                      <a:pt x="1635" y="1401"/>
                      <a:pt x="1668" y="1368"/>
                      <a:pt x="1701" y="1301"/>
                    </a:cubicBezTo>
                    <a:cubicBezTo>
                      <a:pt x="1735" y="1234"/>
                      <a:pt x="1768" y="1168"/>
                      <a:pt x="1802" y="1101"/>
                    </a:cubicBezTo>
                    <a:cubicBezTo>
                      <a:pt x="1835" y="901"/>
                      <a:pt x="1835" y="734"/>
                      <a:pt x="1768" y="634"/>
                    </a:cubicBezTo>
                    <a:cubicBezTo>
                      <a:pt x="1701" y="501"/>
                      <a:pt x="1535" y="401"/>
                      <a:pt x="1335" y="334"/>
                    </a:cubicBezTo>
                    <a:lnTo>
                      <a:pt x="267" y="0"/>
                    </a:lnTo>
                    <a:close/>
                  </a:path>
                </a:pathLst>
              </a:custGeom>
              <a:solidFill>
                <a:srgbClr val="37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112"/>
              <p:cNvSpPr/>
              <p:nvPr/>
            </p:nvSpPr>
            <p:spPr>
              <a:xfrm>
                <a:off x="4083925" y="2931700"/>
                <a:ext cx="43375" cy="32550"/>
              </a:xfrm>
              <a:custGeom>
                <a:avLst/>
                <a:gdLst/>
                <a:ahLst/>
                <a:cxnLst/>
                <a:rect l="l" t="t" r="r" b="b"/>
                <a:pathLst>
                  <a:path w="1735" h="1302" extrusionOk="0">
                    <a:moveTo>
                      <a:pt x="34" y="1"/>
                    </a:moveTo>
                    <a:lnTo>
                      <a:pt x="0" y="168"/>
                    </a:lnTo>
                    <a:lnTo>
                      <a:pt x="1668" y="1302"/>
                    </a:lnTo>
                    <a:lnTo>
                      <a:pt x="1735" y="1135"/>
                    </a:lnTo>
                    <a:lnTo>
                      <a:pt x="34" y="1"/>
                    </a:lnTo>
                    <a:close/>
                  </a:path>
                </a:pathLst>
              </a:custGeom>
              <a:solidFill>
                <a:srgbClr val="37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112"/>
              <p:cNvSpPr/>
              <p:nvPr/>
            </p:nvSpPr>
            <p:spPr>
              <a:xfrm>
                <a:off x="4091425" y="2900025"/>
                <a:ext cx="44225" cy="37125"/>
              </a:xfrm>
              <a:custGeom>
                <a:avLst/>
                <a:gdLst/>
                <a:ahLst/>
                <a:cxnLst/>
                <a:rect l="l" t="t" r="r" b="b"/>
                <a:pathLst>
                  <a:path w="1769" h="1485" extrusionOk="0">
                    <a:moveTo>
                      <a:pt x="876" y="509"/>
                    </a:moveTo>
                    <a:cubicBezTo>
                      <a:pt x="943" y="509"/>
                      <a:pt x="1018" y="517"/>
                      <a:pt x="1101" y="534"/>
                    </a:cubicBezTo>
                    <a:cubicBezTo>
                      <a:pt x="1235" y="601"/>
                      <a:pt x="1335" y="667"/>
                      <a:pt x="1402" y="734"/>
                    </a:cubicBezTo>
                    <a:cubicBezTo>
                      <a:pt x="1468" y="834"/>
                      <a:pt x="1502" y="934"/>
                      <a:pt x="1468" y="1034"/>
                    </a:cubicBezTo>
                    <a:cubicBezTo>
                      <a:pt x="1435" y="1134"/>
                      <a:pt x="1368" y="1201"/>
                      <a:pt x="1268" y="1268"/>
                    </a:cubicBezTo>
                    <a:cubicBezTo>
                      <a:pt x="1229" y="1278"/>
                      <a:pt x="1193" y="1282"/>
                      <a:pt x="1157" y="1282"/>
                    </a:cubicBezTo>
                    <a:cubicBezTo>
                      <a:pt x="1070" y="1282"/>
                      <a:pt x="986" y="1258"/>
                      <a:pt x="868" y="1234"/>
                    </a:cubicBezTo>
                    <a:cubicBezTo>
                      <a:pt x="734" y="1201"/>
                      <a:pt x="634" y="1134"/>
                      <a:pt x="568" y="1034"/>
                    </a:cubicBezTo>
                    <a:cubicBezTo>
                      <a:pt x="501" y="934"/>
                      <a:pt x="468" y="868"/>
                      <a:pt x="501" y="734"/>
                    </a:cubicBezTo>
                    <a:cubicBezTo>
                      <a:pt x="534" y="634"/>
                      <a:pt x="601" y="567"/>
                      <a:pt x="701" y="534"/>
                    </a:cubicBezTo>
                    <a:cubicBezTo>
                      <a:pt x="751" y="517"/>
                      <a:pt x="809" y="509"/>
                      <a:pt x="876" y="509"/>
                    </a:cubicBezTo>
                    <a:close/>
                    <a:moveTo>
                      <a:pt x="67" y="0"/>
                    </a:moveTo>
                    <a:lnTo>
                      <a:pt x="1" y="200"/>
                    </a:lnTo>
                    <a:lnTo>
                      <a:pt x="668" y="401"/>
                    </a:lnTo>
                    <a:cubicBezTo>
                      <a:pt x="568" y="434"/>
                      <a:pt x="501" y="467"/>
                      <a:pt x="434" y="534"/>
                    </a:cubicBezTo>
                    <a:cubicBezTo>
                      <a:pt x="401" y="567"/>
                      <a:pt x="334" y="634"/>
                      <a:pt x="334" y="734"/>
                    </a:cubicBezTo>
                    <a:cubicBezTo>
                      <a:pt x="267" y="901"/>
                      <a:pt x="301" y="1034"/>
                      <a:pt x="401" y="1168"/>
                    </a:cubicBezTo>
                    <a:cubicBezTo>
                      <a:pt x="468" y="1301"/>
                      <a:pt x="634" y="1401"/>
                      <a:pt x="801" y="1435"/>
                    </a:cubicBezTo>
                    <a:cubicBezTo>
                      <a:pt x="901" y="1468"/>
                      <a:pt x="993" y="1485"/>
                      <a:pt x="1080" y="1485"/>
                    </a:cubicBezTo>
                    <a:cubicBezTo>
                      <a:pt x="1168" y="1485"/>
                      <a:pt x="1251" y="1468"/>
                      <a:pt x="1335" y="1435"/>
                    </a:cubicBezTo>
                    <a:cubicBezTo>
                      <a:pt x="1468" y="1401"/>
                      <a:pt x="1568" y="1301"/>
                      <a:pt x="1602" y="1134"/>
                    </a:cubicBezTo>
                    <a:cubicBezTo>
                      <a:pt x="1635" y="1034"/>
                      <a:pt x="1635" y="968"/>
                      <a:pt x="1635" y="901"/>
                    </a:cubicBezTo>
                    <a:cubicBezTo>
                      <a:pt x="1602" y="801"/>
                      <a:pt x="1568" y="734"/>
                      <a:pt x="1535" y="667"/>
                    </a:cubicBezTo>
                    <a:lnTo>
                      <a:pt x="1535" y="667"/>
                    </a:lnTo>
                    <a:lnTo>
                      <a:pt x="1702" y="734"/>
                    </a:lnTo>
                    <a:lnTo>
                      <a:pt x="1768" y="534"/>
                    </a:lnTo>
                    <a:lnTo>
                      <a:pt x="67" y="0"/>
                    </a:lnTo>
                    <a:close/>
                  </a:path>
                </a:pathLst>
              </a:custGeom>
              <a:solidFill>
                <a:srgbClr val="37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112"/>
              <p:cNvSpPr/>
              <p:nvPr/>
            </p:nvSpPr>
            <p:spPr>
              <a:xfrm>
                <a:off x="4095600" y="2885000"/>
                <a:ext cx="45050" cy="17550"/>
              </a:xfrm>
              <a:custGeom>
                <a:avLst/>
                <a:gdLst/>
                <a:ahLst/>
                <a:cxnLst/>
                <a:rect l="l" t="t" r="r" b="b"/>
                <a:pathLst>
                  <a:path w="1802" h="702" extrusionOk="0">
                    <a:moveTo>
                      <a:pt x="67" y="1"/>
                    </a:moveTo>
                    <a:lnTo>
                      <a:pt x="0" y="201"/>
                    </a:lnTo>
                    <a:lnTo>
                      <a:pt x="1735" y="701"/>
                    </a:lnTo>
                    <a:lnTo>
                      <a:pt x="1802" y="501"/>
                    </a:lnTo>
                    <a:lnTo>
                      <a:pt x="67" y="1"/>
                    </a:lnTo>
                    <a:close/>
                  </a:path>
                </a:pathLst>
              </a:custGeom>
              <a:solidFill>
                <a:srgbClr val="37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112"/>
              <p:cNvSpPr/>
              <p:nvPr/>
            </p:nvSpPr>
            <p:spPr>
              <a:xfrm>
                <a:off x="3736175" y="2733925"/>
                <a:ext cx="748050" cy="708175"/>
              </a:xfrm>
              <a:custGeom>
                <a:avLst/>
                <a:gdLst/>
                <a:ahLst/>
                <a:cxnLst/>
                <a:rect l="l" t="t" r="r" b="b"/>
                <a:pathLst>
                  <a:path w="29922" h="28327" extrusionOk="0">
                    <a:moveTo>
                      <a:pt x="8617" y="0"/>
                    </a:moveTo>
                    <a:cubicBezTo>
                      <a:pt x="6951" y="0"/>
                      <a:pt x="5254" y="633"/>
                      <a:pt x="3736" y="1907"/>
                    </a:cubicBezTo>
                    <a:cubicBezTo>
                      <a:pt x="434" y="4743"/>
                      <a:pt x="0" y="9113"/>
                      <a:pt x="2836" y="12415"/>
                    </a:cubicBezTo>
                    <a:lnTo>
                      <a:pt x="16245" y="28326"/>
                    </a:lnTo>
                    <a:cubicBezTo>
                      <a:pt x="21683" y="27893"/>
                      <a:pt x="26686" y="25124"/>
                      <a:pt x="29922" y="20754"/>
                    </a:cubicBezTo>
                    <a:lnTo>
                      <a:pt x="14110" y="2708"/>
                    </a:lnTo>
                    <a:cubicBezTo>
                      <a:pt x="12565" y="908"/>
                      <a:pt x="10613" y="0"/>
                      <a:pt x="8617" y="0"/>
                    </a:cubicBezTo>
                    <a:close/>
                  </a:path>
                </a:pathLst>
              </a:custGeom>
              <a:solidFill>
                <a:srgbClr val="33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112"/>
              <p:cNvSpPr/>
              <p:nvPr/>
            </p:nvSpPr>
            <p:spPr>
              <a:xfrm>
                <a:off x="4450850" y="3066800"/>
                <a:ext cx="420325" cy="296250"/>
              </a:xfrm>
              <a:custGeom>
                <a:avLst/>
                <a:gdLst/>
                <a:ahLst/>
                <a:cxnLst/>
                <a:rect l="l" t="t" r="r" b="b"/>
                <a:pathLst>
                  <a:path w="16813" h="11850" extrusionOk="0">
                    <a:moveTo>
                      <a:pt x="0" y="1"/>
                    </a:moveTo>
                    <a:lnTo>
                      <a:pt x="601" y="5004"/>
                    </a:lnTo>
                    <a:lnTo>
                      <a:pt x="3837" y="8340"/>
                    </a:lnTo>
                    <a:lnTo>
                      <a:pt x="7806" y="11776"/>
                    </a:lnTo>
                    <a:cubicBezTo>
                      <a:pt x="7806" y="11776"/>
                      <a:pt x="11453" y="11850"/>
                      <a:pt x="13964" y="11850"/>
                    </a:cubicBezTo>
                    <a:cubicBezTo>
                      <a:pt x="15219" y="11850"/>
                      <a:pt x="16190" y="11831"/>
                      <a:pt x="16279" y="11776"/>
                    </a:cubicBezTo>
                    <a:cubicBezTo>
                      <a:pt x="16546" y="11609"/>
                      <a:pt x="16812" y="9307"/>
                      <a:pt x="16812" y="9307"/>
                    </a:cubicBezTo>
                    <a:lnTo>
                      <a:pt x="16812" y="9307"/>
                    </a:lnTo>
                    <a:cubicBezTo>
                      <a:pt x="16271" y="9425"/>
                      <a:pt x="15722" y="9480"/>
                      <a:pt x="15169" y="9480"/>
                    </a:cubicBezTo>
                    <a:cubicBezTo>
                      <a:pt x="7895" y="9480"/>
                      <a:pt x="1"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112"/>
              <p:cNvSpPr/>
              <p:nvPr/>
            </p:nvSpPr>
            <p:spPr>
              <a:xfrm>
                <a:off x="3797050" y="2654900"/>
                <a:ext cx="1029925" cy="1107425"/>
              </a:xfrm>
              <a:custGeom>
                <a:avLst/>
                <a:gdLst/>
                <a:ahLst/>
                <a:cxnLst/>
                <a:rect l="l" t="t" r="r" b="b"/>
                <a:pathLst>
                  <a:path w="41197" h="44297" extrusionOk="0">
                    <a:moveTo>
                      <a:pt x="8643" y="1"/>
                    </a:moveTo>
                    <a:cubicBezTo>
                      <a:pt x="6972" y="1"/>
                      <a:pt x="5274" y="642"/>
                      <a:pt x="3770" y="1933"/>
                    </a:cubicBezTo>
                    <a:cubicBezTo>
                      <a:pt x="467" y="4735"/>
                      <a:pt x="0" y="9171"/>
                      <a:pt x="2836" y="12440"/>
                    </a:cubicBezTo>
                    <a:lnTo>
                      <a:pt x="29622" y="44297"/>
                    </a:lnTo>
                    <a:lnTo>
                      <a:pt x="41197" y="33622"/>
                    </a:lnTo>
                    <a:lnTo>
                      <a:pt x="14144" y="2733"/>
                    </a:lnTo>
                    <a:cubicBezTo>
                      <a:pt x="12600" y="917"/>
                      <a:pt x="10640" y="1"/>
                      <a:pt x="8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112"/>
              <p:cNvSpPr/>
              <p:nvPr/>
            </p:nvSpPr>
            <p:spPr>
              <a:xfrm>
                <a:off x="3854600" y="2688200"/>
                <a:ext cx="417825" cy="326700"/>
              </a:xfrm>
              <a:custGeom>
                <a:avLst/>
                <a:gdLst/>
                <a:ahLst/>
                <a:cxnLst/>
                <a:rect l="l" t="t" r="r" b="b"/>
                <a:pathLst>
                  <a:path w="16713" h="13068" extrusionOk="0">
                    <a:moveTo>
                      <a:pt x="6672" y="0"/>
                    </a:moveTo>
                    <a:cubicBezTo>
                      <a:pt x="6672" y="0"/>
                      <a:pt x="3002" y="2536"/>
                      <a:pt x="0" y="6038"/>
                    </a:cubicBezTo>
                    <a:cubicBezTo>
                      <a:pt x="0" y="6038"/>
                      <a:pt x="3031" y="13067"/>
                      <a:pt x="7771" y="13067"/>
                    </a:cubicBezTo>
                    <a:cubicBezTo>
                      <a:pt x="8999" y="13067"/>
                      <a:pt x="10341" y="12596"/>
                      <a:pt x="11775" y="11409"/>
                    </a:cubicBezTo>
                    <a:cubicBezTo>
                      <a:pt x="11809" y="11375"/>
                      <a:pt x="16712" y="6672"/>
                      <a:pt x="6672" y="0"/>
                    </a:cubicBezTo>
                    <a:close/>
                  </a:path>
                </a:pathLst>
              </a:custGeom>
              <a:solidFill>
                <a:srgbClr val="F7D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112"/>
              <p:cNvSpPr/>
              <p:nvPr/>
            </p:nvSpPr>
            <p:spPr>
              <a:xfrm>
                <a:off x="5851025" y="4823900"/>
                <a:ext cx="551250" cy="626300"/>
              </a:xfrm>
              <a:custGeom>
                <a:avLst/>
                <a:gdLst/>
                <a:ahLst/>
                <a:cxnLst/>
                <a:rect l="l" t="t" r="r" b="b"/>
                <a:pathLst>
                  <a:path w="22050" h="25052" extrusionOk="0">
                    <a:moveTo>
                      <a:pt x="9907" y="0"/>
                    </a:moveTo>
                    <a:lnTo>
                      <a:pt x="0" y="6405"/>
                    </a:lnTo>
                    <a:lnTo>
                      <a:pt x="0" y="25052"/>
                    </a:lnTo>
                    <a:lnTo>
                      <a:pt x="22049" y="25052"/>
                    </a:lnTo>
                    <a:lnTo>
                      <a:pt x="22049" y="9540"/>
                    </a:lnTo>
                    <a:lnTo>
                      <a:pt x="99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63" name="Google Shape;4263;p112"/>
            <p:cNvSpPr/>
            <p:nvPr/>
          </p:nvSpPr>
          <p:spPr>
            <a:xfrm>
              <a:off x="5841250" y="4663375"/>
              <a:ext cx="1162950" cy="500050"/>
            </a:xfrm>
            <a:custGeom>
              <a:avLst/>
              <a:gdLst/>
              <a:ahLst/>
              <a:cxnLst/>
              <a:rect l="l" t="t" r="r" b="b"/>
              <a:pathLst>
                <a:path w="46518" h="20002" extrusionOk="0">
                  <a:moveTo>
                    <a:pt x="21199" y="0"/>
                  </a:moveTo>
                  <a:lnTo>
                    <a:pt x="46518" y="20002"/>
                  </a:lnTo>
                  <a:lnTo>
                    <a:pt x="2127" y="19471"/>
                  </a:lnTo>
                  <a:lnTo>
                    <a:pt x="0" y="9902"/>
                  </a:lnTo>
                  <a:close/>
                </a:path>
              </a:pathLst>
            </a:custGeom>
            <a:solidFill>
              <a:schemeClr val="accent3"/>
            </a:solidFill>
            <a:ln>
              <a:noFill/>
            </a:ln>
          </p:spPr>
        </p:sp>
      </p:grpSp>
      <p:sp>
        <p:nvSpPr>
          <p:cNvPr id="4264" name="Google Shape;4264;p112"/>
          <p:cNvSpPr txBox="1">
            <a:spLocks noGrp="1"/>
          </p:cNvSpPr>
          <p:nvPr>
            <p:ph type="title" idx="2"/>
          </p:nvPr>
        </p:nvSpPr>
        <p:spPr>
          <a:xfrm>
            <a:off x="-248529" y="1061538"/>
            <a:ext cx="3307628" cy="310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000"/>
              <a:t>Diabetes tipo 1</a:t>
            </a:r>
            <a:endParaRPr sz="2000"/>
          </a:p>
        </p:txBody>
      </p:sp>
      <p:sp>
        <p:nvSpPr>
          <p:cNvPr id="4265" name="Google Shape;4265;p112"/>
          <p:cNvSpPr txBox="1">
            <a:spLocks noGrp="1"/>
          </p:cNvSpPr>
          <p:nvPr>
            <p:ph type="subTitle" idx="1"/>
          </p:nvPr>
        </p:nvSpPr>
        <p:spPr>
          <a:xfrm>
            <a:off x="297491" y="2403028"/>
            <a:ext cx="3079405" cy="572700"/>
          </a:xfrm>
          <a:prstGeom prst="rect">
            <a:avLst/>
          </a:prstGeom>
        </p:spPr>
        <p:txBody>
          <a:bodyPr spcFirstLastPara="1" wrap="square" lIns="91425" tIns="91425" rIns="91425" bIns="91425" anchor="ctr"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en-US" err="1"/>
              <a:t>Administración</a:t>
            </a:r>
            <a:r>
              <a:rPr lang="en-US"/>
              <a:t> de </a:t>
            </a:r>
            <a:r>
              <a:rPr lang="en-US" err="1"/>
              <a:t>inyecciones</a:t>
            </a:r>
            <a:r>
              <a:rPr lang="en-US"/>
              <a:t> o </a:t>
            </a:r>
            <a:r>
              <a:rPr lang="en-US" err="1"/>
              <a:t>bomba</a:t>
            </a:r>
            <a:r>
              <a:rPr lang="en-US"/>
              <a:t> de </a:t>
            </a:r>
            <a:r>
              <a:rPr lang="en-US" err="1"/>
              <a:t>insulina</a:t>
            </a:r>
            <a:r>
              <a:rPr lang="en-US"/>
              <a:t>.</a:t>
            </a:r>
          </a:p>
          <a:p>
            <a:pPr marL="285750" lvl="0" indent="-285750" algn="l" rtl="0">
              <a:lnSpc>
                <a:spcPct val="150000"/>
              </a:lnSpc>
              <a:spcBef>
                <a:spcPts val="0"/>
              </a:spcBef>
              <a:spcAft>
                <a:spcPts val="0"/>
              </a:spcAft>
              <a:buFont typeface="Arial" panose="020B0604020202020204" pitchFamily="34" charset="0"/>
              <a:buChar char="•"/>
            </a:pPr>
            <a:r>
              <a:rPr lang="en-US" err="1"/>
              <a:t>Transplante</a:t>
            </a:r>
            <a:r>
              <a:rPr lang="en-US"/>
              <a:t> de </a:t>
            </a:r>
            <a:r>
              <a:rPr lang="en-US" err="1"/>
              <a:t>páncreas</a:t>
            </a:r>
            <a:r>
              <a:rPr lang="en-US"/>
              <a:t> o de </a:t>
            </a:r>
            <a:r>
              <a:rPr lang="en-US" err="1"/>
              <a:t>células</a:t>
            </a:r>
            <a:r>
              <a:rPr lang="en-US"/>
              <a:t> de </a:t>
            </a:r>
            <a:r>
              <a:rPr lang="en-US" err="1"/>
              <a:t>islotes</a:t>
            </a:r>
            <a:r>
              <a:rPr lang="en-US"/>
              <a:t>, </a:t>
            </a:r>
            <a:r>
              <a:rPr lang="en-US" err="1"/>
              <a:t>como</a:t>
            </a:r>
            <a:r>
              <a:rPr lang="en-US"/>
              <a:t> la beta que produce la </a:t>
            </a:r>
            <a:r>
              <a:rPr lang="en-US" err="1"/>
              <a:t>insulina</a:t>
            </a:r>
            <a:r>
              <a:rPr lang="en-US"/>
              <a:t>.</a:t>
            </a:r>
          </a:p>
          <a:p>
            <a:pPr marL="285750" indent="-285750" algn="l">
              <a:lnSpc>
                <a:spcPct val="150000"/>
              </a:lnSpc>
              <a:buFont typeface="Arial" panose="020B0604020202020204" pitchFamily="34" charset="0"/>
              <a:buChar char="•"/>
            </a:pPr>
            <a:r>
              <a:rPr lang="en-US" err="1"/>
              <a:t>Revisiones</a:t>
            </a:r>
            <a:r>
              <a:rPr lang="en-US"/>
              <a:t> </a:t>
            </a:r>
            <a:r>
              <a:rPr lang="en-US" err="1"/>
              <a:t>frecuentes</a:t>
            </a:r>
            <a:r>
              <a:rPr lang="en-US"/>
              <a:t>.</a:t>
            </a:r>
          </a:p>
          <a:p>
            <a:pPr marL="285750" lvl="0" indent="-285750" algn="l" rtl="0">
              <a:lnSpc>
                <a:spcPct val="150000"/>
              </a:lnSpc>
              <a:spcBef>
                <a:spcPts val="0"/>
              </a:spcBef>
              <a:spcAft>
                <a:spcPts val="0"/>
              </a:spcAft>
              <a:buFont typeface="Arial" panose="020B0604020202020204" pitchFamily="34" charset="0"/>
              <a:buChar char="•"/>
            </a:pPr>
            <a:endParaRPr lang="en-US"/>
          </a:p>
        </p:txBody>
      </p:sp>
      <p:sp>
        <p:nvSpPr>
          <p:cNvPr id="4266" name="Google Shape;4266;p112"/>
          <p:cNvSpPr txBox="1">
            <a:spLocks noGrp="1"/>
          </p:cNvSpPr>
          <p:nvPr>
            <p:ph type="title" idx="3"/>
          </p:nvPr>
        </p:nvSpPr>
        <p:spPr>
          <a:xfrm>
            <a:off x="5579128" y="1114935"/>
            <a:ext cx="3229339" cy="31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t>Diabetes tipo 2 y gestacional</a:t>
            </a:r>
            <a:endParaRPr sz="2000"/>
          </a:p>
        </p:txBody>
      </p:sp>
      <p:sp>
        <p:nvSpPr>
          <p:cNvPr id="4267" name="Google Shape;4267;p112"/>
          <p:cNvSpPr txBox="1">
            <a:spLocks noGrp="1"/>
          </p:cNvSpPr>
          <p:nvPr>
            <p:ph type="subTitle" idx="4"/>
          </p:nvPr>
        </p:nvSpPr>
        <p:spPr>
          <a:xfrm>
            <a:off x="5683535" y="1530491"/>
            <a:ext cx="2690460" cy="634200"/>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en"/>
              <a:t>Cambios de estilo de vida.</a:t>
            </a:r>
          </a:p>
          <a:p>
            <a:pPr marL="285750" lvl="0" indent="-285750" algn="l" rtl="0">
              <a:lnSpc>
                <a:spcPct val="150000"/>
              </a:lnSpc>
              <a:spcBef>
                <a:spcPts val="0"/>
              </a:spcBef>
              <a:spcAft>
                <a:spcPts val="0"/>
              </a:spcAft>
              <a:buFont typeface="Arial" panose="020B0604020202020204" pitchFamily="34" charset="0"/>
              <a:buChar char="•"/>
            </a:pPr>
            <a:r>
              <a:rPr lang="en"/>
              <a:t>Control del nivel de glucosa.</a:t>
            </a:r>
          </a:p>
          <a:p>
            <a:pPr marL="285750" lvl="0" indent="-285750" algn="l" rtl="0">
              <a:lnSpc>
                <a:spcPct val="150000"/>
              </a:lnSpc>
              <a:spcBef>
                <a:spcPts val="0"/>
              </a:spcBef>
              <a:spcAft>
                <a:spcPts val="0"/>
              </a:spcAft>
              <a:buFont typeface="Arial" panose="020B0604020202020204" pitchFamily="34" charset="0"/>
              <a:buChar char="•"/>
            </a:pPr>
            <a:r>
              <a:rPr lang="es-PR"/>
              <a:t>A</a:t>
            </a:r>
            <a:r>
              <a:rPr lang="en"/>
              <a:t>dministración de medicamentos orales.</a:t>
            </a:r>
          </a:p>
          <a:p>
            <a:pPr marL="285750" lvl="0" indent="-285750" algn="l" rtl="0">
              <a:lnSpc>
                <a:spcPct val="150000"/>
              </a:lnSpc>
              <a:spcBef>
                <a:spcPts val="0"/>
              </a:spcBef>
              <a:spcAft>
                <a:spcPts val="0"/>
              </a:spcAft>
              <a:buFont typeface="Arial" panose="020B0604020202020204" pitchFamily="34" charset="0"/>
              <a:buChar char="•"/>
            </a:pPr>
            <a:r>
              <a:rPr lang="en"/>
              <a:t>Administración de insulina.</a:t>
            </a:r>
          </a:p>
          <a:p>
            <a:pPr marL="285750" indent="-285750">
              <a:lnSpc>
                <a:spcPct val="150000"/>
              </a:lnSpc>
              <a:buFont typeface="Arial" panose="020B0604020202020204" pitchFamily="34" charset="0"/>
              <a:buChar char="•"/>
            </a:pPr>
            <a:r>
              <a:rPr lang="en-US" err="1"/>
              <a:t>Revisiones</a:t>
            </a:r>
            <a:r>
              <a:rPr lang="en-US"/>
              <a:t> </a:t>
            </a:r>
            <a:r>
              <a:rPr lang="en-US" err="1"/>
              <a:t>frecuentes</a:t>
            </a:r>
            <a:r>
              <a:rPr lang="en-US"/>
              <a:t>.</a:t>
            </a:r>
          </a:p>
          <a:p>
            <a:pPr marL="285750" lvl="0" indent="-285750" algn="l" rtl="0">
              <a:lnSpc>
                <a:spcPct val="150000"/>
              </a:lnSpc>
              <a:spcBef>
                <a:spcPts val="0"/>
              </a:spcBef>
              <a:spcAft>
                <a:spcPts val="0"/>
              </a:spcAft>
              <a:buFont typeface="Arial" panose="020B0604020202020204" pitchFamily="34" charset="0"/>
              <a:buChar char="•"/>
            </a:pPr>
            <a:endParaRPr/>
          </a:p>
        </p:txBody>
      </p:sp>
      <p:grpSp>
        <p:nvGrpSpPr>
          <p:cNvPr id="4268" name="Google Shape;4268;p112"/>
          <p:cNvGrpSpPr/>
          <p:nvPr/>
        </p:nvGrpSpPr>
        <p:grpSpPr>
          <a:xfrm rot="6220424" flipH="1">
            <a:off x="7407831" y="406743"/>
            <a:ext cx="602495" cy="353003"/>
            <a:chOff x="-1131628" y="1250953"/>
            <a:chExt cx="695437" cy="407447"/>
          </a:xfrm>
        </p:grpSpPr>
        <p:sp>
          <p:nvSpPr>
            <p:cNvPr id="4269" name="Google Shape;4269;p112"/>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112"/>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112"/>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2" name="Google Shape;4272;p112"/>
          <p:cNvGrpSpPr/>
          <p:nvPr/>
        </p:nvGrpSpPr>
        <p:grpSpPr>
          <a:xfrm rot="-9651258" flipH="1">
            <a:off x="996313" y="4446473"/>
            <a:ext cx="643548" cy="377045"/>
            <a:chOff x="-1131628" y="1250953"/>
            <a:chExt cx="695437" cy="407447"/>
          </a:xfrm>
        </p:grpSpPr>
        <p:sp>
          <p:nvSpPr>
            <p:cNvPr id="4273" name="Google Shape;4273;p112"/>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112"/>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112"/>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94"/>
                                        </p:tgtEl>
                                        <p:attrNameLst>
                                          <p:attrName>style.visibility</p:attrName>
                                        </p:attrNameLst>
                                      </p:cBhvr>
                                      <p:to>
                                        <p:strVal val="visible"/>
                                      </p:to>
                                    </p:set>
                                    <p:animEffect transition="in" filter="fade">
                                      <p:cBhvr>
                                        <p:cTn id="7" dur="1000"/>
                                        <p:tgtEl>
                                          <p:spTgt spid="4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767"/>
        <p:cNvGrpSpPr/>
        <p:nvPr/>
      </p:nvGrpSpPr>
      <p:grpSpPr>
        <a:xfrm>
          <a:off x="0" y="0"/>
          <a:ext cx="0" cy="0"/>
          <a:chOff x="0" y="0"/>
          <a:chExt cx="0" cy="0"/>
        </a:xfrm>
      </p:grpSpPr>
      <p:sp>
        <p:nvSpPr>
          <p:cNvPr id="6768" name="Google Shape;6768;p43"/>
          <p:cNvSpPr txBox="1"/>
          <p:nvPr/>
        </p:nvSpPr>
        <p:spPr>
          <a:xfrm>
            <a:off x="710250" y="457200"/>
            <a:ext cx="77235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bg1"/>
                </a:solidFill>
                <a:latin typeface="Bungee" panose="020B0604020202020204" charset="0"/>
                <a:ea typeface="Fira Sans Extra Condensed Medium"/>
                <a:cs typeface="Fira Sans Extra Condensed Medium"/>
                <a:sym typeface="Fira Sans Extra Condensed Medium"/>
              </a:rPr>
              <a:t>Prevención</a:t>
            </a:r>
            <a:endParaRPr sz="2500">
              <a:solidFill>
                <a:schemeClr val="bg1"/>
              </a:solidFill>
              <a:latin typeface="Bungee" panose="020B0604020202020204" charset="0"/>
              <a:ea typeface="Fira Sans Extra Condensed Medium"/>
              <a:cs typeface="Fira Sans Extra Condensed Medium"/>
              <a:sym typeface="Fira Sans Extra Condensed Medium"/>
            </a:endParaRPr>
          </a:p>
        </p:txBody>
      </p:sp>
      <p:grpSp>
        <p:nvGrpSpPr>
          <p:cNvPr id="6769" name="Google Shape;6769;p43"/>
          <p:cNvGrpSpPr/>
          <p:nvPr/>
        </p:nvGrpSpPr>
        <p:grpSpPr>
          <a:xfrm>
            <a:off x="6009781" y="1458063"/>
            <a:ext cx="2700854" cy="956506"/>
            <a:chOff x="6009781" y="1458063"/>
            <a:chExt cx="2700854" cy="956506"/>
          </a:xfrm>
        </p:grpSpPr>
        <p:sp>
          <p:nvSpPr>
            <p:cNvPr id="6770" name="Google Shape;6770;p43"/>
            <p:cNvSpPr/>
            <p:nvPr/>
          </p:nvSpPr>
          <p:spPr>
            <a:xfrm>
              <a:off x="6384794" y="1458063"/>
              <a:ext cx="2325841" cy="956506"/>
            </a:xfrm>
            <a:custGeom>
              <a:avLst/>
              <a:gdLst/>
              <a:ahLst/>
              <a:cxnLst/>
              <a:rect l="l" t="t" r="r" b="b"/>
              <a:pathLst>
                <a:path w="72080" h="29643" extrusionOk="0">
                  <a:moveTo>
                    <a:pt x="1363" y="0"/>
                  </a:moveTo>
                  <a:cubicBezTo>
                    <a:pt x="602" y="0"/>
                    <a:pt x="1" y="602"/>
                    <a:pt x="1" y="1362"/>
                  </a:cubicBezTo>
                  <a:lnTo>
                    <a:pt x="1" y="28281"/>
                  </a:lnTo>
                  <a:cubicBezTo>
                    <a:pt x="1" y="29041"/>
                    <a:pt x="602" y="29642"/>
                    <a:pt x="1363" y="29642"/>
                  </a:cubicBezTo>
                  <a:lnTo>
                    <a:pt x="70718" y="29642"/>
                  </a:lnTo>
                  <a:cubicBezTo>
                    <a:pt x="71478" y="29642"/>
                    <a:pt x="72080" y="29041"/>
                    <a:pt x="72080" y="28281"/>
                  </a:cubicBezTo>
                  <a:lnTo>
                    <a:pt x="72080" y="1362"/>
                  </a:lnTo>
                  <a:cubicBezTo>
                    <a:pt x="72080" y="602"/>
                    <a:pt x="71478" y="0"/>
                    <a:pt x="70718" y="0"/>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1" name="Google Shape;6771;p43"/>
            <p:cNvSpPr/>
            <p:nvPr/>
          </p:nvSpPr>
          <p:spPr>
            <a:xfrm>
              <a:off x="6009781" y="1703296"/>
              <a:ext cx="436353" cy="466007"/>
            </a:xfrm>
            <a:custGeom>
              <a:avLst/>
              <a:gdLst/>
              <a:ahLst/>
              <a:cxnLst/>
              <a:rect l="l" t="t" r="r" b="b"/>
              <a:pathLst>
                <a:path w="13523" h="14442" extrusionOk="0">
                  <a:moveTo>
                    <a:pt x="13523" y="1"/>
                  </a:moveTo>
                  <a:lnTo>
                    <a:pt x="665" y="6525"/>
                  </a:lnTo>
                  <a:cubicBezTo>
                    <a:pt x="0" y="6841"/>
                    <a:pt x="32" y="7760"/>
                    <a:pt x="665" y="8076"/>
                  </a:cubicBezTo>
                  <a:lnTo>
                    <a:pt x="13523" y="14442"/>
                  </a:lnTo>
                  <a:lnTo>
                    <a:pt x="13523" y="1"/>
                  </a:ln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72" name="Google Shape;6772;p43"/>
          <p:cNvGrpSpPr/>
          <p:nvPr/>
        </p:nvGrpSpPr>
        <p:grpSpPr>
          <a:xfrm>
            <a:off x="6009781" y="3398598"/>
            <a:ext cx="2700854" cy="956506"/>
            <a:chOff x="6009781" y="3398598"/>
            <a:chExt cx="2700854" cy="956506"/>
          </a:xfrm>
        </p:grpSpPr>
        <p:sp>
          <p:nvSpPr>
            <p:cNvPr id="6773" name="Google Shape;6773;p43"/>
            <p:cNvSpPr/>
            <p:nvPr/>
          </p:nvSpPr>
          <p:spPr>
            <a:xfrm>
              <a:off x="6384794" y="3398598"/>
              <a:ext cx="2325841" cy="956506"/>
            </a:xfrm>
            <a:custGeom>
              <a:avLst/>
              <a:gdLst/>
              <a:ahLst/>
              <a:cxnLst/>
              <a:rect l="l" t="t" r="r" b="b"/>
              <a:pathLst>
                <a:path w="72080" h="29643" extrusionOk="0">
                  <a:moveTo>
                    <a:pt x="1363" y="0"/>
                  </a:moveTo>
                  <a:cubicBezTo>
                    <a:pt x="602" y="0"/>
                    <a:pt x="1" y="602"/>
                    <a:pt x="1" y="1331"/>
                  </a:cubicBezTo>
                  <a:lnTo>
                    <a:pt x="1" y="28281"/>
                  </a:lnTo>
                  <a:cubicBezTo>
                    <a:pt x="1" y="29041"/>
                    <a:pt x="602" y="29643"/>
                    <a:pt x="1363" y="29643"/>
                  </a:cubicBezTo>
                  <a:lnTo>
                    <a:pt x="70718" y="29643"/>
                  </a:lnTo>
                  <a:cubicBezTo>
                    <a:pt x="71478" y="29643"/>
                    <a:pt x="72080" y="29041"/>
                    <a:pt x="72080" y="28281"/>
                  </a:cubicBezTo>
                  <a:lnTo>
                    <a:pt x="72080" y="1331"/>
                  </a:lnTo>
                  <a:cubicBezTo>
                    <a:pt x="72080" y="602"/>
                    <a:pt x="71478" y="0"/>
                    <a:pt x="70718"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4" name="Google Shape;6774;p43"/>
            <p:cNvSpPr/>
            <p:nvPr/>
          </p:nvSpPr>
          <p:spPr>
            <a:xfrm>
              <a:off x="6009781" y="3643831"/>
              <a:ext cx="436353" cy="466007"/>
            </a:xfrm>
            <a:custGeom>
              <a:avLst/>
              <a:gdLst/>
              <a:ahLst/>
              <a:cxnLst/>
              <a:rect l="l" t="t" r="r" b="b"/>
              <a:pathLst>
                <a:path w="13523" h="14442" extrusionOk="0">
                  <a:moveTo>
                    <a:pt x="13523" y="1"/>
                  </a:moveTo>
                  <a:lnTo>
                    <a:pt x="665" y="6525"/>
                  </a:lnTo>
                  <a:cubicBezTo>
                    <a:pt x="0" y="6841"/>
                    <a:pt x="32" y="7760"/>
                    <a:pt x="665" y="8077"/>
                  </a:cubicBezTo>
                  <a:lnTo>
                    <a:pt x="13523" y="14442"/>
                  </a:lnTo>
                  <a:lnTo>
                    <a:pt x="13523" y="1"/>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75" name="Google Shape;6775;p43"/>
          <p:cNvGrpSpPr/>
          <p:nvPr/>
        </p:nvGrpSpPr>
        <p:grpSpPr>
          <a:xfrm>
            <a:off x="433377" y="1458063"/>
            <a:ext cx="2700854" cy="956506"/>
            <a:chOff x="433377" y="1458063"/>
            <a:chExt cx="2700854" cy="956506"/>
          </a:xfrm>
        </p:grpSpPr>
        <p:sp>
          <p:nvSpPr>
            <p:cNvPr id="6776" name="Google Shape;6776;p43"/>
            <p:cNvSpPr/>
            <p:nvPr/>
          </p:nvSpPr>
          <p:spPr>
            <a:xfrm>
              <a:off x="433377" y="1458063"/>
              <a:ext cx="2325809" cy="956506"/>
            </a:xfrm>
            <a:custGeom>
              <a:avLst/>
              <a:gdLst/>
              <a:ahLst/>
              <a:cxnLst/>
              <a:rect l="l" t="t" r="r" b="b"/>
              <a:pathLst>
                <a:path w="72079" h="29643" extrusionOk="0">
                  <a:moveTo>
                    <a:pt x="1362" y="0"/>
                  </a:moveTo>
                  <a:cubicBezTo>
                    <a:pt x="602" y="0"/>
                    <a:pt x="0" y="602"/>
                    <a:pt x="0" y="1362"/>
                  </a:cubicBezTo>
                  <a:lnTo>
                    <a:pt x="0" y="28281"/>
                  </a:lnTo>
                  <a:cubicBezTo>
                    <a:pt x="0" y="29041"/>
                    <a:pt x="602" y="29642"/>
                    <a:pt x="1362" y="29642"/>
                  </a:cubicBezTo>
                  <a:lnTo>
                    <a:pt x="70717" y="29642"/>
                  </a:lnTo>
                  <a:cubicBezTo>
                    <a:pt x="71477" y="29642"/>
                    <a:pt x="72079" y="29041"/>
                    <a:pt x="72079" y="28281"/>
                  </a:cubicBezTo>
                  <a:lnTo>
                    <a:pt x="72079" y="1362"/>
                  </a:lnTo>
                  <a:cubicBezTo>
                    <a:pt x="72079" y="602"/>
                    <a:pt x="71477" y="0"/>
                    <a:pt x="70717"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7" name="Google Shape;6777;p43"/>
            <p:cNvSpPr/>
            <p:nvPr/>
          </p:nvSpPr>
          <p:spPr>
            <a:xfrm>
              <a:off x="2697845" y="1703296"/>
              <a:ext cx="436386" cy="466007"/>
            </a:xfrm>
            <a:custGeom>
              <a:avLst/>
              <a:gdLst/>
              <a:ahLst/>
              <a:cxnLst/>
              <a:rect l="l" t="t" r="r" b="b"/>
              <a:pathLst>
                <a:path w="13524" h="14442" extrusionOk="0">
                  <a:moveTo>
                    <a:pt x="1" y="1"/>
                  </a:moveTo>
                  <a:lnTo>
                    <a:pt x="1" y="14442"/>
                  </a:lnTo>
                  <a:lnTo>
                    <a:pt x="12858" y="8076"/>
                  </a:lnTo>
                  <a:cubicBezTo>
                    <a:pt x="13492" y="7760"/>
                    <a:pt x="13523" y="6841"/>
                    <a:pt x="12858" y="6525"/>
                  </a:cubicBezTo>
                  <a:lnTo>
                    <a:pt x="1" y="1"/>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78" name="Google Shape;6778;p43"/>
          <p:cNvGrpSpPr/>
          <p:nvPr/>
        </p:nvGrpSpPr>
        <p:grpSpPr>
          <a:xfrm>
            <a:off x="433377" y="3398598"/>
            <a:ext cx="2700854" cy="956506"/>
            <a:chOff x="433377" y="3398598"/>
            <a:chExt cx="2700854" cy="956506"/>
          </a:xfrm>
        </p:grpSpPr>
        <p:sp>
          <p:nvSpPr>
            <p:cNvPr id="6779" name="Google Shape;6779;p43"/>
            <p:cNvSpPr/>
            <p:nvPr/>
          </p:nvSpPr>
          <p:spPr>
            <a:xfrm>
              <a:off x="433377" y="3398598"/>
              <a:ext cx="2325809" cy="956506"/>
            </a:xfrm>
            <a:custGeom>
              <a:avLst/>
              <a:gdLst/>
              <a:ahLst/>
              <a:cxnLst/>
              <a:rect l="l" t="t" r="r" b="b"/>
              <a:pathLst>
                <a:path w="72079" h="29643" extrusionOk="0">
                  <a:moveTo>
                    <a:pt x="1362" y="0"/>
                  </a:moveTo>
                  <a:cubicBezTo>
                    <a:pt x="602" y="0"/>
                    <a:pt x="0" y="602"/>
                    <a:pt x="0" y="1331"/>
                  </a:cubicBezTo>
                  <a:lnTo>
                    <a:pt x="0" y="28281"/>
                  </a:lnTo>
                  <a:cubicBezTo>
                    <a:pt x="0" y="29041"/>
                    <a:pt x="602" y="29643"/>
                    <a:pt x="1362" y="29643"/>
                  </a:cubicBezTo>
                  <a:lnTo>
                    <a:pt x="70717" y="29643"/>
                  </a:lnTo>
                  <a:cubicBezTo>
                    <a:pt x="71477" y="29643"/>
                    <a:pt x="72079" y="29041"/>
                    <a:pt x="72079" y="28281"/>
                  </a:cubicBezTo>
                  <a:lnTo>
                    <a:pt x="72079" y="1331"/>
                  </a:lnTo>
                  <a:cubicBezTo>
                    <a:pt x="72079" y="602"/>
                    <a:pt x="71477" y="0"/>
                    <a:pt x="70717" y="0"/>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0" name="Google Shape;6780;p43"/>
            <p:cNvSpPr/>
            <p:nvPr/>
          </p:nvSpPr>
          <p:spPr>
            <a:xfrm>
              <a:off x="2697845" y="3643831"/>
              <a:ext cx="436386" cy="466007"/>
            </a:xfrm>
            <a:custGeom>
              <a:avLst/>
              <a:gdLst/>
              <a:ahLst/>
              <a:cxnLst/>
              <a:rect l="l" t="t" r="r" b="b"/>
              <a:pathLst>
                <a:path w="13524" h="14442" extrusionOk="0">
                  <a:moveTo>
                    <a:pt x="1" y="1"/>
                  </a:moveTo>
                  <a:lnTo>
                    <a:pt x="1" y="14442"/>
                  </a:lnTo>
                  <a:lnTo>
                    <a:pt x="12858" y="8077"/>
                  </a:lnTo>
                  <a:cubicBezTo>
                    <a:pt x="13492" y="7760"/>
                    <a:pt x="13523" y="6841"/>
                    <a:pt x="12858" y="6525"/>
                  </a:cubicBezTo>
                  <a:lnTo>
                    <a:pt x="1" y="1"/>
                  </a:ln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1" name="Google Shape;6781;p43"/>
          <p:cNvGrpSpPr/>
          <p:nvPr/>
        </p:nvGrpSpPr>
        <p:grpSpPr>
          <a:xfrm>
            <a:off x="3079021" y="1204602"/>
            <a:ext cx="2986970" cy="3221006"/>
            <a:chOff x="3079021" y="1204602"/>
            <a:chExt cx="2986970" cy="3221006"/>
          </a:xfrm>
        </p:grpSpPr>
        <p:sp>
          <p:nvSpPr>
            <p:cNvPr id="6782" name="Google Shape;6782;p43"/>
            <p:cNvSpPr/>
            <p:nvPr/>
          </p:nvSpPr>
          <p:spPr>
            <a:xfrm>
              <a:off x="3480622" y="2972473"/>
              <a:ext cx="615212" cy="435353"/>
            </a:xfrm>
            <a:custGeom>
              <a:avLst/>
              <a:gdLst/>
              <a:ahLst/>
              <a:cxnLst/>
              <a:rect l="l" t="t" r="r" b="b"/>
              <a:pathLst>
                <a:path w="19066" h="13492" extrusionOk="0">
                  <a:moveTo>
                    <a:pt x="0" y="1"/>
                  </a:moveTo>
                  <a:lnTo>
                    <a:pt x="5574" y="13491"/>
                  </a:lnTo>
                  <a:lnTo>
                    <a:pt x="19065" y="13491"/>
                  </a:lnTo>
                  <a:lnTo>
                    <a:pt x="19065" y="1"/>
                  </a:lnTo>
                  <a:close/>
                </a:path>
              </a:pathLst>
            </a:custGeom>
            <a:solidFill>
              <a:srgbClr val="F5A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3" name="Google Shape;6783;p43"/>
            <p:cNvSpPr/>
            <p:nvPr/>
          </p:nvSpPr>
          <p:spPr>
            <a:xfrm>
              <a:off x="4441194" y="2910133"/>
              <a:ext cx="647899" cy="124714"/>
            </a:xfrm>
            <a:custGeom>
              <a:avLst/>
              <a:gdLst/>
              <a:ahLst/>
              <a:cxnLst/>
              <a:rect l="l" t="t" r="r" b="b"/>
              <a:pathLst>
                <a:path w="20079" h="3865" extrusionOk="0">
                  <a:moveTo>
                    <a:pt x="1932" y="1"/>
                  </a:moveTo>
                  <a:cubicBezTo>
                    <a:pt x="887" y="1"/>
                    <a:pt x="0" y="856"/>
                    <a:pt x="0" y="1933"/>
                  </a:cubicBezTo>
                  <a:cubicBezTo>
                    <a:pt x="0" y="2978"/>
                    <a:pt x="887" y="3864"/>
                    <a:pt x="1932" y="3864"/>
                  </a:cubicBezTo>
                  <a:lnTo>
                    <a:pt x="18115" y="3864"/>
                  </a:lnTo>
                  <a:cubicBezTo>
                    <a:pt x="19192" y="3864"/>
                    <a:pt x="20078" y="2978"/>
                    <a:pt x="20078" y="1933"/>
                  </a:cubicBezTo>
                  <a:cubicBezTo>
                    <a:pt x="20078" y="856"/>
                    <a:pt x="19192" y="1"/>
                    <a:pt x="18115" y="1"/>
                  </a:cubicBezTo>
                  <a:close/>
                </a:path>
              </a:pathLst>
            </a:custGeom>
            <a:solidFill>
              <a:srgbClr val="F5A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4" name="Google Shape;6784;p43"/>
            <p:cNvSpPr/>
            <p:nvPr/>
          </p:nvSpPr>
          <p:spPr>
            <a:xfrm>
              <a:off x="3936369" y="2697296"/>
              <a:ext cx="603983" cy="401989"/>
            </a:xfrm>
            <a:custGeom>
              <a:avLst/>
              <a:gdLst/>
              <a:ahLst/>
              <a:cxnLst/>
              <a:rect l="l" t="t" r="r" b="b"/>
              <a:pathLst>
                <a:path w="18718" h="12458" extrusionOk="0">
                  <a:moveTo>
                    <a:pt x="15955" y="0"/>
                  </a:moveTo>
                  <a:cubicBezTo>
                    <a:pt x="15538" y="0"/>
                    <a:pt x="15115" y="106"/>
                    <a:pt x="14727" y="326"/>
                  </a:cubicBezTo>
                  <a:lnTo>
                    <a:pt x="1584" y="7927"/>
                  </a:lnTo>
                  <a:cubicBezTo>
                    <a:pt x="412" y="8592"/>
                    <a:pt x="1" y="10080"/>
                    <a:pt x="666" y="11252"/>
                  </a:cubicBezTo>
                  <a:cubicBezTo>
                    <a:pt x="1135" y="12020"/>
                    <a:pt x="1965" y="12458"/>
                    <a:pt x="2804" y="12458"/>
                  </a:cubicBezTo>
                  <a:cubicBezTo>
                    <a:pt x="3211" y="12458"/>
                    <a:pt x="3619" y="12356"/>
                    <a:pt x="3991" y="12139"/>
                  </a:cubicBezTo>
                  <a:lnTo>
                    <a:pt x="17165" y="4538"/>
                  </a:lnTo>
                  <a:cubicBezTo>
                    <a:pt x="18337" y="3873"/>
                    <a:pt x="18717" y="2385"/>
                    <a:pt x="18052" y="1213"/>
                  </a:cubicBezTo>
                  <a:cubicBezTo>
                    <a:pt x="17607" y="430"/>
                    <a:pt x="16795" y="0"/>
                    <a:pt x="15955" y="0"/>
                  </a:cubicBezTo>
                  <a:close/>
                </a:path>
              </a:pathLst>
            </a:custGeom>
            <a:solidFill>
              <a:srgbClr val="F5A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5" name="Google Shape;6785;p43"/>
            <p:cNvSpPr/>
            <p:nvPr/>
          </p:nvSpPr>
          <p:spPr>
            <a:xfrm>
              <a:off x="4395212" y="3055239"/>
              <a:ext cx="181924" cy="124714"/>
            </a:xfrm>
            <a:custGeom>
              <a:avLst/>
              <a:gdLst/>
              <a:ahLst/>
              <a:cxnLst/>
              <a:rect l="l" t="t" r="r" b="b"/>
              <a:pathLst>
                <a:path w="5638" h="3865" extrusionOk="0">
                  <a:moveTo>
                    <a:pt x="1932" y="1"/>
                  </a:moveTo>
                  <a:cubicBezTo>
                    <a:pt x="855" y="1"/>
                    <a:pt x="0" y="856"/>
                    <a:pt x="0" y="1933"/>
                  </a:cubicBezTo>
                  <a:cubicBezTo>
                    <a:pt x="0" y="2978"/>
                    <a:pt x="855" y="3864"/>
                    <a:pt x="1932" y="3864"/>
                  </a:cubicBezTo>
                  <a:lnTo>
                    <a:pt x="3674" y="3864"/>
                  </a:lnTo>
                  <a:cubicBezTo>
                    <a:pt x="4750" y="3864"/>
                    <a:pt x="5637" y="2978"/>
                    <a:pt x="5637" y="1933"/>
                  </a:cubicBezTo>
                  <a:cubicBezTo>
                    <a:pt x="5637" y="856"/>
                    <a:pt x="4750" y="1"/>
                    <a:pt x="3674" y="1"/>
                  </a:cubicBezTo>
                  <a:close/>
                </a:path>
              </a:pathLst>
            </a:custGeom>
            <a:solidFill>
              <a:srgbClr val="F5A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6" name="Google Shape;6786;p43"/>
            <p:cNvSpPr/>
            <p:nvPr/>
          </p:nvSpPr>
          <p:spPr>
            <a:xfrm>
              <a:off x="3922074" y="2910133"/>
              <a:ext cx="632572" cy="560035"/>
            </a:xfrm>
            <a:custGeom>
              <a:avLst/>
              <a:gdLst/>
              <a:ahLst/>
              <a:cxnLst/>
              <a:rect l="l" t="t" r="r" b="b"/>
              <a:pathLst>
                <a:path w="19604" h="17356" extrusionOk="0">
                  <a:moveTo>
                    <a:pt x="6524" y="1"/>
                  </a:moveTo>
                  <a:cubicBezTo>
                    <a:pt x="2946" y="1"/>
                    <a:pt x="0" y="2914"/>
                    <a:pt x="0" y="6493"/>
                  </a:cubicBezTo>
                  <a:lnTo>
                    <a:pt x="0" y="11148"/>
                  </a:lnTo>
                  <a:cubicBezTo>
                    <a:pt x="0" y="14568"/>
                    <a:pt x="2819" y="17355"/>
                    <a:pt x="6239" y="17355"/>
                  </a:cubicBezTo>
                  <a:lnTo>
                    <a:pt x="16310" y="17355"/>
                  </a:lnTo>
                  <a:cubicBezTo>
                    <a:pt x="17450" y="17355"/>
                    <a:pt x="18590" y="16564"/>
                    <a:pt x="18590" y="15423"/>
                  </a:cubicBezTo>
                  <a:lnTo>
                    <a:pt x="19603" y="2059"/>
                  </a:lnTo>
                  <a:cubicBezTo>
                    <a:pt x="19603" y="919"/>
                    <a:pt x="18685" y="1"/>
                    <a:pt x="17545" y="1"/>
                  </a:cubicBezTo>
                  <a:close/>
                </a:path>
              </a:pathLst>
            </a:custGeom>
            <a:solidFill>
              <a:srgbClr val="F5A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7" name="Google Shape;6787;p43"/>
            <p:cNvSpPr/>
            <p:nvPr/>
          </p:nvSpPr>
          <p:spPr>
            <a:xfrm>
              <a:off x="4984837" y="3055239"/>
              <a:ext cx="42948" cy="68504"/>
            </a:xfrm>
            <a:custGeom>
              <a:avLst/>
              <a:gdLst/>
              <a:ahLst/>
              <a:cxnLst/>
              <a:rect l="l" t="t" r="r" b="b"/>
              <a:pathLst>
                <a:path w="1331" h="2123" extrusionOk="0">
                  <a:moveTo>
                    <a:pt x="665" y="1"/>
                  </a:moveTo>
                  <a:cubicBezTo>
                    <a:pt x="665" y="1"/>
                    <a:pt x="0" y="1109"/>
                    <a:pt x="0" y="1457"/>
                  </a:cubicBezTo>
                  <a:cubicBezTo>
                    <a:pt x="0" y="1838"/>
                    <a:pt x="317" y="2123"/>
                    <a:pt x="665" y="2123"/>
                  </a:cubicBezTo>
                  <a:cubicBezTo>
                    <a:pt x="1045" y="2123"/>
                    <a:pt x="1330" y="1838"/>
                    <a:pt x="1330" y="1457"/>
                  </a:cubicBezTo>
                  <a:cubicBezTo>
                    <a:pt x="1330" y="1109"/>
                    <a:pt x="665" y="1"/>
                    <a:pt x="665" y="1"/>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8" name="Google Shape;6788;p43"/>
            <p:cNvSpPr/>
            <p:nvPr/>
          </p:nvSpPr>
          <p:spPr>
            <a:xfrm>
              <a:off x="4359428" y="3345453"/>
              <a:ext cx="180924" cy="124714"/>
            </a:xfrm>
            <a:custGeom>
              <a:avLst/>
              <a:gdLst/>
              <a:ahLst/>
              <a:cxnLst/>
              <a:rect l="l" t="t" r="r" b="b"/>
              <a:pathLst>
                <a:path w="5607" h="3865" extrusionOk="0">
                  <a:moveTo>
                    <a:pt x="1932" y="1"/>
                  </a:moveTo>
                  <a:cubicBezTo>
                    <a:pt x="856" y="1"/>
                    <a:pt x="1" y="856"/>
                    <a:pt x="1" y="1932"/>
                  </a:cubicBezTo>
                  <a:cubicBezTo>
                    <a:pt x="1" y="2978"/>
                    <a:pt x="856" y="3864"/>
                    <a:pt x="1932" y="3864"/>
                  </a:cubicBezTo>
                  <a:lnTo>
                    <a:pt x="3674" y="3864"/>
                  </a:lnTo>
                  <a:cubicBezTo>
                    <a:pt x="4751" y="3864"/>
                    <a:pt x="5606" y="2978"/>
                    <a:pt x="5606" y="1932"/>
                  </a:cubicBezTo>
                  <a:cubicBezTo>
                    <a:pt x="5606" y="856"/>
                    <a:pt x="4751" y="1"/>
                    <a:pt x="3674" y="1"/>
                  </a:cubicBezTo>
                  <a:close/>
                </a:path>
              </a:pathLst>
            </a:custGeom>
            <a:solidFill>
              <a:srgbClr val="F5A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9" name="Google Shape;6789;p43"/>
            <p:cNvSpPr/>
            <p:nvPr/>
          </p:nvSpPr>
          <p:spPr>
            <a:xfrm>
              <a:off x="4381918" y="3200346"/>
              <a:ext cx="181924" cy="124714"/>
            </a:xfrm>
            <a:custGeom>
              <a:avLst/>
              <a:gdLst/>
              <a:ahLst/>
              <a:cxnLst/>
              <a:rect l="l" t="t" r="r" b="b"/>
              <a:pathLst>
                <a:path w="5638" h="3865" extrusionOk="0">
                  <a:moveTo>
                    <a:pt x="1932" y="1"/>
                  </a:moveTo>
                  <a:cubicBezTo>
                    <a:pt x="855" y="1"/>
                    <a:pt x="0" y="856"/>
                    <a:pt x="0" y="1933"/>
                  </a:cubicBezTo>
                  <a:cubicBezTo>
                    <a:pt x="0" y="2978"/>
                    <a:pt x="855" y="3864"/>
                    <a:pt x="1932" y="3864"/>
                  </a:cubicBezTo>
                  <a:lnTo>
                    <a:pt x="3674" y="3864"/>
                  </a:lnTo>
                  <a:cubicBezTo>
                    <a:pt x="4751" y="3864"/>
                    <a:pt x="5637" y="2978"/>
                    <a:pt x="5637" y="1933"/>
                  </a:cubicBezTo>
                  <a:cubicBezTo>
                    <a:pt x="5637" y="856"/>
                    <a:pt x="4751" y="1"/>
                    <a:pt x="3674" y="1"/>
                  </a:cubicBezTo>
                  <a:close/>
                </a:path>
              </a:pathLst>
            </a:custGeom>
            <a:solidFill>
              <a:srgbClr val="F5A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0" name="Google Shape;6790;p43"/>
            <p:cNvSpPr/>
            <p:nvPr/>
          </p:nvSpPr>
          <p:spPr>
            <a:xfrm>
              <a:off x="3079021" y="1438638"/>
              <a:ext cx="2986970" cy="2986970"/>
            </a:xfrm>
            <a:custGeom>
              <a:avLst/>
              <a:gdLst/>
              <a:ahLst/>
              <a:cxnLst/>
              <a:rect l="l" t="t" r="r" b="b"/>
              <a:pathLst>
                <a:path w="92569" h="92569" extrusionOk="0">
                  <a:moveTo>
                    <a:pt x="46269" y="15328"/>
                  </a:moveTo>
                  <a:cubicBezTo>
                    <a:pt x="63370" y="15328"/>
                    <a:pt x="77241" y="29199"/>
                    <a:pt x="77241" y="46300"/>
                  </a:cubicBezTo>
                  <a:cubicBezTo>
                    <a:pt x="77241" y="63402"/>
                    <a:pt x="63370" y="77241"/>
                    <a:pt x="46269" y="77241"/>
                  </a:cubicBezTo>
                  <a:cubicBezTo>
                    <a:pt x="29168" y="77241"/>
                    <a:pt x="15296" y="63402"/>
                    <a:pt x="15296" y="46300"/>
                  </a:cubicBezTo>
                  <a:cubicBezTo>
                    <a:pt x="15296" y="29168"/>
                    <a:pt x="29168" y="15328"/>
                    <a:pt x="46269" y="15328"/>
                  </a:cubicBezTo>
                  <a:close/>
                  <a:moveTo>
                    <a:pt x="46269" y="1"/>
                  </a:moveTo>
                  <a:cubicBezTo>
                    <a:pt x="20712" y="1"/>
                    <a:pt x="0" y="20712"/>
                    <a:pt x="0" y="46300"/>
                  </a:cubicBezTo>
                  <a:cubicBezTo>
                    <a:pt x="0" y="71857"/>
                    <a:pt x="20712" y="92569"/>
                    <a:pt x="46269" y="92569"/>
                  </a:cubicBezTo>
                  <a:cubicBezTo>
                    <a:pt x="71826" y="92569"/>
                    <a:pt x="92569" y="71857"/>
                    <a:pt x="92569" y="46300"/>
                  </a:cubicBezTo>
                  <a:cubicBezTo>
                    <a:pt x="92569" y="20712"/>
                    <a:pt x="71826" y="1"/>
                    <a:pt x="46269" y="1"/>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1" name="Google Shape;6791;p43"/>
            <p:cNvSpPr/>
            <p:nvPr/>
          </p:nvSpPr>
          <p:spPr>
            <a:xfrm>
              <a:off x="3079021" y="1438638"/>
              <a:ext cx="2986970" cy="1532835"/>
            </a:xfrm>
            <a:custGeom>
              <a:avLst/>
              <a:gdLst/>
              <a:ahLst/>
              <a:cxnLst/>
              <a:rect l="l" t="t" r="r" b="b"/>
              <a:pathLst>
                <a:path w="92569" h="47504" extrusionOk="0">
                  <a:moveTo>
                    <a:pt x="46269" y="1"/>
                  </a:moveTo>
                  <a:cubicBezTo>
                    <a:pt x="20712" y="1"/>
                    <a:pt x="0" y="20712"/>
                    <a:pt x="0" y="46269"/>
                  </a:cubicBezTo>
                  <a:cubicBezTo>
                    <a:pt x="0" y="46680"/>
                    <a:pt x="0" y="47092"/>
                    <a:pt x="0" y="47504"/>
                  </a:cubicBezTo>
                  <a:lnTo>
                    <a:pt x="15328" y="47504"/>
                  </a:lnTo>
                  <a:cubicBezTo>
                    <a:pt x="15328" y="47092"/>
                    <a:pt x="15296" y="46680"/>
                    <a:pt x="15296" y="46269"/>
                  </a:cubicBezTo>
                  <a:cubicBezTo>
                    <a:pt x="15296" y="29168"/>
                    <a:pt x="29168" y="15297"/>
                    <a:pt x="46269" y="15297"/>
                  </a:cubicBezTo>
                  <a:cubicBezTo>
                    <a:pt x="63370" y="15297"/>
                    <a:pt x="77241" y="29168"/>
                    <a:pt x="77241" y="46269"/>
                  </a:cubicBezTo>
                  <a:cubicBezTo>
                    <a:pt x="77241" y="46680"/>
                    <a:pt x="77209" y="47092"/>
                    <a:pt x="77209" y="47504"/>
                  </a:cubicBezTo>
                  <a:lnTo>
                    <a:pt x="92537" y="47504"/>
                  </a:lnTo>
                  <a:cubicBezTo>
                    <a:pt x="92537" y="47092"/>
                    <a:pt x="92569" y="46680"/>
                    <a:pt x="92569" y="46269"/>
                  </a:cubicBezTo>
                  <a:cubicBezTo>
                    <a:pt x="92569" y="20712"/>
                    <a:pt x="71826" y="1"/>
                    <a:pt x="46269" y="1"/>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2" name="Google Shape;6792;p43"/>
            <p:cNvSpPr/>
            <p:nvPr/>
          </p:nvSpPr>
          <p:spPr>
            <a:xfrm>
              <a:off x="3079021" y="1438638"/>
              <a:ext cx="1492985" cy="1533868"/>
            </a:xfrm>
            <a:custGeom>
              <a:avLst/>
              <a:gdLst/>
              <a:ahLst/>
              <a:cxnLst/>
              <a:rect l="l" t="t" r="r" b="b"/>
              <a:pathLst>
                <a:path w="46269" h="47536" extrusionOk="0">
                  <a:moveTo>
                    <a:pt x="46269" y="1"/>
                  </a:moveTo>
                  <a:cubicBezTo>
                    <a:pt x="20712" y="1"/>
                    <a:pt x="0" y="20712"/>
                    <a:pt x="0" y="46300"/>
                  </a:cubicBezTo>
                  <a:cubicBezTo>
                    <a:pt x="0" y="46712"/>
                    <a:pt x="0" y="47124"/>
                    <a:pt x="0" y="47536"/>
                  </a:cubicBezTo>
                  <a:lnTo>
                    <a:pt x="15328" y="47536"/>
                  </a:lnTo>
                  <a:cubicBezTo>
                    <a:pt x="15328" y="47124"/>
                    <a:pt x="15296" y="46712"/>
                    <a:pt x="15296" y="46300"/>
                  </a:cubicBezTo>
                  <a:cubicBezTo>
                    <a:pt x="15296" y="29168"/>
                    <a:pt x="29168" y="15328"/>
                    <a:pt x="46269" y="15328"/>
                  </a:cubicBezTo>
                  <a:lnTo>
                    <a:pt x="46269" y="1"/>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3" name="Google Shape;6793;p43"/>
            <p:cNvSpPr/>
            <p:nvPr/>
          </p:nvSpPr>
          <p:spPr>
            <a:xfrm>
              <a:off x="4577104" y="2972473"/>
              <a:ext cx="1487887" cy="1453135"/>
            </a:xfrm>
            <a:custGeom>
              <a:avLst/>
              <a:gdLst/>
              <a:ahLst/>
              <a:cxnLst/>
              <a:rect l="l" t="t" r="r" b="b"/>
              <a:pathLst>
                <a:path w="46111" h="45034" extrusionOk="0">
                  <a:moveTo>
                    <a:pt x="30782" y="1"/>
                  </a:moveTo>
                  <a:cubicBezTo>
                    <a:pt x="30117" y="16468"/>
                    <a:pt x="16595" y="29643"/>
                    <a:pt x="0" y="29706"/>
                  </a:cubicBezTo>
                  <a:lnTo>
                    <a:pt x="0" y="45034"/>
                  </a:lnTo>
                  <a:cubicBezTo>
                    <a:pt x="25082" y="44970"/>
                    <a:pt x="45445" y="24924"/>
                    <a:pt x="46110"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4" name="Google Shape;6794;p43"/>
            <p:cNvSpPr/>
            <p:nvPr/>
          </p:nvSpPr>
          <p:spPr>
            <a:xfrm>
              <a:off x="4666001" y="1441703"/>
              <a:ext cx="866576" cy="953440"/>
            </a:xfrm>
            <a:custGeom>
              <a:avLst/>
              <a:gdLst/>
              <a:ahLst/>
              <a:cxnLst/>
              <a:rect l="l" t="t" r="r" b="b"/>
              <a:pathLst>
                <a:path w="26856" h="29548" extrusionOk="0">
                  <a:moveTo>
                    <a:pt x="0" y="1"/>
                  </a:moveTo>
                  <a:lnTo>
                    <a:pt x="0" y="15360"/>
                  </a:lnTo>
                  <a:cubicBezTo>
                    <a:pt x="9754" y="16278"/>
                    <a:pt x="18178" y="21694"/>
                    <a:pt x="23182" y="29548"/>
                  </a:cubicBezTo>
                  <a:cubicBezTo>
                    <a:pt x="24006" y="29104"/>
                    <a:pt x="24671" y="28376"/>
                    <a:pt x="24956" y="27457"/>
                  </a:cubicBezTo>
                  <a:lnTo>
                    <a:pt x="26697" y="22295"/>
                  </a:lnTo>
                  <a:cubicBezTo>
                    <a:pt x="26792" y="21915"/>
                    <a:pt x="26856" y="21535"/>
                    <a:pt x="26856" y="21155"/>
                  </a:cubicBezTo>
                  <a:lnTo>
                    <a:pt x="26856" y="10768"/>
                  </a:lnTo>
                  <a:cubicBezTo>
                    <a:pt x="19509" y="4561"/>
                    <a:pt x="10198" y="634"/>
                    <a:pt x="0" y="1"/>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5" name="Google Shape;6795;p43"/>
            <p:cNvSpPr/>
            <p:nvPr/>
          </p:nvSpPr>
          <p:spPr>
            <a:xfrm>
              <a:off x="5001164" y="2235710"/>
              <a:ext cx="136976" cy="492563"/>
            </a:xfrm>
            <a:custGeom>
              <a:avLst/>
              <a:gdLst/>
              <a:ahLst/>
              <a:cxnLst/>
              <a:rect l="l" t="t" r="r" b="b"/>
              <a:pathLst>
                <a:path w="4245" h="15265" extrusionOk="0">
                  <a:moveTo>
                    <a:pt x="919" y="0"/>
                  </a:moveTo>
                  <a:cubicBezTo>
                    <a:pt x="413" y="0"/>
                    <a:pt x="1" y="444"/>
                    <a:pt x="1" y="950"/>
                  </a:cubicBezTo>
                  <a:lnTo>
                    <a:pt x="1" y="14346"/>
                  </a:lnTo>
                  <a:cubicBezTo>
                    <a:pt x="1" y="14853"/>
                    <a:pt x="413" y="15265"/>
                    <a:pt x="919" y="15265"/>
                  </a:cubicBezTo>
                  <a:lnTo>
                    <a:pt x="3294" y="15265"/>
                  </a:lnTo>
                  <a:cubicBezTo>
                    <a:pt x="3833" y="15265"/>
                    <a:pt x="4244" y="14853"/>
                    <a:pt x="4244" y="14346"/>
                  </a:cubicBezTo>
                  <a:lnTo>
                    <a:pt x="4244" y="950"/>
                  </a:lnTo>
                  <a:cubicBezTo>
                    <a:pt x="4244" y="444"/>
                    <a:pt x="3833" y="0"/>
                    <a:pt x="3294"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6" name="Google Shape;6796;p43"/>
            <p:cNvSpPr/>
            <p:nvPr/>
          </p:nvSpPr>
          <p:spPr>
            <a:xfrm>
              <a:off x="5000164" y="2240808"/>
              <a:ext cx="136943" cy="109387"/>
            </a:xfrm>
            <a:custGeom>
              <a:avLst/>
              <a:gdLst/>
              <a:ahLst/>
              <a:cxnLst/>
              <a:rect l="l" t="t" r="r" b="b"/>
              <a:pathLst>
                <a:path w="4244" h="3390" extrusionOk="0">
                  <a:moveTo>
                    <a:pt x="0" y="1"/>
                  </a:moveTo>
                  <a:lnTo>
                    <a:pt x="0" y="3389"/>
                  </a:lnTo>
                  <a:lnTo>
                    <a:pt x="4244" y="3389"/>
                  </a:lnTo>
                  <a:lnTo>
                    <a:pt x="4244" y="1"/>
                  </a:ln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7" name="Google Shape;6797;p43"/>
            <p:cNvSpPr/>
            <p:nvPr/>
          </p:nvSpPr>
          <p:spPr>
            <a:xfrm>
              <a:off x="4677230" y="1204602"/>
              <a:ext cx="784842" cy="1060762"/>
            </a:xfrm>
            <a:custGeom>
              <a:avLst/>
              <a:gdLst/>
              <a:ahLst/>
              <a:cxnLst/>
              <a:rect l="l" t="t" r="r" b="b"/>
              <a:pathLst>
                <a:path w="24323" h="32874" extrusionOk="0">
                  <a:moveTo>
                    <a:pt x="3206" y="1"/>
                  </a:moveTo>
                  <a:cubicBezTo>
                    <a:pt x="1427" y="1"/>
                    <a:pt x="1" y="1477"/>
                    <a:pt x="1" y="3263"/>
                  </a:cubicBezTo>
                  <a:lnTo>
                    <a:pt x="1" y="24925"/>
                  </a:lnTo>
                  <a:cubicBezTo>
                    <a:pt x="1" y="25273"/>
                    <a:pt x="32" y="25621"/>
                    <a:pt x="159" y="25970"/>
                  </a:cubicBezTo>
                  <a:lnTo>
                    <a:pt x="1711" y="30657"/>
                  </a:lnTo>
                  <a:cubicBezTo>
                    <a:pt x="2154" y="31987"/>
                    <a:pt x="3389" y="32874"/>
                    <a:pt x="4814" y="32874"/>
                  </a:cubicBezTo>
                  <a:lnTo>
                    <a:pt x="19509" y="32874"/>
                  </a:lnTo>
                  <a:cubicBezTo>
                    <a:pt x="20902" y="32874"/>
                    <a:pt x="22169" y="31987"/>
                    <a:pt x="22612" y="30657"/>
                  </a:cubicBezTo>
                  <a:lnTo>
                    <a:pt x="24164" y="25970"/>
                  </a:lnTo>
                  <a:cubicBezTo>
                    <a:pt x="24259" y="25621"/>
                    <a:pt x="24323" y="25273"/>
                    <a:pt x="24323" y="24925"/>
                  </a:cubicBezTo>
                  <a:lnTo>
                    <a:pt x="24323" y="3263"/>
                  </a:lnTo>
                  <a:cubicBezTo>
                    <a:pt x="24323" y="1458"/>
                    <a:pt x="22866" y="1"/>
                    <a:pt x="21061" y="1"/>
                  </a:cubicBezTo>
                  <a:lnTo>
                    <a:pt x="3263" y="1"/>
                  </a:lnTo>
                  <a:cubicBezTo>
                    <a:pt x="3244" y="1"/>
                    <a:pt x="3225" y="1"/>
                    <a:pt x="3206" y="1"/>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8" name="Google Shape;6798;p43"/>
            <p:cNvSpPr/>
            <p:nvPr/>
          </p:nvSpPr>
          <p:spPr>
            <a:xfrm>
              <a:off x="4733440" y="1293531"/>
              <a:ext cx="638703" cy="691847"/>
            </a:xfrm>
            <a:custGeom>
              <a:avLst/>
              <a:gdLst/>
              <a:ahLst/>
              <a:cxnLst/>
              <a:rect l="l" t="t" r="r" b="b"/>
              <a:pathLst>
                <a:path w="19794" h="21441" extrusionOk="0">
                  <a:moveTo>
                    <a:pt x="3579" y="1"/>
                  </a:moveTo>
                  <a:cubicBezTo>
                    <a:pt x="1616" y="1"/>
                    <a:pt x="1" y="1616"/>
                    <a:pt x="1" y="3579"/>
                  </a:cubicBezTo>
                  <a:lnTo>
                    <a:pt x="1" y="17862"/>
                  </a:lnTo>
                  <a:cubicBezTo>
                    <a:pt x="1" y="19825"/>
                    <a:pt x="1616" y="21440"/>
                    <a:pt x="3579" y="21440"/>
                  </a:cubicBezTo>
                  <a:lnTo>
                    <a:pt x="16215" y="21440"/>
                  </a:lnTo>
                  <a:cubicBezTo>
                    <a:pt x="18179" y="21440"/>
                    <a:pt x="19794" y="19825"/>
                    <a:pt x="19794" y="17862"/>
                  </a:cubicBezTo>
                  <a:lnTo>
                    <a:pt x="19794" y="3579"/>
                  </a:lnTo>
                  <a:cubicBezTo>
                    <a:pt x="19794" y="1616"/>
                    <a:pt x="18179" y="1"/>
                    <a:pt x="16215" y="1"/>
                  </a:cubicBezTo>
                  <a:close/>
                </a:path>
              </a:pathLst>
            </a:cu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9" name="Google Shape;6799;p43"/>
            <p:cNvSpPr/>
            <p:nvPr/>
          </p:nvSpPr>
          <p:spPr>
            <a:xfrm>
              <a:off x="4779422" y="1326218"/>
              <a:ext cx="579427" cy="627474"/>
            </a:xfrm>
            <a:custGeom>
              <a:avLst/>
              <a:gdLst/>
              <a:ahLst/>
              <a:cxnLst/>
              <a:rect l="l" t="t" r="r" b="b"/>
              <a:pathLst>
                <a:path w="17957" h="19446" extrusionOk="0">
                  <a:moveTo>
                    <a:pt x="3263" y="1"/>
                  </a:moveTo>
                  <a:cubicBezTo>
                    <a:pt x="1457" y="1"/>
                    <a:pt x="1" y="1458"/>
                    <a:pt x="1" y="3231"/>
                  </a:cubicBezTo>
                  <a:lnTo>
                    <a:pt x="1" y="16184"/>
                  </a:lnTo>
                  <a:cubicBezTo>
                    <a:pt x="1" y="17989"/>
                    <a:pt x="1457" y="19446"/>
                    <a:pt x="3263" y="19446"/>
                  </a:cubicBezTo>
                  <a:lnTo>
                    <a:pt x="14727" y="19446"/>
                  </a:lnTo>
                  <a:cubicBezTo>
                    <a:pt x="16500" y="19446"/>
                    <a:pt x="17957" y="17989"/>
                    <a:pt x="17957" y="16184"/>
                  </a:cubicBezTo>
                  <a:lnTo>
                    <a:pt x="17957" y="3231"/>
                  </a:lnTo>
                  <a:cubicBezTo>
                    <a:pt x="17957" y="1458"/>
                    <a:pt x="16500" y="1"/>
                    <a:pt x="14727"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Fira Sans Medium"/>
                  <a:ea typeface="Fira Sans Medium"/>
                  <a:cs typeface="Fira Sans Medium"/>
                  <a:sym typeface="Fira Sans Medium"/>
                </a:rPr>
                <a:t>8.5</a:t>
              </a:r>
              <a:endParaRPr sz="2000">
                <a:latin typeface="Fira Sans Medium"/>
                <a:ea typeface="Fira Sans Medium"/>
                <a:cs typeface="Fira Sans Medium"/>
                <a:sym typeface="Fira Sans Medium"/>
              </a:endParaRPr>
            </a:p>
          </p:txBody>
        </p:sp>
        <p:sp>
          <p:nvSpPr>
            <p:cNvPr id="6800" name="Google Shape;6800;p43"/>
            <p:cNvSpPr/>
            <p:nvPr/>
          </p:nvSpPr>
          <p:spPr>
            <a:xfrm>
              <a:off x="4870384" y="2036425"/>
              <a:ext cx="168630" cy="168662"/>
            </a:xfrm>
            <a:custGeom>
              <a:avLst/>
              <a:gdLst/>
              <a:ahLst/>
              <a:cxnLst/>
              <a:rect l="l" t="t" r="r" b="b"/>
              <a:pathLst>
                <a:path w="5226" h="5227" extrusionOk="0">
                  <a:moveTo>
                    <a:pt x="1014" y="1"/>
                  </a:moveTo>
                  <a:cubicBezTo>
                    <a:pt x="444" y="1"/>
                    <a:pt x="0" y="444"/>
                    <a:pt x="0" y="1014"/>
                  </a:cubicBezTo>
                  <a:lnTo>
                    <a:pt x="0" y="4213"/>
                  </a:lnTo>
                  <a:cubicBezTo>
                    <a:pt x="0" y="4783"/>
                    <a:pt x="444" y="5226"/>
                    <a:pt x="1014" y="5226"/>
                  </a:cubicBezTo>
                  <a:lnTo>
                    <a:pt x="4244" y="5226"/>
                  </a:lnTo>
                  <a:cubicBezTo>
                    <a:pt x="4782" y="5226"/>
                    <a:pt x="5226" y="4783"/>
                    <a:pt x="5226" y="4213"/>
                  </a:cubicBezTo>
                  <a:lnTo>
                    <a:pt x="5226" y="1014"/>
                  </a:lnTo>
                  <a:cubicBezTo>
                    <a:pt x="5226" y="444"/>
                    <a:pt x="4782" y="1"/>
                    <a:pt x="4244" y="1"/>
                  </a:cubicBezTo>
                  <a:close/>
                </a:path>
              </a:pathLst>
            </a:cu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1" name="Google Shape;6801;p43"/>
            <p:cNvSpPr/>
            <p:nvPr/>
          </p:nvSpPr>
          <p:spPr>
            <a:xfrm>
              <a:off x="5121748" y="2036425"/>
              <a:ext cx="168662" cy="168662"/>
            </a:xfrm>
            <a:custGeom>
              <a:avLst/>
              <a:gdLst/>
              <a:ahLst/>
              <a:cxnLst/>
              <a:rect l="l" t="t" r="r" b="b"/>
              <a:pathLst>
                <a:path w="5227" h="5227" extrusionOk="0">
                  <a:moveTo>
                    <a:pt x="1014" y="1"/>
                  </a:moveTo>
                  <a:cubicBezTo>
                    <a:pt x="444" y="1"/>
                    <a:pt x="1" y="444"/>
                    <a:pt x="1" y="1014"/>
                  </a:cubicBezTo>
                  <a:lnTo>
                    <a:pt x="1" y="4213"/>
                  </a:lnTo>
                  <a:cubicBezTo>
                    <a:pt x="1" y="4783"/>
                    <a:pt x="444" y="5226"/>
                    <a:pt x="1014" y="5226"/>
                  </a:cubicBezTo>
                  <a:lnTo>
                    <a:pt x="4213" y="5226"/>
                  </a:lnTo>
                  <a:cubicBezTo>
                    <a:pt x="4783" y="5226"/>
                    <a:pt x="5226" y="4783"/>
                    <a:pt x="5226" y="4213"/>
                  </a:cubicBezTo>
                  <a:lnTo>
                    <a:pt x="5226" y="1014"/>
                  </a:lnTo>
                  <a:cubicBezTo>
                    <a:pt x="5226" y="444"/>
                    <a:pt x="4783" y="1"/>
                    <a:pt x="4213" y="1"/>
                  </a:cubicBezTo>
                  <a:close/>
                </a:path>
              </a:pathLst>
            </a:cu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2" name="Google Shape;6802;p43"/>
            <p:cNvSpPr/>
            <p:nvPr/>
          </p:nvSpPr>
          <p:spPr>
            <a:xfrm>
              <a:off x="4847893" y="2036425"/>
              <a:ext cx="169663" cy="168662"/>
            </a:xfrm>
            <a:custGeom>
              <a:avLst/>
              <a:gdLst/>
              <a:ahLst/>
              <a:cxnLst/>
              <a:rect l="l" t="t" r="r" b="b"/>
              <a:pathLst>
                <a:path w="5258" h="5227" extrusionOk="0">
                  <a:moveTo>
                    <a:pt x="1014" y="1"/>
                  </a:moveTo>
                  <a:cubicBezTo>
                    <a:pt x="475" y="1"/>
                    <a:pt x="0" y="444"/>
                    <a:pt x="0" y="1014"/>
                  </a:cubicBezTo>
                  <a:lnTo>
                    <a:pt x="0" y="4213"/>
                  </a:lnTo>
                  <a:cubicBezTo>
                    <a:pt x="0" y="4783"/>
                    <a:pt x="475" y="5226"/>
                    <a:pt x="1014" y="5226"/>
                  </a:cubicBezTo>
                  <a:lnTo>
                    <a:pt x="4244" y="5226"/>
                  </a:lnTo>
                  <a:cubicBezTo>
                    <a:pt x="4782" y="5226"/>
                    <a:pt x="5258" y="4783"/>
                    <a:pt x="5258" y="4213"/>
                  </a:cubicBezTo>
                  <a:lnTo>
                    <a:pt x="5258" y="1014"/>
                  </a:lnTo>
                  <a:cubicBezTo>
                    <a:pt x="5258" y="444"/>
                    <a:pt x="4782" y="1"/>
                    <a:pt x="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3" name="Google Shape;6803;p43"/>
            <p:cNvSpPr/>
            <p:nvPr/>
          </p:nvSpPr>
          <p:spPr>
            <a:xfrm>
              <a:off x="4881613" y="2061981"/>
              <a:ext cx="103256" cy="117551"/>
            </a:xfrm>
            <a:custGeom>
              <a:avLst/>
              <a:gdLst/>
              <a:ahLst/>
              <a:cxnLst/>
              <a:rect l="l" t="t" r="r" b="b"/>
              <a:pathLst>
                <a:path w="3200" h="3643" extrusionOk="0">
                  <a:moveTo>
                    <a:pt x="3199" y="1"/>
                  </a:moveTo>
                  <a:lnTo>
                    <a:pt x="1" y="1837"/>
                  </a:lnTo>
                  <a:lnTo>
                    <a:pt x="3199" y="3642"/>
                  </a:lnTo>
                  <a:lnTo>
                    <a:pt x="3199" y="1"/>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4" name="Google Shape;6804;p43"/>
            <p:cNvSpPr/>
            <p:nvPr/>
          </p:nvSpPr>
          <p:spPr>
            <a:xfrm>
              <a:off x="5099289" y="2036425"/>
              <a:ext cx="168630" cy="168662"/>
            </a:xfrm>
            <a:custGeom>
              <a:avLst/>
              <a:gdLst/>
              <a:ahLst/>
              <a:cxnLst/>
              <a:rect l="l" t="t" r="r" b="b"/>
              <a:pathLst>
                <a:path w="5226" h="5227" extrusionOk="0">
                  <a:moveTo>
                    <a:pt x="1013" y="1"/>
                  </a:moveTo>
                  <a:cubicBezTo>
                    <a:pt x="443" y="1"/>
                    <a:pt x="0" y="444"/>
                    <a:pt x="0" y="1014"/>
                  </a:cubicBezTo>
                  <a:lnTo>
                    <a:pt x="0" y="4213"/>
                  </a:lnTo>
                  <a:cubicBezTo>
                    <a:pt x="0" y="4783"/>
                    <a:pt x="443" y="5226"/>
                    <a:pt x="1013" y="5226"/>
                  </a:cubicBezTo>
                  <a:lnTo>
                    <a:pt x="4212" y="5226"/>
                  </a:lnTo>
                  <a:cubicBezTo>
                    <a:pt x="4782" y="5226"/>
                    <a:pt x="5225" y="4783"/>
                    <a:pt x="5225" y="4213"/>
                  </a:cubicBezTo>
                  <a:lnTo>
                    <a:pt x="5225" y="1014"/>
                  </a:lnTo>
                  <a:cubicBezTo>
                    <a:pt x="5225" y="444"/>
                    <a:pt x="4782" y="1"/>
                    <a:pt x="42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5" name="Google Shape;6805;p43"/>
            <p:cNvSpPr/>
            <p:nvPr/>
          </p:nvSpPr>
          <p:spPr>
            <a:xfrm>
              <a:off x="5131976" y="2061981"/>
              <a:ext cx="103256" cy="117551"/>
            </a:xfrm>
            <a:custGeom>
              <a:avLst/>
              <a:gdLst/>
              <a:ahLst/>
              <a:cxnLst/>
              <a:rect l="l" t="t" r="r" b="b"/>
              <a:pathLst>
                <a:path w="3200" h="3643" extrusionOk="0">
                  <a:moveTo>
                    <a:pt x="0" y="1"/>
                  </a:moveTo>
                  <a:lnTo>
                    <a:pt x="0" y="3642"/>
                  </a:lnTo>
                  <a:lnTo>
                    <a:pt x="3199" y="1837"/>
                  </a:lnTo>
                  <a:lnTo>
                    <a:pt x="0" y="1"/>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6" name="Google Shape;6806;p43"/>
            <p:cNvSpPr/>
            <p:nvPr/>
          </p:nvSpPr>
          <p:spPr>
            <a:xfrm>
              <a:off x="5069635" y="2734371"/>
              <a:ext cx="32" cy="87929"/>
            </a:xfrm>
            <a:custGeom>
              <a:avLst/>
              <a:gdLst/>
              <a:ahLst/>
              <a:cxnLst/>
              <a:rect l="l" t="t" r="r" b="b"/>
              <a:pathLst>
                <a:path w="1" h="2725" fill="none" extrusionOk="0">
                  <a:moveTo>
                    <a:pt x="1" y="1"/>
                  </a:moveTo>
                  <a:lnTo>
                    <a:pt x="1" y="2724"/>
                  </a:lnTo>
                </a:path>
              </a:pathLst>
            </a:custGeom>
            <a:noFill/>
            <a:ln w="8700" cap="rnd" cmpd="sng">
              <a:solidFill>
                <a:srgbClr val="FFFFFF"/>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07" name="Google Shape;6807;p43"/>
          <p:cNvGrpSpPr/>
          <p:nvPr/>
        </p:nvGrpSpPr>
        <p:grpSpPr>
          <a:xfrm>
            <a:off x="568255" y="1540829"/>
            <a:ext cx="169663" cy="789941"/>
            <a:chOff x="568255" y="1540829"/>
            <a:chExt cx="169663" cy="789941"/>
          </a:xfrm>
        </p:grpSpPr>
        <p:sp>
          <p:nvSpPr>
            <p:cNvPr id="6808" name="Google Shape;6808;p43"/>
            <p:cNvSpPr/>
            <p:nvPr/>
          </p:nvSpPr>
          <p:spPr>
            <a:xfrm>
              <a:off x="613203" y="1570450"/>
              <a:ext cx="76700" cy="170695"/>
            </a:xfrm>
            <a:custGeom>
              <a:avLst/>
              <a:gdLst/>
              <a:ahLst/>
              <a:cxnLst/>
              <a:rect l="l" t="t" r="r" b="b"/>
              <a:pathLst>
                <a:path w="2377" h="5290" extrusionOk="0">
                  <a:moveTo>
                    <a:pt x="1" y="1"/>
                  </a:moveTo>
                  <a:lnTo>
                    <a:pt x="1" y="5290"/>
                  </a:lnTo>
                  <a:lnTo>
                    <a:pt x="2376" y="5290"/>
                  </a:lnTo>
                  <a:lnTo>
                    <a:pt x="2376" y="1"/>
                  </a:ln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9" name="Google Shape;6809;p43"/>
            <p:cNvSpPr/>
            <p:nvPr/>
          </p:nvSpPr>
          <p:spPr>
            <a:xfrm>
              <a:off x="653054" y="2154976"/>
              <a:ext cx="32" cy="175793"/>
            </a:xfrm>
            <a:custGeom>
              <a:avLst/>
              <a:gdLst/>
              <a:ahLst/>
              <a:cxnLst/>
              <a:rect l="l" t="t" r="r" b="b"/>
              <a:pathLst>
                <a:path w="1" h="5448" fill="none" extrusionOk="0">
                  <a:moveTo>
                    <a:pt x="1" y="5447"/>
                  </a:moveTo>
                  <a:lnTo>
                    <a:pt x="1" y="0"/>
                  </a:lnTo>
                </a:path>
              </a:pathLst>
            </a:custGeom>
            <a:noFill/>
            <a:ln w="2375" cap="rnd" cmpd="sng">
              <a:solidFill>
                <a:srgbClr val="FFFFFF"/>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0" name="Google Shape;6810;p43"/>
            <p:cNvSpPr/>
            <p:nvPr/>
          </p:nvSpPr>
          <p:spPr>
            <a:xfrm>
              <a:off x="599941" y="1643020"/>
              <a:ext cx="106289" cy="445550"/>
            </a:xfrm>
            <a:custGeom>
              <a:avLst/>
              <a:gdLst/>
              <a:ahLst/>
              <a:cxnLst/>
              <a:rect l="l" t="t" r="r" b="b"/>
              <a:pathLst>
                <a:path w="3294" h="13808" extrusionOk="0">
                  <a:moveTo>
                    <a:pt x="0" y="0"/>
                  </a:moveTo>
                  <a:lnTo>
                    <a:pt x="0" y="13333"/>
                  </a:lnTo>
                  <a:cubicBezTo>
                    <a:pt x="0" y="13586"/>
                    <a:pt x="190" y="13808"/>
                    <a:pt x="475" y="13808"/>
                  </a:cubicBezTo>
                  <a:lnTo>
                    <a:pt x="2819" y="13808"/>
                  </a:lnTo>
                  <a:cubicBezTo>
                    <a:pt x="3072" y="13808"/>
                    <a:pt x="3294" y="13586"/>
                    <a:pt x="3262" y="13333"/>
                  </a:cubicBezTo>
                  <a:lnTo>
                    <a:pt x="32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1" name="Google Shape;6811;p43"/>
            <p:cNvSpPr/>
            <p:nvPr/>
          </p:nvSpPr>
          <p:spPr>
            <a:xfrm>
              <a:off x="613203" y="2086505"/>
              <a:ext cx="79765" cy="68504"/>
            </a:xfrm>
            <a:custGeom>
              <a:avLst/>
              <a:gdLst/>
              <a:ahLst/>
              <a:cxnLst/>
              <a:rect l="l" t="t" r="r" b="b"/>
              <a:pathLst>
                <a:path w="2472" h="2123" extrusionOk="0">
                  <a:moveTo>
                    <a:pt x="1" y="1"/>
                  </a:moveTo>
                  <a:lnTo>
                    <a:pt x="1" y="856"/>
                  </a:lnTo>
                  <a:cubicBezTo>
                    <a:pt x="1" y="1552"/>
                    <a:pt x="539" y="2122"/>
                    <a:pt x="1236" y="2122"/>
                  </a:cubicBezTo>
                  <a:cubicBezTo>
                    <a:pt x="1901" y="2122"/>
                    <a:pt x="2471" y="1552"/>
                    <a:pt x="2471" y="887"/>
                  </a:cubicBezTo>
                  <a:lnTo>
                    <a:pt x="24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2" name="Google Shape;6812;p43"/>
            <p:cNvSpPr/>
            <p:nvPr/>
          </p:nvSpPr>
          <p:spPr>
            <a:xfrm>
              <a:off x="613203" y="1801389"/>
              <a:ext cx="76700" cy="287181"/>
            </a:xfrm>
            <a:custGeom>
              <a:avLst/>
              <a:gdLst/>
              <a:ahLst/>
              <a:cxnLst/>
              <a:rect l="l" t="t" r="r" b="b"/>
              <a:pathLst>
                <a:path w="2377" h="8900" extrusionOk="0">
                  <a:moveTo>
                    <a:pt x="1" y="1"/>
                  </a:moveTo>
                  <a:lnTo>
                    <a:pt x="1" y="8900"/>
                  </a:lnTo>
                  <a:lnTo>
                    <a:pt x="2376" y="8900"/>
                  </a:lnTo>
                  <a:lnTo>
                    <a:pt x="2376" y="1"/>
                  </a:ln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3" name="Google Shape;6813;p43"/>
            <p:cNvSpPr/>
            <p:nvPr/>
          </p:nvSpPr>
          <p:spPr>
            <a:xfrm>
              <a:off x="591745" y="1618497"/>
              <a:ext cx="121648" cy="26588"/>
            </a:xfrm>
            <a:custGeom>
              <a:avLst/>
              <a:gdLst/>
              <a:ahLst/>
              <a:cxnLst/>
              <a:rect l="l" t="t" r="r" b="b"/>
              <a:pathLst>
                <a:path w="3770" h="824" extrusionOk="0">
                  <a:moveTo>
                    <a:pt x="412" y="0"/>
                  </a:moveTo>
                  <a:cubicBezTo>
                    <a:pt x="191" y="0"/>
                    <a:pt x="1" y="190"/>
                    <a:pt x="1" y="412"/>
                  </a:cubicBezTo>
                  <a:cubicBezTo>
                    <a:pt x="1" y="634"/>
                    <a:pt x="191" y="824"/>
                    <a:pt x="412" y="824"/>
                  </a:cubicBezTo>
                  <a:lnTo>
                    <a:pt x="3389" y="824"/>
                  </a:lnTo>
                  <a:cubicBezTo>
                    <a:pt x="3611" y="824"/>
                    <a:pt x="3769" y="634"/>
                    <a:pt x="3769" y="412"/>
                  </a:cubicBezTo>
                  <a:cubicBezTo>
                    <a:pt x="3769" y="190"/>
                    <a:pt x="3611" y="0"/>
                    <a:pt x="3389" y="0"/>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4" name="Google Shape;6814;p43"/>
            <p:cNvSpPr/>
            <p:nvPr/>
          </p:nvSpPr>
          <p:spPr>
            <a:xfrm>
              <a:off x="568255" y="1540829"/>
              <a:ext cx="169663" cy="29654"/>
            </a:xfrm>
            <a:custGeom>
              <a:avLst/>
              <a:gdLst/>
              <a:ahLst/>
              <a:cxnLst/>
              <a:rect l="l" t="t" r="r" b="b"/>
              <a:pathLst>
                <a:path w="5258" h="919" extrusionOk="0">
                  <a:moveTo>
                    <a:pt x="444" y="0"/>
                  </a:moveTo>
                  <a:cubicBezTo>
                    <a:pt x="190" y="0"/>
                    <a:pt x="0" y="222"/>
                    <a:pt x="0" y="475"/>
                  </a:cubicBezTo>
                  <a:cubicBezTo>
                    <a:pt x="0" y="729"/>
                    <a:pt x="190" y="919"/>
                    <a:pt x="444" y="919"/>
                  </a:cubicBezTo>
                  <a:lnTo>
                    <a:pt x="4782" y="919"/>
                  </a:lnTo>
                  <a:cubicBezTo>
                    <a:pt x="5036" y="919"/>
                    <a:pt x="5257" y="729"/>
                    <a:pt x="5257" y="475"/>
                  </a:cubicBezTo>
                  <a:cubicBezTo>
                    <a:pt x="5257" y="222"/>
                    <a:pt x="5036" y="0"/>
                    <a:pt x="4782" y="0"/>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5" name="Google Shape;6815;p43"/>
          <p:cNvGrpSpPr/>
          <p:nvPr/>
        </p:nvGrpSpPr>
        <p:grpSpPr>
          <a:xfrm>
            <a:off x="573353" y="3569261"/>
            <a:ext cx="233036" cy="615180"/>
            <a:chOff x="573353" y="3569261"/>
            <a:chExt cx="233036" cy="615180"/>
          </a:xfrm>
        </p:grpSpPr>
        <p:sp>
          <p:nvSpPr>
            <p:cNvPr id="6816" name="Google Shape;6816;p43"/>
            <p:cNvSpPr/>
            <p:nvPr/>
          </p:nvSpPr>
          <p:spPr>
            <a:xfrm>
              <a:off x="586647" y="3569261"/>
              <a:ext cx="206447" cy="615180"/>
            </a:xfrm>
            <a:custGeom>
              <a:avLst/>
              <a:gdLst/>
              <a:ahLst/>
              <a:cxnLst/>
              <a:rect l="l" t="t" r="r" b="b"/>
              <a:pathLst>
                <a:path w="6398" h="19065" extrusionOk="0">
                  <a:moveTo>
                    <a:pt x="3199" y="0"/>
                  </a:moveTo>
                  <a:cubicBezTo>
                    <a:pt x="1426" y="0"/>
                    <a:pt x="0" y="1425"/>
                    <a:pt x="0" y="3167"/>
                  </a:cubicBezTo>
                  <a:lnTo>
                    <a:pt x="0" y="15866"/>
                  </a:lnTo>
                  <a:cubicBezTo>
                    <a:pt x="0" y="17640"/>
                    <a:pt x="1426" y="19065"/>
                    <a:pt x="3199" y="19065"/>
                  </a:cubicBezTo>
                  <a:cubicBezTo>
                    <a:pt x="4972" y="19065"/>
                    <a:pt x="6398" y="17640"/>
                    <a:pt x="6398" y="15866"/>
                  </a:cubicBezTo>
                  <a:lnTo>
                    <a:pt x="6398" y="3167"/>
                  </a:lnTo>
                  <a:cubicBezTo>
                    <a:pt x="6398" y="1425"/>
                    <a:pt x="4972" y="0"/>
                    <a:pt x="3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7" name="Google Shape;6817;p43"/>
            <p:cNvSpPr/>
            <p:nvPr/>
          </p:nvSpPr>
          <p:spPr>
            <a:xfrm>
              <a:off x="573353" y="3767480"/>
              <a:ext cx="233036" cy="217709"/>
            </a:xfrm>
            <a:custGeom>
              <a:avLst/>
              <a:gdLst/>
              <a:ahLst/>
              <a:cxnLst/>
              <a:rect l="l" t="t" r="r" b="b"/>
              <a:pathLst>
                <a:path w="7222" h="6747" extrusionOk="0">
                  <a:moveTo>
                    <a:pt x="951" y="1"/>
                  </a:moveTo>
                  <a:cubicBezTo>
                    <a:pt x="444" y="1"/>
                    <a:pt x="1" y="444"/>
                    <a:pt x="1" y="983"/>
                  </a:cubicBezTo>
                  <a:lnTo>
                    <a:pt x="1" y="5796"/>
                  </a:lnTo>
                  <a:cubicBezTo>
                    <a:pt x="1" y="6335"/>
                    <a:pt x="444" y="6746"/>
                    <a:pt x="951" y="6746"/>
                  </a:cubicBezTo>
                  <a:lnTo>
                    <a:pt x="6271" y="6746"/>
                  </a:lnTo>
                  <a:cubicBezTo>
                    <a:pt x="6778" y="6746"/>
                    <a:pt x="7221" y="6335"/>
                    <a:pt x="7221" y="5796"/>
                  </a:cubicBezTo>
                  <a:lnTo>
                    <a:pt x="7221" y="983"/>
                  </a:lnTo>
                  <a:cubicBezTo>
                    <a:pt x="7221" y="444"/>
                    <a:pt x="6778" y="1"/>
                    <a:pt x="6271"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8" name="Google Shape;6818;p43"/>
            <p:cNvSpPr/>
            <p:nvPr/>
          </p:nvSpPr>
          <p:spPr>
            <a:xfrm>
              <a:off x="594811" y="3814494"/>
              <a:ext cx="30686" cy="30686"/>
            </a:xfrm>
            <a:custGeom>
              <a:avLst/>
              <a:gdLst/>
              <a:ahLst/>
              <a:cxnLst/>
              <a:rect l="l" t="t" r="r" b="b"/>
              <a:pathLst>
                <a:path w="951" h="951" extrusionOk="0">
                  <a:moveTo>
                    <a:pt x="476" y="1"/>
                  </a:moveTo>
                  <a:cubicBezTo>
                    <a:pt x="222" y="1"/>
                    <a:pt x="1" y="222"/>
                    <a:pt x="1" y="476"/>
                  </a:cubicBezTo>
                  <a:cubicBezTo>
                    <a:pt x="1" y="729"/>
                    <a:pt x="222" y="951"/>
                    <a:pt x="476" y="951"/>
                  </a:cubicBezTo>
                  <a:cubicBezTo>
                    <a:pt x="761" y="951"/>
                    <a:pt x="951" y="729"/>
                    <a:pt x="951" y="476"/>
                  </a:cubicBezTo>
                  <a:cubicBezTo>
                    <a:pt x="951" y="222"/>
                    <a:pt x="761" y="1"/>
                    <a:pt x="476" y="1"/>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9" name="Google Shape;6819;p43"/>
            <p:cNvSpPr/>
            <p:nvPr/>
          </p:nvSpPr>
          <p:spPr>
            <a:xfrm>
              <a:off x="674512" y="3814494"/>
              <a:ext cx="30719" cy="30686"/>
            </a:xfrm>
            <a:custGeom>
              <a:avLst/>
              <a:gdLst/>
              <a:ahLst/>
              <a:cxnLst/>
              <a:rect l="l" t="t" r="r" b="b"/>
              <a:pathLst>
                <a:path w="952" h="951" extrusionOk="0">
                  <a:moveTo>
                    <a:pt x="476" y="1"/>
                  </a:moveTo>
                  <a:cubicBezTo>
                    <a:pt x="223" y="1"/>
                    <a:pt x="1" y="222"/>
                    <a:pt x="1" y="476"/>
                  </a:cubicBezTo>
                  <a:cubicBezTo>
                    <a:pt x="1" y="729"/>
                    <a:pt x="223" y="951"/>
                    <a:pt x="476" y="951"/>
                  </a:cubicBezTo>
                  <a:cubicBezTo>
                    <a:pt x="729" y="951"/>
                    <a:pt x="951" y="729"/>
                    <a:pt x="951" y="476"/>
                  </a:cubicBezTo>
                  <a:cubicBezTo>
                    <a:pt x="951" y="222"/>
                    <a:pt x="729" y="1"/>
                    <a:pt x="476" y="1"/>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0" name="Google Shape;6820;p43"/>
            <p:cNvSpPr/>
            <p:nvPr/>
          </p:nvSpPr>
          <p:spPr>
            <a:xfrm>
              <a:off x="753212" y="3814494"/>
              <a:ext cx="31719" cy="30686"/>
            </a:xfrm>
            <a:custGeom>
              <a:avLst/>
              <a:gdLst/>
              <a:ahLst/>
              <a:cxnLst/>
              <a:rect l="l" t="t" r="r" b="b"/>
              <a:pathLst>
                <a:path w="983" h="951" extrusionOk="0">
                  <a:moveTo>
                    <a:pt x="476" y="1"/>
                  </a:moveTo>
                  <a:cubicBezTo>
                    <a:pt x="222" y="1"/>
                    <a:pt x="1" y="222"/>
                    <a:pt x="1" y="476"/>
                  </a:cubicBezTo>
                  <a:cubicBezTo>
                    <a:pt x="1" y="729"/>
                    <a:pt x="222" y="951"/>
                    <a:pt x="476" y="951"/>
                  </a:cubicBezTo>
                  <a:cubicBezTo>
                    <a:pt x="761" y="951"/>
                    <a:pt x="982" y="729"/>
                    <a:pt x="982" y="476"/>
                  </a:cubicBezTo>
                  <a:cubicBezTo>
                    <a:pt x="982" y="222"/>
                    <a:pt x="761" y="1"/>
                    <a:pt x="476" y="1"/>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1" name="Google Shape;6821;p43"/>
            <p:cNvSpPr/>
            <p:nvPr/>
          </p:nvSpPr>
          <p:spPr>
            <a:xfrm>
              <a:off x="594811" y="3908521"/>
              <a:ext cx="30686" cy="30686"/>
            </a:xfrm>
            <a:custGeom>
              <a:avLst/>
              <a:gdLst/>
              <a:ahLst/>
              <a:cxnLst/>
              <a:rect l="l" t="t" r="r" b="b"/>
              <a:pathLst>
                <a:path w="951" h="951" extrusionOk="0">
                  <a:moveTo>
                    <a:pt x="476" y="0"/>
                  </a:moveTo>
                  <a:cubicBezTo>
                    <a:pt x="222" y="0"/>
                    <a:pt x="1" y="190"/>
                    <a:pt x="1" y="475"/>
                  </a:cubicBezTo>
                  <a:cubicBezTo>
                    <a:pt x="1" y="729"/>
                    <a:pt x="222" y="950"/>
                    <a:pt x="476" y="950"/>
                  </a:cubicBezTo>
                  <a:cubicBezTo>
                    <a:pt x="761" y="950"/>
                    <a:pt x="951" y="729"/>
                    <a:pt x="951" y="475"/>
                  </a:cubicBezTo>
                  <a:cubicBezTo>
                    <a:pt x="951" y="190"/>
                    <a:pt x="761" y="0"/>
                    <a:pt x="476" y="0"/>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2" name="Google Shape;6822;p43"/>
            <p:cNvSpPr/>
            <p:nvPr/>
          </p:nvSpPr>
          <p:spPr>
            <a:xfrm>
              <a:off x="674512" y="3908521"/>
              <a:ext cx="30719" cy="30686"/>
            </a:xfrm>
            <a:custGeom>
              <a:avLst/>
              <a:gdLst/>
              <a:ahLst/>
              <a:cxnLst/>
              <a:rect l="l" t="t" r="r" b="b"/>
              <a:pathLst>
                <a:path w="952" h="951" extrusionOk="0">
                  <a:moveTo>
                    <a:pt x="476" y="0"/>
                  </a:moveTo>
                  <a:cubicBezTo>
                    <a:pt x="223" y="0"/>
                    <a:pt x="1" y="190"/>
                    <a:pt x="1" y="475"/>
                  </a:cubicBezTo>
                  <a:cubicBezTo>
                    <a:pt x="1" y="729"/>
                    <a:pt x="223" y="950"/>
                    <a:pt x="476" y="950"/>
                  </a:cubicBezTo>
                  <a:cubicBezTo>
                    <a:pt x="729" y="950"/>
                    <a:pt x="951" y="729"/>
                    <a:pt x="951" y="475"/>
                  </a:cubicBezTo>
                  <a:cubicBezTo>
                    <a:pt x="951" y="190"/>
                    <a:pt x="729" y="0"/>
                    <a:pt x="476" y="0"/>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3" name="Google Shape;6823;p43"/>
            <p:cNvSpPr/>
            <p:nvPr/>
          </p:nvSpPr>
          <p:spPr>
            <a:xfrm>
              <a:off x="753212" y="3908521"/>
              <a:ext cx="31719" cy="30686"/>
            </a:xfrm>
            <a:custGeom>
              <a:avLst/>
              <a:gdLst/>
              <a:ahLst/>
              <a:cxnLst/>
              <a:rect l="l" t="t" r="r" b="b"/>
              <a:pathLst>
                <a:path w="983" h="951" extrusionOk="0">
                  <a:moveTo>
                    <a:pt x="476" y="0"/>
                  </a:moveTo>
                  <a:cubicBezTo>
                    <a:pt x="222" y="0"/>
                    <a:pt x="1" y="190"/>
                    <a:pt x="1" y="475"/>
                  </a:cubicBezTo>
                  <a:cubicBezTo>
                    <a:pt x="1" y="729"/>
                    <a:pt x="222" y="950"/>
                    <a:pt x="476" y="950"/>
                  </a:cubicBezTo>
                  <a:cubicBezTo>
                    <a:pt x="761" y="950"/>
                    <a:pt x="982" y="729"/>
                    <a:pt x="982" y="475"/>
                  </a:cubicBezTo>
                  <a:cubicBezTo>
                    <a:pt x="982" y="190"/>
                    <a:pt x="761" y="0"/>
                    <a:pt x="476" y="0"/>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4" name="Google Shape;6824;p43"/>
          <p:cNvGrpSpPr/>
          <p:nvPr/>
        </p:nvGrpSpPr>
        <p:grpSpPr>
          <a:xfrm>
            <a:off x="8293675" y="3569261"/>
            <a:ext cx="257559" cy="615180"/>
            <a:chOff x="8293675" y="3569261"/>
            <a:chExt cx="257559" cy="615180"/>
          </a:xfrm>
        </p:grpSpPr>
        <p:sp>
          <p:nvSpPr>
            <p:cNvPr id="6825" name="Google Shape;6825;p43"/>
            <p:cNvSpPr/>
            <p:nvPr/>
          </p:nvSpPr>
          <p:spPr>
            <a:xfrm>
              <a:off x="8312068" y="3624438"/>
              <a:ext cx="220774" cy="560002"/>
            </a:xfrm>
            <a:custGeom>
              <a:avLst/>
              <a:gdLst/>
              <a:ahLst/>
              <a:cxnLst/>
              <a:rect l="l" t="t" r="r" b="b"/>
              <a:pathLst>
                <a:path w="6842" h="17355" extrusionOk="0">
                  <a:moveTo>
                    <a:pt x="1" y="0"/>
                  </a:moveTo>
                  <a:cubicBezTo>
                    <a:pt x="1" y="95"/>
                    <a:pt x="1" y="190"/>
                    <a:pt x="1" y="254"/>
                  </a:cubicBezTo>
                  <a:lnTo>
                    <a:pt x="1" y="13935"/>
                  </a:lnTo>
                  <a:cubicBezTo>
                    <a:pt x="1" y="15835"/>
                    <a:pt x="1521" y="17355"/>
                    <a:pt x="3421" y="17355"/>
                  </a:cubicBezTo>
                  <a:cubicBezTo>
                    <a:pt x="5321" y="17355"/>
                    <a:pt x="6841" y="15835"/>
                    <a:pt x="6841" y="13935"/>
                  </a:cubicBezTo>
                  <a:lnTo>
                    <a:pt x="6841" y="254"/>
                  </a:lnTo>
                  <a:cubicBezTo>
                    <a:pt x="6841" y="190"/>
                    <a:pt x="6841" y="95"/>
                    <a:pt x="68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6" name="Google Shape;6826;p43"/>
            <p:cNvSpPr/>
            <p:nvPr/>
          </p:nvSpPr>
          <p:spPr>
            <a:xfrm>
              <a:off x="8293675" y="3569261"/>
              <a:ext cx="257559" cy="55210"/>
            </a:xfrm>
            <a:custGeom>
              <a:avLst/>
              <a:gdLst/>
              <a:ahLst/>
              <a:cxnLst/>
              <a:rect l="l" t="t" r="r" b="b"/>
              <a:pathLst>
                <a:path w="7982" h="1711" extrusionOk="0">
                  <a:moveTo>
                    <a:pt x="856" y="0"/>
                  </a:moveTo>
                  <a:cubicBezTo>
                    <a:pt x="381" y="0"/>
                    <a:pt x="1" y="380"/>
                    <a:pt x="1" y="855"/>
                  </a:cubicBezTo>
                  <a:cubicBezTo>
                    <a:pt x="1" y="1330"/>
                    <a:pt x="381" y="1710"/>
                    <a:pt x="856" y="1710"/>
                  </a:cubicBezTo>
                  <a:lnTo>
                    <a:pt x="7126" y="1710"/>
                  </a:lnTo>
                  <a:cubicBezTo>
                    <a:pt x="7601" y="1710"/>
                    <a:pt x="7981" y="1330"/>
                    <a:pt x="7981" y="855"/>
                  </a:cubicBezTo>
                  <a:cubicBezTo>
                    <a:pt x="7981" y="380"/>
                    <a:pt x="7601" y="0"/>
                    <a:pt x="7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7" name="Google Shape;6827;p43"/>
            <p:cNvSpPr/>
            <p:nvPr/>
          </p:nvSpPr>
          <p:spPr>
            <a:xfrm>
              <a:off x="8338656" y="3856409"/>
              <a:ext cx="167597" cy="289214"/>
            </a:xfrm>
            <a:custGeom>
              <a:avLst/>
              <a:gdLst/>
              <a:ahLst/>
              <a:cxnLst/>
              <a:rect l="l" t="t" r="r" b="b"/>
              <a:pathLst>
                <a:path w="5194" h="8963" extrusionOk="0">
                  <a:moveTo>
                    <a:pt x="0" y="0"/>
                  </a:moveTo>
                  <a:cubicBezTo>
                    <a:pt x="0" y="63"/>
                    <a:pt x="0" y="6366"/>
                    <a:pt x="0" y="6366"/>
                  </a:cubicBezTo>
                  <a:cubicBezTo>
                    <a:pt x="0" y="7791"/>
                    <a:pt x="1172" y="8962"/>
                    <a:pt x="2597" y="8962"/>
                  </a:cubicBezTo>
                  <a:cubicBezTo>
                    <a:pt x="4022" y="8962"/>
                    <a:pt x="5194" y="7791"/>
                    <a:pt x="5194" y="6366"/>
                  </a:cubicBezTo>
                  <a:cubicBezTo>
                    <a:pt x="5194" y="6366"/>
                    <a:pt x="5194" y="63"/>
                    <a:pt x="5194" y="0"/>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8" name="Google Shape;6828;p43"/>
          <p:cNvGrpSpPr/>
          <p:nvPr/>
        </p:nvGrpSpPr>
        <p:grpSpPr>
          <a:xfrm>
            <a:off x="8404030" y="1556156"/>
            <a:ext cx="147204" cy="760319"/>
            <a:chOff x="8404030" y="1556156"/>
            <a:chExt cx="147204" cy="760319"/>
          </a:xfrm>
        </p:grpSpPr>
        <p:sp>
          <p:nvSpPr>
            <p:cNvPr id="6829" name="Google Shape;6829;p43"/>
            <p:cNvSpPr/>
            <p:nvPr/>
          </p:nvSpPr>
          <p:spPr>
            <a:xfrm>
              <a:off x="8477600" y="1556156"/>
              <a:ext cx="32" cy="51112"/>
            </a:xfrm>
            <a:custGeom>
              <a:avLst/>
              <a:gdLst/>
              <a:ahLst/>
              <a:cxnLst/>
              <a:rect l="l" t="t" r="r" b="b"/>
              <a:pathLst>
                <a:path w="1" h="1584" fill="none" extrusionOk="0">
                  <a:moveTo>
                    <a:pt x="1" y="0"/>
                  </a:moveTo>
                  <a:lnTo>
                    <a:pt x="1" y="1584"/>
                  </a:lnTo>
                </a:path>
              </a:pathLst>
            </a:custGeom>
            <a:noFill/>
            <a:ln w="7125" cap="rnd" cmpd="sng">
              <a:solidFill>
                <a:srgbClr val="FFFFFF"/>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0" name="Google Shape;6830;p43"/>
            <p:cNvSpPr/>
            <p:nvPr/>
          </p:nvSpPr>
          <p:spPr>
            <a:xfrm>
              <a:off x="8450011" y="1611333"/>
              <a:ext cx="55242" cy="100191"/>
            </a:xfrm>
            <a:custGeom>
              <a:avLst/>
              <a:gdLst/>
              <a:ahLst/>
              <a:cxnLst/>
              <a:rect l="l" t="t" r="r" b="b"/>
              <a:pathLst>
                <a:path w="1712" h="3105" extrusionOk="0">
                  <a:moveTo>
                    <a:pt x="571" y="1"/>
                  </a:moveTo>
                  <a:cubicBezTo>
                    <a:pt x="254" y="1"/>
                    <a:pt x="1" y="254"/>
                    <a:pt x="1" y="571"/>
                  </a:cubicBezTo>
                  <a:lnTo>
                    <a:pt x="1" y="3104"/>
                  </a:lnTo>
                  <a:lnTo>
                    <a:pt x="1711" y="3104"/>
                  </a:lnTo>
                  <a:lnTo>
                    <a:pt x="1711" y="602"/>
                  </a:lnTo>
                  <a:cubicBezTo>
                    <a:pt x="1711" y="286"/>
                    <a:pt x="1426" y="1"/>
                    <a:pt x="1109"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1" name="Google Shape;6831;p43"/>
            <p:cNvSpPr/>
            <p:nvPr/>
          </p:nvSpPr>
          <p:spPr>
            <a:xfrm>
              <a:off x="8413226" y="2124322"/>
              <a:ext cx="128812" cy="192153"/>
            </a:xfrm>
            <a:custGeom>
              <a:avLst/>
              <a:gdLst/>
              <a:ahLst/>
              <a:cxnLst/>
              <a:rect l="l" t="t" r="r" b="b"/>
              <a:pathLst>
                <a:path w="3992" h="5955" extrusionOk="0">
                  <a:moveTo>
                    <a:pt x="603" y="0"/>
                  </a:moveTo>
                  <a:cubicBezTo>
                    <a:pt x="286" y="0"/>
                    <a:pt x="1" y="285"/>
                    <a:pt x="1" y="634"/>
                  </a:cubicBezTo>
                  <a:lnTo>
                    <a:pt x="1" y="5321"/>
                  </a:lnTo>
                  <a:cubicBezTo>
                    <a:pt x="1" y="5669"/>
                    <a:pt x="286" y="5954"/>
                    <a:pt x="603" y="5954"/>
                  </a:cubicBezTo>
                  <a:lnTo>
                    <a:pt x="3389" y="5954"/>
                  </a:lnTo>
                  <a:cubicBezTo>
                    <a:pt x="3738" y="5954"/>
                    <a:pt x="3991" y="5669"/>
                    <a:pt x="3991" y="5321"/>
                  </a:cubicBezTo>
                  <a:lnTo>
                    <a:pt x="3991" y="634"/>
                  </a:lnTo>
                  <a:cubicBezTo>
                    <a:pt x="3991" y="285"/>
                    <a:pt x="3738" y="0"/>
                    <a:pt x="3389"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2" name="Google Shape;6832;p43"/>
            <p:cNvSpPr/>
            <p:nvPr/>
          </p:nvSpPr>
          <p:spPr>
            <a:xfrm>
              <a:off x="8437749" y="2243873"/>
              <a:ext cx="32" cy="51144"/>
            </a:xfrm>
            <a:custGeom>
              <a:avLst/>
              <a:gdLst/>
              <a:ahLst/>
              <a:cxnLst/>
              <a:rect l="l" t="t" r="r" b="b"/>
              <a:pathLst>
                <a:path w="1" h="1585" fill="none" extrusionOk="0">
                  <a:moveTo>
                    <a:pt x="1" y="1"/>
                  </a:moveTo>
                  <a:lnTo>
                    <a:pt x="1" y="1584"/>
                  </a:lnTo>
                </a:path>
              </a:pathLst>
            </a:custGeom>
            <a:noFill/>
            <a:ln w="7125" cap="rnd" cmpd="sng">
              <a:solidFill>
                <a:srgbClr val="FFFFFF"/>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3" name="Google Shape;6833;p43"/>
            <p:cNvSpPr/>
            <p:nvPr/>
          </p:nvSpPr>
          <p:spPr>
            <a:xfrm>
              <a:off x="8476599" y="2243873"/>
              <a:ext cx="32" cy="51144"/>
            </a:xfrm>
            <a:custGeom>
              <a:avLst/>
              <a:gdLst/>
              <a:ahLst/>
              <a:cxnLst/>
              <a:rect l="l" t="t" r="r" b="b"/>
              <a:pathLst>
                <a:path w="1" h="1585" fill="none" extrusionOk="0">
                  <a:moveTo>
                    <a:pt x="0" y="1"/>
                  </a:moveTo>
                  <a:lnTo>
                    <a:pt x="0" y="1584"/>
                  </a:lnTo>
                </a:path>
              </a:pathLst>
            </a:custGeom>
            <a:noFill/>
            <a:ln w="7125" cap="rnd" cmpd="sng">
              <a:solidFill>
                <a:srgbClr val="FFFFFF"/>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4" name="Google Shape;6834;p43"/>
            <p:cNvSpPr/>
            <p:nvPr/>
          </p:nvSpPr>
          <p:spPr>
            <a:xfrm>
              <a:off x="8516450" y="2243873"/>
              <a:ext cx="32" cy="51144"/>
            </a:xfrm>
            <a:custGeom>
              <a:avLst/>
              <a:gdLst/>
              <a:ahLst/>
              <a:cxnLst/>
              <a:rect l="l" t="t" r="r" b="b"/>
              <a:pathLst>
                <a:path w="1" h="1585" fill="none" extrusionOk="0">
                  <a:moveTo>
                    <a:pt x="0" y="1"/>
                  </a:moveTo>
                  <a:lnTo>
                    <a:pt x="0" y="1584"/>
                  </a:lnTo>
                </a:path>
              </a:pathLst>
            </a:custGeom>
            <a:noFill/>
            <a:ln w="7125" cap="rnd" cmpd="sng">
              <a:solidFill>
                <a:srgbClr val="FFFFFF"/>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5" name="Google Shape;6835;p43"/>
            <p:cNvSpPr/>
            <p:nvPr/>
          </p:nvSpPr>
          <p:spPr>
            <a:xfrm>
              <a:off x="8404030" y="1646086"/>
              <a:ext cx="147204" cy="578395"/>
            </a:xfrm>
            <a:custGeom>
              <a:avLst/>
              <a:gdLst/>
              <a:ahLst/>
              <a:cxnLst/>
              <a:rect l="l" t="t" r="r" b="b"/>
              <a:pathLst>
                <a:path w="4562" h="17925" extrusionOk="0">
                  <a:moveTo>
                    <a:pt x="1173" y="0"/>
                  </a:moveTo>
                  <a:cubicBezTo>
                    <a:pt x="508" y="0"/>
                    <a:pt x="1" y="507"/>
                    <a:pt x="1" y="1172"/>
                  </a:cubicBezTo>
                  <a:lnTo>
                    <a:pt x="1" y="17925"/>
                  </a:lnTo>
                  <a:lnTo>
                    <a:pt x="4561" y="17925"/>
                  </a:lnTo>
                  <a:lnTo>
                    <a:pt x="4561" y="1172"/>
                  </a:lnTo>
                  <a:cubicBezTo>
                    <a:pt x="4561" y="507"/>
                    <a:pt x="4054" y="0"/>
                    <a:pt x="3389"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6" name="Google Shape;6836;p43"/>
            <p:cNvSpPr/>
            <p:nvPr/>
          </p:nvSpPr>
          <p:spPr>
            <a:xfrm>
              <a:off x="8450011" y="2044621"/>
              <a:ext cx="54209" cy="100158"/>
            </a:xfrm>
            <a:custGeom>
              <a:avLst/>
              <a:gdLst/>
              <a:ahLst/>
              <a:cxnLst/>
              <a:rect l="l" t="t" r="r" b="b"/>
              <a:pathLst>
                <a:path w="1680" h="3104" extrusionOk="0">
                  <a:moveTo>
                    <a:pt x="1" y="0"/>
                  </a:moveTo>
                  <a:lnTo>
                    <a:pt x="1" y="2502"/>
                  </a:lnTo>
                  <a:cubicBezTo>
                    <a:pt x="1" y="2819"/>
                    <a:pt x="254" y="3104"/>
                    <a:pt x="603" y="3104"/>
                  </a:cubicBezTo>
                  <a:lnTo>
                    <a:pt x="1078" y="3104"/>
                  </a:lnTo>
                  <a:cubicBezTo>
                    <a:pt x="1394" y="3104"/>
                    <a:pt x="1679" y="2819"/>
                    <a:pt x="1679" y="2470"/>
                  </a:cubicBezTo>
                  <a:lnTo>
                    <a:pt x="1679" y="0"/>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7" name="Google Shape;6837;p43"/>
            <p:cNvSpPr/>
            <p:nvPr/>
          </p:nvSpPr>
          <p:spPr>
            <a:xfrm>
              <a:off x="8450011" y="1944463"/>
              <a:ext cx="55242" cy="100191"/>
            </a:xfrm>
            <a:custGeom>
              <a:avLst/>
              <a:gdLst/>
              <a:ahLst/>
              <a:cxnLst/>
              <a:rect l="l" t="t" r="r" b="b"/>
              <a:pathLst>
                <a:path w="1712" h="3105" extrusionOk="0">
                  <a:moveTo>
                    <a:pt x="571" y="1"/>
                  </a:moveTo>
                  <a:cubicBezTo>
                    <a:pt x="254" y="1"/>
                    <a:pt x="1" y="254"/>
                    <a:pt x="1" y="571"/>
                  </a:cubicBezTo>
                  <a:lnTo>
                    <a:pt x="1" y="3104"/>
                  </a:lnTo>
                  <a:lnTo>
                    <a:pt x="1711" y="3104"/>
                  </a:lnTo>
                  <a:lnTo>
                    <a:pt x="1711" y="602"/>
                  </a:lnTo>
                  <a:cubicBezTo>
                    <a:pt x="1711" y="286"/>
                    <a:pt x="1426" y="1"/>
                    <a:pt x="1109" y="1"/>
                  </a:cubicBez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38" name="Google Shape;6838;p43"/>
          <p:cNvSpPr txBox="1"/>
          <p:nvPr/>
        </p:nvSpPr>
        <p:spPr>
          <a:xfrm>
            <a:off x="849575" y="3567029"/>
            <a:ext cx="1681500" cy="26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chemeClr val="bg1"/>
                </a:solidFill>
                <a:latin typeface="Fira Sans Medium"/>
                <a:ea typeface="Fira Sans Medium"/>
                <a:cs typeface="Fira Sans Medium"/>
                <a:sym typeface="Fira Sans Medium"/>
              </a:rPr>
              <a:t>Actividad física </a:t>
            </a:r>
            <a:endParaRPr sz="1500">
              <a:solidFill>
                <a:schemeClr val="bg1"/>
              </a:solidFill>
              <a:latin typeface="Fira Sans Medium"/>
              <a:ea typeface="Fira Sans Medium"/>
              <a:cs typeface="Fira Sans Medium"/>
              <a:sym typeface="Fira Sans Medium"/>
            </a:endParaRPr>
          </a:p>
        </p:txBody>
      </p:sp>
      <p:sp>
        <p:nvSpPr>
          <p:cNvPr id="6839" name="Google Shape;6839;p43"/>
          <p:cNvSpPr txBox="1"/>
          <p:nvPr/>
        </p:nvSpPr>
        <p:spPr>
          <a:xfrm>
            <a:off x="851037" y="3754638"/>
            <a:ext cx="1908649"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FFFFFF"/>
                </a:solidFill>
                <a:latin typeface="Roboto"/>
                <a:ea typeface="Roboto"/>
                <a:cs typeface="Roboto"/>
                <a:sym typeface="Roboto"/>
              </a:rPr>
              <a:t>Ejercitarse regularmente. </a:t>
            </a:r>
            <a:endParaRPr sz="1200">
              <a:solidFill>
                <a:srgbClr val="FFFFFF"/>
              </a:solidFill>
              <a:latin typeface="Roboto"/>
              <a:ea typeface="Roboto"/>
              <a:cs typeface="Roboto"/>
              <a:sym typeface="Roboto"/>
            </a:endParaRPr>
          </a:p>
        </p:txBody>
      </p:sp>
      <p:sp>
        <p:nvSpPr>
          <p:cNvPr id="6840" name="Google Shape;6840;p43"/>
          <p:cNvSpPr txBox="1"/>
          <p:nvPr/>
        </p:nvSpPr>
        <p:spPr>
          <a:xfrm>
            <a:off x="6529138" y="3556713"/>
            <a:ext cx="1681500" cy="2607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500">
                <a:solidFill>
                  <a:srgbClr val="FFFFFF"/>
                </a:solidFill>
                <a:latin typeface="Fira Sans Medium"/>
                <a:ea typeface="Fira Sans Medium"/>
                <a:cs typeface="Fira Sans Medium"/>
                <a:sym typeface="Fira Sans Medium"/>
              </a:rPr>
              <a:t>A1c</a:t>
            </a:r>
            <a:endParaRPr sz="1500">
              <a:solidFill>
                <a:srgbClr val="FFFFFF"/>
              </a:solidFill>
              <a:latin typeface="Fira Sans Medium"/>
              <a:ea typeface="Fira Sans Medium"/>
              <a:cs typeface="Fira Sans Medium"/>
              <a:sym typeface="Fira Sans Medium"/>
            </a:endParaRPr>
          </a:p>
        </p:txBody>
      </p:sp>
      <p:sp>
        <p:nvSpPr>
          <p:cNvPr id="6841" name="Google Shape;6841;p43"/>
          <p:cNvSpPr txBox="1"/>
          <p:nvPr/>
        </p:nvSpPr>
        <p:spPr>
          <a:xfrm>
            <a:off x="6529138" y="3841751"/>
            <a:ext cx="1681500" cy="355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s-PR" sz="1200">
                <a:solidFill>
                  <a:srgbClr val="FFFFFF"/>
                </a:solidFill>
                <a:latin typeface="Roboto"/>
                <a:ea typeface="Roboto"/>
                <a:cs typeface="Roboto"/>
                <a:sym typeface="Roboto"/>
              </a:rPr>
              <a:t>M</a:t>
            </a:r>
            <a:r>
              <a:rPr lang="en" sz="1200">
                <a:solidFill>
                  <a:srgbClr val="FFFFFF"/>
                </a:solidFill>
                <a:latin typeface="Roboto"/>
                <a:ea typeface="Roboto"/>
                <a:cs typeface="Roboto"/>
                <a:sym typeface="Roboto"/>
              </a:rPr>
              <a:t>antener un A</a:t>
            </a:r>
            <a:r>
              <a:rPr lang="es-PR" sz="1200">
                <a:solidFill>
                  <a:srgbClr val="FFFFFF"/>
                </a:solidFill>
                <a:latin typeface="Roboto"/>
                <a:ea typeface="Roboto"/>
                <a:cs typeface="Roboto"/>
                <a:sym typeface="Roboto"/>
              </a:rPr>
              <a:t>1</a:t>
            </a:r>
            <a:r>
              <a:rPr lang="en" sz="1200">
                <a:solidFill>
                  <a:srgbClr val="FFFFFF"/>
                </a:solidFill>
                <a:latin typeface="Roboto"/>
                <a:ea typeface="Roboto"/>
                <a:cs typeface="Roboto"/>
                <a:sym typeface="Roboto"/>
              </a:rPr>
              <a:t>c menores de 7%.</a:t>
            </a:r>
            <a:endParaRPr sz="1200">
              <a:solidFill>
                <a:srgbClr val="FFFFFF"/>
              </a:solidFill>
              <a:latin typeface="Roboto"/>
              <a:ea typeface="Roboto"/>
              <a:cs typeface="Roboto"/>
              <a:sym typeface="Roboto"/>
            </a:endParaRPr>
          </a:p>
        </p:txBody>
      </p:sp>
      <p:sp>
        <p:nvSpPr>
          <p:cNvPr id="6842" name="Google Shape;6842;p43"/>
          <p:cNvSpPr txBox="1"/>
          <p:nvPr/>
        </p:nvSpPr>
        <p:spPr>
          <a:xfrm>
            <a:off x="6496214" y="1527024"/>
            <a:ext cx="1681500" cy="260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500">
                <a:solidFill>
                  <a:srgbClr val="FFFFFF"/>
                </a:solidFill>
                <a:latin typeface="Fira Sans Medium"/>
                <a:ea typeface="Fira Sans Medium"/>
                <a:cs typeface="Fira Sans Medium"/>
                <a:sym typeface="Fira Sans Medium"/>
              </a:rPr>
              <a:t>Manejo del peso</a:t>
            </a:r>
            <a:endParaRPr sz="1500">
              <a:solidFill>
                <a:srgbClr val="FFFFFF"/>
              </a:solidFill>
              <a:latin typeface="Fira Sans Medium"/>
              <a:ea typeface="Fira Sans Medium"/>
              <a:cs typeface="Fira Sans Medium"/>
              <a:sym typeface="Fira Sans Medium"/>
            </a:endParaRPr>
          </a:p>
        </p:txBody>
      </p:sp>
      <p:sp>
        <p:nvSpPr>
          <p:cNvPr id="6843" name="Google Shape;6843;p43"/>
          <p:cNvSpPr txBox="1"/>
          <p:nvPr/>
        </p:nvSpPr>
        <p:spPr>
          <a:xfrm>
            <a:off x="6592638" y="1890108"/>
            <a:ext cx="2040423" cy="355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200">
                <a:solidFill>
                  <a:srgbClr val="FFFFFF"/>
                </a:solidFill>
                <a:latin typeface="Roboto"/>
                <a:ea typeface="Roboto"/>
                <a:cs typeface="Roboto"/>
                <a:sym typeface="Roboto"/>
              </a:rPr>
              <a:t>Tener una dieta balanceada con ejercicio regular.</a:t>
            </a:r>
            <a:endParaRPr sz="1200">
              <a:solidFill>
                <a:srgbClr val="FFFFFF"/>
              </a:solidFill>
              <a:latin typeface="Roboto"/>
              <a:ea typeface="Roboto"/>
              <a:cs typeface="Roboto"/>
              <a:sym typeface="Roboto"/>
            </a:endParaRPr>
          </a:p>
        </p:txBody>
      </p:sp>
      <p:sp>
        <p:nvSpPr>
          <p:cNvPr id="6844" name="Google Shape;6844;p43"/>
          <p:cNvSpPr txBox="1"/>
          <p:nvPr/>
        </p:nvSpPr>
        <p:spPr>
          <a:xfrm>
            <a:off x="783898" y="1610795"/>
            <a:ext cx="1927009" cy="26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FFFFFF"/>
                </a:solidFill>
                <a:latin typeface="Fira Sans Medium"/>
                <a:ea typeface="Fira Sans Medium"/>
                <a:cs typeface="Fira Sans Medium"/>
                <a:sym typeface="Fira Sans Medium"/>
              </a:rPr>
              <a:t>Chequeos regulares</a:t>
            </a:r>
            <a:endParaRPr sz="1500">
              <a:solidFill>
                <a:srgbClr val="FFFFFF"/>
              </a:solidFill>
              <a:latin typeface="Fira Sans Medium"/>
              <a:ea typeface="Fira Sans Medium"/>
              <a:cs typeface="Fira Sans Medium"/>
              <a:sym typeface="Fira Sans Medium"/>
            </a:endParaRPr>
          </a:p>
        </p:txBody>
      </p:sp>
      <p:sp>
        <p:nvSpPr>
          <p:cNvPr id="6845" name="Google Shape;6845;p43"/>
          <p:cNvSpPr txBox="1"/>
          <p:nvPr/>
        </p:nvSpPr>
        <p:spPr>
          <a:xfrm>
            <a:off x="783898" y="1901239"/>
            <a:ext cx="1681500"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FFFFFF"/>
                </a:solidFill>
                <a:latin typeface="Roboto"/>
                <a:ea typeface="Roboto"/>
                <a:cs typeface="Roboto"/>
                <a:sym typeface="Roboto"/>
              </a:rPr>
              <a:t>Visitar regularmente al médico.</a:t>
            </a:r>
            <a:endParaRPr sz="1200">
              <a:solidFill>
                <a:srgbClr val="FFFFFF"/>
              </a:solidFill>
              <a:latin typeface="Roboto"/>
              <a:ea typeface="Roboto"/>
              <a:cs typeface="Roboto"/>
              <a:sym typeface="Roboto"/>
            </a:endParaRPr>
          </a:p>
        </p:txBody>
      </p:sp>
    </p:spTree>
    <p:extLst>
      <p:ext uri="{BB962C8B-B14F-4D97-AF65-F5344CB8AC3E}">
        <p14:creationId xmlns:p14="http://schemas.microsoft.com/office/powerpoint/2010/main" val="11074137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767"/>
        <p:cNvGrpSpPr/>
        <p:nvPr/>
      </p:nvGrpSpPr>
      <p:grpSpPr>
        <a:xfrm>
          <a:off x="0" y="0"/>
          <a:ext cx="0" cy="0"/>
          <a:chOff x="0" y="0"/>
          <a:chExt cx="0" cy="0"/>
        </a:xfrm>
      </p:grpSpPr>
      <p:sp>
        <p:nvSpPr>
          <p:cNvPr id="6768" name="Google Shape;6768;p43"/>
          <p:cNvSpPr txBox="1"/>
          <p:nvPr/>
        </p:nvSpPr>
        <p:spPr>
          <a:xfrm>
            <a:off x="710250" y="457200"/>
            <a:ext cx="77235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bg1"/>
                </a:solidFill>
                <a:latin typeface="Bungee" panose="020B0604020202020204" charset="0"/>
                <a:ea typeface="Fira Sans Extra Condensed Medium"/>
                <a:cs typeface="Fira Sans Extra Condensed Medium"/>
                <a:sym typeface="Fira Sans Extra Condensed Medium"/>
              </a:rPr>
              <a:t>Prevención</a:t>
            </a:r>
            <a:endParaRPr sz="2500">
              <a:solidFill>
                <a:schemeClr val="bg1"/>
              </a:solidFill>
              <a:latin typeface="Bungee" panose="020B0604020202020204" charset="0"/>
              <a:ea typeface="Fira Sans Extra Condensed Medium"/>
              <a:cs typeface="Fira Sans Extra Condensed Medium"/>
              <a:sym typeface="Fira Sans Extra Condensed Medium"/>
            </a:endParaRPr>
          </a:p>
        </p:txBody>
      </p:sp>
      <p:grpSp>
        <p:nvGrpSpPr>
          <p:cNvPr id="6769" name="Google Shape;6769;p43"/>
          <p:cNvGrpSpPr/>
          <p:nvPr/>
        </p:nvGrpSpPr>
        <p:grpSpPr>
          <a:xfrm>
            <a:off x="6009781" y="1458063"/>
            <a:ext cx="2700854" cy="956506"/>
            <a:chOff x="6009781" y="1458063"/>
            <a:chExt cx="2700854" cy="956506"/>
          </a:xfrm>
        </p:grpSpPr>
        <p:sp>
          <p:nvSpPr>
            <p:cNvPr id="6770" name="Google Shape;6770;p43"/>
            <p:cNvSpPr/>
            <p:nvPr/>
          </p:nvSpPr>
          <p:spPr>
            <a:xfrm>
              <a:off x="6384794" y="1458063"/>
              <a:ext cx="2325841" cy="956506"/>
            </a:xfrm>
            <a:custGeom>
              <a:avLst/>
              <a:gdLst/>
              <a:ahLst/>
              <a:cxnLst/>
              <a:rect l="l" t="t" r="r" b="b"/>
              <a:pathLst>
                <a:path w="72080" h="29643" extrusionOk="0">
                  <a:moveTo>
                    <a:pt x="1363" y="0"/>
                  </a:moveTo>
                  <a:cubicBezTo>
                    <a:pt x="602" y="0"/>
                    <a:pt x="1" y="602"/>
                    <a:pt x="1" y="1362"/>
                  </a:cubicBezTo>
                  <a:lnTo>
                    <a:pt x="1" y="28281"/>
                  </a:lnTo>
                  <a:cubicBezTo>
                    <a:pt x="1" y="29041"/>
                    <a:pt x="602" y="29642"/>
                    <a:pt x="1363" y="29642"/>
                  </a:cubicBezTo>
                  <a:lnTo>
                    <a:pt x="70718" y="29642"/>
                  </a:lnTo>
                  <a:cubicBezTo>
                    <a:pt x="71478" y="29642"/>
                    <a:pt x="72080" y="29041"/>
                    <a:pt x="72080" y="28281"/>
                  </a:cubicBezTo>
                  <a:lnTo>
                    <a:pt x="72080" y="1362"/>
                  </a:lnTo>
                  <a:cubicBezTo>
                    <a:pt x="72080" y="602"/>
                    <a:pt x="71478" y="0"/>
                    <a:pt x="70718" y="0"/>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1" name="Google Shape;6771;p43"/>
            <p:cNvSpPr/>
            <p:nvPr/>
          </p:nvSpPr>
          <p:spPr>
            <a:xfrm>
              <a:off x="6009781" y="1703296"/>
              <a:ext cx="436353" cy="466007"/>
            </a:xfrm>
            <a:custGeom>
              <a:avLst/>
              <a:gdLst/>
              <a:ahLst/>
              <a:cxnLst/>
              <a:rect l="l" t="t" r="r" b="b"/>
              <a:pathLst>
                <a:path w="13523" h="14442" extrusionOk="0">
                  <a:moveTo>
                    <a:pt x="13523" y="1"/>
                  </a:moveTo>
                  <a:lnTo>
                    <a:pt x="665" y="6525"/>
                  </a:lnTo>
                  <a:cubicBezTo>
                    <a:pt x="0" y="6841"/>
                    <a:pt x="32" y="7760"/>
                    <a:pt x="665" y="8076"/>
                  </a:cubicBezTo>
                  <a:lnTo>
                    <a:pt x="13523" y="14442"/>
                  </a:lnTo>
                  <a:lnTo>
                    <a:pt x="13523" y="1"/>
                  </a:ln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72" name="Google Shape;6772;p43"/>
          <p:cNvGrpSpPr/>
          <p:nvPr/>
        </p:nvGrpSpPr>
        <p:grpSpPr>
          <a:xfrm>
            <a:off x="6009781" y="3398598"/>
            <a:ext cx="2700854" cy="956506"/>
            <a:chOff x="6009781" y="3398598"/>
            <a:chExt cx="2700854" cy="956506"/>
          </a:xfrm>
        </p:grpSpPr>
        <p:sp>
          <p:nvSpPr>
            <p:cNvPr id="6773" name="Google Shape;6773;p43"/>
            <p:cNvSpPr/>
            <p:nvPr/>
          </p:nvSpPr>
          <p:spPr>
            <a:xfrm>
              <a:off x="6384794" y="3398598"/>
              <a:ext cx="2325841" cy="956506"/>
            </a:xfrm>
            <a:custGeom>
              <a:avLst/>
              <a:gdLst/>
              <a:ahLst/>
              <a:cxnLst/>
              <a:rect l="l" t="t" r="r" b="b"/>
              <a:pathLst>
                <a:path w="72080" h="29643" extrusionOk="0">
                  <a:moveTo>
                    <a:pt x="1363" y="0"/>
                  </a:moveTo>
                  <a:cubicBezTo>
                    <a:pt x="602" y="0"/>
                    <a:pt x="1" y="602"/>
                    <a:pt x="1" y="1331"/>
                  </a:cubicBezTo>
                  <a:lnTo>
                    <a:pt x="1" y="28281"/>
                  </a:lnTo>
                  <a:cubicBezTo>
                    <a:pt x="1" y="29041"/>
                    <a:pt x="602" y="29643"/>
                    <a:pt x="1363" y="29643"/>
                  </a:cubicBezTo>
                  <a:lnTo>
                    <a:pt x="70718" y="29643"/>
                  </a:lnTo>
                  <a:cubicBezTo>
                    <a:pt x="71478" y="29643"/>
                    <a:pt x="72080" y="29041"/>
                    <a:pt x="72080" y="28281"/>
                  </a:cubicBezTo>
                  <a:lnTo>
                    <a:pt x="72080" y="1331"/>
                  </a:lnTo>
                  <a:cubicBezTo>
                    <a:pt x="72080" y="602"/>
                    <a:pt x="71478" y="0"/>
                    <a:pt x="70718"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4" name="Google Shape;6774;p43"/>
            <p:cNvSpPr/>
            <p:nvPr/>
          </p:nvSpPr>
          <p:spPr>
            <a:xfrm>
              <a:off x="6009781" y="3643831"/>
              <a:ext cx="436353" cy="466007"/>
            </a:xfrm>
            <a:custGeom>
              <a:avLst/>
              <a:gdLst/>
              <a:ahLst/>
              <a:cxnLst/>
              <a:rect l="l" t="t" r="r" b="b"/>
              <a:pathLst>
                <a:path w="13523" h="14442" extrusionOk="0">
                  <a:moveTo>
                    <a:pt x="13523" y="1"/>
                  </a:moveTo>
                  <a:lnTo>
                    <a:pt x="665" y="6525"/>
                  </a:lnTo>
                  <a:cubicBezTo>
                    <a:pt x="0" y="6841"/>
                    <a:pt x="32" y="7760"/>
                    <a:pt x="665" y="8077"/>
                  </a:cubicBezTo>
                  <a:lnTo>
                    <a:pt x="13523" y="14442"/>
                  </a:lnTo>
                  <a:lnTo>
                    <a:pt x="13523" y="1"/>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75" name="Google Shape;6775;p43"/>
          <p:cNvGrpSpPr/>
          <p:nvPr/>
        </p:nvGrpSpPr>
        <p:grpSpPr>
          <a:xfrm>
            <a:off x="433377" y="1458063"/>
            <a:ext cx="2700854" cy="956506"/>
            <a:chOff x="433377" y="1458063"/>
            <a:chExt cx="2700854" cy="956506"/>
          </a:xfrm>
        </p:grpSpPr>
        <p:sp>
          <p:nvSpPr>
            <p:cNvPr id="6776" name="Google Shape;6776;p43"/>
            <p:cNvSpPr/>
            <p:nvPr/>
          </p:nvSpPr>
          <p:spPr>
            <a:xfrm>
              <a:off x="433377" y="1458063"/>
              <a:ext cx="2325809" cy="956506"/>
            </a:xfrm>
            <a:custGeom>
              <a:avLst/>
              <a:gdLst/>
              <a:ahLst/>
              <a:cxnLst/>
              <a:rect l="l" t="t" r="r" b="b"/>
              <a:pathLst>
                <a:path w="72079" h="29643" extrusionOk="0">
                  <a:moveTo>
                    <a:pt x="1362" y="0"/>
                  </a:moveTo>
                  <a:cubicBezTo>
                    <a:pt x="602" y="0"/>
                    <a:pt x="0" y="602"/>
                    <a:pt x="0" y="1362"/>
                  </a:cubicBezTo>
                  <a:lnTo>
                    <a:pt x="0" y="28281"/>
                  </a:lnTo>
                  <a:cubicBezTo>
                    <a:pt x="0" y="29041"/>
                    <a:pt x="602" y="29642"/>
                    <a:pt x="1362" y="29642"/>
                  </a:cubicBezTo>
                  <a:lnTo>
                    <a:pt x="70717" y="29642"/>
                  </a:lnTo>
                  <a:cubicBezTo>
                    <a:pt x="71477" y="29642"/>
                    <a:pt x="72079" y="29041"/>
                    <a:pt x="72079" y="28281"/>
                  </a:cubicBezTo>
                  <a:lnTo>
                    <a:pt x="72079" y="1362"/>
                  </a:lnTo>
                  <a:cubicBezTo>
                    <a:pt x="72079" y="602"/>
                    <a:pt x="71477" y="0"/>
                    <a:pt x="70717"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7" name="Google Shape;6777;p43"/>
            <p:cNvSpPr/>
            <p:nvPr/>
          </p:nvSpPr>
          <p:spPr>
            <a:xfrm>
              <a:off x="2697845" y="1703296"/>
              <a:ext cx="436386" cy="466007"/>
            </a:xfrm>
            <a:custGeom>
              <a:avLst/>
              <a:gdLst/>
              <a:ahLst/>
              <a:cxnLst/>
              <a:rect l="l" t="t" r="r" b="b"/>
              <a:pathLst>
                <a:path w="13524" h="14442" extrusionOk="0">
                  <a:moveTo>
                    <a:pt x="1" y="1"/>
                  </a:moveTo>
                  <a:lnTo>
                    <a:pt x="1" y="14442"/>
                  </a:lnTo>
                  <a:lnTo>
                    <a:pt x="12858" y="8076"/>
                  </a:lnTo>
                  <a:cubicBezTo>
                    <a:pt x="13492" y="7760"/>
                    <a:pt x="13523" y="6841"/>
                    <a:pt x="12858" y="6525"/>
                  </a:cubicBezTo>
                  <a:lnTo>
                    <a:pt x="1" y="1"/>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78" name="Google Shape;6778;p43"/>
          <p:cNvGrpSpPr/>
          <p:nvPr/>
        </p:nvGrpSpPr>
        <p:grpSpPr>
          <a:xfrm>
            <a:off x="433377" y="3398598"/>
            <a:ext cx="2700854" cy="956506"/>
            <a:chOff x="433377" y="3398598"/>
            <a:chExt cx="2700854" cy="956506"/>
          </a:xfrm>
        </p:grpSpPr>
        <p:sp>
          <p:nvSpPr>
            <p:cNvPr id="6779" name="Google Shape;6779;p43"/>
            <p:cNvSpPr/>
            <p:nvPr/>
          </p:nvSpPr>
          <p:spPr>
            <a:xfrm>
              <a:off x="433377" y="3398598"/>
              <a:ext cx="2325809" cy="956506"/>
            </a:xfrm>
            <a:custGeom>
              <a:avLst/>
              <a:gdLst/>
              <a:ahLst/>
              <a:cxnLst/>
              <a:rect l="l" t="t" r="r" b="b"/>
              <a:pathLst>
                <a:path w="72079" h="29643" extrusionOk="0">
                  <a:moveTo>
                    <a:pt x="1362" y="0"/>
                  </a:moveTo>
                  <a:cubicBezTo>
                    <a:pt x="602" y="0"/>
                    <a:pt x="0" y="602"/>
                    <a:pt x="0" y="1331"/>
                  </a:cubicBezTo>
                  <a:lnTo>
                    <a:pt x="0" y="28281"/>
                  </a:lnTo>
                  <a:cubicBezTo>
                    <a:pt x="0" y="29041"/>
                    <a:pt x="602" y="29643"/>
                    <a:pt x="1362" y="29643"/>
                  </a:cubicBezTo>
                  <a:lnTo>
                    <a:pt x="70717" y="29643"/>
                  </a:lnTo>
                  <a:cubicBezTo>
                    <a:pt x="71477" y="29643"/>
                    <a:pt x="72079" y="29041"/>
                    <a:pt x="72079" y="28281"/>
                  </a:cubicBezTo>
                  <a:lnTo>
                    <a:pt x="72079" y="1331"/>
                  </a:lnTo>
                  <a:cubicBezTo>
                    <a:pt x="72079" y="602"/>
                    <a:pt x="71477" y="0"/>
                    <a:pt x="70717" y="0"/>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0" name="Google Shape;6780;p43"/>
            <p:cNvSpPr/>
            <p:nvPr/>
          </p:nvSpPr>
          <p:spPr>
            <a:xfrm>
              <a:off x="2697845" y="3643831"/>
              <a:ext cx="436386" cy="466007"/>
            </a:xfrm>
            <a:custGeom>
              <a:avLst/>
              <a:gdLst/>
              <a:ahLst/>
              <a:cxnLst/>
              <a:rect l="l" t="t" r="r" b="b"/>
              <a:pathLst>
                <a:path w="13524" h="14442" extrusionOk="0">
                  <a:moveTo>
                    <a:pt x="1" y="1"/>
                  </a:moveTo>
                  <a:lnTo>
                    <a:pt x="1" y="14442"/>
                  </a:lnTo>
                  <a:lnTo>
                    <a:pt x="12858" y="8077"/>
                  </a:lnTo>
                  <a:cubicBezTo>
                    <a:pt x="13492" y="7760"/>
                    <a:pt x="13523" y="6841"/>
                    <a:pt x="12858" y="6525"/>
                  </a:cubicBezTo>
                  <a:lnTo>
                    <a:pt x="1" y="1"/>
                  </a:ln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1" name="Google Shape;6781;p43"/>
          <p:cNvGrpSpPr/>
          <p:nvPr/>
        </p:nvGrpSpPr>
        <p:grpSpPr>
          <a:xfrm>
            <a:off x="3079021" y="1204602"/>
            <a:ext cx="2986970" cy="3221006"/>
            <a:chOff x="3079021" y="1204602"/>
            <a:chExt cx="2986970" cy="3221006"/>
          </a:xfrm>
        </p:grpSpPr>
        <p:sp>
          <p:nvSpPr>
            <p:cNvPr id="6782" name="Google Shape;6782;p43"/>
            <p:cNvSpPr/>
            <p:nvPr/>
          </p:nvSpPr>
          <p:spPr>
            <a:xfrm>
              <a:off x="3480622" y="2972473"/>
              <a:ext cx="615212" cy="435353"/>
            </a:xfrm>
            <a:custGeom>
              <a:avLst/>
              <a:gdLst/>
              <a:ahLst/>
              <a:cxnLst/>
              <a:rect l="l" t="t" r="r" b="b"/>
              <a:pathLst>
                <a:path w="19066" h="13492" extrusionOk="0">
                  <a:moveTo>
                    <a:pt x="0" y="1"/>
                  </a:moveTo>
                  <a:lnTo>
                    <a:pt x="5574" y="13491"/>
                  </a:lnTo>
                  <a:lnTo>
                    <a:pt x="19065" y="13491"/>
                  </a:lnTo>
                  <a:lnTo>
                    <a:pt x="19065" y="1"/>
                  </a:lnTo>
                  <a:close/>
                </a:path>
              </a:pathLst>
            </a:custGeom>
            <a:solidFill>
              <a:srgbClr val="F5A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3" name="Google Shape;6783;p43"/>
            <p:cNvSpPr/>
            <p:nvPr/>
          </p:nvSpPr>
          <p:spPr>
            <a:xfrm>
              <a:off x="4441194" y="2910133"/>
              <a:ext cx="647899" cy="124714"/>
            </a:xfrm>
            <a:custGeom>
              <a:avLst/>
              <a:gdLst/>
              <a:ahLst/>
              <a:cxnLst/>
              <a:rect l="l" t="t" r="r" b="b"/>
              <a:pathLst>
                <a:path w="20079" h="3865" extrusionOk="0">
                  <a:moveTo>
                    <a:pt x="1932" y="1"/>
                  </a:moveTo>
                  <a:cubicBezTo>
                    <a:pt x="887" y="1"/>
                    <a:pt x="0" y="856"/>
                    <a:pt x="0" y="1933"/>
                  </a:cubicBezTo>
                  <a:cubicBezTo>
                    <a:pt x="0" y="2978"/>
                    <a:pt x="887" y="3864"/>
                    <a:pt x="1932" y="3864"/>
                  </a:cubicBezTo>
                  <a:lnTo>
                    <a:pt x="18115" y="3864"/>
                  </a:lnTo>
                  <a:cubicBezTo>
                    <a:pt x="19192" y="3864"/>
                    <a:pt x="20078" y="2978"/>
                    <a:pt x="20078" y="1933"/>
                  </a:cubicBezTo>
                  <a:cubicBezTo>
                    <a:pt x="20078" y="856"/>
                    <a:pt x="19192" y="1"/>
                    <a:pt x="18115" y="1"/>
                  </a:cubicBezTo>
                  <a:close/>
                </a:path>
              </a:pathLst>
            </a:custGeom>
            <a:solidFill>
              <a:srgbClr val="F5A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4" name="Google Shape;6784;p43"/>
            <p:cNvSpPr/>
            <p:nvPr/>
          </p:nvSpPr>
          <p:spPr>
            <a:xfrm>
              <a:off x="3936369" y="2697296"/>
              <a:ext cx="603983" cy="401989"/>
            </a:xfrm>
            <a:custGeom>
              <a:avLst/>
              <a:gdLst/>
              <a:ahLst/>
              <a:cxnLst/>
              <a:rect l="l" t="t" r="r" b="b"/>
              <a:pathLst>
                <a:path w="18718" h="12458" extrusionOk="0">
                  <a:moveTo>
                    <a:pt x="15955" y="0"/>
                  </a:moveTo>
                  <a:cubicBezTo>
                    <a:pt x="15538" y="0"/>
                    <a:pt x="15115" y="106"/>
                    <a:pt x="14727" y="326"/>
                  </a:cubicBezTo>
                  <a:lnTo>
                    <a:pt x="1584" y="7927"/>
                  </a:lnTo>
                  <a:cubicBezTo>
                    <a:pt x="412" y="8592"/>
                    <a:pt x="1" y="10080"/>
                    <a:pt x="666" y="11252"/>
                  </a:cubicBezTo>
                  <a:cubicBezTo>
                    <a:pt x="1135" y="12020"/>
                    <a:pt x="1965" y="12458"/>
                    <a:pt x="2804" y="12458"/>
                  </a:cubicBezTo>
                  <a:cubicBezTo>
                    <a:pt x="3211" y="12458"/>
                    <a:pt x="3619" y="12356"/>
                    <a:pt x="3991" y="12139"/>
                  </a:cubicBezTo>
                  <a:lnTo>
                    <a:pt x="17165" y="4538"/>
                  </a:lnTo>
                  <a:cubicBezTo>
                    <a:pt x="18337" y="3873"/>
                    <a:pt x="18717" y="2385"/>
                    <a:pt x="18052" y="1213"/>
                  </a:cubicBezTo>
                  <a:cubicBezTo>
                    <a:pt x="17607" y="430"/>
                    <a:pt x="16795" y="0"/>
                    <a:pt x="15955" y="0"/>
                  </a:cubicBezTo>
                  <a:close/>
                </a:path>
              </a:pathLst>
            </a:custGeom>
            <a:solidFill>
              <a:srgbClr val="F5A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5" name="Google Shape;6785;p43"/>
            <p:cNvSpPr/>
            <p:nvPr/>
          </p:nvSpPr>
          <p:spPr>
            <a:xfrm>
              <a:off x="4395212" y="3055239"/>
              <a:ext cx="181924" cy="124714"/>
            </a:xfrm>
            <a:custGeom>
              <a:avLst/>
              <a:gdLst/>
              <a:ahLst/>
              <a:cxnLst/>
              <a:rect l="l" t="t" r="r" b="b"/>
              <a:pathLst>
                <a:path w="5638" h="3865" extrusionOk="0">
                  <a:moveTo>
                    <a:pt x="1932" y="1"/>
                  </a:moveTo>
                  <a:cubicBezTo>
                    <a:pt x="855" y="1"/>
                    <a:pt x="0" y="856"/>
                    <a:pt x="0" y="1933"/>
                  </a:cubicBezTo>
                  <a:cubicBezTo>
                    <a:pt x="0" y="2978"/>
                    <a:pt x="855" y="3864"/>
                    <a:pt x="1932" y="3864"/>
                  </a:cubicBezTo>
                  <a:lnTo>
                    <a:pt x="3674" y="3864"/>
                  </a:lnTo>
                  <a:cubicBezTo>
                    <a:pt x="4750" y="3864"/>
                    <a:pt x="5637" y="2978"/>
                    <a:pt x="5637" y="1933"/>
                  </a:cubicBezTo>
                  <a:cubicBezTo>
                    <a:pt x="5637" y="856"/>
                    <a:pt x="4750" y="1"/>
                    <a:pt x="3674" y="1"/>
                  </a:cubicBezTo>
                  <a:close/>
                </a:path>
              </a:pathLst>
            </a:custGeom>
            <a:solidFill>
              <a:srgbClr val="F5A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6" name="Google Shape;6786;p43"/>
            <p:cNvSpPr/>
            <p:nvPr/>
          </p:nvSpPr>
          <p:spPr>
            <a:xfrm>
              <a:off x="3922074" y="2910133"/>
              <a:ext cx="632572" cy="560035"/>
            </a:xfrm>
            <a:custGeom>
              <a:avLst/>
              <a:gdLst/>
              <a:ahLst/>
              <a:cxnLst/>
              <a:rect l="l" t="t" r="r" b="b"/>
              <a:pathLst>
                <a:path w="19604" h="17356" extrusionOk="0">
                  <a:moveTo>
                    <a:pt x="6524" y="1"/>
                  </a:moveTo>
                  <a:cubicBezTo>
                    <a:pt x="2946" y="1"/>
                    <a:pt x="0" y="2914"/>
                    <a:pt x="0" y="6493"/>
                  </a:cubicBezTo>
                  <a:lnTo>
                    <a:pt x="0" y="11148"/>
                  </a:lnTo>
                  <a:cubicBezTo>
                    <a:pt x="0" y="14568"/>
                    <a:pt x="2819" y="17355"/>
                    <a:pt x="6239" y="17355"/>
                  </a:cubicBezTo>
                  <a:lnTo>
                    <a:pt x="16310" y="17355"/>
                  </a:lnTo>
                  <a:cubicBezTo>
                    <a:pt x="17450" y="17355"/>
                    <a:pt x="18590" y="16564"/>
                    <a:pt x="18590" y="15423"/>
                  </a:cubicBezTo>
                  <a:lnTo>
                    <a:pt x="19603" y="2059"/>
                  </a:lnTo>
                  <a:cubicBezTo>
                    <a:pt x="19603" y="919"/>
                    <a:pt x="18685" y="1"/>
                    <a:pt x="17545" y="1"/>
                  </a:cubicBezTo>
                  <a:close/>
                </a:path>
              </a:pathLst>
            </a:custGeom>
            <a:solidFill>
              <a:srgbClr val="F5A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7" name="Google Shape;6787;p43"/>
            <p:cNvSpPr/>
            <p:nvPr/>
          </p:nvSpPr>
          <p:spPr>
            <a:xfrm>
              <a:off x="4984837" y="3055239"/>
              <a:ext cx="42948" cy="68504"/>
            </a:xfrm>
            <a:custGeom>
              <a:avLst/>
              <a:gdLst/>
              <a:ahLst/>
              <a:cxnLst/>
              <a:rect l="l" t="t" r="r" b="b"/>
              <a:pathLst>
                <a:path w="1331" h="2123" extrusionOk="0">
                  <a:moveTo>
                    <a:pt x="665" y="1"/>
                  </a:moveTo>
                  <a:cubicBezTo>
                    <a:pt x="665" y="1"/>
                    <a:pt x="0" y="1109"/>
                    <a:pt x="0" y="1457"/>
                  </a:cubicBezTo>
                  <a:cubicBezTo>
                    <a:pt x="0" y="1838"/>
                    <a:pt x="317" y="2123"/>
                    <a:pt x="665" y="2123"/>
                  </a:cubicBezTo>
                  <a:cubicBezTo>
                    <a:pt x="1045" y="2123"/>
                    <a:pt x="1330" y="1838"/>
                    <a:pt x="1330" y="1457"/>
                  </a:cubicBezTo>
                  <a:cubicBezTo>
                    <a:pt x="1330" y="1109"/>
                    <a:pt x="665" y="1"/>
                    <a:pt x="665" y="1"/>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8" name="Google Shape;6788;p43"/>
            <p:cNvSpPr/>
            <p:nvPr/>
          </p:nvSpPr>
          <p:spPr>
            <a:xfrm>
              <a:off x="4359428" y="3345453"/>
              <a:ext cx="180924" cy="124714"/>
            </a:xfrm>
            <a:custGeom>
              <a:avLst/>
              <a:gdLst/>
              <a:ahLst/>
              <a:cxnLst/>
              <a:rect l="l" t="t" r="r" b="b"/>
              <a:pathLst>
                <a:path w="5607" h="3865" extrusionOk="0">
                  <a:moveTo>
                    <a:pt x="1932" y="1"/>
                  </a:moveTo>
                  <a:cubicBezTo>
                    <a:pt x="856" y="1"/>
                    <a:pt x="1" y="856"/>
                    <a:pt x="1" y="1932"/>
                  </a:cubicBezTo>
                  <a:cubicBezTo>
                    <a:pt x="1" y="2978"/>
                    <a:pt x="856" y="3864"/>
                    <a:pt x="1932" y="3864"/>
                  </a:cubicBezTo>
                  <a:lnTo>
                    <a:pt x="3674" y="3864"/>
                  </a:lnTo>
                  <a:cubicBezTo>
                    <a:pt x="4751" y="3864"/>
                    <a:pt x="5606" y="2978"/>
                    <a:pt x="5606" y="1932"/>
                  </a:cubicBezTo>
                  <a:cubicBezTo>
                    <a:pt x="5606" y="856"/>
                    <a:pt x="4751" y="1"/>
                    <a:pt x="3674" y="1"/>
                  </a:cubicBezTo>
                  <a:close/>
                </a:path>
              </a:pathLst>
            </a:custGeom>
            <a:solidFill>
              <a:srgbClr val="F5A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9" name="Google Shape;6789;p43"/>
            <p:cNvSpPr/>
            <p:nvPr/>
          </p:nvSpPr>
          <p:spPr>
            <a:xfrm>
              <a:off x="4381918" y="3200346"/>
              <a:ext cx="181924" cy="124714"/>
            </a:xfrm>
            <a:custGeom>
              <a:avLst/>
              <a:gdLst/>
              <a:ahLst/>
              <a:cxnLst/>
              <a:rect l="l" t="t" r="r" b="b"/>
              <a:pathLst>
                <a:path w="5638" h="3865" extrusionOk="0">
                  <a:moveTo>
                    <a:pt x="1932" y="1"/>
                  </a:moveTo>
                  <a:cubicBezTo>
                    <a:pt x="855" y="1"/>
                    <a:pt x="0" y="856"/>
                    <a:pt x="0" y="1933"/>
                  </a:cubicBezTo>
                  <a:cubicBezTo>
                    <a:pt x="0" y="2978"/>
                    <a:pt x="855" y="3864"/>
                    <a:pt x="1932" y="3864"/>
                  </a:cubicBezTo>
                  <a:lnTo>
                    <a:pt x="3674" y="3864"/>
                  </a:lnTo>
                  <a:cubicBezTo>
                    <a:pt x="4751" y="3864"/>
                    <a:pt x="5637" y="2978"/>
                    <a:pt x="5637" y="1933"/>
                  </a:cubicBezTo>
                  <a:cubicBezTo>
                    <a:pt x="5637" y="856"/>
                    <a:pt x="4751" y="1"/>
                    <a:pt x="3674" y="1"/>
                  </a:cubicBezTo>
                  <a:close/>
                </a:path>
              </a:pathLst>
            </a:custGeom>
            <a:solidFill>
              <a:srgbClr val="F5A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0" name="Google Shape;6790;p43"/>
            <p:cNvSpPr/>
            <p:nvPr/>
          </p:nvSpPr>
          <p:spPr>
            <a:xfrm>
              <a:off x="3079021" y="1438638"/>
              <a:ext cx="2986970" cy="2986970"/>
            </a:xfrm>
            <a:custGeom>
              <a:avLst/>
              <a:gdLst/>
              <a:ahLst/>
              <a:cxnLst/>
              <a:rect l="l" t="t" r="r" b="b"/>
              <a:pathLst>
                <a:path w="92569" h="92569" extrusionOk="0">
                  <a:moveTo>
                    <a:pt x="46269" y="15328"/>
                  </a:moveTo>
                  <a:cubicBezTo>
                    <a:pt x="63370" y="15328"/>
                    <a:pt x="77241" y="29199"/>
                    <a:pt x="77241" y="46300"/>
                  </a:cubicBezTo>
                  <a:cubicBezTo>
                    <a:pt x="77241" y="63402"/>
                    <a:pt x="63370" y="77241"/>
                    <a:pt x="46269" y="77241"/>
                  </a:cubicBezTo>
                  <a:cubicBezTo>
                    <a:pt x="29168" y="77241"/>
                    <a:pt x="15296" y="63402"/>
                    <a:pt x="15296" y="46300"/>
                  </a:cubicBezTo>
                  <a:cubicBezTo>
                    <a:pt x="15296" y="29168"/>
                    <a:pt x="29168" y="15328"/>
                    <a:pt x="46269" y="15328"/>
                  </a:cubicBezTo>
                  <a:close/>
                  <a:moveTo>
                    <a:pt x="46269" y="1"/>
                  </a:moveTo>
                  <a:cubicBezTo>
                    <a:pt x="20712" y="1"/>
                    <a:pt x="0" y="20712"/>
                    <a:pt x="0" y="46300"/>
                  </a:cubicBezTo>
                  <a:cubicBezTo>
                    <a:pt x="0" y="71857"/>
                    <a:pt x="20712" y="92569"/>
                    <a:pt x="46269" y="92569"/>
                  </a:cubicBezTo>
                  <a:cubicBezTo>
                    <a:pt x="71826" y="92569"/>
                    <a:pt x="92569" y="71857"/>
                    <a:pt x="92569" y="46300"/>
                  </a:cubicBezTo>
                  <a:cubicBezTo>
                    <a:pt x="92569" y="20712"/>
                    <a:pt x="71826" y="1"/>
                    <a:pt x="46269" y="1"/>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1" name="Google Shape;6791;p43"/>
            <p:cNvSpPr/>
            <p:nvPr/>
          </p:nvSpPr>
          <p:spPr>
            <a:xfrm>
              <a:off x="3079021" y="1438638"/>
              <a:ext cx="2986970" cy="1532835"/>
            </a:xfrm>
            <a:custGeom>
              <a:avLst/>
              <a:gdLst/>
              <a:ahLst/>
              <a:cxnLst/>
              <a:rect l="l" t="t" r="r" b="b"/>
              <a:pathLst>
                <a:path w="92569" h="47504" extrusionOk="0">
                  <a:moveTo>
                    <a:pt x="46269" y="1"/>
                  </a:moveTo>
                  <a:cubicBezTo>
                    <a:pt x="20712" y="1"/>
                    <a:pt x="0" y="20712"/>
                    <a:pt x="0" y="46269"/>
                  </a:cubicBezTo>
                  <a:cubicBezTo>
                    <a:pt x="0" y="46680"/>
                    <a:pt x="0" y="47092"/>
                    <a:pt x="0" y="47504"/>
                  </a:cubicBezTo>
                  <a:lnTo>
                    <a:pt x="15328" y="47504"/>
                  </a:lnTo>
                  <a:cubicBezTo>
                    <a:pt x="15328" y="47092"/>
                    <a:pt x="15296" y="46680"/>
                    <a:pt x="15296" y="46269"/>
                  </a:cubicBezTo>
                  <a:cubicBezTo>
                    <a:pt x="15296" y="29168"/>
                    <a:pt x="29168" y="15297"/>
                    <a:pt x="46269" y="15297"/>
                  </a:cubicBezTo>
                  <a:cubicBezTo>
                    <a:pt x="63370" y="15297"/>
                    <a:pt x="77241" y="29168"/>
                    <a:pt x="77241" y="46269"/>
                  </a:cubicBezTo>
                  <a:cubicBezTo>
                    <a:pt x="77241" y="46680"/>
                    <a:pt x="77209" y="47092"/>
                    <a:pt x="77209" y="47504"/>
                  </a:cubicBezTo>
                  <a:lnTo>
                    <a:pt x="92537" y="47504"/>
                  </a:lnTo>
                  <a:cubicBezTo>
                    <a:pt x="92537" y="47092"/>
                    <a:pt x="92569" y="46680"/>
                    <a:pt x="92569" y="46269"/>
                  </a:cubicBezTo>
                  <a:cubicBezTo>
                    <a:pt x="92569" y="20712"/>
                    <a:pt x="71826" y="1"/>
                    <a:pt x="46269" y="1"/>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2" name="Google Shape;6792;p43"/>
            <p:cNvSpPr/>
            <p:nvPr/>
          </p:nvSpPr>
          <p:spPr>
            <a:xfrm>
              <a:off x="3079021" y="1438638"/>
              <a:ext cx="1492985" cy="1533868"/>
            </a:xfrm>
            <a:custGeom>
              <a:avLst/>
              <a:gdLst/>
              <a:ahLst/>
              <a:cxnLst/>
              <a:rect l="l" t="t" r="r" b="b"/>
              <a:pathLst>
                <a:path w="46269" h="47536" extrusionOk="0">
                  <a:moveTo>
                    <a:pt x="46269" y="1"/>
                  </a:moveTo>
                  <a:cubicBezTo>
                    <a:pt x="20712" y="1"/>
                    <a:pt x="0" y="20712"/>
                    <a:pt x="0" y="46300"/>
                  </a:cubicBezTo>
                  <a:cubicBezTo>
                    <a:pt x="0" y="46712"/>
                    <a:pt x="0" y="47124"/>
                    <a:pt x="0" y="47536"/>
                  </a:cubicBezTo>
                  <a:lnTo>
                    <a:pt x="15328" y="47536"/>
                  </a:lnTo>
                  <a:cubicBezTo>
                    <a:pt x="15328" y="47124"/>
                    <a:pt x="15296" y="46712"/>
                    <a:pt x="15296" y="46300"/>
                  </a:cubicBezTo>
                  <a:cubicBezTo>
                    <a:pt x="15296" y="29168"/>
                    <a:pt x="29168" y="15328"/>
                    <a:pt x="46269" y="15328"/>
                  </a:cubicBezTo>
                  <a:lnTo>
                    <a:pt x="46269" y="1"/>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3" name="Google Shape;6793;p43"/>
            <p:cNvSpPr/>
            <p:nvPr/>
          </p:nvSpPr>
          <p:spPr>
            <a:xfrm>
              <a:off x="4577104" y="2972473"/>
              <a:ext cx="1487887" cy="1453135"/>
            </a:xfrm>
            <a:custGeom>
              <a:avLst/>
              <a:gdLst/>
              <a:ahLst/>
              <a:cxnLst/>
              <a:rect l="l" t="t" r="r" b="b"/>
              <a:pathLst>
                <a:path w="46111" h="45034" extrusionOk="0">
                  <a:moveTo>
                    <a:pt x="30782" y="1"/>
                  </a:moveTo>
                  <a:cubicBezTo>
                    <a:pt x="30117" y="16468"/>
                    <a:pt x="16595" y="29643"/>
                    <a:pt x="0" y="29706"/>
                  </a:cubicBezTo>
                  <a:lnTo>
                    <a:pt x="0" y="45034"/>
                  </a:lnTo>
                  <a:cubicBezTo>
                    <a:pt x="25082" y="44970"/>
                    <a:pt x="45445" y="24924"/>
                    <a:pt x="46110"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4" name="Google Shape;6794;p43"/>
            <p:cNvSpPr/>
            <p:nvPr/>
          </p:nvSpPr>
          <p:spPr>
            <a:xfrm>
              <a:off x="4666001" y="1441703"/>
              <a:ext cx="866576" cy="953440"/>
            </a:xfrm>
            <a:custGeom>
              <a:avLst/>
              <a:gdLst/>
              <a:ahLst/>
              <a:cxnLst/>
              <a:rect l="l" t="t" r="r" b="b"/>
              <a:pathLst>
                <a:path w="26856" h="29548" extrusionOk="0">
                  <a:moveTo>
                    <a:pt x="0" y="1"/>
                  </a:moveTo>
                  <a:lnTo>
                    <a:pt x="0" y="15360"/>
                  </a:lnTo>
                  <a:cubicBezTo>
                    <a:pt x="9754" y="16278"/>
                    <a:pt x="18178" y="21694"/>
                    <a:pt x="23182" y="29548"/>
                  </a:cubicBezTo>
                  <a:cubicBezTo>
                    <a:pt x="24006" y="29104"/>
                    <a:pt x="24671" y="28376"/>
                    <a:pt x="24956" y="27457"/>
                  </a:cubicBezTo>
                  <a:lnTo>
                    <a:pt x="26697" y="22295"/>
                  </a:lnTo>
                  <a:cubicBezTo>
                    <a:pt x="26792" y="21915"/>
                    <a:pt x="26856" y="21535"/>
                    <a:pt x="26856" y="21155"/>
                  </a:cubicBezTo>
                  <a:lnTo>
                    <a:pt x="26856" y="10768"/>
                  </a:lnTo>
                  <a:cubicBezTo>
                    <a:pt x="19509" y="4561"/>
                    <a:pt x="10198" y="634"/>
                    <a:pt x="0" y="1"/>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5" name="Google Shape;6795;p43"/>
            <p:cNvSpPr/>
            <p:nvPr/>
          </p:nvSpPr>
          <p:spPr>
            <a:xfrm>
              <a:off x="5001164" y="2235710"/>
              <a:ext cx="136976" cy="492563"/>
            </a:xfrm>
            <a:custGeom>
              <a:avLst/>
              <a:gdLst/>
              <a:ahLst/>
              <a:cxnLst/>
              <a:rect l="l" t="t" r="r" b="b"/>
              <a:pathLst>
                <a:path w="4245" h="15265" extrusionOk="0">
                  <a:moveTo>
                    <a:pt x="919" y="0"/>
                  </a:moveTo>
                  <a:cubicBezTo>
                    <a:pt x="413" y="0"/>
                    <a:pt x="1" y="444"/>
                    <a:pt x="1" y="950"/>
                  </a:cubicBezTo>
                  <a:lnTo>
                    <a:pt x="1" y="14346"/>
                  </a:lnTo>
                  <a:cubicBezTo>
                    <a:pt x="1" y="14853"/>
                    <a:pt x="413" y="15265"/>
                    <a:pt x="919" y="15265"/>
                  </a:cubicBezTo>
                  <a:lnTo>
                    <a:pt x="3294" y="15265"/>
                  </a:lnTo>
                  <a:cubicBezTo>
                    <a:pt x="3833" y="15265"/>
                    <a:pt x="4244" y="14853"/>
                    <a:pt x="4244" y="14346"/>
                  </a:cubicBezTo>
                  <a:lnTo>
                    <a:pt x="4244" y="950"/>
                  </a:lnTo>
                  <a:cubicBezTo>
                    <a:pt x="4244" y="444"/>
                    <a:pt x="3833" y="0"/>
                    <a:pt x="3294"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6" name="Google Shape;6796;p43"/>
            <p:cNvSpPr/>
            <p:nvPr/>
          </p:nvSpPr>
          <p:spPr>
            <a:xfrm>
              <a:off x="5000164" y="2240808"/>
              <a:ext cx="136943" cy="109387"/>
            </a:xfrm>
            <a:custGeom>
              <a:avLst/>
              <a:gdLst/>
              <a:ahLst/>
              <a:cxnLst/>
              <a:rect l="l" t="t" r="r" b="b"/>
              <a:pathLst>
                <a:path w="4244" h="3390" extrusionOk="0">
                  <a:moveTo>
                    <a:pt x="0" y="1"/>
                  </a:moveTo>
                  <a:lnTo>
                    <a:pt x="0" y="3389"/>
                  </a:lnTo>
                  <a:lnTo>
                    <a:pt x="4244" y="3389"/>
                  </a:lnTo>
                  <a:lnTo>
                    <a:pt x="4244" y="1"/>
                  </a:ln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7" name="Google Shape;6797;p43"/>
            <p:cNvSpPr/>
            <p:nvPr/>
          </p:nvSpPr>
          <p:spPr>
            <a:xfrm>
              <a:off x="4677230" y="1204602"/>
              <a:ext cx="784842" cy="1060762"/>
            </a:xfrm>
            <a:custGeom>
              <a:avLst/>
              <a:gdLst/>
              <a:ahLst/>
              <a:cxnLst/>
              <a:rect l="l" t="t" r="r" b="b"/>
              <a:pathLst>
                <a:path w="24323" h="32874" extrusionOk="0">
                  <a:moveTo>
                    <a:pt x="3206" y="1"/>
                  </a:moveTo>
                  <a:cubicBezTo>
                    <a:pt x="1427" y="1"/>
                    <a:pt x="1" y="1477"/>
                    <a:pt x="1" y="3263"/>
                  </a:cubicBezTo>
                  <a:lnTo>
                    <a:pt x="1" y="24925"/>
                  </a:lnTo>
                  <a:cubicBezTo>
                    <a:pt x="1" y="25273"/>
                    <a:pt x="32" y="25621"/>
                    <a:pt x="159" y="25970"/>
                  </a:cubicBezTo>
                  <a:lnTo>
                    <a:pt x="1711" y="30657"/>
                  </a:lnTo>
                  <a:cubicBezTo>
                    <a:pt x="2154" y="31987"/>
                    <a:pt x="3389" y="32874"/>
                    <a:pt x="4814" y="32874"/>
                  </a:cubicBezTo>
                  <a:lnTo>
                    <a:pt x="19509" y="32874"/>
                  </a:lnTo>
                  <a:cubicBezTo>
                    <a:pt x="20902" y="32874"/>
                    <a:pt x="22169" y="31987"/>
                    <a:pt x="22612" y="30657"/>
                  </a:cubicBezTo>
                  <a:lnTo>
                    <a:pt x="24164" y="25970"/>
                  </a:lnTo>
                  <a:cubicBezTo>
                    <a:pt x="24259" y="25621"/>
                    <a:pt x="24323" y="25273"/>
                    <a:pt x="24323" y="24925"/>
                  </a:cubicBezTo>
                  <a:lnTo>
                    <a:pt x="24323" y="3263"/>
                  </a:lnTo>
                  <a:cubicBezTo>
                    <a:pt x="24323" y="1458"/>
                    <a:pt x="22866" y="1"/>
                    <a:pt x="21061" y="1"/>
                  </a:cubicBezTo>
                  <a:lnTo>
                    <a:pt x="3263" y="1"/>
                  </a:lnTo>
                  <a:cubicBezTo>
                    <a:pt x="3244" y="1"/>
                    <a:pt x="3225" y="1"/>
                    <a:pt x="3206" y="1"/>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8" name="Google Shape;6798;p43"/>
            <p:cNvSpPr/>
            <p:nvPr/>
          </p:nvSpPr>
          <p:spPr>
            <a:xfrm>
              <a:off x="4733440" y="1293531"/>
              <a:ext cx="638703" cy="691847"/>
            </a:xfrm>
            <a:custGeom>
              <a:avLst/>
              <a:gdLst/>
              <a:ahLst/>
              <a:cxnLst/>
              <a:rect l="l" t="t" r="r" b="b"/>
              <a:pathLst>
                <a:path w="19794" h="21441" extrusionOk="0">
                  <a:moveTo>
                    <a:pt x="3579" y="1"/>
                  </a:moveTo>
                  <a:cubicBezTo>
                    <a:pt x="1616" y="1"/>
                    <a:pt x="1" y="1616"/>
                    <a:pt x="1" y="3579"/>
                  </a:cubicBezTo>
                  <a:lnTo>
                    <a:pt x="1" y="17862"/>
                  </a:lnTo>
                  <a:cubicBezTo>
                    <a:pt x="1" y="19825"/>
                    <a:pt x="1616" y="21440"/>
                    <a:pt x="3579" y="21440"/>
                  </a:cubicBezTo>
                  <a:lnTo>
                    <a:pt x="16215" y="21440"/>
                  </a:lnTo>
                  <a:cubicBezTo>
                    <a:pt x="18179" y="21440"/>
                    <a:pt x="19794" y="19825"/>
                    <a:pt x="19794" y="17862"/>
                  </a:cubicBezTo>
                  <a:lnTo>
                    <a:pt x="19794" y="3579"/>
                  </a:lnTo>
                  <a:cubicBezTo>
                    <a:pt x="19794" y="1616"/>
                    <a:pt x="18179" y="1"/>
                    <a:pt x="16215" y="1"/>
                  </a:cubicBezTo>
                  <a:close/>
                </a:path>
              </a:pathLst>
            </a:cu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9" name="Google Shape;6799;p43"/>
            <p:cNvSpPr/>
            <p:nvPr/>
          </p:nvSpPr>
          <p:spPr>
            <a:xfrm>
              <a:off x="4779422" y="1326218"/>
              <a:ext cx="579427" cy="627474"/>
            </a:xfrm>
            <a:custGeom>
              <a:avLst/>
              <a:gdLst/>
              <a:ahLst/>
              <a:cxnLst/>
              <a:rect l="l" t="t" r="r" b="b"/>
              <a:pathLst>
                <a:path w="17957" h="19446" extrusionOk="0">
                  <a:moveTo>
                    <a:pt x="3263" y="1"/>
                  </a:moveTo>
                  <a:cubicBezTo>
                    <a:pt x="1457" y="1"/>
                    <a:pt x="1" y="1458"/>
                    <a:pt x="1" y="3231"/>
                  </a:cubicBezTo>
                  <a:lnTo>
                    <a:pt x="1" y="16184"/>
                  </a:lnTo>
                  <a:cubicBezTo>
                    <a:pt x="1" y="17989"/>
                    <a:pt x="1457" y="19446"/>
                    <a:pt x="3263" y="19446"/>
                  </a:cubicBezTo>
                  <a:lnTo>
                    <a:pt x="14727" y="19446"/>
                  </a:lnTo>
                  <a:cubicBezTo>
                    <a:pt x="16500" y="19446"/>
                    <a:pt x="17957" y="17989"/>
                    <a:pt x="17957" y="16184"/>
                  </a:cubicBezTo>
                  <a:lnTo>
                    <a:pt x="17957" y="3231"/>
                  </a:lnTo>
                  <a:cubicBezTo>
                    <a:pt x="17957" y="1458"/>
                    <a:pt x="16500" y="1"/>
                    <a:pt x="14727"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latin typeface="Fira Sans Medium"/>
                  <a:ea typeface="Fira Sans Medium"/>
                  <a:cs typeface="Fira Sans Medium"/>
                  <a:sym typeface="Fira Sans Medium"/>
                </a:rPr>
                <a:t>8.5</a:t>
              </a:r>
              <a:endParaRPr sz="2000">
                <a:latin typeface="Fira Sans Medium"/>
                <a:ea typeface="Fira Sans Medium"/>
                <a:cs typeface="Fira Sans Medium"/>
                <a:sym typeface="Fira Sans Medium"/>
              </a:endParaRPr>
            </a:p>
          </p:txBody>
        </p:sp>
        <p:sp>
          <p:nvSpPr>
            <p:cNvPr id="6800" name="Google Shape;6800;p43"/>
            <p:cNvSpPr/>
            <p:nvPr/>
          </p:nvSpPr>
          <p:spPr>
            <a:xfrm>
              <a:off x="4870384" y="2036425"/>
              <a:ext cx="168630" cy="168662"/>
            </a:xfrm>
            <a:custGeom>
              <a:avLst/>
              <a:gdLst/>
              <a:ahLst/>
              <a:cxnLst/>
              <a:rect l="l" t="t" r="r" b="b"/>
              <a:pathLst>
                <a:path w="5226" h="5227" extrusionOk="0">
                  <a:moveTo>
                    <a:pt x="1014" y="1"/>
                  </a:moveTo>
                  <a:cubicBezTo>
                    <a:pt x="444" y="1"/>
                    <a:pt x="0" y="444"/>
                    <a:pt x="0" y="1014"/>
                  </a:cubicBezTo>
                  <a:lnTo>
                    <a:pt x="0" y="4213"/>
                  </a:lnTo>
                  <a:cubicBezTo>
                    <a:pt x="0" y="4783"/>
                    <a:pt x="444" y="5226"/>
                    <a:pt x="1014" y="5226"/>
                  </a:cubicBezTo>
                  <a:lnTo>
                    <a:pt x="4244" y="5226"/>
                  </a:lnTo>
                  <a:cubicBezTo>
                    <a:pt x="4782" y="5226"/>
                    <a:pt x="5226" y="4783"/>
                    <a:pt x="5226" y="4213"/>
                  </a:cubicBezTo>
                  <a:lnTo>
                    <a:pt x="5226" y="1014"/>
                  </a:lnTo>
                  <a:cubicBezTo>
                    <a:pt x="5226" y="444"/>
                    <a:pt x="4782" y="1"/>
                    <a:pt x="4244" y="1"/>
                  </a:cubicBezTo>
                  <a:close/>
                </a:path>
              </a:pathLst>
            </a:cu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1" name="Google Shape;6801;p43"/>
            <p:cNvSpPr/>
            <p:nvPr/>
          </p:nvSpPr>
          <p:spPr>
            <a:xfrm>
              <a:off x="5121748" y="2036425"/>
              <a:ext cx="168662" cy="168662"/>
            </a:xfrm>
            <a:custGeom>
              <a:avLst/>
              <a:gdLst/>
              <a:ahLst/>
              <a:cxnLst/>
              <a:rect l="l" t="t" r="r" b="b"/>
              <a:pathLst>
                <a:path w="5227" h="5227" extrusionOk="0">
                  <a:moveTo>
                    <a:pt x="1014" y="1"/>
                  </a:moveTo>
                  <a:cubicBezTo>
                    <a:pt x="444" y="1"/>
                    <a:pt x="1" y="444"/>
                    <a:pt x="1" y="1014"/>
                  </a:cubicBezTo>
                  <a:lnTo>
                    <a:pt x="1" y="4213"/>
                  </a:lnTo>
                  <a:cubicBezTo>
                    <a:pt x="1" y="4783"/>
                    <a:pt x="444" y="5226"/>
                    <a:pt x="1014" y="5226"/>
                  </a:cubicBezTo>
                  <a:lnTo>
                    <a:pt x="4213" y="5226"/>
                  </a:lnTo>
                  <a:cubicBezTo>
                    <a:pt x="4783" y="5226"/>
                    <a:pt x="5226" y="4783"/>
                    <a:pt x="5226" y="4213"/>
                  </a:cubicBezTo>
                  <a:lnTo>
                    <a:pt x="5226" y="1014"/>
                  </a:lnTo>
                  <a:cubicBezTo>
                    <a:pt x="5226" y="444"/>
                    <a:pt x="4783" y="1"/>
                    <a:pt x="4213" y="1"/>
                  </a:cubicBezTo>
                  <a:close/>
                </a:path>
              </a:pathLst>
            </a:cu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2" name="Google Shape;6802;p43"/>
            <p:cNvSpPr/>
            <p:nvPr/>
          </p:nvSpPr>
          <p:spPr>
            <a:xfrm>
              <a:off x="4847893" y="2036425"/>
              <a:ext cx="169663" cy="168662"/>
            </a:xfrm>
            <a:custGeom>
              <a:avLst/>
              <a:gdLst/>
              <a:ahLst/>
              <a:cxnLst/>
              <a:rect l="l" t="t" r="r" b="b"/>
              <a:pathLst>
                <a:path w="5258" h="5227" extrusionOk="0">
                  <a:moveTo>
                    <a:pt x="1014" y="1"/>
                  </a:moveTo>
                  <a:cubicBezTo>
                    <a:pt x="475" y="1"/>
                    <a:pt x="0" y="444"/>
                    <a:pt x="0" y="1014"/>
                  </a:cubicBezTo>
                  <a:lnTo>
                    <a:pt x="0" y="4213"/>
                  </a:lnTo>
                  <a:cubicBezTo>
                    <a:pt x="0" y="4783"/>
                    <a:pt x="475" y="5226"/>
                    <a:pt x="1014" y="5226"/>
                  </a:cubicBezTo>
                  <a:lnTo>
                    <a:pt x="4244" y="5226"/>
                  </a:lnTo>
                  <a:cubicBezTo>
                    <a:pt x="4782" y="5226"/>
                    <a:pt x="5258" y="4783"/>
                    <a:pt x="5258" y="4213"/>
                  </a:cubicBezTo>
                  <a:lnTo>
                    <a:pt x="5258" y="1014"/>
                  </a:lnTo>
                  <a:cubicBezTo>
                    <a:pt x="5258" y="444"/>
                    <a:pt x="4782" y="1"/>
                    <a:pt x="4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3" name="Google Shape;6803;p43"/>
            <p:cNvSpPr/>
            <p:nvPr/>
          </p:nvSpPr>
          <p:spPr>
            <a:xfrm>
              <a:off x="4881613" y="2061981"/>
              <a:ext cx="103256" cy="117551"/>
            </a:xfrm>
            <a:custGeom>
              <a:avLst/>
              <a:gdLst/>
              <a:ahLst/>
              <a:cxnLst/>
              <a:rect l="l" t="t" r="r" b="b"/>
              <a:pathLst>
                <a:path w="3200" h="3643" extrusionOk="0">
                  <a:moveTo>
                    <a:pt x="3199" y="1"/>
                  </a:moveTo>
                  <a:lnTo>
                    <a:pt x="1" y="1837"/>
                  </a:lnTo>
                  <a:lnTo>
                    <a:pt x="3199" y="3642"/>
                  </a:lnTo>
                  <a:lnTo>
                    <a:pt x="3199" y="1"/>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4" name="Google Shape;6804;p43"/>
            <p:cNvSpPr/>
            <p:nvPr/>
          </p:nvSpPr>
          <p:spPr>
            <a:xfrm>
              <a:off x="5099289" y="2036425"/>
              <a:ext cx="168630" cy="168662"/>
            </a:xfrm>
            <a:custGeom>
              <a:avLst/>
              <a:gdLst/>
              <a:ahLst/>
              <a:cxnLst/>
              <a:rect l="l" t="t" r="r" b="b"/>
              <a:pathLst>
                <a:path w="5226" h="5227" extrusionOk="0">
                  <a:moveTo>
                    <a:pt x="1013" y="1"/>
                  </a:moveTo>
                  <a:cubicBezTo>
                    <a:pt x="443" y="1"/>
                    <a:pt x="0" y="444"/>
                    <a:pt x="0" y="1014"/>
                  </a:cubicBezTo>
                  <a:lnTo>
                    <a:pt x="0" y="4213"/>
                  </a:lnTo>
                  <a:cubicBezTo>
                    <a:pt x="0" y="4783"/>
                    <a:pt x="443" y="5226"/>
                    <a:pt x="1013" y="5226"/>
                  </a:cubicBezTo>
                  <a:lnTo>
                    <a:pt x="4212" y="5226"/>
                  </a:lnTo>
                  <a:cubicBezTo>
                    <a:pt x="4782" y="5226"/>
                    <a:pt x="5225" y="4783"/>
                    <a:pt x="5225" y="4213"/>
                  </a:cubicBezTo>
                  <a:lnTo>
                    <a:pt x="5225" y="1014"/>
                  </a:lnTo>
                  <a:cubicBezTo>
                    <a:pt x="5225" y="444"/>
                    <a:pt x="4782" y="1"/>
                    <a:pt x="42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5" name="Google Shape;6805;p43"/>
            <p:cNvSpPr/>
            <p:nvPr/>
          </p:nvSpPr>
          <p:spPr>
            <a:xfrm>
              <a:off x="5131976" y="2061981"/>
              <a:ext cx="103256" cy="117551"/>
            </a:xfrm>
            <a:custGeom>
              <a:avLst/>
              <a:gdLst/>
              <a:ahLst/>
              <a:cxnLst/>
              <a:rect l="l" t="t" r="r" b="b"/>
              <a:pathLst>
                <a:path w="3200" h="3643" extrusionOk="0">
                  <a:moveTo>
                    <a:pt x="0" y="1"/>
                  </a:moveTo>
                  <a:lnTo>
                    <a:pt x="0" y="3642"/>
                  </a:lnTo>
                  <a:lnTo>
                    <a:pt x="3199" y="1837"/>
                  </a:lnTo>
                  <a:lnTo>
                    <a:pt x="0" y="1"/>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6" name="Google Shape;6806;p43"/>
            <p:cNvSpPr/>
            <p:nvPr/>
          </p:nvSpPr>
          <p:spPr>
            <a:xfrm>
              <a:off x="5069635" y="2734371"/>
              <a:ext cx="32" cy="87929"/>
            </a:xfrm>
            <a:custGeom>
              <a:avLst/>
              <a:gdLst/>
              <a:ahLst/>
              <a:cxnLst/>
              <a:rect l="l" t="t" r="r" b="b"/>
              <a:pathLst>
                <a:path w="1" h="2725" fill="none" extrusionOk="0">
                  <a:moveTo>
                    <a:pt x="1" y="1"/>
                  </a:moveTo>
                  <a:lnTo>
                    <a:pt x="1" y="2724"/>
                  </a:lnTo>
                </a:path>
              </a:pathLst>
            </a:custGeom>
            <a:noFill/>
            <a:ln w="8700" cap="rnd" cmpd="sng">
              <a:solidFill>
                <a:srgbClr val="FFFFFF"/>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07" name="Google Shape;6807;p43"/>
          <p:cNvGrpSpPr/>
          <p:nvPr/>
        </p:nvGrpSpPr>
        <p:grpSpPr>
          <a:xfrm>
            <a:off x="568255" y="1540829"/>
            <a:ext cx="169663" cy="789941"/>
            <a:chOff x="568255" y="1540829"/>
            <a:chExt cx="169663" cy="789941"/>
          </a:xfrm>
        </p:grpSpPr>
        <p:sp>
          <p:nvSpPr>
            <p:cNvPr id="6808" name="Google Shape;6808;p43"/>
            <p:cNvSpPr/>
            <p:nvPr/>
          </p:nvSpPr>
          <p:spPr>
            <a:xfrm>
              <a:off x="613203" y="1570450"/>
              <a:ext cx="76700" cy="170695"/>
            </a:xfrm>
            <a:custGeom>
              <a:avLst/>
              <a:gdLst/>
              <a:ahLst/>
              <a:cxnLst/>
              <a:rect l="l" t="t" r="r" b="b"/>
              <a:pathLst>
                <a:path w="2377" h="5290" extrusionOk="0">
                  <a:moveTo>
                    <a:pt x="1" y="1"/>
                  </a:moveTo>
                  <a:lnTo>
                    <a:pt x="1" y="5290"/>
                  </a:lnTo>
                  <a:lnTo>
                    <a:pt x="2376" y="5290"/>
                  </a:lnTo>
                  <a:lnTo>
                    <a:pt x="2376" y="1"/>
                  </a:ln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9" name="Google Shape;6809;p43"/>
            <p:cNvSpPr/>
            <p:nvPr/>
          </p:nvSpPr>
          <p:spPr>
            <a:xfrm>
              <a:off x="653054" y="2154976"/>
              <a:ext cx="32" cy="175793"/>
            </a:xfrm>
            <a:custGeom>
              <a:avLst/>
              <a:gdLst/>
              <a:ahLst/>
              <a:cxnLst/>
              <a:rect l="l" t="t" r="r" b="b"/>
              <a:pathLst>
                <a:path w="1" h="5448" fill="none" extrusionOk="0">
                  <a:moveTo>
                    <a:pt x="1" y="5447"/>
                  </a:moveTo>
                  <a:lnTo>
                    <a:pt x="1" y="0"/>
                  </a:lnTo>
                </a:path>
              </a:pathLst>
            </a:custGeom>
            <a:noFill/>
            <a:ln w="2375" cap="rnd" cmpd="sng">
              <a:solidFill>
                <a:srgbClr val="FFFFFF"/>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0" name="Google Shape;6810;p43"/>
            <p:cNvSpPr/>
            <p:nvPr/>
          </p:nvSpPr>
          <p:spPr>
            <a:xfrm>
              <a:off x="599941" y="1643020"/>
              <a:ext cx="106289" cy="445550"/>
            </a:xfrm>
            <a:custGeom>
              <a:avLst/>
              <a:gdLst/>
              <a:ahLst/>
              <a:cxnLst/>
              <a:rect l="l" t="t" r="r" b="b"/>
              <a:pathLst>
                <a:path w="3294" h="13808" extrusionOk="0">
                  <a:moveTo>
                    <a:pt x="0" y="0"/>
                  </a:moveTo>
                  <a:lnTo>
                    <a:pt x="0" y="13333"/>
                  </a:lnTo>
                  <a:cubicBezTo>
                    <a:pt x="0" y="13586"/>
                    <a:pt x="190" y="13808"/>
                    <a:pt x="475" y="13808"/>
                  </a:cubicBezTo>
                  <a:lnTo>
                    <a:pt x="2819" y="13808"/>
                  </a:lnTo>
                  <a:cubicBezTo>
                    <a:pt x="3072" y="13808"/>
                    <a:pt x="3294" y="13586"/>
                    <a:pt x="3262" y="13333"/>
                  </a:cubicBezTo>
                  <a:lnTo>
                    <a:pt x="32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1" name="Google Shape;6811;p43"/>
            <p:cNvSpPr/>
            <p:nvPr/>
          </p:nvSpPr>
          <p:spPr>
            <a:xfrm>
              <a:off x="613203" y="2086505"/>
              <a:ext cx="79765" cy="68504"/>
            </a:xfrm>
            <a:custGeom>
              <a:avLst/>
              <a:gdLst/>
              <a:ahLst/>
              <a:cxnLst/>
              <a:rect l="l" t="t" r="r" b="b"/>
              <a:pathLst>
                <a:path w="2472" h="2123" extrusionOk="0">
                  <a:moveTo>
                    <a:pt x="1" y="1"/>
                  </a:moveTo>
                  <a:lnTo>
                    <a:pt x="1" y="856"/>
                  </a:lnTo>
                  <a:cubicBezTo>
                    <a:pt x="1" y="1552"/>
                    <a:pt x="539" y="2122"/>
                    <a:pt x="1236" y="2122"/>
                  </a:cubicBezTo>
                  <a:cubicBezTo>
                    <a:pt x="1901" y="2122"/>
                    <a:pt x="2471" y="1552"/>
                    <a:pt x="2471" y="887"/>
                  </a:cubicBezTo>
                  <a:lnTo>
                    <a:pt x="24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2" name="Google Shape;6812;p43"/>
            <p:cNvSpPr/>
            <p:nvPr/>
          </p:nvSpPr>
          <p:spPr>
            <a:xfrm>
              <a:off x="613203" y="1801389"/>
              <a:ext cx="76700" cy="287181"/>
            </a:xfrm>
            <a:custGeom>
              <a:avLst/>
              <a:gdLst/>
              <a:ahLst/>
              <a:cxnLst/>
              <a:rect l="l" t="t" r="r" b="b"/>
              <a:pathLst>
                <a:path w="2377" h="8900" extrusionOk="0">
                  <a:moveTo>
                    <a:pt x="1" y="1"/>
                  </a:moveTo>
                  <a:lnTo>
                    <a:pt x="1" y="8900"/>
                  </a:lnTo>
                  <a:lnTo>
                    <a:pt x="2376" y="8900"/>
                  </a:lnTo>
                  <a:lnTo>
                    <a:pt x="2376" y="1"/>
                  </a:ln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3" name="Google Shape;6813;p43"/>
            <p:cNvSpPr/>
            <p:nvPr/>
          </p:nvSpPr>
          <p:spPr>
            <a:xfrm>
              <a:off x="591745" y="1618497"/>
              <a:ext cx="121648" cy="26588"/>
            </a:xfrm>
            <a:custGeom>
              <a:avLst/>
              <a:gdLst/>
              <a:ahLst/>
              <a:cxnLst/>
              <a:rect l="l" t="t" r="r" b="b"/>
              <a:pathLst>
                <a:path w="3770" h="824" extrusionOk="0">
                  <a:moveTo>
                    <a:pt x="412" y="0"/>
                  </a:moveTo>
                  <a:cubicBezTo>
                    <a:pt x="191" y="0"/>
                    <a:pt x="1" y="190"/>
                    <a:pt x="1" y="412"/>
                  </a:cubicBezTo>
                  <a:cubicBezTo>
                    <a:pt x="1" y="634"/>
                    <a:pt x="191" y="824"/>
                    <a:pt x="412" y="824"/>
                  </a:cubicBezTo>
                  <a:lnTo>
                    <a:pt x="3389" y="824"/>
                  </a:lnTo>
                  <a:cubicBezTo>
                    <a:pt x="3611" y="824"/>
                    <a:pt x="3769" y="634"/>
                    <a:pt x="3769" y="412"/>
                  </a:cubicBezTo>
                  <a:cubicBezTo>
                    <a:pt x="3769" y="190"/>
                    <a:pt x="3611" y="0"/>
                    <a:pt x="3389" y="0"/>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4" name="Google Shape;6814;p43"/>
            <p:cNvSpPr/>
            <p:nvPr/>
          </p:nvSpPr>
          <p:spPr>
            <a:xfrm>
              <a:off x="568255" y="1540829"/>
              <a:ext cx="169663" cy="29654"/>
            </a:xfrm>
            <a:custGeom>
              <a:avLst/>
              <a:gdLst/>
              <a:ahLst/>
              <a:cxnLst/>
              <a:rect l="l" t="t" r="r" b="b"/>
              <a:pathLst>
                <a:path w="5258" h="919" extrusionOk="0">
                  <a:moveTo>
                    <a:pt x="444" y="0"/>
                  </a:moveTo>
                  <a:cubicBezTo>
                    <a:pt x="190" y="0"/>
                    <a:pt x="0" y="222"/>
                    <a:pt x="0" y="475"/>
                  </a:cubicBezTo>
                  <a:cubicBezTo>
                    <a:pt x="0" y="729"/>
                    <a:pt x="190" y="919"/>
                    <a:pt x="444" y="919"/>
                  </a:cubicBezTo>
                  <a:lnTo>
                    <a:pt x="4782" y="919"/>
                  </a:lnTo>
                  <a:cubicBezTo>
                    <a:pt x="5036" y="919"/>
                    <a:pt x="5257" y="729"/>
                    <a:pt x="5257" y="475"/>
                  </a:cubicBezTo>
                  <a:cubicBezTo>
                    <a:pt x="5257" y="222"/>
                    <a:pt x="5036" y="0"/>
                    <a:pt x="4782" y="0"/>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5" name="Google Shape;6815;p43"/>
          <p:cNvGrpSpPr/>
          <p:nvPr/>
        </p:nvGrpSpPr>
        <p:grpSpPr>
          <a:xfrm>
            <a:off x="573353" y="3569261"/>
            <a:ext cx="233036" cy="615180"/>
            <a:chOff x="573353" y="3569261"/>
            <a:chExt cx="233036" cy="615180"/>
          </a:xfrm>
        </p:grpSpPr>
        <p:sp>
          <p:nvSpPr>
            <p:cNvPr id="6816" name="Google Shape;6816;p43"/>
            <p:cNvSpPr/>
            <p:nvPr/>
          </p:nvSpPr>
          <p:spPr>
            <a:xfrm>
              <a:off x="586647" y="3569261"/>
              <a:ext cx="206447" cy="615180"/>
            </a:xfrm>
            <a:custGeom>
              <a:avLst/>
              <a:gdLst/>
              <a:ahLst/>
              <a:cxnLst/>
              <a:rect l="l" t="t" r="r" b="b"/>
              <a:pathLst>
                <a:path w="6398" h="19065" extrusionOk="0">
                  <a:moveTo>
                    <a:pt x="3199" y="0"/>
                  </a:moveTo>
                  <a:cubicBezTo>
                    <a:pt x="1426" y="0"/>
                    <a:pt x="0" y="1425"/>
                    <a:pt x="0" y="3167"/>
                  </a:cubicBezTo>
                  <a:lnTo>
                    <a:pt x="0" y="15866"/>
                  </a:lnTo>
                  <a:cubicBezTo>
                    <a:pt x="0" y="17640"/>
                    <a:pt x="1426" y="19065"/>
                    <a:pt x="3199" y="19065"/>
                  </a:cubicBezTo>
                  <a:cubicBezTo>
                    <a:pt x="4972" y="19065"/>
                    <a:pt x="6398" y="17640"/>
                    <a:pt x="6398" y="15866"/>
                  </a:cubicBezTo>
                  <a:lnTo>
                    <a:pt x="6398" y="3167"/>
                  </a:lnTo>
                  <a:cubicBezTo>
                    <a:pt x="6398" y="1425"/>
                    <a:pt x="4972" y="0"/>
                    <a:pt x="3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7" name="Google Shape;6817;p43"/>
            <p:cNvSpPr/>
            <p:nvPr/>
          </p:nvSpPr>
          <p:spPr>
            <a:xfrm>
              <a:off x="573353" y="3767480"/>
              <a:ext cx="233036" cy="217709"/>
            </a:xfrm>
            <a:custGeom>
              <a:avLst/>
              <a:gdLst/>
              <a:ahLst/>
              <a:cxnLst/>
              <a:rect l="l" t="t" r="r" b="b"/>
              <a:pathLst>
                <a:path w="7222" h="6747" extrusionOk="0">
                  <a:moveTo>
                    <a:pt x="951" y="1"/>
                  </a:moveTo>
                  <a:cubicBezTo>
                    <a:pt x="444" y="1"/>
                    <a:pt x="1" y="444"/>
                    <a:pt x="1" y="983"/>
                  </a:cubicBezTo>
                  <a:lnTo>
                    <a:pt x="1" y="5796"/>
                  </a:lnTo>
                  <a:cubicBezTo>
                    <a:pt x="1" y="6335"/>
                    <a:pt x="444" y="6746"/>
                    <a:pt x="951" y="6746"/>
                  </a:cubicBezTo>
                  <a:lnTo>
                    <a:pt x="6271" y="6746"/>
                  </a:lnTo>
                  <a:cubicBezTo>
                    <a:pt x="6778" y="6746"/>
                    <a:pt x="7221" y="6335"/>
                    <a:pt x="7221" y="5796"/>
                  </a:cubicBezTo>
                  <a:lnTo>
                    <a:pt x="7221" y="983"/>
                  </a:lnTo>
                  <a:cubicBezTo>
                    <a:pt x="7221" y="444"/>
                    <a:pt x="6778" y="1"/>
                    <a:pt x="6271"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8" name="Google Shape;6818;p43"/>
            <p:cNvSpPr/>
            <p:nvPr/>
          </p:nvSpPr>
          <p:spPr>
            <a:xfrm>
              <a:off x="594811" y="3814494"/>
              <a:ext cx="30686" cy="30686"/>
            </a:xfrm>
            <a:custGeom>
              <a:avLst/>
              <a:gdLst/>
              <a:ahLst/>
              <a:cxnLst/>
              <a:rect l="l" t="t" r="r" b="b"/>
              <a:pathLst>
                <a:path w="951" h="951" extrusionOk="0">
                  <a:moveTo>
                    <a:pt x="476" y="1"/>
                  </a:moveTo>
                  <a:cubicBezTo>
                    <a:pt x="222" y="1"/>
                    <a:pt x="1" y="222"/>
                    <a:pt x="1" y="476"/>
                  </a:cubicBezTo>
                  <a:cubicBezTo>
                    <a:pt x="1" y="729"/>
                    <a:pt x="222" y="951"/>
                    <a:pt x="476" y="951"/>
                  </a:cubicBezTo>
                  <a:cubicBezTo>
                    <a:pt x="761" y="951"/>
                    <a:pt x="951" y="729"/>
                    <a:pt x="951" y="476"/>
                  </a:cubicBezTo>
                  <a:cubicBezTo>
                    <a:pt x="951" y="222"/>
                    <a:pt x="761" y="1"/>
                    <a:pt x="476" y="1"/>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9" name="Google Shape;6819;p43"/>
            <p:cNvSpPr/>
            <p:nvPr/>
          </p:nvSpPr>
          <p:spPr>
            <a:xfrm>
              <a:off x="674512" y="3814494"/>
              <a:ext cx="30719" cy="30686"/>
            </a:xfrm>
            <a:custGeom>
              <a:avLst/>
              <a:gdLst/>
              <a:ahLst/>
              <a:cxnLst/>
              <a:rect l="l" t="t" r="r" b="b"/>
              <a:pathLst>
                <a:path w="952" h="951" extrusionOk="0">
                  <a:moveTo>
                    <a:pt x="476" y="1"/>
                  </a:moveTo>
                  <a:cubicBezTo>
                    <a:pt x="223" y="1"/>
                    <a:pt x="1" y="222"/>
                    <a:pt x="1" y="476"/>
                  </a:cubicBezTo>
                  <a:cubicBezTo>
                    <a:pt x="1" y="729"/>
                    <a:pt x="223" y="951"/>
                    <a:pt x="476" y="951"/>
                  </a:cubicBezTo>
                  <a:cubicBezTo>
                    <a:pt x="729" y="951"/>
                    <a:pt x="951" y="729"/>
                    <a:pt x="951" y="476"/>
                  </a:cubicBezTo>
                  <a:cubicBezTo>
                    <a:pt x="951" y="222"/>
                    <a:pt x="729" y="1"/>
                    <a:pt x="476" y="1"/>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0" name="Google Shape;6820;p43"/>
            <p:cNvSpPr/>
            <p:nvPr/>
          </p:nvSpPr>
          <p:spPr>
            <a:xfrm>
              <a:off x="753212" y="3814494"/>
              <a:ext cx="31719" cy="30686"/>
            </a:xfrm>
            <a:custGeom>
              <a:avLst/>
              <a:gdLst/>
              <a:ahLst/>
              <a:cxnLst/>
              <a:rect l="l" t="t" r="r" b="b"/>
              <a:pathLst>
                <a:path w="983" h="951" extrusionOk="0">
                  <a:moveTo>
                    <a:pt x="476" y="1"/>
                  </a:moveTo>
                  <a:cubicBezTo>
                    <a:pt x="222" y="1"/>
                    <a:pt x="1" y="222"/>
                    <a:pt x="1" y="476"/>
                  </a:cubicBezTo>
                  <a:cubicBezTo>
                    <a:pt x="1" y="729"/>
                    <a:pt x="222" y="951"/>
                    <a:pt x="476" y="951"/>
                  </a:cubicBezTo>
                  <a:cubicBezTo>
                    <a:pt x="761" y="951"/>
                    <a:pt x="982" y="729"/>
                    <a:pt x="982" y="476"/>
                  </a:cubicBezTo>
                  <a:cubicBezTo>
                    <a:pt x="982" y="222"/>
                    <a:pt x="761" y="1"/>
                    <a:pt x="476" y="1"/>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1" name="Google Shape;6821;p43"/>
            <p:cNvSpPr/>
            <p:nvPr/>
          </p:nvSpPr>
          <p:spPr>
            <a:xfrm>
              <a:off x="594811" y="3908521"/>
              <a:ext cx="30686" cy="30686"/>
            </a:xfrm>
            <a:custGeom>
              <a:avLst/>
              <a:gdLst/>
              <a:ahLst/>
              <a:cxnLst/>
              <a:rect l="l" t="t" r="r" b="b"/>
              <a:pathLst>
                <a:path w="951" h="951" extrusionOk="0">
                  <a:moveTo>
                    <a:pt x="476" y="0"/>
                  </a:moveTo>
                  <a:cubicBezTo>
                    <a:pt x="222" y="0"/>
                    <a:pt x="1" y="190"/>
                    <a:pt x="1" y="475"/>
                  </a:cubicBezTo>
                  <a:cubicBezTo>
                    <a:pt x="1" y="729"/>
                    <a:pt x="222" y="950"/>
                    <a:pt x="476" y="950"/>
                  </a:cubicBezTo>
                  <a:cubicBezTo>
                    <a:pt x="761" y="950"/>
                    <a:pt x="951" y="729"/>
                    <a:pt x="951" y="475"/>
                  </a:cubicBezTo>
                  <a:cubicBezTo>
                    <a:pt x="951" y="190"/>
                    <a:pt x="761" y="0"/>
                    <a:pt x="476" y="0"/>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2" name="Google Shape;6822;p43"/>
            <p:cNvSpPr/>
            <p:nvPr/>
          </p:nvSpPr>
          <p:spPr>
            <a:xfrm>
              <a:off x="674512" y="3908521"/>
              <a:ext cx="30719" cy="30686"/>
            </a:xfrm>
            <a:custGeom>
              <a:avLst/>
              <a:gdLst/>
              <a:ahLst/>
              <a:cxnLst/>
              <a:rect l="l" t="t" r="r" b="b"/>
              <a:pathLst>
                <a:path w="952" h="951" extrusionOk="0">
                  <a:moveTo>
                    <a:pt x="476" y="0"/>
                  </a:moveTo>
                  <a:cubicBezTo>
                    <a:pt x="223" y="0"/>
                    <a:pt x="1" y="190"/>
                    <a:pt x="1" y="475"/>
                  </a:cubicBezTo>
                  <a:cubicBezTo>
                    <a:pt x="1" y="729"/>
                    <a:pt x="223" y="950"/>
                    <a:pt x="476" y="950"/>
                  </a:cubicBezTo>
                  <a:cubicBezTo>
                    <a:pt x="729" y="950"/>
                    <a:pt x="951" y="729"/>
                    <a:pt x="951" y="475"/>
                  </a:cubicBezTo>
                  <a:cubicBezTo>
                    <a:pt x="951" y="190"/>
                    <a:pt x="729" y="0"/>
                    <a:pt x="476" y="0"/>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3" name="Google Shape;6823;p43"/>
            <p:cNvSpPr/>
            <p:nvPr/>
          </p:nvSpPr>
          <p:spPr>
            <a:xfrm>
              <a:off x="753212" y="3908521"/>
              <a:ext cx="31719" cy="30686"/>
            </a:xfrm>
            <a:custGeom>
              <a:avLst/>
              <a:gdLst/>
              <a:ahLst/>
              <a:cxnLst/>
              <a:rect l="l" t="t" r="r" b="b"/>
              <a:pathLst>
                <a:path w="983" h="951" extrusionOk="0">
                  <a:moveTo>
                    <a:pt x="476" y="0"/>
                  </a:moveTo>
                  <a:cubicBezTo>
                    <a:pt x="222" y="0"/>
                    <a:pt x="1" y="190"/>
                    <a:pt x="1" y="475"/>
                  </a:cubicBezTo>
                  <a:cubicBezTo>
                    <a:pt x="1" y="729"/>
                    <a:pt x="222" y="950"/>
                    <a:pt x="476" y="950"/>
                  </a:cubicBezTo>
                  <a:cubicBezTo>
                    <a:pt x="761" y="950"/>
                    <a:pt x="982" y="729"/>
                    <a:pt x="982" y="475"/>
                  </a:cubicBezTo>
                  <a:cubicBezTo>
                    <a:pt x="982" y="190"/>
                    <a:pt x="761" y="0"/>
                    <a:pt x="476" y="0"/>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4" name="Google Shape;6824;p43"/>
          <p:cNvGrpSpPr/>
          <p:nvPr/>
        </p:nvGrpSpPr>
        <p:grpSpPr>
          <a:xfrm>
            <a:off x="8293675" y="3569261"/>
            <a:ext cx="257559" cy="615180"/>
            <a:chOff x="8293675" y="3569261"/>
            <a:chExt cx="257559" cy="615180"/>
          </a:xfrm>
        </p:grpSpPr>
        <p:sp>
          <p:nvSpPr>
            <p:cNvPr id="6825" name="Google Shape;6825;p43"/>
            <p:cNvSpPr/>
            <p:nvPr/>
          </p:nvSpPr>
          <p:spPr>
            <a:xfrm>
              <a:off x="8312068" y="3624438"/>
              <a:ext cx="220774" cy="560002"/>
            </a:xfrm>
            <a:custGeom>
              <a:avLst/>
              <a:gdLst/>
              <a:ahLst/>
              <a:cxnLst/>
              <a:rect l="l" t="t" r="r" b="b"/>
              <a:pathLst>
                <a:path w="6842" h="17355" extrusionOk="0">
                  <a:moveTo>
                    <a:pt x="1" y="0"/>
                  </a:moveTo>
                  <a:cubicBezTo>
                    <a:pt x="1" y="95"/>
                    <a:pt x="1" y="190"/>
                    <a:pt x="1" y="254"/>
                  </a:cubicBezTo>
                  <a:lnTo>
                    <a:pt x="1" y="13935"/>
                  </a:lnTo>
                  <a:cubicBezTo>
                    <a:pt x="1" y="15835"/>
                    <a:pt x="1521" y="17355"/>
                    <a:pt x="3421" y="17355"/>
                  </a:cubicBezTo>
                  <a:cubicBezTo>
                    <a:pt x="5321" y="17355"/>
                    <a:pt x="6841" y="15835"/>
                    <a:pt x="6841" y="13935"/>
                  </a:cubicBezTo>
                  <a:lnTo>
                    <a:pt x="6841" y="254"/>
                  </a:lnTo>
                  <a:cubicBezTo>
                    <a:pt x="6841" y="190"/>
                    <a:pt x="6841" y="95"/>
                    <a:pt x="68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6" name="Google Shape;6826;p43"/>
            <p:cNvSpPr/>
            <p:nvPr/>
          </p:nvSpPr>
          <p:spPr>
            <a:xfrm>
              <a:off x="8293675" y="3569261"/>
              <a:ext cx="257559" cy="55210"/>
            </a:xfrm>
            <a:custGeom>
              <a:avLst/>
              <a:gdLst/>
              <a:ahLst/>
              <a:cxnLst/>
              <a:rect l="l" t="t" r="r" b="b"/>
              <a:pathLst>
                <a:path w="7982" h="1711" extrusionOk="0">
                  <a:moveTo>
                    <a:pt x="856" y="0"/>
                  </a:moveTo>
                  <a:cubicBezTo>
                    <a:pt x="381" y="0"/>
                    <a:pt x="1" y="380"/>
                    <a:pt x="1" y="855"/>
                  </a:cubicBezTo>
                  <a:cubicBezTo>
                    <a:pt x="1" y="1330"/>
                    <a:pt x="381" y="1710"/>
                    <a:pt x="856" y="1710"/>
                  </a:cubicBezTo>
                  <a:lnTo>
                    <a:pt x="7126" y="1710"/>
                  </a:lnTo>
                  <a:cubicBezTo>
                    <a:pt x="7601" y="1710"/>
                    <a:pt x="7981" y="1330"/>
                    <a:pt x="7981" y="855"/>
                  </a:cubicBezTo>
                  <a:cubicBezTo>
                    <a:pt x="7981" y="380"/>
                    <a:pt x="7601" y="0"/>
                    <a:pt x="7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7" name="Google Shape;6827;p43"/>
            <p:cNvSpPr/>
            <p:nvPr/>
          </p:nvSpPr>
          <p:spPr>
            <a:xfrm>
              <a:off x="8338656" y="3856409"/>
              <a:ext cx="167597" cy="289214"/>
            </a:xfrm>
            <a:custGeom>
              <a:avLst/>
              <a:gdLst/>
              <a:ahLst/>
              <a:cxnLst/>
              <a:rect l="l" t="t" r="r" b="b"/>
              <a:pathLst>
                <a:path w="5194" h="8963" extrusionOk="0">
                  <a:moveTo>
                    <a:pt x="0" y="0"/>
                  </a:moveTo>
                  <a:cubicBezTo>
                    <a:pt x="0" y="63"/>
                    <a:pt x="0" y="6366"/>
                    <a:pt x="0" y="6366"/>
                  </a:cubicBezTo>
                  <a:cubicBezTo>
                    <a:pt x="0" y="7791"/>
                    <a:pt x="1172" y="8962"/>
                    <a:pt x="2597" y="8962"/>
                  </a:cubicBezTo>
                  <a:cubicBezTo>
                    <a:pt x="4022" y="8962"/>
                    <a:pt x="5194" y="7791"/>
                    <a:pt x="5194" y="6366"/>
                  </a:cubicBezTo>
                  <a:cubicBezTo>
                    <a:pt x="5194" y="6366"/>
                    <a:pt x="5194" y="63"/>
                    <a:pt x="5194" y="0"/>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28" name="Google Shape;6828;p43"/>
          <p:cNvGrpSpPr/>
          <p:nvPr/>
        </p:nvGrpSpPr>
        <p:grpSpPr>
          <a:xfrm>
            <a:off x="8404030" y="1556156"/>
            <a:ext cx="147204" cy="760319"/>
            <a:chOff x="8404030" y="1556156"/>
            <a:chExt cx="147204" cy="760319"/>
          </a:xfrm>
        </p:grpSpPr>
        <p:sp>
          <p:nvSpPr>
            <p:cNvPr id="6829" name="Google Shape;6829;p43"/>
            <p:cNvSpPr/>
            <p:nvPr/>
          </p:nvSpPr>
          <p:spPr>
            <a:xfrm>
              <a:off x="8477600" y="1556156"/>
              <a:ext cx="32" cy="51112"/>
            </a:xfrm>
            <a:custGeom>
              <a:avLst/>
              <a:gdLst/>
              <a:ahLst/>
              <a:cxnLst/>
              <a:rect l="l" t="t" r="r" b="b"/>
              <a:pathLst>
                <a:path w="1" h="1584" fill="none" extrusionOk="0">
                  <a:moveTo>
                    <a:pt x="1" y="0"/>
                  </a:moveTo>
                  <a:lnTo>
                    <a:pt x="1" y="1584"/>
                  </a:lnTo>
                </a:path>
              </a:pathLst>
            </a:custGeom>
            <a:noFill/>
            <a:ln w="7125" cap="rnd" cmpd="sng">
              <a:solidFill>
                <a:srgbClr val="FFFFFF"/>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0" name="Google Shape;6830;p43"/>
            <p:cNvSpPr/>
            <p:nvPr/>
          </p:nvSpPr>
          <p:spPr>
            <a:xfrm>
              <a:off x="8450011" y="1611333"/>
              <a:ext cx="55242" cy="100191"/>
            </a:xfrm>
            <a:custGeom>
              <a:avLst/>
              <a:gdLst/>
              <a:ahLst/>
              <a:cxnLst/>
              <a:rect l="l" t="t" r="r" b="b"/>
              <a:pathLst>
                <a:path w="1712" h="3105" extrusionOk="0">
                  <a:moveTo>
                    <a:pt x="571" y="1"/>
                  </a:moveTo>
                  <a:cubicBezTo>
                    <a:pt x="254" y="1"/>
                    <a:pt x="1" y="254"/>
                    <a:pt x="1" y="571"/>
                  </a:cubicBezTo>
                  <a:lnTo>
                    <a:pt x="1" y="3104"/>
                  </a:lnTo>
                  <a:lnTo>
                    <a:pt x="1711" y="3104"/>
                  </a:lnTo>
                  <a:lnTo>
                    <a:pt x="1711" y="602"/>
                  </a:lnTo>
                  <a:cubicBezTo>
                    <a:pt x="1711" y="286"/>
                    <a:pt x="1426" y="1"/>
                    <a:pt x="1109"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1" name="Google Shape;6831;p43"/>
            <p:cNvSpPr/>
            <p:nvPr/>
          </p:nvSpPr>
          <p:spPr>
            <a:xfrm>
              <a:off x="8413226" y="2124322"/>
              <a:ext cx="128812" cy="192153"/>
            </a:xfrm>
            <a:custGeom>
              <a:avLst/>
              <a:gdLst/>
              <a:ahLst/>
              <a:cxnLst/>
              <a:rect l="l" t="t" r="r" b="b"/>
              <a:pathLst>
                <a:path w="3992" h="5955" extrusionOk="0">
                  <a:moveTo>
                    <a:pt x="603" y="0"/>
                  </a:moveTo>
                  <a:cubicBezTo>
                    <a:pt x="286" y="0"/>
                    <a:pt x="1" y="285"/>
                    <a:pt x="1" y="634"/>
                  </a:cubicBezTo>
                  <a:lnTo>
                    <a:pt x="1" y="5321"/>
                  </a:lnTo>
                  <a:cubicBezTo>
                    <a:pt x="1" y="5669"/>
                    <a:pt x="286" y="5954"/>
                    <a:pt x="603" y="5954"/>
                  </a:cubicBezTo>
                  <a:lnTo>
                    <a:pt x="3389" y="5954"/>
                  </a:lnTo>
                  <a:cubicBezTo>
                    <a:pt x="3738" y="5954"/>
                    <a:pt x="3991" y="5669"/>
                    <a:pt x="3991" y="5321"/>
                  </a:cubicBezTo>
                  <a:lnTo>
                    <a:pt x="3991" y="634"/>
                  </a:lnTo>
                  <a:cubicBezTo>
                    <a:pt x="3991" y="285"/>
                    <a:pt x="3738" y="0"/>
                    <a:pt x="3389"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2" name="Google Shape;6832;p43"/>
            <p:cNvSpPr/>
            <p:nvPr/>
          </p:nvSpPr>
          <p:spPr>
            <a:xfrm>
              <a:off x="8437749" y="2243873"/>
              <a:ext cx="32" cy="51144"/>
            </a:xfrm>
            <a:custGeom>
              <a:avLst/>
              <a:gdLst/>
              <a:ahLst/>
              <a:cxnLst/>
              <a:rect l="l" t="t" r="r" b="b"/>
              <a:pathLst>
                <a:path w="1" h="1585" fill="none" extrusionOk="0">
                  <a:moveTo>
                    <a:pt x="1" y="1"/>
                  </a:moveTo>
                  <a:lnTo>
                    <a:pt x="1" y="1584"/>
                  </a:lnTo>
                </a:path>
              </a:pathLst>
            </a:custGeom>
            <a:noFill/>
            <a:ln w="7125" cap="rnd" cmpd="sng">
              <a:solidFill>
                <a:srgbClr val="FFFFFF"/>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3" name="Google Shape;6833;p43"/>
            <p:cNvSpPr/>
            <p:nvPr/>
          </p:nvSpPr>
          <p:spPr>
            <a:xfrm>
              <a:off x="8476599" y="2243873"/>
              <a:ext cx="32" cy="51144"/>
            </a:xfrm>
            <a:custGeom>
              <a:avLst/>
              <a:gdLst/>
              <a:ahLst/>
              <a:cxnLst/>
              <a:rect l="l" t="t" r="r" b="b"/>
              <a:pathLst>
                <a:path w="1" h="1585" fill="none" extrusionOk="0">
                  <a:moveTo>
                    <a:pt x="0" y="1"/>
                  </a:moveTo>
                  <a:lnTo>
                    <a:pt x="0" y="1584"/>
                  </a:lnTo>
                </a:path>
              </a:pathLst>
            </a:custGeom>
            <a:noFill/>
            <a:ln w="7125" cap="rnd" cmpd="sng">
              <a:solidFill>
                <a:srgbClr val="FFFFFF"/>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4" name="Google Shape;6834;p43"/>
            <p:cNvSpPr/>
            <p:nvPr/>
          </p:nvSpPr>
          <p:spPr>
            <a:xfrm>
              <a:off x="8516450" y="2243873"/>
              <a:ext cx="32" cy="51144"/>
            </a:xfrm>
            <a:custGeom>
              <a:avLst/>
              <a:gdLst/>
              <a:ahLst/>
              <a:cxnLst/>
              <a:rect l="l" t="t" r="r" b="b"/>
              <a:pathLst>
                <a:path w="1" h="1585" fill="none" extrusionOk="0">
                  <a:moveTo>
                    <a:pt x="0" y="1"/>
                  </a:moveTo>
                  <a:lnTo>
                    <a:pt x="0" y="1584"/>
                  </a:lnTo>
                </a:path>
              </a:pathLst>
            </a:custGeom>
            <a:noFill/>
            <a:ln w="7125" cap="rnd" cmpd="sng">
              <a:solidFill>
                <a:srgbClr val="FFFFFF"/>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5" name="Google Shape;6835;p43"/>
            <p:cNvSpPr/>
            <p:nvPr/>
          </p:nvSpPr>
          <p:spPr>
            <a:xfrm>
              <a:off x="8404030" y="1646086"/>
              <a:ext cx="147204" cy="578395"/>
            </a:xfrm>
            <a:custGeom>
              <a:avLst/>
              <a:gdLst/>
              <a:ahLst/>
              <a:cxnLst/>
              <a:rect l="l" t="t" r="r" b="b"/>
              <a:pathLst>
                <a:path w="4562" h="17925" extrusionOk="0">
                  <a:moveTo>
                    <a:pt x="1173" y="0"/>
                  </a:moveTo>
                  <a:cubicBezTo>
                    <a:pt x="508" y="0"/>
                    <a:pt x="1" y="507"/>
                    <a:pt x="1" y="1172"/>
                  </a:cubicBezTo>
                  <a:lnTo>
                    <a:pt x="1" y="17925"/>
                  </a:lnTo>
                  <a:lnTo>
                    <a:pt x="4561" y="17925"/>
                  </a:lnTo>
                  <a:lnTo>
                    <a:pt x="4561" y="1172"/>
                  </a:lnTo>
                  <a:cubicBezTo>
                    <a:pt x="4561" y="507"/>
                    <a:pt x="4054" y="0"/>
                    <a:pt x="3389"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6" name="Google Shape;6836;p43"/>
            <p:cNvSpPr/>
            <p:nvPr/>
          </p:nvSpPr>
          <p:spPr>
            <a:xfrm>
              <a:off x="8450011" y="2044621"/>
              <a:ext cx="54209" cy="100158"/>
            </a:xfrm>
            <a:custGeom>
              <a:avLst/>
              <a:gdLst/>
              <a:ahLst/>
              <a:cxnLst/>
              <a:rect l="l" t="t" r="r" b="b"/>
              <a:pathLst>
                <a:path w="1680" h="3104" extrusionOk="0">
                  <a:moveTo>
                    <a:pt x="1" y="0"/>
                  </a:moveTo>
                  <a:lnTo>
                    <a:pt x="1" y="2502"/>
                  </a:lnTo>
                  <a:cubicBezTo>
                    <a:pt x="1" y="2819"/>
                    <a:pt x="254" y="3104"/>
                    <a:pt x="603" y="3104"/>
                  </a:cubicBezTo>
                  <a:lnTo>
                    <a:pt x="1078" y="3104"/>
                  </a:lnTo>
                  <a:cubicBezTo>
                    <a:pt x="1394" y="3104"/>
                    <a:pt x="1679" y="2819"/>
                    <a:pt x="1679" y="2470"/>
                  </a:cubicBezTo>
                  <a:lnTo>
                    <a:pt x="1679" y="0"/>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7" name="Google Shape;6837;p43"/>
            <p:cNvSpPr/>
            <p:nvPr/>
          </p:nvSpPr>
          <p:spPr>
            <a:xfrm>
              <a:off x="8450011" y="1944463"/>
              <a:ext cx="55242" cy="100191"/>
            </a:xfrm>
            <a:custGeom>
              <a:avLst/>
              <a:gdLst/>
              <a:ahLst/>
              <a:cxnLst/>
              <a:rect l="l" t="t" r="r" b="b"/>
              <a:pathLst>
                <a:path w="1712" h="3105" extrusionOk="0">
                  <a:moveTo>
                    <a:pt x="571" y="1"/>
                  </a:moveTo>
                  <a:cubicBezTo>
                    <a:pt x="254" y="1"/>
                    <a:pt x="1" y="254"/>
                    <a:pt x="1" y="571"/>
                  </a:cubicBezTo>
                  <a:lnTo>
                    <a:pt x="1" y="3104"/>
                  </a:lnTo>
                  <a:lnTo>
                    <a:pt x="1711" y="3104"/>
                  </a:lnTo>
                  <a:lnTo>
                    <a:pt x="1711" y="602"/>
                  </a:lnTo>
                  <a:cubicBezTo>
                    <a:pt x="1711" y="286"/>
                    <a:pt x="1426" y="1"/>
                    <a:pt x="1109" y="1"/>
                  </a:cubicBez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38" name="Google Shape;6838;p43"/>
          <p:cNvSpPr txBox="1"/>
          <p:nvPr/>
        </p:nvSpPr>
        <p:spPr>
          <a:xfrm>
            <a:off x="838552" y="3466516"/>
            <a:ext cx="1681500" cy="26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chemeClr val="bg1"/>
                </a:solidFill>
                <a:latin typeface="Fira Sans Medium"/>
                <a:ea typeface="Fira Sans Medium"/>
                <a:cs typeface="Fira Sans Medium"/>
                <a:sym typeface="Fira Sans Medium"/>
              </a:rPr>
              <a:t>Colesterol </a:t>
            </a:r>
            <a:endParaRPr sz="1500">
              <a:solidFill>
                <a:schemeClr val="bg1"/>
              </a:solidFill>
              <a:latin typeface="Fira Sans Medium"/>
              <a:ea typeface="Fira Sans Medium"/>
              <a:cs typeface="Fira Sans Medium"/>
              <a:sym typeface="Fira Sans Medium"/>
            </a:endParaRPr>
          </a:p>
        </p:txBody>
      </p:sp>
      <p:sp>
        <p:nvSpPr>
          <p:cNvPr id="6839" name="Google Shape;6839;p43"/>
          <p:cNvSpPr txBox="1"/>
          <p:nvPr/>
        </p:nvSpPr>
        <p:spPr>
          <a:xfrm>
            <a:off x="851037" y="3754638"/>
            <a:ext cx="1908649"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FFFFFF"/>
                </a:solidFill>
                <a:latin typeface="Roboto"/>
                <a:ea typeface="Roboto"/>
                <a:cs typeface="Roboto"/>
                <a:sym typeface="Roboto"/>
              </a:rPr>
              <a:t>Mantener un colesterol menor de 130 mg/dL. </a:t>
            </a:r>
            <a:endParaRPr sz="1200">
              <a:solidFill>
                <a:srgbClr val="FFFFFF"/>
              </a:solidFill>
              <a:latin typeface="Roboto"/>
              <a:ea typeface="Roboto"/>
              <a:cs typeface="Roboto"/>
              <a:sym typeface="Roboto"/>
            </a:endParaRPr>
          </a:p>
        </p:txBody>
      </p:sp>
      <p:sp>
        <p:nvSpPr>
          <p:cNvPr id="6840" name="Google Shape;6840;p43"/>
          <p:cNvSpPr txBox="1"/>
          <p:nvPr/>
        </p:nvSpPr>
        <p:spPr>
          <a:xfrm>
            <a:off x="6496214" y="3463244"/>
            <a:ext cx="1681500" cy="2607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500" err="1">
                <a:solidFill>
                  <a:srgbClr val="FFFFFF"/>
                </a:solidFill>
                <a:latin typeface="Fira Sans Medium"/>
                <a:ea typeface="Fira Sans Medium"/>
                <a:cs typeface="Fira Sans Medium"/>
                <a:sym typeface="Fira Sans Medium"/>
              </a:rPr>
              <a:t>Estilo</a:t>
            </a:r>
            <a:r>
              <a:rPr lang="en-US" sz="1500">
                <a:solidFill>
                  <a:srgbClr val="FFFFFF"/>
                </a:solidFill>
                <a:latin typeface="Fira Sans Medium"/>
                <a:ea typeface="Fira Sans Medium"/>
                <a:cs typeface="Fira Sans Medium"/>
                <a:sym typeface="Fira Sans Medium"/>
              </a:rPr>
              <a:t> de </a:t>
            </a:r>
            <a:r>
              <a:rPr lang="en-US" sz="1500" err="1">
                <a:solidFill>
                  <a:srgbClr val="FFFFFF"/>
                </a:solidFill>
                <a:latin typeface="Fira Sans Medium"/>
                <a:ea typeface="Fira Sans Medium"/>
                <a:cs typeface="Fira Sans Medium"/>
                <a:sym typeface="Fira Sans Medium"/>
              </a:rPr>
              <a:t>vida</a:t>
            </a:r>
            <a:endParaRPr sz="1500">
              <a:solidFill>
                <a:srgbClr val="FFFFFF"/>
              </a:solidFill>
              <a:latin typeface="Fira Sans Medium"/>
              <a:ea typeface="Fira Sans Medium"/>
              <a:cs typeface="Fira Sans Medium"/>
              <a:sym typeface="Fira Sans Medium"/>
            </a:endParaRPr>
          </a:p>
        </p:txBody>
      </p:sp>
      <p:sp>
        <p:nvSpPr>
          <p:cNvPr id="6841" name="Google Shape;6841;p43"/>
          <p:cNvSpPr txBox="1"/>
          <p:nvPr/>
        </p:nvSpPr>
        <p:spPr>
          <a:xfrm>
            <a:off x="6499279" y="3823416"/>
            <a:ext cx="1874129" cy="355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200" err="1">
                <a:solidFill>
                  <a:srgbClr val="FFFFFF"/>
                </a:solidFill>
                <a:latin typeface="Roboto"/>
                <a:ea typeface="Roboto"/>
                <a:cs typeface="Roboto"/>
                <a:sym typeface="Roboto"/>
              </a:rPr>
              <a:t>Mantener</a:t>
            </a:r>
            <a:r>
              <a:rPr lang="en-US" sz="1200">
                <a:solidFill>
                  <a:srgbClr val="FFFFFF"/>
                </a:solidFill>
                <a:latin typeface="Roboto"/>
                <a:ea typeface="Roboto"/>
                <a:cs typeface="Roboto"/>
                <a:sym typeface="Roboto"/>
              </a:rPr>
              <a:t> uno </a:t>
            </a:r>
            <a:r>
              <a:rPr lang="en-US" sz="1200" err="1">
                <a:solidFill>
                  <a:srgbClr val="FFFFFF"/>
                </a:solidFill>
                <a:latin typeface="Roboto"/>
                <a:ea typeface="Roboto"/>
                <a:cs typeface="Roboto"/>
                <a:sym typeface="Roboto"/>
              </a:rPr>
              <a:t>saludable</a:t>
            </a:r>
            <a:r>
              <a:rPr lang="en-US" sz="1200">
                <a:solidFill>
                  <a:srgbClr val="FFFFFF"/>
                </a:solidFill>
                <a:latin typeface="Roboto"/>
                <a:ea typeface="Roboto"/>
                <a:cs typeface="Roboto"/>
                <a:sym typeface="Roboto"/>
              </a:rPr>
              <a:t> y </a:t>
            </a:r>
            <a:r>
              <a:rPr lang="en-US" sz="1200" err="1">
                <a:solidFill>
                  <a:srgbClr val="FFFFFF"/>
                </a:solidFill>
                <a:latin typeface="Roboto"/>
                <a:ea typeface="Roboto"/>
                <a:cs typeface="Roboto"/>
                <a:sym typeface="Roboto"/>
              </a:rPr>
              <a:t>balanceado</a:t>
            </a:r>
            <a:r>
              <a:rPr lang="en-US" sz="1200">
                <a:solidFill>
                  <a:srgbClr val="FFFFFF"/>
                </a:solidFill>
                <a:latin typeface="Roboto"/>
                <a:ea typeface="Roboto"/>
                <a:cs typeface="Roboto"/>
                <a:sym typeface="Roboto"/>
              </a:rPr>
              <a:t>.</a:t>
            </a:r>
            <a:endParaRPr sz="1200">
              <a:solidFill>
                <a:srgbClr val="FFFFFF"/>
              </a:solidFill>
              <a:latin typeface="Roboto"/>
              <a:ea typeface="Roboto"/>
              <a:cs typeface="Roboto"/>
              <a:sym typeface="Roboto"/>
            </a:endParaRPr>
          </a:p>
        </p:txBody>
      </p:sp>
      <p:sp>
        <p:nvSpPr>
          <p:cNvPr id="6842" name="Google Shape;6842;p43"/>
          <p:cNvSpPr txBox="1"/>
          <p:nvPr/>
        </p:nvSpPr>
        <p:spPr>
          <a:xfrm>
            <a:off x="6496214" y="1527024"/>
            <a:ext cx="1681500" cy="2607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500">
                <a:solidFill>
                  <a:srgbClr val="FFFFFF"/>
                </a:solidFill>
                <a:latin typeface="Fira Sans Medium"/>
                <a:ea typeface="Fira Sans Medium"/>
                <a:cs typeface="Fira Sans Medium"/>
                <a:sym typeface="Fira Sans Medium"/>
              </a:rPr>
              <a:t>Cigarillo</a:t>
            </a:r>
            <a:endParaRPr sz="1500">
              <a:solidFill>
                <a:srgbClr val="FFFFFF"/>
              </a:solidFill>
              <a:latin typeface="Fira Sans Medium"/>
              <a:ea typeface="Fira Sans Medium"/>
              <a:cs typeface="Fira Sans Medium"/>
              <a:sym typeface="Fira Sans Medium"/>
            </a:endParaRPr>
          </a:p>
        </p:txBody>
      </p:sp>
      <p:sp>
        <p:nvSpPr>
          <p:cNvPr id="6843" name="Google Shape;6843;p43"/>
          <p:cNvSpPr txBox="1"/>
          <p:nvPr/>
        </p:nvSpPr>
        <p:spPr>
          <a:xfrm>
            <a:off x="6510811" y="1794444"/>
            <a:ext cx="2040423" cy="3552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1200">
                <a:solidFill>
                  <a:srgbClr val="FFFFFF"/>
                </a:solidFill>
                <a:latin typeface="Roboto"/>
                <a:ea typeface="Roboto"/>
                <a:cs typeface="Roboto"/>
                <a:sym typeface="Roboto"/>
              </a:rPr>
              <a:t>No consumir cigarillos.</a:t>
            </a:r>
            <a:endParaRPr sz="1200">
              <a:solidFill>
                <a:srgbClr val="FFFFFF"/>
              </a:solidFill>
              <a:latin typeface="Roboto"/>
              <a:ea typeface="Roboto"/>
              <a:cs typeface="Roboto"/>
              <a:sym typeface="Roboto"/>
            </a:endParaRPr>
          </a:p>
        </p:txBody>
      </p:sp>
      <p:sp>
        <p:nvSpPr>
          <p:cNvPr id="6844" name="Google Shape;6844;p43"/>
          <p:cNvSpPr txBox="1"/>
          <p:nvPr/>
        </p:nvSpPr>
        <p:spPr>
          <a:xfrm>
            <a:off x="783897" y="1572514"/>
            <a:ext cx="1927009" cy="26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500">
                <a:solidFill>
                  <a:srgbClr val="FFFFFF"/>
                </a:solidFill>
                <a:latin typeface="Fira Sans Medium"/>
                <a:ea typeface="Fira Sans Medium"/>
                <a:cs typeface="Fira Sans Medium"/>
                <a:sym typeface="Fira Sans Medium"/>
              </a:rPr>
              <a:t>Presión arterial </a:t>
            </a:r>
            <a:endParaRPr sz="1500">
              <a:solidFill>
                <a:srgbClr val="FFFFFF"/>
              </a:solidFill>
              <a:latin typeface="Fira Sans Medium"/>
              <a:ea typeface="Fira Sans Medium"/>
              <a:cs typeface="Fira Sans Medium"/>
              <a:sym typeface="Fira Sans Medium"/>
            </a:endParaRPr>
          </a:p>
        </p:txBody>
      </p:sp>
      <p:sp>
        <p:nvSpPr>
          <p:cNvPr id="6845" name="Google Shape;6845;p43"/>
          <p:cNvSpPr txBox="1"/>
          <p:nvPr/>
        </p:nvSpPr>
        <p:spPr>
          <a:xfrm>
            <a:off x="758310" y="1877444"/>
            <a:ext cx="2224619"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FFFFFF"/>
                </a:solidFill>
                <a:latin typeface="Roboto"/>
                <a:ea typeface="Roboto"/>
                <a:cs typeface="Roboto"/>
                <a:sym typeface="Roboto"/>
              </a:rPr>
              <a:t>Mantener una presión alterial menor a 120/80 mmHG.</a:t>
            </a:r>
            <a:endParaRPr sz="1200">
              <a:solidFill>
                <a:srgbClr val="FFFFFF"/>
              </a:solidFill>
              <a:latin typeface="Roboto"/>
              <a:ea typeface="Roboto"/>
              <a:cs typeface="Roboto"/>
              <a:sym typeface="Roboto"/>
            </a:endParaRPr>
          </a:p>
        </p:txBody>
      </p:sp>
    </p:spTree>
    <p:extLst>
      <p:ext uri="{BB962C8B-B14F-4D97-AF65-F5344CB8AC3E}">
        <p14:creationId xmlns:p14="http://schemas.microsoft.com/office/powerpoint/2010/main" val="25372436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0FE8DEB-F164-C2A5-568C-C2B7947CDA42}"/>
              </a:ext>
            </a:extLst>
          </p:cNvPr>
          <p:cNvSpPr>
            <a:spLocks noGrp="1"/>
          </p:cNvSpPr>
          <p:nvPr>
            <p:ph type="body" idx="1"/>
          </p:nvPr>
        </p:nvSpPr>
        <p:spPr>
          <a:xfrm flipH="1">
            <a:off x="1044667" y="1066761"/>
            <a:ext cx="5704057" cy="2881500"/>
          </a:xfrm>
        </p:spPr>
        <p:txBody>
          <a:bodyPr/>
          <a:lstStyle/>
          <a:p>
            <a:r>
              <a:rPr lang="es-PR"/>
              <a:t>La diabetes es la principal causa de:</a:t>
            </a:r>
          </a:p>
          <a:p>
            <a:pPr lvl="1"/>
            <a:r>
              <a:rPr lang="es-PR"/>
              <a:t>perdida de visión</a:t>
            </a:r>
          </a:p>
          <a:p>
            <a:pPr lvl="1"/>
            <a:r>
              <a:rPr lang="es-PR"/>
              <a:t>amputaciones de miembros </a:t>
            </a:r>
          </a:p>
          <a:p>
            <a:pPr lvl="1"/>
            <a:r>
              <a:rPr lang="es-PR"/>
              <a:t>insuficiencia renal.</a:t>
            </a:r>
          </a:p>
          <a:p>
            <a:r>
              <a:rPr lang="es-PR"/>
              <a:t>5% de la población humana tiene diabetes.</a:t>
            </a:r>
          </a:p>
          <a:p>
            <a:r>
              <a:rPr lang="es-PR"/>
              <a:t>Mellitus en latín significa miel, relacionado a que en la edad antigua la diabetes se detectaba por la orina por su dulzura, dándole el nombre completo a diabetes mellitus.</a:t>
            </a:r>
          </a:p>
          <a:p>
            <a:r>
              <a:rPr lang="es-PR"/>
              <a:t>El día mundial de la diabetes se celebra el 14 de noviembre.</a:t>
            </a:r>
          </a:p>
          <a:p>
            <a:r>
              <a:rPr lang="es-PR"/>
              <a:t>Cada segundo dos personas desarrollan diabetes.</a:t>
            </a:r>
          </a:p>
          <a:p>
            <a:endParaRPr lang="es-PR"/>
          </a:p>
        </p:txBody>
      </p:sp>
      <p:sp>
        <p:nvSpPr>
          <p:cNvPr id="3" name="Title 2">
            <a:extLst>
              <a:ext uri="{FF2B5EF4-FFF2-40B4-BE49-F238E27FC236}">
                <a16:creationId xmlns:a16="http://schemas.microsoft.com/office/drawing/2014/main" id="{55647028-E7DB-FF8A-15D4-8FDA72D8502F}"/>
              </a:ext>
            </a:extLst>
          </p:cNvPr>
          <p:cNvSpPr>
            <a:spLocks noGrp="1"/>
          </p:cNvSpPr>
          <p:nvPr>
            <p:ph type="title"/>
          </p:nvPr>
        </p:nvSpPr>
        <p:spPr/>
        <p:txBody>
          <a:bodyPr/>
          <a:lstStyle/>
          <a:p>
            <a:r>
              <a:rPr lang="en-US" err="1"/>
              <a:t>Datos</a:t>
            </a:r>
            <a:r>
              <a:rPr lang="en-US"/>
              <a:t> curiosos</a:t>
            </a:r>
            <a:endParaRPr lang="es-PR"/>
          </a:p>
        </p:txBody>
      </p:sp>
      <p:grpSp>
        <p:nvGrpSpPr>
          <p:cNvPr id="4" name="Google Shape;5343;p120">
            <a:extLst>
              <a:ext uri="{FF2B5EF4-FFF2-40B4-BE49-F238E27FC236}">
                <a16:creationId xmlns:a16="http://schemas.microsoft.com/office/drawing/2014/main" id="{9BA891F8-49E0-C9BA-BA50-39072A009658}"/>
              </a:ext>
            </a:extLst>
          </p:cNvPr>
          <p:cNvGrpSpPr/>
          <p:nvPr/>
        </p:nvGrpSpPr>
        <p:grpSpPr>
          <a:xfrm>
            <a:off x="6630986" y="1412237"/>
            <a:ext cx="1342589" cy="3868636"/>
            <a:chOff x="8467425" y="1855238"/>
            <a:chExt cx="761450" cy="2193975"/>
          </a:xfrm>
        </p:grpSpPr>
        <p:sp>
          <p:nvSpPr>
            <p:cNvPr id="5" name="Google Shape;5344;p120">
              <a:extLst>
                <a:ext uri="{FF2B5EF4-FFF2-40B4-BE49-F238E27FC236}">
                  <a16:creationId xmlns:a16="http://schemas.microsoft.com/office/drawing/2014/main" id="{C944C171-E6E1-38FD-673A-5F015782ADCD}"/>
                </a:ext>
              </a:extLst>
            </p:cNvPr>
            <p:cNvSpPr/>
            <p:nvPr/>
          </p:nvSpPr>
          <p:spPr>
            <a:xfrm>
              <a:off x="8467425" y="1855238"/>
              <a:ext cx="695575" cy="596150"/>
            </a:xfrm>
            <a:custGeom>
              <a:avLst/>
              <a:gdLst/>
              <a:ahLst/>
              <a:cxnLst/>
              <a:rect l="l" t="t" r="r" b="b"/>
              <a:pathLst>
                <a:path w="27823" h="23846" extrusionOk="0">
                  <a:moveTo>
                    <a:pt x="21932" y="0"/>
                  </a:moveTo>
                  <a:cubicBezTo>
                    <a:pt x="19068" y="0"/>
                    <a:pt x="15819" y="1523"/>
                    <a:pt x="13879" y="3831"/>
                  </a:cubicBezTo>
                  <a:cubicBezTo>
                    <a:pt x="11915" y="1600"/>
                    <a:pt x="8716" y="154"/>
                    <a:pt x="5887" y="154"/>
                  </a:cubicBezTo>
                  <a:cubicBezTo>
                    <a:pt x="2710" y="154"/>
                    <a:pt x="1" y="1979"/>
                    <a:pt x="36" y="6567"/>
                  </a:cubicBezTo>
                  <a:cubicBezTo>
                    <a:pt x="136" y="15240"/>
                    <a:pt x="14079" y="23846"/>
                    <a:pt x="14079" y="23846"/>
                  </a:cubicBezTo>
                  <a:cubicBezTo>
                    <a:pt x="14079" y="23846"/>
                    <a:pt x="27822" y="14939"/>
                    <a:pt x="27722" y="6267"/>
                  </a:cubicBezTo>
                  <a:cubicBezTo>
                    <a:pt x="27670" y="1779"/>
                    <a:pt x="25026" y="0"/>
                    <a:pt x="219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345;p120">
              <a:extLst>
                <a:ext uri="{FF2B5EF4-FFF2-40B4-BE49-F238E27FC236}">
                  <a16:creationId xmlns:a16="http://schemas.microsoft.com/office/drawing/2014/main" id="{5EA039D8-05CA-140A-AC41-C61ABF211874}"/>
                </a:ext>
              </a:extLst>
            </p:cNvPr>
            <p:cNvSpPr/>
            <p:nvPr/>
          </p:nvSpPr>
          <p:spPr>
            <a:xfrm>
              <a:off x="8570000" y="1940563"/>
              <a:ext cx="490425" cy="419925"/>
            </a:xfrm>
            <a:custGeom>
              <a:avLst/>
              <a:gdLst/>
              <a:ahLst/>
              <a:cxnLst/>
              <a:rect l="l" t="t" r="r" b="b"/>
              <a:pathLst>
                <a:path w="19617" h="16797" extrusionOk="0">
                  <a:moveTo>
                    <a:pt x="15481" y="1"/>
                  </a:moveTo>
                  <a:cubicBezTo>
                    <a:pt x="13458" y="1"/>
                    <a:pt x="11157" y="1082"/>
                    <a:pt x="9776" y="2720"/>
                  </a:cubicBezTo>
                  <a:cubicBezTo>
                    <a:pt x="8408" y="1148"/>
                    <a:pt x="6152" y="132"/>
                    <a:pt x="4155" y="132"/>
                  </a:cubicBezTo>
                  <a:cubicBezTo>
                    <a:pt x="1914" y="132"/>
                    <a:pt x="0" y="1411"/>
                    <a:pt x="36" y="4621"/>
                  </a:cubicBezTo>
                  <a:cubicBezTo>
                    <a:pt x="102" y="10726"/>
                    <a:pt x="9943" y="16797"/>
                    <a:pt x="9943" y="16797"/>
                  </a:cubicBezTo>
                  <a:cubicBezTo>
                    <a:pt x="9943" y="16797"/>
                    <a:pt x="19616" y="10559"/>
                    <a:pt x="19550" y="4421"/>
                  </a:cubicBezTo>
                  <a:cubicBezTo>
                    <a:pt x="19515" y="1256"/>
                    <a:pt x="17659" y="1"/>
                    <a:pt x="154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346;p120">
              <a:extLst>
                <a:ext uri="{FF2B5EF4-FFF2-40B4-BE49-F238E27FC236}">
                  <a16:creationId xmlns:a16="http://schemas.microsoft.com/office/drawing/2014/main" id="{129790A7-F2B4-A5CE-F275-974441D57F7E}"/>
                </a:ext>
              </a:extLst>
            </p:cNvPr>
            <p:cNvSpPr/>
            <p:nvPr/>
          </p:nvSpPr>
          <p:spPr>
            <a:xfrm>
              <a:off x="8677625" y="2071088"/>
              <a:ext cx="551250" cy="1978125"/>
            </a:xfrm>
            <a:custGeom>
              <a:avLst/>
              <a:gdLst/>
              <a:ahLst/>
              <a:cxnLst/>
              <a:rect l="l" t="t" r="r" b="b"/>
              <a:pathLst>
                <a:path w="22050" h="79125" extrusionOk="0">
                  <a:moveTo>
                    <a:pt x="5771" y="1"/>
                  </a:moveTo>
                  <a:cubicBezTo>
                    <a:pt x="4804" y="1"/>
                    <a:pt x="4003" y="735"/>
                    <a:pt x="3937" y="1669"/>
                  </a:cubicBezTo>
                  <a:cubicBezTo>
                    <a:pt x="3436" y="6405"/>
                    <a:pt x="2102" y="20015"/>
                    <a:pt x="1768" y="24919"/>
                  </a:cubicBezTo>
                  <a:cubicBezTo>
                    <a:pt x="1368" y="30923"/>
                    <a:pt x="0" y="79124"/>
                    <a:pt x="0" y="79124"/>
                  </a:cubicBezTo>
                  <a:lnTo>
                    <a:pt x="16212" y="78857"/>
                  </a:lnTo>
                  <a:lnTo>
                    <a:pt x="14444" y="37461"/>
                  </a:lnTo>
                  <a:cubicBezTo>
                    <a:pt x="16345" y="36494"/>
                    <a:pt x="18247" y="33225"/>
                    <a:pt x="19214" y="26286"/>
                  </a:cubicBezTo>
                  <a:cubicBezTo>
                    <a:pt x="22050" y="19482"/>
                    <a:pt x="19348" y="16213"/>
                    <a:pt x="17413" y="16213"/>
                  </a:cubicBezTo>
                  <a:cubicBezTo>
                    <a:pt x="16507" y="14446"/>
                    <a:pt x="15586" y="13756"/>
                    <a:pt x="14492" y="13756"/>
                  </a:cubicBezTo>
                  <a:cubicBezTo>
                    <a:pt x="13975" y="13756"/>
                    <a:pt x="13420" y="13910"/>
                    <a:pt x="12810" y="14178"/>
                  </a:cubicBezTo>
                  <a:cubicBezTo>
                    <a:pt x="11769" y="13183"/>
                    <a:pt x="10828" y="12858"/>
                    <a:pt x="10043" y="12858"/>
                  </a:cubicBezTo>
                  <a:cubicBezTo>
                    <a:pt x="8564" y="12858"/>
                    <a:pt x="7639" y="14011"/>
                    <a:pt x="7639" y="14011"/>
                  </a:cubicBezTo>
                  <a:lnTo>
                    <a:pt x="7639" y="1836"/>
                  </a:lnTo>
                  <a:cubicBezTo>
                    <a:pt x="7639" y="835"/>
                    <a:pt x="6805" y="1"/>
                    <a:pt x="58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347;p120">
              <a:extLst>
                <a:ext uri="{FF2B5EF4-FFF2-40B4-BE49-F238E27FC236}">
                  <a16:creationId xmlns:a16="http://schemas.microsoft.com/office/drawing/2014/main" id="{38BAEA6F-49BA-EDFD-0C34-ECE123137F32}"/>
                </a:ext>
              </a:extLst>
            </p:cNvPr>
            <p:cNvSpPr/>
            <p:nvPr/>
          </p:nvSpPr>
          <p:spPr>
            <a:xfrm>
              <a:off x="8868600" y="2422188"/>
              <a:ext cx="3350" cy="155125"/>
            </a:xfrm>
            <a:custGeom>
              <a:avLst/>
              <a:gdLst/>
              <a:ahLst/>
              <a:cxnLst/>
              <a:rect l="l" t="t" r="r" b="b"/>
              <a:pathLst>
                <a:path w="134" h="6205" fill="none" extrusionOk="0">
                  <a:moveTo>
                    <a:pt x="0" y="0"/>
                  </a:moveTo>
                  <a:lnTo>
                    <a:pt x="134" y="6205"/>
                  </a:lnTo>
                </a:path>
              </a:pathLst>
            </a:custGeom>
            <a:noFill/>
            <a:ln w="28575"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348;p120">
              <a:extLst>
                <a:ext uri="{FF2B5EF4-FFF2-40B4-BE49-F238E27FC236}">
                  <a16:creationId xmlns:a16="http://schemas.microsoft.com/office/drawing/2014/main" id="{687B1DDE-7F36-B91A-B7D1-8275BFF8A740}"/>
                </a:ext>
              </a:extLst>
            </p:cNvPr>
            <p:cNvSpPr/>
            <p:nvPr/>
          </p:nvSpPr>
          <p:spPr>
            <a:xfrm>
              <a:off x="8997850" y="2425513"/>
              <a:ext cx="31725" cy="138475"/>
            </a:xfrm>
            <a:custGeom>
              <a:avLst/>
              <a:gdLst/>
              <a:ahLst/>
              <a:cxnLst/>
              <a:rect l="l" t="t" r="r" b="b"/>
              <a:pathLst>
                <a:path w="1269" h="5539" fill="none" extrusionOk="0">
                  <a:moveTo>
                    <a:pt x="1" y="1"/>
                  </a:moveTo>
                  <a:cubicBezTo>
                    <a:pt x="1" y="1"/>
                    <a:pt x="1268" y="3170"/>
                    <a:pt x="67" y="5538"/>
                  </a:cubicBezTo>
                </a:path>
              </a:pathLst>
            </a:custGeom>
            <a:noFill/>
            <a:ln w="28575"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349;p120">
              <a:extLst>
                <a:ext uri="{FF2B5EF4-FFF2-40B4-BE49-F238E27FC236}">
                  <a16:creationId xmlns:a16="http://schemas.microsoft.com/office/drawing/2014/main" id="{BFB96E9F-D564-B2E2-94EC-23DDEA3F0DFC}"/>
                </a:ext>
              </a:extLst>
            </p:cNvPr>
            <p:cNvSpPr/>
            <p:nvPr/>
          </p:nvSpPr>
          <p:spPr>
            <a:xfrm>
              <a:off x="9077075" y="2476388"/>
              <a:ext cx="59225" cy="165975"/>
            </a:xfrm>
            <a:custGeom>
              <a:avLst/>
              <a:gdLst/>
              <a:ahLst/>
              <a:cxnLst/>
              <a:rect l="l" t="t" r="r" b="b"/>
              <a:pathLst>
                <a:path w="2369" h="6639" fill="none" extrusionOk="0">
                  <a:moveTo>
                    <a:pt x="1468" y="1"/>
                  </a:moveTo>
                  <a:cubicBezTo>
                    <a:pt x="1468" y="1"/>
                    <a:pt x="2369" y="5271"/>
                    <a:pt x="1" y="6639"/>
                  </a:cubicBezTo>
                </a:path>
              </a:pathLst>
            </a:custGeom>
            <a:noFill/>
            <a:ln w="28575"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350;p120">
              <a:extLst>
                <a:ext uri="{FF2B5EF4-FFF2-40B4-BE49-F238E27FC236}">
                  <a16:creationId xmlns:a16="http://schemas.microsoft.com/office/drawing/2014/main" id="{8C031039-CF4A-E9B5-3DA7-6A4A62FB4446}"/>
                </a:ext>
              </a:extLst>
            </p:cNvPr>
            <p:cNvSpPr/>
            <p:nvPr/>
          </p:nvSpPr>
          <p:spPr>
            <a:xfrm>
              <a:off x="8721825" y="2560613"/>
              <a:ext cx="366125" cy="386125"/>
            </a:xfrm>
            <a:custGeom>
              <a:avLst/>
              <a:gdLst/>
              <a:ahLst/>
              <a:cxnLst/>
              <a:rect l="l" t="t" r="r" b="b"/>
              <a:pathLst>
                <a:path w="14645" h="15445" fill="none" extrusionOk="0">
                  <a:moveTo>
                    <a:pt x="0" y="5338"/>
                  </a:moveTo>
                  <a:cubicBezTo>
                    <a:pt x="0" y="5338"/>
                    <a:pt x="1135" y="2202"/>
                    <a:pt x="3136" y="1335"/>
                  </a:cubicBezTo>
                  <a:cubicBezTo>
                    <a:pt x="4604" y="701"/>
                    <a:pt x="9374" y="267"/>
                    <a:pt x="11909" y="67"/>
                  </a:cubicBezTo>
                  <a:cubicBezTo>
                    <a:pt x="12843" y="1"/>
                    <a:pt x="13777" y="534"/>
                    <a:pt x="14177" y="1402"/>
                  </a:cubicBezTo>
                  <a:lnTo>
                    <a:pt x="14177" y="1435"/>
                  </a:lnTo>
                  <a:cubicBezTo>
                    <a:pt x="14644" y="2502"/>
                    <a:pt x="14277" y="3737"/>
                    <a:pt x="13310" y="4370"/>
                  </a:cubicBezTo>
                  <a:lnTo>
                    <a:pt x="9674" y="6639"/>
                  </a:lnTo>
                  <a:cubicBezTo>
                    <a:pt x="9674" y="6639"/>
                    <a:pt x="12209" y="15178"/>
                    <a:pt x="2769" y="15445"/>
                  </a:cubicBezTo>
                </a:path>
              </a:pathLst>
            </a:custGeom>
            <a:noFill/>
            <a:ln w="28575"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351;p120">
              <a:extLst>
                <a:ext uri="{FF2B5EF4-FFF2-40B4-BE49-F238E27FC236}">
                  <a16:creationId xmlns:a16="http://schemas.microsoft.com/office/drawing/2014/main" id="{97795CB1-662E-D543-4C1F-DF5C65EDBE6C}"/>
                </a:ext>
              </a:extLst>
            </p:cNvPr>
            <p:cNvSpPr/>
            <p:nvPr/>
          </p:nvSpPr>
          <p:spPr>
            <a:xfrm>
              <a:off x="9047050" y="2674038"/>
              <a:ext cx="110950" cy="105100"/>
            </a:xfrm>
            <a:custGeom>
              <a:avLst/>
              <a:gdLst/>
              <a:ahLst/>
              <a:cxnLst/>
              <a:rect l="l" t="t" r="r" b="b"/>
              <a:pathLst>
                <a:path w="4438" h="4204" fill="none" extrusionOk="0">
                  <a:moveTo>
                    <a:pt x="1" y="0"/>
                  </a:moveTo>
                  <a:cubicBezTo>
                    <a:pt x="1" y="0"/>
                    <a:pt x="268" y="4203"/>
                    <a:pt x="4437" y="2168"/>
                  </a:cubicBezTo>
                </a:path>
              </a:pathLst>
            </a:custGeom>
            <a:noFill/>
            <a:ln w="28575"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352;p120">
              <a:extLst>
                <a:ext uri="{FF2B5EF4-FFF2-40B4-BE49-F238E27FC236}">
                  <a16:creationId xmlns:a16="http://schemas.microsoft.com/office/drawing/2014/main" id="{4A8FCA18-E57F-A911-4209-9E1D76CE8BCE}"/>
                </a:ext>
              </a:extLst>
            </p:cNvPr>
            <p:cNvSpPr/>
            <p:nvPr/>
          </p:nvSpPr>
          <p:spPr>
            <a:xfrm>
              <a:off x="8886950" y="3014263"/>
              <a:ext cx="56725" cy="245200"/>
            </a:xfrm>
            <a:custGeom>
              <a:avLst/>
              <a:gdLst/>
              <a:ahLst/>
              <a:cxnLst/>
              <a:rect l="l" t="t" r="r" b="b"/>
              <a:pathLst>
                <a:path w="2269" h="9808" fill="none" extrusionOk="0">
                  <a:moveTo>
                    <a:pt x="2268" y="1"/>
                  </a:moveTo>
                  <a:cubicBezTo>
                    <a:pt x="2268" y="1"/>
                    <a:pt x="1268" y="1602"/>
                    <a:pt x="0" y="1836"/>
                  </a:cubicBezTo>
                  <a:lnTo>
                    <a:pt x="634" y="9808"/>
                  </a:lnTo>
                </a:path>
              </a:pathLst>
            </a:custGeom>
            <a:noFill/>
            <a:ln w="28575"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353;p120">
              <a:extLst>
                <a:ext uri="{FF2B5EF4-FFF2-40B4-BE49-F238E27FC236}">
                  <a16:creationId xmlns:a16="http://schemas.microsoft.com/office/drawing/2014/main" id="{EC356478-8275-0061-1669-24B37B7C46A5}"/>
                </a:ext>
              </a:extLst>
            </p:cNvPr>
            <p:cNvSpPr/>
            <p:nvPr/>
          </p:nvSpPr>
          <p:spPr>
            <a:xfrm>
              <a:off x="8819400" y="2136138"/>
              <a:ext cx="43375" cy="43400"/>
            </a:xfrm>
            <a:custGeom>
              <a:avLst/>
              <a:gdLst/>
              <a:ahLst/>
              <a:cxnLst/>
              <a:rect l="l" t="t" r="r" b="b"/>
              <a:pathLst>
                <a:path w="1735" h="1736" extrusionOk="0">
                  <a:moveTo>
                    <a:pt x="867" y="1"/>
                  </a:moveTo>
                  <a:cubicBezTo>
                    <a:pt x="400" y="1"/>
                    <a:pt x="0" y="368"/>
                    <a:pt x="0" y="868"/>
                  </a:cubicBezTo>
                  <a:cubicBezTo>
                    <a:pt x="0" y="1335"/>
                    <a:pt x="400" y="1735"/>
                    <a:pt x="867" y="1735"/>
                  </a:cubicBezTo>
                  <a:cubicBezTo>
                    <a:pt x="1334" y="1735"/>
                    <a:pt x="1735" y="1335"/>
                    <a:pt x="1735" y="868"/>
                  </a:cubicBezTo>
                  <a:cubicBezTo>
                    <a:pt x="1735" y="368"/>
                    <a:pt x="1334" y="1"/>
                    <a:pt x="8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086632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0FE8DEB-F164-C2A5-568C-C2B7947CDA42}"/>
              </a:ext>
            </a:extLst>
          </p:cNvPr>
          <p:cNvSpPr>
            <a:spLocks noGrp="1"/>
          </p:cNvSpPr>
          <p:nvPr>
            <p:ph type="body" idx="1"/>
          </p:nvPr>
        </p:nvSpPr>
        <p:spPr>
          <a:xfrm flipH="1">
            <a:off x="1044667" y="1066761"/>
            <a:ext cx="5704057" cy="2881500"/>
          </a:xfrm>
        </p:spPr>
        <p:txBody>
          <a:bodyPr/>
          <a:lstStyle/>
          <a:p>
            <a:r>
              <a:rPr lang="es-PR"/>
              <a:t>Si nadie en la familia tiene diabetes, nunca tendré diabetes. </a:t>
            </a:r>
          </a:p>
          <a:p>
            <a:r>
              <a:rPr lang="es-PR"/>
              <a:t>Consumir mucha azúcar causa diabetes.</a:t>
            </a:r>
          </a:p>
          <a:p>
            <a:r>
              <a:rPr lang="es-PR"/>
              <a:t>Si tengo diabetes nunca más puedo consumir dulces.</a:t>
            </a:r>
          </a:p>
          <a:p>
            <a:r>
              <a:rPr lang="es-PR"/>
              <a:t>No estoy mejorando si utilizo insulina.</a:t>
            </a:r>
          </a:p>
          <a:p>
            <a:r>
              <a:rPr lang="es-PR"/>
              <a:t>Puedo dejar de tomar medicamentos para la diabetes si mi el azúcar está controlada.</a:t>
            </a:r>
          </a:p>
          <a:p>
            <a:endParaRPr lang="es-PR"/>
          </a:p>
        </p:txBody>
      </p:sp>
      <p:sp>
        <p:nvSpPr>
          <p:cNvPr id="3" name="Title 2">
            <a:extLst>
              <a:ext uri="{FF2B5EF4-FFF2-40B4-BE49-F238E27FC236}">
                <a16:creationId xmlns:a16="http://schemas.microsoft.com/office/drawing/2014/main" id="{55647028-E7DB-FF8A-15D4-8FDA72D8502F}"/>
              </a:ext>
            </a:extLst>
          </p:cNvPr>
          <p:cNvSpPr>
            <a:spLocks noGrp="1"/>
          </p:cNvSpPr>
          <p:nvPr>
            <p:ph type="title"/>
          </p:nvPr>
        </p:nvSpPr>
        <p:spPr/>
        <p:txBody>
          <a:bodyPr/>
          <a:lstStyle/>
          <a:p>
            <a:r>
              <a:rPr lang="en-US" err="1"/>
              <a:t>Mitos</a:t>
            </a:r>
            <a:r>
              <a:rPr lang="en-US"/>
              <a:t> de la diabetes</a:t>
            </a:r>
            <a:endParaRPr lang="es-PR"/>
          </a:p>
        </p:txBody>
      </p:sp>
      <p:grpSp>
        <p:nvGrpSpPr>
          <p:cNvPr id="15" name="Google Shape;1376;p69">
            <a:extLst>
              <a:ext uri="{FF2B5EF4-FFF2-40B4-BE49-F238E27FC236}">
                <a16:creationId xmlns:a16="http://schemas.microsoft.com/office/drawing/2014/main" id="{437D817B-E150-716A-DA7E-70E3AB9F72E7}"/>
              </a:ext>
            </a:extLst>
          </p:cNvPr>
          <p:cNvGrpSpPr/>
          <p:nvPr/>
        </p:nvGrpSpPr>
        <p:grpSpPr>
          <a:xfrm>
            <a:off x="6646030" y="2171376"/>
            <a:ext cx="2443379" cy="2972124"/>
            <a:chOff x="5693541" y="1488649"/>
            <a:chExt cx="2872031" cy="3579278"/>
          </a:xfrm>
        </p:grpSpPr>
        <p:grpSp>
          <p:nvGrpSpPr>
            <p:cNvPr id="16" name="Google Shape;1377;p69">
              <a:extLst>
                <a:ext uri="{FF2B5EF4-FFF2-40B4-BE49-F238E27FC236}">
                  <a16:creationId xmlns:a16="http://schemas.microsoft.com/office/drawing/2014/main" id="{758342A8-86C6-C872-9239-FC2EFBB6EBC0}"/>
                </a:ext>
              </a:extLst>
            </p:cNvPr>
            <p:cNvGrpSpPr/>
            <p:nvPr/>
          </p:nvGrpSpPr>
          <p:grpSpPr>
            <a:xfrm>
              <a:off x="5693541" y="1488649"/>
              <a:ext cx="2872031" cy="3579278"/>
              <a:chOff x="5693541" y="1488649"/>
              <a:chExt cx="2872031" cy="3579278"/>
            </a:xfrm>
          </p:grpSpPr>
          <p:grpSp>
            <p:nvGrpSpPr>
              <p:cNvPr id="18" name="Google Shape;1378;p69">
                <a:extLst>
                  <a:ext uri="{FF2B5EF4-FFF2-40B4-BE49-F238E27FC236}">
                    <a16:creationId xmlns:a16="http://schemas.microsoft.com/office/drawing/2014/main" id="{F84F6C9F-D9EE-F9ED-0B79-B284EB6F1CF8}"/>
                  </a:ext>
                </a:extLst>
              </p:cNvPr>
              <p:cNvGrpSpPr/>
              <p:nvPr/>
            </p:nvGrpSpPr>
            <p:grpSpPr>
              <a:xfrm>
                <a:off x="5693541" y="1488649"/>
                <a:ext cx="2872031" cy="3266442"/>
                <a:chOff x="4399150" y="956000"/>
                <a:chExt cx="1458550" cy="1658850"/>
              </a:xfrm>
            </p:grpSpPr>
            <p:sp>
              <p:nvSpPr>
                <p:cNvPr id="20" name="Google Shape;1379;p69">
                  <a:extLst>
                    <a:ext uri="{FF2B5EF4-FFF2-40B4-BE49-F238E27FC236}">
                      <a16:creationId xmlns:a16="http://schemas.microsoft.com/office/drawing/2014/main" id="{5F6E07CB-F3D8-2B90-7791-2423C7DFD82C}"/>
                    </a:ext>
                  </a:extLst>
                </p:cNvPr>
                <p:cNvSpPr/>
                <p:nvPr/>
              </p:nvSpPr>
              <p:spPr>
                <a:xfrm>
                  <a:off x="4683525" y="956000"/>
                  <a:ext cx="1000725" cy="1141375"/>
                </a:xfrm>
                <a:custGeom>
                  <a:avLst/>
                  <a:gdLst/>
                  <a:ahLst/>
                  <a:cxnLst/>
                  <a:rect l="l" t="t" r="r" b="b"/>
                  <a:pathLst>
                    <a:path w="40029" h="45655" extrusionOk="0">
                      <a:moveTo>
                        <a:pt x="19389" y="1"/>
                      </a:moveTo>
                      <a:cubicBezTo>
                        <a:pt x="12674" y="1"/>
                        <a:pt x="7706" y="4309"/>
                        <a:pt x="7706" y="4309"/>
                      </a:cubicBezTo>
                      <a:cubicBezTo>
                        <a:pt x="7706" y="4309"/>
                        <a:pt x="2835" y="4309"/>
                        <a:pt x="1334" y="11114"/>
                      </a:cubicBezTo>
                      <a:cubicBezTo>
                        <a:pt x="0" y="17185"/>
                        <a:pt x="6538" y="19786"/>
                        <a:pt x="6538" y="19786"/>
                      </a:cubicBezTo>
                      <a:cubicBezTo>
                        <a:pt x="6538" y="19786"/>
                        <a:pt x="9073" y="28126"/>
                        <a:pt x="5971" y="31328"/>
                      </a:cubicBezTo>
                      <a:cubicBezTo>
                        <a:pt x="2835" y="34530"/>
                        <a:pt x="2202" y="38667"/>
                        <a:pt x="5004" y="41802"/>
                      </a:cubicBezTo>
                      <a:cubicBezTo>
                        <a:pt x="6621" y="43612"/>
                        <a:pt x="16304" y="45655"/>
                        <a:pt x="24698" y="45655"/>
                      </a:cubicBezTo>
                      <a:cubicBezTo>
                        <a:pt x="30849" y="45655"/>
                        <a:pt x="36307" y="44558"/>
                        <a:pt x="37393" y="41469"/>
                      </a:cubicBezTo>
                      <a:cubicBezTo>
                        <a:pt x="40029" y="34130"/>
                        <a:pt x="33824" y="31628"/>
                        <a:pt x="34591" y="24023"/>
                      </a:cubicBezTo>
                      <a:cubicBezTo>
                        <a:pt x="35492" y="15650"/>
                        <a:pt x="34725" y="6010"/>
                        <a:pt x="26919" y="1940"/>
                      </a:cubicBezTo>
                      <a:cubicBezTo>
                        <a:pt x="24288" y="525"/>
                        <a:pt x="21732" y="1"/>
                        <a:pt x="193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80;p69">
                  <a:extLst>
                    <a:ext uri="{FF2B5EF4-FFF2-40B4-BE49-F238E27FC236}">
                      <a16:creationId xmlns:a16="http://schemas.microsoft.com/office/drawing/2014/main" id="{8B623460-AA1D-9B9B-9A50-49BCC8ADF2C2}"/>
                    </a:ext>
                  </a:extLst>
                </p:cNvPr>
                <p:cNvSpPr/>
                <p:nvPr/>
              </p:nvSpPr>
              <p:spPr>
                <a:xfrm>
                  <a:off x="4908150" y="1074325"/>
                  <a:ext cx="512450" cy="954325"/>
                </a:xfrm>
                <a:custGeom>
                  <a:avLst/>
                  <a:gdLst/>
                  <a:ahLst/>
                  <a:cxnLst/>
                  <a:rect l="l" t="t" r="r" b="b"/>
                  <a:pathLst>
                    <a:path w="20498" h="38173" extrusionOk="0">
                      <a:moveTo>
                        <a:pt x="208" y="0"/>
                      </a:moveTo>
                      <a:cubicBezTo>
                        <a:pt x="108" y="0"/>
                        <a:pt x="1" y="86"/>
                        <a:pt x="22" y="209"/>
                      </a:cubicBezTo>
                      <a:cubicBezTo>
                        <a:pt x="755" y="3545"/>
                        <a:pt x="2290" y="6514"/>
                        <a:pt x="5425" y="8115"/>
                      </a:cubicBezTo>
                      <a:cubicBezTo>
                        <a:pt x="7227" y="9049"/>
                        <a:pt x="9261" y="9383"/>
                        <a:pt x="11230" y="9916"/>
                      </a:cubicBezTo>
                      <a:cubicBezTo>
                        <a:pt x="13431" y="10550"/>
                        <a:pt x="15399" y="11618"/>
                        <a:pt x="16867" y="13386"/>
                      </a:cubicBezTo>
                      <a:cubicBezTo>
                        <a:pt x="18235" y="15053"/>
                        <a:pt x="18868" y="17188"/>
                        <a:pt x="18735" y="19290"/>
                      </a:cubicBezTo>
                      <a:cubicBezTo>
                        <a:pt x="18568" y="21725"/>
                        <a:pt x="17534" y="23960"/>
                        <a:pt x="16934" y="26295"/>
                      </a:cubicBezTo>
                      <a:cubicBezTo>
                        <a:pt x="15933" y="30631"/>
                        <a:pt x="17734" y="34601"/>
                        <a:pt x="20103" y="38103"/>
                      </a:cubicBezTo>
                      <a:cubicBezTo>
                        <a:pt x="20142" y="38152"/>
                        <a:pt x="20195" y="38172"/>
                        <a:pt x="20248" y="38172"/>
                      </a:cubicBezTo>
                      <a:cubicBezTo>
                        <a:pt x="20375" y="38172"/>
                        <a:pt x="20497" y="38054"/>
                        <a:pt x="20403" y="37936"/>
                      </a:cubicBezTo>
                      <a:cubicBezTo>
                        <a:pt x="19202" y="36135"/>
                        <a:pt x="18068" y="34234"/>
                        <a:pt x="17434" y="32099"/>
                      </a:cubicBezTo>
                      <a:cubicBezTo>
                        <a:pt x="16733" y="29664"/>
                        <a:pt x="17000" y="27295"/>
                        <a:pt x="17701" y="24927"/>
                      </a:cubicBezTo>
                      <a:cubicBezTo>
                        <a:pt x="18335" y="22892"/>
                        <a:pt x="19035" y="20924"/>
                        <a:pt x="19102" y="18789"/>
                      </a:cubicBezTo>
                      <a:cubicBezTo>
                        <a:pt x="19169" y="16921"/>
                        <a:pt x="18501" y="15120"/>
                        <a:pt x="17434" y="13586"/>
                      </a:cubicBezTo>
                      <a:cubicBezTo>
                        <a:pt x="16400" y="12085"/>
                        <a:pt x="14865" y="10917"/>
                        <a:pt x="13198" y="10217"/>
                      </a:cubicBezTo>
                      <a:cubicBezTo>
                        <a:pt x="11330" y="9416"/>
                        <a:pt x="9261" y="9116"/>
                        <a:pt x="7327" y="8515"/>
                      </a:cubicBezTo>
                      <a:cubicBezTo>
                        <a:pt x="5392" y="7915"/>
                        <a:pt x="3724" y="6848"/>
                        <a:pt x="2490" y="5246"/>
                      </a:cubicBezTo>
                      <a:cubicBezTo>
                        <a:pt x="1356" y="3745"/>
                        <a:pt x="755" y="1911"/>
                        <a:pt x="355" y="109"/>
                      </a:cubicBezTo>
                      <a:cubicBezTo>
                        <a:pt x="330" y="33"/>
                        <a:pt x="270" y="0"/>
                        <a:pt x="208" y="0"/>
                      </a:cubicBezTo>
                      <a:close/>
                    </a:path>
                  </a:pathLst>
                </a:custGeom>
                <a:solidFill>
                  <a:srgbClr val="FF8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81;p69">
                  <a:extLst>
                    <a:ext uri="{FF2B5EF4-FFF2-40B4-BE49-F238E27FC236}">
                      <a16:creationId xmlns:a16="http://schemas.microsoft.com/office/drawing/2014/main" id="{23F23174-C1F3-393E-1FBC-E74F23164163}"/>
                    </a:ext>
                  </a:extLst>
                </p:cNvPr>
                <p:cNvSpPr/>
                <p:nvPr/>
              </p:nvSpPr>
              <p:spPr>
                <a:xfrm>
                  <a:off x="4961350" y="1036950"/>
                  <a:ext cx="488575" cy="1029400"/>
                </a:xfrm>
                <a:custGeom>
                  <a:avLst/>
                  <a:gdLst/>
                  <a:ahLst/>
                  <a:cxnLst/>
                  <a:rect l="l" t="t" r="r" b="b"/>
                  <a:pathLst>
                    <a:path w="19543" h="41176" extrusionOk="0">
                      <a:moveTo>
                        <a:pt x="250" y="1"/>
                      </a:moveTo>
                      <a:cubicBezTo>
                        <a:pt x="123" y="1"/>
                        <a:pt x="1" y="119"/>
                        <a:pt x="95" y="237"/>
                      </a:cubicBezTo>
                      <a:cubicBezTo>
                        <a:pt x="2263" y="3272"/>
                        <a:pt x="4865" y="6441"/>
                        <a:pt x="8301" y="8076"/>
                      </a:cubicBezTo>
                      <a:cubicBezTo>
                        <a:pt x="9935" y="8876"/>
                        <a:pt x="11637" y="9577"/>
                        <a:pt x="13204" y="10544"/>
                      </a:cubicBezTo>
                      <a:cubicBezTo>
                        <a:pt x="15072" y="11712"/>
                        <a:pt x="16407" y="13379"/>
                        <a:pt x="17207" y="15448"/>
                      </a:cubicBezTo>
                      <a:cubicBezTo>
                        <a:pt x="18642" y="19350"/>
                        <a:pt x="17908" y="23720"/>
                        <a:pt x="17774" y="27756"/>
                      </a:cubicBezTo>
                      <a:cubicBezTo>
                        <a:pt x="17708" y="29758"/>
                        <a:pt x="17774" y="31759"/>
                        <a:pt x="18241" y="33661"/>
                      </a:cubicBezTo>
                      <a:cubicBezTo>
                        <a:pt x="18542" y="34895"/>
                        <a:pt x="18875" y="36062"/>
                        <a:pt x="18975" y="37297"/>
                      </a:cubicBezTo>
                      <a:cubicBezTo>
                        <a:pt x="19109" y="38564"/>
                        <a:pt x="18975" y="39765"/>
                        <a:pt x="18708" y="40966"/>
                      </a:cubicBezTo>
                      <a:cubicBezTo>
                        <a:pt x="18667" y="41090"/>
                        <a:pt x="18779" y="41175"/>
                        <a:pt x="18886" y="41175"/>
                      </a:cubicBezTo>
                      <a:cubicBezTo>
                        <a:pt x="18952" y="41175"/>
                        <a:pt x="19017" y="41142"/>
                        <a:pt x="19042" y="41066"/>
                      </a:cubicBezTo>
                      <a:cubicBezTo>
                        <a:pt x="19542" y="38931"/>
                        <a:pt x="19409" y="36896"/>
                        <a:pt x="18875" y="34761"/>
                      </a:cubicBezTo>
                      <a:cubicBezTo>
                        <a:pt x="18308" y="32627"/>
                        <a:pt x="18041" y="30592"/>
                        <a:pt x="18075" y="28357"/>
                      </a:cubicBezTo>
                      <a:cubicBezTo>
                        <a:pt x="18141" y="24221"/>
                        <a:pt x="18875" y="19951"/>
                        <a:pt x="17641" y="15915"/>
                      </a:cubicBezTo>
                      <a:cubicBezTo>
                        <a:pt x="17107" y="14113"/>
                        <a:pt x="16140" y="12579"/>
                        <a:pt x="14772" y="11345"/>
                      </a:cubicBezTo>
                      <a:cubicBezTo>
                        <a:pt x="13371" y="10077"/>
                        <a:pt x="11570" y="9243"/>
                        <a:pt x="9869" y="8443"/>
                      </a:cubicBezTo>
                      <a:cubicBezTo>
                        <a:pt x="7934" y="7575"/>
                        <a:pt x="6233" y="6541"/>
                        <a:pt x="4632" y="5107"/>
                      </a:cubicBezTo>
                      <a:cubicBezTo>
                        <a:pt x="3031" y="3673"/>
                        <a:pt x="1630" y="1871"/>
                        <a:pt x="395" y="70"/>
                      </a:cubicBezTo>
                      <a:cubicBezTo>
                        <a:pt x="356" y="21"/>
                        <a:pt x="303" y="1"/>
                        <a:pt x="250" y="1"/>
                      </a:cubicBezTo>
                      <a:close/>
                    </a:path>
                  </a:pathLst>
                </a:custGeom>
                <a:solidFill>
                  <a:srgbClr val="FF8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82;p69">
                  <a:extLst>
                    <a:ext uri="{FF2B5EF4-FFF2-40B4-BE49-F238E27FC236}">
                      <a16:creationId xmlns:a16="http://schemas.microsoft.com/office/drawing/2014/main" id="{5CB51C80-31A2-CB3B-25EE-BBAC3B79272F}"/>
                    </a:ext>
                  </a:extLst>
                </p:cNvPr>
                <p:cNvSpPr/>
                <p:nvPr/>
              </p:nvSpPr>
              <p:spPr>
                <a:xfrm>
                  <a:off x="5036175" y="972575"/>
                  <a:ext cx="528000" cy="1100600"/>
                </a:xfrm>
                <a:custGeom>
                  <a:avLst/>
                  <a:gdLst/>
                  <a:ahLst/>
                  <a:cxnLst/>
                  <a:rect l="l" t="t" r="r" b="b"/>
                  <a:pathLst>
                    <a:path w="21120" h="44024" extrusionOk="0">
                      <a:moveTo>
                        <a:pt x="2147" y="1"/>
                      </a:moveTo>
                      <a:cubicBezTo>
                        <a:pt x="1962" y="1"/>
                        <a:pt x="1924" y="283"/>
                        <a:pt x="2106" y="343"/>
                      </a:cubicBezTo>
                      <a:cubicBezTo>
                        <a:pt x="5541" y="1711"/>
                        <a:pt x="8944" y="3279"/>
                        <a:pt x="11779" y="5680"/>
                      </a:cubicBezTo>
                      <a:cubicBezTo>
                        <a:pt x="14948" y="8349"/>
                        <a:pt x="16616" y="11818"/>
                        <a:pt x="17550" y="15788"/>
                      </a:cubicBezTo>
                      <a:cubicBezTo>
                        <a:pt x="18084" y="18189"/>
                        <a:pt x="18451" y="20658"/>
                        <a:pt x="18918" y="23060"/>
                      </a:cubicBezTo>
                      <a:cubicBezTo>
                        <a:pt x="19385" y="25628"/>
                        <a:pt x="19818" y="28163"/>
                        <a:pt x="20219" y="30698"/>
                      </a:cubicBezTo>
                      <a:cubicBezTo>
                        <a:pt x="20586" y="33233"/>
                        <a:pt x="20886" y="35869"/>
                        <a:pt x="20219" y="38437"/>
                      </a:cubicBezTo>
                      <a:cubicBezTo>
                        <a:pt x="19652" y="40372"/>
                        <a:pt x="18451" y="42040"/>
                        <a:pt x="17083" y="43474"/>
                      </a:cubicBezTo>
                      <a:cubicBezTo>
                        <a:pt x="17917" y="38971"/>
                        <a:pt x="18284" y="34534"/>
                        <a:pt x="18150" y="29964"/>
                      </a:cubicBezTo>
                      <a:cubicBezTo>
                        <a:pt x="18050" y="25695"/>
                        <a:pt x="18050" y="21325"/>
                        <a:pt x="16983" y="17189"/>
                      </a:cubicBezTo>
                      <a:cubicBezTo>
                        <a:pt x="16549" y="15421"/>
                        <a:pt x="15815" y="13753"/>
                        <a:pt x="14581" y="12352"/>
                      </a:cubicBezTo>
                      <a:cubicBezTo>
                        <a:pt x="13314" y="10984"/>
                        <a:pt x="11646" y="10084"/>
                        <a:pt x="10078" y="9150"/>
                      </a:cubicBezTo>
                      <a:cubicBezTo>
                        <a:pt x="6275" y="6881"/>
                        <a:pt x="3273" y="3979"/>
                        <a:pt x="371" y="710"/>
                      </a:cubicBezTo>
                      <a:cubicBezTo>
                        <a:pt x="334" y="673"/>
                        <a:pt x="293" y="657"/>
                        <a:pt x="254" y="657"/>
                      </a:cubicBezTo>
                      <a:cubicBezTo>
                        <a:pt x="118" y="657"/>
                        <a:pt x="1" y="847"/>
                        <a:pt x="104" y="977"/>
                      </a:cubicBezTo>
                      <a:cubicBezTo>
                        <a:pt x="2739" y="3979"/>
                        <a:pt x="5541" y="6815"/>
                        <a:pt x="8977" y="8883"/>
                      </a:cubicBezTo>
                      <a:cubicBezTo>
                        <a:pt x="10545" y="9850"/>
                        <a:pt x="12146" y="10684"/>
                        <a:pt x="13581" y="11885"/>
                      </a:cubicBezTo>
                      <a:cubicBezTo>
                        <a:pt x="15248" y="13319"/>
                        <a:pt x="16082" y="15221"/>
                        <a:pt x="16649" y="17289"/>
                      </a:cubicBezTo>
                      <a:cubicBezTo>
                        <a:pt x="17750" y="21325"/>
                        <a:pt x="17650" y="25795"/>
                        <a:pt x="17817" y="29964"/>
                      </a:cubicBezTo>
                      <a:cubicBezTo>
                        <a:pt x="17917" y="34668"/>
                        <a:pt x="17483" y="39204"/>
                        <a:pt x="16616" y="43808"/>
                      </a:cubicBezTo>
                      <a:cubicBezTo>
                        <a:pt x="16596" y="43928"/>
                        <a:pt x="16708" y="44024"/>
                        <a:pt x="16808" y="44024"/>
                      </a:cubicBezTo>
                      <a:cubicBezTo>
                        <a:pt x="16875" y="44024"/>
                        <a:pt x="16936" y="43981"/>
                        <a:pt x="16950" y="43874"/>
                      </a:cubicBezTo>
                      <a:cubicBezTo>
                        <a:pt x="16965" y="43904"/>
                        <a:pt x="16993" y="43921"/>
                        <a:pt x="17023" y="43921"/>
                      </a:cubicBezTo>
                      <a:cubicBezTo>
                        <a:pt x="17059" y="43921"/>
                        <a:pt x="17098" y="43896"/>
                        <a:pt x="17116" y="43841"/>
                      </a:cubicBezTo>
                      <a:cubicBezTo>
                        <a:pt x="18451" y="42473"/>
                        <a:pt x="19585" y="41006"/>
                        <a:pt x="20252" y="39204"/>
                      </a:cubicBezTo>
                      <a:cubicBezTo>
                        <a:pt x="21119" y="36936"/>
                        <a:pt x="20952" y="34434"/>
                        <a:pt x="20652" y="31999"/>
                      </a:cubicBezTo>
                      <a:cubicBezTo>
                        <a:pt x="20385" y="29297"/>
                        <a:pt x="19885" y="26562"/>
                        <a:pt x="19385" y="23893"/>
                      </a:cubicBezTo>
                      <a:cubicBezTo>
                        <a:pt x="18884" y="21292"/>
                        <a:pt x="18484" y="18623"/>
                        <a:pt x="17917" y="15988"/>
                      </a:cubicBezTo>
                      <a:cubicBezTo>
                        <a:pt x="16983" y="11885"/>
                        <a:pt x="15348" y="8349"/>
                        <a:pt x="12213" y="5547"/>
                      </a:cubicBezTo>
                      <a:cubicBezTo>
                        <a:pt x="9311" y="3012"/>
                        <a:pt x="5708" y="1444"/>
                        <a:pt x="2206" y="10"/>
                      </a:cubicBezTo>
                      <a:cubicBezTo>
                        <a:pt x="2185" y="4"/>
                        <a:pt x="2165" y="1"/>
                        <a:pt x="2147" y="1"/>
                      </a:cubicBezTo>
                      <a:close/>
                    </a:path>
                  </a:pathLst>
                </a:custGeom>
                <a:solidFill>
                  <a:srgbClr val="FF8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83;p69">
                  <a:extLst>
                    <a:ext uri="{FF2B5EF4-FFF2-40B4-BE49-F238E27FC236}">
                      <a16:creationId xmlns:a16="http://schemas.microsoft.com/office/drawing/2014/main" id="{C0C21263-4070-D960-D636-9DA930EF8CF6}"/>
                    </a:ext>
                  </a:extLst>
                </p:cNvPr>
                <p:cNvSpPr/>
                <p:nvPr/>
              </p:nvSpPr>
              <p:spPr>
                <a:xfrm>
                  <a:off x="5180150" y="969250"/>
                  <a:ext cx="428225" cy="1116875"/>
                </a:xfrm>
                <a:custGeom>
                  <a:avLst/>
                  <a:gdLst/>
                  <a:ahLst/>
                  <a:cxnLst/>
                  <a:rect l="l" t="t" r="r" b="b"/>
                  <a:pathLst>
                    <a:path w="17129" h="44675" extrusionOk="0">
                      <a:moveTo>
                        <a:pt x="224" y="1"/>
                      </a:moveTo>
                      <a:cubicBezTo>
                        <a:pt x="39" y="1"/>
                        <a:pt x="1" y="282"/>
                        <a:pt x="183" y="343"/>
                      </a:cubicBezTo>
                      <a:cubicBezTo>
                        <a:pt x="4119" y="1644"/>
                        <a:pt x="8188" y="3111"/>
                        <a:pt x="10890" y="6414"/>
                      </a:cubicBezTo>
                      <a:cubicBezTo>
                        <a:pt x="14159" y="10350"/>
                        <a:pt x="13526" y="15587"/>
                        <a:pt x="13626" y="20324"/>
                      </a:cubicBezTo>
                      <a:cubicBezTo>
                        <a:pt x="13659" y="22759"/>
                        <a:pt x="14126" y="24994"/>
                        <a:pt x="14793" y="27329"/>
                      </a:cubicBezTo>
                      <a:cubicBezTo>
                        <a:pt x="15494" y="29797"/>
                        <a:pt x="16294" y="32199"/>
                        <a:pt x="16561" y="34767"/>
                      </a:cubicBezTo>
                      <a:cubicBezTo>
                        <a:pt x="16828" y="36836"/>
                        <a:pt x="16528" y="38837"/>
                        <a:pt x="15360" y="40638"/>
                      </a:cubicBezTo>
                      <a:cubicBezTo>
                        <a:pt x="14326" y="42273"/>
                        <a:pt x="12625" y="43407"/>
                        <a:pt x="10957" y="44341"/>
                      </a:cubicBezTo>
                      <a:cubicBezTo>
                        <a:pt x="10765" y="44451"/>
                        <a:pt x="10890" y="44675"/>
                        <a:pt x="11033" y="44675"/>
                      </a:cubicBezTo>
                      <a:cubicBezTo>
                        <a:pt x="11063" y="44675"/>
                        <a:pt x="11095" y="44665"/>
                        <a:pt x="11124" y="44641"/>
                      </a:cubicBezTo>
                      <a:cubicBezTo>
                        <a:pt x="12658" y="43774"/>
                        <a:pt x="14193" y="42773"/>
                        <a:pt x="15294" y="41339"/>
                      </a:cubicBezTo>
                      <a:cubicBezTo>
                        <a:pt x="16394" y="39905"/>
                        <a:pt x="16895" y="38170"/>
                        <a:pt x="16995" y="36369"/>
                      </a:cubicBezTo>
                      <a:cubicBezTo>
                        <a:pt x="17128" y="33800"/>
                        <a:pt x="16294" y="31165"/>
                        <a:pt x="15560" y="28797"/>
                      </a:cubicBezTo>
                      <a:cubicBezTo>
                        <a:pt x="14793" y="26095"/>
                        <a:pt x="14026" y="23493"/>
                        <a:pt x="13959" y="20657"/>
                      </a:cubicBezTo>
                      <a:cubicBezTo>
                        <a:pt x="13859" y="18122"/>
                        <a:pt x="14126" y="15587"/>
                        <a:pt x="13826" y="12985"/>
                      </a:cubicBezTo>
                      <a:cubicBezTo>
                        <a:pt x="13526" y="10750"/>
                        <a:pt x="12825" y="8482"/>
                        <a:pt x="11491" y="6614"/>
                      </a:cubicBezTo>
                      <a:cubicBezTo>
                        <a:pt x="9056" y="3145"/>
                        <a:pt x="4853" y="1577"/>
                        <a:pt x="1017" y="276"/>
                      </a:cubicBezTo>
                      <a:lnTo>
                        <a:pt x="283" y="9"/>
                      </a:lnTo>
                      <a:cubicBezTo>
                        <a:pt x="262" y="3"/>
                        <a:pt x="242" y="1"/>
                        <a:pt x="224" y="1"/>
                      </a:cubicBezTo>
                      <a:close/>
                    </a:path>
                  </a:pathLst>
                </a:custGeom>
                <a:solidFill>
                  <a:srgbClr val="FF8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84;p69">
                  <a:extLst>
                    <a:ext uri="{FF2B5EF4-FFF2-40B4-BE49-F238E27FC236}">
                      <a16:creationId xmlns:a16="http://schemas.microsoft.com/office/drawing/2014/main" id="{0B822CAA-46BC-3FA0-D969-0D2F3717A2E7}"/>
                    </a:ext>
                  </a:extLst>
                </p:cNvPr>
                <p:cNvSpPr/>
                <p:nvPr/>
              </p:nvSpPr>
              <p:spPr>
                <a:xfrm>
                  <a:off x="4705200" y="1099900"/>
                  <a:ext cx="149675" cy="308450"/>
                </a:xfrm>
                <a:custGeom>
                  <a:avLst/>
                  <a:gdLst/>
                  <a:ahLst/>
                  <a:cxnLst/>
                  <a:rect l="l" t="t" r="r" b="b"/>
                  <a:pathLst>
                    <a:path w="5987" h="12338" extrusionOk="0">
                      <a:moveTo>
                        <a:pt x="5387" y="1"/>
                      </a:moveTo>
                      <a:cubicBezTo>
                        <a:pt x="5349" y="1"/>
                        <a:pt x="5308" y="17"/>
                        <a:pt x="5271" y="54"/>
                      </a:cubicBezTo>
                      <a:cubicBezTo>
                        <a:pt x="1868" y="3189"/>
                        <a:pt x="0" y="10561"/>
                        <a:pt x="5671" y="12329"/>
                      </a:cubicBezTo>
                      <a:cubicBezTo>
                        <a:pt x="5695" y="12335"/>
                        <a:pt x="5718" y="12338"/>
                        <a:pt x="5738" y="12338"/>
                      </a:cubicBezTo>
                      <a:cubicBezTo>
                        <a:pt x="5948" y="12338"/>
                        <a:pt x="5987" y="12056"/>
                        <a:pt x="5805" y="11996"/>
                      </a:cubicBezTo>
                      <a:cubicBezTo>
                        <a:pt x="367" y="10328"/>
                        <a:pt x="2335" y="3223"/>
                        <a:pt x="5504" y="321"/>
                      </a:cubicBezTo>
                      <a:cubicBezTo>
                        <a:pt x="5634" y="191"/>
                        <a:pt x="5522" y="1"/>
                        <a:pt x="5387" y="1"/>
                      </a:cubicBezTo>
                      <a:close/>
                    </a:path>
                  </a:pathLst>
                </a:custGeom>
                <a:solidFill>
                  <a:srgbClr val="FF8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85;p69">
                  <a:extLst>
                    <a:ext uri="{FF2B5EF4-FFF2-40B4-BE49-F238E27FC236}">
                      <a16:creationId xmlns:a16="http://schemas.microsoft.com/office/drawing/2014/main" id="{3A4B59CA-5207-B0CE-E67E-7F32D89A0075}"/>
                    </a:ext>
                  </a:extLst>
                </p:cNvPr>
                <p:cNvSpPr/>
                <p:nvPr/>
              </p:nvSpPr>
              <p:spPr>
                <a:xfrm>
                  <a:off x="4788600" y="1141225"/>
                  <a:ext cx="89350" cy="241075"/>
                </a:xfrm>
                <a:custGeom>
                  <a:avLst/>
                  <a:gdLst/>
                  <a:ahLst/>
                  <a:cxnLst/>
                  <a:rect l="l" t="t" r="r" b="b"/>
                  <a:pathLst>
                    <a:path w="3574" h="9643" extrusionOk="0">
                      <a:moveTo>
                        <a:pt x="2271" y="0"/>
                      </a:moveTo>
                      <a:cubicBezTo>
                        <a:pt x="2223" y="0"/>
                        <a:pt x="2173" y="21"/>
                        <a:pt x="2135" y="69"/>
                      </a:cubicBezTo>
                      <a:cubicBezTo>
                        <a:pt x="367" y="3271"/>
                        <a:pt x="0" y="7207"/>
                        <a:pt x="3269" y="9609"/>
                      </a:cubicBezTo>
                      <a:cubicBezTo>
                        <a:pt x="3298" y="9632"/>
                        <a:pt x="3328" y="9642"/>
                        <a:pt x="3355" y="9642"/>
                      </a:cubicBezTo>
                      <a:cubicBezTo>
                        <a:pt x="3484" y="9642"/>
                        <a:pt x="3574" y="9419"/>
                        <a:pt x="3436" y="9309"/>
                      </a:cubicBezTo>
                      <a:cubicBezTo>
                        <a:pt x="367" y="7040"/>
                        <a:pt x="801" y="3271"/>
                        <a:pt x="2435" y="269"/>
                      </a:cubicBezTo>
                      <a:cubicBezTo>
                        <a:pt x="2507" y="126"/>
                        <a:pt x="2391" y="0"/>
                        <a:pt x="2271" y="0"/>
                      </a:cubicBezTo>
                      <a:close/>
                    </a:path>
                  </a:pathLst>
                </a:custGeom>
                <a:solidFill>
                  <a:srgbClr val="FF8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86;p69">
                  <a:extLst>
                    <a:ext uri="{FF2B5EF4-FFF2-40B4-BE49-F238E27FC236}">
                      <a16:creationId xmlns:a16="http://schemas.microsoft.com/office/drawing/2014/main" id="{8FDAAA53-C6D0-6028-FAAD-738B590FF8E8}"/>
                    </a:ext>
                  </a:extLst>
                </p:cNvPr>
                <p:cNvSpPr/>
                <p:nvPr/>
              </p:nvSpPr>
              <p:spPr>
                <a:xfrm>
                  <a:off x="4806100" y="1595550"/>
                  <a:ext cx="105925" cy="397450"/>
                </a:xfrm>
                <a:custGeom>
                  <a:avLst/>
                  <a:gdLst/>
                  <a:ahLst/>
                  <a:cxnLst/>
                  <a:rect l="l" t="t" r="r" b="b"/>
                  <a:pathLst>
                    <a:path w="4237" h="15898" extrusionOk="0">
                      <a:moveTo>
                        <a:pt x="4062" y="0"/>
                      </a:moveTo>
                      <a:cubicBezTo>
                        <a:pt x="3970" y="0"/>
                        <a:pt x="3870" y="59"/>
                        <a:pt x="3870" y="175"/>
                      </a:cubicBezTo>
                      <a:cubicBezTo>
                        <a:pt x="3503" y="3578"/>
                        <a:pt x="1835" y="6446"/>
                        <a:pt x="801" y="9715"/>
                      </a:cubicBezTo>
                      <a:cubicBezTo>
                        <a:pt x="1" y="12284"/>
                        <a:pt x="1201" y="14519"/>
                        <a:pt x="3370" y="15887"/>
                      </a:cubicBezTo>
                      <a:cubicBezTo>
                        <a:pt x="3391" y="15894"/>
                        <a:pt x="3413" y="15897"/>
                        <a:pt x="3433" y="15897"/>
                      </a:cubicBezTo>
                      <a:cubicBezTo>
                        <a:pt x="3602" y="15897"/>
                        <a:pt x="3719" y="15672"/>
                        <a:pt x="3570" y="15553"/>
                      </a:cubicBezTo>
                      <a:cubicBezTo>
                        <a:pt x="2402" y="14786"/>
                        <a:pt x="1435" y="13852"/>
                        <a:pt x="1068" y="12451"/>
                      </a:cubicBezTo>
                      <a:cubicBezTo>
                        <a:pt x="634" y="11083"/>
                        <a:pt x="1135" y="9682"/>
                        <a:pt x="1635" y="8415"/>
                      </a:cubicBezTo>
                      <a:cubicBezTo>
                        <a:pt x="2736" y="5713"/>
                        <a:pt x="3870" y="3077"/>
                        <a:pt x="4204" y="175"/>
                      </a:cubicBezTo>
                      <a:cubicBezTo>
                        <a:pt x="4237" y="59"/>
                        <a:pt x="4154" y="0"/>
                        <a:pt x="4062" y="0"/>
                      </a:cubicBezTo>
                      <a:close/>
                    </a:path>
                  </a:pathLst>
                </a:custGeom>
                <a:solidFill>
                  <a:srgbClr val="FF8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87;p69">
                  <a:extLst>
                    <a:ext uri="{FF2B5EF4-FFF2-40B4-BE49-F238E27FC236}">
                      <a16:creationId xmlns:a16="http://schemas.microsoft.com/office/drawing/2014/main" id="{10983E2F-C369-C268-7E67-FBCEEBC4BEC2}"/>
                    </a:ext>
                  </a:extLst>
                </p:cNvPr>
                <p:cNvSpPr/>
                <p:nvPr/>
              </p:nvSpPr>
              <p:spPr>
                <a:xfrm>
                  <a:off x="4850300" y="1664450"/>
                  <a:ext cx="126150" cy="304550"/>
                </a:xfrm>
                <a:custGeom>
                  <a:avLst/>
                  <a:gdLst/>
                  <a:ahLst/>
                  <a:cxnLst/>
                  <a:rect l="l" t="t" r="r" b="b"/>
                  <a:pathLst>
                    <a:path w="5046" h="12182" extrusionOk="0">
                      <a:moveTo>
                        <a:pt x="4121" y="0"/>
                      </a:moveTo>
                      <a:cubicBezTo>
                        <a:pt x="4051" y="0"/>
                        <a:pt x="3984" y="37"/>
                        <a:pt x="3970" y="121"/>
                      </a:cubicBezTo>
                      <a:cubicBezTo>
                        <a:pt x="3069" y="3590"/>
                        <a:pt x="1" y="10195"/>
                        <a:pt x="4804" y="12163"/>
                      </a:cubicBezTo>
                      <a:cubicBezTo>
                        <a:pt x="4830" y="12176"/>
                        <a:pt x="4853" y="12182"/>
                        <a:pt x="4874" y="12182"/>
                      </a:cubicBezTo>
                      <a:cubicBezTo>
                        <a:pt x="5017" y="12182"/>
                        <a:pt x="5045" y="11917"/>
                        <a:pt x="4871" y="11830"/>
                      </a:cubicBezTo>
                      <a:cubicBezTo>
                        <a:pt x="401" y="9995"/>
                        <a:pt x="3503" y="3424"/>
                        <a:pt x="4304" y="188"/>
                      </a:cubicBezTo>
                      <a:cubicBezTo>
                        <a:pt x="4323" y="72"/>
                        <a:pt x="4218" y="0"/>
                        <a:pt x="4121" y="0"/>
                      </a:cubicBezTo>
                      <a:close/>
                    </a:path>
                  </a:pathLst>
                </a:custGeom>
                <a:solidFill>
                  <a:srgbClr val="FF8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88;p69">
                  <a:extLst>
                    <a:ext uri="{FF2B5EF4-FFF2-40B4-BE49-F238E27FC236}">
                      <a16:creationId xmlns:a16="http://schemas.microsoft.com/office/drawing/2014/main" id="{D256F7B2-2188-C2C6-4058-CC643DC8F6EF}"/>
                    </a:ext>
                  </a:extLst>
                </p:cNvPr>
                <p:cNvSpPr/>
                <p:nvPr/>
              </p:nvSpPr>
              <p:spPr>
                <a:xfrm>
                  <a:off x="4978725" y="1724950"/>
                  <a:ext cx="56000" cy="237500"/>
                </a:xfrm>
                <a:custGeom>
                  <a:avLst/>
                  <a:gdLst/>
                  <a:ahLst/>
                  <a:cxnLst/>
                  <a:rect l="l" t="t" r="r" b="b"/>
                  <a:pathLst>
                    <a:path w="2240" h="9500" extrusionOk="0">
                      <a:moveTo>
                        <a:pt x="1978" y="1"/>
                      </a:moveTo>
                      <a:cubicBezTo>
                        <a:pt x="1931" y="1"/>
                        <a:pt x="1888" y="21"/>
                        <a:pt x="1869" y="70"/>
                      </a:cubicBezTo>
                      <a:cubicBezTo>
                        <a:pt x="401" y="3005"/>
                        <a:pt x="1" y="6441"/>
                        <a:pt x="1535" y="9410"/>
                      </a:cubicBezTo>
                      <a:cubicBezTo>
                        <a:pt x="1556" y="9473"/>
                        <a:pt x="1605" y="9500"/>
                        <a:pt x="1656" y="9500"/>
                      </a:cubicBezTo>
                      <a:cubicBezTo>
                        <a:pt x="1767" y="9500"/>
                        <a:pt x="1893" y="9379"/>
                        <a:pt x="1802" y="9243"/>
                      </a:cubicBezTo>
                      <a:cubicBezTo>
                        <a:pt x="301" y="6374"/>
                        <a:pt x="734" y="3038"/>
                        <a:pt x="2169" y="236"/>
                      </a:cubicBezTo>
                      <a:cubicBezTo>
                        <a:pt x="2240" y="118"/>
                        <a:pt x="2093" y="1"/>
                        <a:pt x="1978" y="1"/>
                      </a:cubicBezTo>
                      <a:close/>
                    </a:path>
                  </a:pathLst>
                </a:custGeom>
                <a:solidFill>
                  <a:srgbClr val="FF8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89;p69">
                  <a:extLst>
                    <a:ext uri="{FF2B5EF4-FFF2-40B4-BE49-F238E27FC236}">
                      <a16:creationId xmlns:a16="http://schemas.microsoft.com/office/drawing/2014/main" id="{4D58EFBA-5EA0-0AE0-D617-618BBC5954A4}"/>
                    </a:ext>
                  </a:extLst>
                </p:cNvPr>
                <p:cNvSpPr/>
                <p:nvPr/>
              </p:nvSpPr>
              <p:spPr>
                <a:xfrm>
                  <a:off x="5181375" y="1536175"/>
                  <a:ext cx="133450" cy="415175"/>
                </a:xfrm>
                <a:custGeom>
                  <a:avLst/>
                  <a:gdLst/>
                  <a:ahLst/>
                  <a:cxnLst/>
                  <a:rect l="l" t="t" r="r" b="b"/>
                  <a:pathLst>
                    <a:path w="5338" h="16607" extrusionOk="0">
                      <a:moveTo>
                        <a:pt x="3917" y="0"/>
                      </a:moveTo>
                      <a:cubicBezTo>
                        <a:pt x="3810" y="0"/>
                        <a:pt x="3662" y="124"/>
                        <a:pt x="3736" y="249"/>
                      </a:cubicBezTo>
                      <a:cubicBezTo>
                        <a:pt x="5237" y="2784"/>
                        <a:pt x="3970" y="6253"/>
                        <a:pt x="2969" y="8755"/>
                      </a:cubicBezTo>
                      <a:cubicBezTo>
                        <a:pt x="2068" y="11123"/>
                        <a:pt x="0" y="13925"/>
                        <a:pt x="1301" y="16494"/>
                      </a:cubicBezTo>
                      <a:cubicBezTo>
                        <a:pt x="1335" y="16573"/>
                        <a:pt x="1396" y="16606"/>
                        <a:pt x="1457" y="16606"/>
                      </a:cubicBezTo>
                      <a:cubicBezTo>
                        <a:pt x="1574" y="16606"/>
                        <a:pt x="1690" y="16481"/>
                        <a:pt x="1601" y="16327"/>
                      </a:cubicBezTo>
                      <a:cubicBezTo>
                        <a:pt x="768" y="14692"/>
                        <a:pt x="1501" y="12924"/>
                        <a:pt x="2169" y="11357"/>
                      </a:cubicBezTo>
                      <a:cubicBezTo>
                        <a:pt x="2736" y="10189"/>
                        <a:pt x="3269" y="9022"/>
                        <a:pt x="3670" y="7787"/>
                      </a:cubicBezTo>
                      <a:cubicBezTo>
                        <a:pt x="4504" y="5419"/>
                        <a:pt x="5337" y="2350"/>
                        <a:pt x="4003" y="49"/>
                      </a:cubicBezTo>
                      <a:cubicBezTo>
                        <a:pt x="3986" y="15"/>
                        <a:pt x="3954" y="0"/>
                        <a:pt x="3917" y="0"/>
                      </a:cubicBezTo>
                      <a:close/>
                    </a:path>
                  </a:pathLst>
                </a:custGeom>
                <a:solidFill>
                  <a:srgbClr val="FF8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90;p69">
                  <a:extLst>
                    <a:ext uri="{FF2B5EF4-FFF2-40B4-BE49-F238E27FC236}">
                      <a16:creationId xmlns:a16="http://schemas.microsoft.com/office/drawing/2014/main" id="{94D1B0F8-7664-A177-1E19-3A4D440A905E}"/>
                    </a:ext>
                  </a:extLst>
                </p:cNvPr>
                <p:cNvSpPr/>
                <p:nvPr/>
              </p:nvSpPr>
              <p:spPr>
                <a:xfrm>
                  <a:off x="4937875" y="1657450"/>
                  <a:ext cx="421975" cy="379675"/>
                </a:xfrm>
                <a:custGeom>
                  <a:avLst/>
                  <a:gdLst/>
                  <a:ahLst/>
                  <a:cxnLst/>
                  <a:rect l="l" t="t" r="r" b="b"/>
                  <a:pathLst>
                    <a:path w="16879" h="15187" extrusionOk="0">
                      <a:moveTo>
                        <a:pt x="13209" y="1"/>
                      </a:moveTo>
                      <a:lnTo>
                        <a:pt x="4503" y="3103"/>
                      </a:lnTo>
                      <a:cubicBezTo>
                        <a:pt x="4503" y="3103"/>
                        <a:pt x="4770" y="7740"/>
                        <a:pt x="3569" y="8607"/>
                      </a:cubicBezTo>
                      <a:cubicBezTo>
                        <a:pt x="2368" y="9474"/>
                        <a:pt x="701" y="10275"/>
                        <a:pt x="701" y="10275"/>
                      </a:cubicBezTo>
                      <a:cubicBezTo>
                        <a:pt x="701" y="10275"/>
                        <a:pt x="0" y="14611"/>
                        <a:pt x="5838" y="15145"/>
                      </a:cubicBezTo>
                      <a:cubicBezTo>
                        <a:pt x="6124" y="15173"/>
                        <a:pt x="6408" y="15186"/>
                        <a:pt x="6690" y="15186"/>
                      </a:cubicBezTo>
                      <a:cubicBezTo>
                        <a:pt x="12172" y="15186"/>
                        <a:pt x="16879" y="10208"/>
                        <a:pt x="16879" y="10208"/>
                      </a:cubicBezTo>
                      <a:cubicBezTo>
                        <a:pt x="12509" y="8174"/>
                        <a:pt x="13209" y="1"/>
                        <a:pt x="132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91;p69">
                  <a:extLst>
                    <a:ext uri="{FF2B5EF4-FFF2-40B4-BE49-F238E27FC236}">
                      <a16:creationId xmlns:a16="http://schemas.microsoft.com/office/drawing/2014/main" id="{CB938D13-5C2C-B3CB-0464-DB7B033B424F}"/>
                    </a:ext>
                  </a:extLst>
                </p:cNvPr>
                <p:cNvSpPr/>
                <p:nvPr/>
              </p:nvSpPr>
              <p:spPr>
                <a:xfrm>
                  <a:off x="5047950" y="1657450"/>
                  <a:ext cx="223500" cy="167450"/>
                </a:xfrm>
                <a:custGeom>
                  <a:avLst/>
                  <a:gdLst/>
                  <a:ahLst/>
                  <a:cxnLst/>
                  <a:rect l="l" t="t" r="r" b="b"/>
                  <a:pathLst>
                    <a:path w="8940" h="6698" extrusionOk="0">
                      <a:moveTo>
                        <a:pt x="8806" y="1"/>
                      </a:moveTo>
                      <a:lnTo>
                        <a:pt x="100" y="3137"/>
                      </a:lnTo>
                      <a:cubicBezTo>
                        <a:pt x="100" y="3137"/>
                        <a:pt x="234" y="4904"/>
                        <a:pt x="0" y="6439"/>
                      </a:cubicBezTo>
                      <a:cubicBezTo>
                        <a:pt x="718" y="6613"/>
                        <a:pt x="1445" y="6698"/>
                        <a:pt x="2168" y="6698"/>
                      </a:cubicBezTo>
                      <a:cubicBezTo>
                        <a:pt x="4635" y="6698"/>
                        <a:pt x="7057" y="5710"/>
                        <a:pt x="8940" y="3904"/>
                      </a:cubicBezTo>
                      <a:cubicBezTo>
                        <a:pt x="8640" y="1802"/>
                        <a:pt x="8806" y="1"/>
                        <a:pt x="88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92;p69">
                  <a:extLst>
                    <a:ext uri="{FF2B5EF4-FFF2-40B4-BE49-F238E27FC236}">
                      <a16:creationId xmlns:a16="http://schemas.microsoft.com/office/drawing/2014/main" id="{F40CF210-F721-16EC-D8E8-913C638B3A70}"/>
                    </a:ext>
                  </a:extLst>
                </p:cNvPr>
                <p:cNvSpPr/>
                <p:nvPr/>
              </p:nvSpPr>
              <p:spPr>
                <a:xfrm>
                  <a:off x="5295625" y="1451475"/>
                  <a:ext cx="176800" cy="179325"/>
                </a:xfrm>
                <a:custGeom>
                  <a:avLst/>
                  <a:gdLst/>
                  <a:ahLst/>
                  <a:cxnLst/>
                  <a:rect l="l" t="t" r="r" b="b"/>
                  <a:pathLst>
                    <a:path w="7072" h="7173" extrusionOk="0">
                      <a:moveTo>
                        <a:pt x="3536" y="1"/>
                      </a:moveTo>
                      <a:cubicBezTo>
                        <a:pt x="1568" y="1"/>
                        <a:pt x="0" y="1635"/>
                        <a:pt x="0" y="3603"/>
                      </a:cubicBezTo>
                      <a:cubicBezTo>
                        <a:pt x="0" y="5571"/>
                        <a:pt x="1568" y="7173"/>
                        <a:pt x="3536" y="7173"/>
                      </a:cubicBezTo>
                      <a:cubicBezTo>
                        <a:pt x="5504" y="7173"/>
                        <a:pt x="7072" y="5538"/>
                        <a:pt x="7072" y="3603"/>
                      </a:cubicBezTo>
                      <a:cubicBezTo>
                        <a:pt x="7072" y="1602"/>
                        <a:pt x="5504" y="1"/>
                        <a:pt x="35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93;p69">
                  <a:extLst>
                    <a:ext uri="{FF2B5EF4-FFF2-40B4-BE49-F238E27FC236}">
                      <a16:creationId xmlns:a16="http://schemas.microsoft.com/office/drawing/2014/main" id="{00800424-417B-617F-68F5-17D62B7A61E8}"/>
                    </a:ext>
                  </a:extLst>
                </p:cNvPr>
                <p:cNvSpPr/>
                <p:nvPr/>
              </p:nvSpPr>
              <p:spPr>
                <a:xfrm>
                  <a:off x="5330650" y="1479525"/>
                  <a:ext cx="111775" cy="108400"/>
                </a:xfrm>
                <a:custGeom>
                  <a:avLst/>
                  <a:gdLst/>
                  <a:ahLst/>
                  <a:cxnLst/>
                  <a:rect l="l" t="t" r="r" b="b"/>
                  <a:pathLst>
                    <a:path w="4471" h="4336" extrusionOk="0">
                      <a:moveTo>
                        <a:pt x="1403" y="2404"/>
                      </a:moveTo>
                      <a:cubicBezTo>
                        <a:pt x="1623" y="2404"/>
                        <a:pt x="1840" y="2496"/>
                        <a:pt x="2002" y="2715"/>
                      </a:cubicBezTo>
                      <a:cubicBezTo>
                        <a:pt x="2507" y="3417"/>
                        <a:pt x="1475" y="3977"/>
                        <a:pt x="818" y="3977"/>
                      </a:cubicBezTo>
                      <a:cubicBezTo>
                        <a:pt x="695" y="3977"/>
                        <a:pt x="585" y="3958"/>
                        <a:pt x="501" y="3916"/>
                      </a:cubicBezTo>
                      <a:cubicBezTo>
                        <a:pt x="481" y="3909"/>
                        <a:pt x="461" y="3906"/>
                        <a:pt x="443" y="3906"/>
                      </a:cubicBezTo>
                      <a:cubicBezTo>
                        <a:pt x="440" y="3906"/>
                        <a:pt x="438" y="3906"/>
                        <a:pt x="436" y="3906"/>
                      </a:cubicBezTo>
                      <a:lnTo>
                        <a:pt x="436" y="3906"/>
                      </a:lnTo>
                      <a:cubicBezTo>
                        <a:pt x="436" y="3899"/>
                        <a:pt x="435" y="3891"/>
                        <a:pt x="434" y="3882"/>
                      </a:cubicBezTo>
                      <a:lnTo>
                        <a:pt x="467" y="3882"/>
                      </a:lnTo>
                      <a:cubicBezTo>
                        <a:pt x="442" y="3616"/>
                        <a:pt x="448" y="3350"/>
                        <a:pt x="483" y="3088"/>
                      </a:cubicBezTo>
                      <a:lnTo>
                        <a:pt x="483" y="3088"/>
                      </a:lnTo>
                      <a:cubicBezTo>
                        <a:pt x="597" y="2702"/>
                        <a:pt x="1006" y="2404"/>
                        <a:pt x="1403" y="2404"/>
                      </a:cubicBezTo>
                      <a:close/>
                      <a:moveTo>
                        <a:pt x="2681" y="1"/>
                      </a:moveTo>
                      <a:cubicBezTo>
                        <a:pt x="2274" y="1"/>
                        <a:pt x="1875" y="107"/>
                        <a:pt x="1501" y="380"/>
                      </a:cubicBezTo>
                      <a:cubicBezTo>
                        <a:pt x="467" y="1080"/>
                        <a:pt x="0" y="2681"/>
                        <a:pt x="100" y="3882"/>
                      </a:cubicBezTo>
                      <a:cubicBezTo>
                        <a:pt x="100" y="3975"/>
                        <a:pt x="178" y="4024"/>
                        <a:pt x="259" y="4032"/>
                      </a:cubicBezTo>
                      <a:lnTo>
                        <a:pt x="259" y="4032"/>
                      </a:lnTo>
                      <a:cubicBezTo>
                        <a:pt x="227" y="4103"/>
                        <a:pt x="241" y="4185"/>
                        <a:pt x="334" y="4216"/>
                      </a:cubicBezTo>
                      <a:cubicBezTo>
                        <a:pt x="516" y="4298"/>
                        <a:pt x="711" y="4336"/>
                        <a:pt x="906" y="4336"/>
                      </a:cubicBezTo>
                      <a:cubicBezTo>
                        <a:pt x="1823" y="4336"/>
                        <a:pt x="2748" y="3505"/>
                        <a:pt x="2335" y="2515"/>
                      </a:cubicBezTo>
                      <a:cubicBezTo>
                        <a:pt x="2192" y="2186"/>
                        <a:pt x="1846" y="2073"/>
                        <a:pt x="1508" y="2073"/>
                      </a:cubicBezTo>
                      <a:cubicBezTo>
                        <a:pt x="1296" y="2073"/>
                        <a:pt x="1088" y="2117"/>
                        <a:pt x="934" y="2181"/>
                      </a:cubicBezTo>
                      <a:cubicBezTo>
                        <a:pt x="834" y="2213"/>
                        <a:pt x="746" y="2256"/>
                        <a:pt x="668" y="2308"/>
                      </a:cubicBezTo>
                      <a:lnTo>
                        <a:pt x="668" y="2308"/>
                      </a:lnTo>
                      <a:cubicBezTo>
                        <a:pt x="843" y="1804"/>
                        <a:pt x="1118" y="1330"/>
                        <a:pt x="1468" y="914"/>
                      </a:cubicBezTo>
                      <a:cubicBezTo>
                        <a:pt x="1804" y="497"/>
                        <a:pt x="2241" y="350"/>
                        <a:pt x="2699" y="350"/>
                      </a:cubicBezTo>
                      <a:cubicBezTo>
                        <a:pt x="3196" y="350"/>
                        <a:pt x="3719" y="523"/>
                        <a:pt x="4170" y="713"/>
                      </a:cubicBezTo>
                      <a:cubicBezTo>
                        <a:pt x="4197" y="735"/>
                        <a:pt x="4224" y="744"/>
                        <a:pt x="4250" y="744"/>
                      </a:cubicBezTo>
                      <a:cubicBezTo>
                        <a:pt x="4381" y="744"/>
                        <a:pt x="4471" y="497"/>
                        <a:pt x="4303" y="413"/>
                      </a:cubicBezTo>
                      <a:cubicBezTo>
                        <a:pt x="3772" y="185"/>
                        <a:pt x="3219" y="1"/>
                        <a:pt x="2681" y="1"/>
                      </a:cubicBezTo>
                      <a:close/>
                    </a:path>
                  </a:pathLst>
                </a:custGeom>
                <a:solidFill>
                  <a:srgbClr val="F79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94;p69">
                  <a:extLst>
                    <a:ext uri="{FF2B5EF4-FFF2-40B4-BE49-F238E27FC236}">
                      <a16:creationId xmlns:a16="http://schemas.microsoft.com/office/drawing/2014/main" id="{D8810EE0-D55D-DDB6-0C9B-97CD92C4AFF9}"/>
                    </a:ext>
                  </a:extLst>
                </p:cNvPr>
                <p:cNvSpPr/>
                <p:nvPr/>
              </p:nvSpPr>
              <p:spPr>
                <a:xfrm>
                  <a:off x="4811950" y="1125425"/>
                  <a:ext cx="525400" cy="651325"/>
                </a:xfrm>
                <a:custGeom>
                  <a:avLst/>
                  <a:gdLst/>
                  <a:ahLst/>
                  <a:cxnLst/>
                  <a:rect l="l" t="t" r="r" b="b"/>
                  <a:pathLst>
                    <a:path w="21016" h="26053" extrusionOk="0">
                      <a:moveTo>
                        <a:pt x="2669" y="0"/>
                      </a:moveTo>
                      <a:cubicBezTo>
                        <a:pt x="867" y="2502"/>
                        <a:pt x="0" y="6405"/>
                        <a:pt x="0" y="11909"/>
                      </a:cubicBezTo>
                      <a:cubicBezTo>
                        <a:pt x="0" y="20014"/>
                        <a:pt x="4036" y="26052"/>
                        <a:pt x="11008" y="26052"/>
                      </a:cubicBezTo>
                      <a:cubicBezTo>
                        <a:pt x="15244" y="26052"/>
                        <a:pt x="18947" y="23217"/>
                        <a:pt x="21015" y="19014"/>
                      </a:cubicBezTo>
                      <a:lnTo>
                        <a:pt x="21015" y="14344"/>
                      </a:lnTo>
                      <a:cubicBezTo>
                        <a:pt x="19414" y="9740"/>
                        <a:pt x="15578" y="8173"/>
                        <a:pt x="13043" y="7639"/>
                      </a:cubicBezTo>
                      <a:cubicBezTo>
                        <a:pt x="3769" y="5738"/>
                        <a:pt x="2669" y="0"/>
                        <a:pt x="26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95;p69">
                  <a:extLst>
                    <a:ext uri="{FF2B5EF4-FFF2-40B4-BE49-F238E27FC236}">
                      <a16:creationId xmlns:a16="http://schemas.microsoft.com/office/drawing/2014/main" id="{48003E51-DA31-7B6E-7703-C8EF7B31A981}"/>
                    </a:ext>
                  </a:extLst>
                </p:cNvPr>
                <p:cNvSpPr/>
                <p:nvPr/>
              </p:nvSpPr>
              <p:spPr>
                <a:xfrm>
                  <a:off x="4811950" y="1126250"/>
                  <a:ext cx="121775" cy="335275"/>
                </a:xfrm>
                <a:custGeom>
                  <a:avLst/>
                  <a:gdLst/>
                  <a:ahLst/>
                  <a:cxnLst/>
                  <a:rect l="l" t="t" r="r" b="b"/>
                  <a:pathLst>
                    <a:path w="4871" h="13411" extrusionOk="0">
                      <a:moveTo>
                        <a:pt x="2635" y="0"/>
                      </a:moveTo>
                      <a:cubicBezTo>
                        <a:pt x="867" y="2502"/>
                        <a:pt x="0" y="6472"/>
                        <a:pt x="0" y="11909"/>
                      </a:cubicBezTo>
                      <a:cubicBezTo>
                        <a:pt x="0" y="12409"/>
                        <a:pt x="0" y="12910"/>
                        <a:pt x="33" y="13410"/>
                      </a:cubicBezTo>
                      <a:cubicBezTo>
                        <a:pt x="500" y="13043"/>
                        <a:pt x="1234" y="12276"/>
                        <a:pt x="1668" y="11809"/>
                      </a:cubicBezTo>
                      <a:cubicBezTo>
                        <a:pt x="3002" y="10274"/>
                        <a:pt x="2869" y="8306"/>
                        <a:pt x="3436" y="6438"/>
                      </a:cubicBezTo>
                      <a:cubicBezTo>
                        <a:pt x="3870" y="5104"/>
                        <a:pt x="4670" y="4504"/>
                        <a:pt x="4870" y="3636"/>
                      </a:cubicBezTo>
                      <a:cubicBezTo>
                        <a:pt x="3002" y="1768"/>
                        <a:pt x="2635" y="0"/>
                        <a:pt x="2635" y="0"/>
                      </a:cubicBezTo>
                      <a:close/>
                    </a:path>
                  </a:pathLst>
                </a:custGeom>
                <a:solidFill>
                  <a:srgbClr val="F798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396;p69">
                  <a:extLst>
                    <a:ext uri="{FF2B5EF4-FFF2-40B4-BE49-F238E27FC236}">
                      <a16:creationId xmlns:a16="http://schemas.microsoft.com/office/drawing/2014/main" id="{B7EB1B51-B236-2B96-1827-CDC26AD18460}"/>
                    </a:ext>
                  </a:extLst>
                </p:cNvPr>
                <p:cNvSpPr/>
                <p:nvPr/>
              </p:nvSpPr>
              <p:spPr>
                <a:xfrm>
                  <a:off x="4939625" y="1404900"/>
                  <a:ext cx="54975" cy="154450"/>
                </a:xfrm>
                <a:custGeom>
                  <a:avLst/>
                  <a:gdLst/>
                  <a:ahLst/>
                  <a:cxnLst/>
                  <a:rect l="l" t="t" r="r" b="b"/>
                  <a:pathLst>
                    <a:path w="2199" h="6178" extrusionOk="0">
                      <a:moveTo>
                        <a:pt x="1723" y="1"/>
                      </a:moveTo>
                      <a:cubicBezTo>
                        <a:pt x="1618" y="1"/>
                        <a:pt x="1527" y="82"/>
                        <a:pt x="1565" y="196"/>
                      </a:cubicBezTo>
                      <a:cubicBezTo>
                        <a:pt x="1756" y="1314"/>
                        <a:pt x="1826" y="2433"/>
                        <a:pt x="1802" y="3552"/>
                      </a:cubicBezTo>
                      <a:lnTo>
                        <a:pt x="1802" y="3552"/>
                      </a:lnTo>
                      <a:cubicBezTo>
                        <a:pt x="951" y="3667"/>
                        <a:pt x="93" y="3965"/>
                        <a:pt x="30" y="4999"/>
                      </a:cubicBezTo>
                      <a:cubicBezTo>
                        <a:pt x="0" y="5897"/>
                        <a:pt x="883" y="6177"/>
                        <a:pt x="1619" y="6177"/>
                      </a:cubicBezTo>
                      <a:cubicBezTo>
                        <a:pt x="1703" y="6177"/>
                        <a:pt x="1786" y="6174"/>
                        <a:pt x="1865" y="6167"/>
                      </a:cubicBezTo>
                      <a:cubicBezTo>
                        <a:pt x="2088" y="6167"/>
                        <a:pt x="2098" y="5831"/>
                        <a:pt x="1894" y="5831"/>
                      </a:cubicBezTo>
                      <a:cubicBezTo>
                        <a:pt x="1885" y="5831"/>
                        <a:pt x="1875" y="5832"/>
                        <a:pt x="1865" y="5833"/>
                      </a:cubicBezTo>
                      <a:cubicBezTo>
                        <a:pt x="1792" y="5837"/>
                        <a:pt x="1717" y="5840"/>
                        <a:pt x="1640" y="5840"/>
                      </a:cubicBezTo>
                      <a:cubicBezTo>
                        <a:pt x="1082" y="5840"/>
                        <a:pt x="460" y="5703"/>
                        <a:pt x="430" y="4999"/>
                      </a:cubicBezTo>
                      <a:cubicBezTo>
                        <a:pt x="330" y="4132"/>
                        <a:pt x="1364" y="3965"/>
                        <a:pt x="1998" y="3899"/>
                      </a:cubicBezTo>
                      <a:cubicBezTo>
                        <a:pt x="2098" y="3899"/>
                        <a:pt x="2165" y="3832"/>
                        <a:pt x="2165" y="3732"/>
                      </a:cubicBezTo>
                      <a:cubicBezTo>
                        <a:pt x="2198" y="2531"/>
                        <a:pt x="2132" y="1330"/>
                        <a:pt x="1931" y="163"/>
                      </a:cubicBezTo>
                      <a:cubicBezTo>
                        <a:pt x="1888" y="47"/>
                        <a:pt x="1802" y="1"/>
                        <a:pt x="17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397;p69">
                  <a:extLst>
                    <a:ext uri="{FF2B5EF4-FFF2-40B4-BE49-F238E27FC236}">
                      <a16:creationId xmlns:a16="http://schemas.microsoft.com/office/drawing/2014/main" id="{00C9F2EB-94A4-6A8C-ECBD-9313FA364D4F}"/>
                    </a:ext>
                  </a:extLst>
                </p:cNvPr>
                <p:cNvSpPr/>
                <p:nvPr/>
              </p:nvSpPr>
              <p:spPr>
                <a:xfrm>
                  <a:off x="4966950" y="1581825"/>
                  <a:ext cx="167525" cy="66550"/>
                </a:xfrm>
                <a:custGeom>
                  <a:avLst/>
                  <a:gdLst/>
                  <a:ahLst/>
                  <a:cxnLst/>
                  <a:rect l="l" t="t" r="r" b="b"/>
                  <a:pathLst>
                    <a:path w="6701" h="2662" extrusionOk="0">
                      <a:moveTo>
                        <a:pt x="6479" y="0"/>
                      </a:moveTo>
                      <a:cubicBezTo>
                        <a:pt x="6427" y="0"/>
                        <a:pt x="6374" y="27"/>
                        <a:pt x="6342" y="91"/>
                      </a:cubicBezTo>
                      <a:cubicBezTo>
                        <a:pt x="6171" y="348"/>
                        <a:pt x="5967" y="431"/>
                        <a:pt x="5747" y="431"/>
                      </a:cubicBezTo>
                      <a:cubicBezTo>
                        <a:pt x="5343" y="431"/>
                        <a:pt x="4884" y="151"/>
                        <a:pt x="4471" y="151"/>
                      </a:cubicBezTo>
                      <a:cubicBezTo>
                        <a:pt x="4320" y="151"/>
                        <a:pt x="4175" y="189"/>
                        <a:pt x="4041" y="291"/>
                      </a:cubicBezTo>
                      <a:cubicBezTo>
                        <a:pt x="3450" y="757"/>
                        <a:pt x="3381" y="1978"/>
                        <a:pt x="2562" y="1978"/>
                      </a:cubicBezTo>
                      <a:cubicBezTo>
                        <a:pt x="2503" y="1978"/>
                        <a:pt x="2440" y="1972"/>
                        <a:pt x="2373" y="1959"/>
                      </a:cubicBezTo>
                      <a:cubicBezTo>
                        <a:pt x="1873" y="1892"/>
                        <a:pt x="1506" y="1558"/>
                        <a:pt x="1005" y="1558"/>
                      </a:cubicBezTo>
                      <a:cubicBezTo>
                        <a:pt x="505" y="1558"/>
                        <a:pt x="238" y="2059"/>
                        <a:pt x="71" y="2426"/>
                      </a:cubicBezTo>
                      <a:cubicBezTo>
                        <a:pt x="1" y="2543"/>
                        <a:pt x="113" y="2661"/>
                        <a:pt x="232" y="2661"/>
                      </a:cubicBezTo>
                      <a:cubicBezTo>
                        <a:pt x="282" y="2661"/>
                        <a:pt x="332" y="2641"/>
                        <a:pt x="371" y="2592"/>
                      </a:cubicBezTo>
                      <a:cubicBezTo>
                        <a:pt x="585" y="2094"/>
                        <a:pt x="842" y="1940"/>
                        <a:pt x="1124" y="1940"/>
                      </a:cubicBezTo>
                      <a:cubicBezTo>
                        <a:pt x="1583" y="1940"/>
                        <a:pt x="2108" y="2346"/>
                        <a:pt x="2624" y="2346"/>
                      </a:cubicBezTo>
                      <a:cubicBezTo>
                        <a:pt x="2832" y="2346"/>
                        <a:pt x="3040" y="2279"/>
                        <a:pt x="3240" y="2092"/>
                      </a:cubicBezTo>
                      <a:cubicBezTo>
                        <a:pt x="3474" y="1892"/>
                        <a:pt x="3574" y="1658"/>
                        <a:pt x="3707" y="1391"/>
                      </a:cubicBezTo>
                      <a:cubicBezTo>
                        <a:pt x="3841" y="1091"/>
                        <a:pt x="3907" y="891"/>
                        <a:pt x="4074" y="658"/>
                      </a:cubicBezTo>
                      <a:cubicBezTo>
                        <a:pt x="4189" y="508"/>
                        <a:pt x="4332" y="454"/>
                        <a:pt x="4483" y="454"/>
                      </a:cubicBezTo>
                      <a:cubicBezTo>
                        <a:pt x="4768" y="454"/>
                        <a:pt x="5078" y="649"/>
                        <a:pt x="5275" y="758"/>
                      </a:cubicBezTo>
                      <a:cubicBezTo>
                        <a:pt x="5385" y="802"/>
                        <a:pt x="5498" y="821"/>
                        <a:pt x="5610" y="821"/>
                      </a:cubicBezTo>
                      <a:cubicBezTo>
                        <a:pt x="6010" y="821"/>
                        <a:pt x="6401" y="570"/>
                        <a:pt x="6609" y="257"/>
                      </a:cubicBezTo>
                      <a:cubicBezTo>
                        <a:pt x="6700" y="121"/>
                        <a:pt x="6590" y="0"/>
                        <a:pt x="64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398;p69">
                  <a:extLst>
                    <a:ext uri="{FF2B5EF4-FFF2-40B4-BE49-F238E27FC236}">
                      <a16:creationId xmlns:a16="http://schemas.microsoft.com/office/drawing/2014/main" id="{18743D66-B107-3752-C2F9-34F8065E26E4}"/>
                    </a:ext>
                  </a:extLst>
                </p:cNvPr>
                <p:cNvSpPr/>
                <p:nvPr/>
              </p:nvSpPr>
              <p:spPr>
                <a:xfrm>
                  <a:off x="5121675" y="1433600"/>
                  <a:ext cx="67225" cy="45950"/>
                </a:xfrm>
                <a:custGeom>
                  <a:avLst/>
                  <a:gdLst/>
                  <a:ahLst/>
                  <a:cxnLst/>
                  <a:rect l="l" t="t" r="r" b="b"/>
                  <a:pathLst>
                    <a:path w="2689" h="1838" extrusionOk="0">
                      <a:moveTo>
                        <a:pt x="2270" y="1"/>
                      </a:moveTo>
                      <a:cubicBezTo>
                        <a:pt x="1335" y="1"/>
                        <a:pt x="205" y="754"/>
                        <a:pt x="20" y="1650"/>
                      </a:cubicBezTo>
                      <a:cubicBezTo>
                        <a:pt x="1" y="1766"/>
                        <a:pt x="105" y="1837"/>
                        <a:pt x="203" y="1837"/>
                      </a:cubicBezTo>
                      <a:cubicBezTo>
                        <a:pt x="273" y="1837"/>
                        <a:pt x="340" y="1800"/>
                        <a:pt x="354" y="1716"/>
                      </a:cubicBezTo>
                      <a:cubicBezTo>
                        <a:pt x="509" y="970"/>
                        <a:pt x="1536" y="339"/>
                        <a:pt x="2323" y="339"/>
                      </a:cubicBezTo>
                      <a:cubicBezTo>
                        <a:pt x="2379" y="339"/>
                        <a:pt x="2435" y="342"/>
                        <a:pt x="2488" y="349"/>
                      </a:cubicBezTo>
                      <a:cubicBezTo>
                        <a:pt x="2497" y="350"/>
                        <a:pt x="2505" y="351"/>
                        <a:pt x="2513" y="351"/>
                      </a:cubicBezTo>
                      <a:cubicBezTo>
                        <a:pt x="2688" y="351"/>
                        <a:pt x="2680" y="15"/>
                        <a:pt x="2488" y="15"/>
                      </a:cubicBezTo>
                      <a:cubicBezTo>
                        <a:pt x="2417" y="5"/>
                        <a:pt x="2344" y="1"/>
                        <a:pt x="2270" y="1"/>
                      </a:cubicBezTo>
                      <a:close/>
                    </a:path>
                  </a:pathLst>
                </a:custGeom>
                <a:solidFill>
                  <a:srgbClr val="48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399;p69">
                  <a:extLst>
                    <a:ext uri="{FF2B5EF4-FFF2-40B4-BE49-F238E27FC236}">
                      <a16:creationId xmlns:a16="http://schemas.microsoft.com/office/drawing/2014/main" id="{FC23B0F0-CC65-337C-9176-1B55740B31E2}"/>
                    </a:ext>
                  </a:extLst>
                </p:cNvPr>
                <p:cNvSpPr/>
                <p:nvPr/>
              </p:nvSpPr>
              <p:spPr>
                <a:xfrm>
                  <a:off x="5122150" y="1459475"/>
                  <a:ext cx="66300" cy="17825"/>
                </a:xfrm>
                <a:custGeom>
                  <a:avLst/>
                  <a:gdLst/>
                  <a:ahLst/>
                  <a:cxnLst/>
                  <a:rect l="l" t="t" r="r" b="b"/>
                  <a:pathLst>
                    <a:path w="2652" h="713" extrusionOk="0">
                      <a:moveTo>
                        <a:pt x="1656" y="1"/>
                      </a:moveTo>
                      <a:cubicBezTo>
                        <a:pt x="1130" y="1"/>
                        <a:pt x="606" y="162"/>
                        <a:pt x="168" y="381"/>
                      </a:cubicBezTo>
                      <a:cubicBezTo>
                        <a:pt x="0" y="465"/>
                        <a:pt x="90" y="713"/>
                        <a:pt x="241" y="713"/>
                      </a:cubicBezTo>
                      <a:cubicBezTo>
                        <a:pt x="270" y="713"/>
                        <a:pt x="302" y="703"/>
                        <a:pt x="335" y="681"/>
                      </a:cubicBezTo>
                      <a:cubicBezTo>
                        <a:pt x="725" y="486"/>
                        <a:pt x="1185" y="348"/>
                        <a:pt x="1643" y="348"/>
                      </a:cubicBezTo>
                      <a:cubicBezTo>
                        <a:pt x="1890" y="348"/>
                        <a:pt x="2136" y="388"/>
                        <a:pt x="2369" y="481"/>
                      </a:cubicBezTo>
                      <a:cubicBezTo>
                        <a:pt x="2390" y="487"/>
                        <a:pt x="2410" y="490"/>
                        <a:pt x="2428" y="490"/>
                      </a:cubicBezTo>
                      <a:cubicBezTo>
                        <a:pt x="2613" y="490"/>
                        <a:pt x="2652" y="208"/>
                        <a:pt x="2469" y="148"/>
                      </a:cubicBezTo>
                      <a:cubicBezTo>
                        <a:pt x="2206" y="45"/>
                        <a:pt x="1931" y="1"/>
                        <a:pt x="1656" y="1"/>
                      </a:cubicBezTo>
                      <a:close/>
                    </a:path>
                  </a:pathLst>
                </a:custGeom>
                <a:solidFill>
                  <a:srgbClr val="48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400;p69">
                  <a:extLst>
                    <a:ext uri="{FF2B5EF4-FFF2-40B4-BE49-F238E27FC236}">
                      <a16:creationId xmlns:a16="http://schemas.microsoft.com/office/drawing/2014/main" id="{32EC819D-36C4-4C8D-AB2B-A96DE9605D25}"/>
                    </a:ext>
                  </a:extLst>
                </p:cNvPr>
                <p:cNvSpPr/>
                <p:nvPr/>
              </p:nvSpPr>
              <p:spPr>
                <a:xfrm>
                  <a:off x="4866900" y="1445625"/>
                  <a:ext cx="60975" cy="30375"/>
                </a:xfrm>
                <a:custGeom>
                  <a:avLst/>
                  <a:gdLst/>
                  <a:ahLst/>
                  <a:cxnLst/>
                  <a:rect l="l" t="t" r="r" b="b"/>
                  <a:pathLst>
                    <a:path w="2439" h="1215" extrusionOk="0">
                      <a:moveTo>
                        <a:pt x="769" y="1"/>
                      </a:moveTo>
                      <a:cubicBezTo>
                        <a:pt x="580" y="1"/>
                        <a:pt x="388" y="24"/>
                        <a:pt x="204" y="68"/>
                      </a:cubicBezTo>
                      <a:cubicBezTo>
                        <a:pt x="0" y="155"/>
                        <a:pt x="50" y="420"/>
                        <a:pt x="221" y="420"/>
                      </a:cubicBezTo>
                      <a:cubicBezTo>
                        <a:pt x="246" y="420"/>
                        <a:pt x="274" y="414"/>
                        <a:pt x="304" y="402"/>
                      </a:cubicBezTo>
                      <a:cubicBezTo>
                        <a:pt x="474" y="353"/>
                        <a:pt x="650" y="328"/>
                        <a:pt x="822" y="328"/>
                      </a:cubicBezTo>
                      <a:cubicBezTo>
                        <a:pt x="1361" y="328"/>
                        <a:pt x="1870" y="572"/>
                        <a:pt x="2072" y="1102"/>
                      </a:cubicBezTo>
                      <a:cubicBezTo>
                        <a:pt x="2106" y="1181"/>
                        <a:pt x="2163" y="1214"/>
                        <a:pt x="2220" y="1214"/>
                      </a:cubicBezTo>
                      <a:cubicBezTo>
                        <a:pt x="2330" y="1214"/>
                        <a:pt x="2438" y="1089"/>
                        <a:pt x="2372" y="935"/>
                      </a:cubicBezTo>
                      <a:cubicBezTo>
                        <a:pt x="2086" y="286"/>
                        <a:pt x="1437" y="1"/>
                        <a:pt x="769" y="1"/>
                      </a:cubicBezTo>
                      <a:close/>
                    </a:path>
                  </a:pathLst>
                </a:custGeom>
                <a:solidFill>
                  <a:srgbClr val="48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01;p69">
                  <a:extLst>
                    <a:ext uri="{FF2B5EF4-FFF2-40B4-BE49-F238E27FC236}">
                      <a16:creationId xmlns:a16="http://schemas.microsoft.com/office/drawing/2014/main" id="{5C9AAE66-B772-0723-684E-8A76C3BCE400}"/>
                    </a:ext>
                  </a:extLst>
                </p:cNvPr>
                <p:cNvSpPr/>
                <p:nvPr/>
              </p:nvSpPr>
              <p:spPr>
                <a:xfrm>
                  <a:off x="4869400" y="1460325"/>
                  <a:ext cx="59225" cy="16675"/>
                </a:xfrm>
                <a:custGeom>
                  <a:avLst/>
                  <a:gdLst/>
                  <a:ahLst/>
                  <a:cxnLst/>
                  <a:rect l="l" t="t" r="r" b="b"/>
                  <a:pathLst>
                    <a:path w="2369" h="667" extrusionOk="0">
                      <a:moveTo>
                        <a:pt x="1327" y="0"/>
                      </a:moveTo>
                      <a:cubicBezTo>
                        <a:pt x="919" y="0"/>
                        <a:pt x="486" y="122"/>
                        <a:pt x="204" y="281"/>
                      </a:cubicBezTo>
                      <a:cubicBezTo>
                        <a:pt x="0" y="339"/>
                        <a:pt x="101" y="599"/>
                        <a:pt x="285" y="599"/>
                      </a:cubicBezTo>
                      <a:cubicBezTo>
                        <a:pt x="312" y="599"/>
                        <a:pt x="341" y="594"/>
                        <a:pt x="371" y="581"/>
                      </a:cubicBezTo>
                      <a:cubicBezTo>
                        <a:pt x="590" y="453"/>
                        <a:pt x="950" y="345"/>
                        <a:pt x="1285" y="345"/>
                      </a:cubicBezTo>
                      <a:cubicBezTo>
                        <a:pt x="1561" y="345"/>
                        <a:pt x="1821" y="418"/>
                        <a:pt x="1972" y="614"/>
                      </a:cubicBezTo>
                      <a:cubicBezTo>
                        <a:pt x="2009" y="651"/>
                        <a:pt x="2051" y="667"/>
                        <a:pt x="2092" y="667"/>
                      </a:cubicBezTo>
                      <a:cubicBezTo>
                        <a:pt x="2236" y="667"/>
                        <a:pt x="2368" y="477"/>
                        <a:pt x="2239" y="347"/>
                      </a:cubicBezTo>
                      <a:cubicBezTo>
                        <a:pt x="2035" y="96"/>
                        <a:pt x="1690" y="0"/>
                        <a:pt x="1327" y="0"/>
                      </a:cubicBezTo>
                      <a:close/>
                    </a:path>
                  </a:pathLst>
                </a:custGeom>
                <a:solidFill>
                  <a:srgbClr val="48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02;p69">
                  <a:extLst>
                    <a:ext uri="{FF2B5EF4-FFF2-40B4-BE49-F238E27FC236}">
                      <a16:creationId xmlns:a16="http://schemas.microsoft.com/office/drawing/2014/main" id="{9A4EC5D8-57B4-F3B9-505E-0AEFFD333898}"/>
                    </a:ext>
                  </a:extLst>
                </p:cNvPr>
                <p:cNvSpPr/>
                <p:nvPr/>
              </p:nvSpPr>
              <p:spPr>
                <a:xfrm>
                  <a:off x="5096325" y="1363850"/>
                  <a:ext cx="42650" cy="29325"/>
                </a:xfrm>
                <a:custGeom>
                  <a:avLst/>
                  <a:gdLst/>
                  <a:ahLst/>
                  <a:cxnLst/>
                  <a:rect l="l" t="t" r="r" b="b"/>
                  <a:pathLst>
                    <a:path w="1706" h="1173" extrusionOk="0">
                      <a:moveTo>
                        <a:pt x="202" y="1"/>
                      </a:moveTo>
                      <a:cubicBezTo>
                        <a:pt x="0" y="1"/>
                        <a:pt x="11" y="305"/>
                        <a:pt x="233" y="337"/>
                      </a:cubicBezTo>
                      <a:cubicBezTo>
                        <a:pt x="734" y="370"/>
                        <a:pt x="1067" y="670"/>
                        <a:pt x="1334" y="1104"/>
                      </a:cubicBezTo>
                      <a:cubicBezTo>
                        <a:pt x="1373" y="1152"/>
                        <a:pt x="1422" y="1172"/>
                        <a:pt x="1470" y="1172"/>
                      </a:cubicBezTo>
                      <a:cubicBezTo>
                        <a:pt x="1591" y="1172"/>
                        <a:pt x="1706" y="1047"/>
                        <a:pt x="1634" y="904"/>
                      </a:cubicBezTo>
                      <a:cubicBezTo>
                        <a:pt x="1301" y="404"/>
                        <a:pt x="867" y="37"/>
                        <a:pt x="233" y="3"/>
                      </a:cubicBezTo>
                      <a:cubicBezTo>
                        <a:pt x="222" y="2"/>
                        <a:pt x="212" y="1"/>
                        <a:pt x="202" y="1"/>
                      </a:cubicBezTo>
                      <a:close/>
                    </a:path>
                  </a:pathLst>
                </a:custGeom>
                <a:solidFill>
                  <a:srgbClr val="F866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403;p69">
                  <a:extLst>
                    <a:ext uri="{FF2B5EF4-FFF2-40B4-BE49-F238E27FC236}">
                      <a16:creationId xmlns:a16="http://schemas.microsoft.com/office/drawing/2014/main" id="{1685D9DF-0006-DB56-0FD1-11D8A143FBE6}"/>
                    </a:ext>
                  </a:extLst>
                </p:cNvPr>
                <p:cNvSpPr/>
                <p:nvPr/>
              </p:nvSpPr>
              <p:spPr>
                <a:xfrm>
                  <a:off x="4880625" y="1342175"/>
                  <a:ext cx="40575" cy="25425"/>
                </a:xfrm>
                <a:custGeom>
                  <a:avLst/>
                  <a:gdLst/>
                  <a:ahLst/>
                  <a:cxnLst/>
                  <a:rect l="l" t="t" r="r" b="b"/>
                  <a:pathLst>
                    <a:path w="1623" h="1017" extrusionOk="0">
                      <a:moveTo>
                        <a:pt x="1358" y="1"/>
                      </a:moveTo>
                      <a:cubicBezTo>
                        <a:pt x="872" y="1"/>
                        <a:pt x="312" y="354"/>
                        <a:pt x="88" y="737"/>
                      </a:cubicBezTo>
                      <a:cubicBezTo>
                        <a:pt x="0" y="891"/>
                        <a:pt x="101" y="1016"/>
                        <a:pt x="209" y="1016"/>
                      </a:cubicBezTo>
                      <a:cubicBezTo>
                        <a:pt x="264" y="1016"/>
                        <a:pt x="321" y="983"/>
                        <a:pt x="355" y="904"/>
                      </a:cubicBezTo>
                      <a:cubicBezTo>
                        <a:pt x="576" y="589"/>
                        <a:pt x="974" y="334"/>
                        <a:pt x="1354" y="334"/>
                      </a:cubicBezTo>
                      <a:cubicBezTo>
                        <a:pt x="1377" y="334"/>
                        <a:pt x="1400" y="335"/>
                        <a:pt x="1423" y="337"/>
                      </a:cubicBezTo>
                      <a:cubicBezTo>
                        <a:pt x="1623" y="337"/>
                        <a:pt x="1623" y="3"/>
                        <a:pt x="1423" y="3"/>
                      </a:cubicBezTo>
                      <a:cubicBezTo>
                        <a:pt x="1402" y="2"/>
                        <a:pt x="1380" y="1"/>
                        <a:pt x="1358" y="1"/>
                      </a:cubicBezTo>
                      <a:close/>
                    </a:path>
                  </a:pathLst>
                </a:custGeom>
                <a:solidFill>
                  <a:srgbClr val="F866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404;p69">
                  <a:extLst>
                    <a:ext uri="{FF2B5EF4-FFF2-40B4-BE49-F238E27FC236}">
                      <a16:creationId xmlns:a16="http://schemas.microsoft.com/office/drawing/2014/main" id="{754782CE-1D3A-079C-FBC6-AB4DB72BC2B1}"/>
                    </a:ext>
                  </a:extLst>
                </p:cNvPr>
                <p:cNvSpPr/>
                <p:nvPr/>
              </p:nvSpPr>
              <p:spPr>
                <a:xfrm>
                  <a:off x="5046450" y="1637450"/>
                  <a:ext cx="21500" cy="16475"/>
                </a:xfrm>
                <a:custGeom>
                  <a:avLst/>
                  <a:gdLst/>
                  <a:ahLst/>
                  <a:cxnLst/>
                  <a:rect l="l" t="t" r="r" b="b"/>
                  <a:pathLst>
                    <a:path w="860" h="659" extrusionOk="0">
                      <a:moveTo>
                        <a:pt x="627" y="0"/>
                      </a:moveTo>
                      <a:cubicBezTo>
                        <a:pt x="596" y="0"/>
                        <a:pt x="562" y="10"/>
                        <a:pt x="527" y="34"/>
                      </a:cubicBezTo>
                      <a:cubicBezTo>
                        <a:pt x="360" y="100"/>
                        <a:pt x="227" y="234"/>
                        <a:pt x="127" y="367"/>
                      </a:cubicBezTo>
                      <a:cubicBezTo>
                        <a:pt x="1" y="494"/>
                        <a:pt x="104" y="658"/>
                        <a:pt x="234" y="658"/>
                      </a:cubicBezTo>
                      <a:cubicBezTo>
                        <a:pt x="276" y="658"/>
                        <a:pt x="320" y="641"/>
                        <a:pt x="360" y="601"/>
                      </a:cubicBezTo>
                      <a:cubicBezTo>
                        <a:pt x="460" y="467"/>
                        <a:pt x="561" y="401"/>
                        <a:pt x="694" y="334"/>
                      </a:cubicBezTo>
                      <a:cubicBezTo>
                        <a:pt x="859" y="224"/>
                        <a:pt x="774" y="0"/>
                        <a:pt x="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405;p69">
                  <a:extLst>
                    <a:ext uri="{FF2B5EF4-FFF2-40B4-BE49-F238E27FC236}">
                      <a16:creationId xmlns:a16="http://schemas.microsoft.com/office/drawing/2014/main" id="{EF982F11-0FE4-5BF0-3C5A-524ECF42A58C}"/>
                    </a:ext>
                  </a:extLst>
                </p:cNvPr>
                <p:cNvSpPr/>
                <p:nvPr/>
              </p:nvSpPr>
              <p:spPr>
                <a:xfrm>
                  <a:off x="4712700" y="1898475"/>
                  <a:ext cx="814775" cy="716375"/>
                </a:xfrm>
                <a:custGeom>
                  <a:avLst/>
                  <a:gdLst/>
                  <a:ahLst/>
                  <a:cxnLst/>
                  <a:rect l="l" t="t" r="r" b="b"/>
                  <a:pathLst>
                    <a:path w="32591" h="28655" extrusionOk="0">
                      <a:moveTo>
                        <a:pt x="24918" y="0"/>
                      </a:moveTo>
                      <a:cubicBezTo>
                        <a:pt x="24918" y="0"/>
                        <a:pt x="20644" y="4915"/>
                        <a:pt x="15542" y="4915"/>
                      </a:cubicBezTo>
                      <a:cubicBezTo>
                        <a:pt x="15180" y="4915"/>
                        <a:pt x="14814" y="4890"/>
                        <a:pt x="14444" y="4837"/>
                      </a:cubicBezTo>
                      <a:cubicBezTo>
                        <a:pt x="8907" y="4036"/>
                        <a:pt x="10175" y="434"/>
                        <a:pt x="10175" y="434"/>
                      </a:cubicBezTo>
                      <a:lnTo>
                        <a:pt x="10175" y="434"/>
                      </a:lnTo>
                      <a:cubicBezTo>
                        <a:pt x="10174" y="434"/>
                        <a:pt x="6405" y="1034"/>
                        <a:pt x="4604" y="2369"/>
                      </a:cubicBezTo>
                      <a:cubicBezTo>
                        <a:pt x="1668" y="4570"/>
                        <a:pt x="1" y="28654"/>
                        <a:pt x="1" y="28654"/>
                      </a:cubicBezTo>
                      <a:lnTo>
                        <a:pt x="32591" y="28654"/>
                      </a:lnTo>
                      <a:cubicBezTo>
                        <a:pt x="32591" y="28654"/>
                        <a:pt x="32090" y="13610"/>
                        <a:pt x="30889" y="5604"/>
                      </a:cubicBezTo>
                      <a:cubicBezTo>
                        <a:pt x="30122" y="634"/>
                        <a:pt x="24918" y="0"/>
                        <a:pt x="249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406;p69">
                  <a:extLst>
                    <a:ext uri="{FF2B5EF4-FFF2-40B4-BE49-F238E27FC236}">
                      <a16:creationId xmlns:a16="http://schemas.microsoft.com/office/drawing/2014/main" id="{6A33213D-187E-1AA3-52F8-DF063C6DE9BC}"/>
                    </a:ext>
                  </a:extLst>
                </p:cNvPr>
                <p:cNvSpPr/>
                <p:nvPr/>
              </p:nvSpPr>
              <p:spPr>
                <a:xfrm>
                  <a:off x="4713525" y="1910975"/>
                  <a:ext cx="815625" cy="703875"/>
                </a:xfrm>
                <a:custGeom>
                  <a:avLst/>
                  <a:gdLst/>
                  <a:ahLst/>
                  <a:cxnLst/>
                  <a:rect l="l" t="t" r="r" b="b"/>
                  <a:pathLst>
                    <a:path w="32625" h="28155" extrusionOk="0">
                      <a:moveTo>
                        <a:pt x="26720" y="1"/>
                      </a:moveTo>
                      <a:cubicBezTo>
                        <a:pt x="23218" y="14744"/>
                        <a:pt x="13110" y="23184"/>
                        <a:pt x="1" y="27954"/>
                      </a:cubicBezTo>
                      <a:lnTo>
                        <a:pt x="1" y="28154"/>
                      </a:lnTo>
                      <a:lnTo>
                        <a:pt x="32624" y="28154"/>
                      </a:lnTo>
                      <a:cubicBezTo>
                        <a:pt x="32624" y="28154"/>
                        <a:pt x="32124" y="13110"/>
                        <a:pt x="30890" y="5104"/>
                      </a:cubicBezTo>
                      <a:cubicBezTo>
                        <a:pt x="30456" y="2069"/>
                        <a:pt x="28321" y="634"/>
                        <a:pt x="267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407;p69">
                  <a:extLst>
                    <a:ext uri="{FF2B5EF4-FFF2-40B4-BE49-F238E27FC236}">
                      <a16:creationId xmlns:a16="http://schemas.microsoft.com/office/drawing/2014/main" id="{CB4C5440-10FF-1D1A-B800-00AF24746663}"/>
                    </a:ext>
                  </a:extLst>
                </p:cNvPr>
                <p:cNvSpPr/>
                <p:nvPr/>
              </p:nvSpPr>
              <p:spPr>
                <a:xfrm>
                  <a:off x="5303950" y="1042350"/>
                  <a:ext cx="553750" cy="1351500"/>
                </a:xfrm>
                <a:custGeom>
                  <a:avLst/>
                  <a:gdLst/>
                  <a:ahLst/>
                  <a:cxnLst/>
                  <a:rect l="l" t="t" r="r" b="b"/>
                  <a:pathLst>
                    <a:path w="22150" h="54060" extrusionOk="0">
                      <a:moveTo>
                        <a:pt x="4712" y="1"/>
                      </a:moveTo>
                      <a:cubicBezTo>
                        <a:pt x="3719" y="1"/>
                        <a:pt x="3804" y="788"/>
                        <a:pt x="3804" y="788"/>
                      </a:cubicBezTo>
                      <a:cubicBezTo>
                        <a:pt x="3498" y="695"/>
                        <a:pt x="3167" y="644"/>
                        <a:pt x="2855" y="644"/>
                      </a:cubicBezTo>
                      <a:cubicBezTo>
                        <a:pt x="2383" y="644"/>
                        <a:pt x="1956" y="760"/>
                        <a:pt x="1735" y="1021"/>
                      </a:cubicBezTo>
                      <a:cubicBezTo>
                        <a:pt x="1368" y="1422"/>
                        <a:pt x="1769" y="2089"/>
                        <a:pt x="1769" y="2089"/>
                      </a:cubicBezTo>
                      <a:cubicBezTo>
                        <a:pt x="1769" y="2089"/>
                        <a:pt x="1102" y="2089"/>
                        <a:pt x="868" y="2656"/>
                      </a:cubicBezTo>
                      <a:cubicBezTo>
                        <a:pt x="601" y="3190"/>
                        <a:pt x="1068" y="3990"/>
                        <a:pt x="1068" y="3990"/>
                      </a:cubicBezTo>
                      <a:cubicBezTo>
                        <a:pt x="1" y="4024"/>
                        <a:pt x="201" y="5725"/>
                        <a:pt x="1335" y="6559"/>
                      </a:cubicBezTo>
                      <a:cubicBezTo>
                        <a:pt x="2403" y="7393"/>
                        <a:pt x="3103" y="9061"/>
                        <a:pt x="3070" y="9661"/>
                      </a:cubicBezTo>
                      <a:cubicBezTo>
                        <a:pt x="2836" y="12129"/>
                        <a:pt x="5438" y="13397"/>
                        <a:pt x="5438" y="13397"/>
                      </a:cubicBezTo>
                      <a:cubicBezTo>
                        <a:pt x="5438" y="13397"/>
                        <a:pt x="12576" y="28741"/>
                        <a:pt x="10475" y="30876"/>
                      </a:cubicBezTo>
                      <a:cubicBezTo>
                        <a:pt x="9207" y="32310"/>
                        <a:pt x="5271" y="37181"/>
                        <a:pt x="5271" y="37181"/>
                      </a:cubicBezTo>
                      <a:lnTo>
                        <a:pt x="8540" y="54059"/>
                      </a:lnTo>
                      <a:cubicBezTo>
                        <a:pt x="8540" y="54059"/>
                        <a:pt x="21083" y="44052"/>
                        <a:pt x="21616" y="34178"/>
                      </a:cubicBezTo>
                      <a:cubicBezTo>
                        <a:pt x="22150" y="24305"/>
                        <a:pt x="10842" y="11562"/>
                        <a:pt x="10275" y="10728"/>
                      </a:cubicBezTo>
                      <a:cubicBezTo>
                        <a:pt x="10008" y="10328"/>
                        <a:pt x="10675" y="7793"/>
                        <a:pt x="10608" y="6659"/>
                      </a:cubicBezTo>
                      <a:cubicBezTo>
                        <a:pt x="10442" y="2322"/>
                        <a:pt x="6239" y="187"/>
                        <a:pt x="5004" y="21"/>
                      </a:cubicBezTo>
                      <a:cubicBezTo>
                        <a:pt x="4898" y="7"/>
                        <a:pt x="4801" y="1"/>
                        <a:pt x="47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408;p69">
                  <a:extLst>
                    <a:ext uri="{FF2B5EF4-FFF2-40B4-BE49-F238E27FC236}">
                      <a16:creationId xmlns:a16="http://schemas.microsoft.com/office/drawing/2014/main" id="{93930ACA-4435-ECCA-6634-55CC1234B21A}"/>
                    </a:ext>
                  </a:extLst>
                </p:cNvPr>
                <p:cNvSpPr/>
                <p:nvPr/>
              </p:nvSpPr>
              <p:spPr>
                <a:xfrm>
                  <a:off x="5325650" y="1137925"/>
                  <a:ext cx="92575" cy="93425"/>
                </a:xfrm>
                <a:custGeom>
                  <a:avLst/>
                  <a:gdLst/>
                  <a:ahLst/>
                  <a:cxnLst/>
                  <a:rect l="l" t="t" r="r" b="b"/>
                  <a:pathLst>
                    <a:path w="3703" h="3737" extrusionOk="0">
                      <a:moveTo>
                        <a:pt x="200" y="0"/>
                      </a:moveTo>
                      <a:cubicBezTo>
                        <a:pt x="67" y="0"/>
                        <a:pt x="0" y="67"/>
                        <a:pt x="0" y="167"/>
                      </a:cubicBezTo>
                      <a:cubicBezTo>
                        <a:pt x="0" y="301"/>
                        <a:pt x="67" y="367"/>
                        <a:pt x="167" y="367"/>
                      </a:cubicBezTo>
                      <a:cubicBezTo>
                        <a:pt x="234" y="367"/>
                        <a:pt x="2368" y="568"/>
                        <a:pt x="3336" y="3636"/>
                      </a:cubicBezTo>
                      <a:cubicBezTo>
                        <a:pt x="3369" y="3703"/>
                        <a:pt x="3403" y="3736"/>
                        <a:pt x="3503" y="3736"/>
                      </a:cubicBezTo>
                      <a:cubicBezTo>
                        <a:pt x="3536" y="3736"/>
                        <a:pt x="3536" y="3736"/>
                        <a:pt x="3536" y="3703"/>
                      </a:cubicBezTo>
                      <a:cubicBezTo>
                        <a:pt x="3636" y="3703"/>
                        <a:pt x="3703" y="3570"/>
                        <a:pt x="3669" y="3503"/>
                      </a:cubicBezTo>
                      <a:cubicBezTo>
                        <a:pt x="2635" y="234"/>
                        <a:pt x="300" y="0"/>
                        <a:pt x="2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409;p69">
                  <a:extLst>
                    <a:ext uri="{FF2B5EF4-FFF2-40B4-BE49-F238E27FC236}">
                      <a16:creationId xmlns:a16="http://schemas.microsoft.com/office/drawing/2014/main" id="{9E82E31F-DF64-A147-D082-D2F33F9559BE}"/>
                    </a:ext>
                  </a:extLst>
                </p:cNvPr>
                <p:cNvSpPr/>
                <p:nvPr/>
              </p:nvSpPr>
              <p:spPr>
                <a:xfrm>
                  <a:off x="5343975" y="1091225"/>
                  <a:ext cx="116775" cy="115100"/>
                </a:xfrm>
                <a:custGeom>
                  <a:avLst/>
                  <a:gdLst/>
                  <a:ahLst/>
                  <a:cxnLst/>
                  <a:rect l="l" t="t" r="r" b="b"/>
                  <a:pathLst>
                    <a:path w="4671" h="4604" extrusionOk="0">
                      <a:moveTo>
                        <a:pt x="168" y="0"/>
                      </a:moveTo>
                      <a:cubicBezTo>
                        <a:pt x="101" y="0"/>
                        <a:pt x="1" y="67"/>
                        <a:pt x="1" y="167"/>
                      </a:cubicBezTo>
                      <a:cubicBezTo>
                        <a:pt x="1" y="267"/>
                        <a:pt x="101" y="367"/>
                        <a:pt x="168" y="367"/>
                      </a:cubicBezTo>
                      <a:cubicBezTo>
                        <a:pt x="301" y="367"/>
                        <a:pt x="3103" y="668"/>
                        <a:pt x="4337" y="4504"/>
                      </a:cubicBezTo>
                      <a:cubicBezTo>
                        <a:pt x="4404" y="4570"/>
                        <a:pt x="4437" y="4604"/>
                        <a:pt x="4504" y="4604"/>
                      </a:cubicBezTo>
                      <a:cubicBezTo>
                        <a:pt x="4504" y="4604"/>
                        <a:pt x="4571" y="4604"/>
                        <a:pt x="4504" y="4570"/>
                      </a:cubicBezTo>
                      <a:cubicBezTo>
                        <a:pt x="4638" y="4570"/>
                        <a:pt x="4671" y="4437"/>
                        <a:pt x="4638" y="4370"/>
                      </a:cubicBezTo>
                      <a:cubicBezTo>
                        <a:pt x="3303" y="267"/>
                        <a:pt x="234" y="0"/>
                        <a:pt x="1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410;p69">
                  <a:extLst>
                    <a:ext uri="{FF2B5EF4-FFF2-40B4-BE49-F238E27FC236}">
                      <a16:creationId xmlns:a16="http://schemas.microsoft.com/office/drawing/2014/main" id="{36079548-FD23-85B1-FEA2-6CEEBE40C608}"/>
                    </a:ext>
                  </a:extLst>
                </p:cNvPr>
                <p:cNvSpPr/>
                <p:nvPr/>
              </p:nvSpPr>
              <p:spPr>
                <a:xfrm>
                  <a:off x="5394025" y="1059325"/>
                  <a:ext cx="122600" cy="120325"/>
                </a:xfrm>
                <a:custGeom>
                  <a:avLst/>
                  <a:gdLst/>
                  <a:ahLst/>
                  <a:cxnLst/>
                  <a:rect l="l" t="t" r="r" b="b"/>
                  <a:pathLst>
                    <a:path w="4904" h="4813" extrusionOk="0">
                      <a:moveTo>
                        <a:pt x="217" y="0"/>
                      </a:moveTo>
                      <a:cubicBezTo>
                        <a:pt x="145" y="0"/>
                        <a:pt x="95" y="60"/>
                        <a:pt x="67" y="142"/>
                      </a:cubicBezTo>
                      <a:cubicBezTo>
                        <a:pt x="0" y="209"/>
                        <a:pt x="100" y="309"/>
                        <a:pt x="167" y="342"/>
                      </a:cubicBezTo>
                      <a:cubicBezTo>
                        <a:pt x="234" y="342"/>
                        <a:pt x="3603" y="1176"/>
                        <a:pt x="4504" y="4679"/>
                      </a:cubicBezTo>
                      <a:cubicBezTo>
                        <a:pt x="4504" y="4779"/>
                        <a:pt x="4604" y="4812"/>
                        <a:pt x="4670" y="4812"/>
                      </a:cubicBezTo>
                      <a:lnTo>
                        <a:pt x="4737" y="4812"/>
                      </a:lnTo>
                      <a:cubicBezTo>
                        <a:pt x="4804" y="4812"/>
                        <a:pt x="4904" y="4679"/>
                        <a:pt x="4837" y="4612"/>
                      </a:cubicBezTo>
                      <a:cubicBezTo>
                        <a:pt x="3903" y="943"/>
                        <a:pt x="301" y="9"/>
                        <a:pt x="267" y="9"/>
                      </a:cubicBezTo>
                      <a:cubicBezTo>
                        <a:pt x="250" y="3"/>
                        <a:pt x="233" y="0"/>
                        <a:pt x="2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411;p69">
                  <a:extLst>
                    <a:ext uri="{FF2B5EF4-FFF2-40B4-BE49-F238E27FC236}">
                      <a16:creationId xmlns:a16="http://schemas.microsoft.com/office/drawing/2014/main" id="{33D380A6-1FF5-245E-1656-208B1A1BE701}"/>
                    </a:ext>
                  </a:extLst>
                </p:cNvPr>
                <p:cNvSpPr/>
                <p:nvPr/>
              </p:nvSpPr>
              <p:spPr>
                <a:xfrm>
                  <a:off x="5359825" y="1837600"/>
                  <a:ext cx="383650" cy="627975"/>
                </a:xfrm>
                <a:custGeom>
                  <a:avLst/>
                  <a:gdLst/>
                  <a:ahLst/>
                  <a:cxnLst/>
                  <a:rect l="l" t="t" r="r" b="b"/>
                  <a:pathLst>
                    <a:path w="15346" h="25119" extrusionOk="0">
                      <a:moveTo>
                        <a:pt x="7506" y="0"/>
                      </a:moveTo>
                      <a:cubicBezTo>
                        <a:pt x="7506" y="0"/>
                        <a:pt x="2536" y="1868"/>
                        <a:pt x="1" y="2669"/>
                      </a:cubicBezTo>
                      <a:cubicBezTo>
                        <a:pt x="601" y="13910"/>
                        <a:pt x="6472" y="25085"/>
                        <a:pt x="6439" y="25118"/>
                      </a:cubicBezTo>
                      <a:lnTo>
                        <a:pt x="15345" y="13243"/>
                      </a:lnTo>
                      <a:lnTo>
                        <a:pt x="75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412;p69">
                  <a:extLst>
                    <a:ext uri="{FF2B5EF4-FFF2-40B4-BE49-F238E27FC236}">
                      <a16:creationId xmlns:a16="http://schemas.microsoft.com/office/drawing/2014/main" id="{DD666E99-590F-8BF3-1022-A8A51002D3B7}"/>
                    </a:ext>
                  </a:extLst>
                </p:cNvPr>
                <p:cNvSpPr/>
                <p:nvPr/>
              </p:nvSpPr>
              <p:spPr>
                <a:xfrm>
                  <a:off x="4399150" y="1064050"/>
                  <a:ext cx="553750" cy="1344800"/>
                </a:xfrm>
                <a:custGeom>
                  <a:avLst/>
                  <a:gdLst/>
                  <a:ahLst/>
                  <a:cxnLst/>
                  <a:rect l="l" t="t" r="r" b="b"/>
                  <a:pathLst>
                    <a:path w="22150" h="53792" extrusionOk="0">
                      <a:moveTo>
                        <a:pt x="17464" y="0"/>
                      </a:moveTo>
                      <a:cubicBezTo>
                        <a:pt x="17378" y="0"/>
                        <a:pt x="17283" y="6"/>
                        <a:pt x="17179" y="20"/>
                      </a:cubicBezTo>
                      <a:cubicBezTo>
                        <a:pt x="15912" y="187"/>
                        <a:pt x="11709" y="2322"/>
                        <a:pt x="11542" y="6658"/>
                      </a:cubicBezTo>
                      <a:cubicBezTo>
                        <a:pt x="11509" y="7792"/>
                        <a:pt x="12176" y="10327"/>
                        <a:pt x="11875" y="10761"/>
                      </a:cubicBezTo>
                      <a:cubicBezTo>
                        <a:pt x="11342" y="11595"/>
                        <a:pt x="0" y="24304"/>
                        <a:pt x="534" y="34178"/>
                      </a:cubicBezTo>
                      <a:cubicBezTo>
                        <a:pt x="1001" y="43118"/>
                        <a:pt x="11275" y="52124"/>
                        <a:pt x="13276" y="53792"/>
                      </a:cubicBezTo>
                      <a:cubicBezTo>
                        <a:pt x="14010" y="46653"/>
                        <a:pt x="15345" y="37113"/>
                        <a:pt x="17179" y="35779"/>
                      </a:cubicBezTo>
                      <a:lnTo>
                        <a:pt x="17546" y="35512"/>
                      </a:lnTo>
                      <a:cubicBezTo>
                        <a:pt x="15378" y="33978"/>
                        <a:pt x="12443" y="31843"/>
                        <a:pt x="11642" y="30975"/>
                      </a:cubicBezTo>
                      <a:cubicBezTo>
                        <a:pt x="9574" y="28741"/>
                        <a:pt x="16712" y="13430"/>
                        <a:pt x="16712" y="13430"/>
                      </a:cubicBezTo>
                      <a:cubicBezTo>
                        <a:pt x="16712" y="13430"/>
                        <a:pt x="19347" y="12129"/>
                        <a:pt x="19081" y="9660"/>
                      </a:cubicBezTo>
                      <a:cubicBezTo>
                        <a:pt x="19047" y="9093"/>
                        <a:pt x="19748" y="7425"/>
                        <a:pt x="20815" y="6591"/>
                      </a:cubicBezTo>
                      <a:cubicBezTo>
                        <a:pt x="21949" y="5757"/>
                        <a:pt x="22149" y="4023"/>
                        <a:pt x="21082" y="3990"/>
                      </a:cubicBezTo>
                      <a:cubicBezTo>
                        <a:pt x="21082" y="3990"/>
                        <a:pt x="21549" y="3189"/>
                        <a:pt x="21282" y="2655"/>
                      </a:cubicBezTo>
                      <a:cubicBezTo>
                        <a:pt x="21049" y="2122"/>
                        <a:pt x="20382" y="2122"/>
                        <a:pt x="20382" y="2122"/>
                      </a:cubicBezTo>
                      <a:cubicBezTo>
                        <a:pt x="20382" y="2122"/>
                        <a:pt x="20782" y="1454"/>
                        <a:pt x="20415" y="1021"/>
                      </a:cubicBezTo>
                      <a:cubicBezTo>
                        <a:pt x="20190" y="775"/>
                        <a:pt x="19751" y="667"/>
                        <a:pt x="19268" y="667"/>
                      </a:cubicBezTo>
                      <a:cubicBezTo>
                        <a:pt x="18964" y="667"/>
                        <a:pt x="18643" y="710"/>
                        <a:pt x="18347" y="787"/>
                      </a:cubicBezTo>
                      <a:cubicBezTo>
                        <a:pt x="18347" y="787"/>
                        <a:pt x="18431" y="0"/>
                        <a:pt x="174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413;p69">
                  <a:extLst>
                    <a:ext uri="{FF2B5EF4-FFF2-40B4-BE49-F238E27FC236}">
                      <a16:creationId xmlns:a16="http://schemas.microsoft.com/office/drawing/2014/main" id="{2633FB0D-98A2-29A4-3CA1-14C2ABEF37ED}"/>
                    </a:ext>
                  </a:extLst>
                </p:cNvPr>
                <p:cNvSpPr/>
                <p:nvPr/>
              </p:nvSpPr>
              <p:spPr>
                <a:xfrm>
                  <a:off x="4838625" y="1160450"/>
                  <a:ext cx="91750" cy="93425"/>
                </a:xfrm>
                <a:custGeom>
                  <a:avLst/>
                  <a:gdLst/>
                  <a:ahLst/>
                  <a:cxnLst/>
                  <a:rect l="l" t="t" r="r" b="b"/>
                  <a:pathLst>
                    <a:path w="3670" h="3737" extrusionOk="0">
                      <a:moveTo>
                        <a:pt x="3470" y="0"/>
                      </a:moveTo>
                      <a:cubicBezTo>
                        <a:pt x="3370" y="0"/>
                        <a:pt x="1035" y="267"/>
                        <a:pt x="1" y="3503"/>
                      </a:cubicBezTo>
                      <a:cubicBezTo>
                        <a:pt x="1" y="3603"/>
                        <a:pt x="34" y="3669"/>
                        <a:pt x="134" y="3736"/>
                      </a:cubicBezTo>
                      <a:lnTo>
                        <a:pt x="167" y="3736"/>
                      </a:lnTo>
                      <a:cubicBezTo>
                        <a:pt x="267" y="3736"/>
                        <a:pt x="334" y="3669"/>
                        <a:pt x="334" y="3636"/>
                      </a:cubicBezTo>
                      <a:cubicBezTo>
                        <a:pt x="1301" y="634"/>
                        <a:pt x="3436" y="400"/>
                        <a:pt x="3503" y="400"/>
                      </a:cubicBezTo>
                      <a:cubicBezTo>
                        <a:pt x="3603" y="334"/>
                        <a:pt x="3670" y="267"/>
                        <a:pt x="3670" y="167"/>
                      </a:cubicBezTo>
                      <a:cubicBezTo>
                        <a:pt x="3636" y="100"/>
                        <a:pt x="3536" y="0"/>
                        <a:pt x="34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414;p69">
                  <a:extLst>
                    <a:ext uri="{FF2B5EF4-FFF2-40B4-BE49-F238E27FC236}">
                      <a16:creationId xmlns:a16="http://schemas.microsoft.com/office/drawing/2014/main" id="{8101F7B0-98AC-017C-9AE3-3AB596D57E3F}"/>
                    </a:ext>
                  </a:extLst>
                </p:cNvPr>
                <p:cNvSpPr/>
                <p:nvPr/>
              </p:nvSpPr>
              <p:spPr>
                <a:xfrm>
                  <a:off x="4796100" y="1113750"/>
                  <a:ext cx="116775" cy="115100"/>
                </a:xfrm>
                <a:custGeom>
                  <a:avLst/>
                  <a:gdLst/>
                  <a:ahLst/>
                  <a:cxnLst/>
                  <a:rect l="l" t="t" r="r" b="b"/>
                  <a:pathLst>
                    <a:path w="4671" h="4604" extrusionOk="0">
                      <a:moveTo>
                        <a:pt x="4470" y="0"/>
                      </a:moveTo>
                      <a:cubicBezTo>
                        <a:pt x="4470" y="0"/>
                        <a:pt x="1335" y="334"/>
                        <a:pt x="0" y="4370"/>
                      </a:cubicBezTo>
                      <a:cubicBezTo>
                        <a:pt x="0" y="4470"/>
                        <a:pt x="34" y="4537"/>
                        <a:pt x="134" y="4603"/>
                      </a:cubicBezTo>
                      <a:lnTo>
                        <a:pt x="167" y="4603"/>
                      </a:lnTo>
                      <a:cubicBezTo>
                        <a:pt x="234" y="4603"/>
                        <a:pt x="301" y="4537"/>
                        <a:pt x="334" y="4503"/>
                      </a:cubicBezTo>
                      <a:cubicBezTo>
                        <a:pt x="1568" y="667"/>
                        <a:pt x="4370" y="367"/>
                        <a:pt x="4504" y="367"/>
                      </a:cubicBezTo>
                      <a:cubicBezTo>
                        <a:pt x="4570" y="334"/>
                        <a:pt x="4670" y="267"/>
                        <a:pt x="4670" y="167"/>
                      </a:cubicBezTo>
                      <a:cubicBezTo>
                        <a:pt x="4604" y="100"/>
                        <a:pt x="4537" y="0"/>
                        <a:pt x="44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415;p69">
                  <a:extLst>
                    <a:ext uri="{FF2B5EF4-FFF2-40B4-BE49-F238E27FC236}">
                      <a16:creationId xmlns:a16="http://schemas.microsoft.com/office/drawing/2014/main" id="{01B28BE8-374D-76A3-36C3-87DEAF486F89}"/>
                    </a:ext>
                  </a:extLst>
                </p:cNvPr>
                <p:cNvSpPr/>
                <p:nvPr/>
              </p:nvSpPr>
              <p:spPr>
                <a:xfrm>
                  <a:off x="4739400" y="1081050"/>
                  <a:ext cx="122600" cy="120275"/>
                </a:xfrm>
                <a:custGeom>
                  <a:avLst/>
                  <a:gdLst/>
                  <a:ahLst/>
                  <a:cxnLst/>
                  <a:rect l="l" t="t" r="r" b="b"/>
                  <a:pathLst>
                    <a:path w="4904" h="4811" extrusionOk="0">
                      <a:moveTo>
                        <a:pt x="4666" y="1"/>
                      </a:moveTo>
                      <a:cubicBezTo>
                        <a:pt x="4656" y="1"/>
                        <a:pt x="4646" y="3"/>
                        <a:pt x="4637" y="7"/>
                      </a:cubicBezTo>
                      <a:cubicBezTo>
                        <a:pt x="4603" y="7"/>
                        <a:pt x="1001" y="908"/>
                        <a:pt x="67" y="4610"/>
                      </a:cubicBezTo>
                      <a:cubicBezTo>
                        <a:pt x="0" y="4677"/>
                        <a:pt x="100" y="4777"/>
                        <a:pt x="167" y="4811"/>
                      </a:cubicBezTo>
                      <a:lnTo>
                        <a:pt x="234" y="4811"/>
                      </a:lnTo>
                      <a:cubicBezTo>
                        <a:pt x="300" y="4811"/>
                        <a:pt x="400" y="4777"/>
                        <a:pt x="400" y="4677"/>
                      </a:cubicBezTo>
                      <a:cubicBezTo>
                        <a:pt x="1301" y="1175"/>
                        <a:pt x="4670" y="341"/>
                        <a:pt x="4703" y="341"/>
                      </a:cubicBezTo>
                      <a:cubicBezTo>
                        <a:pt x="4803" y="307"/>
                        <a:pt x="4904" y="241"/>
                        <a:pt x="4837" y="141"/>
                      </a:cubicBezTo>
                      <a:cubicBezTo>
                        <a:pt x="4808" y="83"/>
                        <a:pt x="4730" y="1"/>
                        <a:pt x="46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416;p69">
                  <a:extLst>
                    <a:ext uri="{FF2B5EF4-FFF2-40B4-BE49-F238E27FC236}">
                      <a16:creationId xmlns:a16="http://schemas.microsoft.com/office/drawing/2014/main" id="{A0E76CEE-3DD7-B40E-9A52-626F12DA5C8A}"/>
                    </a:ext>
                  </a:extLst>
                </p:cNvPr>
                <p:cNvSpPr/>
                <p:nvPr/>
              </p:nvSpPr>
              <p:spPr>
                <a:xfrm>
                  <a:off x="4529250" y="1847600"/>
                  <a:ext cx="356100" cy="611300"/>
                </a:xfrm>
                <a:custGeom>
                  <a:avLst/>
                  <a:gdLst/>
                  <a:ahLst/>
                  <a:cxnLst/>
                  <a:rect l="l" t="t" r="r" b="b"/>
                  <a:pathLst>
                    <a:path w="14244" h="24452" extrusionOk="0">
                      <a:moveTo>
                        <a:pt x="6838" y="0"/>
                      </a:moveTo>
                      <a:cubicBezTo>
                        <a:pt x="6838" y="0"/>
                        <a:pt x="1201" y="7839"/>
                        <a:pt x="0" y="14010"/>
                      </a:cubicBezTo>
                      <a:lnTo>
                        <a:pt x="7839" y="24451"/>
                      </a:lnTo>
                      <a:cubicBezTo>
                        <a:pt x="7839" y="24451"/>
                        <a:pt x="10874" y="7606"/>
                        <a:pt x="11475" y="6338"/>
                      </a:cubicBezTo>
                      <a:cubicBezTo>
                        <a:pt x="12709" y="3937"/>
                        <a:pt x="14244" y="3303"/>
                        <a:pt x="14244" y="3303"/>
                      </a:cubicBezTo>
                      <a:cubicBezTo>
                        <a:pt x="13209" y="3036"/>
                        <a:pt x="6838" y="0"/>
                        <a:pt x="68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417;p69">
                  <a:extLst>
                    <a:ext uri="{FF2B5EF4-FFF2-40B4-BE49-F238E27FC236}">
                      <a16:creationId xmlns:a16="http://schemas.microsoft.com/office/drawing/2014/main" id="{A107E2C9-CBDA-F5B6-313D-D9CE8B4E2DE7}"/>
                    </a:ext>
                  </a:extLst>
                </p:cNvPr>
                <p:cNvSpPr/>
                <p:nvPr/>
              </p:nvSpPr>
              <p:spPr>
                <a:xfrm>
                  <a:off x="4691025" y="1847600"/>
                  <a:ext cx="196000" cy="474525"/>
                </a:xfrm>
                <a:custGeom>
                  <a:avLst/>
                  <a:gdLst/>
                  <a:ahLst/>
                  <a:cxnLst/>
                  <a:rect l="l" t="t" r="r" b="b"/>
                  <a:pathLst>
                    <a:path w="7840" h="18981" extrusionOk="0">
                      <a:moveTo>
                        <a:pt x="401" y="0"/>
                      </a:moveTo>
                      <a:cubicBezTo>
                        <a:pt x="401" y="0"/>
                        <a:pt x="234" y="201"/>
                        <a:pt x="0" y="634"/>
                      </a:cubicBezTo>
                      <a:cubicBezTo>
                        <a:pt x="2068" y="6505"/>
                        <a:pt x="2769" y="12776"/>
                        <a:pt x="2435" y="18981"/>
                      </a:cubicBezTo>
                      <a:cubicBezTo>
                        <a:pt x="3403" y="13944"/>
                        <a:pt x="4704" y="7139"/>
                        <a:pt x="5071" y="6372"/>
                      </a:cubicBezTo>
                      <a:cubicBezTo>
                        <a:pt x="6271" y="3937"/>
                        <a:pt x="7839" y="3303"/>
                        <a:pt x="7839" y="3303"/>
                      </a:cubicBezTo>
                      <a:cubicBezTo>
                        <a:pt x="6772" y="3036"/>
                        <a:pt x="401" y="0"/>
                        <a:pt x="4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418;p69">
                <a:extLst>
                  <a:ext uri="{FF2B5EF4-FFF2-40B4-BE49-F238E27FC236}">
                    <a16:creationId xmlns:a16="http://schemas.microsoft.com/office/drawing/2014/main" id="{6EF97FD2-5415-C7F8-0C1B-19C4F09F1640}"/>
                  </a:ext>
                </a:extLst>
              </p:cNvPr>
              <p:cNvSpPr/>
              <p:nvPr/>
            </p:nvSpPr>
            <p:spPr>
              <a:xfrm>
                <a:off x="6276919" y="4738194"/>
                <a:ext cx="1671475" cy="329733"/>
              </a:xfrm>
              <a:custGeom>
                <a:avLst/>
                <a:gdLst/>
                <a:ahLst/>
                <a:cxnLst/>
                <a:rect l="l" t="t" r="r" b="b"/>
                <a:pathLst>
                  <a:path w="66859" h="16499" extrusionOk="0">
                    <a:moveTo>
                      <a:pt x="1435" y="71"/>
                    </a:moveTo>
                    <a:lnTo>
                      <a:pt x="0" y="16499"/>
                    </a:lnTo>
                    <a:lnTo>
                      <a:pt x="66859" y="16427"/>
                    </a:lnTo>
                    <a:lnTo>
                      <a:pt x="65639" y="0"/>
                    </a:lnTo>
                    <a:close/>
                  </a:path>
                </a:pathLst>
              </a:custGeom>
              <a:solidFill>
                <a:schemeClr val="dk2"/>
              </a:solidFill>
              <a:ln>
                <a:noFill/>
              </a:ln>
            </p:spPr>
          </p:sp>
        </p:grpSp>
        <p:sp>
          <p:nvSpPr>
            <p:cNvPr id="17" name="Google Shape;1419;p69">
              <a:extLst>
                <a:ext uri="{FF2B5EF4-FFF2-40B4-BE49-F238E27FC236}">
                  <a16:creationId xmlns:a16="http://schemas.microsoft.com/office/drawing/2014/main" id="{E0D8BD7A-C2A6-F1D3-FE8B-D8F7BA94570E}"/>
                </a:ext>
              </a:extLst>
            </p:cNvPr>
            <p:cNvSpPr/>
            <p:nvPr/>
          </p:nvSpPr>
          <p:spPr>
            <a:xfrm rot="-344153">
              <a:off x="6674051" y="3422076"/>
              <a:ext cx="911015" cy="320095"/>
            </a:xfrm>
            <a:custGeom>
              <a:avLst/>
              <a:gdLst/>
              <a:ahLst/>
              <a:cxnLst/>
              <a:rect l="l" t="t" r="r" b="b"/>
              <a:pathLst>
                <a:path w="13035" h="6742" fill="none" extrusionOk="0">
                  <a:moveTo>
                    <a:pt x="13035" y="345"/>
                  </a:moveTo>
                  <a:cubicBezTo>
                    <a:pt x="12966" y="3887"/>
                    <a:pt x="9974" y="6742"/>
                    <a:pt x="6397" y="6638"/>
                  </a:cubicBezTo>
                  <a:lnTo>
                    <a:pt x="6397" y="6638"/>
                  </a:lnTo>
                  <a:cubicBezTo>
                    <a:pt x="2821" y="6535"/>
                    <a:pt x="0" y="3578"/>
                    <a:pt x="104" y="1"/>
                  </a:cubicBezTo>
                </a:path>
              </a:pathLst>
            </a:custGeom>
            <a:noFill/>
            <a:ln w="285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20474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00F9B-BF65-E293-664E-836933213088}"/>
              </a:ext>
            </a:extLst>
          </p:cNvPr>
          <p:cNvSpPr>
            <a:spLocks noGrp="1"/>
          </p:cNvSpPr>
          <p:nvPr>
            <p:ph type="title"/>
          </p:nvPr>
        </p:nvSpPr>
        <p:spPr/>
        <p:txBody>
          <a:bodyPr/>
          <a:lstStyle/>
          <a:p>
            <a:r>
              <a:rPr lang="en-US"/>
              <a:t>Video </a:t>
            </a:r>
            <a:endParaRPr lang="es-PR"/>
          </a:p>
        </p:txBody>
      </p:sp>
      <p:pic>
        <p:nvPicPr>
          <p:cNvPr id="5" name="Online Media 4" title="¿Qué es la diabetes?">
            <a:hlinkClick r:id="" action="ppaction://media"/>
            <a:extLst>
              <a:ext uri="{FF2B5EF4-FFF2-40B4-BE49-F238E27FC236}">
                <a16:creationId xmlns:a16="http://schemas.microsoft.com/office/drawing/2014/main" id="{1DA03B11-94DB-47A3-8098-F7C7A23DED43}"/>
              </a:ext>
            </a:extLst>
          </p:cNvPr>
          <p:cNvPicPr>
            <a:picLocks noRot="1" noChangeAspect="1"/>
          </p:cNvPicPr>
          <p:nvPr>
            <a:videoFile r:link="rId1"/>
          </p:nvPr>
        </p:nvPicPr>
        <p:blipFill>
          <a:blip r:embed="rId3"/>
          <a:stretch>
            <a:fillRect/>
          </a:stretch>
        </p:blipFill>
        <p:spPr>
          <a:xfrm>
            <a:off x="929377" y="946625"/>
            <a:ext cx="7080865" cy="4000689"/>
          </a:xfrm>
          <a:prstGeom prst="rect">
            <a:avLst/>
          </a:prstGeom>
        </p:spPr>
      </p:pic>
    </p:spTree>
    <p:extLst>
      <p:ext uri="{BB962C8B-B14F-4D97-AF65-F5344CB8AC3E}">
        <p14:creationId xmlns:p14="http://schemas.microsoft.com/office/powerpoint/2010/main" val="696614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D410C16-508A-A1F5-4B44-F506F0FFE9E5}"/>
              </a:ext>
            </a:extLst>
          </p:cNvPr>
          <p:cNvSpPr>
            <a:spLocks noGrp="1"/>
          </p:cNvSpPr>
          <p:nvPr>
            <p:ph type="body" idx="2"/>
          </p:nvPr>
        </p:nvSpPr>
        <p:spPr>
          <a:xfrm>
            <a:off x="718499" y="1419225"/>
            <a:ext cx="7716125" cy="2896500"/>
          </a:xfrm>
        </p:spPr>
        <p:txBody>
          <a:bodyPr/>
          <a:lstStyle/>
          <a:p>
            <a:pPr marL="285750" indent="-285750">
              <a:lnSpc>
                <a:spcPct val="150000"/>
              </a:lnSpc>
            </a:pPr>
            <a:r>
              <a:rPr lang="en-US" sz="1600" dirty="0">
                <a:solidFill>
                  <a:schemeClr val="dk1"/>
                </a:solidFill>
                <a:latin typeface="Roboto"/>
                <a:ea typeface="Roboto"/>
                <a:cs typeface="Roboto"/>
                <a:sym typeface="Roboto"/>
              </a:rPr>
              <a:t>La diabetes es </a:t>
            </a:r>
            <a:r>
              <a:rPr lang="en-US" sz="1600" dirty="0" err="1">
                <a:solidFill>
                  <a:schemeClr val="dk1"/>
                </a:solidFill>
                <a:latin typeface="Roboto"/>
                <a:ea typeface="Roboto"/>
                <a:cs typeface="Roboto"/>
                <a:sym typeface="Roboto"/>
              </a:rPr>
              <a:t>una</a:t>
            </a:r>
            <a:r>
              <a:rPr lang="en-US" sz="1600" dirty="0">
                <a:solidFill>
                  <a:schemeClr val="dk1"/>
                </a:solidFill>
                <a:latin typeface="Roboto"/>
                <a:ea typeface="Roboto"/>
                <a:cs typeface="Roboto"/>
                <a:sym typeface="Roboto"/>
              </a:rPr>
              <a:t> </a:t>
            </a:r>
            <a:r>
              <a:rPr lang="en-US" sz="1600" dirty="0" err="1">
                <a:solidFill>
                  <a:schemeClr val="dk1"/>
                </a:solidFill>
                <a:latin typeface="Roboto"/>
                <a:ea typeface="Roboto"/>
                <a:cs typeface="Roboto"/>
                <a:sym typeface="Roboto"/>
              </a:rPr>
              <a:t>enfermedad</a:t>
            </a:r>
            <a:r>
              <a:rPr lang="en-US" sz="1600" dirty="0">
                <a:solidFill>
                  <a:schemeClr val="dk1"/>
                </a:solidFill>
                <a:latin typeface="Roboto"/>
                <a:ea typeface="Roboto"/>
                <a:cs typeface="Roboto"/>
                <a:sym typeface="Roboto"/>
              </a:rPr>
              <a:t> </a:t>
            </a:r>
            <a:r>
              <a:rPr lang="en-US" sz="1600" dirty="0" err="1">
                <a:solidFill>
                  <a:schemeClr val="dk1"/>
                </a:solidFill>
                <a:latin typeface="Roboto"/>
                <a:ea typeface="Roboto"/>
                <a:cs typeface="Roboto"/>
                <a:sym typeface="Roboto"/>
              </a:rPr>
              <a:t>crónica</a:t>
            </a:r>
            <a:r>
              <a:rPr lang="en-US" dirty="0">
                <a:solidFill>
                  <a:schemeClr val="dk1"/>
                </a:solidFill>
                <a:latin typeface="Roboto"/>
                <a:ea typeface="Roboto"/>
                <a:cs typeface="Roboto"/>
                <a:sym typeface="Roboto"/>
              </a:rPr>
              <a:t>, la </a:t>
            </a:r>
            <a:r>
              <a:rPr lang="en-US" dirty="0" err="1">
                <a:solidFill>
                  <a:schemeClr val="dk1"/>
                </a:solidFill>
                <a:latin typeface="Roboto"/>
                <a:ea typeface="Roboto"/>
                <a:cs typeface="Roboto"/>
                <a:sym typeface="Roboto"/>
              </a:rPr>
              <a:t>cual</a:t>
            </a:r>
            <a:r>
              <a:rPr lang="en-US" dirty="0">
                <a:solidFill>
                  <a:schemeClr val="dk1"/>
                </a:solidFill>
                <a:latin typeface="Roboto"/>
                <a:ea typeface="Roboto"/>
                <a:cs typeface="Roboto"/>
                <a:sym typeface="Roboto"/>
              </a:rPr>
              <a:t> </a:t>
            </a:r>
            <a:r>
              <a:rPr lang="en-US" dirty="0" err="1">
                <a:solidFill>
                  <a:schemeClr val="dk1"/>
                </a:solidFill>
                <a:latin typeface="Roboto"/>
                <a:ea typeface="Roboto"/>
                <a:cs typeface="Roboto"/>
                <a:sym typeface="Roboto"/>
              </a:rPr>
              <a:t>el</a:t>
            </a:r>
            <a:r>
              <a:rPr lang="en-US" dirty="0">
                <a:solidFill>
                  <a:schemeClr val="dk1"/>
                </a:solidFill>
                <a:latin typeface="Roboto"/>
                <a:ea typeface="Roboto"/>
                <a:cs typeface="Roboto"/>
                <a:sym typeface="Roboto"/>
              </a:rPr>
              <a:t> </a:t>
            </a:r>
            <a:r>
              <a:rPr lang="en-US" dirty="0" err="1">
                <a:solidFill>
                  <a:schemeClr val="dk1"/>
                </a:solidFill>
                <a:latin typeface="Roboto"/>
                <a:ea typeface="Roboto"/>
                <a:cs typeface="Roboto"/>
                <a:sym typeface="Roboto"/>
              </a:rPr>
              <a:t>páncreas</a:t>
            </a:r>
            <a:r>
              <a:rPr lang="en-US" dirty="0">
                <a:solidFill>
                  <a:schemeClr val="dk1"/>
                </a:solidFill>
                <a:latin typeface="Roboto"/>
                <a:ea typeface="Roboto"/>
                <a:cs typeface="Roboto"/>
                <a:sym typeface="Roboto"/>
              </a:rPr>
              <a:t> no produce la </a:t>
            </a:r>
            <a:r>
              <a:rPr lang="en-US" dirty="0" err="1">
                <a:solidFill>
                  <a:schemeClr val="dk1"/>
                </a:solidFill>
                <a:latin typeface="Roboto"/>
                <a:ea typeface="Roboto"/>
                <a:cs typeface="Roboto"/>
                <a:sym typeface="Roboto"/>
              </a:rPr>
              <a:t>suficiente</a:t>
            </a:r>
            <a:r>
              <a:rPr lang="en-US" dirty="0">
                <a:solidFill>
                  <a:schemeClr val="dk1"/>
                </a:solidFill>
                <a:latin typeface="Roboto"/>
                <a:ea typeface="Roboto"/>
                <a:cs typeface="Roboto"/>
                <a:sym typeface="Roboto"/>
              </a:rPr>
              <a:t> </a:t>
            </a:r>
            <a:r>
              <a:rPr lang="en-US" dirty="0" err="1">
                <a:solidFill>
                  <a:schemeClr val="dk1"/>
                </a:solidFill>
                <a:latin typeface="Roboto"/>
                <a:ea typeface="Roboto"/>
                <a:cs typeface="Roboto"/>
                <a:sym typeface="Roboto"/>
              </a:rPr>
              <a:t>insulina</a:t>
            </a:r>
            <a:r>
              <a:rPr lang="en-US" dirty="0">
                <a:solidFill>
                  <a:schemeClr val="dk1"/>
                </a:solidFill>
                <a:latin typeface="Roboto"/>
                <a:ea typeface="Roboto"/>
                <a:cs typeface="Roboto"/>
                <a:sym typeface="Roboto"/>
              </a:rPr>
              <a:t> o no la </a:t>
            </a:r>
            <a:r>
              <a:rPr lang="en-US" dirty="0" err="1">
                <a:solidFill>
                  <a:schemeClr val="dk1"/>
                </a:solidFill>
                <a:latin typeface="Roboto"/>
                <a:ea typeface="Roboto"/>
                <a:cs typeface="Roboto"/>
                <a:sym typeface="Roboto"/>
              </a:rPr>
              <a:t>usa</a:t>
            </a:r>
            <a:r>
              <a:rPr lang="en-US" dirty="0">
                <a:solidFill>
                  <a:schemeClr val="dk1"/>
                </a:solidFill>
                <a:latin typeface="Roboto"/>
                <a:ea typeface="Roboto"/>
                <a:cs typeface="Roboto"/>
                <a:sym typeface="Roboto"/>
              </a:rPr>
              <a:t> de </a:t>
            </a:r>
            <a:r>
              <a:rPr lang="en-US" dirty="0" err="1">
                <a:solidFill>
                  <a:schemeClr val="dk1"/>
                </a:solidFill>
                <a:latin typeface="Roboto"/>
                <a:ea typeface="Roboto"/>
                <a:cs typeface="Roboto"/>
                <a:sym typeface="Roboto"/>
              </a:rPr>
              <a:t>manera</a:t>
            </a:r>
            <a:r>
              <a:rPr lang="en-US" dirty="0">
                <a:solidFill>
                  <a:schemeClr val="dk1"/>
                </a:solidFill>
                <a:latin typeface="Roboto"/>
                <a:ea typeface="Roboto"/>
                <a:cs typeface="Roboto"/>
                <a:sym typeface="Roboto"/>
              </a:rPr>
              <a:t> </a:t>
            </a:r>
            <a:r>
              <a:rPr lang="en-US" dirty="0" err="1">
                <a:solidFill>
                  <a:schemeClr val="dk1"/>
                </a:solidFill>
                <a:latin typeface="Roboto"/>
                <a:ea typeface="Roboto"/>
                <a:cs typeface="Roboto"/>
                <a:sym typeface="Roboto"/>
              </a:rPr>
              <a:t>eficaz</a:t>
            </a:r>
            <a:r>
              <a:rPr lang="en-US" dirty="0">
                <a:solidFill>
                  <a:schemeClr val="dk1"/>
                </a:solidFill>
                <a:latin typeface="Roboto"/>
                <a:ea typeface="Roboto"/>
                <a:cs typeface="Roboto"/>
                <a:sym typeface="Roboto"/>
              </a:rPr>
              <a:t>.</a:t>
            </a:r>
          </a:p>
          <a:p>
            <a:pPr marL="285750" indent="-285750">
              <a:lnSpc>
                <a:spcPct val="150000"/>
              </a:lnSpc>
            </a:pPr>
            <a:r>
              <a:rPr lang="en-US" sz="1600" dirty="0">
                <a:solidFill>
                  <a:schemeClr val="dk1"/>
                </a:solidFill>
                <a:latin typeface="Roboto"/>
                <a:ea typeface="Roboto"/>
                <a:cs typeface="Roboto"/>
                <a:sym typeface="Roboto"/>
              </a:rPr>
              <a:t>Es </a:t>
            </a:r>
            <a:r>
              <a:rPr lang="en-US" sz="1600" dirty="0" err="1">
                <a:solidFill>
                  <a:schemeClr val="dk1"/>
                </a:solidFill>
                <a:latin typeface="Roboto"/>
                <a:ea typeface="Roboto"/>
                <a:cs typeface="Roboto"/>
                <a:sym typeface="Roboto"/>
              </a:rPr>
              <a:t>una</a:t>
            </a:r>
            <a:r>
              <a:rPr lang="en-US" sz="1600" dirty="0">
                <a:solidFill>
                  <a:schemeClr val="dk1"/>
                </a:solidFill>
                <a:latin typeface="Roboto"/>
                <a:ea typeface="Roboto"/>
                <a:cs typeface="Roboto"/>
                <a:sym typeface="Roboto"/>
              </a:rPr>
              <a:t> </a:t>
            </a:r>
            <a:r>
              <a:rPr lang="en-US" sz="1600" dirty="0" err="1">
                <a:solidFill>
                  <a:schemeClr val="dk1"/>
                </a:solidFill>
                <a:latin typeface="Roboto"/>
                <a:ea typeface="Roboto"/>
                <a:cs typeface="Roboto"/>
                <a:sym typeface="Roboto"/>
              </a:rPr>
              <a:t>enfermedad</a:t>
            </a:r>
            <a:r>
              <a:rPr lang="en-US" sz="1600" dirty="0">
                <a:solidFill>
                  <a:schemeClr val="dk1"/>
                </a:solidFill>
                <a:latin typeface="Roboto"/>
                <a:ea typeface="Roboto"/>
                <a:cs typeface="Roboto"/>
                <a:sym typeface="Roboto"/>
              </a:rPr>
              <a:t> </a:t>
            </a:r>
            <a:r>
              <a:rPr lang="en-US" sz="1600" dirty="0" err="1">
                <a:solidFill>
                  <a:schemeClr val="dk1"/>
                </a:solidFill>
                <a:latin typeface="Roboto"/>
                <a:ea typeface="Roboto"/>
                <a:cs typeface="Roboto"/>
                <a:sym typeface="Roboto"/>
              </a:rPr>
              <a:t>peligrosa</a:t>
            </a:r>
            <a:r>
              <a:rPr lang="en-US" sz="1600" dirty="0">
                <a:solidFill>
                  <a:schemeClr val="dk1"/>
                </a:solidFill>
                <a:latin typeface="Roboto"/>
                <a:ea typeface="Roboto"/>
                <a:cs typeface="Roboto"/>
                <a:sym typeface="Roboto"/>
              </a:rPr>
              <a:t> </a:t>
            </a:r>
            <a:r>
              <a:rPr lang="en-US" sz="1600" dirty="0" err="1">
                <a:solidFill>
                  <a:schemeClr val="dk1"/>
                </a:solidFill>
                <a:latin typeface="Roboto"/>
                <a:ea typeface="Roboto"/>
                <a:cs typeface="Roboto"/>
                <a:sym typeface="Roboto"/>
              </a:rPr>
              <a:t>si</a:t>
            </a:r>
            <a:r>
              <a:rPr lang="en-US" sz="1600" dirty="0">
                <a:solidFill>
                  <a:schemeClr val="dk1"/>
                </a:solidFill>
                <a:latin typeface="Roboto"/>
                <a:ea typeface="Roboto"/>
                <a:cs typeface="Roboto"/>
                <a:sym typeface="Roboto"/>
              </a:rPr>
              <a:t> no se </a:t>
            </a:r>
            <a:r>
              <a:rPr lang="en-US" sz="1600" dirty="0" err="1">
                <a:solidFill>
                  <a:schemeClr val="dk1"/>
                </a:solidFill>
                <a:latin typeface="Roboto"/>
                <a:ea typeface="Roboto"/>
                <a:cs typeface="Roboto"/>
                <a:sym typeface="Roboto"/>
              </a:rPr>
              <a:t>atiende</a:t>
            </a:r>
            <a:r>
              <a:rPr lang="en-US" sz="1600" dirty="0">
                <a:solidFill>
                  <a:schemeClr val="dk1"/>
                </a:solidFill>
                <a:latin typeface="Roboto"/>
                <a:ea typeface="Roboto"/>
                <a:cs typeface="Roboto"/>
                <a:sym typeface="Roboto"/>
              </a:rPr>
              <a:t> </a:t>
            </a:r>
            <a:r>
              <a:rPr lang="en-US" sz="1600" dirty="0" err="1">
                <a:solidFill>
                  <a:schemeClr val="dk1"/>
                </a:solidFill>
                <a:latin typeface="Roboto"/>
                <a:ea typeface="Roboto"/>
                <a:cs typeface="Roboto"/>
                <a:sym typeface="Roboto"/>
              </a:rPr>
              <a:t>debido</a:t>
            </a:r>
            <a:r>
              <a:rPr lang="en-US" sz="1600" dirty="0">
                <a:solidFill>
                  <a:schemeClr val="dk1"/>
                </a:solidFill>
                <a:latin typeface="Roboto"/>
                <a:ea typeface="Roboto"/>
                <a:cs typeface="Roboto"/>
                <a:sym typeface="Roboto"/>
              </a:rPr>
              <a:t> a las </a:t>
            </a:r>
            <a:r>
              <a:rPr lang="en-US" sz="1600" dirty="0" err="1">
                <a:solidFill>
                  <a:schemeClr val="dk1"/>
                </a:solidFill>
                <a:latin typeface="Roboto"/>
                <a:ea typeface="Roboto"/>
                <a:cs typeface="Roboto"/>
                <a:sym typeface="Roboto"/>
              </a:rPr>
              <a:t>complicaciones</a:t>
            </a:r>
            <a:r>
              <a:rPr lang="en-US" sz="1600" dirty="0">
                <a:solidFill>
                  <a:schemeClr val="dk1"/>
                </a:solidFill>
                <a:latin typeface="Roboto"/>
                <a:ea typeface="Roboto"/>
                <a:cs typeface="Roboto"/>
                <a:sym typeface="Roboto"/>
              </a:rPr>
              <a:t> que se </a:t>
            </a:r>
            <a:r>
              <a:rPr lang="en-US" sz="1600" dirty="0" err="1">
                <a:solidFill>
                  <a:schemeClr val="dk1"/>
                </a:solidFill>
                <a:latin typeface="Roboto"/>
                <a:ea typeface="Roboto"/>
                <a:cs typeface="Roboto"/>
                <a:sym typeface="Roboto"/>
              </a:rPr>
              <a:t>tienen</a:t>
            </a:r>
            <a:r>
              <a:rPr lang="en-US" sz="1600" dirty="0">
                <a:solidFill>
                  <a:schemeClr val="dk1"/>
                </a:solidFill>
                <a:latin typeface="Roboto"/>
                <a:ea typeface="Roboto"/>
                <a:cs typeface="Roboto"/>
                <a:sym typeface="Roboto"/>
              </a:rPr>
              <a:t> a </a:t>
            </a:r>
            <a:r>
              <a:rPr lang="en-US" sz="1600" dirty="0" err="1">
                <a:solidFill>
                  <a:schemeClr val="dk1"/>
                </a:solidFill>
                <a:latin typeface="Roboto"/>
                <a:ea typeface="Roboto"/>
                <a:cs typeface="Roboto"/>
                <a:sym typeface="Roboto"/>
              </a:rPr>
              <a:t>corto</a:t>
            </a:r>
            <a:r>
              <a:rPr lang="en-US" sz="1600" dirty="0">
                <a:solidFill>
                  <a:schemeClr val="dk1"/>
                </a:solidFill>
                <a:latin typeface="Roboto"/>
                <a:ea typeface="Roboto"/>
                <a:cs typeface="Roboto"/>
                <a:sym typeface="Roboto"/>
              </a:rPr>
              <a:t> y largo </a:t>
            </a:r>
            <a:r>
              <a:rPr lang="en-US" sz="1600" dirty="0" err="1">
                <a:solidFill>
                  <a:schemeClr val="dk1"/>
                </a:solidFill>
                <a:latin typeface="Roboto"/>
                <a:ea typeface="Roboto"/>
                <a:cs typeface="Roboto"/>
                <a:sym typeface="Roboto"/>
              </a:rPr>
              <a:t>plazo</a:t>
            </a:r>
            <a:r>
              <a:rPr lang="en-US" sz="1600" dirty="0">
                <a:latin typeface="Roboto"/>
                <a:ea typeface="Roboto"/>
                <a:cs typeface="Roboto"/>
                <a:sym typeface="Roboto"/>
              </a:rPr>
              <a:t>.</a:t>
            </a:r>
          </a:p>
          <a:p>
            <a:pPr marL="285750" indent="-285750">
              <a:lnSpc>
                <a:spcPct val="150000"/>
              </a:lnSpc>
            </a:pPr>
            <a:r>
              <a:rPr lang="en-US" sz="1600" dirty="0">
                <a:latin typeface="Roboto"/>
                <a:ea typeface="Roboto"/>
                <a:cs typeface="Roboto"/>
                <a:sym typeface="Roboto"/>
              </a:rPr>
              <a:t>Es </a:t>
            </a:r>
            <a:r>
              <a:rPr lang="en-US" sz="1600" dirty="0" err="1">
                <a:latin typeface="Roboto"/>
                <a:ea typeface="Roboto"/>
                <a:cs typeface="Roboto"/>
                <a:sym typeface="Roboto"/>
              </a:rPr>
              <a:t>importante</a:t>
            </a:r>
            <a:r>
              <a:rPr lang="en-US" sz="1600" dirty="0">
                <a:latin typeface="Roboto"/>
                <a:ea typeface="Roboto"/>
                <a:cs typeface="Roboto"/>
                <a:sym typeface="Roboto"/>
              </a:rPr>
              <a:t> </a:t>
            </a:r>
            <a:r>
              <a:rPr lang="en-US" sz="1600" dirty="0" err="1">
                <a:latin typeface="Roboto"/>
                <a:ea typeface="Roboto"/>
                <a:cs typeface="Roboto"/>
                <a:sym typeface="Roboto"/>
              </a:rPr>
              <a:t>seguir</a:t>
            </a:r>
            <a:r>
              <a:rPr lang="en-US" sz="1600" dirty="0">
                <a:latin typeface="Roboto"/>
                <a:ea typeface="Roboto"/>
                <a:cs typeface="Roboto"/>
                <a:sym typeface="Roboto"/>
              </a:rPr>
              <a:t> un </a:t>
            </a:r>
            <a:r>
              <a:rPr lang="en-US" sz="1600" dirty="0" err="1">
                <a:latin typeface="Roboto"/>
                <a:ea typeface="Roboto"/>
                <a:cs typeface="Roboto"/>
                <a:sym typeface="Roboto"/>
              </a:rPr>
              <a:t>estilo</a:t>
            </a:r>
            <a:r>
              <a:rPr lang="en-US" sz="1600" dirty="0">
                <a:latin typeface="Roboto"/>
                <a:ea typeface="Roboto"/>
                <a:cs typeface="Roboto"/>
                <a:sym typeface="Roboto"/>
              </a:rPr>
              <a:t> de </a:t>
            </a:r>
            <a:r>
              <a:rPr lang="en-US" sz="1600" dirty="0" err="1">
                <a:latin typeface="Roboto"/>
                <a:ea typeface="Roboto"/>
                <a:cs typeface="Roboto"/>
                <a:sym typeface="Roboto"/>
              </a:rPr>
              <a:t>vida</a:t>
            </a:r>
            <a:r>
              <a:rPr lang="en-US" sz="1600" dirty="0">
                <a:latin typeface="Roboto"/>
                <a:ea typeface="Roboto"/>
                <a:cs typeface="Roboto"/>
                <a:sym typeface="Roboto"/>
              </a:rPr>
              <a:t> </a:t>
            </a:r>
            <a:r>
              <a:rPr lang="en-US" sz="1600" dirty="0" err="1">
                <a:latin typeface="Roboto"/>
                <a:ea typeface="Roboto"/>
                <a:cs typeface="Roboto"/>
                <a:sym typeface="Roboto"/>
              </a:rPr>
              <a:t>saludable</a:t>
            </a:r>
            <a:r>
              <a:rPr lang="en-US" sz="1600" dirty="0">
                <a:latin typeface="Roboto"/>
                <a:ea typeface="Roboto"/>
                <a:cs typeface="Roboto"/>
                <a:sym typeface="Roboto"/>
              </a:rPr>
              <a:t> y </a:t>
            </a:r>
            <a:r>
              <a:rPr lang="en-US" sz="1600" dirty="0" err="1">
                <a:latin typeface="Roboto"/>
                <a:ea typeface="Roboto"/>
                <a:cs typeface="Roboto"/>
                <a:sym typeface="Roboto"/>
              </a:rPr>
              <a:t>modificar</a:t>
            </a:r>
            <a:r>
              <a:rPr lang="en-US" sz="1600" dirty="0">
                <a:latin typeface="Roboto"/>
                <a:ea typeface="Roboto"/>
                <a:cs typeface="Roboto"/>
                <a:sym typeface="Roboto"/>
              </a:rPr>
              <a:t> </a:t>
            </a:r>
            <a:r>
              <a:rPr lang="en-US" sz="1600" dirty="0" err="1">
                <a:latin typeface="Roboto"/>
                <a:ea typeface="Roboto"/>
                <a:cs typeface="Roboto"/>
                <a:sym typeface="Roboto"/>
              </a:rPr>
              <a:t>conductas</a:t>
            </a:r>
            <a:r>
              <a:rPr lang="en-US" sz="1600" dirty="0">
                <a:latin typeface="Roboto"/>
                <a:ea typeface="Roboto"/>
                <a:cs typeface="Roboto"/>
                <a:sym typeface="Roboto"/>
              </a:rPr>
              <a:t> </a:t>
            </a:r>
            <a:r>
              <a:rPr lang="en-US" sz="1600" dirty="0" err="1">
                <a:latin typeface="Roboto"/>
                <a:ea typeface="Roboto"/>
                <a:cs typeface="Roboto"/>
                <a:sym typeface="Roboto"/>
              </a:rPr>
              <a:t>inadecuadas</a:t>
            </a:r>
            <a:r>
              <a:rPr lang="en-US" sz="1600" dirty="0">
                <a:latin typeface="Roboto"/>
                <a:ea typeface="Roboto"/>
                <a:cs typeface="Roboto"/>
                <a:sym typeface="Roboto"/>
              </a:rPr>
              <a:t> para </a:t>
            </a:r>
            <a:r>
              <a:rPr lang="en-US" sz="1600" dirty="0" err="1">
                <a:latin typeface="Roboto"/>
                <a:ea typeface="Roboto"/>
                <a:cs typeface="Roboto"/>
                <a:sym typeface="Roboto"/>
              </a:rPr>
              <a:t>prevenir</a:t>
            </a:r>
            <a:r>
              <a:rPr lang="en-US" sz="1600" dirty="0">
                <a:latin typeface="Roboto"/>
                <a:ea typeface="Roboto"/>
                <a:cs typeface="Roboto"/>
                <a:sym typeface="Roboto"/>
              </a:rPr>
              <a:t>, </a:t>
            </a:r>
            <a:r>
              <a:rPr lang="en-US" sz="1600" dirty="0" err="1">
                <a:latin typeface="Roboto"/>
                <a:ea typeface="Roboto"/>
                <a:cs typeface="Roboto"/>
                <a:sym typeface="Roboto"/>
              </a:rPr>
              <a:t>mejorar</a:t>
            </a:r>
            <a:r>
              <a:rPr lang="en-US" sz="1600" dirty="0">
                <a:latin typeface="Roboto"/>
                <a:ea typeface="Roboto"/>
                <a:cs typeface="Roboto"/>
                <a:sym typeface="Roboto"/>
              </a:rPr>
              <a:t> o </a:t>
            </a:r>
            <a:r>
              <a:rPr lang="en-US" sz="1600" dirty="0" err="1">
                <a:latin typeface="Roboto"/>
                <a:ea typeface="Roboto"/>
                <a:cs typeface="Roboto"/>
                <a:sym typeface="Roboto"/>
              </a:rPr>
              <a:t>detener</a:t>
            </a:r>
            <a:r>
              <a:rPr lang="en-US" sz="1600" dirty="0">
                <a:latin typeface="Roboto"/>
                <a:ea typeface="Roboto"/>
                <a:cs typeface="Roboto"/>
                <a:sym typeface="Roboto"/>
              </a:rPr>
              <a:t> la diabetes.</a:t>
            </a:r>
          </a:p>
          <a:p>
            <a:pPr marL="285750" indent="-285750"/>
            <a:endParaRPr lang="en-US" sz="1600" dirty="0">
              <a:solidFill>
                <a:schemeClr val="dk1"/>
              </a:solidFill>
              <a:latin typeface="Roboto"/>
              <a:ea typeface="Roboto"/>
              <a:cs typeface="Roboto"/>
              <a:sym typeface="Roboto"/>
            </a:endParaRPr>
          </a:p>
        </p:txBody>
      </p:sp>
      <p:sp>
        <p:nvSpPr>
          <p:cNvPr id="4" name="Title 3">
            <a:extLst>
              <a:ext uri="{FF2B5EF4-FFF2-40B4-BE49-F238E27FC236}">
                <a16:creationId xmlns:a16="http://schemas.microsoft.com/office/drawing/2014/main" id="{7E23AD47-D4F5-583D-74B6-BFC4C9DAA77B}"/>
              </a:ext>
            </a:extLst>
          </p:cNvPr>
          <p:cNvSpPr>
            <a:spLocks noGrp="1"/>
          </p:cNvSpPr>
          <p:nvPr>
            <p:ph type="title"/>
          </p:nvPr>
        </p:nvSpPr>
        <p:spPr/>
        <p:txBody>
          <a:bodyPr/>
          <a:lstStyle/>
          <a:p>
            <a:r>
              <a:rPr lang="en-US" err="1"/>
              <a:t>Conclusión</a:t>
            </a:r>
            <a:endParaRPr lang="es-PR"/>
          </a:p>
        </p:txBody>
      </p:sp>
    </p:spTree>
    <p:extLst>
      <p:ext uri="{BB962C8B-B14F-4D97-AF65-F5344CB8AC3E}">
        <p14:creationId xmlns:p14="http://schemas.microsoft.com/office/powerpoint/2010/main" val="1667999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52"/>
        <p:cNvGrpSpPr/>
        <p:nvPr/>
      </p:nvGrpSpPr>
      <p:grpSpPr>
        <a:xfrm>
          <a:off x="0" y="0"/>
          <a:ext cx="0" cy="0"/>
          <a:chOff x="0" y="0"/>
          <a:chExt cx="0" cy="0"/>
        </a:xfrm>
      </p:grpSpPr>
      <p:sp>
        <p:nvSpPr>
          <p:cNvPr id="1953" name="Google Shape;1953;p76"/>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PR"/>
              <a:t>La función del páncreas</a:t>
            </a:r>
          </a:p>
        </p:txBody>
      </p:sp>
      <p:graphicFrame>
        <p:nvGraphicFramePr>
          <p:cNvPr id="1954" name="Google Shape;1954;p76"/>
          <p:cNvGraphicFramePr/>
          <p:nvPr>
            <p:extLst>
              <p:ext uri="{D42A27DB-BD31-4B8C-83A1-F6EECF244321}">
                <p14:modId xmlns:p14="http://schemas.microsoft.com/office/powerpoint/2010/main" val="3715552170"/>
              </p:ext>
            </p:extLst>
          </p:nvPr>
        </p:nvGraphicFramePr>
        <p:xfrm>
          <a:off x="1257300" y="1078637"/>
          <a:ext cx="6629400" cy="3139996"/>
        </p:xfrm>
        <a:graphic>
          <a:graphicData uri="http://schemas.openxmlformats.org/drawingml/2006/table">
            <a:tbl>
              <a:tblPr>
                <a:noFill/>
                <a:tableStyleId>{AFF9AA24-11E5-46CC-8440-F7F0DF43C9D1}</a:tableStyleId>
              </a:tblPr>
              <a:tblGrid>
                <a:gridCol w="3334870">
                  <a:extLst>
                    <a:ext uri="{9D8B030D-6E8A-4147-A177-3AD203B41FA5}">
                      <a16:colId xmlns:a16="http://schemas.microsoft.com/office/drawing/2014/main" val="20000"/>
                    </a:ext>
                  </a:extLst>
                </a:gridCol>
                <a:gridCol w="3294530">
                  <a:extLst>
                    <a:ext uri="{9D8B030D-6E8A-4147-A177-3AD203B41FA5}">
                      <a16:colId xmlns:a16="http://schemas.microsoft.com/office/drawing/2014/main" val="20001"/>
                    </a:ext>
                  </a:extLst>
                </a:gridCol>
              </a:tblGrid>
              <a:tr h="624341">
                <a:tc>
                  <a:txBody>
                    <a:bodyPr/>
                    <a:lstStyle/>
                    <a:p>
                      <a:pPr marL="0" lvl="0" indent="0" algn="ctr" rtl="0">
                        <a:spcBef>
                          <a:spcPts val="0"/>
                        </a:spcBef>
                        <a:spcAft>
                          <a:spcPts val="0"/>
                        </a:spcAft>
                        <a:buNone/>
                      </a:pPr>
                      <a:r>
                        <a:rPr lang="en" sz="2500">
                          <a:solidFill>
                            <a:schemeClr val="lt1"/>
                          </a:solidFill>
                          <a:latin typeface="Bungee"/>
                          <a:ea typeface="Bungee"/>
                          <a:cs typeface="Bungee"/>
                          <a:sym typeface="Bungee"/>
                        </a:rPr>
                        <a:t>Exocrinas</a:t>
                      </a:r>
                      <a:endParaRPr sz="2500">
                        <a:solidFill>
                          <a:schemeClr val="lt1"/>
                        </a:solidFill>
                        <a:latin typeface="Bungee"/>
                        <a:ea typeface="Bungee"/>
                        <a:cs typeface="Bungee"/>
                        <a:sym typeface="Bungee"/>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2500">
                          <a:solidFill>
                            <a:schemeClr val="lt1"/>
                          </a:solidFill>
                          <a:latin typeface="Bungee"/>
                          <a:ea typeface="Bungee"/>
                          <a:cs typeface="Bungee"/>
                          <a:sym typeface="Bungee"/>
                        </a:rPr>
                        <a:t>Endocrinas</a:t>
                      </a:r>
                      <a:endParaRPr sz="2500">
                        <a:solidFill>
                          <a:schemeClr val="lt1"/>
                        </a:solidFill>
                        <a:latin typeface="Bungee"/>
                        <a:ea typeface="Bungee"/>
                        <a:cs typeface="Bungee"/>
                        <a:sym typeface="Bungee"/>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708683">
                <a:tc>
                  <a:txBody>
                    <a:bodyPr/>
                    <a:lstStyle/>
                    <a:p>
                      <a:pPr marL="0" lvl="0" indent="0" algn="ctr" rtl="0">
                        <a:spcBef>
                          <a:spcPts val="0"/>
                        </a:spcBef>
                        <a:spcAft>
                          <a:spcPts val="0"/>
                        </a:spcAft>
                        <a:buFontTx/>
                        <a:buNone/>
                      </a:pPr>
                      <a:r>
                        <a:rPr lang="en" sz="1600">
                          <a:solidFill>
                            <a:schemeClr val="dk1"/>
                          </a:solidFill>
                          <a:latin typeface="Cairo"/>
                          <a:ea typeface="Cairo"/>
                          <a:cs typeface="Cairo"/>
                          <a:sym typeface="Cairo"/>
                        </a:rPr>
                        <a:t>Secreta enzimas digestivas.</a:t>
                      </a:r>
                      <a:endParaRPr lang="en-US" sz="1600">
                        <a:solidFill>
                          <a:schemeClr val="dk1"/>
                        </a:solidFill>
                        <a:latin typeface="Cairo"/>
                        <a:ea typeface="Cairo"/>
                        <a:cs typeface="Cairo"/>
                        <a:sym typeface="Cairo"/>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76200" cap="flat" cmpd="sng">
                      <a:solidFill>
                        <a:schemeClr val="accent5">
                          <a:alpha val="0"/>
                        </a:schemeClr>
                      </a:solidFill>
                      <a:prstDash val="solid"/>
                      <a:round/>
                      <a:headEnd type="none" w="sm" len="sm"/>
                      <a:tailEnd type="none" w="sm" len="sm"/>
                    </a:lnB>
                  </a:tcPr>
                </a:tc>
                <a:tc>
                  <a:txBody>
                    <a:bodyPr/>
                    <a:lstStyle/>
                    <a:p>
                      <a:pPr marL="0" lvl="0" indent="0" algn="ctr" rtl="0">
                        <a:spcBef>
                          <a:spcPts val="0"/>
                        </a:spcBef>
                        <a:spcAft>
                          <a:spcPts val="0"/>
                        </a:spcAft>
                        <a:buFont typeface="Arial" panose="020B0604020202020204" pitchFamily="34" charset="0"/>
                        <a:buNone/>
                      </a:pPr>
                      <a:endParaRPr lang="en" sz="1600">
                        <a:solidFill>
                          <a:schemeClr val="dk1"/>
                        </a:solidFill>
                        <a:latin typeface="Cairo"/>
                        <a:ea typeface="Cairo"/>
                        <a:cs typeface="Cairo"/>
                        <a:sym typeface="Cairo"/>
                      </a:endParaRPr>
                    </a:p>
                    <a:p>
                      <a:pPr marL="0" lvl="0" indent="0" algn="ctr" rtl="0">
                        <a:spcBef>
                          <a:spcPts val="0"/>
                        </a:spcBef>
                        <a:spcAft>
                          <a:spcPts val="0"/>
                        </a:spcAft>
                        <a:buFont typeface="Arial" panose="020B0604020202020204" pitchFamily="34" charset="0"/>
                        <a:buNone/>
                      </a:pPr>
                      <a:r>
                        <a:rPr lang="en" sz="1600">
                          <a:solidFill>
                            <a:schemeClr val="dk1"/>
                          </a:solidFill>
                          <a:latin typeface="Cairo"/>
                          <a:ea typeface="Cairo"/>
                          <a:cs typeface="Cairo"/>
                          <a:sym typeface="Cairo"/>
                        </a:rPr>
                        <a:t>Secretan hormonas en el torrente sanguíneo.</a:t>
                      </a:r>
                      <a:endParaRPr sz="1600">
                        <a:solidFill>
                          <a:schemeClr val="dk1"/>
                        </a:solidFill>
                        <a:latin typeface="Cairo"/>
                        <a:ea typeface="Cairo"/>
                        <a:cs typeface="Cairo"/>
                        <a:sym typeface="Cairo"/>
                      </a:endParaRPr>
                    </a:p>
                  </a:txBody>
                  <a:tcPr marL="91425" marR="91425" marT="91425" marB="914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76200" cap="flat" cmpd="sng">
                      <a:solidFill>
                        <a:schemeClr val="accent5">
                          <a:alpha val="0"/>
                        </a:schemeClr>
                      </a:solidFill>
                      <a:prstDash val="solid"/>
                      <a:round/>
                      <a:headEnd type="none" w="sm" len="sm"/>
                      <a:tailEnd type="none" w="sm" len="sm"/>
                    </a:lnB>
                  </a:tcPr>
                </a:tc>
                <a:extLst>
                  <a:ext uri="{0D108BD9-81ED-4DB2-BD59-A6C34878D82A}">
                    <a16:rowId xmlns:a16="http://schemas.microsoft.com/office/drawing/2014/main" val="10001"/>
                  </a:ext>
                </a:extLst>
              </a:tr>
              <a:tr h="897672">
                <a:tc>
                  <a:txBody>
                    <a:bodyPr/>
                    <a:lstStyle/>
                    <a:p>
                      <a:pPr marL="0" lvl="0" indent="0" algn="ctr" rtl="0">
                        <a:spcBef>
                          <a:spcPts val="0"/>
                        </a:spcBef>
                        <a:spcAft>
                          <a:spcPts val="0"/>
                        </a:spcAft>
                        <a:buFontTx/>
                        <a:buNone/>
                      </a:pPr>
                      <a:r>
                        <a:rPr lang="en-US" sz="1600" err="1">
                          <a:solidFill>
                            <a:schemeClr val="dk1"/>
                          </a:solidFill>
                          <a:latin typeface="Cairo"/>
                          <a:ea typeface="Cairo"/>
                          <a:cs typeface="Cairo"/>
                          <a:sym typeface="Cairo"/>
                        </a:rPr>
                        <a:t>Descomponen</a:t>
                      </a:r>
                      <a:r>
                        <a:rPr lang="en-US" sz="1600">
                          <a:solidFill>
                            <a:schemeClr val="dk1"/>
                          </a:solidFill>
                          <a:latin typeface="Cairo"/>
                          <a:ea typeface="Cairo"/>
                          <a:cs typeface="Cairo"/>
                          <a:sym typeface="Cairo"/>
                        </a:rPr>
                        <a:t> </a:t>
                      </a:r>
                      <a:r>
                        <a:rPr lang="en-US" sz="1600" err="1">
                          <a:solidFill>
                            <a:schemeClr val="dk1"/>
                          </a:solidFill>
                          <a:latin typeface="Cairo"/>
                          <a:ea typeface="Cairo"/>
                          <a:cs typeface="Cairo"/>
                          <a:sym typeface="Cairo"/>
                        </a:rPr>
                        <a:t>carbohidratos</a:t>
                      </a:r>
                      <a:r>
                        <a:rPr lang="en-US" sz="1600">
                          <a:solidFill>
                            <a:schemeClr val="dk1"/>
                          </a:solidFill>
                          <a:latin typeface="Cairo"/>
                          <a:ea typeface="Cairo"/>
                          <a:cs typeface="Cairo"/>
                          <a:sym typeface="Cairo"/>
                        </a:rPr>
                        <a:t>, </a:t>
                      </a:r>
                      <a:r>
                        <a:rPr lang="en-US" sz="1600" err="1">
                          <a:solidFill>
                            <a:schemeClr val="dk1"/>
                          </a:solidFill>
                          <a:latin typeface="Cairo"/>
                          <a:ea typeface="Cairo"/>
                          <a:cs typeface="Cairo"/>
                          <a:sym typeface="Cairo"/>
                        </a:rPr>
                        <a:t>grasas</a:t>
                      </a:r>
                      <a:r>
                        <a:rPr lang="en-US" sz="1600">
                          <a:solidFill>
                            <a:schemeClr val="dk1"/>
                          </a:solidFill>
                          <a:latin typeface="Cairo"/>
                          <a:ea typeface="Cairo"/>
                          <a:cs typeface="Cairo"/>
                          <a:sym typeface="Cairo"/>
                        </a:rPr>
                        <a:t>, </a:t>
                      </a:r>
                      <a:r>
                        <a:rPr lang="en-US" sz="1600" err="1">
                          <a:solidFill>
                            <a:schemeClr val="dk1"/>
                          </a:solidFill>
                          <a:latin typeface="Cairo"/>
                          <a:ea typeface="Cairo"/>
                          <a:cs typeface="Cairo"/>
                          <a:sym typeface="Cairo"/>
                        </a:rPr>
                        <a:t>proteínas</a:t>
                      </a:r>
                      <a:r>
                        <a:rPr lang="en-US" sz="1600">
                          <a:solidFill>
                            <a:schemeClr val="dk1"/>
                          </a:solidFill>
                          <a:latin typeface="Cairo"/>
                          <a:ea typeface="Cairo"/>
                          <a:cs typeface="Cairo"/>
                          <a:sym typeface="Cairo"/>
                        </a:rPr>
                        <a:t> y </a:t>
                      </a:r>
                      <a:r>
                        <a:rPr lang="en-US" sz="1600" err="1">
                          <a:solidFill>
                            <a:schemeClr val="dk1"/>
                          </a:solidFill>
                          <a:latin typeface="Cairo"/>
                          <a:ea typeface="Cairo"/>
                          <a:cs typeface="Cairo"/>
                          <a:sym typeface="Cairo"/>
                        </a:rPr>
                        <a:t>ácidos</a:t>
                      </a:r>
                      <a:r>
                        <a:rPr lang="en-US" sz="1600">
                          <a:solidFill>
                            <a:schemeClr val="dk1"/>
                          </a:solidFill>
                          <a:latin typeface="Cairo"/>
                          <a:ea typeface="Cairo"/>
                          <a:cs typeface="Cairo"/>
                          <a:sym typeface="Cairo"/>
                        </a:rPr>
                        <a:t>.</a:t>
                      </a:r>
                    </a:p>
                  </a:txBody>
                  <a:tcPr marL="91425" marR="91425" marT="91425" marB="91425" anchor="ct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76200" cap="flat" cmpd="sng">
                      <a:solidFill>
                        <a:schemeClr val="accent5">
                          <a:alpha val="0"/>
                        </a:schemeClr>
                      </a:solidFill>
                      <a:prstDash val="solid"/>
                      <a:round/>
                      <a:headEnd type="none" w="sm" len="sm"/>
                      <a:tailEnd type="none" w="sm" len="sm"/>
                    </a:lnT>
                    <a:lnB w="76200" cap="flat" cmpd="sng">
                      <a:solidFill>
                        <a:schemeClr val="accent5">
                          <a:alpha val="0"/>
                        </a:schemeClr>
                      </a:solidFill>
                      <a:prstDash val="solid"/>
                      <a:round/>
                      <a:headEnd type="none" w="sm" len="sm"/>
                      <a:tailEnd type="none" w="sm" len="sm"/>
                    </a:lnB>
                  </a:tcPr>
                </a:tc>
                <a:tc>
                  <a:txBody>
                    <a:bodyPr/>
                    <a:lstStyle/>
                    <a:p>
                      <a:pPr marL="0" lvl="0" indent="0" algn="ctr" rtl="0">
                        <a:spcBef>
                          <a:spcPts val="0"/>
                        </a:spcBef>
                        <a:spcAft>
                          <a:spcPts val="0"/>
                        </a:spcAft>
                        <a:buFont typeface="Arial" panose="020B0604020202020204" pitchFamily="34" charset="0"/>
                        <a:buNone/>
                      </a:pPr>
                      <a:r>
                        <a:rPr lang="en-US" sz="1600" err="1">
                          <a:solidFill>
                            <a:schemeClr val="dk1"/>
                          </a:solidFill>
                          <a:latin typeface="Cairo"/>
                          <a:ea typeface="Cairo"/>
                          <a:cs typeface="Cairo"/>
                          <a:sym typeface="Cairo"/>
                        </a:rPr>
                        <a:t>Secretan</a:t>
                      </a:r>
                      <a:r>
                        <a:rPr lang="en-US" sz="1600">
                          <a:solidFill>
                            <a:schemeClr val="dk1"/>
                          </a:solidFill>
                          <a:latin typeface="Cairo"/>
                          <a:ea typeface="Cairo"/>
                          <a:cs typeface="Cairo"/>
                          <a:sym typeface="Cairo"/>
                        </a:rPr>
                        <a:t> la </a:t>
                      </a:r>
                      <a:r>
                        <a:rPr lang="en-US" sz="1600" err="1">
                          <a:solidFill>
                            <a:schemeClr val="dk1"/>
                          </a:solidFill>
                          <a:latin typeface="Cairo"/>
                          <a:ea typeface="Cairo"/>
                          <a:cs typeface="Cairo"/>
                          <a:sym typeface="Cairo"/>
                        </a:rPr>
                        <a:t>insulina</a:t>
                      </a:r>
                      <a:r>
                        <a:rPr lang="en-US" sz="1600">
                          <a:solidFill>
                            <a:schemeClr val="dk1"/>
                          </a:solidFill>
                          <a:latin typeface="Cairo"/>
                          <a:ea typeface="Cairo"/>
                          <a:cs typeface="Cairo"/>
                          <a:sym typeface="Cairo"/>
                        </a:rPr>
                        <a:t> y </a:t>
                      </a:r>
                      <a:r>
                        <a:rPr lang="en-US" sz="1600" err="1">
                          <a:solidFill>
                            <a:schemeClr val="dk1"/>
                          </a:solidFill>
                          <a:latin typeface="Cairo"/>
                          <a:ea typeface="Cairo"/>
                          <a:cs typeface="Cairo"/>
                          <a:sym typeface="Cairo"/>
                        </a:rPr>
                        <a:t>glucagón</a:t>
                      </a:r>
                      <a:r>
                        <a:rPr lang="en-US" sz="1600">
                          <a:solidFill>
                            <a:schemeClr val="dk1"/>
                          </a:solidFill>
                          <a:latin typeface="Cairo"/>
                          <a:ea typeface="Cairo"/>
                          <a:cs typeface="Cairo"/>
                          <a:sym typeface="Cairo"/>
                        </a:rPr>
                        <a:t> que </a:t>
                      </a:r>
                      <a:r>
                        <a:rPr lang="en-US" sz="1600" err="1">
                          <a:solidFill>
                            <a:schemeClr val="dk1"/>
                          </a:solidFill>
                          <a:latin typeface="Cairo"/>
                          <a:ea typeface="Cairo"/>
                          <a:cs typeface="Cairo"/>
                          <a:sym typeface="Cairo"/>
                        </a:rPr>
                        <a:t>regulan</a:t>
                      </a:r>
                      <a:r>
                        <a:rPr lang="en-US" sz="1600">
                          <a:solidFill>
                            <a:schemeClr val="dk1"/>
                          </a:solidFill>
                          <a:latin typeface="Cairo"/>
                          <a:ea typeface="Cairo"/>
                          <a:cs typeface="Cairo"/>
                          <a:sym typeface="Cairo"/>
                        </a:rPr>
                        <a:t> la </a:t>
                      </a:r>
                      <a:r>
                        <a:rPr lang="en-US" sz="1600" err="1">
                          <a:solidFill>
                            <a:schemeClr val="dk1"/>
                          </a:solidFill>
                          <a:latin typeface="Cairo"/>
                          <a:ea typeface="Cairo"/>
                          <a:cs typeface="Cairo"/>
                          <a:sym typeface="Cairo"/>
                        </a:rPr>
                        <a:t>glucosa</a:t>
                      </a:r>
                      <a:r>
                        <a:rPr lang="en-US" sz="1600">
                          <a:solidFill>
                            <a:schemeClr val="dk1"/>
                          </a:solidFill>
                          <a:latin typeface="Cairo"/>
                          <a:ea typeface="Cairo"/>
                          <a:cs typeface="Cairo"/>
                          <a:sym typeface="Cairo"/>
                        </a:rPr>
                        <a:t> </a:t>
                      </a:r>
                      <a:r>
                        <a:rPr lang="en-US" sz="1600" err="1">
                          <a:solidFill>
                            <a:schemeClr val="dk1"/>
                          </a:solidFill>
                          <a:latin typeface="Cairo"/>
                          <a:ea typeface="Cairo"/>
                          <a:cs typeface="Cairo"/>
                          <a:sym typeface="Cairo"/>
                        </a:rPr>
                        <a:t>en</a:t>
                      </a:r>
                      <a:r>
                        <a:rPr lang="en-US" sz="1600">
                          <a:solidFill>
                            <a:schemeClr val="dk1"/>
                          </a:solidFill>
                          <a:latin typeface="Cairo"/>
                          <a:ea typeface="Cairo"/>
                          <a:cs typeface="Cairo"/>
                          <a:sym typeface="Cairo"/>
                        </a:rPr>
                        <a:t> la </a:t>
                      </a:r>
                      <a:r>
                        <a:rPr lang="en-US" sz="1600" err="1">
                          <a:solidFill>
                            <a:schemeClr val="dk1"/>
                          </a:solidFill>
                          <a:latin typeface="Cairo"/>
                          <a:ea typeface="Cairo"/>
                          <a:cs typeface="Cairo"/>
                          <a:sym typeface="Cairo"/>
                        </a:rPr>
                        <a:t>sangre</a:t>
                      </a:r>
                      <a:r>
                        <a:rPr lang="en-US" sz="1600">
                          <a:solidFill>
                            <a:schemeClr val="dk1"/>
                          </a:solidFill>
                          <a:latin typeface="Cairo"/>
                          <a:ea typeface="Cairo"/>
                          <a:cs typeface="Cairo"/>
                          <a:sym typeface="Cairo"/>
                        </a:rPr>
                        <a:t> y la </a:t>
                      </a:r>
                      <a:r>
                        <a:rPr lang="en-US" sz="1600" err="1">
                          <a:solidFill>
                            <a:schemeClr val="dk1"/>
                          </a:solidFill>
                          <a:latin typeface="Cairo"/>
                          <a:ea typeface="Cairo"/>
                          <a:cs typeface="Cairo"/>
                          <a:sym typeface="Cairo"/>
                        </a:rPr>
                        <a:t>somatostina</a:t>
                      </a:r>
                      <a:r>
                        <a:rPr lang="en-US" sz="1600">
                          <a:solidFill>
                            <a:schemeClr val="dk1"/>
                          </a:solidFill>
                          <a:latin typeface="Cairo"/>
                          <a:ea typeface="Cairo"/>
                          <a:cs typeface="Cairo"/>
                          <a:sym typeface="Cairo"/>
                        </a:rPr>
                        <a:t> que </a:t>
                      </a:r>
                      <a:r>
                        <a:rPr lang="en-US" sz="1600" err="1">
                          <a:solidFill>
                            <a:schemeClr val="dk1"/>
                          </a:solidFill>
                          <a:latin typeface="Cairo"/>
                          <a:ea typeface="Cairo"/>
                          <a:cs typeface="Cairo"/>
                          <a:sym typeface="Cairo"/>
                        </a:rPr>
                        <a:t>impide</a:t>
                      </a:r>
                      <a:r>
                        <a:rPr lang="en-US" sz="1600">
                          <a:solidFill>
                            <a:schemeClr val="dk1"/>
                          </a:solidFill>
                          <a:latin typeface="Cairo"/>
                          <a:ea typeface="Cairo"/>
                          <a:cs typeface="Cairo"/>
                          <a:sym typeface="Cairo"/>
                        </a:rPr>
                        <a:t> la </a:t>
                      </a:r>
                      <a:r>
                        <a:rPr lang="en-US" sz="1600" err="1">
                          <a:solidFill>
                            <a:schemeClr val="dk1"/>
                          </a:solidFill>
                          <a:latin typeface="Cairo"/>
                          <a:ea typeface="Cairo"/>
                          <a:cs typeface="Cairo"/>
                          <a:sym typeface="Cairo"/>
                        </a:rPr>
                        <a:t>secreción</a:t>
                      </a:r>
                      <a:r>
                        <a:rPr lang="en-US" sz="1600">
                          <a:solidFill>
                            <a:schemeClr val="dk1"/>
                          </a:solidFill>
                          <a:latin typeface="Cairo"/>
                          <a:ea typeface="Cairo"/>
                          <a:cs typeface="Cairo"/>
                          <a:sym typeface="Cairo"/>
                        </a:rPr>
                        <a:t> de dos </a:t>
                      </a:r>
                      <a:r>
                        <a:rPr lang="en-US" sz="1600" err="1">
                          <a:solidFill>
                            <a:schemeClr val="dk1"/>
                          </a:solidFill>
                          <a:latin typeface="Cairo"/>
                          <a:ea typeface="Cairo"/>
                          <a:cs typeface="Cairo"/>
                          <a:sym typeface="Cairo"/>
                        </a:rPr>
                        <a:t>hormonas</a:t>
                      </a:r>
                      <a:r>
                        <a:rPr lang="en-US" sz="1600">
                          <a:solidFill>
                            <a:schemeClr val="dk1"/>
                          </a:solidFill>
                          <a:latin typeface="Cairo"/>
                          <a:ea typeface="Cairo"/>
                          <a:cs typeface="Cairo"/>
                          <a:sym typeface="Cairo"/>
                        </a:rPr>
                        <a:t>.</a:t>
                      </a:r>
                    </a:p>
                  </a:txBody>
                  <a:tcPr marL="91425" marR="91425" marT="91425" marB="91425" anchor="ctr">
                    <a:lnL w="19050" cap="flat" cmpd="sng">
                      <a:solidFill>
                        <a:schemeClr val="accent5"/>
                      </a:solidFill>
                      <a:prstDash val="solid"/>
                      <a:round/>
                      <a:headEnd type="none" w="sm" len="sm"/>
                      <a:tailEnd type="none" w="sm" len="sm"/>
                    </a:lnL>
                    <a:lnR w="19050" cap="flat" cmpd="sng">
                      <a:solidFill>
                        <a:schemeClr val="accent5"/>
                      </a:solidFill>
                      <a:prstDash val="solid"/>
                      <a:round/>
                      <a:headEnd type="none" w="sm" len="sm"/>
                      <a:tailEnd type="none" w="sm" len="sm"/>
                    </a:lnR>
                    <a:lnT w="76200" cap="flat" cmpd="sng">
                      <a:solidFill>
                        <a:schemeClr val="accent5">
                          <a:alpha val="0"/>
                        </a:schemeClr>
                      </a:solidFill>
                      <a:prstDash val="solid"/>
                      <a:round/>
                      <a:headEnd type="none" w="sm" len="sm"/>
                      <a:tailEnd type="none" w="sm" len="sm"/>
                    </a:lnT>
                    <a:lnB w="76200" cap="flat" cmpd="sng">
                      <a:solidFill>
                        <a:schemeClr val="accent5">
                          <a:alpha val="0"/>
                        </a:schemeClr>
                      </a:solidFill>
                      <a:prstDash val="solid"/>
                      <a:round/>
                      <a:headEnd type="none" w="sm" len="sm"/>
                      <a:tailEnd type="none" w="sm" len="sm"/>
                    </a:lnB>
                  </a:tcPr>
                </a:tc>
                <a:extLst>
                  <a:ext uri="{0D108BD9-81ED-4DB2-BD59-A6C34878D82A}">
                    <a16:rowId xmlns:a16="http://schemas.microsoft.com/office/drawing/2014/main" val="10002"/>
                  </a:ext>
                </a:extLst>
              </a:tr>
              <a:tr h="443075">
                <a:tc>
                  <a:txBody>
                    <a:bodyPr/>
                    <a:lstStyle/>
                    <a:p>
                      <a:pPr marL="0" lvl="0" indent="0" algn="ctr" rtl="0">
                        <a:spcBef>
                          <a:spcPts val="0"/>
                        </a:spcBef>
                        <a:spcAft>
                          <a:spcPts val="0"/>
                        </a:spcAft>
                        <a:buNone/>
                      </a:pPr>
                      <a:endParaRPr lang="en-US" sz="1600">
                        <a:solidFill>
                          <a:schemeClr val="dk1"/>
                        </a:solidFill>
                        <a:latin typeface="Cairo"/>
                        <a:ea typeface="Cairo"/>
                        <a:cs typeface="Cairo"/>
                        <a:sym typeface="Cairo"/>
                      </a:endParaRPr>
                    </a:p>
                  </a:txBody>
                  <a:tcPr marL="91425" marR="91425" marT="91425" marB="91425" anchor="ctr">
                    <a:lnL w="19050" cap="flat" cmpd="sng">
                      <a:solidFill>
                        <a:schemeClr val="accent5"/>
                      </a:solidFill>
                      <a:prstDash val="solid"/>
                      <a:round/>
                      <a:headEnd type="none" w="sm" len="sm"/>
                      <a:tailEnd type="none" w="sm" len="sm"/>
                    </a:lnL>
                    <a:lnR w="12700" cap="flat" cmpd="sng" algn="ctr">
                      <a:solidFill>
                        <a:srgbClr val="F08F58"/>
                      </a:solidFill>
                      <a:prstDash val="solid"/>
                      <a:round/>
                      <a:headEnd type="none" w="med" len="med"/>
                      <a:tailEnd type="none" w="med" len="med"/>
                    </a:lnR>
                    <a:lnT w="76200" cap="flat" cmpd="sng" algn="ctr">
                      <a:solidFill>
                        <a:schemeClr val="accent5">
                          <a:alpha val="0"/>
                        </a:schemeClr>
                      </a:solidFill>
                      <a:prstDash val="solid"/>
                      <a:round/>
                      <a:headEnd type="none" w="sm" len="sm"/>
                      <a:tailEnd type="none" w="sm" len="sm"/>
                    </a:lnT>
                    <a:lnB w="19050" cap="flat" cmpd="sng">
                      <a:solidFill>
                        <a:schemeClr val="accent5"/>
                      </a:solidFill>
                      <a:prstDash val="solid"/>
                      <a:round/>
                      <a:headEnd type="none" w="sm" len="sm"/>
                      <a:tailEnd type="none" w="sm" len="sm"/>
                    </a:lnB>
                  </a:tcPr>
                </a:tc>
                <a:tc>
                  <a:txBody>
                    <a:bodyPr/>
                    <a:lstStyle/>
                    <a:p>
                      <a:pPr marL="0" lvl="0" indent="0" algn="ctr" rtl="0">
                        <a:spcBef>
                          <a:spcPts val="0"/>
                        </a:spcBef>
                        <a:spcAft>
                          <a:spcPts val="0"/>
                        </a:spcAft>
                        <a:buNone/>
                      </a:pPr>
                      <a:endParaRPr lang="en-US" sz="1600">
                        <a:solidFill>
                          <a:schemeClr val="dk1"/>
                        </a:solidFill>
                        <a:latin typeface="Cairo"/>
                        <a:ea typeface="Cairo"/>
                        <a:cs typeface="Cairo"/>
                        <a:sym typeface="Cairo"/>
                      </a:endParaRPr>
                    </a:p>
                  </a:txBody>
                  <a:tcPr marL="91425" marR="91425" marT="91425" marB="91425" anchor="ctr">
                    <a:lnL w="12700" cap="flat" cmpd="sng" algn="ctr">
                      <a:solidFill>
                        <a:srgbClr val="F08F58"/>
                      </a:solidFill>
                      <a:prstDash val="solid"/>
                      <a:round/>
                      <a:headEnd type="none" w="med" len="med"/>
                      <a:tailEnd type="none" w="med" len="med"/>
                    </a:lnL>
                    <a:lnR w="19050" cap="flat" cmpd="sng">
                      <a:solidFill>
                        <a:schemeClr val="accent5"/>
                      </a:solidFill>
                      <a:prstDash val="solid"/>
                      <a:round/>
                      <a:headEnd type="none" w="sm" len="sm"/>
                      <a:tailEnd type="none" w="sm" len="sm"/>
                    </a:lnR>
                    <a:lnT w="76200" cap="flat" cmpd="sng" algn="ctr">
                      <a:solidFill>
                        <a:schemeClr val="accent5">
                          <a:alpha val="0"/>
                        </a:schemeClr>
                      </a:solidFill>
                      <a:prstDash val="solid"/>
                      <a:round/>
                      <a:headEnd type="none" w="sm" len="sm"/>
                      <a:tailEnd type="none" w="sm" len="sm"/>
                    </a:lnT>
                    <a:lnB w="19050" cap="flat" cmpd="sng">
                      <a:solidFill>
                        <a:schemeClr val="accent5"/>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7593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54"/>
                                        </p:tgtEl>
                                        <p:attrNameLst>
                                          <p:attrName>style.visibility</p:attrName>
                                        </p:attrNameLst>
                                      </p:cBhvr>
                                      <p:to>
                                        <p:strVal val="visible"/>
                                      </p:to>
                                    </p:set>
                                    <p:animEffect transition="in" filter="fade">
                                      <p:cBhvr>
                                        <p:cTn id="7" dur="1000"/>
                                        <p:tgtEl>
                                          <p:spTgt spid="1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4D9F8-37AC-D94B-DC44-C8AD3AD39732}"/>
              </a:ext>
            </a:extLst>
          </p:cNvPr>
          <p:cNvSpPr>
            <a:spLocks noGrp="1"/>
          </p:cNvSpPr>
          <p:nvPr>
            <p:ph type="title"/>
          </p:nvPr>
        </p:nvSpPr>
        <p:spPr/>
        <p:txBody>
          <a:bodyPr/>
          <a:lstStyle/>
          <a:p>
            <a:r>
              <a:rPr lang="en-US" err="1"/>
              <a:t>referencias</a:t>
            </a:r>
            <a:endParaRPr lang="es-PR"/>
          </a:p>
        </p:txBody>
      </p:sp>
      <p:sp>
        <p:nvSpPr>
          <p:cNvPr id="6" name="TextBox 5">
            <a:extLst>
              <a:ext uri="{FF2B5EF4-FFF2-40B4-BE49-F238E27FC236}">
                <a16:creationId xmlns:a16="http://schemas.microsoft.com/office/drawing/2014/main" id="{5C3AD4CF-A4A2-DD8B-D33D-E844782EC950}"/>
              </a:ext>
            </a:extLst>
          </p:cNvPr>
          <p:cNvSpPr txBox="1"/>
          <p:nvPr/>
        </p:nvSpPr>
        <p:spPr>
          <a:xfrm>
            <a:off x="518160" y="883117"/>
            <a:ext cx="8229600" cy="4185761"/>
          </a:xfrm>
          <a:prstGeom prst="rect">
            <a:avLst/>
          </a:prstGeom>
          <a:noFill/>
        </p:spPr>
        <p:txBody>
          <a:bodyPr wrap="square">
            <a:spAutoFit/>
          </a:bodyPr>
          <a:lstStyle/>
          <a:p>
            <a:pPr marL="285750" indent="-285750">
              <a:lnSpc>
                <a:spcPct val="150000"/>
              </a:lnSpc>
              <a:buClr>
                <a:schemeClr val="tx1"/>
              </a:buClr>
              <a:buFont typeface="Arial" panose="020B0604020202020204" pitchFamily="34" charset="0"/>
              <a:buChar char="•"/>
            </a:pPr>
            <a:r>
              <a:rPr lang="es-PR">
                <a:solidFill>
                  <a:schemeClr val="tx1"/>
                </a:solidFill>
              </a:rPr>
              <a:t>Caeme. (2021). La historia del descubrimiento de la diabetes Y Su control » CAEME. CAEME. </a:t>
            </a:r>
            <a:r>
              <a:rPr lang="es-PR">
                <a:solidFill>
                  <a:schemeClr val="tx1"/>
                </a:solidFill>
                <a:hlinkClick r:id="rId2"/>
              </a:rPr>
              <a:t>https://www.caeme.org.ar/la-historia-del-descubrimiento-de-la-diabetes-y-su-control/</a:t>
            </a:r>
            <a:endParaRPr lang="es-PR">
              <a:solidFill>
                <a:schemeClr val="tx1"/>
              </a:solidFill>
            </a:endParaRPr>
          </a:p>
          <a:p>
            <a:pPr marL="285750" indent="-285750">
              <a:lnSpc>
                <a:spcPct val="150000"/>
              </a:lnSpc>
              <a:buClr>
                <a:schemeClr val="tx1"/>
              </a:buClr>
              <a:buFont typeface="Arial" panose="020B0604020202020204" pitchFamily="34" charset="0"/>
              <a:buChar char="•"/>
            </a:pPr>
            <a:r>
              <a:rPr lang="es-PR">
                <a:solidFill>
                  <a:schemeClr val="tx1"/>
                </a:solidFill>
              </a:rPr>
              <a:t>UC San Diego </a:t>
            </a:r>
            <a:r>
              <a:rPr lang="es-PR" err="1">
                <a:solidFill>
                  <a:schemeClr val="tx1"/>
                </a:solidFill>
              </a:rPr>
              <a:t>Health</a:t>
            </a:r>
            <a:r>
              <a:rPr lang="es-PR">
                <a:solidFill>
                  <a:schemeClr val="tx1"/>
                </a:solidFill>
              </a:rPr>
              <a:t>. (2021). El </a:t>
            </a:r>
            <a:r>
              <a:rPr lang="es-PR" err="1">
                <a:solidFill>
                  <a:schemeClr val="tx1"/>
                </a:solidFill>
              </a:rPr>
              <a:t>pancreas</a:t>
            </a:r>
            <a:r>
              <a:rPr lang="es-PR">
                <a:solidFill>
                  <a:schemeClr val="tx1"/>
                </a:solidFill>
              </a:rPr>
              <a:t>: Anatomía Y funciones. </a:t>
            </a:r>
            <a:r>
              <a:rPr lang="es-PR" err="1">
                <a:solidFill>
                  <a:schemeClr val="tx1"/>
                </a:solidFill>
              </a:rPr>
              <a:t>Health</a:t>
            </a:r>
            <a:r>
              <a:rPr lang="es-PR">
                <a:solidFill>
                  <a:schemeClr val="tx1"/>
                </a:solidFill>
              </a:rPr>
              <a:t> Library. </a:t>
            </a:r>
            <a:r>
              <a:rPr lang="es-PR">
                <a:solidFill>
                  <a:schemeClr val="tx1"/>
                </a:solidFill>
                <a:hlinkClick r:id="rId3"/>
              </a:rPr>
              <a:t>https://myhealth.ucsd.edu/Spanish/RelatedItems/85,P03775</a:t>
            </a:r>
            <a:endParaRPr lang="es-PR">
              <a:solidFill>
                <a:schemeClr val="tx1"/>
              </a:solidFill>
            </a:endParaRPr>
          </a:p>
          <a:p>
            <a:pPr marL="285750" indent="-285750">
              <a:lnSpc>
                <a:spcPct val="150000"/>
              </a:lnSpc>
              <a:buClr>
                <a:schemeClr val="tx1"/>
              </a:buClr>
              <a:buFont typeface="Arial" panose="020B0604020202020204" pitchFamily="34" charset="0"/>
              <a:buChar char="•"/>
            </a:pPr>
            <a:r>
              <a:rPr lang="es-PR">
                <a:solidFill>
                  <a:schemeClr val="tx1"/>
                </a:solidFill>
              </a:rPr>
              <a:t>Dulces diabéticos. (2014). +15 curiosidades sobre la diabetes. Dulces Diabéticos. </a:t>
            </a:r>
            <a:r>
              <a:rPr lang="es-PR">
                <a:solidFill>
                  <a:schemeClr val="tx1"/>
                </a:solidFill>
                <a:hlinkClick r:id="rId4"/>
              </a:rPr>
              <a:t>https://dulcesdiabeticos.com/curiosidades-de-la-diabetes/</a:t>
            </a:r>
            <a:endParaRPr lang="es-PR">
              <a:solidFill>
                <a:schemeClr val="tx1"/>
              </a:solidFill>
            </a:endParaRPr>
          </a:p>
          <a:p>
            <a:pPr marL="285750" indent="-285750">
              <a:lnSpc>
                <a:spcPct val="150000"/>
              </a:lnSpc>
              <a:buClr>
                <a:schemeClr val="tx1"/>
              </a:buClr>
              <a:buFont typeface="Arial" panose="020B0604020202020204" pitchFamily="34" charset="0"/>
              <a:buChar char="•"/>
            </a:pPr>
            <a:r>
              <a:rPr lang="en-US">
                <a:solidFill>
                  <a:schemeClr val="tx1"/>
                </a:solidFill>
              </a:rPr>
              <a:t>CDC. (2022). A snapshot: Diabetes in the United States. Centers for Disease Control and Prevention. </a:t>
            </a:r>
            <a:r>
              <a:rPr lang="en-US">
                <a:solidFill>
                  <a:schemeClr val="tx1"/>
                </a:solidFill>
                <a:hlinkClick r:id="rId5"/>
              </a:rPr>
              <a:t>https://www.cdc.gov/diabetes/library/socialmedia/infographics/diabetes.html</a:t>
            </a:r>
            <a:endParaRPr lang="en-US">
              <a:solidFill>
                <a:schemeClr val="tx1"/>
              </a:solidFill>
            </a:endParaRPr>
          </a:p>
          <a:p>
            <a:pPr marL="285750" indent="-285750">
              <a:lnSpc>
                <a:spcPct val="150000"/>
              </a:lnSpc>
              <a:buClr>
                <a:schemeClr val="tx1"/>
              </a:buClr>
              <a:buFont typeface="Arial" panose="020B0604020202020204" pitchFamily="34" charset="0"/>
              <a:buChar char="•"/>
            </a:pPr>
            <a:r>
              <a:rPr lang="es-PR">
                <a:solidFill>
                  <a:schemeClr val="tx1"/>
                </a:solidFill>
              </a:rPr>
              <a:t>Bienestar180. (2016). 5 etapas Que vive Una persona con diabetes. Salud180. </a:t>
            </a:r>
            <a:r>
              <a:rPr lang="es-PR">
                <a:solidFill>
                  <a:schemeClr val="tx1"/>
                </a:solidFill>
                <a:hlinkClick r:id="rId6"/>
              </a:rPr>
              <a:t>https://www.salud180.com/salud-dia-dia/5-etapas-que-vive-una-persona-con-diabetes</a:t>
            </a:r>
            <a:endParaRPr lang="es-PR">
              <a:solidFill>
                <a:schemeClr val="tx1"/>
              </a:solidFill>
            </a:endParaRPr>
          </a:p>
          <a:p>
            <a:pPr marL="285750" indent="-285750">
              <a:lnSpc>
                <a:spcPct val="150000"/>
              </a:lnSpc>
              <a:buClr>
                <a:schemeClr val="tx1"/>
              </a:buClr>
              <a:buFont typeface="Arial" panose="020B0604020202020204" pitchFamily="34" charset="0"/>
              <a:buChar char="•"/>
            </a:pPr>
            <a:r>
              <a:rPr lang="es-PR">
                <a:solidFill>
                  <a:schemeClr val="tx1"/>
                </a:solidFill>
              </a:rPr>
              <a:t>CDC. (2020). informe nacional de estadísticas de la diabetes 2020. Centers </a:t>
            </a:r>
            <a:r>
              <a:rPr lang="es-PR" err="1">
                <a:solidFill>
                  <a:schemeClr val="tx1"/>
                </a:solidFill>
              </a:rPr>
              <a:t>for</a:t>
            </a:r>
            <a:r>
              <a:rPr lang="es-PR">
                <a:solidFill>
                  <a:schemeClr val="tx1"/>
                </a:solidFill>
              </a:rPr>
              <a:t> </a:t>
            </a:r>
            <a:r>
              <a:rPr lang="es-PR" err="1">
                <a:solidFill>
                  <a:schemeClr val="tx1"/>
                </a:solidFill>
              </a:rPr>
              <a:t>Disease</a:t>
            </a:r>
            <a:r>
              <a:rPr lang="es-PR">
                <a:solidFill>
                  <a:schemeClr val="tx1"/>
                </a:solidFill>
              </a:rPr>
              <a:t> Control and </a:t>
            </a:r>
            <a:r>
              <a:rPr lang="es-PR" err="1">
                <a:solidFill>
                  <a:schemeClr val="tx1"/>
                </a:solidFill>
              </a:rPr>
              <a:t>Prevention</a:t>
            </a:r>
            <a:r>
              <a:rPr lang="es-PR">
                <a:solidFill>
                  <a:schemeClr val="tx1"/>
                </a:solidFill>
              </a:rPr>
              <a:t>. </a:t>
            </a:r>
            <a:r>
              <a:rPr lang="es-PR">
                <a:solidFill>
                  <a:schemeClr val="tx1"/>
                </a:solidFill>
                <a:hlinkClick r:id="rId7"/>
              </a:rPr>
              <a:t>https://www.cdc.gov/diabetes/pdfs/data/statistics/NDSR_2020_Spanish-508.pdf</a:t>
            </a:r>
            <a:endParaRPr lang="es-PR">
              <a:solidFill>
                <a:schemeClr val="tx1"/>
              </a:solidFill>
            </a:endParaRPr>
          </a:p>
          <a:p>
            <a:pPr marL="285750" indent="-285750">
              <a:buClr>
                <a:schemeClr val="tx1"/>
              </a:buClr>
              <a:buFont typeface="Arial" panose="020B0604020202020204" pitchFamily="34" charset="0"/>
              <a:buChar char="•"/>
            </a:pPr>
            <a:endParaRPr lang="es-PR">
              <a:solidFill>
                <a:schemeClr val="tx1"/>
              </a:solidFill>
            </a:endParaRPr>
          </a:p>
        </p:txBody>
      </p:sp>
    </p:spTree>
    <p:extLst>
      <p:ext uri="{BB962C8B-B14F-4D97-AF65-F5344CB8AC3E}">
        <p14:creationId xmlns:p14="http://schemas.microsoft.com/office/powerpoint/2010/main" val="5083419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4D9F8-37AC-D94B-DC44-C8AD3AD39732}"/>
              </a:ext>
            </a:extLst>
          </p:cNvPr>
          <p:cNvSpPr>
            <a:spLocks noGrp="1"/>
          </p:cNvSpPr>
          <p:nvPr>
            <p:ph type="title"/>
          </p:nvPr>
        </p:nvSpPr>
        <p:spPr/>
        <p:txBody>
          <a:bodyPr/>
          <a:lstStyle/>
          <a:p>
            <a:r>
              <a:rPr lang="en-US" err="1"/>
              <a:t>referencias</a:t>
            </a:r>
            <a:endParaRPr lang="es-PR"/>
          </a:p>
        </p:txBody>
      </p:sp>
      <p:sp>
        <p:nvSpPr>
          <p:cNvPr id="6" name="TextBox 5">
            <a:extLst>
              <a:ext uri="{FF2B5EF4-FFF2-40B4-BE49-F238E27FC236}">
                <a16:creationId xmlns:a16="http://schemas.microsoft.com/office/drawing/2014/main" id="{5C3AD4CF-A4A2-DD8B-D33D-E844782EC950}"/>
              </a:ext>
            </a:extLst>
          </p:cNvPr>
          <p:cNvSpPr txBox="1"/>
          <p:nvPr/>
        </p:nvSpPr>
        <p:spPr>
          <a:xfrm>
            <a:off x="487680" y="1142197"/>
            <a:ext cx="8229600" cy="4078039"/>
          </a:xfrm>
          <a:prstGeom prst="rect">
            <a:avLst/>
          </a:prstGeom>
          <a:noFill/>
        </p:spPr>
        <p:txBody>
          <a:bodyPr wrap="square">
            <a:spAutoFit/>
          </a:bodyPr>
          <a:lstStyle/>
          <a:p>
            <a:pPr marL="285750" indent="-285750">
              <a:lnSpc>
                <a:spcPct val="150000"/>
              </a:lnSpc>
              <a:buClr>
                <a:schemeClr val="tx1"/>
              </a:buClr>
              <a:buFont typeface="Arial" panose="020B0604020202020204" pitchFamily="34" charset="0"/>
              <a:buChar char="•"/>
            </a:pPr>
            <a:r>
              <a:rPr lang="es-PR" dirty="0">
                <a:solidFill>
                  <a:schemeClr val="tx1"/>
                </a:solidFill>
              </a:rPr>
              <a:t>CDC. (2022). Datos breves sobre la diabetes. Centers </a:t>
            </a:r>
            <a:r>
              <a:rPr lang="es-PR" dirty="0" err="1">
                <a:solidFill>
                  <a:schemeClr val="tx1"/>
                </a:solidFill>
              </a:rPr>
              <a:t>for</a:t>
            </a:r>
            <a:r>
              <a:rPr lang="es-PR" dirty="0">
                <a:solidFill>
                  <a:schemeClr val="tx1"/>
                </a:solidFill>
              </a:rPr>
              <a:t> </a:t>
            </a:r>
            <a:r>
              <a:rPr lang="es-PR" dirty="0" err="1">
                <a:solidFill>
                  <a:schemeClr val="tx1"/>
                </a:solidFill>
              </a:rPr>
              <a:t>Disease</a:t>
            </a:r>
            <a:r>
              <a:rPr lang="es-PR" dirty="0">
                <a:solidFill>
                  <a:schemeClr val="tx1"/>
                </a:solidFill>
              </a:rPr>
              <a:t> Control and </a:t>
            </a:r>
            <a:r>
              <a:rPr lang="es-PR" dirty="0" err="1">
                <a:solidFill>
                  <a:schemeClr val="tx1"/>
                </a:solidFill>
              </a:rPr>
              <a:t>Prevention</a:t>
            </a:r>
            <a:r>
              <a:rPr lang="es-PR" dirty="0">
                <a:solidFill>
                  <a:schemeClr val="tx1"/>
                </a:solidFill>
              </a:rPr>
              <a:t>. </a:t>
            </a:r>
            <a:r>
              <a:rPr lang="es-PR" dirty="0">
                <a:solidFill>
                  <a:schemeClr val="tx1"/>
                </a:solidFill>
                <a:hlinkClick r:id="rId2"/>
              </a:rPr>
              <a:t>https://www.cdc.gov/diabetes/spanish/basics/quick-facts.html</a:t>
            </a:r>
            <a:endParaRPr lang="es-PR" dirty="0">
              <a:solidFill>
                <a:schemeClr val="tx1"/>
              </a:solidFill>
            </a:endParaRPr>
          </a:p>
          <a:p>
            <a:pPr marL="285750" indent="-285750">
              <a:lnSpc>
                <a:spcPct val="150000"/>
              </a:lnSpc>
              <a:buClr>
                <a:schemeClr val="tx1"/>
              </a:buClr>
              <a:buFont typeface="Arial" panose="020B0604020202020204" pitchFamily="34" charset="0"/>
              <a:buChar char="•"/>
            </a:pPr>
            <a:r>
              <a:rPr lang="es-PR" dirty="0">
                <a:solidFill>
                  <a:schemeClr val="tx1"/>
                </a:solidFill>
              </a:rPr>
              <a:t>Medicine Plus. (2021). Mitos Y realidades acerca de la diabetes: MedlinePlus enciclopedia medica. MedlinePlus - </a:t>
            </a:r>
            <a:r>
              <a:rPr lang="es-PR" dirty="0" err="1">
                <a:solidFill>
                  <a:schemeClr val="tx1"/>
                </a:solidFill>
              </a:rPr>
              <a:t>Health</a:t>
            </a:r>
            <a:r>
              <a:rPr lang="es-PR" dirty="0">
                <a:solidFill>
                  <a:schemeClr val="tx1"/>
                </a:solidFill>
              </a:rPr>
              <a:t> </a:t>
            </a:r>
            <a:r>
              <a:rPr lang="es-PR" dirty="0" err="1">
                <a:solidFill>
                  <a:schemeClr val="tx1"/>
                </a:solidFill>
              </a:rPr>
              <a:t>Information</a:t>
            </a:r>
            <a:r>
              <a:rPr lang="es-PR" dirty="0">
                <a:solidFill>
                  <a:schemeClr val="tx1"/>
                </a:solidFill>
              </a:rPr>
              <a:t> </a:t>
            </a:r>
            <a:r>
              <a:rPr lang="es-PR" dirty="0" err="1">
                <a:solidFill>
                  <a:schemeClr val="tx1"/>
                </a:solidFill>
              </a:rPr>
              <a:t>from</a:t>
            </a:r>
            <a:r>
              <a:rPr lang="es-PR" dirty="0">
                <a:solidFill>
                  <a:schemeClr val="tx1"/>
                </a:solidFill>
              </a:rPr>
              <a:t> </a:t>
            </a:r>
            <a:r>
              <a:rPr lang="es-PR" dirty="0" err="1">
                <a:solidFill>
                  <a:schemeClr val="tx1"/>
                </a:solidFill>
              </a:rPr>
              <a:t>the</a:t>
            </a:r>
            <a:r>
              <a:rPr lang="es-PR" dirty="0">
                <a:solidFill>
                  <a:schemeClr val="tx1"/>
                </a:solidFill>
              </a:rPr>
              <a:t> </a:t>
            </a:r>
            <a:r>
              <a:rPr lang="es-PR" dirty="0" err="1">
                <a:solidFill>
                  <a:schemeClr val="tx1"/>
                </a:solidFill>
              </a:rPr>
              <a:t>National</a:t>
            </a:r>
            <a:r>
              <a:rPr lang="es-PR" dirty="0">
                <a:solidFill>
                  <a:schemeClr val="tx1"/>
                </a:solidFill>
              </a:rPr>
              <a:t> Library </a:t>
            </a:r>
            <a:r>
              <a:rPr lang="es-PR" dirty="0" err="1">
                <a:solidFill>
                  <a:schemeClr val="tx1"/>
                </a:solidFill>
              </a:rPr>
              <a:t>of</a:t>
            </a:r>
            <a:r>
              <a:rPr lang="es-PR" dirty="0">
                <a:solidFill>
                  <a:schemeClr val="tx1"/>
                </a:solidFill>
              </a:rPr>
              <a:t> Medicine.</a:t>
            </a:r>
          </a:p>
          <a:p>
            <a:pPr marL="285750" indent="-285750">
              <a:lnSpc>
                <a:spcPct val="150000"/>
              </a:lnSpc>
              <a:buClr>
                <a:schemeClr val="tx1"/>
              </a:buClr>
              <a:buFont typeface="Arial" panose="020B0604020202020204" pitchFamily="34" charset="0"/>
              <a:buChar char="•"/>
            </a:pPr>
            <a:r>
              <a:rPr lang="es-PR" dirty="0">
                <a:solidFill>
                  <a:schemeClr val="tx1"/>
                </a:solidFill>
              </a:rPr>
              <a:t>CCM salud. (2016). Que es la glucosa. CCM Salud. </a:t>
            </a:r>
            <a:r>
              <a:rPr lang="es-PR" dirty="0">
                <a:solidFill>
                  <a:schemeClr val="tx1"/>
                </a:solidFill>
                <a:hlinkClick r:id="rId3"/>
              </a:rPr>
              <a:t>https://salud.ccm.net/faq/27914-que-es-la-glucosa</a:t>
            </a:r>
            <a:r>
              <a:rPr lang="en-US" dirty="0">
                <a:solidFill>
                  <a:schemeClr val="tx1"/>
                </a:solidFill>
              </a:rPr>
              <a:t> </a:t>
            </a:r>
          </a:p>
          <a:p>
            <a:pPr marL="285750" indent="-285750">
              <a:lnSpc>
                <a:spcPct val="150000"/>
              </a:lnSpc>
              <a:buClr>
                <a:schemeClr val="tx1"/>
              </a:buClr>
              <a:buFont typeface="Arial" panose="020B0604020202020204" pitchFamily="34" charset="0"/>
              <a:buChar char="•"/>
            </a:pPr>
            <a:r>
              <a:rPr lang="es-PR" dirty="0">
                <a:solidFill>
                  <a:schemeClr val="tx1"/>
                </a:solidFill>
              </a:rPr>
              <a:t>Primera Hora. (2022). Esta es la principal causa de muerte en Puerto Rico. </a:t>
            </a:r>
            <a:r>
              <a:rPr lang="es-PR" dirty="0">
                <a:solidFill>
                  <a:schemeClr val="tx1"/>
                </a:solidFill>
                <a:hlinkClick r:id="rId4"/>
              </a:rPr>
              <a:t>https://www.primerahora.com/noticias/puerto-rico/notas/esta-es-la-principal-causa-de-muerte-en-puerto-rico/</a:t>
            </a:r>
            <a:endParaRPr lang="es-PR" dirty="0">
              <a:solidFill>
                <a:schemeClr val="tx1"/>
              </a:solidFill>
            </a:endParaRPr>
          </a:p>
          <a:p>
            <a:pPr marL="285750" indent="-285750">
              <a:lnSpc>
                <a:spcPct val="150000"/>
              </a:lnSpc>
              <a:buClr>
                <a:schemeClr val="tx1"/>
              </a:buClr>
              <a:buFont typeface="Arial" panose="020B0604020202020204" pitchFamily="34" charset="0"/>
              <a:buChar char="•"/>
            </a:pPr>
            <a:r>
              <a:rPr lang="es-PR" b="1" dirty="0">
                <a:solidFill>
                  <a:schemeClr val="tx1"/>
                </a:solidFill>
              </a:rPr>
              <a:t>Créditos de “</a:t>
            </a:r>
            <a:r>
              <a:rPr lang="es-PR" b="1" dirty="0" err="1">
                <a:solidFill>
                  <a:schemeClr val="tx1"/>
                </a:solidFill>
              </a:rPr>
              <a:t>template</a:t>
            </a:r>
            <a:r>
              <a:rPr lang="es-PR" b="1" dirty="0">
                <a:solidFill>
                  <a:schemeClr val="tx1"/>
                </a:solidFill>
              </a:rPr>
              <a:t>” de la presentación:</a:t>
            </a:r>
          </a:p>
          <a:p>
            <a:pPr marL="285750" indent="-285750">
              <a:lnSpc>
                <a:spcPct val="150000"/>
              </a:lnSpc>
              <a:buClr>
                <a:schemeClr val="tx1"/>
              </a:buClr>
              <a:buFont typeface="Arial" panose="020B0604020202020204" pitchFamily="34" charset="0"/>
              <a:buChar char="•"/>
            </a:pPr>
            <a:endParaRPr lang="es-PR" dirty="0">
              <a:solidFill>
                <a:schemeClr val="tx1"/>
              </a:solidFill>
            </a:endParaRPr>
          </a:p>
          <a:p>
            <a:pPr marL="285750" indent="-285750">
              <a:buClr>
                <a:schemeClr val="tx1"/>
              </a:buClr>
              <a:buFont typeface="Arial" panose="020B0604020202020204" pitchFamily="34" charset="0"/>
              <a:buChar char="•"/>
            </a:pPr>
            <a:endParaRPr lang="es-PR" dirty="0">
              <a:solidFill>
                <a:schemeClr val="tx1"/>
              </a:solidFill>
            </a:endParaRPr>
          </a:p>
          <a:p>
            <a:pPr marL="285750" indent="-285750">
              <a:buClr>
                <a:schemeClr val="tx1"/>
              </a:buClr>
              <a:buFont typeface="Arial" panose="020B0604020202020204" pitchFamily="34" charset="0"/>
              <a:buChar char="•"/>
            </a:pPr>
            <a:endParaRPr lang="es-PR" dirty="0">
              <a:solidFill>
                <a:schemeClr val="tx1"/>
              </a:solidFill>
            </a:endParaRPr>
          </a:p>
        </p:txBody>
      </p:sp>
      <p:pic>
        <p:nvPicPr>
          <p:cNvPr id="4" name="Picture 3">
            <a:extLst>
              <a:ext uri="{FF2B5EF4-FFF2-40B4-BE49-F238E27FC236}">
                <a16:creationId xmlns:a16="http://schemas.microsoft.com/office/drawing/2014/main" id="{4DEB2EB6-D827-4C8E-8BD2-46A8C9EB8903}"/>
              </a:ext>
            </a:extLst>
          </p:cNvPr>
          <p:cNvPicPr>
            <a:picLocks noChangeAspect="1"/>
          </p:cNvPicPr>
          <p:nvPr/>
        </p:nvPicPr>
        <p:blipFill>
          <a:blip r:embed="rId5"/>
          <a:stretch>
            <a:fillRect/>
          </a:stretch>
        </p:blipFill>
        <p:spPr>
          <a:xfrm>
            <a:off x="4673126" y="4057038"/>
            <a:ext cx="1303195" cy="394908"/>
          </a:xfrm>
          <a:prstGeom prst="rect">
            <a:avLst/>
          </a:prstGeom>
        </p:spPr>
      </p:pic>
    </p:spTree>
    <p:extLst>
      <p:ext uri="{BB962C8B-B14F-4D97-AF65-F5344CB8AC3E}">
        <p14:creationId xmlns:p14="http://schemas.microsoft.com/office/powerpoint/2010/main" val="3548661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66"/>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¿QuÉ es la glucosa? </a:t>
            </a:r>
            <a:endParaRPr/>
          </a:p>
        </p:txBody>
      </p:sp>
      <p:sp>
        <p:nvSpPr>
          <p:cNvPr id="1214" name="Google Shape;1214;p66"/>
          <p:cNvSpPr txBox="1">
            <a:spLocks noGrp="1"/>
          </p:cNvSpPr>
          <p:nvPr>
            <p:ph type="body" idx="2"/>
          </p:nvPr>
        </p:nvSpPr>
        <p:spPr>
          <a:xfrm>
            <a:off x="2464643" y="1489537"/>
            <a:ext cx="5822381" cy="2896500"/>
          </a:xfrm>
          <a:prstGeom prst="rect">
            <a:avLst/>
          </a:prstGeom>
        </p:spPr>
        <p:txBody>
          <a:bodyPr spcFirstLastPara="1" wrap="square" lIns="91425" tIns="91425" rIns="91425" bIns="91425" anchor="t" anchorCtr="0">
            <a:noAutofit/>
          </a:bodyPr>
          <a:lstStyle/>
          <a:p>
            <a:pPr marL="285750" indent="-285750" algn="just"/>
            <a:r>
              <a:rPr lang="en" sz="1600"/>
              <a:t>La glucosa o dextrosa es un carbohidrato que esta asociado con la cantidad de azúcar que el organismo puede absorber de los alimentos. Esta azúcar es transformada en energía en el proceso del metabolismo. </a:t>
            </a:r>
          </a:p>
          <a:p>
            <a:pPr marL="0" indent="0" algn="just">
              <a:buNone/>
            </a:pPr>
            <a:endParaRPr lang="en" sz="1600"/>
          </a:p>
          <a:p>
            <a:pPr marL="285750" indent="-285750" algn="just"/>
            <a:r>
              <a:rPr lang="en" sz="1600"/>
              <a:t>Es la principal fuente de energía del cuerpo. </a:t>
            </a:r>
          </a:p>
          <a:p>
            <a:pPr marL="285750" indent="-285750"/>
            <a:endParaRPr/>
          </a:p>
        </p:txBody>
      </p:sp>
      <p:grpSp>
        <p:nvGrpSpPr>
          <p:cNvPr id="4" name="Google Shape;4291;p34">
            <a:extLst>
              <a:ext uri="{FF2B5EF4-FFF2-40B4-BE49-F238E27FC236}">
                <a16:creationId xmlns:a16="http://schemas.microsoft.com/office/drawing/2014/main" id="{7B7F8A0A-7879-01E0-79CB-2EDD6D9B0CAD}"/>
              </a:ext>
            </a:extLst>
          </p:cNvPr>
          <p:cNvGrpSpPr/>
          <p:nvPr/>
        </p:nvGrpSpPr>
        <p:grpSpPr>
          <a:xfrm>
            <a:off x="856270" y="1187958"/>
            <a:ext cx="1481051" cy="3292867"/>
            <a:chOff x="3804288" y="1443210"/>
            <a:chExt cx="1481051" cy="3292867"/>
          </a:xfrm>
        </p:grpSpPr>
        <p:sp>
          <p:nvSpPr>
            <p:cNvPr id="5" name="Google Shape;4292;p34">
              <a:extLst>
                <a:ext uri="{FF2B5EF4-FFF2-40B4-BE49-F238E27FC236}">
                  <a16:creationId xmlns:a16="http://schemas.microsoft.com/office/drawing/2014/main" id="{6283F406-EE5F-CA12-A2DF-89285CD6FEEC}"/>
                </a:ext>
              </a:extLst>
            </p:cNvPr>
            <p:cNvSpPr/>
            <p:nvPr/>
          </p:nvSpPr>
          <p:spPr>
            <a:xfrm>
              <a:off x="3951266" y="4525651"/>
              <a:ext cx="346443" cy="210426"/>
            </a:xfrm>
            <a:custGeom>
              <a:avLst/>
              <a:gdLst/>
              <a:ahLst/>
              <a:cxnLst/>
              <a:rect l="l" t="t" r="r" b="b"/>
              <a:pathLst>
                <a:path w="11719" h="7118" extrusionOk="0">
                  <a:moveTo>
                    <a:pt x="8045" y="1"/>
                  </a:moveTo>
                  <a:cubicBezTo>
                    <a:pt x="8045" y="1"/>
                    <a:pt x="6524" y="2439"/>
                    <a:pt x="3611" y="3896"/>
                  </a:cubicBezTo>
                  <a:cubicBezTo>
                    <a:pt x="2946" y="4244"/>
                    <a:pt x="1" y="5733"/>
                    <a:pt x="1964" y="6936"/>
                  </a:cubicBezTo>
                  <a:cubicBezTo>
                    <a:pt x="2173" y="7065"/>
                    <a:pt x="2449" y="7118"/>
                    <a:pt x="2764" y="7118"/>
                  </a:cubicBezTo>
                  <a:cubicBezTo>
                    <a:pt x="3690" y="7118"/>
                    <a:pt x="4953" y="6658"/>
                    <a:pt x="5828" y="6303"/>
                  </a:cubicBezTo>
                  <a:cubicBezTo>
                    <a:pt x="9248" y="4846"/>
                    <a:pt x="11718" y="3453"/>
                    <a:pt x="11718" y="3453"/>
                  </a:cubicBezTo>
                  <a:lnTo>
                    <a:pt x="11718" y="698"/>
                  </a:lnTo>
                  <a:lnTo>
                    <a:pt x="8045" y="1"/>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293;p34">
              <a:extLst>
                <a:ext uri="{FF2B5EF4-FFF2-40B4-BE49-F238E27FC236}">
                  <a16:creationId xmlns:a16="http://schemas.microsoft.com/office/drawing/2014/main" id="{765266D3-7090-FF0F-AD38-389F0A8DE9EC}"/>
                </a:ext>
              </a:extLst>
            </p:cNvPr>
            <p:cNvSpPr/>
            <p:nvPr/>
          </p:nvSpPr>
          <p:spPr>
            <a:xfrm>
              <a:off x="4439944" y="4525651"/>
              <a:ext cx="346443" cy="210426"/>
            </a:xfrm>
            <a:custGeom>
              <a:avLst/>
              <a:gdLst/>
              <a:ahLst/>
              <a:cxnLst/>
              <a:rect l="l" t="t" r="r" b="b"/>
              <a:pathLst>
                <a:path w="11719" h="7118" extrusionOk="0">
                  <a:moveTo>
                    <a:pt x="3674" y="1"/>
                  </a:moveTo>
                  <a:lnTo>
                    <a:pt x="1" y="698"/>
                  </a:lnTo>
                  <a:lnTo>
                    <a:pt x="1" y="3453"/>
                  </a:lnTo>
                  <a:cubicBezTo>
                    <a:pt x="1" y="3453"/>
                    <a:pt x="2471" y="4846"/>
                    <a:pt x="5891" y="6303"/>
                  </a:cubicBezTo>
                  <a:cubicBezTo>
                    <a:pt x="6766" y="6658"/>
                    <a:pt x="8029" y="7118"/>
                    <a:pt x="8955" y="7118"/>
                  </a:cubicBezTo>
                  <a:cubicBezTo>
                    <a:pt x="9270" y="7118"/>
                    <a:pt x="9546" y="7065"/>
                    <a:pt x="9755" y="6936"/>
                  </a:cubicBezTo>
                  <a:cubicBezTo>
                    <a:pt x="11718" y="5733"/>
                    <a:pt x="8773" y="4244"/>
                    <a:pt x="8108" y="3896"/>
                  </a:cubicBezTo>
                  <a:cubicBezTo>
                    <a:pt x="5163" y="2439"/>
                    <a:pt x="3674" y="1"/>
                    <a:pt x="3674"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294;p34">
              <a:extLst>
                <a:ext uri="{FF2B5EF4-FFF2-40B4-BE49-F238E27FC236}">
                  <a16:creationId xmlns:a16="http://schemas.microsoft.com/office/drawing/2014/main" id="{D20FBA05-80E3-9CDE-485F-C45CE01505E9}"/>
                </a:ext>
              </a:extLst>
            </p:cNvPr>
            <p:cNvSpPr/>
            <p:nvPr/>
          </p:nvSpPr>
          <p:spPr>
            <a:xfrm>
              <a:off x="4093574" y="3021219"/>
              <a:ext cx="550513" cy="1562940"/>
            </a:xfrm>
            <a:custGeom>
              <a:avLst/>
              <a:gdLst/>
              <a:ahLst/>
              <a:cxnLst/>
              <a:rect l="l" t="t" r="r" b="b"/>
              <a:pathLst>
                <a:path w="18622" h="52869" extrusionOk="0">
                  <a:moveTo>
                    <a:pt x="1172" y="1"/>
                  </a:moveTo>
                  <a:cubicBezTo>
                    <a:pt x="1172" y="1"/>
                    <a:pt x="64" y="2819"/>
                    <a:pt x="32" y="6525"/>
                  </a:cubicBezTo>
                  <a:cubicBezTo>
                    <a:pt x="0" y="11592"/>
                    <a:pt x="0" y="13714"/>
                    <a:pt x="729" y="23911"/>
                  </a:cubicBezTo>
                  <a:cubicBezTo>
                    <a:pt x="729" y="23911"/>
                    <a:pt x="1869" y="45731"/>
                    <a:pt x="1900" y="52445"/>
                  </a:cubicBezTo>
                  <a:cubicBezTo>
                    <a:pt x="1900" y="52445"/>
                    <a:pt x="3370" y="52868"/>
                    <a:pt x="5084" y="52868"/>
                  </a:cubicBezTo>
                  <a:cubicBezTo>
                    <a:pt x="6022" y="52868"/>
                    <a:pt x="7033" y="52741"/>
                    <a:pt x="7918" y="52350"/>
                  </a:cubicBezTo>
                  <a:cubicBezTo>
                    <a:pt x="7918" y="52350"/>
                    <a:pt x="8171" y="29041"/>
                    <a:pt x="8108" y="26191"/>
                  </a:cubicBezTo>
                  <a:cubicBezTo>
                    <a:pt x="8044" y="23913"/>
                    <a:pt x="9055" y="8932"/>
                    <a:pt x="9279" y="8932"/>
                  </a:cubicBezTo>
                  <a:cubicBezTo>
                    <a:pt x="9279" y="8932"/>
                    <a:pt x="9279" y="8932"/>
                    <a:pt x="9279" y="8932"/>
                  </a:cubicBezTo>
                  <a:cubicBezTo>
                    <a:pt x="9279" y="8932"/>
                    <a:pt x="9311" y="8995"/>
                    <a:pt x="9311" y="9058"/>
                  </a:cubicBezTo>
                  <a:cubicBezTo>
                    <a:pt x="9343" y="8963"/>
                    <a:pt x="9343" y="8932"/>
                    <a:pt x="9374" y="8932"/>
                  </a:cubicBezTo>
                  <a:cubicBezTo>
                    <a:pt x="9375" y="8932"/>
                    <a:pt x="9375" y="8932"/>
                    <a:pt x="9375" y="8932"/>
                  </a:cubicBezTo>
                  <a:cubicBezTo>
                    <a:pt x="9598" y="8932"/>
                    <a:pt x="10578" y="23913"/>
                    <a:pt x="10546" y="26191"/>
                  </a:cubicBezTo>
                  <a:cubicBezTo>
                    <a:pt x="10451" y="29041"/>
                    <a:pt x="10736" y="52350"/>
                    <a:pt x="10736" y="52350"/>
                  </a:cubicBezTo>
                  <a:cubicBezTo>
                    <a:pt x="11609" y="52741"/>
                    <a:pt x="12617" y="52868"/>
                    <a:pt x="13555" y="52868"/>
                  </a:cubicBezTo>
                  <a:cubicBezTo>
                    <a:pt x="15271" y="52868"/>
                    <a:pt x="16753" y="52445"/>
                    <a:pt x="16753" y="52445"/>
                  </a:cubicBezTo>
                  <a:cubicBezTo>
                    <a:pt x="16753" y="45731"/>
                    <a:pt x="17893" y="23911"/>
                    <a:pt x="17893" y="23911"/>
                  </a:cubicBezTo>
                  <a:cubicBezTo>
                    <a:pt x="18622" y="13714"/>
                    <a:pt x="18622" y="11592"/>
                    <a:pt x="18590" y="6525"/>
                  </a:cubicBezTo>
                  <a:cubicBezTo>
                    <a:pt x="18558" y="2819"/>
                    <a:pt x="17418" y="1"/>
                    <a:pt x="17418" y="1"/>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295;p34">
              <a:extLst>
                <a:ext uri="{FF2B5EF4-FFF2-40B4-BE49-F238E27FC236}">
                  <a16:creationId xmlns:a16="http://schemas.microsoft.com/office/drawing/2014/main" id="{FB13C04E-0671-B0CF-9E92-745F99032BA4}"/>
                </a:ext>
              </a:extLst>
            </p:cNvPr>
            <p:cNvSpPr/>
            <p:nvPr/>
          </p:nvSpPr>
          <p:spPr>
            <a:xfrm>
              <a:off x="4175016" y="2041056"/>
              <a:ext cx="396995" cy="385761"/>
            </a:xfrm>
            <a:custGeom>
              <a:avLst/>
              <a:gdLst/>
              <a:ahLst/>
              <a:cxnLst/>
              <a:rect l="l" t="t" r="r" b="b"/>
              <a:pathLst>
                <a:path w="13429" h="13049" extrusionOk="0">
                  <a:moveTo>
                    <a:pt x="3769" y="1"/>
                  </a:moveTo>
                  <a:lnTo>
                    <a:pt x="3769" y="3674"/>
                  </a:lnTo>
                  <a:cubicBezTo>
                    <a:pt x="3769" y="4529"/>
                    <a:pt x="3104" y="5226"/>
                    <a:pt x="2281" y="5289"/>
                  </a:cubicBezTo>
                  <a:cubicBezTo>
                    <a:pt x="1616" y="5321"/>
                    <a:pt x="887" y="5416"/>
                    <a:pt x="95" y="5543"/>
                  </a:cubicBezTo>
                  <a:lnTo>
                    <a:pt x="0" y="13048"/>
                  </a:lnTo>
                  <a:lnTo>
                    <a:pt x="13428" y="13048"/>
                  </a:lnTo>
                  <a:lnTo>
                    <a:pt x="13333" y="5606"/>
                  </a:lnTo>
                  <a:cubicBezTo>
                    <a:pt x="12415" y="5416"/>
                    <a:pt x="11560" y="5321"/>
                    <a:pt x="10831" y="5289"/>
                  </a:cubicBezTo>
                  <a:cubicBezTo>
                    <a:pt x="9976" y="5226"/>
                    <a:pt x="9280" y="4529"/>
                    <a:pt x="9280" y="3674"/>
                  </a:cubicBezTo>
                  <a:lnTo>
                    <a:pt x="9280" y="1"/>
                  </a:lnTo>
                  <a:close/>
                </a:path>
              </a:pathLst>
            </a:custGeom>
            <a:solidFill>
              <a:srgbClr val="FBA4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296;p34">
              <a:extLst>
                <a:ext uri="{FF2B5EF4-FFF2-40B4-BE49-F238E27FC236}">
                  <a16:creationId xmlns:a16="http://schemas.microsoft.com/office/drawing/2014/main" id="{AB687F72-9B76-944E-E143-1D2D5B347787}"/>
                </a:ext>
              </a:extLst>
            </p:cNvPr>
            <p:cNvSpPr/>
            <p:nvPr/>
          </p:nvSpPr>
          <p:spPr>
            <a:xfrm>
              <a:off x="4286432" y="2007357"/>
              <a:ext cx="163865" cy="150769"/>
            </a:xfrm>
            <a:custGeom>
              <a:avLst/>
              <a:gdLst/>
              <a:ahLst/>
              <a:cxnLst/>
              <a:rect l="l" t="t" r="r" b="b"/>
              <a:pathLst>
                <a:path w="5543" h="5100" extrusionOk="0">
                  <a:moveTo>
                    <a:pt x="0" y="1"/>
                  </a:moveTo>
                  <a:lnTo>
                    <a:pt x="0" y="4403"/>
                  </a:lnTo>
                  <a:cubicBezTo>
                    <a:pt x="855" y="4846"/>
                    <a:pt x="1774" y="5099"/>
                    <a:pt x="2755" y="5099"/>
                  </a:cubicBezTo>
                  <a:cubicBezTo>
                    <a:pt x="3737" y="5099"/>
                    <a:pt x="4687" y="4846"/>
                    <a:pt x="5542" y="4403"/>
                  </a:cubicBezTo>
                  <a:lnTo>
                    <a:pt x="5542" y="1"/>
                  </a:lnTo>
                  <a:close/>
                </a:path>
              </a:pathLst>
            </a:custGeom>
            <a:solidFill>
              <a:srgbClr val="F185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297;p34">
              <a:extLst>
                <a:ext uri="{FF2B5EF4-FFF2-40B4-BE49-F238E27FC236}">
                  <a16:creationId xmlns:a16="http://schemas.microsoft.com/office/drawing/2014/main" id="{A7669CC5-F2BC-7C9E-3A0B-0AD0A7C07365}"/>
                </a:ext>
              </a:extLst>
            </p:cNvPr>
            <p:cNvSpPr/>
            <p:nvPr/>
          </p:nvSpPr>
          <p:spPr>
            <a:xfrm>
              <a:off x="4098245" y="1803857"/>
              <a:ext cx="131110" cy="143615"/>
            </a:xfrm>
            <a:custGeom>
              <a:avLst/>
              <a:gdLst/>
              <a:ahLst/>
              <a:cxnLst/>
              <a:rect l="l" t="t" r="r" b="b"/>
              <a:pathLst>
                <a:path w="4435" h="4858" extrusionOk="0">
                  <a:moveTo>
                    <a:pt x="1446" y="1"/>
                  </a:moveTo>
                  <a:cubicBezTo>
                    <a:pt x="584" y="1"/>
                    <a:pt x="1" y="357"/>
                    <a:pt x="1" y="1374"/>
                  </a:cubicBezTo>
                  <a:cubicBezTo>
                    <a:pt x="1" y="2704"/>
                    <a:pt x="982" y="4858"/>
                    <a:pt x="2217" y="4858"/>
                  </a:cubicBezTo>
                  <a:cubicBezTo>
                    <a:pt x="3453" y="4858"/>
                    <a:pt x="4434" y="3781"/>
                    <a:pt x="4434" y="2451"/>
                  </a:cubicBezTo>
                  <a:cubicBezTo>
                    <a:pt x="4434" y="1121"/>
                    <a:pt x="3421" y="266"/>
                    <a:pt x="2217" y="76"/>
                  </a:cubicBezTo>
                  <a:cubicBezTo>
                    <a:pt x="1943" y="28"/>
                    <a:pt x="1684" y="1"/>
                    <a:pt x="1446" y="1"/>
                  </a:cubicBezTo>
                  <a:close/>
                </a:path>
              </a:pathLst>
            </a:custGeom>
            <a:solidFill>
              <a:srgbClr val="FBA4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298;p34">
              <a:extLst>
                <a:ext uri="{FF2B5EF4-FFF2-40B4-BE49-F238E27FC236}">
                  <a16:creationId xmlns:a16="http://schemas.microsoft.com/office/drawing/2014/main" id="{EF7B5E4D-7F85-5B4B-A530-C91B5F5D8395}"/>
                </a:ext>
              </a:extLst>
            </p:cNvPr>
            <p:cNvSpPr/>
            <p:nvPr/>
          </p:nvSpPr>
          <p:spPr>
            <a:xfrm>
              <a:off x="4506427" y="1803857"/>
              <a:ext cx="132026" cy="143615"/>
            </a:xfrm>
            <a:custGeom>
              <a:avLst/>
              <a:gdLst/>
              <a:ahLst/>
              <a:cxnLst/>
              <a:rect l="l" t="t" r="r" b="b"/>
              <a:pathLst>
                <a:path w="4466" h="4858" extrusionOk="0">
                  <a:moveTo>
                    <a:pt x="3008" y="1"/>
                  </a:moveTo>
                  <a:cubicBezTo>
                    <a:pt x="2772" y="1"/>
                    <a:pt x="2516" y="28"/>
                    <a:pt x="2249" y="76"/>
                  </a:cubicBezTo>
                  <a:cubicBezTo>
                    <a:pt x="1014" y="266"/>
                    <a:pt x="0" y="1121"/>
                    <a:pt x="0" y="2451"/>
                  </a:cubicBezTo>
                  <a:cubicBezTo>
                    <a:pt x="0" y="3781"/>
                    <a:pt x="1014" y="4858"/>
                    <a:pt x="2249" y="4858"/>
                  </a:cubicBezTo>
                  <a:cubicBezTo>
                    <a:pt x="3484" y="4858"/>
                    <a:pt x="4466" y="2704"/>
                    <a:pt x="4466" y="1374"/>
                  </a:cubicBezTo>
                  <a:cubicBezTo>
                    <a:pt x="4466" y="357"/>
                    <a:pt x="3863" y="1"/>
                    <a:pt x="3008" y="1"/>
                  </a:cubicBezTo>
                  <a:close/>
                </a:path>
              </a:pathLst>
            </a:custGeom>
            <a:solidFill>
              <a:srgbClr val="FBA4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299;p34">
              <a:extLst>
                <a:ext uri="{FF2B5EF4-FFF2-40B4-BE49-F238E27FC236}">
                  <a16:creationId xmlns:a16="http://schemas.microsoft.com/office/drawing/2014/main" id="{47D8B7C0-39EC-A270-7615-B2D6A61BE2FF}"/>
                </a:ext>
              </a:extLst>
            </p:cNvPr>
            <p:cNvSpPr/>
            <p:nvPr/>
          </p:nvSpPr>
          <p:spPr>
            <a:xfrm>
              <a:off x="4136645" y="1603875"/>
              <a:ext cx="463451" cy="506524"/>
            </a:xfrm>
            <a:custGeom>
              <a:avLst/>
              <a:gdLst/>
              <a:ahLst/>
              <a:cxnLst/>
              <a:rect l="l" t="t" r="r" b="b"/>
              <a:pathLst>
                <a:path w="15677" h="17134" extrusionOk="0">
                  <a:moveTo>
                    <a:pt x="7822" y="0"/>
                  </a:moveTo>
                  <a:cubicBezTo>
                    <a:pt x="7822" y="0"/>
                    <a:pt x="1679" y="95"/>
                    <a:pt x="823" y="2565"/>
                  </a:cubicBezTo>
                  <a:cubicBezTo>
                    <a:pt x="0" y="5036"/>
                    <a:pt x="63" y="10134"/>
                    <a:pt x="1362" y="12636"/>
                  </a:cubicBezTo>
                  <a:cubicBezTo>
                    <a:pt x="2629" y="15106"/>
                    <a:pt x="5004" y="17133"/>
                    <a:pt x="7822" y="17133"/>
                  </a:cubicBezTo>
                  <a:cubicBezTo>
                    <a:pt x="10641" y="17133"/>
                    <a:pt x="13016" y="15106"/>
                    <a:pt x="14314" y="12636"/>
                  </a:cubicBezTo>
                  <a:cubicBezTo>
                    <a:pt x="15581" y="10134"/>
                    <a:pt x="15676" y="5036"/>
                    <a:pt x="14821" y="2565"/>
                  </a:cubicBezTo>
                  <a:cubicBezTo>
                    <a:pt x="13966" y="95"/>
                    <a:pt x="7822" y="0"/>
                    <a:pt x="7822" y="0"/>
                  </a:cubicBezTo>
                  <a:close/>
                </a:path>
              </a:pathLst>
            </a:custGeom>
            <a:solidFill>
              <a:srgbClr val="FBA4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300;p34">
              <a:extLst>
                <a:ext uri="{FF2B5EF4-FFF2-40B4-BE49-F238E27FC236}">
                  <a16:creationId xmlns:a16="http://schemas.microsoft.com/office/drawing/2014/main" id="{E02FAD0A-170B-608E-36A1-0C2DFD2EFAE6}"/>
                </a:ext>
              </a:extLst>
            </p:cNvPr>
            <p:cNvSpPr/>
            <p:nvPr/>
          </p:nvSpPr>
          <p:spPr>
            <a:xfrm>
              <a:off x="4229320" y="1812637"/>
              <a:ext cx="47773" cy="59953"/>
            </a:xfrm>
            <a:custGeom>
              <a:avLst/>
              <a:gdLst/>
              <a:ahLst/>
              <a:cxnLst/>
              <a:rect l="l" t="t" r="r" b="b"/>
              <a:pathLst>
                <a:path w="1616" h="2028" extrusionOk="0">
                  <a:moveTo>
                    <a:pt x="792" y="0"/>
                  </a:moveTo>
                  <a:cubicBezTo>
                    <a:pt x="349" y="0"/>
                    <a:pt x="0" y="444"/>
                    <a:pt x="0" y="1014"/>
                  </a:cubicBezTo>
                  <a:cubicBezTo>
                    <a:pt x="0" y="1552"/>
                    <a:pt x="349" y="2027"/>
                    <a:pt x="792" y="2027"/>
                  </a:cubicBezTo>
                  <a:cubicBezTo>
                    <a:pt x="1235" y="2027"/>
                    <a:pt x="1615" y="1584"/>
                    <a:pt x="1615" y="1014"/>
                  </a:cubicBezTo>
                  <a:cubicBezTo>
                    <a:pt x="1615" y="444"/>
                    <a:pt x="1235" y="0"/>
                    <a:pt x="792" y="0"/>
                  </a:cubicBezTo>
                  <a:close/>
                </a:path>
              </a:pathLst>
            </a:custGeom>
            <a:solidFill>
              <a:srgbClr val="3918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301;p34">
              <a:extLst>
                <a:ext uri="{FF2B5EF4-FFF2-40B4-BE49-F238E27FC236}">
                  <a16:creationId xmlns:a16="http://schemas.microsoft.com/office/drawing/2014/main" id="{1B04E48D-B25A-21E6-B8C2-E221CA773495}"/>
                </a:ext>
              </a:extLst>
            </p:cNvPr>
            <p:cNvSpPr/>
            <p:nvPr/>
          </p:nvSpPr>
          <p:spPr>
            <a:xfrm>
              <a:off x="4459602" y="1812637"/>
              <a:ext cx="46857" cy="59953"/>
            </a:xfrm>
            <a:custGeom>
              <a:avLst/>
              <a:gdLst/>
              <a:ahLst/>
              <a:cxnLst/>
              <a:rect l="l" t="t" r="r" b="b"/>
              <a:pathLst>
                <a:path w="1585" h="2028" extrusionOk="0">
                  <a:moveTo>
                    <a:pt x="793" y="0"/>
                  </a:moveTo>
                  <a:cubicBezTo>
                    <a:pt x="349" y="0"/>
                    <a:pt x="1" y="444"/>
                    <a:pt x="1" y="1014"/>
                  </a:cubicBezTo>
                  <a:cubicBezTo>
                    <a:pt x="1" y="1552"/>
                    <a:pt x="349" y="2027"/>
                    <a:pt x="793" y="2027"/>
                  </a:cubicBezTo>
                  <a:cubicBezTo>
                    <a:pt x="1236" y="2027"/>
                    <a:pt x="1584" y="1584"/>
                    <a:pt x="1584" y="1014"/>
                  </a:cubicBezTo>
                  <a:cubicBezTo>
                    <a:pt x="1584" y="444"/>
                    <a:pt x="1236" y="0"/>
                    <a:pt x="793" y="0"/>
                  </a:cubicBezTo>
                  <a:close/>
                </a:path>
              </a:pathLst>
            </a:custGeom>
            <a:solidFill>
              <a:srgbClr val="3918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302;p34">
              <a:extLst>
                <a:ext uri="{FF2B5EF4-FFF2-40B4-BE49-F238E27FC236}">
                  <a16:creationId xmlns:a16="http://schemas.microsoft.com/office/drawing/2014/main" id="{69556827-5156-F1F9-2D60-B160A7A8BF4A}"/>
                </a:ext>
              </a:extLst>
            </p:cNvPr>
            <p:cNvSpPr/>
            <p:nvPr/>
          </p:nvSpPr>
          <p:spPr>
            <a:xfrm>
              <a:off x="4121657" y="1629239"/>
              <a:ext cx="161057" cy="283593"/>
            </a:xfrm>
            <a:custGeom>
              <a:avLst/>
              <a:gdLst/>
              <a:ahLst/>
              <a:cxnLst/>
              <a:rect l="l" t="t" r="r" b="b"/>
              <a:pathLst>
                <a:path w="5448" h="9593" extrusionOk="0">
                  <a:moveTo>
                    <a:pt x="3809" y="1"/>
                  </a:moveTo>
                  <a:cubicBezTo>
                    <a:pt x="3621" y="1"/>
                    <a:pt x="3429" y="15"/>
                    <a:pt x="3231" y="29"/>
                  </a:cubicBezTo>
                  <a:cubicBezTo>
                    <a:pt x="2407" y="92"/>
                    <a:pt x="1552" y="282"/>
                    <a:pt x="824" y="694"/>
                  </a:cubicBezTo>
                  <a:cubicBezTo>
                    <a:pt x="475" y="884"/>
                    <a:pt x="127" y="1169"/>
                    <a:pt x="64" y="1549"/>
                  </a:cubicBezTo>
                  <a:cubicBezTo>
                    <a:pt x="0" y="1707"/>
                    <a:pt x="32" y="1866"/>
                    <a:pt x="32" y="2056"/>
                  </a:cubicBezTo>
                  <a:cubicBezTo>
                    <a:pt x="127" y="2816"/>
                    <a:pt x="285" y="3576"/>
                    <a:pt x="507" y="4304"/>
                  </a:cubicBezTo>
                  <a:cubicBezTo>
                    <a:pt x="634" y="4716"/>
                    <a:pt x="950" y="8421"/>
                    <a:pt x="1204" y="9593"/>
                  </a:cubicBezTo>
                  <a:cubicBezTo>
                    <a:pt x="1425" y="9498"/>
                    <a:pt x="1615" y="9403"/>
                    <a:pt x="1837" y="9276"/>
                  </a:cubicBezTo>
                  <a:cubicBezTo>
                    <a:pt x="1900" y="9245"/>
                    <a:pt x="1964" y="9213"/>
                    <a:pt x="1996" y="9150"/>
                  </a:cubicBezTo>
                  <a:cubicBezTo>
                    <a:pt x="2027" y="9086"/>
                    <a:pt x="2027" y="9023"/>
                    <a:pt x="2027" y="8960"/>
                  </a:cubicBezTo>
                  <a:cubicBezTo>
                    <a:pt x="2027" y="8326"/>
                    <a:pt x="2059" y="7693"/>
                    <a:pt x="2122" y="7059"/>
                  </a:cubicBezTo>
                  <a:cubicBezTo>
                    <a:pt x="2154" y="6584"/>
                    <a:pt x="2249" y="6109"/>
                    <a:pt x="2407" y="5698"/>
                  </a:cubicBezTo>
                  <a:cubicBezTo>
                    <a:pt x="2629" y="5159"/>
                    <a:pt x="2977" y="4716"/>
                    <a:pt x="3294" y="4273"/>
                  </a:cubicBezTo>
                  <a:cubicBezTo>
                    <a:pt x="3801" y="3671"/>
                    <a:pt x="4276" y="3038"/>
                    <a:pt x="4751" y="2436"/>
                  </a:cubicBezTo>
                  <a:cubicBezTo>
                    <a:pt x="5099" y="1992"/>
                    <a:pt x="5447" y="1486"/>
                    <a:pt x="5321" y="947"/>
                  </a:cubicBezTo>
                  <a:cubicBezTo>
                    <a:pt x="5226" y="536"/>
                    <a:pt x="4877" y="251"/>
                    <a:pt x="4497" y="92"/>
                  </a:cubicBezTo>
                  <a:cubicBezTo>
                    <a:pt x="4270" y="22"/>
                    <a:pt x="4042" y="1"/>
                    <a:pt x="3809"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303;p34">
              <a:extLst>
                <a:ext uri="{FF2B5EF4-FFF2-40B4-BE49-F238E27FC236}">
                  <a16:creationId xmlns:a16="http://schemas.microsoft.com/office/drawing/2014/main" id="{93421BA7-B3C6-3C39-1C48-3021CE683379}"/>
                </a:ext>
              </a:extLst>
            </p:cNvPr>
            <p:cNvSpPr/>
            <p:nvPr/>
          </p:nvSpPr>
          <p:spPr>
            <a:xfrm>
              <a:off x="4453985" y="1548004"/>
              <a:ext cx="169482" cy="364831"/>
            </a:xfrm>
            <a:custGeom>
              <a:avLst/>
              <a:gdLst/>
              <a:ahLst/>
              <a:cxnLst/>
              <a:rect l="l" t="t" r="r" b="b"/>
              <a:pathLst>
                <a:path w="5733" h="12341" extrusionOk="0">
                  <a:moveTo>
                    <a:pt x="978" y="1"/>
                  </a:moveTo>
                  <a:cubicBezTo>
                    <a:pt x="906" y="1"/>
                    <a:pt x="842" y="7"/>
                    <a:pt x="793" y="22"/>
                  </a:cubicBezTo>
                  <a:cubicBezTo>
                    <a:pt x="761" y="22"/>
                    <a:pt x="729" y="22"/>
                    <a:pt x="698" y="53"/>
                  </a:cubicBezTo>
                  <a:cubicBezTo>
                    <a:pt x="571" y="243"/>
                    <a:pt x="761" y="782"/>
                    <a:pt x="793" y="972"/>
                  </a:cubicBezTo>
                  <a:cubicBezTo>
                    <a:pt x="824" y="1194"/>
                    <a:pt x="1299" y="2745"/>
                    <a:pt x="951" y="2840"/>
                  </a:cubicBezTo>
                  <a:cubicBezTo>
                    <a:pt x="571" y="2999"/>
                    <a:pt x="223" y="3284"/>
                    <a:pt x="128" y="3695"/>
                  </a:cubicBezTo>
                  <a:cubicBezTo>
                    <a:pt x="1" y="4234"/>
                    <a:pt x="349" y="4740"/>
                    <a:pt x="698" y="5184"/>
                  </a:cubicBezTo>
                  <a:cubicBezTo>
                    <a:pt x="1173" y="5786"/>
                    <a:pt x="1648" y="6419"/>
                    <a:pt x="2154" y="7021"/>
                  </a:cubicBezTo>
                  <a:cubicBezTo>
                    <a:pt x="2471" y="7464"/>
                    <a:pt x="2819" y="7907"/>
                    <a:pt x="3041" y="8446"/>
                  </a:cubicBezTo>
                  <a:cubicBezTo>
                    <a:pt x="3199" y="8857"/>
                    <a:pt x="3294" y="9332"/>
                    <a:pt x="3326" y="9807"/>
                  </a:cubicBezTo>
                  <a:cubicBezTo>
                    <a:pt x="3389" y="10441"/>
                    <a:pt x="3421" y="11074"/>
                    <a:pt x="3421" y="11708"/>
                  </a:cubicBezTo>
                  <a:cubicBezTo>
                    <a:pt x="3421" y="11771"/>
                    <a:pt x="3421" y="11834"/>
                    <a:pt x="3453" y="11898"/>
                  </a:cubicBezTo>
                  <a:cubicBezTo>
                    <a:pt x="3484" y="11961"/>
                    <a:pt x="3548" y="11993"/>
                    <a:pt x="3611" y="12024"/>
                  </a:cubicBezTo>
                  <a:cubicBezTo>
                    <a:pt x="3833" y="12151"/>
                    <a:pt x="4023" y="12246"/>
                    <a:pt x="4245" y="12341"/>
                  </a:cubicBezTo>
                  <a:cubicBezTo>
                    <a:pt x="4245" y="12341"/>
                    <a:pt x="4245" y="12321"/>
                    <a:pt x="4245" y="12309"/>
                  </a:cubicBezTo>
                  <a:cubicBezTo>
                    <a:pt x="4561" y="10884"/>
                    <a:pt x="4625" y="9427"/>
                    <a:pt x="4815" y="8034"/>
                  </a:cubicBezTo>
                  <a:cubicBezTo>
                    <a:pt x="4878" y="7306"/>
                    <a:pt x="4878" y="6609"/>
                    <a:pt x="5100" y="5944"/>
                  </a:cubicBezTo>
                  <a:cubicBezTo>
                    <a:pt x="5448" y="4867"/>
                    <a:pt x="5733" y="3759"/>
                    <a:pt x="5575" y="2619"/>
                  </a:cubicBezTo>
                  <a:cubicBezTo>
                    <a:pt x="5511" y="2207"/>
                    <a:pt x="5385" y="1795"/>
                    <a:pt x="5131" y="1447"/>
                  </a:cubicBezTo>
                  <a:cubicBezTo>
                    <a:pt x="4815" y="1004"/>
                    <a:pt x="4340" y="687"/>
                    <a:pt x="3833" y="528"/>
                  </a:cubicBezTo>
                  <a:cubicBezTo>
                    <a:pt x="3294" y="338"/>
                    <a:pt x="2756" y="275"/>
                    <a:pt x="2218" y="212"/>
                  </a:cubicBezTo>
                  <a:cubicBezTo>
                    <a:pt x="2031" y="185"/>
                    <a:pt x="1370" y="1"/>
                    <a:pt x="978"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304;p34">
              <a:extLst>
                <a:ext uri="{FF2B5EF4-FFF2-40B4-BE49-F238E27FC236}">
                  <a16:creationId xmlns:a16="http://schemas.microsoft.com/office/drawing/2014/main" id="{974F5522-92D6-B398-6235-6BB2E62D873F}"/>
                </a:ext>
              </a:extLst>
            </p:cNvPr>
            <p:cNvSpPr/>
            <p:nvPr/>
          </p:nvSpPr>
          <p:spPr>
            <a:xfrm>
              <a:off x="4096383" y="1443210"/>
              <a:ext cx="422271" cy="287141"/>
            </a:xfrm>
            <a:custGeom>
              <a:avLst/>
              <a:gdLst/>
              <a:ahLst/>
              <a:cxnLst/>
              <a:rect l="l" t="t" r="r" b="b"/>
              <a:pathLst>
                <a:path w="14284" h="9713" extrusionOk="0">
                  <a:moveTo>
                    <a:pt x="9083" y="0"/>
                  </a:moveTo>
                  <a:cubicBezTo>
                    <a:pt x="8190" y="0"/>
                    <a:pt x="7286" y="198"/>
                    <a:pt x="6429" y="432"/>
                  </a:cubicBezTo>
                  <a:cubicBezTo>
                    <a:pt x="5637" y="622"/>
                    <a:pt x="4814" y="843"/>
                    <a:pt x="4181" y="1318"/>
                  </a:cubicBezTo>
                  <a:cubicBezTo>
                    <a:pt x="3484" y="1857"/>
                    <a:pt x="3041" y="2648"/>
                    <a:pt x="2439" y="3282"/>
                  </a:cubicBezTo>
                  <a:cubicBezTo>
                    <a:pt x="1941" y="3805"/>
                    <a:pt x="1249" y="4264"/>
                    <a:pt x="559" y="4264"/>
                  </a:cubicBezTo>
                  <a:cubicBezTo>
                    <a:pt x="414" y="4264"/>
                    <a:pt x="270" y="4244"/>
                    <a:pt x="127" y="4200"/>
                  </a:cubicBezTo>
                  <a:lnTo>
                    <a:pt x="127" y="4200"/>
                  </a:lnTo>
                  <a:cubicBezTo>
                    <a:pt x="32" y="4865"/>
                    <a:pt x="0" y="5562"/>
                    <a:pt x="159" y="6227"/>
                  </a:cubicBezTo>
                  <a:cubicBezTo>
                    <a:pt x="507" y="7684"/>
                    <a:pt x="1774" y="8824"/>
                    <a:pt x="3199" y="9331"/>
                  </a:cubicBezTo>
                  <a:cubicBezTo>
                    <a:pt x="3972" y="9605"/>
                    <a:pt x="4783" y="9713"/>
                    <a:pt x="5600" y="9713"/>
                  </a:cubicBezTo>
                  <a:cubicBezTo>
                    <a:pt x="6289" y="9713"/>
                    <a:pt x="6983" y="9636"/>
                    <a:pt x="7664" y="9521"/>
                  </a:cubicBezTo>
                  <a:cubicBezTo>
                    <a:pt x="9121" y="9299"/>
                    <a:pt x="10609" y="8856"/>
                    <a:pt x="11781" y="7905"/>
                  </a:cubicBezTo>
                  <a:cubicBezTo>
                    <a:pt x="12763" y="7114"/>
                    <a:pt x="13491" y="5974"/>
                    <a:pt x="13966" y="4802"/>
                  </a:cubicBezTo>
                  <a:cubicBezTo>
                    <a:pt x="14156" y="4359"/>
                    <a:pt x="14283" y="3915"/>
                    <a:pt x="14188" y="3472"/>
                  </a:cubicBezTo>
                  <a:cubicBezTo>
                    <a:pt x="14093" y="3155"/>
                    <a:pt x="13871" y="2870"/>
                    <a:pt x="13618" y="2617"/>
                  </a:cubicBezTo>
                  <a:cubicBezTo>
                    <a:pt x="12795" y="1698"/>
                    <a:pt x="11908" y="717"/>
                    <a:pt x="10736" y="273"/>
                  </a:cubicBezTo>
                  <a:cubicBezTo>
                    <a:pt x="10199" y="78"/>
                    <a:pt x="9643" y="0"/>
                    <a:pt x="9083"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305;p34">
              <a:extLst>
                <a:ext uri="{FF2B5EF4-FFF2-40B4-BE49-F238E27FC236}">
                  <a16:creationId xmlns:a16="http://schemas.microsoft.com/office/drawing/2014/main" id="{F0D35A1E-36D3-6B91-1CA4-80BB98C0673B}"/>
                </a:ext>
              </a:extLst>
            </p:cNvPr>
            <p:cNvSpPr/>
            <p:nvPr/>
          </p:nvSpPr>
          <p:spPr>
            <a:xfrm>
              <a:off x="4339790" y="1907174"/>
              <a:ext cx="57144" cy="24389"/>
            </a:xfrm>
            <a:custGeom>
              <a:avLst/>
              <a:gdLst/>
              <a:ahLst/>
              <a:cxnLst/>
              <a:rect l="l" t="t" r="r" b="b"/>
              <a:pathLst>
                <a:path w="1933" h="825" extrusionOk="0">
                  <a:moveTo>
                    <a:pt x="32" y="1"/>
                  </a:moveTo>
                  <a:cubicBezTo>
                    <a:pt x="0" y="64"/>
                    <a:pt x="0" y="128"/>
                    <a:pt x="0" y="191"/>
                  </a:cubicBezTo>
                  <a:cubicBezTo>
                    <a:pt x="0" y="539"/>
                    <a:pt x="412" y="824"/>
                    <a:pt x="950" y="824"/>
                  </a:cubicBezTo>
                  <a:cubicBezTo>
                    <a:pt x="1489" y="824"/>
                    <a:pt x="1932" y="539"/>
                    <a:pt x="1932" y="191"/>
                  </a:cubicBezTo>
                  <a:cubicBezTo>
                    <a:pt x="1932" y="128"/>
                    <a:pt x="1900" y="64"/>
                    <a:pt x="1869" y="1"/>
                  </a:cubicBezTo>
                  <a:cubicBezTo>
                    <a:pt x="1742" y="254"/>
                    <a:pt x="1394" y="444"/>
                    <a:pt x="950" y="444"/>
                  </a:cubicBezTo>
                  <a:cubicBezTo>
                    <a:pt x="507" y="444"/>
                    <a:pt x="159" y="254"/>
                    <a:pt x="32" y="1"/>
                  </a:cubicBezTo>
                  <a:close/>
                </a:path>
              </a:pathLst>
            </a:custGeom>
            <a:solidFill>
              <a:srgbClr val="E477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306;p34">
              <a:extLst>
                <a:ext uri="{FF2B5EF4-FFF2-40B4-BE49-F238E27FC236}">
                  <a16:creationId xmlns:a16="http://schemas.microsoft.com/office/drawing/2014/main" id="{E6123A82-F8E7-404D-264E-C24167C6F320}"/>
                </a:ext>
              </a:extLst>
            </p:cNvPr>
            <p:cNvSpPr/>
            <p:nvPr/>
          </p:nvSpPr>
          <p:spPr>
            <a:xfrm>
              <a:off x="4199344" y="1886599"/>
              <a:ext cx="66516" cy="65570"/>
            </a:xfrm>
            <a:custGeom>
              <a:avLst/>
              <a:gdLst/>
              <a:ahLst/>
              <a:cxnLst/>
              <a:rect l="l" t="t" r="r" b="b"/>
              <a:pathLst>
                <a:path w="2250" h="2218" extrusionOk="0">
                  <a:moveTo>
                    <a:pt x="1109" y="0"/>
                  </a:moveTo>
                  <a:cubicBezTo>
                    <a:pt x="508" y="0"/>
                    <a:pt x="1" y="507"/>
                    <a:pt x="1" y="1109"/>
                  </a:cubicBezTo>
                  <a:cubicBezTo>
                    <a:pt x="1" y="1742"/>
                    <a:pt x="508" y="2217"/>
                    <a:pt x="1109" y="2217"/>
                  </a:cubicBezTo>
                  <a:cubicBezTo>
                    <a:pt x="1743" y="2217"/>
                    <a:pt x="2249" y="1742"/>
                    <a:pt x="2249" y="1109"/>
                  </a:cubicBezTo>
                  <a:cubicBezTo>
                    <a:pt x="2249" y="507"/>
                    <a:pt x="1743" y="0"/>
                    <a:pt x="1109" y="0"/>
                  </a:cubicBezTo>
                  <a:close/>
                </a:path>
              </a:pathLst>
            </a:custGeom>
            <a:solidFill>
              <a:srgbClr val="F89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307;p34">
              <a:extLst>
                <a:ext uri="{FF2B5EF4-FFF2-40B4-BE49-F238E27FC236}">
                  <a16:creationId xmlns:a16="http://schemas.microsoft.com/office/drawing/2014/main" id="{1A1C5005-B9FA-7189-D162-E31F7D1DC480}"/>
                </a:ext>
              </a:extLst>
            </p:cNvPr>
            <p:cNvSpPr/>
            <p:nvPr/>
          </p:nvSpPr>
          <p:spPr>
            <a:xfrm>
              <a:off x="4470835" y="1886599"/>
              <a:ext cx="66516" cy="65570"/>
            </a:xfrm>
            <a:custGeom>
              <a:avLst/>
              <a:gdLst/>
              <a:ahLst/>
              <a:cxnLst/>
              <a:rect l="l" t="t" r="r" b="b"/>
              <a:pathLst>
                <a:path w="2250" h="2218" extrusionOk="0">
                  <a:moveTo>
                    <a:pt x="1109" y="0"/>
                  </a:moveTo>
                  <a:cubicBezTo>
                    <a:pt x="508" y="0"/>
                    <a:pt x="1" y="507"/>
                    <a:pt x="1" y="1109"/>
                  </a:cubicBezTo>
                  <a:cubicBezTo>
                    <a:pt x="1" y="1742"/>
                    <a:pt x="508" y="2217"/>
                    <a:pt x="1109" y="2217"/>
                  </a:cubicBezTo>
                  <a:cubicBezTo>
                    <a:pt x="1743" y="2217"/>
                    <a:pt x="2249" y="1742"/>
                    <a:pt x="2249" y="1109"/>
                  </a:cubicBezTo>
                  <a:cubicBezTo>
                    <a:pt x="2249" y="507"/>
                    <a:pt x="1743" y="0"/>
                    <a:pt x="1109" y="0"/>
                  </a:cubicBezTo>
                  <a:close/>
                </a:path>
              </a:pathLst>
            </a:custGeom>
            <a:solidFill>
              <a:srgbClr val="F891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308;p34">
              <a:extLst>
                <a:ext uri="{FF2B5EF4-FFF2-40B4-BE49-F238E27FC236}">
                  <a16:creationId xmlns:a16="http://schemas.microsoft.com/office/drawing/2014/main" id="{B395E85C-D610-2967-6C7F-D54EECAC30BC}"/>
                </a:ext>
              </a:extLst>
            </p:cNvPr>
            <p:cNvSpPr/>
            <p:nvPr/>
          </p:nvSpPr>
          <p:spPr>
            <a:xfrm>
              <a:off x="4010241" y="2197406"/>
              <a:ext cx="707815" cy="852937"/>
            </a:xfrm>
            <a:custGeom>
              <a:avLst/>
              <a:gdLst/>
              <a:ahLst/>
              <a:cxnLst/>
              <a:rect l="l" t="t" r="r" b="b"/>
              <a:pathLst>
                <a:path w="23943" h="28852" extrusionOk="0">
                  <a:moveTo>
                    <a:pt x="7791" y="0"/>
                  </a:moveTo>
                  <a:cubicBezTo>
                    <a:pt x="5638" y="127"/>
                    <a:pt x="3548" y="697"/>
                    <a:pt x="1" y="2217"/>
                  </a:cubicBezTo>
                  <a:cubicBezTo>
                    <a:pt x="1" y="2217"/>
                    <a:pt x="3801" y="15328"/>
                    <a:pt x="4023" y="19667"/>
                  </a:cubicBezTo>
                  <a:cubicBezTo>
                    <a:pt x="4149" y="21725"/>
                    <a:pt x="4086" y="26064"/>
                    <a:pt x="3991" y="27869"/>
                  </a:cubicBezTo>
                  <a:cubicBezTo>
                    <a:pt x="4434" y="27932"/>
                    <a:pt x="8203" y="28787"/>
                    <a:pt x="11972" y="28851"/>
                  </a:cubicBezTo>
                  <a:cubicBezTo>
                    <a:pt x="12053" y="28851"/>
                    <a:pt x="12134" y="28852"/>
                    <a:pt x="12216" y="28852"/>
                  </a:cubicBezTo>
                  <a:cubicBezTo>
                    <a:pt x="16124" y="28852"/>
                    <a:pt x="19989" y="28122"/>
                    <a:pt x="20237" y="28091"/>
                  </a:cubicBezTo>
                  <a:cubicBezTo>
                    <a:pt x="20142" y="26444"/>
                    <a:pt x="20079" y="21820"/>
                    <a:pt x="20206" y="19667"/>
                  </a:cubicBezTo>
                  <a:cubicBezTo>
                    <a:pt x="20427" y="15328"/>
                    <a:pt x="23943" y="2027"/>
                    <a:pt x="23943" y="2027"/>
                  </a:cubicBezTo>
                  <a:cubicBezTo>
                    <a:pt x="20427" y="507"/>
                    <a:pt x="18590" y="127"/>
                    <a:pt x="16437" y="0"/>
                  </a:cubicBezTo>
                  <a:cubicBezTo>
                    <a:pt x="16057" y="887"/>
                    <a:pt x="14252" y="1552"/>
                    <a:pt x="12098" y="1552"/>
                  </a:cubicBezTo>
                  <a:cubicBezTo>
                    <a:pt x="9945" y="1552"/>
                    <a:pt x="8171" y="887"/>
                    <a:pt x="7791"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309;p34">
              <a:extLst>
                <a:ext uri="{FF2B5EF4-FFF2-40B4-BE49-F238E27FC236}">
                  <a16:creationId xmlns:a16="http://schemas.microsoft.com/office/drawing/2014/main" id="{7A06E0F1-279C-D7EC-DA8C-B9E9359139BE}"/>
                </a:ext>
              </a:extLst>
            </p:cNvPr>
            <p:cNvSpPr/>
            <p:nvPr/>
          </p:nvSpPr>
          <p:spPr>
            <a:xfrm>
              <a:off x="4210578" y="1770068"/>
              <a:ext cx="86175" cy="36983"/>
            </a:xfrm>
            <a:custGeom>
              <a:avLst/>
              <a:gdLst/>
              <a:ahLst/>
              <a:cxnLst/>
              <a:rect l="l" t="t" r="r" b="b"/>
              <a:pathLst>
                <a:path w="2915" h="1251" extrusionOk="0">
                  <a:moveTo>
                    <a:pt x="1924" y="0"/>
                  </a:moveTo>
                  <a:cubicBezTo>
                    <a:pt x="741" y="0"/>
                    <a:pt x="96" y="908"/>
                    <a:pt x="96" y="934"/>
                  </a:cubicBezTo>
                  <a:cubicBezTo>
                    <a:pt x="1" y="1029"/>
                    <a:pt x="33" y="1155"/>
                    <a:pt x="128" y="1219"/>
                  </a:cubicBezTo>
                  <a:cubicBezTo>
                    <a:pt x="191" y="1250"/>
                    <a:pt x="254" y="1250"/>
                    <a:pt x="286" y="1250"/>
                  </a:cubicBezTo>
                  <a:cubicBezTo>
                    <a:pt x="349" y="1219"/>
                    <a:pt x="381" y="1219"/>
                    <a:pt x="413" y="1155"/>
                  </a:cubicBezTo>
                  <a:cubicBezTo>
                    <a:pt x="413" y="1155"/>
                    <a:pt x="950" y="404"/>
                    <a:pt x="1935" y="404"/>
                  </a:cubicBezTo>
                  <a:cubicBezTo>
                    <a:pt x="2146" y="404"/>
                    <a:pt x="2378" y="438"/>
                    <a:pt x="2629" y="522"/>
                  </a:cubicBezTo>
                  <a:cubicBezTo>
                    <a:pt x="2655" y="539"/>
                    <a:pt x="2683" y="547"/>
                    <a:pt x="2710" y="547"/>
                  </a:cubicBezTo>
                  <a:cubicBezTo>
                    <a:pt x="2786" y="547"/>
                    <a:pt x="2860" y="488"/>
                    <a:pt x="2883" y="395"/>
                  </a:cubicBezTo>
                  <a:cubicBezTo>
                    <a:pt x="2914" y="300"/>
                    <a:pt x="2851" y="174"/>
                    <a:pt x="2756" y="142"/>
                  </a:cubicBezTo>
                  <a:cubicBezTo>
                    <a:pt x="2455" y="42"/>
                    <a:pt x="2177" y="0"/>
                    <a:pt x="1924"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310;p34">
              <a:extLst>
                <a:ext uri="{FF2B5EF4-FFF2-40B4-BE49-F238E27FC236}">
                  <a16:creationId xmlns:a16="http://schemas.microsoft.com/office/drawing/2014/main" id="{E385C12A-7BB7-AD4D-A0E3-B1C0B353A102}"/>
                </a:ext>
              </a:extLst>
            </p:cNvPr>
            <p:cNvSpPr/>
            <p:nvPr/>
          </p:nvSpPr>
          <p:spPr>
            <a:xfrm>
              <a:off x="4439027" y="1769714"/>
              <a:ext cx="86145" cy="37337"/>
            </a:xfrm>
            <a:custGeom>
              <a:avLst/>
              <a:gdLst/>
              <a:ahLst/>
              <a:cxnLst/>
              <a:rect l="l" t="t" r="r" b="b"/>
              <a:pathLst>
                <a:path w="2914" h="1263" extrusionOk="0">
                  <a:moveTo>
                    <a:pt x="1014" y="1"/>
                  </a:moveTo>
                  <a:cubicBezTo>
                    <a:pt x="754" y="1"/>
                    <a:pt x="468" y="45"/>
                    <a:pt x="159" y="154"/>
                  </a:cubicBezTo>
                  <a:cubicBezTo>
                    <a:pt x="64" y="186"/>
                    <a:pt x="0" y="312"/>
                    <a:pt x="32" y="407"/>
                  </a:cubicBezTo>
                  <a:cubicBezTo>
                    <a:pt x="55" y="500"/>
                    <a:pt x="129" y="559"/>
                    <a:pt x="217" y="559"/>
                  </a:cubicBezTo>
                  <a:cubicBezTo>
                    <a:pt x="249" y="559"/>
                    <a:pt x="283" y="551"/>
                    <a:pt x="317" y="534"/>
                  </a:cubicBezTo>
                  <a:cubicBezTo>
                    <a:pt x="568" y="448"/>
                    <a:pt x="799" y="413"/>
                    <a:pt x="1008" y="413"/>
                  </a:cubicBezTo>
                  <a:cubicBezTo>
                    <a:pt x="1961" y="413"/>
                    <a:pt x="2476" y="1141"/>
                    <a:pt x="2502" y="1167"/>
                  </a:cubicBezTo>
                  <a:cubicBezTo>
                    <a:pt x="2534" y="1199"/>
                    <a:pt x="2597" y="1231"/>
                    <a:pt x="2629" y="1262"/>
                  </a:cubicBezTo>
                  <a:cubicBezTo>
                    <a:pt x="2692" y="1262"/>
                    <a:pt x="2755" y="1262"/>
                    <a:pt x="2787" y="1199"/>
                  </a:cubicBezTo>
                  <a:cubicBezTo>
                    <a:pt x="2882" y="1136"/>
                    <a:pt x="2914" y="1009"/>
                    <a:pt x="2850" y="914"/>
                  </a:cubicBezTo>
                  <a:cubicBezTo>
                    <a:pt x="2850" y="914"/>
                    <a:pt x="2192" y="1"/>
                    <a:pt x="1014"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311;p34">
              <a:extLst>
                <a:ext uri="{FF2B5EF4-FFF2-40B4-BE49-F238E27FC236}">
                  <a16:creationId xmlns:a16="http://schemas.microsoft.com/office/drawing/2014/main" id="{EA903B4A-0D01-02AB-D5FF-647745FF429C}"/>
                </a:ext>
              </a:extLst>
            </p:cNvPr>
            <p:cNvSpPr/>
            <p:nvPr/>
          </p:nvSpPr>
          <p:spPr>
            <a:xfrm>
              <a:off x="3841476" y="2249818"/>
              <a:ext cx="255863" cy="638520"/>
            </a:xfrm>
            <a:custGeom>
              <a:avLst/>
              <a:gdLst/>
              <a:ahLst/>
              <a:cxnLst/>
              <a:rect l="l" t="t" r="r" b="b"/>
              <a:pathLst>
                <a:path w="8655" h="21599" extrusionOk="0">
                  <a:moveTo>
                    <a:pt x="7135" y="1"/>
                  </a:moveTo>
                  <a:cubicBezTo>
                    <a:pt x="5868" y="1"/>
                    <a:pt x="2986" y="1521"/>
                    <a:pt x="2543" y="4814"/>
                  </a:cubicBezTo>
                  <a:cubicBezTo>
                    <a:pt x="2068" y="8235"/>
                    <a:pt x="326" y="16595"/>
                    <a:pt x="9" y="18527"/>
                  </a:cubicBezTo>
                  <a:cubicBezTo>
                    <a:pt x="0" y="18616"/>
                    <a:pt x="36" y="18642"/>
                    <a:pt x="92" y="18642"/>
                  </a:cubicBezTo>
                  <a:cubicBezTo>
                    <a:pt x="177" y="18642"/>
                    <a:pt x="307" y="18582"/>
                    <a:pt x="401" y="18582"/>
                  </a:cubicBezTo>
                  <a:cubicBezTo>
                    <a:pt x="468" y="18582"/>
                    <a:pt x="516" y="18613"/>
                    <a:pt x="516" y="18717"/>
                  </a:cubicBezTo>
                  <a:cubicBezTo>
                    <a:pt x="516" y="19192"/>
                    <a:pt x="516" y="19762"/>
                    <a:pt x="548" y="20427"/>
                  </a:cubicBezTo>
                  <a:cubicBezTo>
                    <a:pt x="1023" y="21599"/>
                    <a:pt x="2258" y="21599"/>
                    <a:pt x="3461" y="21599"/>
                  </a:cubicBezTo>
                  <a:cubicBezTo>
                    <a:pt x="4633" y="21599"/>
                    <a:pt x="6881" y="19826"/>
                    <a:pt x="6913" y="19604"/>
                  </a:cubicBezTo>
                  <a:cubicBezTo>
                    <a:pt x="7008" y="19129"/>
                    <a:pt x="7832" y="9343"/>
                    <a:pt x="7958" y="8741"/>
                  </a:cubicBezTo>
                  <a:cubicBezTo>
                    <a:pt x="8655" y="5416"/>
                    <a:pt x="7673" y="1"/>
                    <a:pt x="7135" y="1"/>
                  </a:cubicBez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312;p34">
              <a:extLst>
                <a:ext uri="{FF2B5EF4-FFF2-40B4-BE49-F238E27FC236}">
                  <a16:creationId xmlns:a16="http://schemas.microsoft.com/office/drawing/2014/main" id="{2F7BD597-DC63-02E1-7AF5-3FD84155AF92}"/>
                </a:ext>
              </a:extLst>
            </p:cNvPr>
            <p:cNvSpPr/>
            <p:nvPr/>
          </p:nvSpPr>
          <p:spPr>
            <a:xfrm>
              <a:off x="4645926" y="2249818"/>
              <a:ext cx="249035" cy="647892"/>
            </a:xfrm>
            <a:custGeom>
              <a:avLst/>
              <a:gdLst/>
              <a:ahLst/>
              <a:cxnLst/>
              <a:rect l="l" t="t" r="r" b="b"/>
              <a:pathLst>
                <a:path w="8424" h="21916" extrusionOk="0">
                  <a:moveTo>
                    <a:pt x="1520" y="1"/>
                  </a:moveTo>
                  <a:cubicBezTo>
                    <a:pt x="982" y="1"/>
                    <a:pt x="0" y="5416"/>
                    <a:pt x="697" y="8741"/>
                  </a:cubicBezTo>
                  <a:cubicBezTo>
                    <a:pt x="823" y="9343"/>
                    <a:pt x="1457" y="16564"/>
                    <a:pt x="1552" y="18812"/>
                  </a:cubicBezTo>
                  <a:cubicBezTo>
                    <a:pt x="1552" y="19287"/>
                    <a:pt x="3737" y="21884"/>
                    <a:pt x="4940" y="21916"/>
                  </a:cubicBezTo>
                  <a:cubicBezTo>
                    <a:pt x="6112" y="21916"/>
                    <a:pt x="8424" y="19160"/>
                    <a:pt x="8361" y="18812"/>
                  </a:cubicBezTo>
                  <a:cubicBezTo>
                    <a:pt x="8076" y="16880"/>
                    <a:pt x="6556" y="8235"/>
                    <a:pt x="6112" y="4814"/>
                  </a:cubicBezTo>
                  <a:cubicBezTo>
                    <a:pt x="5669" y="1521"/>
                    <a:pt x="2755" y="1"/>
                    <a:pt x="1520" y="1"/>
                  </a:cubicBez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313;p34">
              <a:extLst>
                <a:ext uri="{FF2B5EF4-FFF2-40B4-BE49-F238E27FC236}">
                  <a16:creationId xmlns:a16="http://schemas.microsoft.com/office/drawing/2014/main" id="{CA563A57-14D1-75E7-5494-EBB3718EFD19}"/>
                </a:ext>
              </a:extLst>
            </p:cNvPr>
            <p:cNvSpPr/>
            <p:nvPr/>
          </p:nvSpPr>
          <p:spPr>
            <a:xfrm>
              <a:off x="4351023" y="2819020"/>
              <a:ext cx="348985" cy="174241"/>
            </a:xfrm>
            <a:custGeom>
              <a:avLst/>
              <a:gdLst/>
              <a:ahLst/>
              <a:cxnLst/>
              <a:rect l="l" t="t" r="r" b="b"/>
              <a:pathLst>
                <a:path w="11805" h="5894" extrusionOk="0">
                  <a:moveTo>
                    <a:pt x="7205" y="1"/>
                  </a:moveTo>
                  <a:cubicBezTo>
                    <a:pt x="7133" y="1"/>
                    <a:pt x="7064" y="11"/>
                    <a:pt x="6999" y="32"/>
                  </a:cubicBezTo>
                  <a:cubicBezTo>
                    <a:pt x="6366" y="190"/>
                    <a:pt x="5859" y="222"/>
                    <a:pt x="5416" y="412"/>
                  </a:cubicBezTo>
                  <a:cubicBezTo>
                    <a:pt x="4529" y="824"/>
                    <a:pt x="3927" y="1299"/>
                    <a:pt x="2945" y="1647"/>
                  </a:cubicBezTo>
                  <a:cubicBezTo>
                    <a:pt x="2629" y="1774"/>
                    <a:pt x="2375" y="1774"/>
                    <a:pt x="2090" y="1774"/>
                  </a:cubicBezTo>
                  <a:cubicBezTo>
                    <a:pt x="2059" y="1774"/>
                    <a:pt x="1869" y="1742"/>
                    <a:pt x="1552" y="1711"/>
                  </a:cubicBezTo>
                  <a:cubicBezTo>
                    <a:pt x="950" y="2281"/>
                    <a:pt x="444" y="3041"/>
                    <a:pt x="0" y="3801"/>
                  </a:cubicBezTo>
                  <a:cubicBezTo>
                    <a:pt x="1077" y="3832"/>
                    <a:pt x="2059" y="3832"/>
                    <a:pt x="2787" y="3896"/>
                  </a:cubicBezTo>
                  <a:cubicBezTo>
                    <a:pt x="2824" y="3933"/>
                    <a:pt x="2889" y="3941"/>
                    <a:pt x="2965" y="3941"/>
                  </a:cubicBezTo>
                  <a:cubicBezTo>
                    <a:pt x="3026" y="3941"/>
                    <a:pt x="3094" y="3935"/>
                    <a:pt x="3159" y="3935"/>
                  </a:cubicBezTo>
                  <a:cubicBezTo>
                    <a:pt x="3220" y="3935"/>
                    <a:pt x="3278" y="3940"/>
                    <a:pt x="3326" y="3959"/>
                  </a:cubicBezTo>
                  <a:cubicBezTo>
                    <a:pt x="3737" y="4117"/>
                    <a:pt x="3991" y="4402"/>
                    <a:pt x="4307" y="4719"/>
                  </a:cubicBezTo>
                  <a:cubicBezTo>
                    <a:pt x="4941" y="5353"/>
                    <a:pt x="5606" y="5701"/>
                    <a:pt x="6429" y="5828"/>
                  </a:cubicBezTo>
                  <a:cubicBezTo>
                    <a:pt x="6821" y="5867"/>
                    <a:pt x="7164" y="5894"/>
                    <a:pt x="7548" y="5894"/>
                  </a:cubicBezTo>
                  <a:cubicBezTo>
                    <a:pt x="7786" y="5894"/>
                    <a:pt x="8039" y="5883"/>
                    <a:pt x="8329" y="5859"/>
                  </a:cubicBezTo>
                  <a:cubicBezTo>
                    <a:pt x="9121" y="5828"/>
                    <a:pt x="10324" y="5606"/>
                    <a:pt x="10324" y="5036"/>
                  </a:cubicBezTo>
                  <a:cubicBezTo>
                    <a:pt x="10324" y="5004"/>
                    <a:pt x="10293" y="4909"/>
                    <a:pt x="10293" y="4877"/>
                  </a:cubicBezTo>
                  <a:cubicBezTo>
                    <a:pt x="10257" y="4807"/>
                    <a:pt x="10143" y="4780"/>
                    <a:pt x="9989" y="4780"/>
                  </a:cubicBezTo>
                  <a:cubicBezTo>
                    <a:pt x="9520" y="4780"/>
                    <a:pt x="8679" y="5023"/>
                    <a:pt x="8513" y="5023"/>
                  </a:cubicBezTo>
                  <a:cubicBezTo>
                    <a:pt x="8487" y="5023"/>
                    <a:pt x="8478" y="5017"/>
                    <a:pt x="8488" y="5004"/>
                  </a:cubicBezTo>
                  <a:cubicBezTo>
                    <a:pt x="8519" y="4941"/>
                    <a:pt x="9184" y="4909"/>
                    <a:pt x="9881" y="4687"/>
                  </a:cubicBezTo>
                  <a:cubicBezTo>
                    <a:pt x="10293" y="4561"/>
                    <a:pt x="10704" y="4307"/>
                    <a:pt x="11053" y="4022"/>
                  </a:cubicBezTo>
                  <a:cubicBezTo>
                    <a:pt x="11274" y="3864"/>
                    <a:pt x="11591" y="3484"/>
                    <a:pt x="11369" y="3294"/>
                  </a:cubicBezTo>
                  <a:cubicBezTo>
                    <a:pt x="11265" y="3189"/>
                    <a:pt x="11153" y="3155"/>
                    <a:pt x="11040" y="3155"/>
                  </a:cubicBezTo>
                  <a:cubicBezTo>
                    <a:pt x="10915" y="3155"/>
                    <a:pt x="10790" y="3197"/>
                    <a:pt x="10673" y="3231"/>
                  </a:cubicBezTo>
                  <a:cubicBezTo>
                    <a:pt x="10459" y="3322"/>
                    <a:pt x="9713" y="3739"/>
                    <a:pt x="9662" y="3739"/>
                  </a:cubicBezTo>
                  <a:cubicBezTo>
                    <a:pt x="9660" y="3739"/>
                    <a:pt x="9659" y="3738"/>
                    <a:pt x="9659" y="3737"/>
                  </a:cubicBezTo>
                  <a:lnTo>
                    <a:pt x="9659" y="3737"/>
                  </a:lnTo>
                  <a:cubicBezTo>
                    <a:pt x="9577" y="3765"/>
                    <a:pt x="8614" y="4086"/>
                    <a:pt x="8614" y="4086"/>
                  </a:cubicBezTo>
                  <a:cubicBezTo>
                    <a:pt x="8646" y="3991"/>
                    <a:pt x="9026" y="3896"/>
                    <a:pt x="9121" y="3832"/>
                  </a:cubicBezTo>
                  <a:cubicBezTo>
                    <a:pt x="9311" y="3769"/>
                    <a:pt x="9469" y="3706"/>
                    <a:pt x="9628" y="3642"/>
                  </a:cubicBezTo>
                  <a:cubicBezTo>
                    <a:pt x="9944" y="3484"/>
                    <a:pt x="10261" y="3326"/>
                    <a:pt x="10578" y="3167"/>
                  </a:cubicBezTo>
                  <a:cubicBezTo>
                    <a:pt x="10863" y="2977"/>
                    <a:pt x="11179" y="2724"/>
                    <a:pt x="11401" y="2471"/>
                  </a:cubicBezTo>
                  <a:cubicBezTo>
                    <a:pt x="11805" y="1992"/>
                    <a:pt x="11586" y="1472"/>
                    <a:pt x="11208" y="1472"/>
                  </a:cubicBezTo>
                  <a:cubicBezTo>
                    <a:pt x="11111" y="1472"/>
                    <a:pt x="11004" y="1506"/>
                    <a:pt x="10894" y="1584"/>
                  </a:cubicBezTo>
                  <a:cubicBezTo>
                    <a:pt x="10388" y="1932"/>
                    <a:pt x="10388" y="1996"/>
                    <a:pt x="9659" y="2502"/>
                  </a:cubicBezTo>
                  <a:cubicBezTo>
                    <a:pt x="9536" y="2595"/>
                    <a:pt x="8603" y="3137"/>
                    <a:pt x="8553" y="3137"/>
                  </a:cubicBezTo>
                  <a:cubicBezTo>
                    <a:pt x="8552" y="3137"/>
                    <a:pt x="8551" y="3137"/>
                    <a:pt x="8551" y="3136"/>
                  </a:cubicBezTo>
                  <a:cubicBezTo>
                    <a:pt x="8551" y="3104"/>
                    <a:pt x="9184" y="2724"/>
                    <a:pt x="9311" y="2629"/>
                  </a:cubicBezTo>
                  <a:cubicBezTo>
                    <a:pt x="9596" y="2471"/>
                    <a:pt x="10198" y="2027"/>
                    <a:pt x="10578" y="1457"/>
                  </a:cubicBezTo>
                  <a:cubicBezTo>
                    <a:pt x="10673" y="1267"/>
                    <a:pt x="10831" y="951"/>
                    <a:pt x="10673" y="729"/>
                  </a:cubicBezTo>
                  <a:cubicBezTo>
                    <a:pt x="10578" y="602"/>
                    <a:pt x="10451" y="571"/>
                    <a:pt x="10293" y="571"/>
                  </a:cubicBezTo>
                  <a:cubicBezTo>
                    <a:pt x="9976" y="571"/>
                    <a:pt x="9754" y="919"/>
                    <a:pt x="9501" y="1109"/>
                  </a:cubicBezTo>
                  <a:cubicBezTo>
                    <a:pt x="9216" y="1331"/>
                    <a:pt x="8963" y="1552"/>
                    <a:pt x="8646" y="1774"/>
                  </a:cubicBezTo>
                  <a:cubicBezTo>
                    <a:pt x="8266" y="2091"/>
                    <a:pt x="7823" y="2281"/>
                    <a:pt x="7347" y="2376"/>
                  </a:cubicBezTo>
                  <a:cubicBezTo>
                    <a:pt x="7261" y="2388"/>
                    <a:pt x="7175" y="2394"/>
                    <a:pt x="7091" y="2394"/>
                  </a:cubicBezTo>
                  <a:cubicBezTo>
                    <a:pt x="6746" y="2394"/>
                    <a:pt x="6430" y="2288"/>
                    <a:pt x="6176" y="2059"/>
                  </a:cubicBezTo>
                  <a:cubicBezTo>
                    <a:pt x="5669" y="1647"/>
                    <a:pt x="5922" y="1457"/>
                    <a:pt x="6556" y="1204"/>
                  </a:cubicBezTo>
                  <a:cubicBezTo>
                    <a:pt x="6936" y="1046"/>
                    <a:pt x="7538" y="1046"/>
                    <a:pt x="7854" y="729"/>
                  </a:cubicBezTo>
                  <a:cubicBezTo>
                    <a:pt x="8183" y="400"/>
                    <a:pt x="7659" y="1"/>
                    <a:pt x="7205" y="1"/>
                  </a:cubicBezTo>
                  <a:close/>
                </a:path>
              </a:pathLst>
            </a:custGeom>
            <a:solidFill>
              <a:srgbClr val="FBA4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314;p34">
              <a:extLst>
                <a:ext uri="{FF2B5EF4-FFF2-40B4-BE49-F238E27FC236}">
                  <a16:creationId xmlns:a16="http://schemas.microsoft.com/office/drawing/2014/main" id="{33EC7938-98D2-87C2-C223-7DC21D6490A6}"/>
                </a:ext>
              </a:extLst>
            </p:cNvPr>
            <p:cNvSpPr/>
            <p:nvPr/>
          </p:nvSpPr>
          <p:spPr>
            <a:xfrm>
              <a:off x="3804288" y="2704293"/>
              <a:ext cx="648838" cy="267363"/>
            </a:xfrm>
            <a:custGeom>
              <a:avLst/>
              <a:gdLst/>
              <a:ahLst/>
              <a:cxnLst/>
              <a:rect l="l" t="t" r="r" b="b"/>
              <a:pathLst>
                <a:path w="21948" h="9044" extrusionOk="0">
                  <a:moveTo>
                    <a:pt x="5415" y="0"/>
                  </a:moveTo>
                  <a:cubicBezTo>
                    <a:pt x="5236" y="0"/>
                    <a:pt x="5057" y="7"/>
                    <a:pt x="4878" y="18"/>
                  </a:cubicBezTo>
                  <a:cubicBezTo>
                    <a:pt x="1141" y="50"/>
                    <a:pt x="1" y="4990"/>
                    <a:pt x="2946" y="6447"/>
                  </a:cubicBezTo>
                  <a:cubicBezTo>
                    <a:pt x="3294" y="6605"/>
                    <a:pt x="3674" y="6700"/>
                    <a:pt x="4054" y="6763"/>
                  </a:cubicBezTo>
                  <a:cubicBezTo>
                    <a:pt x="8520" y="7777"/>
                    <a:pt x="18970" y="8727"/>
                    <a:pt x="20902" y="9044"/>
                  </a:cubicBezTo>
                  <a:cubicBezTo>
                    <a:pt x="20902" y="9044"/>
                    <a:pt x="21947" y="5307"/>
                    <a:pt x="21757" y="4071"/>
                  </a:cubicBezTo>
                  <a:cubicBezTo>
                    <a:pt x="18939" y="3565"/>
                    <a:pt x="9153" y="810"/>
                    <a:pt x="6461" y="113"/>
                  </a:cubicBezTo>
                  <a:cubicBezTo>
                    <a:pt x="6123" y="28"/>
                    <a:pt x="5771" y="0"/>
                    <a:pt x="5415" y="0"/>
                  </a:cubicBez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315;p34">
              <a:extLst>
                <a:ext uri="{FF2B5EF4-FFF2-40B4-BE49-F238E27FC236}">
                  <a16:creationId xmlns:a16="http://schemas.microsoft.com/office/drawing/2014/main" id="{7A3B6B00-3739-7BC3-0FE0-7EF58F100472}"/>
                </a:ext>
              </a:extLst>
            </p:cNvPr>
            <p:cNvSpPr/>
            <p:nvPr/>
          </p:nvSpPr>
          <p:spPr>
            <a:xfrm>
              <a:off x="4319186" y="1985836"/>
              <a:ext cx="99271" cy="23236"/>
            </a:xfrm>
            <a:custGeom>
              <a:avLst/>
              <a:gdLst/>
              <a:ahLst/>
              <a:cxnLst/>
              <a:rect l="l" t="t" r="r" b="b"/>
              <a:pathLst>
                <a:path w="3358" h="786" extrusionOk="0">
                  <a:moveTo>
                    <a:pt x="1711" y="0"/>
                  </a:moveTo>
                  <a:cubicBezTo>
                    <a:pt x="1267" y="0"/>
                    <a:pt x="761" y="95"/>
                    <a:pt x="222" y="285"/>
                  </a:cubicBezTo>
                  <a:cubicBezTo>
                    <a:pt x="64" y="349"/>
                    <a:pt x="1" y="475"/>
                    <a:pt x="64" y="634"/>
                  </a:cubicBezTo>
                  <a:cubicBezTo>
                    <a:pt x="110" y="726"/>
                    <a:pt x="191" y="785"/>
                    <a:pt x="280" y="785"/>
                  </a:cubicBezTo>
                  <a:cubicBezTo>
                    <a:pt x="313" y="785"/>
                    <a:pt x="347" y="777"/>
                    <a:pt x="381" y="760"/>
                  </a:cubicBezTo>
                  <a:cubicBezTo>
                    <a:pt x="856" y="591"/>
                    <a:pt x="1299" y="535"/>
                    <a:pt x="1680" y="535"/>
                  </a:cubicBezTo>
                  <a:cubicBezTo>
                    <a:pt x="2443" y="535"/>
                    <a:pt x="2956" y="760"/>
                    <a:pt x="2977" y="760"/>
                  </a:cubicBezTo>
                  <a:cubicBezTo>
                    <a:pt x="3011" y="777"/>
                    <a:pt x="3048" y="785"/>
                    <a:pt x="3084" y="785"/>
                  </a:cubicBezTo>
                  <a:cubicBezTo>
                    <a:pt x="3182" y="785"/>
                    <a:pt x="3279" y="726"/>
                    <a:pt x="3326" y="634"/>
                  </a:cubicBezTo>
                  <a:cubicBezTo>
                    <a:pt x="3357" y="507"/>
                    <a:pt x="3326" y="349"/>
                    <a:pt x="3199" y="285"/>
                  </a:cubicBezTo>
                  <a:cubicBezTo>
                    <a:pt x="3167" y="285"/>
                    <a:pt x="2566" y="0"/>
                    <a:pt x="1711" y="0"/>
                  </a:cubicBezTo>
                  <a:close/>
                </a:path>
              </a:pathLst>
            </a:custGeom>
            <a:solidFill>
              <a:srgbClr val="DB6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316;p34">
              <a:extLst>
                <a:ext uri="{FF2B5EF4-FFF2-40B4-BE49-F238E27FC236}">
                  <a16:creationId xmlns:a16="http://schemas.microsoft.com/office/drawing/2014/main" id="{D0F7016A-4D2A-A5A8-F947-5342726CD2B2}"/>
                </a:ext>
              </a:extLst>
            </p:cNvPr>
            <p:cNvSpPr/>
            <p:nvPr/>
          </p:nvSpPr>
          <p:spPr>
            <a:xfrm>
              <a:off x="5057833" y="2272521"/>
              <a:ext cx="155440" cy="254444"/>
            </a:xfrm>
            <a:custGeom>
              <a:avLst/>
              <a:gdLst/>
              <a:ahLst/>
              <a:cxnLst/>
              <a:rect l="l" t="t" r="r" b="b"/>
              <a:pathLst>
                <a:path w="5258" h="8607" extrusionOk="0">
                  <a:moveTo>
                    <a:pt x="2056" y="1"/>
                  </a:moveTo>
                  <a:cubicBezTo>
                    <a:pt x="1824" y="1"/>
                    <a:pt x="1524" y="245"/>
                    <a:pt x="1331" y="690"/>
                  </a:cubicBezTo>
                  <a:cubicBezTo>
                    <a:pt x="1077" y="1291"/>
                    <a:pt x="919" y="1766"/>
                    <a:pt x="855" y="2241"/>
                  </a:cubicBezTo>
                  <a:cubicBezTo>
                    <a:pt x="760" y="3223"/>
                    <a:pt x="855" y="4015"/>
                    <a:pt x="665" y="4997"/>
                  </a:cubicBezTo>
                  <a:cubicBezTo>
                    <a:pt x="602" y="5313"/>
                    <a:pt x="475" y="5567"/>
                    <a:pt x="317" y="5788"/>
                  </a:cubicBezTo>
                  <a:cubicBezTo>
                    <a:pt x="285" y="5820"/>
                    <a:pt x="190" y="5978"/>
                    <a:pt x="0" y="6232"/>
                  </a:cubicBezTo>
                  <a:cubicBezTo>
                    <a:pt x="159" y="7055"/>
                    <a:pt x="570" y="7878"/>
                    <a:pt x="982" y="8607"/>
                  </a:cubicBezTo>
                  <a:cubicBezTo>
                    <a:pt x="1552" y="7720"/>
                    <a:pt x="2091" y="6897"/>
                    <a:pt x="2471" y="6295"/>
                  </a:cubicBezTo>
                  <a:cubicBezTo>
                    <a:pt x="2629" y="6263"/>
                    <a:pt x="2692" y="5978"/>
                    <a:pt x="2819" y="5883"/>
                  </a:cubicBezTo>
                  <a:cubicBezTo>
                    <a:pt x="3199" y="5598"/>
                    <a:pt x="3547" y="5535"/>
                    <a:pt x="3991" y="5408"/>
                  </a:cubicBezTo>
                  <a:cubicBezTo>
                    <a:pt x="4497" y="5282"/>
                    <a:pt x="4909" y="5060"/>
                    <a:pt x="5257" y="4743"/>
                  </a:cubicBezTo>
                  <a:cubicBezTo>
                    <a:pt x="4339" y="4046"/>
                    <a:pt x="3864" y="2875"/>
                    <a:pt x="3516" y="1640"/>
                  </a:cubicBezTo>
                  <a:cubicBezTo>
                    <a:pt x="3326" y="2020"/>
                    <a:pt x="3072" y="2305"/>
                    <a:pt x="2661" y="2463"/>
                  </a:cubicBezTo>
                  <a:cubicBezTo>
                    <a:pt x="2544" y="2500"/>
                    <a:pt x="2449" y="2518"/>
                    <a:pt x="2372" y="2518"/>
                  </a:cubicBezTo>
                  <a:cubicBezTo>
                    <a:pt x="2051" y="2518"/>
                    <a:pt x="2046" y="2208"/>
                    <a:pt x="2122" y="1671"/>
                  </a:cubicBezTo>
                  <a:cubicBezTo>
                    <a:pt x="2186" y="1291"/>
                    <a:pt x="2502" y="753"/>
                    <a:pt x="2376" y="310"/>
                  </a:cubicBezTo>
                  <a:cubicBezTo>
                    <a:pt x="2326" y="100"/>
                    <a:pt x="2205" y="1"/>
                    <a:pt x="2056" y="1"/>
                  </a:cubicBezTo>
                  <a:close/>
                </a:path>
              </a:pathLst>
            </a:custGeom>
            <a:solidFill>
              <a:srgbClr val="FBA4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317;p34">
              <a:extLst>
                <a:ext uri="{FF2B5EF4-FFF2-40B4-BE49-F238E27FC236}">
                  <a16:creationId xmlns:a16="http://schemas.microsoft.com/office/drawing/2014/main" id="{7EE304C8-A13F-0996-0AC2-0F4704ECE97A}"/>
                </a:ext>
              </a:extLst>
            </p:cNvPr>
            <p:cNvSpPr/>
            <p:nvPr/>
          </p:nvSpPr>
          <p:spPr>
            <a:xfrm>
              <a:off x="4661180" y="2390264"/>
              <a:ext cx="496857" cy="514476"/>
            </a:xfrm>
            <a:custGeom>
              <a:avLst/>
              <a:gdLst/>
              <a:ahLst/>
              <a:cxnLst/>
              <a:rect l="l" t="t" r="r" b="b"/>
              <a:pathLst>
                <a:path w="16807" h="17403" extrusionOk="0">
                  <a:moveTo>
                    <a:pt x="12975" y="0"/>
                  </a:moveTo>
                  <a:cubicBezTo>
                    <a:pt x="11107" y="2154"/>
                    <a:pt x="4424" y="8709"/>
                    <a:pt x="2429" y="10673"/>
                  </a:cubicBezTo>
                  <a:cubicBezTo>
                    <a:pt x="2081" y="11021"/>
                    <a:pt x="1796" y="11496"/>
                    <a:pt x="1543" y="11971"/>
                  </a:cubicBezTo>
                  <a:cubicBezTo>
                    <a:pt x="0" y="14593"/>
                    <a:pt x="2109" y="17403"/>
                    <a:pt x="4448" y="17403"/>
                  </a:cubicBezTo>
                  <a:cubicBezTo>
                    <a:pt x="4991" y="17403"/>
                    <a:pt x="5546" y="17251"/>
                    <a:pt x="6071" y="16911"/>
                  </a:cubicBezTo>
                  <a:cubicBezTo>
                    <a:pt x="6388" y="16690"/>
                    <a:pt x="6641" y="16405"/>
                    <a:pt x="6926" y="16151"/>
                  </a:cubicBezTo>
                  <a:cubicBezTo>
                    <a:pt x="10093" y="12826"/>
                    <a:pt x="15540" y="4782"/>
                    <a:pt x="16807" y="3294"/>
                  </a:cubicBezTo>
                  <a:cubicBezTo>
                    <a:pt x="16807" y="3294"/>
                    <a:pt x="14147" y="475"/>
                    <a:pt x="12975" y="0"/>
                  </a:cubicBez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318;p34">
              <a:extLst>
                <a:ext uri="{FF2B5EF4-FFF2-40B4-BE49-F238E27FC236}">
                  <a16:creationId xmlns:a16="http://schemas.microsoft.com/office/drawing/2014/main" id="{8BCCBE9B-2266-CA79-8CB7-B9C15AC57470}"/>
                </a:ext>
              </a:extLst>
            </p:cNvPr>
            <p:cNvSpPr/>
            <p:nvPr/>
          </p:nvSpPr>
          <p:spPr>
            <a:xfrm>
              <a:off x="5164549" y="2414593"/>
              <a:ext cx="29060" cy="61815"/>
            </a:xfrm>
            <a:custGeom>
              <a:avLst/>
              <a:gdLst/>
              <a:ahLst/>
              <a:cxnLst/>
              <a:rect l="l" t="t" r="r" b="b"/>
              <a:pathLst>
                <a:path w="983" h="2091" extrusionOk="0">
                  <a:moveTo>
                    <a:pt x="127" y="1"/>
                  </a:moveTo>
                  <a:lnTo>
                    <a:pt x="1" y="2059"/>
                  </a:lnTo>
                  <a:lnTo>
                    <a:pt x="887" y="2091"/>
                  </a:lnTo>
                  <a:lnTo>
                    <a:pt x="982" y="64"/>
                  </a:lnTo>
                  <a:lnTo>
                    <a:pt x="127" y="1"/>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319;p34">
              <a:extLst>
                <a:ext uri="{FF2B5EF4-FFF2-40B4-BE49-F238E27FC236}">
                  <a16:creationId xmlns:a16="http://schemas.microsoft.com/office/drawing/2014/main" id="{73AC2525-0BBF-B5EC-3636-97CDC8A126F2}"/>
                </a:ext>
              </a:extLst>
            </p:cNvPr>
            <p:cNvSpPr/>
            <p:nvPr/>
          </p:nvSpPr>
          <p:spPr>
            <a:xfrm>
              <a:off x="5166441" y="2414593"/>
              <a:ext cx="27168" cy="43102"/>
            </a:xfrm>
            <a:custGeom>
              <a:avLst/>
              <a:gdLst/>
              <a:ahLst/>
              <a:cxnLst/>
              <a:rect l="l" t="t" r="r" b="b"/>
              <a:pathLst>
                <a:path w="919" h="1458" extrusionOk="0">
                  <a:moveTo>
                    <a:pt x="63" y="1"/>
                  </a:moveTo>
                  <a:lnTo>
                    <a:pt x="0" y="1394"/>
                  </a:lnTo>
                  <a:lnTo>
                    <a:pt x="855" y="1457"/>
                  </a:lnTo>
                  <a:lnTo>
                    <a:pt x="918" y="64"/>
                  </a:lnTo>
                  <a:lnTo>
                    <a:pt x="63" y="1"/>
                  </a:ln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320;p34">
              <a:extLst>
                <a:ext uri="{FF2B5EF4-FFF2-40B4-BE49-F238E27FC236}">
                  <a16:creationId xmlns:a16="http://schemas.microsoft.com/office/drawing/2014/main" id="{4BAFF8AF-0E7B-2F88-11D1-E3F01B3F76E9}"/>
                </a:ext>
              </a:extLst>
            </p:cNvPr>
            <p:cNvSpPr/>
            <p:nvPr/>
          </p:nvSpPr>
          <p:spPr>
            <a:xfrm>
              <a:off x="5108383" y="2241157"/>
              <a:ext cx="158248" cy="198749"/>
            </a:xfrm>
            <a:custGeom>
              <a:avLst/>
              <a:gdLst/>
              <a:ahLst/>
              <a:cxnLst/>
              <a:rect l="l" t="t" r="r" b="b"/>
              <a:pathLst>
                <a:path w="5353" h="6723" extrusionOk="0">
                  <a:moveTo>
                    <a:pt x="2583" y="0"/>
                  </a:moveTo>
                  <a:cubicBezTo>
                    <a:pt x="1716" y="0"/>
                    <a:pt x="1141" y="262"/>
                    <a:pt x="1141" y="262"/>
                  </a:cubicBezTo>
                  <a:cubicBezTo>
                    <a:pt x="1" y="2732"/>
                    <a:pt x="507" y="6184"/>
                    <a:pt x="761" y="6374"/>
                  </a:cubicBezTo>
                  <a:cubicBezTo>
                    <a:pt x="1046" y="6564"/>
                    <a:pt x="2344" y="6723"/>
                    <a:pt x="2439" y="6723"/>
                  </a:cubicBezTo>
                  <a:cubicBezTo>
                    <a:pt x="2566" y="6723"/>
                    <a:pt x="3864" y="6723"/>
                    <a:pt x="4149" y="6564"/>
                  </a:cubicBezTo>
                  <a:cubicBezTo>
                    <a:pt x="4434" y="6438"/>
                    <a:pt x="5353" y="3049"/>
                    <a:pt x="4529" y="452"/>
                  </a:cubicBezTo>
                  <a:cubicBezTo>
                    <a:pt x="4529" y="452"/>
                    <a:pt x="3833" y="72"/>
                    <a:pt x="2851" y="9"/>
                  </a:cubicBezTo>
                  <a:cubicBezTo>
                    <a:pt x="2759" y="3"/>
                    <a:pt x="2669" y="0"/>
                    <a:pt x="2583" y="0"/>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321;p34">
              <a:extLst>
                <a:ext uri="{FF2B5EF4-FFF2-40B4-BE49-F238E27FC236}">
                  <a16:creationId xmlns:a16="http://schemas.microsoft.com/office/drawing/2014/main" id="{40CB6D73-134F-1433-EDE7-8A1BD1B71A9F}"/>
                </a:ext>
              </a:extLst>
            </p:cNvPr>
            <p:cNvSpPr/>
            <p:nvPr/>
          </p:nvSpPr>
          <p:spPr>
            <a:xfrm>
              <a:off x="5121478" y="2258184"/>
              <a:ext cx="131110" cy="164870"/>
            </a:xfrm>
            <a:custGeom>
              <a:avLst/>
              <a:gdLst/>
              <a:ahLst/>
              <a:cxnLst/>
              <a:rect l="l" t="t" r="r" b="b"/>
              <a:pathLst>
                <a:path w="4435" h="5577" extrusionOk="0">
                  <a:moveTo>
                    <a:pt x="2233" y="0"/>
                  </a:moveTo>
                  <a:cubicBezTo>
                    <a:pt x="1484" y="0"/>
                    <a:pt x="951" y="224"/>
                    <a:pt x="951" y="224"/>
                  </a:cubicBezTo>
                  <a:cubicBezTo>
                    <a:pt x="1" y="2251"/>
                    <a:pt x="413" y="5133"/>
                    <a:pt x="634" y="5292"/>
                  </a:cubicBezTo>
                  <a:cubicBezTo>
                    <a:pt x="856" y="5450"/>
                    <a:pt x="1933" y="5577"/>
                    <a:pt x="2028" y="5577"/>
                  </a:cubicBezTo>
                  <a:cubicBezTo>
                    <a:pt x="2123" y="5577"/>
                    <a:pt x="3231" y="5577"/>
                    <a:pt x="3453" y="5450"/>
                  </a:cubicBezTo>
                  <a:cubicBezTo>
                    <a:pt x="3706" y="5323"/>
                    <a:pt x="4435" y="2536"/>
                    <a:pt x="3738" y="383"/>
                  </a:cubicBezTo>
                  <a:cubicBezTo>
                    <a:pt x="3738" y="383"/>
                    <a:pt x="3199" y="66"/>
                    <a:pt x="2376" y="3"/>
                  </a:cubicBezTo>
                  <a:cubicBezTo>
                    <a:pt x="2328" y="1"/>
                    <a:pt x="2280" y="0"/>
                    <a:pt x="22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322;p34">
              <a:extLst>
                <a:ext uri="{FF2B5EF4-FFF2-40B4-BE49-F238E27FC236}">
                  <a16:creationId xmlns:a16="http://schemas.microsoft.com/office/drawing/2014/main" id="{A99EA47B-7D32-C39E-A476-8FE9FA9B385F}"/>
                </a:ext>
              </a:extLst>
            </p:cNvPr>
            <p:cNvSpPr/>
            <p:nvPr/>
          </p:nvSpPr>
          <p:spPr>
            <a:xfrm>
              <a:off x="5143945" y="2335014"/>
              <a:ext cx="80558" cy="75857"/>
            </a:xfrm>
            <a:custGeom>
              <a:avLst/>
              <a:gdLst/>
              <a:ahLst/>
              <a:cxnLst/>
              <a:rect l="l" t="t" r="r" b="b"/>
              <a:pathLst>
                <a:path w="2725" h="2566" extrusionOk="0">
                  <a:moveTo>
                    <a:pt x="159" y="1"/>
                  </a:moveTo>
                  <a:lnTo>
                    <a:pt x="1" y="2407"/>
                  </a:lnTo>
                  <a:lnTo>
                    <a:pt x="2566" y="2566"/>
                  </a:lnTo>
                  <a:lnTo>
                    <a:pt x="2725" y="159"/>
                  </a:lnTo>
                  <a:lnTo>
                    <a:pt x="1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323;p34">
              <a:extLst>
                <a:ext uri="{FF2B5EF4-FFF2-40B4-BE49-F238E27FC236}">
                  <a16:creationId xmlns:a16="http://schemas.microsoft.com/office/drawing/2014/main" id="{7E0B8A04-F0C2-056B-3D95-AFB889C46D7A}"/>
                </a:ext>
              </a:extLst>
            </p:cNvPr>
            <p:cNvSpPr/>
            <p:nvPr/>
          </p:nvSpPr>
          <p:spPr>
            <a:xfrm>
              <a:off x="5150508" y="2341576"/>
              <a:ext cx="67432" cy="62761"/>
            </a:xfrm>
            <a:custGeom>
              <a:avLst/>
              <a:gdLst/>
              <a:ahLst/>
              <a:cxnLst/>
              <a:rect l="l" t="t" r="r" b="b"/>
              <a:pathLst>
                <a:path w="2281" h="2123" extrusionOk="0">
                  <a:moveTo>
                    <a:pt x="127" y="0"/>
                  </a:moveTo>
                  <a:lnTo>
                    <a:pt x="1" y="1995"/>
                  </a:lnTo>
                  <a:lnTo>
                    <a:pt x="2154" y="2122"/>
                  </a:lnTo>
                  <a:lnTo>
                    <a:pt x="2281" y="127"/>
                  </a:lnTo>
                  <a:lnTo>
                    <a:pt x="127" y="0"/>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324;p34">
              <a:extLst>
                <a:ext uri="{FF2B5EF4-FFF2-40B4-BE49-F238E27FC236}">
                  <a16:creationId xmlns:a16="http://schemas.microsoft.com/office/drawing/2014/main" id="{5EB91A1B-1F4C-0CA1-7B05-A7FADB90630A}"/>
                </a:ext>
              </a:extLst>
            </p:cNvPr>
            <p:cNvSpPr/>
            <p:nvPr/>
          </p:nvSpPr>
          <p:spPr>
            <a:xfrm>
              <a:off x="5199195" y="2303088"/>
              <a:ext cx="27168" cy="25512"/>
            </a:xfrm>
            <a:custGeom>
              <a:avLst/>
              <a:gdLst/>
              <a:ahLst/>
              <a:cxnLst/>
              <a:rect l="l" t="t" r="r" b="b"/>
              <a:pathLst>
                <a:path w="919" h="863" extrusionOk="0">
                  <a:moveTo>
                    <a:pt x="427" y="0"/>
                  </a:moveTo>
                  <a:cubicBezTo>
                    <a:pt x="222" y="0"/>
                    <a:pt x="32" y="181"/>
                    <a:pt x="32" y="416"/>
                  </a:cubicBezTo>
                  <a:cubicBezTo>
                    <a:pt x="0" y="637"/>
                    <a:pt x="190" y="859"/>
                    <a:pt x="444" y="859"/>
                  </a:cubicBezTo>
                  <a:cubicBezTo>
                    <a:pt x="460" y="861"/>
                    <a:pt x="476" y="862"/>
                    <a:pt x="493" y="862"/>
                  </a:cubicBezTo>
                  <a:cubicBezTo>
                    <a:pt x="697" y="862"/>
                    <a:pt x="890" y="682"/>
                    <a:pt x="919" y="447"/>
                  </a:cubicBezTo>
                  <a:cubicBezTo>
                    <a:pt x="919" y="226"/>
                    <a:pt x="729" y="4"/>
                    <a:pt x="475" y="4"/>
                  </a:cubicBezTo>
                  <a:cubicBezTo>
                    <a:pt x="459" y="2"/>
                    <a:pt x="443" y="0"/>
                    <a:pt x="427" y="0"/>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325;p34">
              <a:extLst>
                <a:ext uri="{FF2B5EF4-FFF2-40B4-BE49-F238E27FC236}">
                  <a16:creationId xmlns:a16="http://schemas.microsoft.com/office/drawing/2014/main" id="{B831B25D-E961-82F3-E79A-827A1FA3B240}"/>
                </a:ext>
              </a:extLst>
            </p:cNvPr>
            <p:cNvSpPr/>
            <p:nvPr/>
          </p:nvSpPr>
          <p:spPr>
            <a:xfrm>
              <a:off x="5149562" y="2299451"/>
              <a:ext cx="27197" cy="26340"/>
            </a:xfrm>
            <a:custGeom>
              <a:avLst/>
              <a:gdLst/>
              <a:ahLst/>
              <a:cxnLst/>
              <a:rect l="l" t="t" r="r" b="b"/>
              <a:pathLst>
                <a:path w="920" h="891" extrusionOk="0">
                  <a:moveTo>
                    <a:pt x="476" y="0"/>
                  </a:moveTo>
                  <a:cubicBezTo>
                    <a:pt x="254" y="0"/>
                    <a:pt x="33" y="190"/>
                    <a:pt x="33" y="412"/>
                  </a:cubicBezTo>
                  <a:cubicBezTo>
                    <a:pt x="1" y="665"/>
                    <a:pt x="191" y="887"/>
                    <a:pt x="444" y="887"/>
                  </a:cubicBezTo>
                  <a:cubicBezTo>
                    <a:pt x="461" y="889"/>
                    <a:pt x="477" y="890"/>
                    <a:pt x="493" y="890"/>
                  </a:cubicBezTo>
                  <a:cubicBezTo>
                    <a:pt x="698" y="890"/>
                    <a:pt x="890" y="710"/>
                    <a:pt x="919" y="475"/>
                  </a:cubicBezTo>
                  <a:cubicBezTo>
                    <a:pt x="919" y="222"/>
                    <a:pt x="729" y="32"/>
                    <a:pt x="476" y="0"/>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326;p34">
              <a:extLst>
                <a:ext uri="{FF2B5EF4-FFF2-40B4-BE49-F238E27FC236}">
                  <a16:creationId xmlns:a16="http://schemas.microsoft.com/office/drawing/2014/main" id="{9C5CDD4A-C67C-E2C6-3BAA-A6CC7D3F14D0}"/>
                </a:ext>
              </a:extLst>
            </p:cNvPr>
            <p:cNvSpPr/>
            <p:nvPr/>
          </p:nvSpPr>
          <p:spPr>
            <a:xfrm>
              <a:off x="5167357" y="2352810"/>
              <a:ext cx="13155" cy="5646"/>
            </a:xfrm>
            <a:custGeom>
              <a:avLst/>
              <a:gdLst/>
              <a:ahLst/>
              <a:cxnLst/>
              <a:rect l="l" t="t" r="r" b="b"/>
              <a:pathLst>
                <a:path w="445" h="191" extrusionOk="0">
                  <a:moveTo>
                    <a:pt x="64" y="0"/>
                  </a:moveTo>
                  <a:cubicBezTo>
                    <a:pt x="32" y="0"/>
                    <a:pt x="1" y="32"/>
                    <a:pt x="32" y="32"/>
                  </a:cubicBezTo>
                  <a:lnTo>
                    <a:pt x="32" y="127"/>
                  </a:lnTo>
                  <a:cubicBezTo>
                    <a:pt x="64" y="159"/>
                    <a:pt x="64" y="159"/>
                    <a:pt x="96" y="159"/>
                  </a:cubicBezTo>
                  <a:lnTo>
                    <a:pt x="381" y="190"/>
                  </a:lnTo>
                  <a:cubicBezTo>
                    <a:pt x="381" y="190"/>
                    <a:pt x="412" y="190"/>
                    <a:pt x="412" y="159"/>
                  </a:cubicBezTo>
                  <a:lnTo>
                    <a:pt x="444" y="64"/>
                  </a:lnTo>
                  <a:cubicBezTo>
                    <a:pt x="444" y="32"/>
                    <a:pt x="444" y="32"/>
                    <a:pt x="412" y="32"/>
                  </a:cubicBezTo>
                  <a:lnTo>
                    <a:pt x="64" y="0"/>
                  </a:lnTo>
                  <a:close/>
                </a:path>
              </a:pathLst>
            </a:custGeom>
            <a:solidFill>
              <a:srgbClr val="101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327;p34">
              <a:extLst>
                <a:ext uri="{FF2B5EF4-FFF2-40B4-BE49-F238E27FC236}">
                  <a16:creationId xmlns:a16="http://schemas.microsoft.com/office/drawing/2014/main" id="{CDC16C02-4B78-956F-3169-482AE492EF74}"/>
                </a:ext>
              </a:extLst>
            </p:cNvPr>
            <p:cNvSpPr/>
            <p:nvPr/>
          </p:nvSpPr>
          <p:spPr>
            <a:xfrm>
              <a:off x="5189824" y="2353756"/>
              <a:ext cx="13155" cy="5646"/>
            </a:xfrm>
            <a:custGeom>
              <a:avLst/>
              <a:gdLst/>
              <a:ahLst/>
              <a:cxnLst/>
              <a:rect l="l" t="t" r="r" b="b"/>
              <a:pathLst>
                <a:path w="445" h="191" extrusionOk="0">
                  <a:moveTo>
                    <a:pt x="64" y="0"/>
                  </a:moveTo>
                  <a:cubicBezTo>
                    <a:pt x="32" y="0"/>
                    <a:pt x="1" y="32"/>
                    <a:pt x="1" y="63"/>
                  </a:cubicBezTo>
                  <a:lnTo>
                    <a:pt x="32" y="158"/>
                  </a:lnTo>
                  <a:cubicBezTo>
                    <a:pt x="32" y="158"/>
                    <a:pt x="64" y="190"/>
                    <a:pt x="64" y="190"/>
                  </a:cubicBezTo>
                  <a:lnTo>
                    <a:pt x="412" y="190"/>
                  </a:lnTo>
                  <a:lnTo>
                    <a:pt x="444" y="95"/>
                  </a:lnTo>
                  <a:cubicBezTo>
                    <a:pt x="444" y="63"/>
                    <a:pt x="444" y="32"/>
                    <a:pt x="412" y="32"/>
                  </a:cubicBezTo>
                  <a:lnTo>
                    <a:pt x="64" y="0"/>
                  </a:lnTo>
                  <a:close/>
                </a:path>
              </a:pathLst>
            </a:custGeom>
            <a:solidFill>
              <a:srgbClr val="101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328;p34">
              <a:extLst>
                <a:ext uri="{FF2B5EF4-FFF2-40B4-BE49-F238E27FC236}">
                  <a16:creationId xmlns:a16="http://schemas.microsoft.com/office/drawing/2014/main" id="{B5A94B7A-5FE2-DED3-377A-63A62A554E2E}"/>
                </a:ext>
              </a:extLst>
            </p:cNvPr>
            <p:cNvSpPr/>
            <p:nvPr/>
          </p:nvSpPr>
          <p:spPr>
            <a:xfrm>
              <a:off x="5166441" y="2369659"/>
              <a:ext cx="13126" cy="5646"/>
            </a:xfrm>
            <a:custGeom>
              <a:avLst/>
              <a:gdLst/>
              <a:ahLst/>
              <a:cxnLst/>
              <a:rect l="l" t="t" r="r" b="b"/>
              <a:pathLst>
                <a:path w="444" h="191" extrusionOk="0">
                  <a:moveTo>
                    <a:pt x="63" y="0"/>
                  </a:moveTo>
                  <a:cubicBezTo>
                    <a:pt x="32" y="0"/>
                    <a:pt x="0" y="32"/>
                    <a:pt x="0" y="32"/>
                  </a:cubicBezTo>
                  <a:lnTo>
                    <a:pt x="32" y="127"/>
                  </a:lnTo>
                  <a:cubicBezTo>
                    <a:pt x="32" y="159"/>
                    <a:pt x="63" y="159"/>
                    <a:pt x="63" y="159"/>
                  </a:cubicBezTo>
                  <a:lnTo>
                    <a:pt x="348" y="190"/>
                  </a:lnTo>
                  <a:cubicBezTo>
                    <a:pt x="380" y="190"/>
                    <a:pt x="412" y="190"/>
                    <a:pt x="412" y="159"/>
                  </a:cubicBezTo>
                  <a:lnTo>
                    <a:pt x="443" y="64"/>
                  </a:lnTo>
                  <a:cubicBezTo>
                    <a:pt x="443" y="32"/>
                    <a:pt x="443" y="32"/>
                    <a:pt x="412" y="32"/>
                  </a:cubicBezTo>
                  <a:lnTo>
                    <a:pt x="63" y="0"/>
                  </a:lnTo>
                  <a:close/>
                </a:path>
              </a:pathLst>
            </a:custGeom>
            <a:solidFill>
              <a:srgbClr val="101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329;p34">
              <a:extLst>
                <a:ext uri="{FF2B5EF4-FFF2-40B4-BE49-F238E27FC236}">
                  <a16:creationId xmlns:a16="http://schemas.microsoft.com/office/drawing/2014/main" id="{E5F42311-4732-FDB9-BE99-34CD58801402}"/>
                </a:ext>
              </a:extLst>
            </p:cNvPr>
            <p:cNvSpPr/>
            <p:nvPr/>
          </p:nvSpPr>
          <p:spPr>
            <a:xfrm>
              <a:off x="5162953" y="2356564"/>
              <a:ext cx="6326" cy="12564"/>
            </a:xfrm>
            <a:custGeom>
              <a:avLst/>
              <a:gdLst/>
              <a:ahLst/>
              <a:cxnLst/>
              <a:rect l="l" t="t" r="r" b="b"/>
              <a:pathLst>
                <a:path w="214" h="425" extrusionOk="0">
                  <a:moveTo>
                    <a:pt x="86" y="0"/>
                  </a:moveTo>
                  <a:cubicBezTo>
                    <a:pt x="55" y="0"/>
                    <a:pt x="23" y="0"/>
                    <a:pt x="23" y="32"/>
                  </a:cubicBezTo>
                  <a:lnTo>
                    <a:pt x="23" y="380"/>
                  </a:lnTo>
                  <a:cubicBezTo>
                    <a:pt x="1" y="402"/>
                    <a:pt x="10" y="425"/>
                    <a:pt x="28" y="425"/>
                  </a:cubicBezTo>
                  <a:cubicBezTo>
                    <a:pt x="36" y="425"/>
                    <a:pt x="45" y="421"/>
                    <a:pt x="55" y="412"/>
                  </a:cubicBezTo>
                  <a:lnTo>
                    <a:pt x="150" y="412"/>
                  </a:lnTo>
                  <a:cubicBezTo>
                    <a:pt x="181" y="380"/>
                    <a:pt x="181" y="380"/>
                    <a:pt x="181" y="348"/>
                  </a:cubicBezTo>
                  <a:lnTo>
                    <a:pt x="213" y="63"/>
                  </a:lnTo>
                  <a:cubicBezTo>
                    <a:pt x="213" y="63"/>
                    <a:pt x="181" y="32"/>
                    <a:pt x="181" y="32"/>
                  </a:cubicBezTo>
                  <a:lnTo>
                    <a:pt x="86" y="0"/>
                  </a:lnTo>
                  <a:close/>
                </a:path>
              </a:pathLst>
            </a:custGeom>
            <a:solidFill>
              <a:srgbClr val="101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30;p34">
              <a:extLst>
                <a:ext uri="{FF2B5EF4-FFF2-40B4-BE49-F238E27FC236}">
                  <a16:creationId xmlns:a16="http://schemas.microsoft.com/office/drawing/2014/main" id="{7F9DFBAA-B7A8-1793-1FD6-DE794655B02E}"/>
                </a:ext>
              </a:extLst>
            </p:cNvPr>
            <p:cNvSpPr/>
            <p:nvPr/>
          </p:nvSpPr>
          <p:spPr>
            <a:xfrm>
              <a:off x="5186099" y="2358042"/>
              <a:ext cx="5646" cy="12594"/>
            </a:xfrm>
            <a:custGeom>
              <a:avLst/>
              <a:gdLst/>
              <a:ahLst/>
              <a:cxnLst/>
              <a:rect l="l" t="t" r="r" b="b"/>
              <a:pathLst>
                <a:path w="191" h="426" extrusionOk="0">
                  <a:moveTo>
                    <a:pt x="36" y="0"/>
                  </a:moveTo>
                  <a:cubicBezTo>
                    <a:pt x="16" y="0"/>
                    <a:pt x="0" y="23"/>
                    <a:pt x="0" y="45"/>
                  </a:cubicBezTo>
                  <a:lnTo>
                    <a:pt x="0" y="393"/>
                  </a:lnTo>
                  <a:cubicBezTo>
                    <a:pt x="0" y="393"/>
                    <a:pt x="0" y="425"/>
                    <a:pt x="32" y="425"/>
                  </a:cubicBezTo>
                  <a:lnTo>
                    <a:pt x="127" y="393"/>
                  </a:lnTo>
                  <a:cubicBezTo>
                    <a:pt x="158" y="393"/>
                    <a:pt x="158" y="362"/>
                    <a:pt x="158" y="362"/>
                  </a:cubicBezTo>
                  <a:lnTo>
                    <a:pt x="190" y="77"/>
                  </a:lnTo>
                  <a:cubicBezTo>
                    <a:pt x="190" y="45"/>
                    <a:pt x="158" y="45"/>
                    <a:pt x="158" y="45"/>
                  </a:cubicBezTo>
                  <a:lnTo>
                    <a:pt x="63" y="13"/>
                  </a:lnTo>
                  <a:cubicBezTo>
                    <a:pt x="54" y="4"/>
                    <a:pt x="45" y="0"/>
                    <a:pt x="36" y="0"/>
                  </a:cubicBezTo>
                  <a:close/>
                </a:path>
              </a:pathLst>
            </a:custGeom>
            <a:solidFill>
              <a:srgbClr val="101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331;p34">
              <a:extLst>
                <a:ext uri="{FF2B5EF4-FFF2-40B4-BE49-F238E27FC236}">
                  <a16:creationId xmlns:a16="http://schemas.microsoft.com/office/drawing/2014/main" id="{2517A9E7-CD68-AD58-CE01-763B94EF5CE4}"/>
                </a:ext>
              </a:extLst>
            </p:cNvPr>
            <p:cNvSpPr/>
            <p:nvPr/>
          </p:nvSpPr>
          <p:spPr>
            <a:xfrm>
              <a:off x="5200141" y="2359372"/>
              <a:ext cx="5646" cy="12564"/>
            </a:xfrm>
            <a:custGeom>
              <a:avLst/>
              <a:gdLst/>
              <a:ahLst/>
              <a:cxnLst/>
              <a:rect l="l" t="t" r="r" b="b"/>
              <a:pathLst>
                <a:path w="191" h="425" extrusionOk="0">
                  <a:moveTo>
                    <a:pt x="127" y="0"/>
                  </a:moveTo>
                  <a:lnTo>
                    <a:pt x="32" y="32"/>
                  </a:lnTo>
                  <a:cubicBezTo>
                    <a:pt x="32" y="32"/>
                    <a:pt x="0" y="32"/>
                    <a:pt x="0" y="63"/>
                  </a:cubicBezTo>
                  <a:lnTo>
                    <a:pt x="0" y="348"/>
                  </a:lnTo>
                  <a:cubicBezTo>
                    <a:pt x="0" y="348"/>
                    <a:pt x="0" y="380"/>
                    <a:pt x="32" y="380"/>
                  </a:cubicBezTo>
                  <a:lnTo>
                    <a:pt x="95" y="412"/>
                  </a:lnTo>
                  <a:cubicBezTo>
                    <a:pt x="104" y="421"/>
                    <a:pt x="114" y="425"/>
                    <a:pt x="122" y="425"/>
                  </a:cubicBezTo>
                  <a:cubicBezTo>
                    <a:pt x="143" y="425"/>
                    <a:pt x="158" y="402"/>
                    <a:pt x="158" y="380"/>
                  </a:cubicBezTo>
                  <a:lnTo>
                    <a:pt x="190" y="32"/>
                  </a:lnTo>
                  <a:cubicBezTo>
                    <a:pt x="190" y="0"/>
                    <a:pt x="158" y="0"/>
                    <a:pt x="127" y="0"/>
                  </a:cubicBezTo>
                  <a:close/>
                </a:path>
              </a:pathLst>
            </a:custGeom>
            <a:solidFill>
              <a:srgbClr val="101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332;p34">
              <a:extLst>
                <a:ext uri="{FF2B5EF4-FFF2-40B4-BE49-F238E27FC236}">
                  <a16:creationId xmlns:a16="http://schemas.microsoft.com/office/drawing/2014/main" id="{9D26B6FD-7833-6263-128C-8DC87FF880C1}"/>
                </a:ext>
              </a:extLst>
            </p:cNvPr>
            <p:cNvSpPr/>
            <p:nvPr/>
          </p:nvSpPr>
          <p:spPr>
            <a:xfrm>
              <a:off x="5184207" y="2374892"/>
              <a:ext cx="5646" cy="12594"/>
            </a:xfrm>
            <a:custGeom>
              <a:avLst/>
              <a:gdLst/>
              <a:ahLst/>
              <a:cxnLst/>
              <a:rect l="l" t="t" r="r" b="b"/>
              <a:pathLst>
                <a:path w="191" h="426" extrusionOk="0">
                  <a:moveTo>
                    <a:pt x="69" y="0"/>
                  </a:moveTo>
                  <a:cubicBezTo>
                    <a:pt x="48" y="0"/>
                    <a:pt x="32" y="23"/>
                    <a:pt x="32" y="45"/>
                  </a:cubicBezTo>
                  <a:lnTo>
                    <a:pt x="1" y="393"/>
                  </a:lnTo>
                  <a:cubicBezTo>
                    <a:pt x="1" y="425"/>
                    <a:pt x="32" y="425"/>
                    <a:pt x="64" y="425"/>
                  </a:cubicBezTo>
                  <a:lnTo>
                    <a:pt x="159" y="393"/>
                  </a:lnTo>
                  <a:cubicBezTo>
                    <a:pt x="159" y="393"/>
                    <a:pt x="191" y="393"/>
                    <a:pt x="191" y="362"/>
                  </a:cubicBezTo>
                  <a:lnTo>
                    <a:pt x="191" y="77"/>
                  </a:lnTo>
                  <a:cubicBezTo>
                    <a:pt x="191" y="77"/>
                    <a:pt x="191" y="45"/>
                    <a:pt x="191" y="45"/>
                  </a:cubicBezTo>
                  <a:lnTo>
                    <a:pt x="96" y="13"/>
                  </a:lnTo>
                  <a:cubicBezTo>
                    <a:pt x="86" y="4"/>
                    <a:pt x="77" y="0"/>
                    <a:pt x="69" y="0"/>
                  </a:cubicBezTo>
                  <a:close/>
                </a:path>
              </a:pathLst>
            </a:custGeom>
            <a:solidFill>
              <a:srgbClr val="101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333;p34">
              <a:extLst>
                <a:ext uri="{FF2B5EF4-FFF2-40B4-BE49-F238E27FC236}">
                  <a16:creationId xmlns:a16="http://schemas.microsoft.com/office/drawing/2014/main" id="{D4B1FF58-6AE2-F76B-847D-C1CF2BC38330}"/>
                </a:ext>
              </a:extLst>
            </p:cNvPr>
            <p:cNvSpPr/>
            <p:nvPr/>
          </p:nvSpPr>
          <p:spPr>
            <a:xfrm>
              <a:off x="5199195" y="2376222"/>
              <a:ext cx="5646" cy="12564"/>
            </a:xfrm>
            <a:custGeom>
              <a:avLst/>
              <a:gdLst/>
              <a:ahLst/>
              <a:cxnLst/>
              <a:rect l="l" t="t" r="r" b="b"/>
              <a:pathLst>
                <a:path w="191" h="425" extrusionOk="0">
                  <a:moveTo>
                    <a:pt x="127" y="0"/>
                  </a:moveTo>
                  <a:lnTo>
                    <a:pt x="32" y="32"/>
                  </a:lnTo>
                  <a:cubicBezTo>
                    <a:pt x="32" y="32"/>
                    <a:pt x="0" y="32"/>
                    <a:pt x="0" y="63"/>
                  </a:cubicBezTo>
                  <a:lnTo>
                    <a:pt x="0" y="348"/>
                  </a:lnTo>
                  <a:cubicBezTo>
                    <a:pt x="0" y="348"/>
                    <a:pt x="0" y="380"/>
                    <a:pt x="0" y="380"/>
                  </a:cubicBezTo>
                  <a:lnTo>
                    <a:pt x="95" y="412"/>
                  </a:lnTo>
                  <a:cubicBezTo>
                    <a:pt x="105" y="421"/>
                    <a:pt x="114" y="425"/>
                    <a:pt x="122" y="425"/>
                  </a:cubicBezTo>
                  <a:cubicBezTo>
                    <a:pt x="143" y="425"/>
                    <a:pt x="159" y="403"/>
                    <a:pt x="159" y="380"/>
                  </a:cubicBezTo>
                  <a:lnTo>
                    <a:pt x="190" y="32"/>
                  </a:lnTo>
                  <a:cubicBezTo>
                    <a:pt x="190" y="0"/>
                    <a:pt x="159" y="0"/>
                    <a:pt x="127" y="0"/>
                  </a:cubicBezTo>
                  <a:close/>
                </a:path>
              </a:pathLst>
            </a:custGeom>
            <a:solidFill>
              <a:srgbClr val="101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334;p34">
              <a:extLst>
                <a:ext uri="{FF2B5EF4-FFF2-40B4-BE49-F238E27FC236}">
                  <a16:creationId xmlns:a16="http://schemas.microsoft.com/office/drawing/2014/main" id="{961BB859-506E-E12E-999D-3EC32F1AC603}"/>
                </a:ext>
              </a:extLst>
            </p:cNvPr>
            <p:cNvSpPr/>
            <p:nvPr/>
          </p:nvSpPr>
          <p:spPr>
            <a:xfrm>
              <a:off x="5177674" y="2374330"/>
              <a:ext cx="5646" cy="13155"/>
            </a:xfrm>
            <a:custGeom>
              <a:avLst/>
              <a:gdLst/>
              <a:ahLst/>
              <a:cxnLst/>
              <a:rect l="l" t="t" r="r" b="b"/>
              <a:pathLst>
                <a:path w="191" h="445" extrusionOk="0">
                  <a:moveTo>
                    <a:pt x="127" y="1"/>
                  </a:moveTo>
                  <a:lnTo>
                    <a:pt x="32" y="32"/>
                  </a:lnTo>
                  <a:cubicBezTo>
                    <a:pt x="32" y="32"/>
                    <a:pt x="32" y="64"/>
                    <a:pt x="32" y="64"/>
                  </a:cubicBezTo>
                  <a:lnTo>
                    <a:pt x="0" y="349"/>
                  </a:lnTo>
                  <a:cubicBezTo>
                    <a:pt x="0" y="381"/>
                    <a:pt x="0" y="381"/>
                    <a:pt x="32" y="412"/>
                  </a:cubicBezTo>
                  <a:lnTo>
                    <a:pt x="127" y="444"/>
                  </a:lnTo>
                  <a:cubicBezTo>
                    <a:pt x="127" y="444"/>
                    <a:pt x="158" y="444"/>
                    <a:pt x="158" y="412"/>
                  </a:cubicBezTo>
                  <a:lnTo>
                    <a:pt x="190" y="64"/>
                  </a:lnTo>
                  <a:cubicBezTo>
                    <a:pt x="190" y="32"/>
                    <a:pt x="158" y="1"/>
                    <a:pt x="127" y="1"/>
                  </a:cubicBezTo>
                  <a:close/>
                </a:path>
              </a:pathLst>
            </a:custGeom>
            <a:solidFill>
              <a:srgbClr val="101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335;p34">
              <a:extLst>
                <a:ext uri="{FF2B5EF4-FFF2-40B4-BE49-F238E27FC236}">
                  <a16:creationId xmlns:a16="http://schemas.microsoft.com/office/drawing/2014/main" id="{AEB798E5-22BF-F634-2FD8-E09253B432B1}"/>
                </a:ext>
              </a:extLst>
            </p:cNvPr>
            <p:cNvSpPr/>
            <p:nvPr/>
          </p:nvSpPr>
          <p:spPr>
            <a:xfrm>
              <a:off x="5165495" y="2386509"/>
              <a:ext cx="13126" cy="5646"/>
            </a:xfrm>
            <a:custGeom>
              <a:avLst/>
              <a:gdLst/>
              <a:ahLst/>
              <a:cxnLst/>
              <a:rect l="l" t="t" r="r" b="b"/>
              <a:pathLst>
                <a:path w="444" h="191" extrusionOk="0">
                  <a:moveTo>
                    <a:pt x="32" y="0"/>
                  </a:moveTo>
                  <a:lnTo>
                    <a:pt x="0" y="95"/>
                  </a:lnTo>
                  <a:cubicBezTo>
                    <a:pt x="0" y="127"/>
                    <a:pt x="0" y="159"/>
                    <a:pt x="32" y="159"/>
                  </a:cubicBezTo>
                  <a:lnTo>
                    <a:pt x="380" y="190"/>
                  </a:lnTo>
                  <a:cubicBezTo>
                    <a:pt x="412" y="190"/>
                    <a:pt x="444" y="159"/>
                    <a:pt x="412" y="127"/>
                  </a:cubicBezTo>
                  <a:lnTo>
                    <a:pt x="412" y="32"/>
                  </a:lnTo>
                  <a:cubicBezTo>
                    <a:pt x="412" y="32"/>
                    <a:pt x="380" y="0"/>
                    <a:pt x="380" y="0"/>
                  </a:cubicBezTo>
                  <a:close/>
                </a:path>
              </a:pathLst>
            </a:custGeom>
            <a:solidFill>
              <a:srgbClr val="101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336;p34">
              <a:extLst>
                <a:ext uri="{FF2B5EF4-FFF2-40B4-BE49-F238E27FC236}">
                  <a16:creationId xmlns:a16="http://schemas.microsoft.com/office/drawing/2014/main" id="{CA954E5E-F586-4933-A520-234F5965EC06}"/>
                </a:ext>
              </a:extLst>
            </p:cNvPr>
            <p:cNvSpPr/>
            <p:nvPr/>
          </p:nvSpPr>
          <p:spPr>
            <a:xfrm>
              <a:off x="5187016" y="2387455"/>
              <a:ext cx="13155" cy="5646"/>
            </a:xfrm>
            <a:custGeom>
              <a:avLst/>
              <a:gdLst/>
              <a:ahLst/>
              <a:cxnLst/>
              <a:rect l="l" t="t" r="r" b="b"/>
              <a:pathLst>
                <a:path w="445" h="191" extrusionOk="0">
                  <a:moveTo>
                    <a:pt x="96" y="0"/>
                  </a:moveTo>
                  <a:cubicBezTo>
                    <a:pt x="96" y="0"/>
                    <a:pt x="64" y="32"/>
                    <a:pt x="64" y="32"/>
                  </a:cubicBezTo>
                  <a:lnTo>
                    <a:pt x="32" y="127"/>
                  </a:lnTo>
                  <a:cubicBezTo>
                    <a:pt x="1" y="158"/>
                    <a:pt x="32" y="158"/>
                    <a:pt x="64" y="158"/>
                  </a:cubicBezTo>
                  <a:lnTo>
                    <a:pt x="412" y="190"/>
                  </a:lnTo>
                  <a:cubicBezTo>
                    <a:pt x="444" y="190"/>
                    <a:pt x="444" y="158"/>
                    <a:pt x="444" y="158"/>
                  </a:cubicBezTo>
                  <a:lnTo>
                    <a:pt x="412" y="63"/>
                  </a:lnTo>
                  <a:cubicBezTo>
                    <a:pt x="412" y="32"/>
                    <a:pt x="412" y="32"/>
                    <a:pt x="381" y="32"/>
                  </a:cubicBezTo>
                  <a:lnTo>
                    <a:pt x="96" y="0"/>
                  </a:lnTo>
                  <a:close/>
                </a:path>
              </a:pathLst>
            </a:custGeom>
            <a:solidFill>
              <a:srgbClr val="101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337;p34">
              <a:extLst>
                <a:ext uri="{FF2B5EF4-FFF2-40B4-BE49-F238E27FC236}">
                  <a16:creationId xmlns:a16="http://schemas.microsoft.com/office/drawing/2014/main" id="{3989059A-9C68-7CBE-ABEA-6E88EDC6F3E9}"/>
                </a:ext>
              </a:extLst>
            </p:cNvPr>
            <p:cNvSpPr/>
            <p:nvPr/>
          </p:nvSpPr>
          <p:spPr>
            <a:xfrm>
              <a:off x="5189824" y="2370605"/>
              <a:ext cx="11263" cy="5646"/>
            </a:xfrm>
            <a:custGeom>
              <a:avLst/>
              <a:gdLst/>
              <a:ahLst/>
              <a:cxnLst/>
              <a:rect l="l" t="t" r="r" b="b"/>
              <a:pathLst>
                <a:path w="381" h="191" extrusionOk="0">
                  <a:moveTo>
                    <a:pt x="64" y="0"/>
                  </a:moveTo>
                  <a:cubicBezTo>
                    <a:pt x="64" y="0"/>
                    <a:pt x="32" y="32"/>
                    <a:pt x="32" y="32"/>
                  </a:cubicBezTo>
                  <a:lnTo>
                    <a:pt x="1" y="63"/>
                  </a:lnTo>
                  <a:cubicBezTo>
                    <a:pt x="1" y="95"/>
                    <a:pt x="1" y="95"/>
                    <a:pt x="1" y="95"/>
                  </a:cubicBezTo>
                  <a:lnTo>
                    <a:pt x="32" y="158"/>
                  </a:lnTo>
                  <a:cubicBezTo>
                    <a:pt x="32" y="158"/>
                    <a:pt x="32" y="158"/>
                    <a:pt x="64" y="190"/>
                  </a:cubicBezTo>
                  <a:lnTo>
                    <a:pt x="349" y="190"/>
                  </a:lnTo>
                  <a:lnTo>
                    <a:pt x="381" y="127"/>
                  </a:lnTo>
                  <a:cubicBezTo>
                    <a:pt x="381" y="127"/>
                    <a:pt x="381" y="95"/>
                    <a:pt x="381" y="95"/>
                  </a:cubicBezTo>
                  <a:lnTo>
                    <a:pt x="349" y="63"/>
                  </a:lnTo>
                  <a:cubicBezTo>
                    <a:pt x="349" y="32"/>
                    <a:pt x="317" y="32"/>
                    <a:pt x="317" y="32"/>
                  </a:cubicBezTo>
                  <a:lnTo>
                    <a:pt x="64" y="0"/>
                  </a:lnTo>
                  <a:close/>
                </a:path>
              </a:pathLst>
            </a:custGeom>
            <a:solidFill>
              <a:srgbClr val="101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338;p34">
              <a:extLst>
                <a:ext uri="{FF2B5EF4-FFF2-40B4-BE49-F238E27FC236}">
                  <a16:creationId xmlns:a16="http://schemas.microsoft.com/office/drawing/2014/main" id="{AB7985B0-1D1E-AD0E-FB62-CFA613C7956F}"/>
                </a:ext>
              </a:extLst>
            </p:cNvPr>
            <p:cNvSpPr/>
            <p:nvPr/>
          </p:nvSpPr>
          <p:spPr>
            <a:xfrm>
              <a:off x="5181399" y="2389318"/>
              <a:ext cx="3784" cy="2838"/>
            </a:xfrm>
            <a:custGeom>
              <a:avLst/>
              <a:gdLst/>
              <a:ahLst/>
              <a:cxnLst/>
              <a:rect l="l" t="t" r="r" b="b"/>
              <a:pathLst>
                <a:path w="128" h="96" extrusionOk="0">
                  <a:moveTo>
                    <a:pt x="32" y="0"/>
                  </a:moveTo>
                  <a:lnTo>
                    <a:pt x="1" y="95"/>
                  </a:lnTo>
                  <a:lnTo>
                    <a:pt x="127" y="95"/>
                  </a:lnTo>
                  <a:lnTo>
                    <a:pt x="127" y="0"/>
                  </a:lnTo>
                  <a:close/>
                </a:path>
              </a:pathLst>
            </a:custGeom>
            <a:solidFill>
              <a:srgbClr val="1014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339;p34">
              <a:extLst>
                <a:ext uri="{FF2B5EF4-FFF2-40B4-BE49-F238E27FC236}">
                  <a16:creationId xmlns:a16="http://schemas.microsoft.com/office/drawing/2014/main" id="{51BC6796-80ED-90DE-BD6B-5E46A44D60AE}"/>
                </a:ext>
              </a:extLst>
            </p:cNvPr>
            <p:cNvSpPr/>
            <p:nvPr/>
          </p:nvSpPr>
          <p:spPr>
            <a:xfrm>
              <a:off x="5215099" y="2253247"/>
              <a:ext cx="56790" cy="40619"/>
            </a:xfrm>
            <a:custGeom>
              <a:avLst/>
              <a:gdLst/>
              <a:ahLst/>
              <a:cxnLst/>
              <a:rect l="l" t="t" r="r" b="b"/>
              <a:pathLst>
                <a:path w="1921" h="1374" extrusionOk="0">
                  <a:moveTo>
                    <a:pt x="1376" y="1"/>
                  </a:moveTo>
                  <a:cubicBezTo>
                    <a:pt x="1351" y="1"/>
                    <a:pt x="1325" y="4"/>
                    <a:pt x="1299" y="11"/>
                  </a:cubicBezTo>
                  <a:cubicBezTo>
                    <a:pt x="1014" y="106"/>
                    <a:pt x="444" y="265"/>
                    <a:pt x="286" y="487"/>
                  </a:cubicBezTo>
                  <a:cubicBezTo>
                    <a:pt x="1" y="898"/>
                    <a:pt x="444" y="1373"/>
                    <a:pt x="824" y="1373"/>
                  </a:cubicBezTo>
                  <a:cubicBezTo>
                    <a:pt x="1141" y="1342"/>
                    <a:pt x="1616" y="1183"/>
                    <a:pt x="1774" y="867"/>
                  </a:cubicBezTo>
                  <a:cubicBezTo>
                    <a:pt x="1921" y="515"/>
                    <a:pt x="1688" y="1"/>
                    <a:pt x="1376" y="1"/>
                  </a:cubicBezTo>
                  <a:close/>
                </a:path>
              </a:pathLst>
            </a:custGeom>
            <a:solidFill>
              <a:srgbClr val="FBA4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340;p34">
              <a:extLst>
                <a:ext uri="{FF2B5EF4-FFF2-40B4-BE49-F238E27FC236}">
                  <a16:creationId xmlns:a16="http://schemas.microsoft.com/office/drawing/2014/main" id="{BE5508BD-DB83-D77A-FC7D-FAE8AADB1DCA}"/>
                </a:ext>
              </a:extLst>
            </p:cNvPr>
            <p:cNvSpPr/>
            <p:nvPr/>
          </p:nvSpPr>
          <p:spPr>
            <a:xfrm>
              <a:off x="5228224" y="2293835"/>
              <a:ext cx="57115" cy="37870"/>
            </a:xfrm>
            <a:custGeom>
              <a:avLst/>
              <a:gdLst/>
              <a:ahLst/>
              <a:cxnLst/>
              <a:rect l="l" t="t" r="r" b="b"/>
              <a:pathLst>
                <a:path w="1932" h="1281" extrusionOk="0">
                  <a:moveTo>
                    <a:pt x="1362" y="0"/>
                  </a:moveTo>
                  <a:cubicBezTo>
                    <a:pt x="1045" y="0"/>
                    <a:pt x="570" y="159"/>
                    <a:pt x="317" y="380"/>
                  </a:cubicBezTo>
                  <a:cubicBezTo>
                    <a:pt x="0" y="665"/>
                    <a:pt x="127" y="1204"/>
                    <a:pt x="570" y="1267"/>
                  </a:cubicBezTo>
                  <a:cubicBezTo>
                    <a:pt x="613" y="1276"/>
                    <a:pt x="662" y="1281"/>
                    <a:pt x="717" y="1281"/>
                  </a:cubicBezTo>
                  <a:cubicBezTo>
                    <a:pt x="1026" y="1281"/>
                    <a:pt x="1490" y="1134"/>
                    <a:pt x="1679" y="919"/>
                  </a:cubicBezTo>
                  <a:cubicBezTo>
                    <a:pt x="1932" y="665"/>
                    <a:pt x="1774" y="0"/>
                    <a:pt x="1362" y="0"/>
                  </a:cubicBezTo>
                  <a:close/>
                </a:path>
              </a:pathLst>
            </a:custGeom>
            <a:solidFill>
              <a:srgbClr val="FBA4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341;p34">
              <a:extLst>
                <a:ext uri="{FF2B5EF4-FFF2-40B4-BE49-F238E27FC236}">
                  <a16:creationId xmlns:a16="http://schemas.microsoft.com/office/drawing/2014/main" id="{0FDBE7C3-2EB3-9AE5-AEE1-C036AB06C35B}"/>
                </a:ext>
              </a:extLst>
            </p:cNvPr>
            <p:cNvSpPr/>
            <p:nvPr/>
          </p:nvSpPr>
          <p:spPr>
            <a:xfrm>
              <a:off x="5231949" y="2338058"/>
              <a:ext cx="53390" cy="32460"/>
            </a:xfrm>
            <a:custGeom>
              <a:avLst/>
              <a:gdLst/>
              <a:ahLst/>
              <a:cxnLst/>
              <a:rect l="l" t="t" r="r" b="b"/>
              <a:pathLst>
                <a:path w="1806" h="1098" extrusionOk="0">
                  <a:moveTo>
                    <a:pt x="785" y="1"/>
                  </a:moveTo>
                  <a:cubicBezTo>
                    <a:pt x="626" y="1"/>
                    <a:pt x="476" y="24"/>
                    <a:pt x="349" y="119"/>
                  </a:cubicBezTo>
                  <a:cubicBezTo>
                    <a:pt x="33" y="309"/>
                    <a:pt x="1" y="816"/>
                    <a:pt x="349" y="1006"/>
                  </a:cubicBezTo>
                  <a:cubicBezTo>
                    <a:pt x="454" y="1066"/>
                    <a:pt x="664" y="1097"/>
                    <a:pt x="878" y="1097"/>
                  </a:cubicBezTo>
                  <a:cubicBezTo>
                    <a:pt x="1116" y="1097"/>
                    <a:pt x="1357" y="1058"/>
                    <a:pt x="1458" y="974"/>
                  </a:cubicBezTo>
                  <a:cubicBezTo>
                    <a:pt x="1806" y="721"/>
                    <a:pt x="1711" y="24"/>
                    <a:pt x="1268" y="24"/>
                  </a:cubicBezTo>
                  <a:cubicBezTo>
                    <a:pt x="1109" y="24"/>
                    <a:pt x="943" y="1"/>
                    <a:pt x="785" y="1"/>
                  </a:cubicBezTo>
                  <a:close/>
                </a:path>
              </a:pathLst>
            </a:custGeom>
            <a:solidFill>
              <a:srgbClr val="FBA4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342;p34">
              <a:extLst>
                <a:ext uri="{FF2B5EF4-FFF2-40B4-BE49-F238E27FC236}">
                  <a16:creationId xmlns:a16="http://schemas.microsoft.com/office/drawing/2014/main" id="{8F83D9DF-D934-EED5-B02E-1B39B224267D}"/>
                </a:ext>
              </a:extLst>
            </p:cNvPr>
            <p:cNvSpPr/>
            <p:nvPr/>
          </p:nvSpPr>
          <p:spPr>
            <a:xfrm>
              <a:off x="5225416" y="2381336"/>
              <a:ext cx="46827" cy="28173"/>
            </a:xfrm>
            <a:custGeom>
              <a:avLst/>
              <a:gdLst/>
              <a:ahLst/>
              <a:cxnLst/>
              <a:rect l="l" t="t" r="r" b="b"/>
              <a:pathLst>
                <a:path w="1584" h="953" extrusionOk="0">
                  <a:moveTo>
                    <a:pt x="634" y="1"/>
                  </a:moveTo>
                  <a:cubicBezTo>
                    <a:pt x="505" y="1"/>
                    <a:pt x="390" y="20"/>
                    <a:pt x="317" y="80"/>
                  </a:cubicBezTo>
                  <a:cubicBezTo>
                    <a:pt x="0" y="365"/>
                    <a:pt x="254" y="777"/>
                    <a:pt x="507" y="904"/>
                  </a:cubicBezTo>
                  <a:cubicBezTo>
                    <a:pt x="603" y="931"/>
                    <a:pt x="735" y="953"/>
                    <a:pt x="869" y="953"/>
                  </a:cubicBezTo>
                  <a:cubicBezTo>
                    <a:pt x="1044" y="953"/>
                    <a:pt x="1223" y="916"/>
                    <a:pt x="1330" y="809"/>
                  </a:cubicBezTo>
                  <a:cubicBezTo>
                    <a:pt x="1520" y="587"/>
                    <a:pt x="1584" y="49"/>
                    <a:pt x="1235" y="49"/>
                  </a:cubicBezTo>
                  <a:cubicBezTo>
                    <a:pt x="1079" y="49"/>
                    <a:pt x="840" y="1"/>
                    <a:pt x="634" y="1"/>
                  </a:cubicBezTo>
                  <a:close/>
                </a:path>
              </a:pathLst>
            </a:custGeom>
            <a:solidFill>
              <a:srgbClr val="FBA4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343;p34">
              <a:extLst>
                <a:ext uri="{FF2B5EF4-FFF2-40B4-BE49-F238E27FC236}">
                  <a16:creationId xmlns:a16="http://schemas.microsoft.com/office/drawing/2014/main" id="{4E56A9D4-D7B7-EC89-17F4-CA6551131C00}"/>
                </a:ext>
              </a:extLst>
            </p:cNvPr>
            <p:cNvSpPr/>
            <p:nvPr/>
          </p:nvSpPr>
          <p:spPr>
            <a:xfrm>
              <a:off x="4624376" y="2833062"/>
              <a:ext cx="28114" cy="19689"/>
            </a:xfrm>
            <a:custGeom>
              <a:avLst/>
              <a:gdLst/>
              <a:ahLst/>
              <a:cxnLst/>
              <a:rect l="l" t="t" r="r" b="b"/>
              <a:pathLst>
                <a:path w="951" h="666" extrusionOk="0">
                  <a:moveTo>
                    <a:pt x="697" y="1"/>
                  </a:moveTo>
                  <a:cubicBezTo>
                    <a:pt x="571" y="1"/>
                    <a:pt x="476" y="64"/>
                    <a:pt x="349" y="127"/>
                  </a:cubicBezTo>
                  <a:cubicBezTo>
                    <a:pt x="286" y="159"/>
                    <a:pt x="191" y="191"/>
                    <a:pt x="127" y="286"/>
                  </a:cubicBezTo>
                  <a:cubicBezTo>
                    <a:pt x="1" y="412"/>
                    <a:pt x="32" y="666"/>
                    <a:pt x="254" y="666"/>
                  </a:cubicBezTo>
                  <a:cubicBezTo>
                    <a:pt x="381" y="666"/>
                    <a:pt x="539" y="602"/>
                    <a:pt x="666" y="539"/>
                  </a:cubicBezTo>
                  <a:cubicBezTo>
                    <a:pt x="792" y="476"/>
                    <a:pt x="951" y="381"/>
                    <a:pt x="951" y="222"/>
                  </a:cubicBezTo>
                  <a:cubicBezTo>
                    <a:pt x="951" y="96"/>
                    <a:pt x="856" y="1"/>
                    <a:pt x="697" y="1"/>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14"/>
                                        </p:tgtEl>
                                        <p:attrNameLst>
                                          <p:attrName>style.visibility</p:attrName>
                                        </p:attrNameLst>
                                      </p:cBhvr>
                                      <p:to>
                                        <p:strVal val="visible"/>
                                      </p:to>
                                    </p:set>
                                    <p:animEffect transition="in" filter="fade">
                                      <p:cBhvr>
                                        <p:cTn id="7" dur="1000"/>
                                        <p:tgtEl>
                                          <p:spTgt spid="1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80"/>
        <p:cNvGrpSpPr/>
        <p:nvPr/>
      </p:nvGrpSpPr>
      <p:grpSpPr>
        <a:xfrm>
          <a:off x="0" y="0"/>
          <a:ext cx="0" cy="0"/>
          <a:chOff x="0" y="0"/>
          <a:chExt cx="0" cy="0"/>
        </a:xfrm>
      </p:grpSpPr>
      <p:sp>
        <p:nvSpPr>
          <p:cNvPr id="2081" name="Google Shape;2081;p78"/>
          <p:cNvSpPr txBox="1">
            <a:spLocks noGrp="1"/>
          </p:cNvSpPr>
          <p:nvPr>
            <p:ph type="title"/>
          </p:nvPr>
        </p:nvSpPr>
        <p:spPr>
          <a:xfrm>
            <a:off x="636051" y="351134"/>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Historia de la diabetes</a:t>
            </a:r>
            <a:endParaRPr/>
          </a:p>
        </p:txBody>
      </p:sp>
      <p:grpSp>
        <p:nvGrpSpPr>
          <p:cNvPr id="29" name="Group 28">
            <a:extLst>
              <a:ext uri="{FF2B5EF4-FFF2-40B4-BE49-F238E27FC236}">
                <a16:creationId xmlns:a16="http://schemas.microsoft.com/office/drawing/2014/main" id="{148941D1-7BBC-0E60-481A-2719C00B48F1}"/>
              </a:ext>
            </a:extLst>
          </p:cNvPr>
          <p:cNvGrpSpPr/>
          <p:nvPr/>
        </p:nvGrpSpPr>
        <p:grpSpPr>
          <a:xfrm>
            <a:off x="-99005" y="1043160"/>
            <a:ext cx="9191512" cy="3179332"/>
            <a:chOff x="0" y="1335527"/>
            <a:chExt cx="9153600" cy="3179332"/>
          </a:xfrm>
        </p:grpSpPr>
        <p:sp>
          <p:nvSpPr>
            <p:cNvPr id="2082" name="Google Shape;2082;p78"/>
            <p:cNvSpPr txBox="1"/>
            <p:nvPr/>
          </p:nvSpPr>
          <p:spPr>
            <a:xfrm>
              <a:off x="1188199" y="3496375"/>
              <a:ext cx="1850835" cy="45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dk2"/>
                  </a:solidFill>
                  <a:latin typeface="Bungee"/>
                  <a:ea typeface="Bungee"/>
                  <a:cs typeface="Bungee"/>
                  <a:sym typeface="Bungee"/>
                </a:rPr>
                <a:t>1550 a.c.</a:t>
              </a:r>
              <a:endParaRPr sz="2500">
                <a:solidFill>
                  <a:schemeClr val="dk2"/>
                </a:solidFill>
                <a:latin typeface="Bungee"/>
                <a:ea typeface="Bungee"/>
                <a:cs typeface="Bungee"/>
                <a:sym typeface="Bungee"/>
              </a:endParaRPr>
            </a:p>
          </p:txBody>
        </p:sp>
        <p:sp>
          <p:nvSpPr>
            <p:cNvPr id="2083" name="Google Shape;2083;p78"/>
            <p:cNvSpPr txBox="1"/>
            <p:nvPr/>
          </p:nvSpPr>
          <p:spPr>
            <a:xfrm>
              <a:off x="1188200" y="3998992"/>
              <a:ext cx="1695600" cy="45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PR" sz="1600">
                  <a:solidFill>
                    <a:schemeClr val="tx1"/>
                  </a:solidFill>
                  <a:latin typeface="Cairo" panose="020B0604020202020204" charset="-78"/>
                  <a:ea typeface="Roboto"/>
                  <a:cs typeface="Cairo" panose="020B0604020202020204" charset="-78"/>
                  <a:sym typeface="Roboto"/>
                </a:rPr>
                <a:t>Papiro de </a:t>
              </a:r>
              <a:r>
                <a:rPr lang="es-PR" sz="1600" err="1">
                  <a:solidFill>
                    <a:schemeClr val="tx1"/>
                  </a:solidFill>
                  <a:latin typeface="Cairo" panose="020B0604020202020204" charset="-78"/>
                  <a:ea typeface="Roboto"/>
                  <a:cs typeface="Cairo" panose="020B0604020202020204" charset="-78"/>
                  <a:sym typeface="Roboto"/>
                </a:rPr>
                <a:t>Erbers</a:t>
              </a:r>
              <a:r>
                <a:rPr lang="es-PR" sz="1600">
                  <a:solidFill>
                    <a:schemeClr val="tx1"/>
                  </a:solidFill>
                  <a:latin typeface="Cairo" panose="020B0604020202020204" charset="-78"/>
                  <a:ea typeface="Roboto"/>
                  <a:cs typeface="Cairo" panose="020B0604020202020204" charset="-78"/>
                  <a:sym typeface="Roboto"/>
                </a:rPr>
                <a:t> evidencia casos de diabetes.</a:t>
              </a:r>
            </a:p>
          </p:txBody>
        </p:sp>
        <p:sp>
          <p:nvSpPr>
            <p:cNvPr id="2084" name="Google Shape;2084;p78"/>
            <p:cNvSpPr txBox="1"/>
            <p:nvPr/>
          </p:nvSpPr>
          <p:spPr>
            <a:xfrm>
              <a:off x="3724200" y="3496375"/>
              <a:ext cx="1695600" cy="45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dk2"/>
                  </a:solidFill>
                  <a:latin typeface="Bungee"/>
                  <a:ea typeface="Bungee"/>
                  <a:cs typeface="Bungee"/>
                  <a:sym typeface="Bungee"/>
                </a:rPr>
                <a:t>1922</a:t>
              </a:r>
              <a:endParaRPr sz="2500">
                <a:solidFill>
                  <a:schemeClr val="dk2"/>
                </a:solidFill>
                <a:latin typeface="Bungee"/>
                <a:ea typeface="Bungee"/>
                <a:cs typeface="Bungee"/>
                <a:sym typeface="Bungee"/>
              </a:endParaRPr>
            </a:p>
          </p:txBody>
        </p:sp>
        <p:sp>
          <p:nvSpPr>
            <p:cNvPr id="2085" name="Google Shape;2085;p78"/>
            <p:cNvSpPr txBox="1"/>
            <p:nvPr/>
          </p:nvSpPr>
          <p:spPr>
            <a:xfrm>
              <a:off x="3291835" y="3984162"/>
              <a:ext cx="2646435" cy="53069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dk1"/>
                  </a:solidFill>
                  <a:latin typeface="Cairo"/>
                  <a:ea typeface="Cairo"/>
                  <a:cs typeface="Cairo"/>
                  <a:sym typeface="Cairo"/>
                </a:rPr>
                <a:t>Un adolecente es el primero en recibir el tratamiento de insulina.</a:t>
              </a:r>
              <a:endParaRPr sz="1600">
                <a:solidFill>
                  <a:schemeClr val="dk1"/>
                </a:solidFill>
                <a:latin typeface="Cairo"/>
                <a:ea typeface="Cairo"/>
                <a:cs typeface="Cairo"/>
                <a:sym typeface="Cairo"/>
              </a:endParaRPr>
            </a:p>
          </p:txBody>
        </p:sp>
        <p:sp>
          <p:nvSpPr>
            <p:cNvPr id="2086" name="Google Shape;2086;p78"/>
            <p:cNvSpPr txBox="1"/>
            <p:nvPr/>
          </p:nvSpPr>
          <p:spPr>
            <a:xfrm>
              <a:off x="5947513" y="3528617"/>
              <a:ext cx="2487112" cy="45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dk2"/>
                  </a:solidFill>
                  <a:latin typeface="Bungee"/>
                  <a:ea typeface="Bungee"/>
                  <a:cs typeface="Bungee"/>
                  <a:sym typeface="Bungee"/>
                </a:rPr>
                <a:t>Actualidad</a:t>
              </a:r>
              <a:endParaRPr sz="2500">
                <a:solidFill>
                  <a:schemeClr val="dk2"/>
                </a:solidFill>
                <a:latin typeface="Bungee"/>
                <a:ea typeface="Bungee"/>
                <a:cs typeface="Bungee"/>
                <a:sym typeface="Bungee"/>
              </a:endParaRPr>
            </a:p>
          </p:txBody>
        </p:sp>
        <p:sp>
          <p:nvSpPr>
            <p:cNvPr id="2087" name="Google Shape;2087;p78"/>
            <p:cNvSpPr txBox="1"/>
            <p:nvPr/>
          </p:nvSpPr>
          <p:spPr>
            <a:xfrm>
              <a:off x="6346305" y="4025160"/>
              <a:ext cx="1695600" cy="45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dk1"/>
                  </a:solidFill>
                  <a:latin typeface="Cairo"/>
                  <a:ea typeface="Cairo"/>
                  <a:cs typeface="Cairo"/>
                  <a:sym typeface="Cairo"/>
                </a:rPr>
                <a:t>Existen diversos tratamientos para la diabetes.</a:t>
              </a:r>
              <a:endParaRPr sz="1600">
                <a:solidFill>
                  <a:schemeClr val="dk1"/>
                </a:solidFill>
                <a:latin typeface="Cairo"/>
                <a:ea typeface="Cairo"/>
                <a:cs typeface="Cairo"/>
                <a:sym typeface="Cairo"/>
              </a:endParaRPr>
            </a:p>
          </p:txBody>
        </p:sp>
        <p:sp>
          <p:nvSpPr>
            <p:cNvPr id="2088" name="Google Shape;2088;p78"/>
            <p:cNvSpPr txBox="1"/>
            <p:nvPr/>
          </p:nvSpPr>
          <p:spPr>
            <a:xfrm>
              <a:off x="2456200" y="1984774"/>
              <a:ext cx="1695600" cy="45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dk2"/>
                  </a:solidFill>
                  <a:latin typeface="Bungee"/>
                  <a:ea typeface="Bungee"/>
                  <a:cs typeface="Bungee"/>
                  <a:sym typeface="Bungee"/>
                </a:rPr>
                <a:t>1910</a:t>
              </a:r>
              <a:endParaRPr sz="2500">
                <a:solidFill>
                  <a:schemeClr val="dk2"/>
                </a:solidFill>
                <a:latin typeface="Bungee"/>
                <a:ea typeface="Bungee"/>
                <a:cs typeface="Bungee"/>
                <a:sym typeface="Bungee"/>
              </a:endParaRPr>
            </a:p>
          </p:txBody>
        </p:sp>
        <p:sp>
          <p:nvSpPr>
            <p:cNvPr id="2089" name="Google Shape;2089;p78"/>
            <p:cNvSpPr txBox="1"/>
            <p:nvPr/>
          </p:nvSpPr>
          <p:spPr>
            <a:xfrm>
              <a:off x="2245493" y="1353472"/>
              <a:ext cx="2115800" cy="51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PR" sz="1600">
                  <a:solidFill>
                    <a:schemeClr val="tx1"/>
                  </a:solidFill>
                  <a:latin typeface="Cairo" panose="020B0604020202020204" charset="-78"/>
                  <a:ea typeface="Roboto"/>
                  <a:cs typeface="Cairo" panose="020B0604020202020204" charset="-78"/>
                  <a:sym typeface="Roboto"/>
                </a:rPr>
                <a:t>Se encuentra que el páncreas produce insulina.</a:t>
              </a:r>
            </a:p>
          </p:txBody>
        </p:sp>
        <p:sp>
          <p:nvSpPr>
            <p:cNvPr id="2090" name="Google Shape;2090;p78"/>
            <p:cNvSpPr txBox="1"/>
            <p:nvPr/>
          </p:nvSpPr>
          <p:spPr>
            <a:xfrm>
              <a:off x="4992200" y="1984774"/>
              <a:ext cx="1695600" cy="451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dk2"/>
                  </a:solidFill>
                  <a:latin typeface="Bungee"/>
                  <a:ea typeface="Bungee"/>
                  <a:cs typeface="Bungee"/>
                  <a:sym typeface="Bungee"/>
                </a:rPr>
                <a:t>1978</a:t>
              </a:r>
              <a:endParaRPr sz="2500">
                <a:solidFill>
                  <a:schemeClr val="dk2"/>
                </a:solidFill>
                <a:latin typeface="Bungee"/>
                <a:ea typeface="Bungee"/>
                <a:cs typeface="Bungee"/>
                <a:sym typeface="Bungee"/>
              </a:endParaRPr>
            </a:p>
          </p:txBody>
        </p:sp>
        <p:sp>
          <p:nvSpPr>
            <p:cNvPr id="2091" name="Google Shape;2091;p78"/>
            <p:cNvSpPr txBox="1"/>
            <p:nvPr/>
          </p:nvSpPr>
          <p:spPr>
            <a:xfrm>
              <a:off x="4991625" y="1335527"/>
              <a:ext cx="1695600" cy="51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dk1"/>
                  </a:solidFill>
                  <a:latin typeface="Cairo"/>
                  <a:ea typeface="Cairo"/>
                  <a:cs typeface="Cairo"/>
                  <a:sym typeface="Cairo"/>
                </a:rPr>
                <a:t>Se produce insulina gracias a la biotecnología.</a:t>
              </a:r>
              <a:endParaRPr sz="1600">
                <a:solidFill>
                  <a:schemeClr val="dk1"/>
                </a:solidFill>
                <a:latin typeface="Cairo"/>
                <a:ea typeface="Cairo"/>
                <a:cs typeface="Cairo"/>
                <a:sym typeface="Cairo"/>
              </a:endParaRPr>
            </a:p>
          </p:txBody>
        </p:sp>
        <p:cxnSp>
          <p:nvCxnSpPr>
            <p:cNvPr id="2092" name="Google Shape;2092;p78"/>
            <p:cNvCxnSpPr/>
            <p:nvPr/>
          </p:nvCxnSpPr>
          <p:spPr>
            <a:xfrm>
              <a:off x="0" y="2966325"/>
              <a:ext cx="9153600" cy="0"/>
            </a:xfrm>
            <a:prstGeom prst="straightConnector1">
              <a:avLst/>
            </a:prstGeom>
            <a:noFill/>
            <a:ln w="19050" cap="flat" cmpd="sng">
              <a:solidFill>
                <a:schemeClr val="accent1"/>
              </a:solidFill>
              <a:prstDash val="solid"/>
              <a:round/>
              <a:headEnd type="none" w="med" len="med"/>
              <a:tailEnd type="none" w="med" len="med"/>
            </a:ln>
          </p:spPr>
        </p:cxnSp>
        <p:grpSp>
          <p:nvGrpSpPr>
            <p:cNvPr id="2093" name="Google Shape;2093;p78"/>
            <p:cNvGrpSpPr/>
            <p:nvPr/>
          </p:nvGrpSpPr>
          <p:grpSpPr>
            <a:xfrm>
              <a:off x="3188663" y="2436274"/>
              <a:ext cx="229461" cy="530700"/>
              <a:chOff x="3188663" y="2436274"/>
              <a:chExt cx="229461" cy="530700"/>
            </a:xfrm>
          </p:grpSpPr>
          <p:cxnSp>
            <p:nvCxnSpPr>
              <p:cNvPr id="2094" name="Google Shape;2094;p78"/>
              <p:cNvCxnSpPr>
                <a:stCxn id="2088" idx="2"/>
              </p:cNvCxnSpPr>
              <p:nvPr/>
            </p:nvCxnSpPr>
            <p:spPr>
              <a:xfrm>
                <a:off x="3304000" y="2436274"/>
                <a:ext cx="0" cy="530700"/>
              </a:xfrm>
              <a:prstGeom prst="straightConnector1">
                <a:avLst/>
              </a:prstGeom>
              <a:noFill/>
              <a:ln w="19050" cap="flat" cmpd="sng">
                <a:solidFill>
                  <a:schemeClr val="accent1"/>
                </a:solidFill>
                <a:prstDash val="solid"/>
                <a:round/>
                <a:headEnd type="none" w="med" len="med"/>
                <a:tailEnd type="none" w="med" len="med"/>
              </a:ln>
            </p:spPr>
          </p:cxnSp>
          <p:grpSp>
            <p:nvGrpSpPr>
              <p:cNvPr id="2095" name="Google Shape;2095;p78"/>
              <p:cNvGrpSpPr/>
              <p:nvPr/>
            </p:nvGrpSpPr>
            <p:grpSpPr>
              <a:xfrm flipH="1">
                <a:off x="3188663" y="2579144"/>
                <a:ext cx="229461" cy="374922"/>
                <a:chOff x="1570963" y="1098735"/>
                <a:chExt cx="246705" cy="403099"/>
              </a:xfrm>
            </p:grpSpPr>
            <p:sp>
              <p:nvSpPr>
                <p:cNvPr id="2096" name="Google Shape;2096;p78"/>
                <p:cNvSpPr/>
                <p:nvPr/>
              </p:nvSpPr>
              <p:spPr>
                <a:xfrm>
                  <a:off x="1570963" y="1098735"/>
                  <a:ext cx="246705" cy="403099"/>
                </a:xfrm>
                <a:custGeom>
                  <a:avLst/>
                  <a:gdLst/>
                  <a:ahLst/>
                  <a:cxnLst/>
                  <a:rect l="l" t="t" r="r" b="b"/>
                  <a:pathLst>
                    <a:path w="7840" h="12810" extrusionOk="0">
                      <a:moveTo>
                        <a:pt x="3903" y="0"/>
                      </a:moveTo>
                      <a:cubicBezTo>
                        <a:pt x="3903" y="0"/>
                        <a:pt x="1" y="6739"/>
                        <a:pt x="1" y="8907"/>
                      </a:cubicBezTo>
                      <a:cubicBezTo>
                        <a:pt x="1" y="11075"/>
                        <a:pt x="1735" y="12810"/>
                        <a:pt x="3903" y="12810"/>
                      </a:cubicBezTo>
                      <a:cubicBezTo>
                        <a:pt x="6072" y="12810"/>
                        <a:pt x="7840" y="11075"/>
                        <a:pt x="7840" y="8907"/>
                      </a:cubicBezTo>
                      <a:cubicBezTo>
                        <a:pt x="7840" y="6739"/>
                        <a:pt x="3903" y="0"/>
                        <a:pt x="39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78"/>
                <p:cNvSpPr/>
                <p:nvPr/>
              </p:nvSpPr>
              <p:spPr>
                <a:xfrm>
                  <a:off x="1598245" y="1334961"/>
                  <a:ext cx="66176" cy="120772"/>
                </a:xfrm>
                <a:custGeom>
                  <a:avLst/>
                  <a:gdLst/>
                  <a:ahLst/>
                  <a:cxnLst/>
                  <a:rect l="l" t="t" r="r" b="b"/>
                  <a:pathLst>
                    <a:path w="2103" h="3838" extrusionOk="0">
                      <a:moveTo>
                        <a:pt x="792" y="1"/>
                      </a:moveTo>
                      <a:cubicBezTo>
                        <a:pt x="587" y="1"/>
                        <a:pt x="384" y="96"/>
                        <a:pt x="268" y="299"/>
                      </a:cubicBezTo>
                      <a:cubicBezTo>
                        <a:pt x="134" y="633"/>
                        <a:pt x="34" y="966"/>
                        <a:pt x="34" y="1300"/>
                      </a:cubicBezTo>
                      <a:cubicBezTo>
                        <a:pt x="1" y="1600"/>
                        <a:pt x="34" y="1900"/>
                        <a:pt x="101" y="2200"/>
                      </a:cubicBezTo>
                      <a:cubicBezTo>
                        <a:pt x="268" y="2834"/>
                        <a:pt x="635" y="3368"/>
                        <a:pt x="1168" y="3768"/>
                      </a:cubicBezTo>
                      <a:cubicBezTo>
                        <a:pt x="1251" y="3809"/>
                        <a:pt x="1359" y="3838"/>
                        <a:pt x="1461" y="3838"/>
                      </a:cubicBezTo>
                      <a:cubicBezTo>
                        <a:pt x="1524" y="3838"/>
                        <a:pt x="1584" y="3827"/>
                        <a:pt x="1635" y="3802"/>
                      </a:cubicBezTo>
                      <a:cubicBezTo>
                        <a:pt x="1802" y="3768"/>
                        <a:pt x="1936" y="3668"/>
                        <a:pt x="2036" y="3535"/>
                      </a:cubicBezTo>
                      <a:cubicBezTo>
                        <a:pt x="2102" y="3401"/>
                        <a:pt x="2102" y="3235"/>
                        <a:pt x="2069" y="3068"/>
                      </a:cubicBezTo>
                      <a:cubicBezTo>
                        <a:pt x="2002" y="2901"/>
                        <a:pt x="1902" y="2768"/>
                        <a:pt x="1769" y="2701"/>
                      </a:cubicBezTo>
                      <a:lnTo>
                        <a:pt x="1769" y="2701"/>
                      </a:lnTo>
                      <a:cubicBezTo>
                        <a:pt x="1807" y="2720"/>
                        <a:pt x="1846" y="2739"/>
                        <a:pt x="1852" y="2739"/>
                      </a:cubicBezTo>
                      <a:cubicBezTo>
                        <a:pt x="1857" y="2739"/>
                        <a:pt x="1844" y="2729"/>
                        <a:pt x="1802" y="2701"/>
                      </a:cubicBezTo>
                      <a:lnTo>
                        <a:pt x="1769" y="2634"/>
                      </a:lnTo>
                      <a:lnTo>
                        <a:pt x="1635" y="2534"/>
                      </a:lnTo>
                      <a:cubicBezTo>
                        <a:pt x="1613" y="2511"/>
                        <a:pt x="1560" y="2428"/>
                        <a:pt x="1559" y="2428"/>
                      </a:cubicBezTo>
                      <a:lnTo>
                        <a:pt x="1559" y="2428"/>
                      </a:lnTo>
                      <a:cubicBezTo>
                        <a:pt x="1558" y="2428"/>
                        <a:pt x="1570" y="2447"/>
                        <a:pt x="1602" y="2501"/>
                      </a:cubicBezTo>
                      <a:lnTo>
                        <a:pt x="1502" y="2367"/>
                      </a:lnTo>
                      <a:cubicBezTo>
                        <a:pt x="1469" y="2267"/>
                        <a:pt x="1402" y="2200"/>
                        <a:pt x="1369" y="2100"/>
                      </a:cubicBezTo>
                      <a:lnTo>
                        <a:pt x="1369" y="2034"/>
                      </a:lnTo>
                      <a:cubicBezTo>
                        <a:pt x="1335" y="2000"/>
                        <a:pt x="1335" y="1934"/>
                        <a:pt x="1302" y="1867"/>
                      </a:cubicBezTo>
                      <a:cubicBezTo>
                        <a:pt x="1302" y="1800"/>
                        <a:pt x="1302" y="1767"/>
                        <a:pt x="1268" y="1700"/>
                      </a:cubicBezTo>
                      <a:lnTo>
                        <a:pt x="1268" y="1667"/>
                      </a:lnTo>
                      <a:cubicBezTo>
                        <a:pt x="1268" y="1567"/>
                        <a:pt x="1268" y="1467"/>
                        <a:pt x="1268" y="1366"/>
                      </a:cubicBezTo>
                      <a:cubicBezTo>
                        <a:pt x="1268" y="1321"/>
                        <a:pt x="1284" y="1213"/>
                        <a:pt x="1283" y="1213"/>
                      </a:cubicBezTo>
                      <a:lnTo>
                        <a:pt x="1283" y="1213"/>
                      </a:lnTo>
                      <a:cubicBezTo>
                        <a:pt x="1283" y="1213"/>
                        <a:pt x="1279" y="1236"/>
                        <a:pt x="1268" y="1300"/>
                      </a:cubicBezTo>
                      <a:cubicBezTo>
                        <a:pt x="1268" y="1266"/>
                        <a:pt x="1268" y="1200"/>
                        <a:pt x="1302" y="1166"/>
                      </a:cubicBezTo>
                      <a:cubicBezTo>
                        <a:pt x="1335" y="1100"/>
                        <a:pt x="1335" y="1066"/>
                        <a:pt x="1335" y="1000"/>
                      </a:cubicBezTo>
                      <a:cubicBezTo>
                        <a:pt x="1359" y="976"/>
                        <a:pt x="1400" y="867"/>
                        <a:pt x="1385" y="867"/>
                      </a:cubicBezTo>
                      <a:cubicBezTo>
                        <a:pt x="1382" y="867"/>
                        <a:pt x="1375" y="873"/>
                        <a:pt x="1365" y="886"/>
                      </a:cubicBezTo>
                      <a:lnTo>
                        <a:pt x="1365" y="886"/>
                      </a:lnTo>
                      <a:cubicBezTo>
                        <a:pt x="1435" y="762"/>
                        <a:pt x="1431" y="614"/>
                        <a:pt x="1402" y="466"/>
                      </a:cubicBezTo>
                      <a:cubicBezTo>
                        <a:pt x="1326" y="164"/>
                        <a:pt x="1058" y="1"/>
                        <a:pt x="792" y="1"/>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03" name="Google Shape;2103;p78"/>
            <p:cNvGrpSpPr/>
            <p:nvPr/>
          </p:nvGrpSpPr>
          <p:grpSpPr>
            <a:xfrm>
              <a:off x="5724695" y="2436274"/>
              <a:ext cx="229461" cy="531900"/>
              <a:chOff x="5724695" y="2436274"/>
              <a:chExt cx="229461" cy="531900"/>
            </a:xfrm>
          </p:grpSpPr>
          <p:cxnSp>
            <p:nvCxnSpPr>
              <p:cNvPr id="2104" name="Google Shape;2104;p78"/>
              <p:cNvCxnSpPr>
                <a:stCxn id="2090" idx="2"/>
              </p:cNvCxnSpPr>
              <p:nvPr/>
            </p:nvCxnSpPr>
            <p:spPr>
              <a:xfrm>
                <a:off x="5840000" y="2436274"/>
                <a:ext cx="0" cy="531900"/>
              </a:xfrm>
              <a:prstGeom prst="straightConnector1">
                <a:avLst/>
              </a:prstGeom>
              <a:noFill/>
              <a:ln w="19050" cap="flat" cmpd="sng">
                <a:solidFill>
                  <a:schemeClr val="accent1"/>
                </a:solidFill>
                <a:prstDash val="solid"/>
                <a:round/>
                <a:headEnd type="none" w="med" len="med"/>
                <a:tailEnd type="none" w="med" len="med"/>
              </a:ln>
            </p:spPr>
          </p:cxnSp>
          <p:grpSp>
            <p:nvGrpSpPr>
              <p:cNvPr id="2105" name="Google Shape;2105;p78"/>
              <p:cNvGrpSpPr/>
              <p:nvPr/>
            </p:nvGrpSpPr>
            <p:grpSpPr>
              <a:xfrm flipH="1">
                <a:off x="5724695" y="2579144"/>
                <a:ext cx="229461" cy="374922"/>
                <a:chOff x="1570963" y="1098735"/>
                <a:chExt cx="246705" cy="403099"/>
              </a:xfrm>
            </p:grpSpPr>
            <p:sp>
              <p:nvSpPr>
                <p:cNvPr id="2106" name="Google Shape;2106;p78"/>
                <p:cNvSpPr/>
                <p:nvPr/>
              </p:nvSpPr>
              <p:spPr>
                <a:xfrm>
                  <a:off x="1570963" y="1098735"/>
                  <a:ext cx="246705" cy="403099"/>
                </a:xfrm>
                <a:custGeom>
                  <a:avLst/>
                  <a:gdLst/>
                  <a:ahLst/>
                  <a:cxnLst/>
                  <a:rect l="l" t="t" r="r" b="b"/>
                  <a:pathLst>
                    <a:path w="7840" h="12810" extrusionOk="0">
                      <a:moveTo>
                        <a:pt x="3903" y="0"/>
                      </a:moveTo>
                      <a:cubicBezTo>
                        <a:pt x="3903" y="0"/>
                        <a:pt x="1" y="6739"/>
                        <a:pt x="1" y="8907"/>
                      </a:cubicBezTo>
                      <a:cubicBezTo>
                        <a:pt x="1" y="11075"/>
                        <a:pt x="1735" y="12810"/>
                        <a:pt x="3903" y="12810"/>
                      </a:cubicBezTo>
                      <a:cubicBezTo>
                        <a:pt x="6072" y="12810"/>
                        <a:pt x="7840" y="11075"/>
                        <a:pt x="7840" y="8907"/>
                      </a:cubicBezTo>
                      <a:cubicBezTo>
                        <a:pt x="7840" y="6739"/>
                        <a:pt x="3903" y="0"/>
                        <a:pt x="39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78"/>
                <p:cNvSpPr/>
                <p:nvPr/>
              </p:nvSpPr>
              <p:spPr>
                <a:xfrm>
                  <a:off x="1598245" y="1334961"/>
                  <a:ext cx="66176" cy="120772"/>
                </a:xfrm>
                <a:custGeom>
                  <a:avLst/>
                  <a:gdLst/>
                  <a:ahLst/>
                  <a:cxnLst/>
                  <a:rect l="l" t="t" r="r" b="b"/>
                  <a:pathLst>
                    <a:path w="2103" h="3838" extrusionOk="0">
                      <a:moveTo>
                        <a:pt x="792" y="1"/>
                      </a:moveTo>
                      <a:cubicBezTo>
                        <a:pt x="587" y="1"/>
                        <a:pt x="384" y="96"/>
                        <a:pt x="268" y="299"/>
                      </a:cubicBezTo>
                      <a:cubicBezTo>
                        <a:pt x="134" y="633"/>
                        <a:pt x="34" y="966"/>
                        <a:pt x="34" y="1300"/>
                      </a:cubicBezTo>
                      <a:cubicBezTo>
                        <a:pt x="1" y="1600"/>
                        <a:pt x="34" y="1900"/>
                        <a:pt x="101" y="2200"/>
                      </a:cubicBezTo>
                      <a:cubicBezTo>
                        <a:pt x="268" y="2834"/>
                        <a:pt x="635" y="3368"/>
                        <a:pt x="1168" y="3768"/>
                      </a:cubicBezTo>
                      <a:cubicBezTo>
                        <a:pt x="1251" y="3809"/>
                        <a:pt x="1359" y="3838"/>
                        <a:pt x="1461" y="3838"/>
                      </a:cubicBezTo>
                      <a:cubicBezTo>
                        <a:pt x="1524" y="3838"/>
                        <a:pt x="1584" y="3827"/>
                        <a:pt x="1635" y="3802"/>
                      </a:cubicBezTo>
                      <a:cubicBezTo>
                        <a:pt x="1802" y="3768"/>
                        <a:pt x="1936" y="3668"/>
                        <a:pt x="2036" y="3535"/>
                      </a:cubicBezTo>
                      <a:cubicBezTo>
                        <a:pt x="2102" y="3401"/>
                        <a:pt x="2102" y="3235"/>
                        <a:pt x="2069" y="3068"/>
                      </a:cubicBezTo>
                      <a:cubicBezTo>
                        <a:pt x="2002" y="2901"/>
                        <a:pt x="1902" y="2768"/>
                        <a:pt x="1769" y="2701"/>
                      </a:cubicBezTo>
                      <a:lnTo>
                        <a:pt x="1769" y="2701"/>
                      </a:lnTo>
                      <a:cubicBezTo>
                        <a:pt x="1807" y="2720"/>
                        <a:pt x="1846" y="2739"/>
                        <a:pt x="1852" y="2739"/>
                      </a:cubicBezTo>
                      <a:cubicBezTo>
                        <a:pt x="1857" y="2739"/>
                        <a:pt x="1844" y="2729"/>
                        <a:pt x="1802" y="2701"/>
                      </a:cubicBezTo>
                      <a:lnTo>
                        <a:pt x="1769" y="2634"/>
                      </a:lnTo>
                      <a:lnTo>
                        <a:pt x="1635" y="2534"/>
                      </a:lnTo>
                      <a:cubicBezTo>
                        <a:pt x="1613" y="2511"/>
                        <a:pt x="1560" y="2428"/>
                        <a:pt x="1559" y="2428"/>
                      </a:cubicBezTo>
                      <a:lnTo>
                        <a:pt x="1559" y="2428"/>
                      </a:lnTo>
                      <a:cubicBezTo>
                        <a:pt x="1558" y="2428"/>
                        <a:pt x="1570" y="2447"/>
                        <a:pt x="1602" y="2501"/>
                      </a:cubicBezTo>
                      <a:lnTo>
                        <a:pt x="1502" y="2367"/>
                      </a:lnTo>
                      <a:cubicBezTo>
                        <a:pt x="1469" y="2267"/>
                        <a:pt x="1402" y="2200"/>
                        <a:pt x="1369" y="2100"/>
                      </a:cubicBezTo>
                      <a:lnTo>
                        <a:pt x="1369" y="2034"/>
                      </a:lnTo>
                      <a:cubicBezTo>
                        <a:pt x="1335" y="2000"/>
                        <a:pt x="1335" y="1934"/>
                        <a:pt x="1302" y="1867"/>
                      </a:cubicBezTo>
                      <a:cubicBezTo>
                        <a:pt x="1302" y="1800"/>
                        <a:pt x="1302" y="1767"/>
                        <a:pt x="1268" y="1700"/>
                      </a:cubicBezTo>
                      <a:lnTo>
                        <a:pt x="1268" y="1667"/>
                      </a:lnTo>
                      <a:cubicBezTo>
                        <a:pt x="1268" y="1567"/>
                        <a:pt x="1268" y="1467"/>
                        <a:pt x="1268" y="1366"/>
                      </a:cubicBezTo>
                      <a:cubicBezTo>
                        <a:pt x="1268" y="1321"/>
                        <a:pt x="1284" y="1213"/>
                        <a:pt x="1283" y="1213"/>
                      </a:cubicBezTo>
                      <a:lnTo>
                        <a:pt x="1283" y="1213"/>
                      </a:lnTo>
                      <a:cubicBezTo>
                        <a:pt x="1283" y="1213"/>
                        <a:pt x="1279" y="1236"/>
                        <a:pt x="1268" y="1300"/>
                      </a:cubicBezTo>
                      <a:cubicBezTo>
                        <a:pt x="1268" y="1266"/>
                        <a:pt x="1268" y="1200"/>
                        <a:pt x="1302" y="1166"/>
                      </a:cubicBezTo>
                      <a:cubicBezTo>
                        <a:pt x="1335" y="1100"/>
                        <a:pt x="1335" y="1066"/>
                        <a:pt x="1335" y="1000"/>
                      </a:cubicBezTo>
                      <a:cubicBezTo>
                        <a:pt x="1359" y="976"/>
                        <a:pt x="1400" y="867"/>
                        <a:pt x="1385" y="867"/>
                      </a:cubicBezTo>
                      <a:cubicBezTo>
                        <a:pt x="1382" y="867"/>
                        <a:pt x="1375" y="873"/>
                        <a:pt x="1365" y="886"/>
                      </a:cubicBezTo>
                      <a:lnTo>
                        <a:pt x="1365" y="886"/>
                      </a:lnTo>
                      <a:cubicBezTo>
                        <a:pt x="1435" y="762"/>
                        <a:pt x="1431" y="614"/>
                        <a:pt x="1402" y="466"/>
                      </a:cubicBezTo>
                      <a:cubicBezTo>
                        <a:pt x="1326" y="164"/>
                        <a:pt x="1058" y="1"/>
                        <a:pt x="792" y="1"/>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08" name="Google Shape;2108;p78"/>
            <p:cNvGrpSpPr/>
            <p:nvPr/>
          </p:nvGrpSpPr>
          <p:grpSpPr>
            <a:xfrm>
              <a:off x="4455488" y="2967175"/>
              <a:ext cx="229461" cy="529816"/>
              <a:chOff x="4455488" y="2967175"/>
              <a:chExt cx="229461" cy="529816"/>
            </a:xfrm>
          </p:grpSpPr>
          <p:cxnSp>
            <p:nvCxnSpPr>
              <p:cNvPr id="2109" name="Google Shape;2109;p78"/>
              <p:cNvCxnSpPr>
                <a:stCxn id="2084" idx="0"/>
              </p:cNvCxnSpPr>
              <p:nvPr/>
            </p:nvCxnSpPr>
            <p:spPr>
              <a:xfrm rot="10800000">
                <a:off x="4572000" y="2967175"/>
                <a:ext cx="0" cy="529200"/>
              </a:xfrm>
              <a:prstGeom prst="straightConnector1">
                <a:avLst/>
              </a:prstGeom>
              <a:noFill/>
              <a:ln w="19050" cap="flat" cmpd="sng">
                <a:solidFill>
                  <a:schemeClr val="accent1"/>
                </a:solidFill>
                <a:prstDash val="solid"/>
                <a:round/>
                <a:headEnd type="none" w="med" len="med"/>
                <a:tailEnd type="none" w="med" len="med"/>
              </a:ln>
            </p:spPr>
          </p:cxnSp>
          <p:grpSp>
            <p:nvGrpSpPr>
              <p:cNvPr id="2110" name="Google Shape;2110;p78"/>
              <p:cNvGrpSpPr/>
              <p:nvPr/>
            </p:nvGrpSpPr>
            <p:grpSpPr>
              <a:xfrm flipH="1">
                <a:off x="4455488" y="3122069"/>
                <a:ext cx="229461" cy="374922"/>
                <a:chOff x="1570963" y="1098735"/>
                <a:chExt cx="246705" cy="403099"/>
              </a:xfrm>
            </p:grpSpPr>
            <p:sp>
              <p:nvSpPr>
                <p:cNvPr id="2111" name="Google Shape;2111;p78"/>
                <p:cNvSpPr/>
                <p:nvPr/>
              </p:nvSpPr>
              <p:spPr>
                <a:xfrm>
                  <a:off x="1570963" y="1098735"/>
                  <a:ext cx="246705" cy="403099"/>
                </a:xfrm>
                <a:custGeom>
                  <a:avLst/>
                  <a:gdLst/>
                  <a:ahLst/>
                  <a:cxnLst/>
                  <a:rect l="l" t="t" r="r" b="b"/>
                  <a:pathLst>
                    <a:path w="7840" h="12810" extrusionOk="0">
                      <a:moveTo>
                        <a:pt x="3903" y="0"/>
                      </a:moveTo>
                      <a:cubicBezTo>
                        <a:pt x="3903" y="0"/>
                        <a:pt x="1" y="6739"/>
                        <a:pt x="1" y="8907"/>
                      </a:cubicBezTo>
                      <a:cubicBezTo>
                        <a:pt x="1" y="11075"/>
                        <a:pt x="1735" y="12810"/>
                        <a:pt x="3903" y="12810"/>
                      </a:cubicBezTo>
                      <a:cubicBezTo>
                        <a:pt x="6072" y="12810"/>
                        <a:pt x="7840" y="11075"/>
                        <a:pt x="7840" y="8907"/>
                      </a:cubicBezTo>
                      <a:cubicBezTo>
                        <a:pt x="7840" y="6739"/>
                        <a:pt x="3903" y="0"/>
                        <a:pt x="39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78"/>
                <p:cNvSpPr/>
                <p:nvPr/>
              </p:nvSpPr>
              <p:spPr>
                <a:xfrm>
                  <a:off x="1598245" y="1334961"/>
                  <a:ext cx="66176" cy="120772"/>
                </a:xfrm>
                <a:custGeom>
                  <a:avLst/>
                  <a:gdLst/>
                  <a:ahLst/>
                  <a:cxnLst/>
                  <a:rect l="l" t="t" r="r" b="b"/>
                  <a:pathLst>
                    <a:path w="2103" h="3838" extrusionOk="0">
                      <a:moveTo>
                        <a:pt x="792" y="1"/>
                      </a:moveTo>
                      <a:cubicBezTo>
                        <a:pt x="587" y="1"/>
                        <a:pt x="384" y="96"/>
                        <a:pt x="268" y="299"/>
                      </a:cubicBezTo>
                      <a:cubicBezTo>
                        <a:pt x="134" y="633"/>
                        <a:pt x="34" y="966"/>
                        <a:pt x="34" y="1300"/>
                      </a:cubicBezTo>
                      <a:cubicBezTo>
                        <a:pt x="1" y="1600"/>
                        <a:pt x="34" y="1900"/>
                        <a:pt x="101" y="2200"/>
                      </a:cubicBezTo>
                      <a:cubicBezTo>
                        <a:pt x="268" y="2834"/>
                        <a:pt x="635" y="3368"/>
                        <a:pt x="1168" y="3768"/>
                      </a:cubicBezTo>
                      <a:cubicBezTo>
                        <a:pt x="1251" y="3809"/>
                        <a:pt x="1359" y="3838"/>
                        <a:pt x="1461" y="3838"/>
                      </a:cubicBezTo>
                      <a:cubicBezTo>
                        <a:pt x="1524" y="3838"/>
                        <a:pt x="1584" y="3827"/>
                        <a:pt x="1635" y="3802"/>
                      </a:cubicBezTo>
                      <a:cubicBezTo>
                        <a:pt x="1802" y="3768"/>
                        <a:pt x="1936" y="3668"/>
                        <a:pt x="2036" y="3535"/>
                      </a:cubicBezTo>
                      <a:cubicBezTo>
                        <a:pt x="2102" y="3401"/>
                        <a:pt x="2102" y="3235"/>
                        <a:pt x="2069" y="3068"/>
                      </a:cubicBezTo>
                      <a:cubicBezTo>
                        <a:pt x="2002" y="2901"/>
                        <a:pt x="1902" y="2768"/>
                        <a:pt x="1769" y="2701"/>
                      </a:cubicBezTo>
                      <a:lnTo>
                        <a:pt x="1769" y="2701"/>
                      </a:lnTo>
                      <a:cubicBezTo>
                        <a:pt x="1807" y="2720"/>
                        <a:pt x="1846" y="2739"/>
                        <a:pt x="1852" y="2739"/>
                      </a:cubicBezTo>
                      <a:cubicBezTo>
                        <a:pt x="1857" y="2739"/>
                        <a:pt x="1844" y="2729"/>
                        <a:pt x="1802" y="2701"/>
                      </a:cubicBezTo>
                      <a:lnTo>
                        <a:pt x="1769" y="2634"/>
                      </a:lnTo>
                      <a:lnTo>
                        <a:pt x="1635" y="2534"/>
                      </a:lnTo>
                      <a:cubicBezTo>
                        <a:pt x="1613" y="2511"/>
                        <a:pt x="1560" y="2428"/>
                        <a:pt x="1559" y="2428"/>
                      </a:cubicBezTo>
                      <a:lnTo>
                        <a:pt x="1559" y="2428"/>
                      </a:lnTo>
                      <a:cubicBezTo>
                        <a:pt x="1558" y="2428"/>
                        <a:pt x="1570" y="2447"/>
                        <a:pt x="1602" y="2501"/>
                      </a:cubicBezTo>
                      <a:lnTo>
                        <a:pt x="1502" y="2367"/>
                      </a:lnTo>
                      <a:cubicBezTo>
                        <a:pt x="1469" y="2267"/>
                        <a:pt x="1402" y="2200"/>
                        <a:pt x="1369" y="2100"/>
                      </a:cubicBezTo>
                      <a:lnTo>
                        <a:pt x="1369" y="2034"/>
                      </a:lnTo>
                      <a:cubicBezTo>
                        <a:pt x="1335" y="2000"/>
                        <a:pt x="1335" y="1934"/>
                        <a:pt x="1302" y="1867"/>
                      </a:cubicBezTo>
                      <a:cubicBezTo>
                        <a:pt x="1302" y="1800"/>
                        <a:pt x="1302" y="1767"/>
                        <a:pt x="1268" y="1700"/>
                      </a:cubicBezTo>
                      <a:lnTo>
                        <a:pt x="1268" y="1667"/>
                      </a:lnTo>
                      <a:cubicBezTo>
                        <a:pt x="1268" y="1567"/>
                        <a:pt x="1268" y="1467"/>
                        <a:pt x="1268" y="1366"/>
                      </a:cubicBezTo>
                      <a:cubicBezTo>
                        <a:pt x="1268" y="1321"/>
                        <a:pt x="1284" y="1213"/>
                        <a:pt x="1283" y="1213"/>
                      </a:cubicBezTo>
                      <a:lnTo>
                        <a:pt x="1283" y="1213"/>
                      </a:lnTo>
                      <a:cubicBezTo>
                        <a:pt x="1283" y="1213"/>
                        <a:pt x="1279" y="1236"/>
                        <a:pt x="1268" y="1300"/>
                      </a:cubicBezTo>
                      <a:cubicBezTo>
                        <a:pt x="1268" y="1266"/>
                        <a:pt x="1268" y="1200"/>
                        <a:pt x="1302" y="1166"/>
                      </a:cubicBezTo>
                      <a:cubicBezTo>
                        <a:pt x="1335" y="1100"/>
                        <a:pt x="1335" y="1066"/>
                        <a:pt x="1335" y="1000"/>
                      </a:cubicBezTo>
                      <a:cubicBezTo>
                        <a:pt x="1359" y="976"/>
                        <a:pt x="1400" y="867"/>
                        <a:pt x="1385" y="867"/>
                      </a:cubicBezTo>
                      <a:cubicBezTo>
                        <a:pt x="1382" y="867"/>
                        <a:pt x="1375" y="873"/>
                        <a:pt x="1365" y="886"/>
                      </a:cubicBezTo>
                      <a:lnTo>
                        <a:pt x="1365" y="886"/>
                      </a:lnTo>
                      <a:cubicBezTo>
                        <a:pt x="1435" y="762"/>
                        <a:pt x="1431" y="614"/>
                        <a:pt x="1402" y="466"/>
                      </a:cubicBezTo>
                      <a:cubicBezTo>
                        <a:pt x="1326" y="164"/>
                        <a:pt x="1058" y="1"/>
                        <a:pt x="792" y="1"/>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 name="Google Shape;2108;p78">
              <a:extLst>
                <a:ext uri="{FF2B5EF4-FFF2-40B4-BE49-F238E27FC236}">
                  <a16:creationId xmlns:a16="http://schemas.microsoft.com/office/drawing/2014/main" id="{87EB0201-697B-0F91-F7AE-0B74BC7115A5}"/>
                </a:ext>
              </a:extLst>
            </p:cNvPr>
            <p:cNvGrpSpPr/>
            <p:nvPr/>
          </p:nvGrpSpPr>
          <p:grpSpPr>
            <a:xfrm>
              <a:off x="1948627" y="2954066"/>
              <a:ext cx="229461" cy="529816"/>
              <a:chOff x="4455488" y="2967175"/>
              <a:chExt cx="229461" cy="529816"/>
            </a:xfrm>
          </p:grpSpPr>
          <p:cxnSp>
            <p:nvCxnSpPr>
              <p:cNvPr id="4" name="Google Shape;2109;p78">
                <a:extLst>
                  <a:ext uri="{FF2B5EF4-FFF2-40B4-BE49-F238E27FC236}">
                    <a16:creationId xmlns:a16="http://schemas.microsoft.com/office/drawing/2014/main" id="{1A24AA71-C51D-D888-324A-A1A72FF04565}"/>
                  </a:ext>
                </a:extLst>
              </p:cNvPr>
              <p:cNvCxnSpPr/>
              <p:nvPr/>
            </p:nvCxnSpPr>
            <p:spPr>
              <a:xfrm rot="10800000">
                <a:off x="4572000" y="2967175"/>
                <a:ext cx="0" cy="529200"/>
              </a:xfrm>
              <a:prstGeom prst="straightConnector1">
                <a:avLst/>
              </a:prstGeom>
              <a:noFill/>
              <a:ln w="19050" cap="flat" cmpd="sng">
                <a:solidFill>
                  <a:schemeClr val="accent1"/>
                </a:solidFill>
                <a:prstDash val="solid"/>
                <a:round/>
                <a:headEnd type="none" w="med" len="med"/>
                <a:tailEnd type="none" w="med" len="med"/>
              </a:ln>
            </p:spPr>
          </p:cxnSp>
          <p:grpSp>
            <p:nvGrpSpPr>
              <p:cNvPr id="5" name="Google Shape;2110;p78">
                <a:extLst>
                  <a:ext uri="{FF2B5EF4-FFF2-40B4-BE49-F238E27FC236}">
                    <a16:creationId xmlns:a16="http://schemas.microsoft.com/office/drawing/2014/main" id="{2C87C735-497C-7BBB-DD5E-8F7ADB26F23B}"/>
                  </a:ext>
                </a:extLst>
              </p:cNvPr>
              <p:cNvGrpSpPr/>
              <p:nvPr/>
            </p:nvGrpSpPr>
            <p:grpSpPr>
              <a:xfrm flipH="1">
                <a:off x="4455488" y="3122069"/>
                <a:ext cx="229461" cy="374922"/>
                <a:chOff x="1570963" y="1098735"/>
                <a:chExt cx="246705" cy="403099"/>
              </a:xfrm>
            </p:grpSpPr>
            <p:sp>
              <p:nvSpPr>
                <p:cNvPr id="6" name="Google Shape;2111;p78">
                  <a:extLst>
                    <a:ext uri="{FF2B5EF4-FFF2-40B4-BE49-F238E27FC236}">
                      <a16:creationId xmlns:a16="http://schemas.microsoft.com/office/drawing/2014/main" id="{7C579620-9626-451D-A08E-05F65CFB661A}"/>
                    </a:ext>
                  </a:extLst>
                </p:cNvPr>
                <p:cNvSpPr/>
                <p:nvPr/>
              </p:nvSpPr>
              <p:spPr>
                <a:xfrm>
                  <a:off x="1570963" y="1098735"/>
                  <a:ext cx="246705" cy="403099"/>
                </a:xfrm>
                <a:custGeom>
                  <a:avLst/>
                  <a:gdLst/>
                  <a:ahLst/>
                  <a:cxnLst/>
                  <a:rect l="l" t="t" r="r" b="b"/>
                  <a:pathLst>
                    <a:path w="7840" h="12810" extrusionOk="0">
                      <a:moveTo>
                        <a:pt x="3903" y="0"/>
                      </a:moveTo>
                      <a:cubicBezTo>
                        <a:pt x="3903" y="0"/>
                        <a:pt x="1" y="6739"/>
                        <a:pt x="1" y="8907"/>
                      </a:cubicBezTo>
                      <a:cubicBezTo>
                        <a:pt x="1" y="11075"/>
                        <a:pt x="1735" y="12810"/>
                        <a:pt x="3903" y="12810"/>
                      </a:cubicBezTo>
                      <a:cubicBezTo>
                        <a:pt x="6072" y="12810"/>
                        <a:pt x="7840" y="11075"/>
                        <a:pt x="7840" y="8907"/>
                      </a:cubicBezTo>
                      <a:cubicBezTo>
                        <a:pt x="7840" y="6739"/>
                        <a:pt x="3903" y="0"/>
                        <a:pt x="39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112;p78">
                  <a:extLst>
                    <a:ext uri="{FF2B5EF4-FFF2-40B4-BE49-F238E27FC236}">
                      <a16:creationId xmlns:a16="http://schemas.microsoft.com/office/drawing/2014/main" id="{478F3C19-CC51-8DF9-899E-B1CD296057A1}"/>
                    </a:ext>
                  </a:extLst>
                </p:cNvPr>
                <p:cNvSpPr/>
                <p:nvPr/>
              </p:nvSpPr>
              <p:spPr>
                <a:xfrm>
                  <a:off x="1598245" y="1334961"/>
                  <a:ext cx="66176" cy="120772"/>
                </a:xfrm>
                <a:custGeom>
                  <a:avLst/>
                  <a:gdLst/>
                  <a:ahLst/>
                  <a:cxnLst/>
                  <a:rect l="l" t="t" r="r" b="b"/>
                  <a:pathLst>
                    <a:path w="2103" h="3838" extrusionOk="0">
                      <a:moveTo>
                        <a:pt x="792" y="1"/>
                      </a:moveTo>
                      <a:cubicBezTo>
                        <a:pt x="587" y="1"/>
                        <a:pt x="384" y="96"/>
                        <a:pt x="268" y="299"/>
                      </a:cubicBezTo>
                      <a:cubicBezTo>
                        <a:pt x="134" y="633"/>
                        <a:pt x="34" y="966"/>
                        <a:pt x="34" y="1300"/>
                      </a:cubicBezTo>
                      <a:cubicBezTo>
                        <a:pt x="1" y="1600"/>
                        <a:pt x="34" y="1900"/>
                        <a:pt x="101" y="2200"/>
                      </a:cubicBezTo>
                      <a:cubicBezTo>
                        <a:pt x="268" y="2834"/>
                        <a:pt x="635" y="3368"/>
                        <a:pt x="1168" y="3768"/>
                      </a:cubicBezTo>
                      <a:cubicBezTo>
                        <a:pt x="1251" y="3809"/>
                        <a:pt x="1359" y="3838"/>
                        <a:pt x="1461" y="3838"/>
                      </a:cubicBezTo>
                      <a:cubicBezTo>
                        <a:pt x="1524" y="3838"/>
                        <a:pt x="1584" y="3827"/>
                        <a:pt x="1635" y="3802"/>
                      </a:cubicBezTo>
                      <a:cubicBezTo>
                        <a:pt x="1802" y="3768"/>
                        <a:pt x="1936" y="3668"/>
                        <a:pt x="2036" y="3535"/>
                      </a:cubicBezTo>
                      <a:cubicBezTo>
                        <a:pt x="2102" y="3401"/>
                        <a:pt x="2102" y="3235"/>
                        <a:pt x="2069" y="3068"/>
                      </a:cubicBezTo>
                      <a:cubicBezTo>
                        <a:pt x="2002" y="2901"/>
                        <a:pt x="1902" y="2768"/>
                        <a:pt x="1769" y="2701"/>
                      </a:cubicBezTo>
                      <a:lnTo>
                        <a:pt x="1769" y="2701"/>
                      </a:lnTo>
                      <a:cubicBezTo>
                        <a:pt x="1807" y="2720"/>
                        <a:pt x="1846" y="2739"/>
                        <a:pt x="1852" y="2739"/>
                      </a:cubicBezTo>
                      <a:cubicBezTo>
                        <a:pt x="1857" y="2739"/>
                        <a:pt x="1844" y="2729"/>
                        <a:pt x="1802" y="2701"/>
                      </a:cubicBezTo>
                      <a:lnTo>
                        <a:pt x="1769" y="2634"/>
                      </a:lnTo>
                      <a:lnTo>
                        <a:pt x="1635" y="2534"/>
                      </a:lnTo>
                      <a:cubicBezTo>
                        <a:pt x="1613" y="2511"/>
                        <a:pt x="1560" y="2428"/>
                        <a:pt x="1559" y="2428"/>
                      </a:cubicBezTo>
                      <a:lnTo>
                        <a:pt x="1559" y="2428"/>
                      </a:lnTo>
                      <a:cubicBezTo>
                        <a:pt x="1558" y="2428"/>
                        <a:pt x="1570" y="2447"/>
                        <a:pt x="1602" y="2501"/>
                      </a:cubicBezTo>
                      <a:lnTo>
                        <a:pt x="1502" y="2367"/>
                      </a:lnTo>
                      <a:cubicBezTo>
                        <a:pt x="1469" y="2267"/>
                        <a:pt x="1402" y="2200"/>
                        <a:pt x="1369" y="2100"/>
                      </a:cubicBezTo>
                      <a:lnTo>
                        <a:pt x="1369" y="2034"/>
                      </a:lnTo>
                      <a:cubicBezTo>
                        <a:pt x="1335" y="2000"/>
                        <a:pt x="1335" y="1934"/>
                        <a:pt x="1302" y="1867"/>
                      </a:cubicBezTo>
                      <a:cubicBezTo>
                        <a:pt x="1302" y="1800"/>
                        <a:pt x="1302" y="1767"/>
                        <a:pt x="1268" y="1700"/>
                      </a:cubicBezTo>
                      <a:lnTo>
                        <a:pt x="1268" y="1667"/>
                      </a:lnTo>
                      <a:cubicBezTo>
                        <a:pt x="1268" y="1567"/>
                        <a:pt x="1268" y="1467"/>
                        <a:pt x="1268" y="1366"/>
                      </a:cubicBezTo>
                      <a:cubicBezTo>
                        <a:pt x="1268" y="1321"/>
                        <a:pt x="1284" y="1213"/>
                        <a:pt x="1283" y="1213"/>
                      </a:cubicBezTo>
                      <a:lnTo>
                        <a:pt x="1283" y="1213"/>
                      </a:lnTo>
                      <a:cubicBezTo>
                        <a:pt x="1283" y="1213"/>
                        <a:pt x="1279" y="1236"/>
                        <a:pt x="1268" y="1300"/>
                      </a:cubicBezTo>
                      <a:cubicBezTo>
                        <a:pt x="1268" y="1266"/>
                        <a:pt x="1268" y="1200"/>
                        <a:pt x="1302" y="1166"/>
                      </a:cubicBezTo>
                      <a:cubicBezTo>
                        <a:pt x="1335" y="1100"/>
                        <a:pt x="1335" y="1066"/>
                        <a:pt x="1335" y="1000"/>
                      </a:cubicBezTo>
                      <a:cubicBezTo>
                        <a:pt x="1359" y="976"/>
                        <a:pt x="1400" y="867"/>
                        <a:pt x="1385" y="867"/>
                      </a:cubicBezTo>
                      <a:cubicBezTo>
                        <a:pt x="1382" y="867"/>
                        <a:pt x="1375" y="873"/>
                        <a:pt x="1365" y="886"/>
                      </a:cubicBezTo>
                      <a:lnTo>
                        <a:pt x="1365" y="886"/>
                      </a:lnTo>
                      <a:cubicBezTo>
                        <a:pt x="1435" y="762"/>
                        <a:pt x="1431" y="614"/>
                        <a:pt x="1402" y="466"/>
                      </a:cubicBezTo>
                      <a:cubicBezTo>
                        <a:pt x="1326" y="164"/>
                        <a:pt x="1058" y="1"/>
                        <a:pt x="792" y="1"/>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 name="Google Shape;2108;p78">
              <a:extLst>
                <a:ext uri="{FF2B5EF4-FFF2-40B4-BE49-F238E27FC236}">
                  <a16:creationId xmlns:a16="http://schemas.microsoft.com/office/drawing/2014/main" id="{A7855830-E41A-0DFB-939B-27113400C817}"/>
                </a:ext>
              </a:extLst>
            </p:cNvPr>
            <p:cNvGrpSpPr/>
            <p:nvPr/>
          </p:nvGrpSpPr>
          <p:grpSpPr>
            <a:xfrm>
              <a:off x="6966849" y="2953758"/>
              <a:ext cx="229461" cy="529816"/>
              <a:chOff x="4455488" y="2967175"/>
              <a:chExt cx="229461" cy="529816"/>
            </a:xfrm>
          </p:grpSpPr>
          <p:cxnSp>
            <p:nvCxnSpPr>
              <p:cNvPr id="10" name="Google Shape;2109;p78">
                <a:extLst>
                  <a:ext uri="{FF2B5EF4-FFF2-40B4-BE49-F238E27FC236}">
                    <a16:creationId xmlns:a16="http://schemas.microsoft.com/office/drawing/2014/main" id="{B162ADB5-D457-D22C-1B32-A0897D634B50}"/>
                  </a:ext>
                </a:extLst>
              </p:cNvPr>
              <p:cNvCxnSpPr/>
              <p:nvPr/>
            </p:nvCxnSpPr>
            <p:spPr>
              <a:xfrm rot="10800000">
                <a:off x="4572000" y="2967175"/>
                <a:ext cx="0" cy="529200"/>
              </a:xfrm>
              <a:prstGeom prst="straightConnector1">
                <a:avLst/>
              </a:prstGeom>
              <a:noFill/>
              <a:ln w="19050" cap="flat" cmpd="sng">
                <a:solidFill>
                  <a:schemeClr val="accent1"/>
                </a:solidFill>
                <a:prstDash val="solid"/>
                <a:round/>
                <a:headEnd type="none" w="med" len="med"/>
                <a:tailEnd type="none" w="med" len="med"/>
              </a:ln>
            </p:spPr>
          </p:cxnSp>
          <p:grpSp>
            <p:nvGrpSpPr>
              <p:cNvPr id="11" name="Google Shape;2110;p78">
                <a:extLst>
                  <a:ext uri="{FF2B5EF4-FFF2-40B4-BE49-F238E27FC236}">
                    <a16:creationId xmlns:a16="http://schemas.microsoft.com/office/drawing/2014/main" id="{05F82D49-01C4-E6EB-80DF-14B4AF516366}"/>
                  </a:ext>
                </a:extLst>
              </p:cNvPr>
              <p:cNvGrpSpPr/>
              <p:nvPr/>
            </p:nvGrpSpPr>
            <p:grpSpPr>
              <a:xfrm flipH="1">
                <a:off x="4455488" y="3122069"/>
                <a:ext cx="229461" cy="374922"/>
                <a:chOff x="1570963" y="1098735"/>
                <a:chExt cx="246705" cy="403099"/>
              </a:xfrm>
            </p:grpSpPr>
            <p:sp>
              <p:nvSpPr>
                <p:cNvPr id="12" name="Google Shape;2111;p78">
                  <a:extLst>
                    <a:ext uri="{FF2B5EF4-FFF2-40B4-BE49-F238E27FC236}">
                      <a16:creationId xmlns:a16="http://schemas.microsoft.com/office/drawing/2014/main" id="{400518D1-774D-75A1-E3E0-586D3AFE240F}"/>
                    </a:ext>
                  </a:extLst>
                </p:cNvPr>
                <p:cNvSpPr/>
                <p:nvPr/>
              </p:nvSpPr>
              <p:spPr>
                <a:xfrm>
                  <a:off x="1570963" y="1098735"/>
                  <a:ext cx="246705" cy="403099"/>
                </a:xfrm>
                <a:custGeom>
                  <a:avLst/>
                  <a:gdLst/>
                  <a:ahLst/>
                  <a:cxnLst/>
                  <a:rect l="l" t="t" r="r" b="b"/>
                  <a:pathLst>
                    <a:path w="7840" h="12810" extrusionOk="0">
                      <a:moveTo>
                        <a:pt x="3903" y="0"/>
                      </a:moveTo>
                      <a:cubicBezTo>
                        <a:pt x="3903" y="0"/>
                        <a:pt x="1" y="6739"/>
                        <a:pt x="1" y="8907"/>
                      </a:cubicBezTo>
                      <a:cubicBezTo>
                        <a:pt x="1" y="11075"/>
                        <a:pt x="1735" y="12810"/>
                        <a:pt x="3903" y="12810"/>
                      </a:cubicBezTo>
                      <a:cubicBezTo>
                        <a:pt x="6072" y="12810"/>
                        <a:pt x="7840" y="11075"/>
                        <a:pt x="7840" y="8907"/>
                      </a:cubicBezTo>
                      <a:cubicBezTo>
                        <a:pt x="7840" y="6739"/>
                        <a:pt x="3903" y="0"/>
                        <a:pt x="39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112;p78">
                  <a:extLst>
                    <a:ext uri="{FF2B5EF4-FFF2-40B4-BE49-F238E27FC236}">
                      <a16:creationId xmlns:a16="http://schemas.microsoft.com/office/drawing/2014/main" id="{A74B3AB0-7C9C-07B2-6037-91EE4CEE774F}"/>
                    </a:ext>
                  </a:extLst>
                </p:cNvPr>
                <p:cNvSpPr/>
                <p:nvPr/>
              </p:nvSpPr>
              <p:spPr>
                <a:xfrm>
                  <a:off x="1598245" y="1334961"/>
                  <a:ext cx="66176" cy="120772"/>
                </a:xfrm>
                <a:custGeom>
                  <a:avLst/>
                  <a:gdLst/>
                  <a:ahLst/>
                  <a:cxnLst/>
                  <a:rect l="l" t="t" r="r" b="b"/>
                  <a:pathLst>
                    <a:path w="2103" h="3838" extrusionOk="0">
                      <a:moveTo>
                        <a:pt x="792" y="1"/>
                      </a:moveTo>
                      <a:cubicBezTo>
                        <a:pt x="587" y="1"/>
                        <a:pt x="384" y="96"/>
                        <a:pt x="268" y="299"/>
                      </a:cubicBezTo>
                      <a:cubicBezTo>
                        <a:pt x="134" y="633"/>
                        <a:pt x="34" y="966"/>
                        <a:pt x="34" y="1300"/>
                      </a:cubicBezTo>
                      <a:cubicBezTo>
                        <a:pt x="1" y="1600"/>
                        <a:pt x="34" y="1900"/>
                        <a:pt x="101" y="2200"/>
                      </a:cubicBezTo>
                      <a:cubicBezTo>
                        <a:pt x="268" y="2834"/>
                        <a:pt x="635" y="3368"/>
                        <a:pt x="1168" y="3768"/>
                      </a:cubicBezTo>
                      <a:cubicBezTo>
                        <a:pt x="1251" y="3809"/>
                        <a:pt x="1359" y="3838"/>
                        <a:pt x="1461" y="3838"/>
                      </a:cubicBezTo>
                      <a:cubicBezTo>
                        <a:pt x="1524" y="3838"/>
                        <a:pt x="1584" y="3827"/>
                        <a:pt x="1635" y="3802"/>
                      </a:cubicBezTo>
                      <a:cubicBezTo>
                        <a:pt x="1802" y="3768"/>
                        <a:pt x="1936" y="3668"/>
                        <a:pt x="2036" y="3535"/>
                      </a:cubicBezTo>
                      <a:cubicBezTo>
                        <a:pt x="2102" y="3401"/>
                        <a:pt x="2102" y="3235"/>
                        <a:pt x="2069" y="3068"/>
                      </a:cubicBezTo>
                      <a:cubicBezTo>
                        <a:pt x="2002" y="2901"/>
                        <a:pt x="1902" y="2768"/>
                        <a:pt x="1769" y="2701"/>
                      </a:cubicBezTo>
                      <a:lnTo>
                        <a:pt x="1769" y="2701"/>
                      </a:lnTo>
                      <a:cubicBezTo>
                        <a:pt x="1807" y="2720"/>
                        <a:pt x="1846" y="2739"/>
                        <a:pt x="1852" y="2739"/>
                      </a:cubicBezTo>
                      <a:cubicBezTo>
                        <a:pt x="1857" y="2739"/>
                        <a:pt x="1844" y="2729"/>
                        <a:pt x="1802" y="2701"/>
                      </a:cubicBezTo>
                      <a:lnTo>
                        <a:pt x="1769" y="2634"/>
                      </a:lnTo>
                      <a:lnTo>
                        <a:pt x="1635" y="2534"/>
                      </a:lnTo>
                      <a:cubicBezTo>
                        <a:pt x="1613" y="2511"/>
                        <a:pt x="1560" y="2428"/>
                        <a:pt x="1559" y="2428"/>
                      </a:cubicBezTo>
                      <a:lnTo>
                        <a:pt x="1559" y="2428"/>
                      </a:lnTo>
                      <a:cubicBezTo>
                        <a:pt x="1558" y="2428"/>
                        <a:pt x="1570" y="2447"/>
                        <a:pt x="1602" y="2501"/>
                      </a:cubicBezTo>
                      <a:lnTo>
                        <a:pt x="1502" y="2367"/>
                      </a:lnTo>
                      <a:cubicBezTo>
                        <a:pt x="1469" y="2267"/>
                        <a:pt x="1402" y="2200"/>
                        <a:pt x="1369" y="2100"/>
                      </a:cubicBezTo>
                      <a:lnTo>
                        <a:pt x="1369" y="2034"/>
                      </a:lnTo>
                      <a:cubicBezTo>
                        <a:pt x="1335" y="2000"/>
                        <a:pt x="1335" y="1934"/>
                        <a:pt x="1302" y="1867"/>
                      </a:cubicBezTo>
                      <a:cubicBezTo>
                        <a:pt x="1302" y="1800"/>
                        <a:pt x="1302" y="1767"/>
                        <a:pt x="1268" y="1700"/>
                      </a:cubicBezTo>
                      <a:lnTo>
                        <a:pt x="1268" y="1667"/>
                      </a:lnTo>
                      <a:cubicBezTo>
                        <a:pt x="1268" y="1567"/>
                        <a:pt x="1268" y="1467"/>
                        <a:pt x="1268" y="1366"/>
                      </a:cubicBezTo>
                      <a:cubicBezTo>
                        <a:pt x="1268" y="1321"/>
                        <a:pt x="1284" y="1213"/>
                        <a:pt x="1283" y="1213"/>
                      </a:cubicBezTo>
                      <a:lnTo>
                        <a:pt x="1283" y="1213"/>
                      </a:lnTo>
                      <a:cubicBezTo>
                        <a:pt x="1283" y="1213"/>
                        <a:pt x="1279" y="1236"/>
                        <a:pt x="1268" y="1300"/>
                      </a:cubicBezTo>
                      <a:cubicBezTo>
                        <a:pt x="1268" y="1266"/>
                        <a:pt x="1268" y="1200"/>
                        <a:pt x="1302" y="1166"/>
                      </a:cubicBezTo>
                      <a:cubicBezTo>
                        <a:pt x="1335" y="1100"/>
                        <a:pt x="1335" y="1066"/>
                        <a:pt x="1335" y="1000"/>
                      </a:cubicBezTo>
                      <a:cubicBezTo>
                        <a:pt x="1359" y="976"/>
                        <a:pt x="1400" y="867"/>
                        <a:pt x="1385" y="867"/>
                      </a:cubicBezTo>
                      <a:cubicBezTo>
                        <a:pt x="1382" y="867"/>
                        <a:pt x="1375" y="873"/>
                        <a:pt x="1365" y="886"/>
                      </a:cubicBezTo>
                      <a:lnTo>
                        <a:pt x="1365" y="886"/>
                      </a:lnTo>
                      <a:cubicBezTo>
                        <a:pt x="1435" y="762"/>
                        <a:pt x="1431" y="614"/>
                        <a:pt x="1402" y="466"/>
                      </a:cubicBezTo>
                      <a:cubicBezTo>
                        <a:pt x="1326" y="164"/>
                        <a:pt x="1058" y="1"/>
                        <a:pt x="792" y="1"/>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5" name="Google Shape;4695;p119">
            <a:extLst>
              <a:ext uri="{FF2B5EF4-FFF2-40B4-BE49-F238E27FC236}">
                <a16:creationId xmlns:a16="http://schemas.microsoft.com/office/drawing/2014/main" id="{AC4F3EA3-603F-B2E8-F0DC-8B603893360A}"/>
              </a:ext>
            </a:extLst>
          </p:cNvPr>
          <p:cNvGrpSpPr/>
          <p:nvPr/>
        </p:nvGrpSpPr>
        <p:grpSpPr>
          <a:xfrm>
            <a:off x="733073" y="4379442"/>
            <a:ext cx="382139" cy="379601"/>
            <a:chOff x="713272" y="1341579"/>
            <a:chExt cx="382139" cy="379601"/>
          </a:xfrm>
        </p:grpSpPr>
        <p:sp>
          <p:nvSpPr>
            <p:cNvPr id="16" name="Google Shape;4696;p119">
              <a:extLst>
                <a:ext uri="{FF2B5EF4-FFF2-40B4-BE49-F238E27FC236}">
                  <a16:creationId xmlns:a16="http://schemas.microsoft.com/office/drawing/2014/main" id="{B9BA7276-2214-AF05-DAFE-7D91E6A0FF46}"/>
                </a:ext>
              </a:extLst>
            </p:cNvPr>
            <p:cNvSpPr/>
            <p:nvPr/>
          </p:nvSpPr>
          <p:spPr>
            <a:xfrm>
              <a:off x="972768" y="1342637"/>
              <a:ext cx="122643" cy="120739"/>
            </a:xfrm>
            <a:custGeom>
              <a:avLst/>
              <a:gdLst/>
              <a:ahLst/>
              <a:cxnLst/>
              <a:rect l="l" t="t" r="r" b="b"/>
              <a:pathLst>
                <a:path w="3478" h="3424" extrusionOk="0">
                  <a:moveTo>
                    <a:pt x="1060" y="1"/>
                  </a:moveTo>
                  <a:cubicBezTo>
                    <a:pt x="977" y="1"/>
                    <a:pt x="894" y="30"/>
                    <a:pt x="834" y="90"/>
                  </a:cubicBezTo>
                  <a:cubicBezTo>
                    <a:pt x="715" y="209"/>
                    <a:pt x="715" y="399"/>
                    <a:pt x="834" y="542"/>
                  </a:cubicBezTo>
                  <a:lnTo>
                    <a:pt x="1620" y="1328"/>
                  </a:lnTo>
                  <a:lnTo>
                    <a:pt x="1" y="2971"/>
                  </a:lnTo>
                  <a:lnTo>
                    <a:pt x="429" y="3424"/>
                  </a:lnTo>
                  <a:lnTo>
                    <a:pt x="2072" y="1781"/>
                  </a:lnTo>
                  <a:lnTo>
                    <a:pt x="2882" y="2590"/>
                  </a:lnTo>
                  <a:cubicBezTo>
                    <a:pt x="2930" y="2638"/>
                    <a:pt x="3025" y="2662"/>
                    <a:pt x="3096" y="2662"/>
                  </a:cubicBezTo>
                  <a:cubicBezTo>
                    <a:pt x="3168" y="2662"/>
                    <a:pt x="3239" y="2638"/>
                    <a:pt x="3287" y="2590"/>
                  </a:cubicBezTo>
                  <a:cubicBezTo>
                    <a:pt x="3478" y="2471"/>
                    <a:pt x="3478" y="2257"/>
                    <a:pt x="3335" y="2138"/>
                  </a:cubicBezTo>
                  <a:lnTo>
                    <a:pt x="1287" y="90"/>
                  </a:lnTo>
                  <a:cubicBezTo>
                    <a:pt x="1227" y="30"/>
                    <a:pt x="1144" y="1"/>
                    <a:pt x="10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697;p119">
              <a:extLst>
                <a:ext uri="{FF2B5EF4-FFF2-40B4-BE49-F238E27FC236}">
                  <a16:creationId xmlns:a16="http://schemas.microsoft.com/office/drawing/2014/main" id="{F8CA3E60-E5B8-0EF3-093B-E4FF42838921}"/>
                </a:ext>
              </a:extLst>
            </p:cNvPr>
            <p:cNvSpPr/>
            <p:nvPr/>
          </p:nvSpPr>
          <p:spPr>
            <a:xfrm>
              <a:off x="981161" y="1381073"/>
              <a:ext cx="111747" cy="80645"/>
            </a:xfrm>
            <a:custGeom>
              <a:avLst/>
              <a:gdLst/>
              <a:ahLst/>
              <a:cxnLst/>
              <a:rect l="l" t="t" r="r" b="b"/>
              <a:pathLst>
                <a:path w="3169" h="2287" extrusionOk="0">
                  <a:moveTo>
                    <a:pt x="2073" y="0"/>
                  </a:moveTo>
                  <a:lnTo>
                    <a:pt x="1" y="2096"/>
                  </a:lnTo>
                  <a:lnTo>
                    <a:pt x="191" y="2286"/>
                  </a:lnTo>
                  <a:lnTo>
                    <a:pt x="1834" y="667"/>
                  </a:lnTo>
                  <a:lnTo>
                    <a:pt x="2644" y="1453"/>
                  </a:lnTo>
                  <a:cubicBezTo>
                    <a:pt x="2692" y="1524"/>
                    <a:pt x="2787" y="1548"/>
                    <a:pt x="2858" y="1548"/>
                  </a:cubicBezTo>
                  <a:cubicBezTo>
                    <a:pt x="2930" y="1548"/>
                    <a:pt x="3001" y="1524"/>
                    <a:pt x="3049" y="1453"/>
                  </a:cubicBezTo>
                  <a:cubicBezTo>
                    <a:pt x="3168" y="1334"/>
                    <a:pt x="3168" y="1143"/>
                    <a:pt x="3049" y="1024"/>
                  </a:cubicBezTo>
                  <a:lnTo>
                    <a:pt x="20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698;p119">
              <a:extLst>
                <a:ext uri="{FF2B5EF4-FFF2-40B4-BE49-F238E27FC236}">
                  <a16:creationId xmlns:a16="http://schemas.microsoft.com/office/drawing/2014/main" id="{DE9FAA99-77C9-31CC-C3AA-F1CFA64BDFF6}"/>
                </a:ext>
              </a:extLst>
            </p:cNvPr>
            <p:cNvSpPr/>
            <p:nvPr/>
          </p:nvSpPr>
          <p:spPr>
            <a:xfrm>
              <a:off x="713272" y="1650831"/>
              <a:ext cx="72253" cy="70349"/>
            </a:xfrm>
            <a:custGeom>
              <a:avLst/>
              <a:gdLst/>
              <a:ahLst/>
              <a:cxnLst/>
              <a:rect l="l" t="t" r="r" b="b"/>
              <a:pathLst>
                <a:path w="2049" h="1995" extrusionOk="0">
                  <a:moveTo>
                    <a:pt x="1716" y="0"/>
                  </a:moveTo>
                  <a:cubicBezTo>
                    <a:pt x="1638" y="0"/>
                    <a:pt x="1561" y="30"/>
                    <a:pt x="1501" y="90"/>
                  </a:cubicBezTo>
                  <a:lnTo>
                    <a:pt x="120" y="1471"/>
                  </a:lnTo>
                  <a:cubicBezTo>
                    <a:pt x="1" y="1590"/>
                    <a:pt x="1" y="1781"/>
                    <a:pt x="120" y="1923"/>
                  </a:cubicBezTo>
                  <a:cubicBezTo>
                    <a:pt x="191" y="1971"/>
                    <a:pt x="263" y="1995"/>
                    <a:pt x="334" y="1995"/>
                  </a:cubicBezTo>
                  <a:cubicBezTo>
                    <a:pt x="430" y="1995"/>
                    <a:pt x="477" y="1971"/>
                    <a:pt x="549" y="1923"/>
                  </a:cubicBezTo>
                  <a:lnTo>
                    <a:pt x="1906" y="542"/>
                  </a:lnTo>
                  <a:cubicBezTo>
                    <a:pt x="2049" y="423"/>
                    <a:pt x="2049" y="209"/>
                    <a:pt x="1930" y="90"/>
                  </a:cubicBezTo>
                  <a:cubicBezTo>
                    <a:pt x="1870" y="30"/>
                    <a:pt x="1793" y="0"/>
                    <a:pt x="17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699;p119">
              <a:extLst>
                <a:ext uri="{FF2B5EF4-FFF2-40B4-BE49-F238E27FC236}">
                  <a16:creationId xmlns:a16="http://schemas.microsoft.com/office/drawing/2014/main" id="{E6E705AD-8F21-50EA-8B50-81F5267766F7}"/>
                </a:ext>
              </a:extLst>
            </p:cNvPr>
            <p:cNvSpPr/>
            <p:nvPr/>
          </p:nvSpPr>
          <p:spPr>
            <a:xfrm>
              <a:off x="717468" y="1653970"/>
              <a:ext cx="67246" cy="67210"/>
            </a:xfrm>
            <a:custGeom>
              <a:avLst/>
              <a:gdLst/>
              <a:ahLst/>
              <a:cxnLst/>
              <a:rect l="l" t="t" r="r" b="b"/>
              <a:pathLst>
                <a:path w="1907" h="1906" extrusionOk="0">
                  <a:moveTo>
                    <a:pt x="1787" y="1"/>
                  </a:moveTo>
                  <a:lnTo>
                    <a:pt x="1" y="1834"/>
                  </a:lnTo>
                  <a:cubicBezTo>
                    <a:pt x="72" y="1882"/>
                    <a:pt x="144" y="1906"/>
                    <a:pt x="215" y="1906"/>
                  </a:cubicBezTo>
                  <a:cubicBezTo>
                    <a:pt x="311" y="1906"/>
                    <a:pt x="358" y="1882"/>
                    <a:pt x="430" y="1834"/>
                  </a:cubicBezTo>
                  <a:lnTo>
                    <a:pt x="1787" y="453"/>
                  </a:lnTo>
                  <a:cubicBezTo>
                    <a:pt x="1906" y="334"/>
                    <a:pt x="1906" y="120"/>
                    <a:pt x="17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700;p119">
              <a:extLst>
                <a:ext uri="{FF2B5EF4-FFF2-40B4-BE49-F238E27FC236}">
                  <a16:creationId xmlns:a16="http://schemas.microsoft.com/office/drawing/2014/main" id="{B36BF785-BB9C-F17C-B1AD-87EB31B7B7D4}"/>
                </a:ext>
              </a:extLst>
            </p:cNvPr>
            <p:cNvSpPr/>
            <p:nvPr/>
          </p:nvSpPr>
          <p:spPr>
            <a:xfrm>
              <a:off x="750227" y="1598749"/>
              <a:ext cx="89073" cy="87169"/>
            </a:xfrm>
            <a:custGeom>
              <a:avLst/>
              <a:gdLst/>
              <a:ahLst/>
              <a:cxnLst/>
              <a:rect l="l" t="t" r="r" b="b"/>
              <a:pathLst>
                <a:path w="2526" h="2472" extrusionOk="0">
                  <a:moveTo>
                    <a:pt x="1346" y="1"/>
                  </a:moveTo>
                  <a:cubicBezTo>
                    <a:pt x="1263" y="1"/>
                    <a:pt x="1180" y="31"/>
                    <a:pt x="1120" y="90"/>
                  </a:cubicBezTo>
                  <a:lnTo>
                    <a:pt x="120" y="1090"/>
                  </a:lnTo>
                  <a:cubicBezTo>
                    <a:pt x="1" y="1210"/>
                    <a:pt x="1" y="1424"/>
                    <a:pt x="120" y="1543"/>
                  </a:cubicBezTo>
                  <a:lnTo>
                    <a:pt x="953" y="2376"/>
                  </a:lnTo>
                  <a:cubicBezTo>
                    <a:pt x="1001" y="2448"/>
                    <a:pt x="1096" y="2472"/>
                    <a:pt x="1168" y="2472"/>
                  </a:cubicBezTo>
                  <a:cubicBezTo>
                    <a:pt x="1215" y="2472"/>
                    <a:pt x="1311" y="2448"/>
                    <a:pt x="1358" y="2376"/>
                  </a:cubicBezTo>
                  <a:lnTo>
                    <a:pt x="2382" y="1376"/>
                  </a:lnTo>
                  <a:cubicBezTo>
                    <a:pt x="2525" y="1210"/>
                    <a:pt x="2525" y="1043"/>
                    <a:pt x="2406" y="924"/>
                  </a:cubicBezTo>
                  <a:lnTo>
                    <a:pt x="1573" y="90"/>
                  </a:lnTo>
                  <a:cubicBezTo>
                    <a:pt x="1513" y="31"/>
                    <a:pt x="1430" y="1"/>
                    <a:pt x="1346" y="1"/>
                  </a:cubicBezTo>
                  <a:close/>
                </a:path>
              </a:pathLst>
            </a:custGeom>
            <a:solidFill>
              <a:srgbClr val="BAE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701;p119">
              <a:extLst>
                <a:ext uri="{FF2B5EF4-FFF2-40B4-BE49-F238E27FC236}">
                  <a16:creationId xmlns:a16="http://schemas.microsoft.com/office/drawing/2014/main" id="{68FB4567-243C-E8BD-57C3-9EC5EFC919F7}"/>
                </a:ext>
              </a:extLst>
            </p:cNvPr>
            <p:cNvSpPr/>
            <p:nvPr/>
          </p:nvSpPr>
          <p:spPr>
            <a:xfrm>
              <a:off x="767858" y="1615357"/>
              <a:ext cx="69749" cy="69714"/>
            </a:xfrm>
            <a:custGeom>
              <a:avLst/>
              <a:gdLst/>
              <a:ahLst/>
              <a:cxnLst/>
              <a:rect l="l" t="t" r="r" b="b"/>
              <a:pathLst>
                <a:path w="1978" h="1977" extrusionOk="0">
                  <a:moveTo>
                    <a:pt x="1454" y="0"/>
                  </a:moveTo>
                  <a:lnTo>
                    <a:pt x="1" y="1453"/>
                  </a:lnTo>
                  <a:lnTo>
                    <a:pt x="430" y="1882"/>
                  </a:lnTo>
                  <a:cubicBezTo>
                    <a:pt x="477" y="1929"/>
                    <a:pt x="572" y="1977"/>
                    <a:pt x="620" y="1977"/>
                  </a:cubicBezTo>
                  <a:cubicBezTo>
                    <a:pt x="691" y="1977"/>
                    <a:pt x="787" y="1929"/>
                    <a:pt x="834" y="1882"/>
                  </a:cubicBezTo>
                  <a:lnTo>
                    <a:pt x="1858" y="858"/>
                  </a:lnTo>
                  <a:cubicBezTo>
                    <a:pt x="1977" y="739"/>
                    <a:pt x="1977" y="548"/>
                    <a:pt x="1858" y="429"/>
                  </a:cubicBezTo>
                  <a:lnTo>
                    <a:pt x="1454" y="0"/>
                  </a:lnTo>
                  <a:close/>
                </a:path>
              </a:pathLst>
            </a:custGeom>
            <a:solidFill>
              <a:srgbClr val="9ADD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702;p119">
              <a:extLst>
                <a:ext uri="{FF2B5EF4-FFF2-40B4-BE49-F238E27FC236}">
                  <a16:creationId xmlns:a16="http://schemas.microsoft.com/office/drawing/2014/main" id="{382AAE39-1887-6958-6977-EE12328AE789}"/>
                </a:ext>
              </a:extLst>
            </p:cNvPr>
            <p:cNvSpPr/>
            <p:nvPr/>
          </p:nvSpPr>
          <p:spPr>
            <a:xfrm>
              <a:off x="1010570" y="1341579"/>
              <a:ext cx="35" cy="35"/>
            </a:xfrm>
            <a:custGeom>
              <a:avLst/>
              <a:gdLst/>
              <a:ahLst/>
              <a:cxnLst/>
              <a:rect l="l" t="t" r="r" b="b"/>
              <a:pathLst>
                <a:path w="1" h="1" extrusionOk="0">
                  <a:moveTo>
                    <a:pt x="0" y="1"/>
                  </a:moveTo>
                  <a:close/>
                </a:path>
              </a:pathLst>
            </a:custGeom>
            <a:solidFill>
              <a:srgbClr val="D0DA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703;p119">
              <a:extLst>
                <a:ext uri="{FF2B5EF4-FFF2-40B4-BE49-F238E27FC236}">
                  <a16:creationId xmlns:a16="http://schemas.microsoft.com/office/drawing/2014/main" id="{CAA2994F-8C30-06B2-3DAF-30D1DE888DAC}"/>
                </a:ext>
              </a:extLst>
            </p:cNvPr>
            <p:cNvSpPr/>
            <p:nvPr/>
          </p:nvSpPr>
          <p:spPr>
            <a:xfrm>
              <a:off x="786335" y="1418839"/>
              <a:ext cx="230123" cy="227831"/>
            </a:xfrm>
            <a:custGeom>
              <a:avLst/>
              <a:gdLst/>
              <a:ahLst/>
              <a:cxnLst/>
              <a:rect l="l" t="t" r="r" b="b"/>
              <a:pathLst>
                <a:path w="6526" h="6461" extrusionOk="0">
                  <a:moveTo>
                    <a:pt x="4502" y="1"/>
                  </a:moveTo>
                  <a:lnTo>
                    <a:pt x="287" y="4240"/>
                  </a:lnTo>
                  <a:cubicBezTo>
                    <a:pt x="1" y="4502"/>
                    <a:pt x="1" y="4930"/>
                    <a:pt x="287" y="5192"/>
                  </a:cubicBezTo>
                  <a:lnTo>
                    <a:pt x="1358" y="6264"/>
                  </a:lnTo>
                  <a:cubicBezTo>
                    <a:pt x="1489" y="6395"/>
                    <a:pt x="1656" y="6460"/>
                    <a:pt x="1826" y="6460"/>
                  </a:cubicBezTo>
                  <a:cubicBezTo>
                    <a:pt x="1995" y="6460"/>
                    <a:pt x="2168" y="6395"/>
                    <a:pt x="2311" y="6264"/>
                  </a:cubicBezTo>
                  <a:lnTo>
                    <a:pt x="6526" y="2025"/>
                  </a:lnTo>
                  <a:lnTo>
                    <a:pt x="45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704;p119">
              <a:extLst>
                <a:ext uri="{FF2B5EF4-FFF2-40B4-BE49-F238E27FC236}">
                  <a16:creationId xmlns:a16="http://schemas.microsoft.com/office/drawing/2014/main" id="{81869FD9-31A0-033C-585F-2A3C885EE040}"/>
                </a:ext>
              </a:extLst>
            </p:cNvPr>
            <p:cNvSpPr/>
            <p:nvPr/>
          </p:nvSpPr>
          <p:spPr>
            <a:xfrm>
              <a:off x="814898" y="1454948"/>
              <a:ext cx="201560" cy="191722"/>
            </a:xfrm>
            <a:custGeom>
              <a:avLst/>
              <a:gdLst/>
              <a:ahLst/>
              <a:cxnLst/>
              <a:rect l="l" t="t" r="r" b="b"/>
              <a:pathLst>
                <a:path w="5716" h="5437" extrusionOk="0">
                  <a:moveTo>
                    <a:pt x="4716" y="1"/>
                  </a:moveTo>
                  <a:lnTo>
                    <a:pt x="0" y="4692"/>
                  </a:lnTo>
                  <a:lnTo>
                    <a:pt x="548" y="5240"/>
                  </a:lnTo>
                  <a:cubicBezTo>
                    <a:pt x="679" y="5371"/>
                    <a:pt x="852" y="5436"/>
                    <a:pt x="1024" y="5436"/>
                  </a:cubicBezTo>
                  <a:cubicBezTo>
                    <a:pt x="1197" y="5436"/>
                    <a:pt x="1370" y="5371"/>
                    <a:pt x="1501" y="5240"/>
                  </a:cubicBezTo>
                  <a:lnTo>
                    <a:pt x="5716" y="1001"/>
                  </a:lnTo>
                  <a:lnTo>
                    <a:pt x="47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705;p119">
              <a:extLst>
                <a:ext uri="{FF2B5EF4-FFF2-40B4-BE49-F238E27FC236}">
                  <a16:creationId xmlns:a16="http://schemas.microsoft.com/office/drawing/2014/main" id="{F94CA153-FBF2-CF1E-31A0-459D96BEF9D6}"/>
                </a:ext>
              </a:extLst>
            </p:cNvPr>
            <p:cNvSpPr/>
            <p:nvPr/>
          </p:nvSpPr>
          <p:spPr>
            <a:xfrm>
              <a:off x="772900" y="1389677"/>
              <a:ext cx="274660" cy="267678"/>
            </a:xfrm>
            <a:custGeom>
              <a:avLst/>
              <a:gdLst/>
              <a:ahLst/>
              <a:cxnLst/>
              <a:rect l="l" t="t" r="r" b="b"/>
              <a:pathLst>
                <a:path w="7789" h="7591" extrusionOk="0">
                  <a:moveTo>
                    <a:pt x="4954" y="1256"/>
                  </a:moveTo>
                  <a:lnTo>
                    <a:pt x="6526" y="2828"/>
                  </a:lnTo>
                  <a:lnTo>
                    <a:pt x="6002" y="3328"/>
                  </a:lnTo>
                  <a:lnTo>
                    <a:pt x="5716" y="3066"/>
                  </a:lnTo>
                  <a:cubicBezTo>
                    <a:pt x="5657" y="3007"/>
                    <a:pt x="5579" y="2977"/>
                    <a:pt x="5502" y="2977"/>
                  </a:cubicBezTo>
                  <a:cubicBezTo>
                    <a:pt x="5424" y="2977"/>
                    <a:pt x="5347" y="3007"/>
                    <a:pt x="5288" y="3066"/>
                  </a:cubicBezTo>
                  <a:cubicBezTo>
                    <a:pt x="5168" y="3185"/>
                    <a:pt x="5168" y="3400"/>
                    <a:pt x="5288" y="3519"/>
                  </a:cubicBezTo>
                  <a:lnTo>
                    <a:pt x="5550" y="3781"/>
                  </a:lnTo>
                  <a:lnTo>
                    <a:pt x="5073" y="4257"/>
                  </a:lnTo>
                  <a:lnTo>
                    <a:pt x="4811" y="3995"/>
                  </a:lnTo>
                  <a:cubicBezTo>
                    <a:pt x="4752" y="3936"/>
                    <a:pt x="4668" y="3906"/>
                    <a:pt x="4585" y="3906"/>
                  </a:cubicBezTo>
                  <a:cubicBezTo>
                    <a:pt x="4502" y="3906"/>
                    <a:pt x="4418" y="3936"/>
                    <a:pt x="4359" y="3995"/>
                  </a:cubicBezTo>
                  <a:cubicBezTo>
                    <a:pt x="4240" y="4114"/>
                    <a:pt x="4240" y="4305"/>
                    <a:pt x="4359" y="4424"/>
                  </a:cubicBezTo>
                  <a:lnTo>
                    <a:pt x="4621" y="4709"/>
                  </a:lnTo>
                  <a:lnTo>
                    <a:pt x="4144" y="5186"/>
                  </a:lnTo>
                  <a:lnTo>
                    <a:pt x="3883" y="4900"/>
                  </a:lnTo>
                  <a:cubicBezTo>
                    <a:pt x="3823" y="4840"/>
                    <a:pt x="3740" y="4811"/>
                    <a:pt x="3656" y="4811"/>
                  </a:cubicBezTo>
                  <a:cubicBezTo>
                    <a:pt x="3573" y="4811"/>
                    <a:pt x="3490" y="4840"/>
                    <a:pt x="3430" y="4900"/>
                  </a:cubicBezTo>
                  <a:cubicBezTo>
                    <a:pt x="3311" y="5019"/>
                    <a:pt x="3311" y="5233"/>
                    <a:pt x="3430" y="5352"/>
                  </a:cubicBezTo>
                  <a:lnTo>
                    <a:pt x="3692" y="5614"/>
                  </a:lnTo>
                  <a:lnTo>
                    <a:pt x="3216" y="6091"/>
                  </a:lnTo>
                  <a:lnTo>
                    <a:pt x="2954" y="5829"/>
                  </a:lnTo>
                  <a:cubicBezTo>
                    <a:pt x="2894" y="5769"/>
                    <a:pt x="2811" y="5739"/>
                    <a:pt x="2728" y="5739"/>
                  </a:cubicBezTo>
                  <a:cubicBezTo>
                    <a:pt x="2644" y="5739"/>
                    <a:pt x="2561" y="5769"/>
                    <a:pt x="2501" y="5829"/>
                  </a:cubicBezTo>
                  <a:cubicBezTo>
                    <a:pt x="2382" y="5948"/>
                    <a:pt x="2382" y="6162"/>
                    <a:pt x="2501" y="6281"/>
                  </a:cubicBezTo>
                  <a:lnTo>
                    <a:pt x="2787" y="6543"/>
                  </a:lnTo>
                  <a:lnTo>
                    <a:pt x="2477" y="6853"/>
                  </a:lnTo>
                  <a:cubicBezTo>
                    <a:pt x="2430" y="6900"/>
                    <a:pt x="2335" y="6972"/>
                    <a:pt x="2239" y="6972"/>
                  </a:cubicBezTo>
                  <a:cubicBezTo>
                    <a:pt x="2144" y="6972"/>
                    <a:pt x="2073" y="6948"/>
                    <a:pt x="2001" y="6853"/>
                  </a:cubicBezTo>
                  <a:lnTo>
                    <a:pt x="930" y="5781"/>
                  </a:lnTo>
                  <a:cubicBezTo>
                    <a:pt x="787" y="5614"/>
                    <a:pt x="787" y="5424"/>
                    <a:pt x="930" y="5281"/>
                  </a:cubicBezTo>
                  <a:lnTo>
                    <a:pt x="4954" y="1256"/>
                  </a:lnTo>
                  <a:close/>
                  <a:moveTo>
                    <a:pt x="4371" y="0"/>
                  </a:moveTo>
                  <a:cubicBezTo>
                    <a:pt x="4287" y="0"/>
                    <a:pt x="4204" y="30"/>
                    <a:pt x="4144" y="89"/>
                  </a:cubicBezTo>
                  <a:cubicBezTo>
                    <a:pt x="4025" y="209"/>
                    <a:pt x="4025" y="423"/>
                    <a:pt x="4144" y="542"/>
                  </a:cubicBezTo>
                  <a:lnTo>
                    <a:pt x="4406" y="804"/>
                  </a:lnTo>
                  <a:lnTo>
                    <a:pt x="406" y="4829"/>
                  </a:lnTo>
                  <a:cubicBezTo>
                    <a:pt x="1" y="5210"/>
                    <a:pt x="1" y="5829"/>
                    <a:pt x="406" y="6234"/>
                  </a:cubicBezTo>
                  <a:lnTo>
                    <a:pt x="1477" y="7305"/>
                  </a:lnTo>
                  <a:cubicBezTo>
                    <a:pt x="1644" y="7472"/>
                    <a:pt x="1906" y="7591"/>
                    <a:pt x="2144" y="7591"/>
                  </a:cubicBezTo>
                  <a:cubicBezTo>
                    <a:pt x="2382" y="7591"/>
                    <a:pt x="2668" y="7496"/>
                    <a:pt x="2835" y="7305"/>
                  </a:cubicBezTo>
                  <a:lnTo>
                    <a:pt x="6859" y="3281"/>
                  </a:lnTo>
                  <a:lnTo>
                    <a:pt x="7121" y="3543"/>
                  </a:lnTo>
                  <a:cubicBezTo>
                    <a:pt x="7193" y="3614"/>
                    <a:pt x="7264" y="3638"/>
                    <a:pt x="7336" y="3638"/>
                  </a:cubicBezTo>
                  <a:cubicBezTo>
                    <a:pt x="7383" y="3638"/>
                    <a:pt x="7478" y="3614"/>
                    <a:pt x="7550" y="3543"/>
                  </a:cubicBezTo>
                  <a:cubicBezTo>
                    <a:pt x="7788" y="3447"/>
                    <a:pt x="7788" y="3257"/>
                    <a:pt x="7621" y="3138"/>
                  </a:cubicBezTo>
                  <a:lnTo>
                    <a:pt x="4597" y="89"/>
                  </a:lnTo>
                  <a:cubicBezTo>
                    <a:pt x="4537" y="30"/>
                    <a:pt x="4454" y="0"/>
                    <a:pt x="43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706;p119">
              <a:extLst>
                <a:ext uri="{FF2B5EF4-FFF2-40B4-BE49-F238E27FC236}">
                  <a16:creationId xmlns:a16="http://schemas.microsoft.com/office/drawing/2014/main" id="{AD9AE064-629E-F0C8-5A94-34277754D998}"/>
                </a:ext>
              </a:extLst>
            </p:cNvPr>
            <p:cNvSpPr/>
            <p:nvPr/>
          </p:nvSpPr>
          <p:spPr>
            <a:xfrm>
              <a:off x="809009" y="1446556"/>
              <a:ext cx="236858" cy="209988"/>
            </a:xfrm>
            <a:custGeom>
              <a:avLst/>
              <a:gdLst/>
              <a:ahLst/>
              <a:cxnLst/>
              <a:rect l="l" t="t" r="r" b="b"/>
              <a:pathLst>
                <a:path w="6717" h="5955" extrusionOk="0">
                  <a:moveTo>
                    <a:pt x="5121" y="1"/>
                  </a:moveTo>
                  <a:lnTo>
                    <a:pt x="4668" y="453"/>
                  </a:lnTo>
                  <a:lnTo>
                    <a:pt x="5454" y="1215"/>
                  </a:lnTo>
                  <a:lnTo>
                    <a:pt x="4978" y="1691"/>
                  </a:lnTo>
                  <a:lnTo>
                    <a:pt x="4692" y="1429"/>
                  </a:lnTo>
                  <a:cubicBezTo>
                    <a:pt x="4633" y="1370"/>
                    <a:pt x="4555" y="1340"/>
                    <a:pt x="4478" y="1340"/>
                  </a:cubicBezTo>
                  <a:cubicBezTo>
                    <a:pt x="4400" y="1340"/>
                    <a:pt x="4323" y="1370"/>
                    <a:pt x="4264" y="1429"/>
                  </a:cubicBezTo>
                  <a:cubicBezTo>
                    <a:pt x="4144" y="1549"/>
                    <a:pt x="4144" y="1763"/>
                    <a:pt x="4264" y="1882"/>
                  </a:cubicBezTo>
                  <a:lnTo>
                    <a:pt x="4526" y="2144"/>
                  </a:lnTo>
                  <a:lnTo>
                    <a:pt x="4049" y="2620"/>
                  </a:lnTo>
                  <a:lnTo>
                    <a:pt x="3787" y="2358"/>
                  </a:lnTo>
                  <a:cubicBezTo>
                    <a:pt x="3728" y="2287"/>
                    <a:pt x="3644" y="2251"/>
                    <a:pt x="3561" y="2251"/>
                  </a:cubicBezTo>
                  <a:cubicBezTo>
                    <a:pt x="3478" y="2251"/>
                    <a:pt x="3394" y="2287"/>
                    <a:pt x="3335" y="2358"/>
                  </a:cubicBezTo>
                  <a:cubicBezTo>
                    <a:pt x="3216" y="2477"/>
                    <a:pt x="3216" y="2668"/>
                    <a:pt x="3335" y="2787"/>
                  </a:cubicBezTo>
                  <a:lnTo>
                    <a:pt x="3597" y="3073"/>
                  </a:lnTo>
                  <a:lnTo>
                    <a:pt x="3120" y="3549"/>
                  </a:lnTo>
                  <a:lnTo>
                    <a:pt x="2859" y="3263"/>
                  </a:lnTo>
                  <a:cubicBezTo>
                    <a:pt x="2799" y="3204"/>
                    <a:pt x="2716" y="3174"/>
                    <a:pt x="2632" y="3174"/>
                  </a:cubicBezTo>
                  <a:cubicBezTo>
                    <a:pt x="2549" y="3174"/>
                    <a:pt x="2466" y="3204"/>
                    <a:pt x="2406" y="3263"/>
                  </a:cubicBezTo>
                  <a:cubicBezTo>
                    <a:pt x="2287" y="3382"/>
                    <a:pt x="2287" y="3597"/>
                    <a:pt x="2406" y="3716"/>
                  </a:cubicBezTo>
                  <a:lnTo>
                    <a:pt x="2668" y="3978"/>
                  </a:lnTo>
                  <a:lnTo>
                    <a:pt x="2192" y="4454"/>
                  </a:lnTo>
                  <a:lnTo>
                    <a:pt x="1930" y="4192"/>
                  </a:lnTo>
                  <a:cubicBezTo>
                    <a:pt x="1870" y="4132"/>
                    <a:pt x="1787" y="4103"/>
                    <a:pt x="1704" y="4103"/>
                  </a:cubicBezTo>
                  <a:cubicBezTo>
                    <a:pt x="1620" y="4103"/>
                    <a:pt x="1537" y="4132"/>
                    <a:pt x="1477" y="4192"/>
                  </a:cubicBezTo>
                  <a:cubicBezTo>
                    <a:pt x="1358" y="4311"/>
                    <a:pt x="1358" y="4525"/>
                    <a:pt x="1477" y="4644"/>
                  </a:cubicBezTo>
                  <a:lnTo>
                    <a:pt x="1763" y="4906"/>
                  </a:lnTo>
                  <a:lnTo>
                    <a:pt x="1453" y="5192"/>
                  </a:lnTo>
                  <a:cubicBezTo>
                    <a:pt x="1406" y="5264"/>
                    <a:pt x="1311" y="5335"/>
                    <a:pt x="1215" y="5335"/>
                  </a:cubicBezTo>
                  <a:cubicBezTo>
                    <a:pt x="1120" y="5335"/>
                    <a:pt x="1049" y="5287"/>
                    <a:pt x="977" y="5192"/>
                  </a:cubicBezTo>
                  <a:lnTo>
                    <a:pt x="453" y="4668"/>
                  </a:lnTo>
                  <a:lnTo>
                    <a:pt x="1" y="5121"/>
                  </a:lnTo>
                  <a:lnTo>
                    <a:pt x="525" y="5645"/>
                  </a:lnTo>
                  <a:cubicBezTo>
                    <a:pt x="715" y="5835"/>
                    <a:pt x="977" y="5954"/>
                    <a:pt x="1215" y="5954"/>
                  </a:cubicBezTo>
                  <a:cubicBezTo>
                    <a:pt x="1477" y="5954"/>
                    <a:pt x="1715" y="5859"/>
                    <a:pt x="1906" y="5645"/>
                  </a:cubicBezTo>
                  <a:lnTo>
                    <a:pt x="5931" y="1620"/>
                  </a:lnTo>
                  <a:lnTo>
                    <a:pt x="6193" y="1906"/>
                  </a:lnTo>
                  <a:cubicBezTo>
                    <a:pt x="6240" y="1953"/>
                    <a:pt x="6335" y="2001"/>
                    <a:pt x="6407" y="2001"/>
                  </a:cubicBezTo>
                  <a:cubicBezTo>
                    <a:pt x="6454" y="2001"/>
                    <a:pt x="6550" y="1953"/>
                    <a:pt x="6597" y="1906"/>
                  </a:cubicBezTo>
                  <a:cubicBezTo>
                    <a:pt x="6716" y="1787"/>
                    <a:pt x="6716" y="1572"/>
                    <a:pt x="6597" y="1453"/>
                  </a:cubicBezTo>
                  <a:lnTo>
                    <a:pt x="51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TextBox 27">
            <a:extLst>
              <a:ext uri="{FF2B5EF4-FFF2-40B4-BE49-F238E27FC236}">
                <a16:creationId xmlns:a16="http://schemas.microsoft.com/office/drawing/2014/main" id="{A8A30511-83E1-98EA-8A72-78E579E0B46F}"/>
              </a:ext>
            </a:extLst>
          </p:cNvPr>
          <p:cNvSpPr txBox="1"/>
          <p:nvPr/>
        </p:nvSpPr>
        <p:spPr>
          <a:xfrm>
            <a:off x="1115212" y="4395719"/>
            <a:ext cx="7567367" cy="415498"/>
          </a:xfrm>
          <a:prstGeom prst="rect">
            <a:avLst/>
          </a:prstGeom>
          <a:noFill/>
        </p:spPr>
        <p:txBody>
          <a:bodyPr wrap="square" rtlCol="0">
            <a:spAutoFit/>
          </a:bodyPr>
          <a:lstStyle/>
          <a:p>
            <a:pPr algn="just"/>
            <a:r>
              <a:rPr lang="es-PR" sz="1050" dirty="0">
                <a:solidFill>
                  <a:schemeClr val="tx1"/>
                </a:solidFill>
                <a:latin typeface="Cairo" panose="020B0604020202020204" charset="-78"/>
                <a:ea typeface="Roboto"/>
                <a:cs typeface="Cairo" panose="020B0604020202020204" charset="-78"/>
                <a:sym typeface="Roboto"/>
              </a:rPr>
              <a:t>Papiro de </a:t>
            </a:r>
            <a:r>
              <a:rPr lang="es-PR" sz="1050" dirty="0" err="1">
                <a:solidFill>
                  <a:schemeClr val="tx1"/>
                </a:solidFill>
                <a:latin typeface="Cairo" panose="020B0604020202020204" charset="-78"/>
                <a:ea typeface="Roboto"/>
                <a:cs typeface="Cairo" panose="020B0604020202020204" charset="-78"/>
                <a:sym typeface="Roboto"/>
              </a:rPr>
              <a:t>Erbers</a:t>
            </a:r>
            <a:r>
              <a:rPr lang="es-PR" sz="1050" dirty="0">
                <a:solidFill>
                  <a:schemeClr val="tx1"/>
                </a:solidFill>
                <a:latin typeface="Cairo" panose="020B0604020202020204" charset="-78"/>
                <a:ea typeface="Roboto"/>
                <a:cs typeface="Cairo" panose="020B0604020202020204" charset="-78"/>
                <a:sym typeface="Roboto"/>
              </a:rPr>
              <a:t>: Documentos médicos egipcios del 1500 </a:t>
            </a:r>
            <a:r>
              <a:rPr lang="es-PR" sz="1050" dirty="0" err="1">
                <a:solidFill>
                  <a:schemeClr val="tx1"/>
                </a:solidFill>
                <a:latin typeface="Cairo" panose="020B0604020202020204" charset="-78"/>
                <a:ea typeface="Roboto"/>
                <a:cs typeface="Cairo" panose="020B0604020202020204" charset="-78"/>
                <a:sym typeface="Roboto"/>
              </a:rPr>
              <a:t>a.c.</a:t>
            </a:r>
            <a:r>
              <a:rPr lang="es-PR" sz="1050" dirty="0">
                <a:solidFill>
                  <a:schemeClr val="tx1"/>
                </a:solidFill>
                <a:latin typeface="Cairo" panose="020B0604020202020204" charset="-78"/>
                <a:ea typeface="Roboto"/>
                <a:cs typeface="Cairo" panose="020B0604020202020204" charset="-78"/>
                <a:sym typeface="Roboto"/>
              </a:rPr>
              <a:t> que contienen mas de 700 formulas y remedios para curar enfermedades, entre estas, la diabetes.</a:t>
            </a:r>
            <a:endParaRPr lang="en-US" sz="1050" dirty="0">
              <a:solidFill>
                <a:schemeClr val="tx1"/>
              </a:solidFill>
              <a:latin typeface="Cairo" panose="020B0604020202020204" charset="-78"/>
              <a:cs typeface="Cairo" panose="020B0604020202020204" charset="-7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60"/>
        <p:cNvGrpSpPr/>
        <p:nvPr/>
      </p:nvGrpSpPr>
      <p:grpSpPr>
        <a:xfrm>
          <a:off x="0" y="0"/>
          <a:ext cx="0" cy="0"/>
          <a:chOff x="0" y="0"/>
          <a:chExt cx="0" cy="0"/>
        </a:xfrm>
      </p:grpSpPr>
      <p:sp>
        <p:nvSpPr>
          <p:cNvPr id="2561" name="Google Shape;2561;p85"/>
          <p:cNvSpPr/>
          <p:nvPr/>
        </p:nvSpPr>
        <p:spPr>
          <a:xfrm>
            <a:off x="6159100" y="4229100"/>
            <a:ext cx="1870475" cy="1028700"/>
          </a:xfrm>
          <a:custGeom>
            <a:avLst/>
            <a:gdLst/>
            <a:ahLst/>
            <a:cxnLst/>
            <a:rect l="l" t="t" r="r" b="b"/>
            <a:pathLst>
              <a:path w="74819" h="41148" extrusionOk="0">
                <a:moveTo>
                  <a:pt x="0" y="238"/>
                </a:moveTo>
                <a:lnTo>
                  <a:pt x="70628" y="0"/>
                </a:lnTo>
                <a:lnTo>
                  <a:pt x="74057" y="20574"/>
                </a:lnTo>
                <a:lnTo>
                  <a:pt x="74819" y="41148"/>
                </a:lnTo>
                <a:lnTo>
                  <a:pt x="1667" y="41148"/>
                </a:lnTo>
                <a:lnTo>
                  <a:pt x="429" y="19002"/>
                </a:lnTo>
                <a:close/>
              </a:path>
            </a:pathLst>
          </a:custGeom>
          <a:solidFill>
            <a:schemeClr val="accent2"/>
          </a:solidFill>
          <a:ln>
            <a:noFill/>
          </a:ln>
        </p:spPr>
      </p:sp>
      <p:sp>
        <p:nvSpPr>
          <p:cNvPr id="2562" name="Google Shape;2562;p85"/>
          <p:cNvSpPr/>
          <p:nvPr/>
        </p:nvSpPr>
        <p:spPr>
          <a:xfrm>
            <a:off x="5272263" y="81075"/>
            <a:ext cx="3443100" cy="3443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85"/>
          <p:cNvSpPr txBox="1">
            <a:spLocks noGrp="1"/>
          </p:cNvSpPr>
          <p:nvPr>
            <p:ph type="subTitle" idx="1"/>
          </p:nvPr>
        </p:nvSpPr>
        <p:spPr>
          <a:xfrm>
            <a:off x="634513" y="1601082"/>
            <a:ext cx="4241100" cy="2541900"/>
          </a:xfrm>
          <a:prstGeom prst="rect">
            <a:avLst/>
          </a:prstGeom>
        </p:spPr>
        <p:txBody>
          <a:bodyPr spcFirstLastPara="1" wrap="square" lIns="91425" tIns="91425" rIns="91425" bIns="91425" anchor="ctr" anchorCtr="0">
            <a:noAutofit/>
          </a:bodyPr>
          <a:lstStyle/>
          <a:p>
            <a:pPr lvl="0" indent="-457200" algn="l" rtl="0">
              <a:spcBef>
                <a:spcPts val="0"/>
              </a:spcBef>
              <a:spcAft>
                <a:spcPts val="0"/>
              </a:spcAft>
              <a:buFont typeface="Arial" panose="020B0604020202020204" pitchFamily="34" charset="0"/>
              <a:buChar char="•"/>
            </a:pPr>
            <a:r>
              <a:rPr lang="en" sz="2000"/>
              <a:t>Diabetes tipo 1</a:t>
            </a:r>
          </a:p>
          <a:p>
            <a:pPr lvl="0" indent="-457200" algn="l" rtl="0">
              <a:spcBef>
                <a:spcPts val="0"/>
              </a:spcBef>
              <a:spcAft>
                <a:spcPts val="0"/>
              </a:spcAft>
              <a:buFont typeface="Arial" panose="020B0604020202020204" pitchFamily="34" charset="0"/>
              <a:buChar char="•"/>
            </a:pPr>
            <a:r>
              <a:rPr lang="en" sz="2000"/>
              <a:t>Diabetes tipo 2</a:t>
            </a:r>
          </a:p>
          <a:p>
            <a:pPr lvl="0" indent="-457200" algn="l" rtl="0">
              <a:spcBef>
                <a:spcPts val="0"/>
              </a:spcBef>
              <a:spcAft>
                <a:spcPts val="0"/>
              </a:spcAft>
              <a:buFont typeface="Arial" panose="020B0604020202020204" pitchFamily="34" charset="0"/>
              <a:buChar char="•"/>
            </a:pPr>
            <a:r>
              <a:rPr lang="en" sz="2000"/>
              <a:t>Diabetes gestacional</a:t>
            </a:r>
            <a:endParaRPr sz="2000"/>
          </a:p>
        </p:txBody>
      </p:sp>
      <p:grpSp>
        <p:nvGrpSpPr>
          <p:cNvPr id="2565" name="Google Shape;2565;p85"/>
          <p:cNvGrpSpPr/>
          <p:nvPr/>
        </p:nvGrpSpPr>
        <p:grpSpPr>
          <a:xfrm flipH="1">
            <a:off x="5552974" y="-140977"/>
            <a:ext cx="2881672" cy="5284465"/>
            <a:chOff x="4396225" y="489950"/>
            <a:chExt cx="1215075" cy="2105700"/>
          </a:xfrm>
        </p:grpSpPr>
        <p:sp>
          <p:nvSpPr>
            <p:cNvPr id="2566" name="Google Shape;2566;p85"/>
            <p:cNvSpPr/>
            <p:nvPr/>
          </p:nvSpPr>
          <p:spPr>
            <a:xfrm>
              <a:off x="4553850" y="489950"/>
              <a:ext cx="1057450" cy="1745450"/>
            </a:xfrm>
            <a:custGeom>
              <a:avLst/>
              <a:gdLst/>
              <a:ahLst/>
              <a:cxnLst/>
              <a:rect l="l" t="t" r="r" b="b"/>
              <a:pathLst>
                <a:path w="42298" h="69818" extrusionOk="0">
                  <a:moveTo>
                    <a:pt x="38528" y="1"/>
                  </a:moveTo>
                  <a:lnTo>
                    <a:pt x="9373" y="1702"/>
                  </a:lnTo>
                  <a:cubicBezTo>
                    <a:pt x="9373" y="1702"/>
                    <a:pt x="334" y="35526"/>
                    <a:pt x="0" y="48969"/>
                  </a:cubicBezTo>
                  <a:cubicBezTo>
                    <a:pt x="6738" y="65214"/>
                    <a:pt x="9373" y="69818"/>
                    <a:pt x="9373" y="69818"/>
                  </a:cubicBezTo>
                  <a:lnTo>
                    <a:pt x="32056" y="69818"/>
                  </a:lnTo>
                  <a:cubicBezTo>
                    <a:pt x="32056" y="69818"/>
                    <a:pt x="34758" y="58476"/>
                    <a:pt x="38528" y="34792"/>
                  </a:cubicBezTo>
                  <a:cubicBezTo>
                    <a:pt x="42297" y="11075"/>
                    <a:pt x="38528" y="1"/>
                    <a:pt x="385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85"/>
            <p:cNvSpPr/>
            <p:nvPr/>
          </p:nvSpPr>
          <p:spPr>
            <a:xfrm>
              <a:off x="4663925" y="827700"/>
              <a:ext cx="695525" cy="1407700"/>
            </a:xfrm>
            <a:custGeom>
              <a:avLst/>
              <a:gdLst/>
              <a:ahLst/>
              <a:cxnLst/>
              <a:rect l="l" t="t" r="r" b="b"/>
              <a:pathLst>
                <a:path w="27821" h="56308" extrusionOk="0">
                  <a:moveTo>
                    <a:pt x="27820" y="1"/>
                  </a:moveTo>
                  <a:lnTo>
                    <a:pt x="4970" y="24985"/>
                  </a:lnTo>
                  <a:lnTo>
                    <a:pt x="0" y="45767"/>
                  </a:lnTo>
                  <a:cubicBezTo>
                    <a:pt x="3503" y="53739"/>
                    <a:pt x="4970" y="56308"/>
                    <a:pt x="4970" y="56308"/>
                  </a:cubicBezTo>
                  <a:lnTo>
                    <a:pt x="21282" y="56308"/>
                  </a:lnTo>
                  <a:cubicBezTo>
                    <a:pt x="19681" y="49369"/>
                    <a:pt x="16912" y="37060"/>
                    <a:pt x="16912" y="34559"/>
                  </a:cubicBezTo>
                  <a:cubicBezTo>
                    <a:pt x="16946" y="31023"/>
                    <a:pt x="27820" y="2"/>
                    <a:pt x="278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85"/>
            <p:cNvSpPr/>
            <p:nvPr/>
          </p:nvSpPr>
          <p:spPr>
            <a:xfrm>
              <a:off x="4574700" y="512475"/>
              <a:ext cx="561250" cy="995750"/>
            </a:xfrm>
            <a:custGeom>
              <a:avLst/>
              <a:gdLst/>
              <a:ahLst/>
              <a:cxnLst/>
              <a:rect l="l" t="t" r="r" b="b"/>
              <a:pathLst>
                <a:path w="22450" h="39830" extrusionOk="0">
                  <a:moveTo>
                    <a:pt x="22449" y="1"/>
                  </a:moveTo>
                  <a:lnTo>
                    <a:pt x="8539" y="801"/>
                  </a:lnTo>
                  <a:cubicBezTo>
                    <a:pt x="8539" y="801"/>
                    <a:pt x="2268" y="24218"/>
                    <a:pt x="0" y="39829"/>
                  </a:cubicBezTo>
                  <a:lnTo>
                    <a:pt x="100" y="39796"/>
                  </a:lnTo>
                  <a:cubicBezTo>
                    <a:pt x="4503" y="38128"/>
                    <a:pt x="18814" y="7839"/>
                    <a:pt x="224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85"/>
            <p:cNvSpPr/>
            <p:nvPr/>
          </p:nvSpPr>
          <p:spPr>
            <a:xfrm>
              <a:off x="4426250" y="532425"/>
              <a:ext cx="959875" cy="2063225"/>
            </a:xfrm>
            <a:custGeom>
              <a:avLst/>
              <a:gdLst/>
              <a:ahLst/>
              <a:cxnLst/>
              <a:rect l="l" t="t" r="r" b="b"/>
              <a:pathLst>
                <a:path w="38395" h="82529" extrusionOk="0">
                  <a:moveTo>
                    <a:pt x="27762" y="1"/>
                  </a:moveTo>
                  <a:cubicBezTo>
                    <a:pt x="26810" y="1"/>
                    <a:pt x="25776" y="106"/>
                    <a:pt x="24651" y="337"/>
                  </a:cubicBezTo>
                  <a:cubicBezTo>
                    <a:pt x="24651" y="337"/>
                    <a:pt x="24648" y="337"/>
                    <a:pt x="24640" y="337"/>
                  </a:cubicBezTo>
                  <a:cubicBezTo>
                    <a:pt x="24435" y="337"/>
                    <a:pt x="21423" y="461"/>
                    <a:pt x="17913" y="7609"/>
                  </a:cubicBezTo>
                  <a:cubicBezTo>
                    <a:pt x="14277" y="15014"/>
                    <a:pt x="1868" y="43701"/>
                    <a:pt x="934" y="46670"/>
                  </a:cubicBezTo>
                  <a:cubicBezTo>
                    <a:pt x="0" y="49639"/>
                    <a:pt x="12776" y="82529"/>
                    <a:pt x="12776" y="82529"/>
                  </a:cubicBezTo>
                  <a:lnTo>
                    <a:pt x="31123" y="82529"/>
                  </a:lnTo>
                  <a:lnTo>
                    <a:pt x="19948" y="49939"/>
                  </a:lnTo>
                  <a:lnTo>
                    <a:pt x="38395" y="9510"/>
                  </a:lnTo>
                  <a:cubicBezTo>
                    <a:pt x="38395" y="9510"/>
                    <a:pt x="36837" y="1"/>
                    <a:pt x="277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85"/>
            <p:cNvSpPr/>
            <p:nvPr/>
          </p:nvSpPr>
          <p:spPr>
            <a:xfrm>
              <a:off x="4720625" y="1060375"/>
              <a:ext cx="298575" cy="298575"/>
            </a:xfrm>
            <a:custGeom>
              <a:avLst/>
              <a:gdLst/>
              <a:ahLst/>
              <a:cxnLst/>
              <a:rect l="l" t="t" r="r" b="b"/>
              <a:pathLst>
                <a:path w="11943" h="11943" extrusionOk="0">
                  <a:moveTo>
                    <a:pt x="5971" y="0"/>
                  </a:moveTo>
                  <a:cubicBezTo>
                    <a:pt x="2669" y="0"/>
                    <a:pt x="1" y="2702"/>
                    <a:pt x="1" y="5971"/>
                  </a:cubicBezTo>
                  <a:cubicBezTo>
                    <a:pt x="1" y="9274"/>
                    <a:pt x="2669" y="11942"/>
                    <a:pt x="5971" y="11942"/>
                  </a:cubicBezTo>
                  <a:cubicBezTo>
                    <a:pt x="9274" y="11942"/>
                    <a:pt x="11942" y="9274"/>
                    <a:pt x="11942" y="5971"/>
                  </a:cubicBezTo>
                  <a:cubicBezTo>
                    <a:pt x="11942" y="2702"/>
                    <a:pt x="9274" y="0"/>
                    <a:pt x="59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85"/>
            <p:cNvSpPr/>
            <p:nvPr/>
          </p:nvSpPr>
          <p:spPr>
            <a:xfrm>
              <a:off x="4728975" y="1142925"/>
              <a:ext cx="313050" cy="217650"/>
            </a:xfrm>
            <a:custGeom>
              <a:avLst/>
              <a:gdLst/>
              <a:ahLst/>
              <a:cxnLst/>
              <a:rect l="l" t="t" r="r" b="b"/>
              <a:pathLst>
                <a:path w="12522" h="8706" extrusionOk="0">
                  <a:moveTo>
                    <a:pt x="10975" y="1"/>
                  </a:moveTo>
                  <a:lnTo>
                    <a:pt x="10975" y="34"/>
                  </a:lnTo>
                  <a:cubicBezTo>
                    <a:pt x="10986" y="57"/>
                    <a:pt x="10998" y="80"/>
                    <a:pt x="11009" y="103"/>
                  </a:cubicBezTo>
                  <a:lnTo>
                    <a:pt x="11009" y="103"/>
                  </a:lnTo>
                  <a:cubicBezTo>
                    <a:pt x="10998" y="69"/>
                    <a:pt x="10986" y="35"/>
                    <a:pt x="10975" y="1"/>
                  </a:cubicBezTo>
                  <a:close/>
                  <a:moveTo>
                    <a:pt x="11009" y="103"/>
                  </a:moveTo>
                  <a:lnTo>
                    <a:pt x="11009" y="103"/>
                  </a:lnTo>
                  <a:cubicBezTo>
                    <a:pt x="11976" y="3045"/>
                    <a:pt x="10541" y="6286"/>
                    <a:pt x="7672" y="7506"/>
                  </a:cubicBezTo>
                  <a:cubicBezTo>
                    <a:pt x="6922" y="7816"/>
                    <a:pt x="6141" y="7964"/>
                    <a:pt x="5370" y="7964"/>
                  </a:cubicBezTo>
                  <a:cubicBezTo>
                    <a:pt x="3160" y="7964"/>
                    <a:pt x="1039" y="6748"/>
                    <a:pt x="0" y="4671"/>
                  </a:cubicBezTo>
                  <a:lnTo>
                    <a:pt x="0" y="4671"/>
                  </a:lnTo>
                  <a:cubicBezTo>
                    <a:pt x="865" y="7164"/>
                    <a:pt x="3185" y="8706"/>
                    <a:pt x="5658" y="8706"/>
                  </a:cubicBezTo>
                  <a:cubicBezTo>
                    <a:pt x="6428" y="8706"/>
                    <a:pt x="7212" y="8557"/>
                    <a:pt x="7972" y="8240"/>
                  </a:cubicBezTo>
                  <a:cubicBezTo>
                    <a:pt x="11118" y="6882"/>
                    <a:pt x="12521" y="3159"/>
                    <a:pt x="11009" y="10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85"/>
            <p:cNvSpPr/>
            <p:nvPr/>
          </p:nvSpPr>
          <p:spPr>
            <a:xfrm>
              <a:off x="4788175" y="532425"/>
              <a:ext cx="597950" cy="590500"/>
            </a:xfrm>
            <a:custGeom>
              <a:avLst/>
              <a:gdLst/>
              <a:ahLst/>
              <a:cxnLst/>
              <a:rect l="l" t="t" r="r" b="b"/>
              <a:pathLst>
                <a:path w="23918" h="23620" extrusionOk="0">
                  <a:moveTo>
                    <a:pt x="13285" y="1"/>
                  </a:moveTo>
                  <a:cubicBezTo>
                    <a:pt x="12333" y="1"/>
                    <a:pt x="11299" y="106"/>
                    <a:pt x="10174" y="337"/>
                  </a:cubicBezTo>
                  <a:cubicBezTo>
                    <a:pt x="10174" y="337"/>
                    <a:pt x="10171" y="337"/>
                    <a:pt x="10163" y="337"/>
                  </a:cubicBezTo>
                  <a:cubicBezTo>
                    <a:pt x="9958" y="337"/>
                    <a:pt x="6946" y="461"/>
                    <a:pt x="3436" y="7609"/>
                  </a:cubicBezTo>
                  <a:cubicBezTo>
                    <a:pt x="2636" y="9243"/>
                    <a:pt x="1435" y="11878"/>
                    <a:pt x="0" y="15047"/>
                  </a:cubicBezTo>
                  <a:cubicBezTo>
                    <a:pt x="4537" y="15081"/>
                    <a:pt x="13610" y="16181"/>
                    <a:pt x="17446" y="23620"/>
                  </a:cubicBezTo>
                  <a:lnTo>
                    <a:pt x="23918" y="9510"/>
                  </a:lnTo>
                  <a:cubicBezTo>
                    <a:pt x="23918" y="9510"/>
                    <a:pt x="22360" y="1"/>
                    <a:pt x="132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85"/>
            <p:cNvSpPr/>
            <p:nvPr/>
          </p:nvSpPr>
          <p:spPr>
            <a:xfrm>
              <a:off x="4441250" y="1480675"/>
              <a:ext cx="229375" cy="509550"/>
            </a:xfrm>
            <a:custGeom>
              <a:avLst/>
              <a:gdLst/>
              <a:ahLst/>
              <a:cxnLst/>
              <a:rect l="l" t="t" r="r" b="b"/>
              <a:pathLst>
                <a:path w="9175" h="20382" extrusionOk="0">
                  <a:moveTo>
                    <a:pt x="3904" y="0"/>
                  </a:moveTo>
                  <a:lnTo>
                    <a:pt x="3904" y="0"/>
                  </a:lnTo>
                  <a:cubicBezTo>
                    <a:pt x="2002" y="4437"/>
                    <a:pt x="635" y="7839"/>
                    <a:pt x="334" y="8773"/>
                  </a:cubicBezTo>
                  <a:cubicBezTo>
                    <a:pt x="1" y="9807"/>
                    <a:pt x="1402" y="14611"/>
                    <a:pt x="3337" y="20382"/>
                  </a:cubicBezTo>
                  <a:cubicBezTo>
                    <a:pt x="9174" y="9707"/>
                    <a:pt x="5605" y="2469"/>
                    <a:pt x="39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85"/>
            <p:cNvSpPr/>
            <p:nvPr/>
          </p:nvSpPr>
          <p:spPr>
            <a:xfrm>
              <a:off x="4875725" y="1649125"/>
              <a:ext cx="49250" cy="130950"/>
            </a:xfrm>
            <a:custGeom>
              <a:avLst/>
              <a:gdLst/>
              <a:ahLst/>
              <a:cxnLst/>
              <a:rect l="l" t="t" r="r" b="b"/>
              <a:pathLst>
                <a:path w="1970" h="5238" fill="none" extrusionOk="0">
                  <a:moveTo>
                    <a:pt x="1969" y="5237"/>
                  </a:moveTo>
                  <a:lnTo>
                    <a:pt x="1" y="0"/>
                  </a:lnTo>
                </a:path>
              </a:pathLst>
            </a:custGeom>
            <a:noFill/>
            <a:ln w="28575"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85"/>
            <p:cNvSpPr/>
            <p:nvPr/>
          </p:nvSpPr>
          <p:spPr>
            <a:xfrm>
              <a:off x="4835700" y="1170450"/>
              <a:ext cx="53400" cy="54225"/>
            </a:xfrm>
            <a:custGeom>
              <a:avLst/>
              <a:gdLst/>
              <a:ahLst/>
              <a:cxnLst/>
              <a:rect l="l" t="t" r="r" b="b"/>
              <a:pathLst>
                <a:path w="2136" h="2169" extrusionOk="0">
                  <a:moveTo>
                    <a:pt x="1068" y="0"/>
                  </a:moveTo>
                  <a:cubicBezTo>
                    <a:pt x="468" y="0"/>
                    <a:pt x="1" y="501"/>
                    <a:pt x="1" y="1068"/>
                  </a:cubicBezTo>
                  <a:cubicBezTo>
                    <a:pt x="1" y="1668"/>
                    <a:pt x="468" y="2169"/>
                    <a:pt x="1068" y="2169"/>
                  </a:cubicBezTo>
                  <a:cubicBezTo>
                    <a:pt x="1669" y="2169"/>
                    <a:pt x="2136" y="1668"/>
                    <a:pt x="2136" y="1068"/>
                  </a:cubicBezTo>
                  <a:cubicBezTo>
                    <a:pt x="2136" y="501"/>
                    <a:pt x="1669" y="0"/>
                    <a:pt x="1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85"/>
            <p:cNvSpPr/>
            <p:nvPr/>
          </p:nvSpPr>
          <p:spPr>
            <a:xfrm>
              <a:off x="4808200" y="1142925"/>
              <a:ext cx="108425" cy="108450"/>
            </a:xfrm>
            <a:custGeom>
              <a:avLst/>
              <a:gdLst/>
              <a:ahLst/>
              <a:cxnLst/>
              <a:rect l="l" t="t" r="r" b="b"/>
              <a:pathLst>
                <a:path w="4337" h="4338" fill="none" extrusionOk="0">
                  <a:moveTo>
                    <a:pt x="4336" y="2169"/>
                  </a:moveTo>
                  <a:cubicBezTo>
                    <a:pt x="4336" y="3370"/>
                    <a:pt x="3369" y="4337"/>
                    <a:pt x="2168" y="4337"/>
                  </a:cubicBezTo>
                  <a:cubicBezTo>
                    <a:pt x="967" y="4337"/>
                    <a:pt x="0" y="3370"/>
                    <a:pt x="0" y="2169"/>
                  </a:cubicBezTo>
                  <a:cubicBezTo>
                    <a:pt x="0" y="968"/>
                    <a:pt x="967" y="1"/>
                    <a:pt x="2168" y="1"/>
                  </a:cubicBezTo>
                  <a:cubicBezTo>
                    <a:pt x="3369" y="1"/>
                    <a:pt x="4336" y="968"/>
                    <a:pt x="4336" y="2169"/>
                  </a:cubicBezTo>
                  <a:close/>
                </a:path>
              </a:pathLst>
            </a:custGeom>
            <a:noFill/>
            <a:ln w="2857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85"/>
            <p:cNvSpPr/>
            <p:nvPr/>
          </p:nvSpPr>
          <p:spPr>
            <a:xfrm>
              <a:off x="5092225" y="1122925"/>
              <a:ext cx="454850" cy="540700"/>
            </a:xfrm>
            <a:custGeom>
              <a:avLst/>
              <a:gdLst/>
              <a:ahLst/>
              <a:cxnLst/>
              <a:rect l="l" t="t" r="r" b="b"/>
              <a:pathLst>
                <a:path w="18194" h="21628" extrusionOk="0">
                  <a:moveTo>
                    <a:pt x="18194" y="0"/>
                  </a:moveTo>
                  <a:lnTo>
                    <a:pt x="18194" y="0"/>
                  </a:lnTo>
                  <a:cubicBezTo>
                    <a:pt x="18127" y="133"/>
                    <a:pt x="11822" y="11275"/>
                    <a:pt x="6152" y="15411"/>
                  </a:cubicBezTo>
                  <a:cubicBezTo>
                    <a:pt x="1612" y="18723"/>
                    <a:pt x="1" y="21628"/>
                    <a:pt x="1678" y="21628"/>
                  </a:cubicBezTo>
                  <a:cubicBezTo>
                    <a:pt x="2096" y="21628"/>
                    <a:pt x="2718" y="21448"/>
                    <a:pt x="3550" y="21048"/>
                  </a:cubicBezTo>
                  <a:cubicBezTo>
                    <a:pt x="6418" y="19647"/>
                    <a:pt x="13157" y="12976"/>
                    <a:pt x="17093" y="8906"/>
                  </a:cubicBezTo>
                  <a:cubicBezTo>
                    <a:pt x="17593" y="5704"/>
                    <a:pt x="17960" y="2735"/>
                    <a:pt x="181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85"/>
            <p:cNvSpPr/>
            <p:nvPr/>
          </p:nvSpPr>
          <p:spPr>
            <a:xfrm>
              <a:off x="4549675" y="1026175"/>
              <a:ext cx="102600" cy="335275"/>
            </a:xfrm>
            <a:custGeom>
              <a:avLst/>
              <a:gdLst/>
              <a:ahLst/>
              <a:cxnLst/>
              <a:rect l="l" t="t" r="r" b="b"/>
              <a:pathLst>
                <a:path w="4104" h="13411" extrusionOk="0">
                  <a:moveTo>
                    <a:pt x="4103" y="1"/>
                  </a:moveTo>
                  <a:lnTo>
                    <a:pt x="4103" y="1"/>
                  </a:lnTo>
                  <a:cubicBezTo>
                    <a:pt x="0" y="3503"/>
                    <a:pt x="0" y="9874"/>
                    <a:pt x="4103" y="13410"/>
                  </a:cubicBezTo>
                  <a:cubicBezTo>
                    <a:pt x="3169" y="11275"/>
                    <a:pt x="2702" y="9007"/>
                    <a:pt x="2702" y="6705"/>
                  </a:cubicBezTo>
                  <a:cubicBezTo>
                    <a:pt x="2702" y="4404"/>
                    <a:pt x="3169" y="2102"/>
                    <a:pt x="4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85"/>
            <p:cNvSpPr/>
            <p:nvPr/>
          </p:nvSpPr>
          <p:spPr>
            <a:xfrm>
              <a:off x="4396225" y="953625"/>
              <a:ext cx="146800" cy="479525"/>
            </a:xfrm>
            <a:custGeom>
              <a:avLst/>
              <a:gdLst/>
              <a:ahLst/>
              <a:cxnLst/>
              <a:rect l="l" t="t" r="r" b="b"/>
              <a:pathLst>
                <a:path w="5872" h="19181" extrusionOk="0">
                  <a:moveTo>
                    <a:pt x="5871" y="0"/>
                  </a:moveTo>
                  <a:cubicBezTo>
                    <a:pt x="1" y="5037"/>
                    <a:pt x="1" y="14144"/>
                    <a:pt x="5871" y="19181"/>
                  </a:cubicBezTo>
                  <a:cubicBezTo>
                    <a:pt x="4537" y="16179"/>
                    <a:pt x="3870" y="12910"/>
                    <a:pt x="3870" y="9607"/>
                  </a:cubicBezTo>
                  <a:cubicBezTo>
                    <a:pt x="3870" y="6305"/>
                    <a:pt x="4537" y="3036"/>
                    <a:pt x="5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85"/>
            <p:cNvSpPr/>
            <p:nvPr/>
          </p:nvSpPr>
          <p:spPr>
            <a:xfrm>
              <a:off x="5086725" y="1026175"/>
              <a:ext cx="103425" cy="335275"/>
            </a:xfrm>
            <a:custGeom>
              <a:avLst/>
              <a:gdLst/>
              <a:ahLst/>
              <a:cxnLst/>
              <a:rect l="l" t="t" r="r" b="b"/>
              <a:pathLst>
                <a:path w="4137" h="13411" extrusionOk="0">
                  <a:moveTo>
                    <a:pt x="0" y="1"/>
                  </a:moveTo>
                  <a:lnTo>
                    <a:pt x="0" y="1"/>
                  </a:lnTo>
                  <a:cubicBezTo>
                    <a:pt x="934" y="2102"/>
                    <a:pt x="1435" y="4404"/>
                    <a:pt x="1435" y="6705"/>
                  </a:cubicBezTo>
                  <a:cubicBezTo>
                    <a:pt x="1435" y="9007"/>
                    <a:pt x="934" y="11275"/>
                    <a:pt x="0" y="13410"/>
                  </a:cubicBezTo>
                  <a:cubicBezTo>
                    <a:pt x="4137" y="9874"/>
                    <a:pt x="4137" y="3503"/>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85"/>
            <p:cNvSpPr/>
            <p:nvPr/>
          </p:nvSpPr>
          <p:spPr>
            <a:xfrm>
              <a:off x="5195975" y="953625"/>
              <a:ext cx="147625" cy="479525"/>
            </a:xfrm>
            <a:custGeom>
              <a:avLst/>
              <a:gdLst/>
              <a:ahLst/>
              <a:cxnLst/>
              <a:rect l="l" t="t" r="r" b="b"/>
              <a:pathLst>
                <a:path w="5905" h="19181" extrusionOk="0">
                  <a:moveTo>
                    <a:pt x="0" y="0"/>
                  </a:moveTo>
                  <a:lnTo>
                    <a:pt x="0" y="0"/>
                  </a:lnTo>
                  <a:cubicBezTo>
                    <a:pt x="1334" y="3036"/>
                    <a:pt x="2035" y="6305"/>
                    <a:pt x="2035" y="9607"/>
                  </a:cubicBezTo>
                  <a:cubicBezTo>
                    <a:pt x="2035" y="12910"/>
                    <a:pt x="1334" y="16179"/>
                    <a:pt x="0" y="19181"/>
                  </a:cubicBezTo>
                  <a:cubicBezTo>
                    <a:pt x="5904" y="14144"/>
                    <a:pt x="5904" y="503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2" name="Google Shape;2582;p85"/>
          <p:cNvSpPr/>
          <p:nvPr/>
        </p:nvSpPr>
        <p:spPr>
          <a:xfrm>
            <a:off x="8360249" y="3864703"/>
            <a:ext cx="231227" cy="230146"/>
          </a:xfrm>
          <a:custGeom>
            <a:avLst/>
            <a:gdLst/>
            <a:ahLst/>
            <a:cxnLst/>
            <a:rect l="l" t="t" r="r" b="b"/>
            <a:pathLst>
              <a:path w="7273" h="7239" extrusionOk="0">
                <a:moveTo>
                  <a:pt x="2902" y="0"/>
                </a:moveTo>
                <a:cubicBezTo>
                  <a:pt x="2569" y="0"/>
                  <a:pt x="2469" y="134"/>
                  <a:pt x="2469" y="434"/>
                </a:cubicBezTo>
                <a:lnTo>
                  <a:pt x="2469" y="2502"/>
                </a:lnTo>
                <a:lnTo>
                  <a:pt x="434" y="2502"/>
                </a:lnTo>
                <a:cubicBezTo>
                  <a:pt x="134" y="2502"/>
                  <a:pt x="0" y="2636"/>
                  <a:pt x="0" y="2936"/>
                </a:cubicBezTo>
                <a:lnTo>
                  <a:pt x="0" y="4303"/>
                </a:lnTo>
                <a:cubicBezTo>
                  <a:pt x="0" y="4637"/>
                  <a:pt x="134" y="4770"/>
                  <a:pt x="434" y="4770"/>
                </a:cubicBezTo>
                <a:lnTo>
                  <a:pt x="2435" y="4770"/>
                </a:lnTo>
                <a:lnTo>
                  <a:pt x="2435" y="6805"/>
                </a:lnTo>
                <a:cubicBezTo>
                  <a:pt x="2435" y="7106"/>
                  <a:pt x="2569" y="7239"/>
                  <a:pt x="2869" y="7239"/>
                </a:cubicBezTo>
                <a:lnTo>
                  <a:pt x="4404" y="7239"/>
                </a:lnTo>
                <a:cubicBezTo>
                  <a:pt x="4704" y="7239"/>
                  <a:pt x="4837" y="7106"/>
                  <a:pt x="4837" y="6805"/>
                </a:cubicBezTo>
                <a:lnTo>
                  <a:pt x="4837" y="4770"/>
                </a:lnTo>
                <a:lnTo>
                  <a:pt x="6839" y="4770"/>
                </a:lnTo>
                <a:cubicBezTo>
                  <a:pt x="7139" y="4770"/>
                  <a:pt x="7272" y="4637"/>
                  <a:pt x="7272" y="4303"/>
                </a:cubicBezTo>
                <a:lnTo>
                  <a:pt x="7272" y="2936"/>
                </a:lnTo>
                <a:cubicBezTo>
                  <a:pt x="7272" y="2602"/>
                  <a:pt x="7139" y="2502"/>
                  <a:pt x="6839" y="2502"/>
                </a:cubicBezTo>
                <a:lnTo>
                  <a:pt x="4837" y="2502"/>
                </a:lnTo>
                <a:lnTo>
                  <a:pt x="4837" y="434"/>
                </a:lnTo>
                <a:cubicBezTo>
                  <a:pt x="4837" y="134"/>
                  <a:pt x="470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85"/>
          <p:cNvSpPr/>
          <p:nvPr/>
        </p:nvSpPr>
        <p:spPr>
          <a:xfrm>
            <a:off x="4524800" y="4313227"/>
            <a:ext cx="230146" cy="230178"/>
          </a:xfrm>
          <a:custGeom>
            <a:avLst/>
            <a:gdLst/>
            <a:ahLst/>
            <a:cxnLst/>
            <a:rect l="l" t="t" r="r" b="b"/>
            <a:pathLst>
              <a:path w="7239" h="7240" extrusionOk="0">
                <a:moveTo>
                  <a:pt x="2869" y="1"/>
                </a:moveTo>
                <a:cubicBezTo>
                  <a:pt x="2536" y="1"/>
                  <a:pt x="2436" y="134"/>
                  <a:pt x="2436" y="435"/>
                </a:cubicBezTo>
                <a:lnTo>
                  <a:pt x="2436" y="2469"/>
                </a:lnTo>
                <a:lnTo>
                  <a:pt x="434" y="2469"/>
                </a:lnTo>
                <a:cubicBezTo>
                  <a:pt x="134" y="2469"/>
                  <a:pt x="0" y="2603"/>
                  <a:pt x="0" y="2903"/>
                </a:cubicBezTo>
                <a:lnTo>
                  <a:pt x="0" y="4304"/>
                </a:lnTo>
                <a:cubicBezTo>
                  <a:pt x="0" y="4638"/>
                  <a:pt x="134" y="4738"/>
                  <a:pt x="434" y="4738"/>
                </a:cubicBezTo>
                <a:lnTo>
                  <a:pt x="2436" y="4738"/>
                </a:lnTo>
                <a:lnTo>
                  <a:pt x="2436" y="6806"/>
                </a:lnTo>
                <a:cubicBezTo>
                  <a:pt x="2436" y="7106"/>
                  <a:pt x="2536" y="7239"/>
                  <a:pt x="2869" y="7239"/>
                </a:cubicBezTo>
                <a:lnTo>
                  <a:pt x="4370" y="7239"/>
                </a:lnTo>
                <a:cubicBezTo>
                  <a:pt x="4704" y="7239"/>
                  <a:pt x="4804" y="7106"/>
                  <a:pt x="4804" y="6806"/>
                </a:cubicBezTo>
                <a:lnTo>
                  <a:pt x="4804" y="4738"/>
                </a:lnTo>
                <a:lnTo>
                  <a:pt x="6805" y="4738"/>
                </a:lnTo>
                <a:cubicBezTo>
                  <a:pt x="7106" y="4738"/>
                  <a:pt x="7239" y="4604"/>
                  <a:pt x="7239" y="4304"/>
                </a:cubicBezTo>
                <a:lnTo>
                  <a:pt x="7239" y="2903"/>
                </a:lnTo>
                <a:cubicBezTo>
                  <a:pt x="7239" y="2603"/>
                  <a:pt x="7106" y="2469"/>
                  <a:pt x="6805" y="2469"/>
                </a:cubicBezTo>
                <a:lnTo>
                  <a:pt x="4804" y="2469"/>
                </a:lnTo>
                <a:lnTo>
                  <a:pt x="4804" y="435"/>
                </a:lnTo>
                <a:cubicBezTo>
                  <a:pt x="4804" y="134"/>
                  <a:pt x="4670"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4" name="Google Shape;2584;p85"/>
          <p:cNvGrpSpPr/>
          <p:nvPr/>
        </p:nvGrpSpPr>
        <p:grpSpPr>
          <a:xfrm rot="-7140317">
            <a:off x="5186674" y="3362068"/>
            <a:ext cx="643533" cy="377037"/>
            <a:chOff x="-1131628" y="1250953"/>
            <a:chExt cx="695437" cy="407447"/>
          </a:xfrm>
        </p:grpSpPr>
        <p:sp>
          <p:nvSpPr>
            <p:cNvPr id="2585" name="Google Shape;2585;p85"/>
            <p:cNvSpPr/>
            <p:nvPr/>
          </p:nvSpPr>
          <p:spPr>
            <a:xfrm>
              <a:off x="-1131628" y="1250953"/>
              <a:ext cx="695437" cy="407447"/>
            </a:xfrm>
            <a:custGeom>
              <a:avLst/>
              <a:gdLst/>
              <a:ahLst/>
              <a:cxnLst/>
              <a:rect l="l" t="t" r="r" b="b"/>
              <a:pathLst>
                <a:path w="19881" h="11648" extrusionOk="0">
                  <a:moveTo>
                    <a:pt x="15592" y="0"/>
                  </a:moveTo>
                  <a:cubicBezTo>
                    <a:pt x="15168" y="0"/>
                    <a:pt x="14735" y="71"/>
                    <a:pt x="14310" y="220"/>
                  </a:cubicBezTo>
                  <a:lnTo>
                    <a:pt x="3036" y="4256"/>
                  </a:lnTo>
                  <a:cubicBezTo>
                    <a:pt x="1034" y="4956"/>
                    <a:pt x="0" y="7125"/>
                    <a:pt x="701" y="9126"/>
                  </a:cubicBezTo>
                  <a:cubicBezTo>
                    <a:pt x="1252" y="10676"/>
                    <a:pt x="2735" y="11647"/>
                    <a:pt x="4318" y="11647"/>
                  </a:cubicBezTo>
                  <a:cubicBezTo>
                    <a:pt x="4745" y="11647"/>
                    <a:pt x="5179" y="11576"/>
                    <a:pt x="5604" y="11428"/>
                  </a:cubicBezTo>
                  <a:lnTo>
                    <a:pt x="16879" y="7425"/>
                  </a:lnTo>
                  <a:cubicBezTo>
                    <a:pt x="18847" y="6691"/>
                    <a:pt x="19881" y="4523"/>
                    <a:pt x="19180" y="2521"/>
                  </a:cubicBezTo>
                  <a:cubicBezTo>
                    <a:pt x="18629" y="971"/>
                    <a:pt x="17166" y="0"/>
                    <a:pt x="155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85"/>
            <p:cNvSpPr/>
            <p:nvPr/>
          </p:nvSpPr>
          <p:spPr>
            <a:xfrm>
              <a:off x="-1131628" y="1328644"/>
              <a:ext cx="393245" cy="329756"/>
            </a:xfrm>
            <a:custGeom>
              <a:avLst/>
              <a:gdLst/>
              <a:ahLst/>
              <a:cxnLst/>
              <a:rect l="l" t="t" r="r" b="b"/>
              <a:pathLst>
                <a:path w="11242" h="9427" extrusionOk="0">
                  <a:moveTo>
                    <a:pt x="8673" y="0"/>
                  </a:moveTo>
                  <a:lnTo>
                    <a:pt x="3036" y="2035"/>
                  </a:lnTo>
                  <a:cubicBezTo>
                    <a:pt x="1034" y="2735"/>
                    <a:pt x="0" y="4904"/>
                    <a:pt x="701" y="6905"/>
                  </a:cubicBezTo>
                  <a:cubicBezTo>
                    <a:pt x="1252" y="8455"/>
                    <a:pt x="2735" y="9426"/>
                    <a:pt x="4318" y="9426"/>
                  </a:cubicBezTo>
                  <a:cubicBezTo>
                    <a:pt x="4745" y="9426"/>
                    <a:pt x="5179" y="9355"/>
                    <a:pt x="5604" y="9207"/>
                  </a:cubicBezTo>
                  <a:lnTo>
                    <a:pt x="11241" y="7205"/>
                  </a:lnTo>
                  <a:lnTo>
                    <a:pt x="86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85"/>
            <p:cNvSpPr/>
            <p:nvPr/>
          </p:nvSpPr>
          <p:spPr>
            <a:xfrm>
              <a:off x="-1033614" y="1304858"/>
              <a:ext cx="460931" cy="190956"/>
            </a:xfrm>
            <a:custGeom>
              <a:avLst/>
              <a:gdLst/>
              <a:ahLst/>
              <a:cxnLst/>
              <a:rect l="l" t="t" r="r" b="b"/>
              <a:pathLst>
                <a:path w="13177" h="5459" extrusionOk="0">
                  <a:moveTo>
                    <a:pt x="12479" y="0"/>
                  </a:moveTo>
                  <a:cubicBezTo>
                    <a:pt x="12400" y="0"/>
                    <a:pt x="12320" y="15"/>
                    <a:pt x="12242" y="46"/>
                  </a:cubicBezTo>
                  <a:lnTo>
                    <a:pt x="500" y="4216"/>
                  </a:lnTo>
                  <a:cubicBezTo>
                    <a:pt x="167" y="4349"/>
                    <a:pt x="0" y="4716"/>
                    <a:pt x="100" y="5050"/>
                  </a:cubicBezTo>
                  <a:cubicBezTo>
                    <a:pt x="205" y="5285"/>
                    <a:pt x="453" y="5459"/>
                    <a:pt x="716" y="5459"/>
                  </a:cubicBezTo>
                  <a:cubicBezTo>
                    <a:pt x="788" y="5459"/>
                    <a:pt x="862" y="5446"/>
                    <a:pt x="934" y="5417"/>
                  </a:cubicBezTo>
                  <a:lnTo>
                    <a:pt x="12676" y="1214"/>
                  </a:lnTo>
                  <a:cubicBezTo>
                    <a:pt x="13009" y="1114"/>
                    <a:pt x="13176" y="747"/>
                    <a:pt x="13076" y="413"/>
                  </a:cubicBezTo>
                  <a:cubicBezTo>
                    <a:pt x="12974" y="158"/>
                    <a:pt x="12735" y="0"/>
                    <a:pt x="12479" y="0"/>
                  </a:cubicBezTo>
                  <a:close/>
                </a:path>
              </a:pathLst>
            </a:custGeom>
            <a:solidFill>
              <a:srgbClr val="FAE9CD">
                <a:alpha val="48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2531;p84">
            <a:extLst>
              <a:ext uri="{FF2B5EF4-FFF2-40B4-BE49-F238E27FC236}">
                <a16:creationId xmlns:a16="http://schemas.microsoft.com/office/drawing/2014/main" id="{61190D34-17E6-21C5-4C19-637583887E6E}"/>
              </a:ext>
            </a:extLst>
          </p:cNvPr>
          <p:cNvSpPr txBox="1">
            <a:spLocks noGrp="1"/>
          </p:cNvSpPr>
          <p:nvPr>
            <p:ph type="title"/>
          </p:nvPr>
        </p:nvSpPr>
        <p:spPr>
          <a:xfrm>
            <a:off x="79208" y="1029398"/>
            <a:ext cx="5574568"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t>Tipos de diabetes más comunes</a:t>
            </a:r>
            <a:endParaRPr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65"/>
                                        </p:tgtEl>
                                        <p:attrNameLst>
                                          <p:attrName>style.visibility</p:attrName>
                                        </p:attrNameLst>
                                      </p:cBhvr>
                                      <p:to>
                                        <p:strVal val="visible"/>
                                      </p:to>
                                    </p:set>
                                    <p:animEffect transition="in" filter="fade">
                                      <p:cBhvr>
                                        <p:cTn id="7" dur="1000"/>
                                        <p:tgtEl>
                                          <p:spTgt spid="2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48"/>
        <p:cNvGrpSpPr/>
        <p:nvPr/>
      </p:nvGrpSpPr>
      <p:grpSpPr>
        <a:xfrm>
          <a:off x="0" y="0"/>
          <a:ext cx="0" cy="0"/>
          <a:chOff x="0" y="0"/>
          <a:chExt cx="0" cy="0"/>
        </a:xfrm>
      </p:grpSpPr>
      <p:sp>
        <p:nvSpPr>
          <p:cNvPr id="4449" name="Google Shape;4449;p115"/>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err="1"/>
              <a:t>Tipos</a:t>
            </a:r>
            <a:r>
              <a:rPr lang="en-US"/>
              <a:t> de diabetes</a:t>
            </a:r>
            <a:endParaRPr/>
          </a:p>
          <a:p>
            <a:pPr marL="0" lvl="0" indent="0" algn="ctr" rtl="0">
              <a:spcBef>
                <a:spcPts val="0"/>
              </a:spcBef>
              <a:spcAft>
                <a:spcPts val="0"/>
              </a:spcAft>
              <a:buNone/>
            </a:pPr>
            <a:endParaRPr/>
          </a:p>
        </p:txBody>
      </p:sp>
      <p:graphicFrame>
        <p:nvGraphicFramePr>
          <p:cNvPr id="4454" name="Google Shape;4454;p115"/>
          <p:cNvGraphicFramePr/>
          <p:nvPr>
            <p:extLst>
              <p:ext uri="{D42A27DB-BD31-4B8C-83A1-F6EECF244321}">
                <p14:modId xmlns:p14="http://schemas.microsoft.com/office/powerpoint/2010/main" val="179322215"/>
              </p:ext>
            </p:extLst>
          </p:nvPr>
        </p:nvGraphicFramePr>
        <p:xfrm>
          <a:off x="604863" y="1346662"/>
          <a:ext cx="8026400" cy="1462980"/>
        </p:xfrm>
        <a:graphic>
          <a:graphicData uri="http://schemas.openxmlformats.org/drawingml/2006/table">
            <a:tbl>
              <a:tblPr>
                <a:noFill/>
                <a:tableStyleId>{AFF9AA24-11E5-46CC-8440-F7F0DF43C9D1}</a:tableStyleId>
              </a:tblPr>
              <a:tblGrid>
                <a:gridCol w="2096134">
                  <a:extLst>
                    <a:ext uri="{9D8B030D-6E8A-4147-A177-3AD203B41FA5}">
                      <a16:colId xmlns:a16="http://schemas.microsoft.com/office/drawing/2014/main" val="20000"/>
                    </a:ext>
                  </a:extLst>
                </a:gridCol>
                <a:gridCol w="3003452">
                  <a:extLst>
                    <a:ext uri="{9D8B030D-6E8A-4147-A177-3AD203B41FA5}">
                      <a16:colId xmlns:a16="http://schemas.microsoft.com/office/drawing/2014/main" val="20001"/>
                    </a:ext>
                  </a:extLst>
                </a:gridCol>
                <a:gridCol w="2926814">
                  <a:extLst>
                    <a:ext uri="{9D8B030D-6E8A-4147-A177-3AD203B41FA5}">
                      <a16:colId xmlns:a16="http://schemas.microsoft.com/office/drawing/2014/main" val="396882953"/>
                    </a:ext>
                  </a:extLst>
                </a:gridCol>
              </a:tblGrid>
              <a:tr h="0">
                <a:tc>
                  <a:txBody>
                    <a:bodyPr/>
                    <a:lstStyle/>
                    <a:p>
                      <a:pPr marL="0" lvl="0" indent="0" algn="ctr" rtl="0">
                        <a:spcBef>
                          <a:spcPts val="0"/>
                        </a:spcBef>
                        <a:spcAft>
                          <a:spcPts val="0"/>
                        </a:spcAft>
                        <a:buNone/>
                      </a:pPr>
                      <a:r>
                        <a:rPr lang="en" sz="1200">
                          <a:solidFill>
                            <a:schemeClr val="lt1"/>
                          </a:solidFill>
                          <a:latin typeface="Bungee"/>
                          <a:ea typeface="Bungee"/>
                          <a:cs typeface="Bungee"/>
                          <a:sym typeface="Bungee"/>
                        </a:rPr>
                        <a:t>Tipos de </a:t>
                      </a:r>
                      <a:r>
                        <a:rPr lang="en" sz="1200">
                          <a:solidFill>
                            <a:srgbClr val="103C60"/>
                          </a:solidFill>
                          <a:latin typeface="Bungee"/>
                          <a:ea typeface="Bungee"/>
                          <a:cs typeface="Bungee"/>
                          <a:sym typeface="Bungee"/>
                        </a:rPr>
                        <a:t>diabetes</a:t>
                      </a:r>
                      <a:endParaRPr sz="1200">
                        <a:solidFill>
                          <a:srgbClr val="103C60"/>
                        </a:solidFill>
                        <a:latin typeface="Bungee"/>
                        <a:ea typeface="Bungee"/>
                        <a:cs typeface="Bungee"/>
                        <a:sym typeface="Bungee"/>
                      </a:endParaRPr>
                    </a:p>
                  </a:txBody>
                  <a:tcPr marL="91425" marR="91425" marT="91425" marB="91425" anchor="ctr">
                    <a:lnL w="19050" cap="flat" cmpd="sng">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2"/>
                    </a:solidFill>
                  </a:tcPr>
                </a:tc>
                <a:tc>
                  <a:txBody>
                    <a:bodyPr/>
                    <a:lstStyle/>
                    <a:p>
                      <a:pPr algn="ctr"/>
                      <a:r>
                        <a:rPr lang="en-US" sz="1200">
                          <a:solidFill>
                            <a:srgbClr val="103C60"/>
                          </a:solidFill>
                          <a:latin typeface="Bungee" panose="020B0604020202020204" charset="0"/>
                        </a:rPr>
                        <a:t>Características</a:t>
                      </a:r>
                    </a:p>
                  </a:txBody>
                  <a:tcPr marL="91425" marR="91425" marT="91425" marB="91425"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1200" err="1">
                          <a:solidFill>
                            <a:schemeClr val="lt1"/>
                          </a:solidFill>
                          <a:latin typeface="Bungee"/>
                          <a:ea typeface="Bungee"/>
                          <a:cs typeface="Bungee"/>
                          <a:sym typeface="Bungee"/>
                        </a:rPr>
                        <a:t>Datos</a:t>
                      </a:r>
                      <a:r>
                        <a:rPr lang="en-US" sz="1200">
                          <a:solidFill>
                            <a:schemeClr val="lt1"/>
                          </a:solidFill>
                          <a:latin typeface="Bungee"/>
                          <a:ea typeface="Bungee"/>
                          <a:cs typeface="Bungee"/>
                          <a:sym typeface="Bungee"/>
                        </a:rPr>
                        <a:t> </a:t>
                      </a:r>
                      <a:r>
                        <a:rPr lang="en-US" sz="1200" err="1">
                          <a:solidFill>
                            <a:schemeClr val="lt1"/>
                          </a:solidFill>
                          <a:latin typeface="Bungee"/>
                          <a:ea typeface="Bungee"/>
                          <a:cs typeface="Bungee"/>
                          <a:sym typeface="Bungee"/>
                        </a:rPr>
                        <a:t>importantes</a:t>
                      </a:r>
                      <a:endParaRPr sz="1200">
                        <a:solidFill>
                          <a:schemeClr val="lt1"/>
                        </a:solidFill>
                        <a:latin typeface="Bungee"/>
                        <a:ea typeface="Bungee"/>
                        <a:cs typeface="Bungee"/>
                        <a:sym typeface="Bungee"/>
                      </a:endParaRPr>
                    </a:p>
                  </a:txBody>
                  <a:tcPr marL="91425" marR="91425" marT="91425" marB="91425" anchor="ctr">
                    <a:lnL w="19050" cap="flat" cmpd="sng" algn="ctr">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680208">
                <a:tc>
                  <a:txBody>
                    <a:bodyPr/>
                    <a:lstStyle/>
                    <a:p>
                      <a:pPr marL="0" lvl="0" indent="0" algn="l" rtl="0">
                        <a:spcBef>
                          <a:spcPts val="0"/>
                        </a:spcBef>
                        <a:spcAft>
                          <a:spcPts val="0"/>
                        </a:spcAft>
                        <a:buNone/>
                      </a:pPr>
                      <a:r>
                        <a:rPr lang="en" sz="1100">
                          <a:solidFill>
                            <a:schemeClr val="lt1"/>
                          </a:solidFill>
                          <a:latin typeface="Bungee"/>
                          <a:ea typeface="Bungee"/>
                          <a:cs typeface="Bungee"/>
                          <a:sym typeface="Bungee"/>
                        </a:rPr>
                        <a:t>Diabetes tipo 1</a:t>
                      </a:r>
                      <a:endParaRPr sz="1100">
                        <a:solidFill>
                          <a:schemeClr val="lt1"/>
                        </a:solidFill>
                        <a:latin typeface="Bungee"/>
                        <a:ea typeface="Bungee"/>
                        <a:cs typeface="Bungee"/>
                        <a:sym typeface="Bungee"/>
                      </a:endParaRPr>
                    </a:p>
                  </a:txBody>
                  <a:tcPr marL="91425" marR="91425" marT="91425" marB="91425" anchor="ctr">
                    <a:lnL w="19050" cap="flat" cmpd="sng">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rgbClr val="F08F58"/>
                    </a:solidFill>
                  </a:tcPr>
                </a:tc>
                <a:tc>
                  <a:txBody>
                    <a:bodyPr/>
                    <a:lstStyle/>
                    <a:p>
                      <a:pPr marL="171450" lvl="0" indent="-171450" algn="l" rtl="0">
                        <a:spcBef>
                          <a:spcPts val="0"/>
                        </a:spcBef>
                        <a:spcAft>
                          <a:spcPts val="0"/>
                        </a:spcAft>
                        <a:buFont typeface="Arial" panose="020B0604020202020204" pitchFamily="34" charset="0"/>
                        <a:buChar char="•"/>
                      </a:pPr>
                      <a:r>
                        <a:rPr lang="es-PR" sz="1200">
                          <a:solidFill>
                            <a:srgbClr val="103C60"/>
                          </a:solidFill>
                          <a:latin typeface="Cairo" panose="020B0604020202020204" charset="-78"/>
                          <a:cs typeface="Cairo" panose="020B0604020202020204" charset="-78"/>
                        </a:rPr>
                        <a:t>El cuerpo no produce insulina y requiere la administración de la hormona. </a:t>
                      </a:r>
                    </a:p>
                    <a:p>
                      <a:pPr marL="171450" lvl="0" indent="-171450" algn="l" rtl="0">
                        <a:spcBef>
                          <a:spcPts val="0"/>
                        </a:spcBef>
                        <a:spcAft>
                          <a:spcPts val="0"/>
                        </a:spcAft>
                        <a:buFont typeface="Arial" panose="020B0604020202020204" pitchFamily="34" charset="0"/>
                        <a:buChar char="•"/>
                      </a:pPr>
                      <a:r>
                        <a:rPr lang="es-PR" sz="1200">
                          <a:solidFill>
                            <a:srgbClr val="103C60"/>
                          </a:solidFill>
                          <a:latin typeface="Cairo" panose="020B0604020202020204" charset="-78"/>
                          <a:cs typeface="Cairo" panose="020B0604020202020204" charset="-78"/>
                        </a:rPr>
                        <a:t>Es una auto destrucción de las células beta de los islotes de Langerhans, células que producen insulina.</a:t>
                      </a:r>
                    </a:p>
                  </a:txBody>
                  <a:tcPr marL="91425" marR="91425" marT="91425" marB="91425"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rgbClr val="F08F58"/>
                    </a:solidFill>
                  </a:tcPr>
                </a:tc>
                <a:tc>
                  <a:txBody>
                    <a:bodyPr/>
                    <a:lstStyle/>
                    <a:p>
                      <a:pPr marL="171450" lvl="0" indent="-171450" algn="l" rtl="0">
                        <a:spcBef>
                          <a:spcPts val="0"/>
                        </a:spcBef>
                        <a:spcAft>
                          <a:spcPts val="0"/>
                        </a:spcAft>
                        <a:buFont typeface="Arial" panose="020B0604020202020204" pitchFamily="34" charset="0"/>
                        <a:buChar char="•"/>
                      </a:pPr>
                      <a:r>
                        <a:rPr lang="es-PR" sz="1200">
                          <a:solidFill>
                            <a:srgbClr val="103C60"/>
                          </a:solidFill>
                          <a:latin typeface="Cairo" panose="020B0604020202020204" charset="-78"/>
                          <a:cs typeface="Cairo" panose="020B0604020202020204" charset="-78"/>
                        </a:rPr>
                        <a:t>Se desconoce la causa y como prevenir este tipo de diabetes.</a:t>
                      </a:r>
                    </a:p>
                    <a:p>
                      <a:pPr marL="0" lvl="0" indent="0" algn="l" rtl="0">
                        <a:spcBef>
                          <a:spcPts val="0"/>
                        </a:spcBef>
                        <a:spcAft>
                          <a:spcPts val="0"/>
                        </a:spcAft>
                        <a:buNone/>
                      </a:pPr>
                      <a:endParaRPr sz="1200">
                        <a:solidFill>
                          <a:srgbClr val="103C60"/>
                        </a:solidFill>
                        <a:latin typeface="Cairo" panose="020B0604020202020204" charset="-78"/>
                        <a:ea typeface="Cairo"/>
                        <a:cs typeface="Cairo" panose="020B0604020202020204" charset="-78"/>
                        <a:sym typeface="Cairo"/>
                      </a:endParaRPr>
                    </a:p>
                  </a:txBody>
                  <a:tcPr marL="91425" marR="91425" marT="91425" marB="91425" anchor="ctr">
                    <a:lnL w="19050" cap="flat" cmpd="sng" algn="ctr">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rgbClr val="F08F58"/>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57664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54"/>
                                        </p:tgtEl>
                                        <p:attrNameLst>
                                          <p:attrName>style.visibility</p:attrName>
                                        </p:attrNameLst>
                                      </p:cBhvr>
                                      <p:to>
                                        <p:strVal val="visible"/>
                                      </p:to>
                                    </p:set>
                                    <p:animEffect transition="in" filter="fade">
                                      <p:cBhvr>
                                        <p:cTn id="7" dur="1000"/>
                                        <p:tgtEl>
                                          <p:spTgt spid="4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48"/>
        <p:cNvGrpSpPr/>
        <p:nvPr/>
      </p:nvGrpSpPr>
      <p:grpSpPr>
        <a:xfrm>
          <a:off x="0" y="0"/>
          <a:ext cx="0" cy="0"/>
          <a:chOff x="0" y="0"/>
          <a:chExt cx="0" cy="0"/>
        </a:xfrm>
      </p:grpSpPr>
      <p:sp>
        <p:nvSpPr>
          <p:cNvPr id="4449" name="Google Shape;4449;p115"/>
          <p:cNvSpPr txBox="1">
            <a:spLocks noGrp="1"/>
          </p:cNvSpPr>
          <p:nvPr>
            <p:ph type="title"/>
          </p:nvPr>
        </p:nvSpPr>
        <p:spPr>
          <a:xfrm>
            <a:off x="713225" y="368825"/>
            <a:ext cx="7721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err="1"/>
              <a:t>Tipos</a:t>
            </a:r>
            <a:r>
              <a:rPr lang="en-US"/>
              <a:t> de diabetes</a:t>
            </a:r>
            <a:endParaRPr/>
          </a:p>
          <a:p>
            <a:pPr marL="0" lvl="0" indent="0" algn="ctr" rtl="0">
              <a:spcBef>
                <a:spcPts val="0"/>
              </a:spcBef>
              <a:spcAft>
                <a:spcPts val="0"/>
              </a:spcAft>
              <a:buNone/>
            </a:pPr>
            <a:endParaRPr/>
          </a:p>
        </p:txBody>
      </p:sp>
      <p:graphicFrame>
        <p:nvGraphicFramePr>
          <p:cNvPr id="4454" name="Google Shape;4454;p115"/>
          <p:cNvGraphicFramePr/>
          <p:nvPr/>
        </p:nvGraphicFramePr>
        <p:xfrm>
          <a:off x="604863" y="1346662"/>
          <a:ext cx="8026400" cy="1828740"/>
        </p:xfrm>
        <a:graphic>
          <a:graphicData uri="http://schemas.openxmlformats.org/drawingml/2006/table">
            <a:tbl>
              <a:tblPr>
                <a:noFill/>
                <a:tableStyleId>{AFF9AA24-11E5-46CC-8440-F7F0DF43C9D1}</a:tableStyleId>
              </a:tblPr>
              <a:tblGrid>
                <a:gridCol w="2131303">
                  <a:extLst>
                    <a:ext uri="{9D8B030D-6E8A-4147-A177-3AD203B41FA5}">
                      <a16:colId xmlns:a16="http://schemas.microsoft.com/office/drawing/2014/main" val="20000"/>
                    </a:ext>
                  </a:extLst>
                </a:gridCol>
                <a:gridCol w="2947182">
                  <a:extLst>
                    <a:ext uri="{9D8B030D-6E8A-4147-A177-3AD203B41FA5}">
                      <a16:colId xmlns:a16="http://schemas.microsoft.com/office/drawing/2014/main" val="20001"/>
                    </a:ext>
                  </a:extLst>
                </a:gridCol>
                <a:gridCol w="2947915">
                  <a:extLst>
                    <a:ext uri="{9D8B030D-6E8A-4147-A177-3AD203B41FA5}">
                      <a16:colId xmlns:a16="http://schemas.microsoft.com/office/drawing/2014/main" val="396882953"/>
                    </a:ext>
                  </a:extLst>
                </a:gridCol>
              </a:tblGrid>
              <a:tr h="0">
                <a:tc>
                  <a:txBody>
                    <a:bodyPr/>
                    <a:lstStyle/>
                    <a:p>
                      <a:pPr marL="0" lvl="0" indent="0" algn="ctr" rtl="0">
                        <a:spcBef>
                          <a:spcPts val="0"/>
                        </a:spcBef>
                        <a:spcAft>
                          <a:spcPts val="0"/>
                        </a:spcAft>
                        <a:buNone/>
                      </a:pPr>
                      <a:r>
                        <a:rPr lang="en" sz="1200">
                          <a:solidFill>
                            <a:schemeClr val="lt1"/>
                          </a:solidFill>
                          <a:latin typeface="Bungee"/>
                          <a:ea typeface="Bungee"/>
                          <a:cs typeface="Bungee"/>
                          <a:sym typeface="Bungee"/>
                        </a:rPr>
                        <a:t>Tipos de </a:t>
                      </a:r>
                      <a:r>
                        <a:rPr lang="en" sz="1200">
                          <a:solidFill>
                            <a:srgbClr val="103C60"/>
                          </a:solidFill>
                          <a:latin typeface="Bungee"/>
                          <a:ea typeface="Bungee"/>
                          <a:cs typeface="Bungee"/>
                          <a:sym typeface="Bungee"/>
                        </a:rPr>
                        <a:t>diabetes</a:t>
                      </a:r>
                      <a:endParaRPr sz="1200">
                        <a:solidFill>
                          <a:srgbClr val="103C60"/>
                        </a:solidFill>
                        <a:latin typeface="Bungee"/>
                        <a:ea typeface="Bungee"/>
                        <a:cs typeface="Bungee"/>
                        <a:sym typeface="Bungee"/>
                      </a:endParaRPr>
                    </a:p>
                  </a:txBody>
                  <a:tcPr marL="91425" marR="91425" marT="91425" marB="91425" anchor="ctr">
                    <a:lnL w="19050" cap="flat" cmpd="sng">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2"/>
                    </a:solidFill>
                  </a:tcPr>
                </a:tc>
                <a:tc>
                  <a:txBody>
                    <a:bodyPr/>
                    <a:lstStyle/>
                    <a:p>
                      <a:pPr algn="ctr"/>
                      <a:r>
                        <a:rPr lang="en-US" sz="1200">
                          <a:solidFill>
                            <a:srgbClr val="103C60"/>
                          </a:solidFill>
                          <a:latin typeface="Bungee" panose="020B0604020202020204" charset="0"/>
                        </a:rPr>
                        <a:t>Características</a:t>
                      </a:r>
                    </a:p>
                  </a:txBody>
                  <a:tcPr marL="91425" marR="91425" marT="91425" marB="91425"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1200" err="1">
                          <a:solidFill>
                            <a:schemeClr val="lt1"/>
                          </a:solidFill>
                          <a:latin typeface="Bungee"/>
                          <a:ea typeface="Bungee"/>
                          <a:cs typeface="Bungee"/>
                          <a:sym typeface="Bungee"/>
                        </a:rPr>
                        <a:t>Datos</a:t>
                      </a:r>
                      <a:r>
                        <a:rPr lang="en-US" sz="1200">
                          <a:solidFill>
                            <a:schemeClr val="lt1"/>
                          </a:solidFill>
                          <a:latin typeface="Bungee"/>
                          <a:ea typeface="Bungee"/>
                          <a:cs typeface="Bungee"/>
                          <a:sym typeface="Bungee"/>
                        </a:rPr>
                        <a:t> </a:t>
                      </a:r>
                      <a:r>
                        <a:rPr lang="en-US" sz="1200" err="1">
                          <a:solidFill>
                            <a:schemeClr val="lt1"/>
                          </a:solidFill>
                          <a:latin typeface="Bungee"/>
                          <a:ea typeface="Bungee"/>
                          <a:cs typeface="Bungee"/>
                          <a:sym typeface="Bungee"/>
                        </a:rPr>
                        <a:t>importantes</a:t>
                      </a:r>
                      <a:endParaRPr sz="1200">
                        <a:solidFill>
                          <a:schemeClr val="lt1"/>
                        </a:solidFill>
                        <a:latin typeface="Bungee"/>
                        <a:ea typeface="Bungee"/>
                        <a:cs typeface="Bungee"/>
                        <a:sym typeface="Bungee"/>
                      </a:endParaRPr>
                    </a:p>
                  </a:txBody>
                  <a:tcPr marL="91425" marR="91425" marT="91425" marB="91425" anchor="ctr">
                    <a:lnL w="19050" cap="flat" cmpd="sng" algn="ctr">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501177">
                <a:tc>
                  <a:txBody>
                    <a:bodyPr/>
                    <a:lstStyle/>
                    <a:p>
                      <a:pPr marL="0" lvl="0" indent="0" algn="l" rtl="0">
                        <a:spcBef>
                          <a:spcPts val="0"/>
                        </a:spcBef>
                        <a:spcAft>
                          <a:spcPts val="0"/>
                        </a:spcAft>
                        <a:buNone/>
                      </a:pPr>
                      <a:r>
                        <a:rPr lang="en" sz="1100">
                          <a:solidFill>
                            <a:schemeClr val="lt1"/>
                          </a:solidFill>
                          <a:latin typeface="Bungee"/>
                          <a:ea typeface="Bungee"/>
                          <a:cs typeface="Bungee"/>
                          <a:sym typeface="Bungee"/>
                        </a:rPr>
                        <a:t>Diabetes tipo 2</a:t>
                      </a:r>
                      <a:endParaRPr sz="1100">
                        <a:solidFill>
                          <a:schemeClr val="lt1"/>
                        </a:solidFill>
                        <a:latin typeface="Bungee"/>
                        <a:ea typeface="Bungee"/>
                        <a:cs typeface="Bungee"/>
                        <a:sym typeface="Bungee"/>
                      </a:endParaRPr>
                    </a:p>
                  </a:txBody>
                  <a:tcPr marL="91425" marR="91425" marT="91425" marB="91425" anchor="ctr">
                    <a:lnL w="19050" cap="flat" cmpd="sng">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accent4"/>
                    </a:solidFill>
                  </a:tcPr>
                </a:tc>
                <a:tc>
                  <a:txBody>
                    <a:bodyPr/>
                    <a:lstStyle/>
                    <a:p>
                      <a:pPr marL="171450" lvl="0" indent="-171450" algn="l" rtl="0">
                        <a:spcBef>
                          <a:spcPts val="0"/>
                        </a:spcBef>
                        <a:spcAft>
                          <a:spcPts val="0"/>
                        </a:spcAft>
                        <a:buFont typeface="Arial" panose="020B0604020202020204" pitchFamily="34" charset="0"/>
                        <a:buChar char="•"/>
                      </a:pPr>
                      <a:r>
                        <a:rPr lang="es-PR" sz="1200">
                          <a:solidFill>
                            <a:srgbClr val="103C60"/>
                          </a:solidFill>
                          <a:latin typeface="Cairo" panose="020B0604020202020204" charset="-78"/>
                          <a:cs typeface="Cairo" panose="020B0604020202020204" charset="-78"/>
                        </a:rPr>
                        <a:t>Es la utilización ineficaz de la insulina en el organismo. </a:t>
                      </a:r>
                    </a:p>
                    <a:p>
                      <a:pPr marL="171450" lvl="0" indent="-171450" algn="l" rtl="0">
                        <a:spcBef>
                          <a:spcPts val="0"/>
                        </a:spcBef>
                        <a:spcAft>
                          <a:spcPts val="0"/>
                        </a:spcAft>
                        <a:buFont typeface="Arial" panose="020B0604020202020204" pitchFamily="34" charset="0"/>
                        <a:buChar char="•"/>
                      </a:pPr>
                      <a:r>
                        <a:rPr lang="es-PR" sz="1200">
                          <a:solidFill>
                            <a:srgbClr val="103C60"/>
                          </a:solidFill>
                          <a:latin typeface="Cairo" panose="020B0604020202020204" charset="-78"/>
                          <a:cs typeface="Cairo" panose="020B0604020202020204" charset="-78"/>
                        </a:rPr>
                        <a:t>Se da mayormente por la inactividad física y exceso de peso. </a:t>
                      </a:r>
                    </a:p>
                    <a:p>
                      <a:pPr marL="171450" lvl="0" indent="-171450" algn="l" rtl="0">
                        <a:spcBef>
                          <a:spcPts val="0"/>
                        </a:spcBef>
                        <a:spcAft>
                          <a:spcPts val="0"/>
                        </a:spcAft>
                        <a:buFont typeface="Arial" panose="020B0604020202020204" pitchFamily="34" charset="0"/>
                        <a:buChar char="•"/>
                      </a:pPr>
                      <a:r>
                        <a:rPr lang="es-PR" sz="1200">
                          <a:solidFill>
                            <a:srgbClr val="103C60"/>
                          </a:solidFill>
                          <a:latin typeface="Cairo" panose="020B0604020202020204" charset="-78"/>
                          <a:cs typeface="Cairo" panose="020B0604020202020204" charset="-78"/>
                        </a:rPr>
                        <a:t>Es una alteración en los posreceptores que controlan la insulina, teniendo el efecto del aumento en la hormona. </a:t>
                      </a:r>
                    </a:p>
                  </a:txBody>
                  <a:tcPr marL="91425" marR="91425" marT="91425" marB="91425" anchor="ctr">
                    <a:lnL w="19050" cap="flat" cmpd="sng" algn="ctr">
                      <a:solidFill>
                        <a:schemeClr val="accent1"/>
                      </a:solidFill>
                      <a:prstDash val="solid"/>
                      <a:round/>
                      <a:headEnd type="none" w="sm" len="sm"/>
                      <a:tailEnd type="none" w="sm" len="sm"/>
                    </a:lnL>
                    <a:lnR w="19050" cap="flat" cmpd="sng" algn="ctr">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accent4"/>
                    </a:solidFill>
                  </a:tcPr>
                </a:tc>
                <a:tc>
                  <a:txBody>
                    <a:bodyPr/>
                    <a:lstStyle/>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R" sz="1200">
                          <a:solidFill>
                            <a:srgbClr val="103C60"/>
                          </a:solidFill>
                          <a:latin typeface="Cairo" panose="020B0604020202020204" charset="-78"/>
                          <a:cs typeface="Cairo" panose="020B0604020202020204" charset="-78"/>
                        </a:rPr>
                        <a:t>95% de las personas padecen de este tipo.</a:t>
                      </a:r>
                    </a:p>
                    <a:p>
                      <a:pPr marL="171450" marR="0" lvl="0" indent="-1714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s-PR" sz="1200">
                          <a:solidFill>
                            <a:srgbClr val="103C60"/>
                          </a:solidFill>
                          <a:latin typeface="Cairo" panose="020B0604020202020204" charset="-78"/>
                          <a:cs typeface="Cairo" panose="020B0604020202020204" charset="-78"/>
                        </a:rPr>
                        <a:t>Se encuentra en las primeras 7 causas de muerte en el mundo.</a:t>
                      </a:r>
                    </a:p>
                    <a:p>
                      <a:pPr marL="0" lvl="0" indent="0" algn="l" rtl="0">
                        <a:spcBef>
                          <a:spcPts val="0"/>
                        </a:spcBef>
                        <a:spcAft>
                          <a:spcPts val="0"/>
                        </a:spcAft>
                        <a:buNone/>
                      </a:pPr>
                      <a:endParaRPr sz="1200">
                        <a:solidFill>
                          <a:srgbClr val="103C60"/>
                        </a:solidFill>
                        <a:latin typeface="Cairo" panose="020B0604020202020204" charset="-78"/>
                        <a:ea typeface="Cairo"/>
                        <a:cs typeface="Cairo" panose="020B0604020202020204" charset="-78"/>
                        <a:sym typeface="Cairo"/>
                      </a:endParaRPr>
                    </a:p>
                  </a:txBody>
                  <a:tcPr marL="91425" marR="91425" marT="91425" marB="91425" anchor="ctr">
                    <a:lnL w="19050" cap="flat" cmpd="sng" algn="ctr">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solidFill>
                      <a:schemeClr val="accent4"/>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0288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454"/>
                                        </p:tgtEl>
                                        <p:attrNameLst>
                                          <p:attrName>style.visibility</p:attrName>
                                        </p:attrNameLst>
                                      </p:cBhvr>
                                      <p:to>
                                        <p:strVal val="visible"/>
                                      </p:to>
                                    </p:set>
                                    <p:animEffect transition="in" filter="fade">
                                      <p:cBhvr>
                                        <p:cTn id="7" dur="1000"/>
                                        <p:tgtEl>
                                          <p:spTgt spid="4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orld Diabetes Day by Slidesgo">
  <a:themeElements>
    <a:clrScheme name="Simple Light">
      <a:dk1>
        <a:srgbClr val="F6EFE4"/>
      </a:dk1>
      <a:lt1>
        <a:srgbClr val="103C60"/>
      </a:lt1>
      <a:dk2>
        <a:srgbClr val="8CD8E1"/>
      </a:dk2>
      <a:lt2>
        <a:srgbClr val="53A2B9"/>
      </a:lt2>
      <a:accent1>
        <a:srgbClr val="FE5145"/>
      </a:accent1>
      <a:accent2>
        <a:srgbClr val="1C5F5D"/>
      </a:accent2>
      <a:accent3>
        <a:srgbClr val="F6BC9B"/>
      </a:accent3>
      <a:accent4>
        <a:srgbClr val="F08F58"/>
      </a:accent4>
      <a:accent5>
        <a:srgbClr val="FFFFFF"/>
      </a:accent5>
      <a:accent6>
        <a:srgbClr val="FFFFFF"/>
      </a:accent6>
      <a:hlink>
        <a:srgbClr val="F6EFE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2142</Words>
  <Application>Microsoft Office PowerPoint</Application>
  <PresentationFormat>On-screen Show (16:9)</PresentationFormat>
  <Paragraphs>311</Paragraphs>
  <Slides>41</Slides>
  <Notes>23</Notes>
  <HiddenSlides>0</HiddenSlides>
  <MMClips>1</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41</vt:i4>
      </vt:variant>
    </vt:vector>
  </HeadingPairs>
  <TitlesOfParts>
    <vt:vector size="50" baseType="lpstr">
      <vt:lpstr>Proxima Nova</vt:lpstr>
      <vt:lpstr>Cairo</vt:lpstr>
      <vt:lpstr>Arial</vt:lpstr>
      <vt:lpstr>Fira Sans Medium</vt:lpstr>
      <vt:lpstr>Bungee</vt:lpstr>
      <vt:lpstr>Rude Slab</vt:lpstr>
      <vt:lpstr>Roboto</vt:lpstr>
      <vt:lpstr>World Diabetes Day by Slidesgo</vt:lpstr>
      <vt:lpstr>Slidesgo Final Pages</vt:lpstr>
      <vt:lpstr>Diabetes</vt:lpstr>
      <vt:lpstr>Introdución</vt:lpstr>
      <vt:lpstr>¿Qué es la diabetes?</vt:lpstr>
      <vt:lpstr>La función del páncreas</vt:lpstr>
      <vt:lpstr>¿QuÉ es la glucosa? </vt:lpstr>
      <vt:lpstr>Historia de la diabetes</vt:lpstr>
      <vt:lpstr>Tipos de diabetes más comunes</vt:lpstr>
      <vt:lpstr>Tipos de diabetes </vt:lpstr>
      <vt:lpstr>Tipos de diabetes </vt:lpstr>
      <vt:lpstr>Tipos de diabetes </vt:lpstr>
      <vt:lpstr>Problemas de la diabetes</vt:lpstr>
      <vt:lpstr>Síntomas  comunes físicos</vt:lpstr>
      <vt:lpstr>Salud Física</vt:lpstr>
      <vt:lpstr>Salud Social</vt:lpstr>
      <vt:lpstr>Estadísticas de la diabetes </vt:lpstr>
      <vt:lpstr>Estadísticas de la diabetes </vt:lpstr>
      <vt:lpstr>Estadísticas de la diabetes </vt:lpstr>
      <vt:lpstr>Estadísticas de la diabetes </vt:lpstr>
      <vt:lpstr>Estadistícas de los Estados Unidos y sus territorios en adultos </vt:lpstr>
      <vt:lpstr>Estadistícas de los jóvenes</vt:lpstr>
      <vt:lpstr>Estadistícas de los hispanos</vt:lpstr>
      <vt:lpstr>Aumento de la diabetes en Puerto Rico en los años</vt:lpstr>
      <vt:lpstr>Salud mental</vt:lpstr>
      <vt:lpstr>Económico</vt:lpstr>
      <vt:lpstr>Causas de muertes más promientes en puerto rico</vt:lpstr>
      <vt:lpstr>Factores de riesgo y causas </vt:lpstr>
      <vt:lpstr>Factores de riesgo </vt:lpstr>
      <vt:lpstr>Factores de riesgo </vt:lpstr>
      <vt:lpstr>Factores de riesgo </vt:lpstr>
      <vt:lpstr>Niveles de azúcar </vt:lpstr>
      <vt:lpstr>Diagnóstico </vt:lpstr>
      <vt:lpstr>Diagnóstico </vt:lpstr>
      <vt:lpstr>Tratamientos</vt:lpstr>
      <vt:lpstr>PowerPoint Presentation</vt:lpstr>
      <vt:lpstr>PowerPoint Presentation</vt:lpstr>
      <vt:lpstr>Datos curiosos</vt:lpstr>
      <vt:lpstr>Mitos de la diabetes</vt:lpstr>
      <vt:lpstr>Video </vt:lpstr>
      <vt:lpstr>Conclusión</vt:lpstr>
      <vt:lpstr>referencias</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DIABETES DAY</dc:title>
  <dc:creator>Dindi puri</dc:creator>
  <cp:lastModifiedBy>Dindi puri</cp:lastModifiedBy>
  <cp:revision>1</cp:revision>
  <dcterms:modified xsi:type="dcterms:W3CDTF">2023-03-29T13:02:32Z</dcterms:modified>
</cp:coreProperties>
</file>