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ungee" panose="020B0604020202020204" charset="0"/>
      <p:regular r:id="rId11"/>
    </p:embeddedFont>
    <p:embeddedFont>
      <p:font typeface="Exo 2" panose="020B0604020202020204" charset="0"/>
      <p:regular r:id="rId12"/>
      <p:bold r:id="rId13"/>
      <p:italic r:id="rId14"/>
      <p:boldItalic r:id="rId15"/>
    </p:embeddedFont>
    <p:embeddedFont>
      <p:font typeface="Itim" panose="020B0604020202020204" charset="-34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obster" panose="00000500000000000000" pitchFamily="2" charset="0"/>
      <p:regular r:id="rId21"/>
    </p:embeddedFont>
    <p:embeddedFont>
      <p:font typeface="Lora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</p:embeddedFont>
    <p:embeddedFont>
      <p:font typeface="Urbanis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microsoft.com/office/2016/11/relationships/changesInfo" Target="changesInfos/changesInfo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jeda" userId="ae3aafaeea893d49" providerId="LiveId" clId="{F002DE29-ED76-4E17-98F5-7AA1F7EE8D39}"/>
    <pc:docChg chg="modSld">
      <pc:chgData name="Gene Ojeda" userId="ae3aafaeea893d49" providerId="LiveId" clId="{F002DE29-ED76-4E17-98F5-7AA1F7EE8D39}" dt="2025-02-17T14:28:07.708" v="0" actId="14100"/>
      <pc:docMkLst>
        <pc:docMk/>
      </pc:docMkLst>
      <pc:sldChg chg="modSp mod">
        <pc:chgData name="Gene Ojeda" userId="ae3aafaeea893d49" providerId="LiveId" clId="{F002DE29-ED76-4E17-98F5-7AA1F7EE8D39}" dt="2025-02-17T14:28:07.708" v="0" actId="14100"/>
        <pc:sldMkLst>
          <pc:docMk/>
          <pc:sldMk cId="0" sldId="259"/>
        </pc:sldMkLst>
        <pc:spChg chg="mod">
          <ac:chgData name="Gene Ojeda" userId="ae3aafaeea893d49" providerId="LiveId" clId="{F002DE29-ED76-4E17-98F5-7AA1F7EE8D39}" dt="2025-02-17T14:28:07.708" v="0" actId="14100"/>
          <ac:spMkLst>
            <pc:docMk/>
            <pc:sldMk cId="0" sldId="259"/>
            <ac:spMk id="5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662a72432_4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c662a72432_4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c662a7243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c662a7243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c662a72432_5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c662a72432_5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662a72432_5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662a72432_5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f4df56285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f4df56285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f4fd5bb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f4fd5bb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585450"/>
            <a:ext cx="5061600" cy="18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2408575"/>
            <a:ext cx="50616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24500" y="1056375"/>
            <a:ext cx="66948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24500" y="2154662"/>
            <a:ext cx="669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0645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13112" y="2366415"/>
            <a:ext cx="2553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417925" y="1460175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591896" y="2366424"/>
            <a:ext cx="2553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296728" y="1460125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713112" y="4098348"/>
            <a:ext cx="2553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1417913" y="3192077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3591869" y="4098350"/>
            <a:ext cx="25536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4296728" y="3192097"/>
            <a:ext cx="1143900" cy="43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713127" y="2052075"/>
            <a:ext cx="25536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3591842" y="2052075"/>
            <a:ext cx="25536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13276" y="3783999"/>
            <a:ext cx="25536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5"/>
          </p:nvPr>
        </p:nvSpPr>
        <p:spPr>
          <a:xfrm>
            <a:off x="3591991" y="3783999"/>
            <a:ext cx="25536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13100" y="3526325"/>
            <a:ext cx="43614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13100" y="983850"/>
            <a:ext cx="4361400" cy="25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_2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225675" y="2071475"/>
            <a:ext cx="4198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2" hasCustomPrompt="1"/>
          </p:nvPr>
        </p:nvSpPr>
        <p:spPr>
          <a:xfrm>
            <a:off x="6255850" y="1165850"/>
            <a:ext cx="2079600" cy="719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4225800" y="2681376"/>
            <a:ext cx="41982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2_1_1_1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440875" y="1918875"/>
            <a:ext cx="42621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2" hasCustomPrompt="1"/>
          </p:nvPr>
        </p:nvSpPr>
        <p:spPr>
          <a:xfrm>
            <a:off x="3532200" y="996550"/>
            <a:ext cx="2079600" cy="719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440875" y="2523935"/>
            <a:ext cx="42621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987375" y="1291200"/>
            <a:ext cx="2854500" cy="9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987375" y="2175100"/>
            <a:ext cx="28545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097238" y="1791170"/>
            <a:ext cx="28044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2097238" y="2329088"/>
            <a:ext cx="2804400" cy="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941038" y="1747100"/>
            <a:ext cx="2832300" cy="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ubTitle" idx="1"/>
          </p:nvPr>
        </p:nvSpPr>
        <p:spPr>
          <a:xfrm>
            <a:off x="4941038" y="2233612"/>
            <a:ext cx="28323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720000" y="832875"/>
            <a:ext cx="4045200" cy="18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ubTitle" idx="1"/>
          </p:nvPr>
        </p:nvSpPr>
        <p:spPr>
          <a:xfrm>
            <a:off x="720000" y="2524825"/>
            <a:ext cx="40452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5297200" y="781175"/>
            <a:ext cx="2784000" cy="35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100" y="1796265"/>
            <a:ext cx="42777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28925" y="1079553"/>
            <a:ext cx="2079600" cy="716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100" y="2611750"/>
            <a:ext cx="42777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ubTitle" idx="1"/>
          </p:nvPr>
        </p:nvSpPr>
        <p:spPr>
          <a:xfrm>
            <a:off x="1989600" y="3993175"/>
            <a:ext cx="25824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ubTitle" idx="2"/>
          </p:nvPr>
        </p:nvSpPr>
        <p:spPr>
          <a:xfrm>
            <a:off x="4572000" y="3993175"/>
            <a:ext cx="25824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3"/>
          </p:nvPr>
        </p:nvSpPr>
        <p:spPr>
          <a:xfrm>
            <a:off x="1989601" y="3645250"/>
            <a:ext cx="2582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4"/>
          </p:nvPr>
        </p:nvSpPr>
        <p:spPr>
          <a:xfrm>
            <a:off x="4572000" y="3645250"/>
            <a:ext cx="2582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720000" y="1403250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2"/>
          </p:nvPr>
        </p:nvSpPr>
        <p:spPr>
          <a:xfrm>
            <a:off x="4825525" y="1403250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ubTitle" idx="1"/>
          </p:nvPr>
        </p:nvSpPr>
        <p:spPr>
          <a:xfrm>
            <a:off x="1211726" y="2610738"/>
            <a:ext cx="1987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2"/>
          </p:nvPr>
        </p:nvSpPr>
        <p:spPr>
          <a:xfrm>
            <a:off x="5944596" y="2610738"/>
            <a:ext cx="1987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ubTitle" idx="3"/>
          </p:nvPr>
        </p:nvSpPr>
        <p:spPr>
          <a:xfrm>
            <a:off x="3578156" y="2610738"/>
            <a:ext cx="1987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subTitle" idx="4"/>
          </p:nvPr>
        </p:nvSpPr>
        <p:spPr>
          <a:xfrm>
            <a:off x="1211725" y="2253800"/>
            <a:ext cx="1987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ubTitle" idx="5"/>
          </p:nvPr>
        </p:nvSpPr>
        <p:spPr>
          <a:xfrm>
            <a:off x="3578158" y="2253800"/>
            <a:ext cx="1987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ubTitle" idx="6"/>
          </p:nvPr>
        </p:nvSpPr>
        <p:spPr>
          <a:xfrm>
            <a:off x="5944603" y="2253800"/>
            <a:ext cx="1987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3574292" y="2196538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2"/>
          </p:nvPr>
        </p:nvSpPr>
        <p:spPr>
          <a:xfrm>
            <a:off x="6303303" y="2196538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3"/>
          </p:nvPr>
        </p:nvSpPr>
        <p:spPr>
          <a:xfrm>
            <a:off x="3574292" y="3757964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ubTitle" idx="4"/>
          </p:nvPr>
        </p:nvSpPr>
        <p:spPr>
          <a:xfrm>
            <a:off x="6303303" y="3757964"/>
            <a:ext cx="21207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5"/>
          </p:nvPr>
        </p:nvSpPr>
        <p:spPr>
          <a:xfrm>
            <a:off x="3574292" y="1844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6"/>
          </p:nvPr>
        </p:nvSpPr>
        <p:spPr>
          <a:xfrm>
            <a:off x="6303303" y="1844456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7"/>
          </p:nvPr>
        </p:nvSpPr>
        <p:spPr>
          <a:xfrm>
            <a:off x="3574292" y="3392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8"/>
          </p:nvPr>
        </p:nvSpPr>
        <p:spPr>
          <a:xfrm>
            <a:off x="6303303" y="3392831"/>
            <a:ext cx="2120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ubTitle" idx="1"/>
          </p:nvPr>
        </p:nvSpPr>
        <p:spPr>
          <a:xfrm>
            <a:off x="1031900" y="2336562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2"/>
          </p:nvPr>
        </p:nvSpPr>
        <p:spPr>
          <a:xfrm>
            <a:off x="3506695" y="2336562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3"/>
          </p:nvPr>
        </p:nvSpPr>
        <p:spPr>
          <a:xfrm>
            <a:off x="5981490" y="2336562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ubTitle" idx="4"/>
          </p:nvPr>
        </p:nvSpPr>
        <p:spPr>
          <a:xfrm>
            <a:off x="2269300" y="3793612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5"/>
          </p:nvPr>
        </p:nvSpPr>
        <p:spPr>
          <a:xfrm>
            <a:off x="4744095" y="3793612"/>
            <a:ext cx="21306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6"/>
          </p:nvPr>
        </p:nvSpPr>
        <p:spPr>
          <a:xfrm>
            <a:off x="1031900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7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8"/>
          </p:nvPr>
        </p:nvSpPr>
        <p:spPr>
          <a:xfrm>
            <a:off x="5981499" y="1991450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9"/>
          </p:nvPr>
        </p:nvSpPr>
        <p:spPr>
          <a:xfrm>
            <a:off x="2269300" y="3443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3"/>
          </p:nvPr>
        </p:nvSpPr>
        <p:spPr>
          <a:xfrm>
            <a:off x="4744100" y="3443847"/>
            <a:ext cx="21306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ubTitle" idx="1"/>
          </p:nvPr>
        </p:nvSpPr>
        <p:spPr>
          <a:xfrm>
            <a:off x="998138" y="2088625"/>
            <a:ext cx="22380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3452991" y="2088625"/>
            <a:ext cx="22380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3"/>
          </p:nvPr>
        </p:nvSpPr>
        <p:spPr>
          <a:xfrm>
            <a:off x="5907845" y="2088625"/>
            <a:ext cx="22380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4"/>
          </p:nvPr>
        </p:nvSpPr>
        <p:spPr>
          <a:xfrm>
            <a:off x="998138" y="3460396"/>
            <a:ext cx="22380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5"/>
          </p:nvPr>
        </p:nvSpPr>
        <p:spPr>
          <a:xfrm>
            <a:off x="3452991" y="3460396"/>
            <a:ext cx="22380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6"/>
          </p:nvPr>
        </p:nvSpPr>
        <p:spPr>
          <a:xfrm>
            <a:off x="5907845" y="3460396"/>
            <a:ext cx="22380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7"/>
          </p:nvPr>
        </p:nvSpPr>
        <p:spPr>
          <a:xfrm>
            <a:off x="998138" y="1736700"/>
            <a:ext cx="223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8"/>
          </p:nvPr>
        </p:nvSpPr>
        <p:spPr>
          <a:xfrm>
            <a:off x="3452996" y="1736700"/>
            <a:ext cx="223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9"/>
          </p:nvPr>
        </p:nvSpPr>
        <p:spPr>
          <a:xfrm>
            <a:off x="5907869" y="1736700"/>
            <a:ext cx="223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13"/>
          </p:nvPr>
        </p:nvSpPr>
        <p:spPr>
          <a:xfrm>
            <a:off x="998138" y="3105822"/>
            <a:ext cx="22380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14"/>
          </p:nvPr>
        </p:nvSpPr>
        <p:spPr>
          <a:xfrm>
            <a:off x="3452996" y="3105822"/>
            <a:ext cx="22380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5"/>
          </p:nvPr>
        </p:nvSpPr>
        <p:spPr>
          <a:xfrm>
            <a:off x="5907869" y="3105822"/>
            <a:ext cx="22380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 hasCustomPrompt="1"/>
          </p:nvPr>
        </p:nvSpPr>
        <p:spPr>
          <a:xfrm>
            <a:off x="733700" y="685163"/>
            <a:ext cx="5124600" cy="10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733700" y="1569613"/>
            <a:ext cx="5124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 idx="2" hasCustomPrompt="1"/>
          </p:nvPr>
        </p:nvSpPr>
        <p:spPr>
          <a:xfrm>
            <a:off x="733700" y="1951174"/>
            <a:ext cx="5124600" cy="10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3"/>
          </p:nvPr>
        </p:nvSpPr>
        <p:spPr>
          <a:xfrm>
            <a:off x="733700" y="2835625"/>
            <a:ext cx="5124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4" hasCustomPrompt="1"/>
          </p:nvPr>
        </p:nvSpPr>
        <p:spPr>
          <a:xfrm>
            <a:off x="733700" y="3217186"/>
            <a:ext cx="5124600" cy="10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5"/>
          </p:nvPr>
        </p:nvSpPr>
        <p:spPr>
          <a:xfrm>
            <a:off x="733700" y="4101638"/>
            <a:ext cx="51246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7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ubTitle" idx="1"/>
          </p:nvPr>
        </p:nvSpPr>
        <p:spPr>
          <a:xfrm>
            <a:off x="958104" y="3269762"/>
            <a:ext cx="19221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2"/>
          </p:nvPr>
        </p:nvSpPr>
        <p:spPr>
          <a:xfrm>
            <a:off x="6270107" y="3269762"/>
            <a:ext cx="19221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3"/>
          </p:nvPr>
        </p:nvSpPr>
        <p:spPr>
          <a:xfrm>
            <a:off x="3614112" y="3269762"/>
            <a:ext cx="19221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4"/>
          </p:nvPr>
        </p:nvSpPr>
        <p:spPr>
          <a:xfrm>
            <a:off x="958100" y="2925575"/>
            <a:ext cx="1922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5"/>
          </p:nvPr>
        </p:nvSpPr>
        <p:spPr>
          <a:xfrm>
            <a:off x="3614112" y="2925575"/>
            <a:ext cx="1922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6"/>
          </p:nvPr>
        </p:nvSpPr>
        <p:spPr>
          <a:xfrm>
            <a:off x="6270111" y="2925575"/>
            <a:ext cx="1922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title" idx="7" hasCustomPrompt="1"/>
          </p:nvPr>
        </p:nvSpPr>
        <p:spPr>
          <a:xfrm>
            <a:off x="1465216" y="1908625"/>
            <a:ext cx="9081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8" hasCustomPrompt="1"/>
          </p:nvPr>
        </p:nvSpPr>
        <p:spPr>
          <a:xfrm>
            <a:off x="4121169" y="1908625"/>
            <a:ext cx="9081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2" name="Google Shape;152;p29"/>
          <p:cNvSpPr txBox="1">
            <a:spLocks noGrp="1"/>
          </p:cNvSpPr>
          <p:nvPr>
            <p:ph type="title" idx="9" hasCustomPrompt="1"/>
          </p:nvPr>
        </p:nvSpPr>
        <p:spPr>
          <a:xfrm>
            <a:off x="6777109" y="1908625"/>
            <a:ext cx="9081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subTitle" idx="1"/>
          </p:nvPr>
        </p:nvSpPr>
        <p:spPr>
          <a:xfrm>
            <a:off x="4575175" y="164637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 flipH="1">
            <a:off x="4575175" y="723350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30"/>
          <p:cNvSpPr txBox="1"/>
          <p:nvPr/>
        </p:nvSpPr>
        <p:spPr>
          <a:xfrm>
            <a:off x="4572003" y="32730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</a:t>
            </a: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endParaRPr sz="11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2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rgbClr val="FFD46D">
            <a:alpha val="11570"/>
          </a:srgb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1"/>
          <p:cNvGrpSpPr/>
          <p:nvPr/>
        </p:nvGrpSpPr>
        <p:grpSpPr>
          <a:xfrm>
            <a:off x="188275" y="1808011"/>
            <a:ext cx="1475188" cy="3021701"/>
            <a:chOff x="3796700" y="1449161"/>
            <a:chExt cx="1475188" cy="3021701"/>
          </a:xfrm>
        </p:grpSpPr>
        <p:grpSp>
          <p:nvGrpSpPr>
            <p:cNvPr id="159" name="Google Shape;159;p31"/>
            <p:cNvGrpSpPr/>
            <p:nvPr/>
          </p:nvGrpSpPr>
          <p:grpSpPr>
            <a:xfrm>
              <a:off x="3851200" y="3212988"/>
              <a:ext cx="1420688" cy="1257875"/>
              <a:chOff x="2632738" y="3297800"/>
              <a:chExt cx="1420688" cy="1257875"/>
            </a:xfrm>
          </p:grpSpPr>
          <p:grpSp>
            <p:nvGrpSpPr>
              <p:cNvPr id="160" name="Google Shape;160;p31"/>
              <p:cNvGrpSpPr/>
              <p:nvPr/>
            </p:nvGrpSpPr>
            <p:grpSpPr>
              <a:xfrm>
                <a:off x="2632738" y="3713375"/>
                <a:ext cx="1420688" cy="842300"/>
                <a:chOff x="2632738" y="3713375"/>
                <a:chExt cx="1420688" cy="842300"/>
              </a:xfrm>
            </p:grpSpPr>
            <p:sp>
              <p:nvSpPr>
                <p:cNvPr id="161" name="Google Shape;161;p31"/>
                <p:cNvSpPr/>
                <p:nvPr/>
              </p:nvSpPr>
              <p:spPr>
                <a:xfrm>
                  <a:off x="2976800" y="4238175"/>
                  <a:ext cx="1076625" cy="31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65" h="12700" extrusionOk="0">
                      <a:moveTo>
                        <a:pt x="11337" y="1"/>
                      </a:moveTo>
                      <a:lnTo>
                        <a:pt x="0" y="12700"/>
                      </a:lnTo>
                      <a:lnTo>
                        <a:pt x="0" y="12700"/>
                      </a:lnTo>
                      <a:lnTo>
                        <a:pt x="38578" y="10536"/>
                      </a:lnTo>
                      <a:lnTo>
                        <a:pt x="43065" y="2164"/>
                      </a:lnTo>
                      <a:lnTo>
                        <a:pt x="11337" y="1"/>
                      </a:lnTo>
                      <a:close/>
                    </a:path>
                  </a:pathLst>
                </a:custGeom>
                <a:solidFill>
                  <a:srgbClr val="000000">
                    <a:alpha val="7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2" name="Google Shape;162;p31"/>
                <p:cNvGrpSpPr/>
                <p:nvPr/>
              </p:nvGrpSpPr>
              <p:grpSpPr>
                <a:xfrm>
                  <a:off x="2632738" y="3713375"/>
                  <a:ext cx="1001525" cy="842300"/>
                  <a:chOff x="2754900" y="3416825"/>
                  <a:chExt cx="1001525" cy="842300"/>
                </a:xfrm>
              </p:grpSpPr>
              <p:sp>
                <p:nvSpPr>
                  <p:cNvPr id="163" name="Google Shape;163;p31"/>
                  <p:cNvSpPr/>
                  <p:nvPr/>
                </p:nvSpPr>
                <p:spPr>
                  <a:xfrm>
                    <a:off x="2754900" y="3633150"/>
                    <a:ext cx="337525" cy="62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01" h="25039" extrusionOk="0">
                        <a:moveTo>
                          <a:pt x="0" y="1"/>
                        </a:moveTo>
                        <a:lnTo>
                          <a:pt x="0" y="16866"/>
                        </a:lnTo>
                        <a:lnTo>
                          <a:pt x="13501" y="25038"/>
                        </a:lnTo>
                        <a:lnTo>
                          <a:pt x="13501" y="80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31"/>
                  <p:cNvSpPr/>
                  <p:nvPr/>
                </p:nvSpPr>
                <p:spPr>
                  <a:xfrm>
                    <a:off x="3092400" y="3625150"/>
                    <a:ext cx="664025" cy="63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61" h="25359" extrusionOk="0">
                        <a:moveTo>
                          <a:pt x="26561" y="0"/>
                        </a:moveTo>
                        <a:lnTo>
                          <a:pt x="1" y="8333"/>
                        </a:lnTo>
                        <a:lnTo>
                          <a:pt x="1" y="25358"/>
                        </a:lnTo>
                        <a:lnTo>
                          <a:pt x="26561" y="16865"/>
                        </a:lnTo>
                        <a:lnTo>
                          <a:pt x="2656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31"/>
                  <p:cNvSpPr/>
                  <p:nvPr/>
                </p:nvSpPr>
                <p:spPr>
                  <a:xfrm>
                    <a:off x="2754900" y="3420825"/>
                    <a:ext cx="1001525" cy="4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61" h="16506" extrusionOk="0">
                        <a:moveTo>
                          <a:pt x="26520" y="1"/>
                        </a:moveTo>
                        <a:lnTo>
                          <a:pt x="0" y="8494"/>
                        </a:lnTo>
                        <a:lnTo>
                          <a:pt x="13501" y="16506"/>
                        </a:lnTo>
                        <a:lnTo>
                          <a:pt x="40061" y="8173"/>
                        </a:lnTo>
                        <a:lnTo>
                          <a:pt x="2652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31"/>
                  <p:cNvSpPr/>
                  <p:nvPr/>
                </p:nvSpPr>
                <p:spPr>
                  <a:xfrm>
                    <a:off x="3246650" y="3461900"/>
                    <a:ext cx="188300" cy="8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2" h="3366" extrusionOk="0">
                        <a:moveTo>
                          <a:pt x="4166" y="0"/>
                        </a:moveTo>
                        <a:lnTo>
                          <a:pt x="0" y="1362"/>
                        </a:lnTo>
                        <a:lnTo>
                          <a:pt x="3365" y="3365"/>
                        </a:lnTo>
                        <a:lnTo>
                          <a:pt x="7531" y="2003"/>
                        </a:lnTo>
                        <a:lnTo>
                          <a:pt x="4166" y="0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31"/>
                  <p:cNvSpPr/>
                  <p:nvPr/>
                </p:nvSpPr>
                <p:spPr>
                  <a:xfrm>
                    <a:off x="3246650" y="3416825"/>
                    <a:ext cx="188300" cy="8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2" h="3326" extrusionOk="0">
                        <a:moveTo>
                          <a:pt x="4166" y="1"/>
                        </a:moveTo>
                        <a:lnTo>
                          <a:pt x="0" y="1323"/>
                        </a:lnTo>
                        <a:lnTo>
                          <a:pt x="3365" y="3326"/>
                        </a:lnTo>
                        <a:lnTo>
                          <a:pt x="7531" y="2004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31"/>
                  <p:cNvSpPr/>
                  <p:nvPr/>
                </p:nvSpPr>
                <p:spPr>
                  <a:xfrm>
                    <a:off x="3330775" y="3466900"/>
                    <a:ext cx="104175" cy="7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7" h="3166" extrusionOk="0">
                        <a:moveTo>
                          <a:pt x="4166" y="1"/>
                        </a:moveTo>
                        <a:lnTo>
                          <a:pt x="0" y="1323"/>
                        </a:lnTo>
                        <a:lnTo>
                          <a:pt x="0" y="3165"/>
                        </a:lnTo>
                        <a:lnTo>
                          <a:pt x="4166" y="1803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31"/>
                  <p:cNvSpPr/>
                  <p:nvPr/>
                </p:nvSpPr>
                <p:spPr>
                  <a:xfrm>
                    <a:off x="3246650" y="3449875"/>
                    <a:ext cx="841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6" h="3847" extrusionOk="0">
                        <a:moveTo>
                          <a:pt x="0" y="1"/>
                        </a:moveTo>
                        <a:lnTo>
                          <a:pt x="0" y="1843"/>
                        </a:lnTo>
                        <a:lnTo>
                          <a:pt x="3365" y="3846"/>
                        </a:lnTo>
                        <a:lnTo>
                          <a:pt x="3365" y="2004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31"/>
                  <p:cNvSpPr/>
                  <p:nvPr/>
                </p:nvSpPr>
                <p:spPr>
                  <a:xfrm>
                    <a:off x="3430925" y="3587075"/>
                    <a:ext cx="187300" cy="8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2" h="3206" extrusionOk="0">
                        <a:moveTo>
                          <a:pt x="4166" y="1"/>
                        </a:moveTo>
                        <a:lnTo>
                          <a:pt x="0" y="1363"/>
                        </a:lnTo>
                        <a:lnTo>
                          <a:pt x="3325" y="3206"/>
                        </a:lnTo>
                        <a:lnTo>
                          <a:pt x="7491" y="1844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31"/>
                  <p:cNvSpPr/>
                  <p:nvPr/>
                </p:nvSpPr>
                <p:spPr>
                  <a:xfrm>
                    <a:off x="3430925" y="3542025"/>
                    <a:ext cx="187300" cy="7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2" h="3165" extrusionOk="0">
                        <a:moveTo>
                          <a:pt x="4166" y="0"/>
                        </a:moveTo>
                        <a:lnTo>
                          <a:pt x="0" y="1322"/>
                        </a:lnTo>
                        <a:lnTo>
                          <a:pt x="3325" y="3165"/>
                        </a:lnTo>
                        <a:lnTo>
                          <a:pt x="7491" y="1803"/>
                        </a:lnTo>
                        <a:lnTo>
                          <a:pt x="416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172;p31"/>
                  <p:cNvSpPr/>
                  <p:nvPr/>
                </p:nvSpPr>
                <p:spPr>
                  <a:xfrm>
                    <a:off x="3514050" y="3587075"/>
                    <a:ext cx="104175" cy="8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7" h="3206" extrusionOk="0">
                        <a:moveTo>
                          <a:pt x="4166" y="1"/>
                        </a:moveTo>
                        <a:lnTo>
                          <a:pt x="0" y="1363"/>
                        </a:lnTo>
                        <a:lnTo>
                          <a:pt x="0" y="3206"/>
                        </a:lnTo>
                        <a:lnTo>
                          <a:pt x="4166" y="1844"/>
                        </a:lnTo>
                        <a:lnTo>
                          <a:pt x="416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173;p31"/>
                  <p:cNvSpPr/>
                  <p:nvPr/>
                </p:nvSpPr>
                <p:spPr>
                  <a:xfrm>
                    <a:off x="3430925" y="3575075"/>
                    <a:ext cx="83150" cy="9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" h="3686" extrusionOk="0">
                        <a:moveTo>
                          <a:pt x="0" y="0"/>
                        </a:moveTo>
                        <a:lnTo>
                          <a:pt x="0" y="1843"/>
                        </a:lnTo>
                        <a:lnTo>
                          <a:pt x="3325" y="3686"/>
                        </a:lnTo>
                        <a:lnTo>
                          <a:pt x="3325" y="18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1"/>
                  <p:cNvSpPr/>
                  <p:nvPr/>
                </p:nvSpPr>
                <p:spPr>
                  <a:xfrm>
                    <a:off x="2888100" y="3579075"/>
                    <a:ext cx="187300" cy="83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2" h="3326" extrusionOk="0">
                        <a:moveTo>
                          <a:pt x="4167" y="0"/>
                        </a:moveTo>
                        <a:lnTo>
                          <a:pt x="1" y="1322"/>
                        </a:lnTo>
                        <a:lnTo>
                          <a:pt x="3326" y="3325"/>
                        </a:lnTo>
                        <a:lnTo>
                          <a:pt x="7492" y="2003"/>
                        </a:lnTo>
                        <a:lnTo>
                          <a:pt x="4167" y="0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1"/>
                  <p:cNvSpPr/>
                  <p:nvPr/>
                </p:nvSpPr>
                <p:spPr>
                  <a:xfrm>
                    <a:off x="2888100" y="3533000"/>
                    <a:ext cx="187300" cy="8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2" h="3366" extrusionOk="0">
                        <a:moveTo>
                          <a:pt x="4167" y="1"/>
                        </a:moveTo>
                        <a:lnTo>
                          <a:pt x="1" y="1363"/>
                        </a:lnTo>
                        <a:lnTo>
                          <a:pt x="3326" y="3366"/>
                        </a:lnTo>
                        <a:lnTo>
                          <a:pt x="7492" y="2004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1"/>
                  <p:cNvSpPr/>
                  <p:nvPr/>
                </p:nvSpPr>
                <p:spPr>
                  <a:xfrm>
                    <a:off x="2971225" y="3583075"/>
                    <a:ext cx="104175" cy="7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7" h="3166" extrusionOk="0">
                        <a:moveTo>
                          <a:pt x="4167" y="1"/>
                        </a:moveTo>
                        <a:lnTo>
                          <a:pt x="1" y="1363"/>
                        </a:lnTo>
                        <a:lnTo>
                          <a:pt x="1" y="3165"/>
                        </a:lnTo>
                        <a:lnTo>
                          <a:pt x="4167" y="1843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1"/>
                  <p:cNvSpPr/>
                  <p:nvPr/>
                </p:nvSpPr>
                <p:spPr>
                  <a:xfrm>
                    <a:off x="2888100" y="3567050"/>
                    <a:ext cx="83150" cy="9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" h="3807" extrusionOk="0">
                        <a:moveTo>
                          <a:pt x="1" y="1"/>
                        </a:moveTo>
                        <a:lnTo>
                          <a:pt x="1" y="1803"/>
                        </a:lnTo>
                        <a:lnTo>
                          <a:pt x="3326" y="3806"/>
                        </a:lnTo>
                        <a:lnTo>
                          <a:pt x="3326" y="2004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1"/>
                  <p:cNvSpPr/>
                  <p:nvPr/>
                </p:nvSpPr>
                <p:spPr>
                  <a:xfrm>
                    <a:off x="3071375" y="3704250"/>
                    <a:ext cx="188300" cy="7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2" h="3166" extrusionOk="0">
                        <a:moveTo>
                          <a:pt x="4167" y="1"/>
                        </a:moveTo>
                        <a:lnTo>
                          <a:pt x="1" y="1323"/>
                        </a:lnTo>
                        <a:lnTo>
                          <a:pt x="3366" y="3166"/>
                        </a:lnTo>
                        <a:lnTo>
                          <a:pt x="7532" y="1844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rgbClr val="C3214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1"/>
                  <p:cNvSpPr/>
                  <p:nvPr/>
                </p:nvSpPr>
                <p:spPr>
                  <a:xfrm>
                    <a:off x="3071375" y="3658200"/>
                    <a:ext cx="188300" cy="7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2" h="3165" extrusionOk="0">
                        <a:moveTo>
                          <a:pt x="4167" y="0"/>
                        </a:moveTo>
                        <a:lnTo>
                          <a:pt x="1" y="1362"/>
                        </a:lnTo>
                        <a:lnTo>
                          <a:pt x="3366" y="3165"/>
                        </a:lnTo>
                        <a:lnTo>
                          <a:pt x="7532" y="1843"/>
                        </a:lnTo>
                        <a:lnTo>
                          <a:pt x="416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31"/>
                  <p:cNvSpPr/>
                  <p:nvPr/>
                </p:nvSpPr>
                <p:spPr>
                  <a:xfrm>
                    <a:off x="3155500" y="3704250"/>
                    <a:ext cx="104175" cy="7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7" h="3166" extrusionOk="0">
                        <a:moveTo>
                          <a:pt x="4167" y="1"/>
                        </a:moveTo>
                        <a:lnTo>
                          <a:pt x="1" y="1323"/>
                        </a:lnTo>
                        <a:lnTo>
                          <a:pt x="1" y="3166"/>
                        </a:lnTo>
                        <a:lnTo>
                          <a:pt x="4167" y="1844"/>
                        </a:lnTo>
                        <a:lnTo>
                          <a:pt x="4167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31"/>
                  <p:cNvSpPr/>
                  <p:nvPr/>
                </p:nvSpPr>
                <p:spPr>
                  <a:xfrm>
                    <a:off x="3071375" y="3692250"/>
                    <a:ext cx="84150" cy="9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6" h="3646" extrusionOk="0">
                        <a:moveTo>
                          <a:pt x="1" y="0"/>
                        </a:moveTo>
                        <a:lnTo>
                          <a:pt x="1" y="1803"/>
                        </a:lnTo>
                        <a:lnTo>
                          <a:pt x="3366" y="3646"/>
                        </a:lnTo>
                        <a:lnTo>
                          <a:pt x="3366" y="1803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2" name="Google Shape;182;p31"/>
              <p:cNvGrpSpPr/>
              <p:nvPr/>
            </p:nvGrpSpPr>
            <p:grpSpPr>
              <a:xfrm>
                <a:off x="2632738" y="3297800"/>
                <a:ext cx="1001525" cy="842300"/>
                <a:chOff x="2754900" y="3416825"/>
                <a:chExt cx="1001525" cy="842300"/>
              </a:xfrm>
            </p:grpSpPr>
            <p:sp>
              <p:nvSpPr>
                <p:cNvPr id="183" name="Google Shape;183;p31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1" h="25039" extrusionOk="0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31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1" h="25359" extrusionOk="0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31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1" h="16506" extrusionOk="0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1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66" extrusionOk="0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1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26" extrusionOk="0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31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31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847" extrusionOk="0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1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20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1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165" extrusionOk="0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1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20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1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686" extrusionOk="0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1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326" extrusionOk="0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1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3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1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1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07" extrusionOk="0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1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1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165" extrusionOk="0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1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1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646" extrusionOk="0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" name="Google Shape;202;p31"/>
            <p:cNvGrpSpPr/>
            <p:nvPr/>
          </p:nvGrpSpPr>
          <p:grpSpPr>
            <a:xfrm>
              <a:off x="3851122" y="2797063"/>
              <a:ext cx="1005531" cy="845669"/>
              <a:chOff x="2754900" y="3416825"/>
              <a:chExt cx="1001525" cy="842300"/>
            </a:xfrm>
          </p:grpSpPr>
          <p:sp>
            <p:nvSpPr>
              <p:cNvPr id="203" name="Google Shape;203;p31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501" h="25039" extrusionOk="0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359" extrusionOk="0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061" h="16506" extrusionOk="0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20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165" extrusionOk="0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86" extrusionOk="0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326" extrusionOk="0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3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07" extrusionOk="0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5" extrusionOk="0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1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31"/>
            <p:cNvGrpSpPr/>
            <p:nvPr/>
          </p:nvGrpSpPr>
          <p:grpSpPr>
            <a:xfrm>
              <a:off x="4171377" y="2271525"/>
              <a:ext cx="1005550" cy="842300"/>
              <a:chOff x="4999275" y="3416825"/>
              <a:chExt cx="1005550" cy="842300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25039" extrusionOk="0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21" h="25359" extrusionOk="0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4999275" y="3427638"/>
                <a:ext cx="10055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222" h="16506" extrusionOk="0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3166" extrusionOk="0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206" extrusionOk="0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5" extrusionOk="0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86" extrusionOk="0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3326" extrusionOk="0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33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1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07" extrusionOk="0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1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5" extrusionOk="0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3166" extrusionOk="0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31"/>
            <p:cNvGrpSpPr/>
            <p:nvPr/>
          </p:nvGrpSpPr>
          <p:grpSpPr>
            <a:xfrm>
              <a:off x="3796700" y="1981200"/>
              <a:ext cx="1001525" cy="842300"/>
              <a:chOff x="2754900" y="3416825"/>
              <a:chExt cx="1001525" cy="842300"/>
            </a:xfrm>
          </p:grpSpPr>
          <p:sp>
            <p:nvSpPr>
              <p:cNvPr id="243" name="Google Shape;243;p31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501" h="25039" extrusionOk="0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359" extrusionOk="0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061" h="16506" extrusionOk="0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20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165" extrusionOk="0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86" extrusionOk="0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326" extrusionOk="0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3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07" extrusionOk="0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5" extrusionOk="0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31"/>
            <p:cNvGrpSpPr/>
            <p:nvPr/>
          </p:nvGrpSpPr>
          <p:grpSpPr>
            <a:xfrm>
              <a:off x="4152070" y="1449161"/>
              <a:ext cx="1005550" cy="842300"/>
              <a:chOff x="4999275" y="3416825"/>
              <a:chExt cx="1005550" cy="842300"/>
            </a:xfrm>
          </p:grpSpPr>
          <p:sp>
            <p:nvSpPr>
              <p:cNvPr id="263" name="Google Shape;263;p31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25039" extrusionOk="0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21" h="25359" extrusionOk="0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222" h="16506" extrusionOk="0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3166" extrusionOk="0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206" extrusionOk="0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5" extrusionOk="0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86" extrusionOk="0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3326" extrusionOk="0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33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1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07" extrusionOk="0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5" extrusionOk="0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3166" extrusionOk="0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" name="Google Shape;282;p31"/>
          <p:cNvGrpSpPr/>
          <p:nvPr/>
        </p:nvGrpSpPr>
        <p:grpSpPr>
          <a:xfrm flipH="1">
            <a:off x="7929900" y="3694625"/>
            <a:ext cx="1726588" cy="842300"/>
            <a:chOff x="4278238" y="3416825"/>
            <a:chExt cx="1726588" cy="842300"/>
          </a:xfrm>
        </p:grpSpPr>
        <p:sp>
          <p:nvSpPr>
            <p:cNvPr id="283" name="Google Shape;283;p31"/>
            <p:cNvSpPr/>
            <p:nvPr/>
          </p:nvSpPr>
          <p:spPr>
            <a:xfrm flipH="1">
              <a:off x="4278238" y="3941625"/>
              <a:ext cx="1076625" cy="317500"/>
            </a:xfrm>
            <a:custGeom>
              <a:avLst/>
              <a:gdLst/>
              <a:ahLst/>
              <a:cxnLst/>
              <a:rect l="l" t="t" r="r" b="b"/>
              <a:pathLst>
                <a:path w="43065" h="12700" extrusionOk="0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31"/>
            <p:cNvGrpSpPr/>
            <p:nvPr/>
          </p:nvGrpSpPr>
          <p:grpSpPr>
            <a:xfrm>
              <a:off x="4999275" y="3416825"/>
              <a:ext cx="1005550" cy="842300"/>
              <a:chOff x="4999275" y="3416825"/>
              <a:chExt cx="1005550" cy="842300"/>
            </a:xfrm>
          </p:grpSpPr>
          <p:sp>
            <p:nvSpPr>
              <p:cNvPr id="285" name="Google Shape;285;p31"/>
              <p:cNvSpPr/>
              <p:nvPr/>
            </p:nvSpPr>
            <p:spPr>
              <a:xfrm>
                <a:off x="4999275" y="3633150"/>
                <a:ext cx="342550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25039" extrusionOk="0">
                    <a:moveTo>
                      <a:pt x="1" y="1"/>
                    </a:moveTo>
                    <a:lnTo>
                      <a:pt x="1" y="16866"/>
                    </a:lnTo>
                    <a:lnTo>
                      <a:pt x="13701" y="25038"/>
                    </a:lnTo>
                    <a:lnTo>
                      <a:pt x="1370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5341800" y="3625150"/>
                <a:ext cx="663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21" h="25359" extrusionOk="0">
                    <a:moveTo>
                      <a:pt x="2652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20" y="16865"/>
                    </a:lnTo>
                    <a:lnTo>
                      <a:pt x="265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4999275" y="3420825"/>
                <a:ext cx="10055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222" h="16506" extrusionOk="0">
                    <a:moveTo>
                      <a:pt x="26561" y="1"/>
                    </a:moveTo>
                    <a:lnTo>
                      <a:pt x="1" y="8494"/>
                    </a:lnTo>
                    <a:lnTo>
                      <a:pt x="13701" y="16506"/>
                    </a:lnTo>
                    <a:lnTo>
                      <a:pt x="40221" y="8173"/>
                    </a:lnTo>
                    <a:lnTo>
                      <a:pt x="26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5496025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7" y="0"/>
                    </a:moveTo>
                    <a:lnTo>
                      <a:pt x="0" y="1362"/>
                    </a:lnTo>
                    <a:lnTo>
                      <a:pt x="3325" y="3365"/>
                    </a:lnTo>
                    <a:lnTo>
                      <a:pt x="753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5496025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7" y="1"/>
                    </a:moveTo>
                    <a:lnTo>
                      <a:pt x="0" y="1323"/>
                    </a:lnTo>
                    <a:lnTo>
                      <a:pt x="3325" y="3326"/>
                    </a:lnTo>
                    <a:lnTo>
                      <a:pt x="753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579150" y="3466900"/>
                <a:ext cx="105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3166" extrusionOk="0">
                    <a:moveTo>
                      <a:pt x="420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207" y="1803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496025" y="3449875"/>
                <a:ext cx="83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25" y="3846"/>
                    </a:lnTo>
                    <a:lnTo>
                      <a:pt x="332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679300" y="3587075"/>
                <a:ext cx="188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206" extrusionOk="0">
                    <a:moveTo>
                      <a:pt x="4207" y="1"/>
                    </a:moveTo>
                    <a:lnTo>
                      <a:pt x="1" y="1363"/>
                    </a:lnTo>
                    <a:lnTo>
                      <a:pt x="3366" y="320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679300" y="3542025"/>
                <a:ext cx="188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5" extrusionOk="0">
                    <a:moveTo>
                      <a:pt x="4207" y="0"/>
                    </a:moveTo>
                    <a:lnTo>
                      <a:pt x="1" y="1322"/>
                    </a:lnTo>
                    <a:lnTo>
                      <a:pt x="3366" y="3165"/>
                    </a:lnTo>
                    <a:lnTo>
                      <a:pt x="7532" y="18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763425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679300" y="3575075"/>
                <a:ext cx="84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86" extrusionOk="0">
                    <a:moveTo>
                      <a:pt x="1" y="0"/>
                    </a:moveTo>
                    <a:lnTo>
                      <a:pt x="1" y="1843"/>
                    </a:lnTo>
                    <a:lnTo>
                      <a:pt x="3366" y="3686"/>
                    </a:lnTo>
                    <a:lnTo>
                      <a:pt x="3366" y="18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137475" y="3579075"/>
                <a:ext cx="187325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3326" extrusionOk="0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137475" y="3533000"/>
                <a:ext cx="18732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33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220600" y="3583075"/>
                <a:ext cx="104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1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137475" y="3567050"/>
                <a:ext cx="83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07" extrusionOk="0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320750" y="3704250"/>
                <a:ext cx="18832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332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0086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5320750" y="3658200"/>
                <a:ext cx="188325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5" extrusionOk="0">
                    <a:moveTo>
                      <a:pt x="4167" y="0"/>
                    </a:moveTo>
                    <a:lnTo>
                      <a:pt x="1" y="1362"/>
                    </a:lnTo>
                    <a:lnTo>
                      <a:pt x="332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5403875" y="3704250"/>
                <a:ext cx="105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3166" extrusionOk="0">
                    <a:moveTo>
                      <a:pt x="420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207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5320750" y="3692250"/>
                <a:ext cx="83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26" y="3646"/>
                    </a:lnTo>
                    <a:lnTo>
                      <a:pt x="332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31"/>
          <p:cNvGrpSpPr/>
          <p:nvPr/>
        </p:nvGrpSpPr>
        <p:grpSpPr>
          <a:xfrm>
            <a:off x="7610550" y="4149000"/>
            <a:ext cx="1427950" cy="842300"/>
            <a:chOff x="2754900" y="3416825"/>
            <a:chExt cx="1427950" cy="842300"/>
          </a:xfrm>
        </p:grpSpPr>
        <p:sp>
          <p:nvSpPr>
            <p:cNvPr id="305" name="Google Shape;305;p31"/>
            <p:cNvSpPr/>
            <p:nvPr/>
          </p:nvSpPr>
          <p:spPr>
            <a:xfrm>
              <a:off x="3106225" y="3941625"/>
              <a:ext cx="1076625" cy="317500"/>
            </a:xfrm>
            <a:custGeom>
              <a:avLst/>
              <a:gdLst/>
              <a:ahLst/>
              <a:cxnLst/>
              <a:rect l="l" t="t" r="r" b="b"/>
              <a:pathLst>
                <a:path w="43065" h="12700" extrusionOk="0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31"/>
            <p:cNvGrpSpPr/>
            <p:nvPr/>
          </p:nvGrpSpPr>
          <p:grpSpPr>
            <a:xfrm>
              <a:off x="2754900" y="3416825"/>
              <a:ext cx="1001525" cy="842300"/>
              <a:chOff x="2754900" y="3416825"/>
              <a:chExt cx="1001525" cy="842300"/>
            </a:xfrm>
          </p:grpSpPr>
          <p:sp>
            <p:nvSpPr>
              <p:cNvPr id="307" name="Google Shape;307;p31"/>
              <p:cNvSpPr/>
              <p:nvPr/>
            </p:nvSpPr>
            <p:spPr>
              <a:xfrm>
                <a:off x="2754900" y="3633150"/>
                <a:ext cx="337525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501" h="25039" extrusionOk="0">
                    <a:moveTo>
                      <a:pt x="0" y="1"/>
                    </a:moveTo>
                    <a:lnTo>
                      <a:pt x="0" y="16866"/>
                    </a:lnTo>
                    <a:lnTo>
                      <a:pt x="13501" y="25038"/>
                    </a:lnTo>
                    <a:lnTo>
                      <a:pt x="13501" y="80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3092400" y="3625150"/>
                <a:ext cx="664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359" extrusionOk="0">
                    <a:moveTo>
                      <a:pt x="26561" y="0"/>
                    </a:moveTo>
                    <a:lnTo>
                      <a:pt x="1" y="8333"/>
                    </a:lnTo>
                    <a:lnTo>
                      <a:pt x="1" y="25358"/>
                    </a:lnTo>
                    <a:lnTo>
                      <a:pt x="26561" y="16865"/>
                    </a:lnTo>
                    <a:lnTo>
                      <a:pt x="26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2754900" y="3420825"/>
                <a:ext cx="1001525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061" h="16506" extrusionOk="0">
                    <a:moveTo>
                      <a:pt x="26520" y="1"/>
                    </a:moveTo>
                    <a:lnTo>
                      <a:pt x="0" y="8494"/>
                    </a:lnTo>
                    <a:lnTo>
                      <a:pt x="13501" y="16506"/>
                    </a:lnTo>
                    <a:lnTo>
                      <a:pt x="40061" y="8173"/>
                    </a:lnTo>
                    <a:lnTo>
                      <a:pt x="26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3246650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6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3246650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6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3330775" y="346690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6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6" y="180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3246650" y="3449875"/>
                <a:ext cx="84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3430925" y="3587075"/>
                <a:ext cx="187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20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1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3430925" y="3542025"/>
                <a:ext cx="187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165" extrusionOk="0">
                    <a:moveTo>
                      <a:pt x="4166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1" y="18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3514050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6" y="184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3430925" y="3575075"/>
                <a:ext cx="83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86" extrusionOk="0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2888100" y="3579075"/>
                <a:ext cx="187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326" extrusionOk="0">
                    <a:moveTo>
                      <a:pt x="4167" y="0"/>
                    </a:moveTo>
                    <a:lnTo>
                      <a:pt x="1" y="1322"/>
                    </a:lnTo>
                    <a:lnTo>
                      <a:pt x="3326" y="3325"/>
                    </a:lnTo>
                    <a:lnTo>
                      <a:pt x="7492" y="200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2888100" y="3533000"/>
                <a:ext cx="187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3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3326" y="3366"/>
                    </a:lnTo>
                    <a:lnTo>
                      <a:pt x="7492" y="200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971225" y="3583075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1" y="1363"/>
                    </a:lnTo>
                    <a:lnTo>
                      <a:pt x="1" y="3165"/>
                    </a:lnTo>
                    <a:lnTo>
                      <a:pt x="4167" y="184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2888100" y="3567050"/>
                <a:ext cx="83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807" extrusionOk="0">
                    <a:moveTo>
                      <a:pt x="1" y="1"/>
                    </a:moveTo>
                    <a:lnTo>
                      <a:pt x="1" y="1803"/>
                    </a:lnTo>
                    <a:lnTo>
                      <a:pt x="3326" y="3806"/>
                    </a:lnTo>
                    <a:lnTo>
                      <a:pt x="3326" y="2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3071375" y="3704250"/>
                <a:ext cx="1883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rgbClr val="C32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3071375" y="3658200"/>
                <a:ext cx="188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165" extrusionOk="0">
                    <a:moveTo>
                      <a:pt x="416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1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3155500" y="370425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3071375" y="3692250"/>
                <a:ext cx="84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rgbClr val="FFD46D">
            <a:alpha val="11570"/>
          </a:srgbClr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2"/>
          <p:cNvGrpSpPr/>
          <p:nvPr/>
        </p:nvGrpSpPr>
        <p:grpSpPr>
          <a:xfrm>
            <a:off x="262725" y="4103500"/>
            <a:ext cx="1424900" cy="842300"/>
            <a:chOff x="6634300" y="2996800"/>
            <a:chExt cx="1424900" cy="842300"/>
          </a:xfrm>
        </p:grpSpPr>
        <p:sp>
          <p:nvSpPr>
            <p:cNvPr id="328" name="Google Shape;328;p32"/>
            <p:cNvSpPr/>
            <p:nvPr/>
          </p:nvSpPr>
          <p:spPr>
            <a:xfrm>
              <a:off x="6982575" y="3521600"/>
              <a:ext cx="1076625" cy="317500"/>
            </a:xfrm>
            <a:custGeom>
              <a:avLst/>
              <a:gdLst/>
              <a:ahLst/>
              <a:cxnLst/>
              <a:rect l="l" t="t" r="r" b="b"/>
              <a:pathLst>
                <a:path w="43065" h="12700" extrusionOk="0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32"/>
            <p:cNvGrpSpPr/>
            <p:nvPr/>
          </p:nvGrpSpPr>
          <p:grpSpPr>
            <a:xfrm>
              <a:off x="6634300" y="2996800"/>
              <a:ext cx="1005550" cy="842300"/>
              <a:chOff x="6364325" y="3416825"/>
              <a:chExt cx="1005550" cy="842300"/>
            </a:xfrm>
          </p:grpSpPr>
          <p:sp>
            <p:nvSpPr>
              <p:cNvPr id="330" name="Google Shape;330;p32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25039" extrusionOk="0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359" extrusionOk="0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222" h="16506" extrusionOk="0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206" extrusionOk="0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165" extrusionOk="0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86" extrusionOk="0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807" extrusionOk="0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6" extrusionOk="0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5" extrusionOk="0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" name="Google Shape;349;p32"/>
          <p:cNvGrpSpPr/>
          <p:nvPr/>
        </p:nvGrpSpPr>
        <p:grpSpPr>
          <a:xfrm flipH="1">
            <a:off x="7380875" y="2445900"/>
            <a:ext cx="1583692" cy="2499912"/>
            <a:chOff x="6915675" y="2100350"/>
            <a:chExt cx="1583692" cy="2499912"/>
          </a:xfrm>
        </p:grpSpPr>
        <p:grpSp>
          <p:nvGrpSpPr>
            <p:cNvPr id="350" name="Google Shape;350;p32"/>
            <p:cNvGrpSpPr/>
            <p:nvPr/>
          </p:nvGrpSpPr>
          <p:grpSpPr>
            <a:xfrm>
              <a:off x="6915675" y="2521946"/>
              <a:ext cx="1583692" cy="2078317"/>
              <a:chOff x="8046550" y="2525083"/>
              <a:chExt cx="1583692" cy="2078317"/>
            </a:xfrm>
          </p:grpSpPr>
          <p:sp>
            <p:nvSpPr>
              <p:cNvPr id="351" name="Google Shape;351;p32"/>
              <p:cNvSpPr/>
              <p:nvPr/>
            </p:nvSpPr>
            <p:spPr>
              <a:xfrm>
                <a:off x="8413225" y="4308538"/>
                <a:ext cx="1217017" cy="294862"/>
              </a:xfrm>
              <a:custGeom>
                <a:avLst/>
                <a:gdLst/>
                <a:ahLst/>
                <a:cxnLst/>
                <a:rect l="l" t="t" r="r" b="b"/>
                <a:pathLst>
                  <a:path w="43065" h="12700" extrusionOk="0">
                    <a:moveTo>
                      <a:pt x="11337" y="1"/>
                    </a:moveTo>
                    <a:lnTo>
                      <a:pt x="0" y="12700"/>
                    </a:lnTo>
                    <a:lnTo>
                      <a:pt x="0" y="12700"/>
                    </a:lnTo>
                    <a:lnTo>
                      <a:pt x="38578" y="10536"/>
                    </a:lnTo>
                    <a:lnTo>
                      <a:pt x="43065" y="2164"/>
                    </a:lnTo>
                    <a:lnTo>
                      <a:pt x="11337" y="1"/>
                    </a:lnTo>
                    <a:close/>
                  </a:path>
                </a:pathLst>
              </a:custGeom>
              <a:solidFill>
                <a:srgbClr val="000000">
                  <a:alpha val="7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32"/>
              <p:cNvGrpSpPr/>
              <p:nvPr/>
            </p:nvGrpSpPr>
            <p:grpSpPr>
              <a:xfrm>
                <a:off x="8046550" y="3761075"/>
                <a:ext cx="1005550" cy="842300"/>
                <a:chOff x="4999275" y="3416825"/>
                <a:chExt cx="1005550" cy="842300"/>
              </a:xfrm>
            </p:grpSpPr>
            <p:sp>
              <p:nvSpPr>
                <p:cNvPr id="353" name="Google Shape;353;p32"/>
                <p:cNvSpPr/>
                <p:nvPr/>
              </p:nvSpPr>
              <p:spPr>
                <a:xfrm>
                  <a:off x="4999275" y="3633150"/>
                  <a:ext cx="342550" cy="6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2" h="25039" extrusionOk="0">
                      <a:moveTo>
                        <a:pt x="1" y="1"/>
                      </a:moveTo>
                      <a:lnTo>
                        <a:pt x="1" y="16866"/>
                      </a:lnTo>
                      <a:lnTo>
                        <a:pt x="13701" y="25038"/>
                      </a:lnTo>
                      <a:lnTo>
                        <a:pt x="13701" y="80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5341800" y="3625150"/>
                  <a:ext cx="663025" cy="6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21" h="25359" extrusionOk="0">
                      <a:moveTo>
                        <a:pt x="26520" y="0"/>
                      </a:moveTo>
                      <a:lnTo>
                        <a:pt x="0" y="8333"/>
                      </a:lnTo>
                      <a:lnTo>
                        <a:pt x="0" y="25358"/>
                      </a:lnTo>
                      <a:lnTo>
                        <a:pt x="26520" y="16865"/>
                      </a:lnTo>
                      <a:lnTo>
                        <a:pt x="2652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4999275" y="3420825"/>
                  <a:ext cx="10055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22" h="16506" extrusionOk="0">
                      <a:moveTo>
                        <a:pt x="26561" y="1"/>
                      </a:moveTo>
                      <a:lnTo>
                        <a:pt x="1" y="8494"/>
                      </a:lnTo>
                      <a:lnTo>
                        <a:pt x="13701" y="16506"/>
                      </a:lnTo>
                      <a:lnTo>
                        <a:pt x="40221" y="8173"/>
                      </a:lnTo>
                      <a:lnTo>
                        <a:pt x="2656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2"/>
                <p:cNvSpPr/>
                <p:nvPr/>
              </p:nvSpPr>
              <p:spPr>
                <a:xfrm>
                  <a:off x="5496025" y="3461900"/>
                  <a:ext cx="188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66" extrusionOk="0">
                      <a:moveTo>
                        <a:pt x="4167" y="0"/>
                      </a:moveTo>
                      <a:lnTo>
                        <a:pt x="0" y="1362"/>
                      </a:lnTo>
                      <a:lnTo>
                        <a:pt x="3325" y="3365"/>
                      </a:lnTo>
                      <a:lnTo>
                        <a:pt x="753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2"/>
                <p:cNvSpPr/>
                <p:nvPr/>
              </p:nvSpPr>
              <p:spPr>
                <a:xfrm>
                  <a:off x="5496025" y="3416825"/>
                  <a:ext cx="188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26" extrusionOk="0">
                      <a:moveTo>
                        <a:pt x="4167" y="1"/>
                      </a:moveTo>
                      <a:lnTo>
                        <a:pt x="0" y="1323"/>
                      </a:lnTo>
                      <a:lnTo>
                        <a:pt x="3325" y="3326"/>
                      </a:lnTo>
                      <a:lnTo>
                        <a:pt x="753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2"/>
                <p:cNvSpPr/>
                <p:nvPr/>
              </p:nvSpPr>
              <p:spPr>
                <a:xfrm>
                  <a:off x="5579150" y="3466900"/>
                  <a:ext cx="105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" h="3166" extrusionOk="0">
                      <a:moveTo>
                        <a:pt x="4207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207" y="1803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5496025" y="3449875"/>
                  <a:ext cx="83150" cy="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47" extrusionOk="0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25" y="3846"/>
                      </a:lnTo>
                      <a:lnTo>
                        <a:pt x="332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2"/>
                <p:cNvSpPr/>
                <p:nvPr/>
              </p:nvSpPr>
              <p:spPr>
                <a:xfrm>
                  <a:off x="5679300" y="3587075"/>
                  <a:ext cx="188300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206" extrusionOk="0">
                      <a:moveTo>
                        <a:pt x="4207" y="1"/>
                      </a:moveTo>
                      <a:lnTo>
                        <a:pt x="1" y="1363"/>
                      </a:lnTo>
                      <a:lnTo>
                        <a:pt x="3366" y="3206"/>
                      </a:lnTo>
                      <a:lnTo>
                        <a:pt x="7532" y="184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2"/>
                <p:cNvSpPr/>
                <p:nvPr/>
              </p:nvSpPr>
              <p:spPr>
                <a:xfrm>
                  <a:off x="5679300" y="3542025"/>
                  <a:ext cx="188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165" extrusionOk="0">
                      <a:moveTo>
                        <a:pt x="4207" y="0"/>
                      </a:moveTo>
                      <a:lnTo>
                        <a:pt x="1" y="1322"/>
                      </a:lnTo>
                      <a:lnTo>
                        <a:pt x="3366" y="3165"/>
                      </a:lnTo>
                      <a:lnTo>
                        <a:pt x="7532" y="1803"/>
                      </a:lnTo>
                      <a:lnTo>
                        <a:pt x="42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5763425" y="3587075"/>
                  <a:ext cx="104175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20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20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2"/>
                <p:cNvSpPr/>
                <p:nvPr/>
              </p:nvSpPr>
              <p:spPr>
                <a:xfrm>
                  <a:off x="5679300" y="3575075"/>
                  <a:ext cx="84150" cy="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686" extrusionOk="0">
                      <a:moveTo>
                        <a:pt x="1" y="0"/>
                      </a:moveTo>
                      <a:lnTo>
                        <a:pt x="1" y="1843"/>
                      </a:lnTo>
                      <a:lnTo>
                        <a:pt x="3366" y="3686"/>
                      </a:lnTo>
                      <a:lnTo>
                        <a:pt x="3366" y="18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2"/>
                <p:cNvSpPr/>
                <p:nvPr/>
              </p:nvSpPr>
              <p:spPr>
                <a:xfrm>
                  <a:off x="5137475" y="3579075"/>
                  <a:ext cx="187325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3326" extrusionOk="0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2"/>
                <p:cNvSpPr/>
                <p:nvPr/>
              </p:nvSpPr>
              <p:spPr>
                <a:xfrm>
                  <a:off x="5137475" y="3533000"/>
                  <a:ext cx="187325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33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2"/>
                <p:cNvSpPr/>
                <p:nvPr/>
              </p:nvSpPr>
              <p:spPr>
                <a:xfrm>
                  <a:off x="5220600" y="3583075"/>
                  <a:ext cx="104200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1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2"/>
                <p:cNvSpPr/>
                <p:nvPr/>
              </p:nvSpPr>
              <p:spPr>
                <a:xfrm>
                  <a:off x="5137475" y="3567050"/>
                  <a:ext cx="83150" cy="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07" extrusionOk="0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2"/>
                <p:cNvSpPr/>
                <p:nvPr/>
              </p:nvSpPr>
              <p:spPr>
                <a:xfrm>
                  <a:off x="5320750" y="3704250"/>
                  <a:ext cx="18832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3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2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0086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2"/>
                <p:cNvSpPr/>
                <p:nvPr/>
              </p:nvSpPr>
              <p:spPr>
                <a:xfrm>
                  <a:off x="5320750" y="3658200"/>
                  <a:ext cx="188325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3" h="3165" extrusionOk="0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2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2"/>
                <p:cNvSpPr/>
                <p:nvPr/>
              </p:nvSpPr>
              <p:spPr>
                <a:xfrm>
                  <a:off x="5403875" y="3704250"/>
                  <a:ext cx="105200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" h="3166" extrusionOk="0">
                      <a:moveTo>
                        <a:pt x="420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207" y="184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2"/>
                <p:cNvSpPr/>
                <p:nvPr/>
              </p:nvSpPr>
              <p:spPr>
                <a:xfrm>
                  <a:off x="5320750" y="3692250"/>
                  <a:ext cx="83150" cy="9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646" extrusionOk="0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26" y="3646"/>
                      </a:lnTo>
                      <a:lnTo>
                        <a:pt x="332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" name="Google Shape;372;p32"/>
              <p:cNvGrpSpPr/>
              <p:nvPr/>
            </p:nvGrpSpPr>
            <p:grpSpPr>
              <a:xfrm>
                <a:off x="8046550" y="3341050"/>
                <a:ext cx="1005550" cy="842300"/>
                <a:chOff x="6364325" y="3416825"/>
                <a:chExt cx="1005550" cy="842300"/>
              </a:xfrm>
            </p:grpSpPr>
            <p:sp>
              <p:nvSpPr>
                <p:cNvPr id="373" name="Google Shape;373;p32"/>
                <p:cNvSpPr/>
                <p:nvPr/>
              </p:nvSpPr>
              <p:spPr>
                <a:xfrm>
                  <a:off x="6364325" y="3633150"/>
                  <a:ext cx="341550" cy="6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2" h="25039" extrusionOk="0">
                      <a:moveTo>
                        <a:pt x="1" y="1"/>
                      </a:moveTo>
                      <a:lnTo>
                        <a:pt x="1" y="16866"/>
                      </a:lnTo>
                      <a:lnTo>
                        <a:pt x="13661" y="25038"/>
                      </a:lnTo>
                      <a:lnTo>
                        <a:pt x="13661" y="80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2"/>
                <p:cNvSpPr/>
                <p:nvPr/>
              </p:nvSpPr>
              <p:spPr>
                <a:xfrm>
                  <a:off x="6705850" y="3625150"/>
                  <a:ext cx="664025" cy="6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1" h="25359" extrusionOk="0">
                      <a:moveTo>
                        <a:pt x="26560" y="0"/>
                      </a:moveTo>
                      <a:lnTo>
                        <a:pt x="0" y="8333"/>
                      </a:lnTo>
                      <a:lnTo>
                        <a:pt x="0" y="25358"/>
                      </a:lnTo>
                      <a:lnTo>
                        <a:pt x="26560" y="16865"/>
                      </a:lnTo>
                      <a:lnTo>
                        <a:pt x="265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2"/>
                <p:cNvSpPr/>
                <p:nvPr/>
              </p:nvSpPr>
              <p:spPr>
                <a:xfrm>
                  <a:off x="6364325" y="3420825"/>
                  <a:ext cx="10055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22" h="16506" extrusionOk="0">
                      <a:moveTo>
                        <a:pt x="26521" y="1"/>
                      </a:moveTo>
                      <a:lnTo>
                        <a:pt x="1" y="8494"/>
                      </a:lnTo>
                      <a:lnTo>
                        <a:pt x="13661" y="16506"/>
                      </a:lnTo>
                      <a:lnTo>
                        <a:pt x="40221" y="8173"/>
                      </a:lnTo>
                      <a:lnTo>
                        <a:pt x="265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2"/>
                <p:cNvSpPr/>
                <p:nvPr/>
              </p:nvSpPr>
              <p:spPr>
                <a:xfrm>
                  <a:off x="6856075" y="3461900"/>
                  <a:ext cx="188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66" extrusionOk="0">
                      <a:moveTo>
                        <a:pt x="4207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2" y="2003"/>
                      </a:lnTo>
                      <a:lnTo>
                        <a:pt x="4207" y="0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2"/>
                <p:cNvSpPr/>
                <p:nvPr/>
              </p:nvSpPr>
              <p:spPr>
                <a:xfrm>
                  <a:off x="6856075" y="3416825"/>
                  <a:ext cx="188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26" extrusionOk="0">
                      <a:moveTo>
                        <a:pt x="4207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2" y="200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2"/>
                <p:cNvSpPr/>
                <p:nvPr/>
              </p:nvSpPr>
              <p:spPr>
                <a:xfrm>
                  <a:off x="6940200" y="3466900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7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7" y="180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2"/>
                <p:cNvSpPr/>
                <p:nvPr/>
              </p:nvSpPr>
              <p:spPr>
                <a:xfrm>
                  <a:off x="6856075" y="3449875"/>
                  <a:ext cx="84150" cy="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847" extrusionOk="0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2"/>
                <p:cNvSpPr/>
                <p:nvPr/>
              </p:nvSpPr>
              <p:spPr>
                <a:xfrm>
                  <a:off x="7040350" y="3587075"/>
                  <a:ext cx="187300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206" extrusionOk="0">
                      <a:moveTo>
                        <a:pt x="4327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2" y="1844"/>
                      </a:lnTo>
                      <a:lnTo>
                        <a:pt x="4327" y="1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2"/>
                <p:cNvSpPr/>
                <p:nvPr/>
              </p:nvSpPr>
              <p:spPr>
                <a:xfrm>
                  <a:off x="7040350" y="3542025"/>
                  <a:ext cx="187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165" extrusionOk="0">
                      <a:moveTo>
                        <a:pt x="4327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2" y="1803"/>
                      </a:lnTo>
                      <a:lnTo>
                        <a:pt x="4327" y="0"/>
                      </a:lnTo>
                      <a:close/>
                    </a:path>
                  </a:pathLst>
                </a:custGeom>
                <a:solidFill>
                  <a:srgbClr val="FFD4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2"/>
                <p:cNvSpPr/>
                <p:nvPr/>
              </p:nvSpPr>
              <p:spPr>
                <a:xfrm>
                  <a:off x="7123475" y="3587075"/>
                  <a:ext cx="104175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206" extrusionOk="0">
                      <a:moveTo>
                        <a:pt x="4167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2"/>
                <p:cNvSpPr/>
                <p:nvPr/>
              </p:nvSpPr>
              <p:spPr>
                <a:xfrm>
                  <a:off x="7040350" y="3575075"/>
                  <a:ext cx="83150" cy="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686" extrusionOk="0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2"/>
                <p:cNvSpPr/>
                <p:nvPr/>
              </p:nvSpPr>
              <p:spPr>
                <a:xfrm>
                  <a:off x="6501550" y="3579075"/>
                  <a:ext cx="188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26" extrusionOk="0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65" y="332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2"/>
                <p:cNvSpPr/>
                <p:nvPr/>
              </p:nvSpPr>
              <p:spPr>
                <a:xfrm>
                  <a:off x="6501550" y="3533000"/>
                  <a:ext cx="188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6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65" y="336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2"/>
                <p:cNvSpPr/>
                <p:nvPr/>
              </p:nvSpPr>
              <p:spPr>
                <a:xfrm>
                  <a:off x="6585675" y="3583075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165"/>
                      </a:lnTo>
                      <a:lnTo>
                        <a:pt x="4166" y="184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2"/>
                <p:cNvSpPr/>
                <p:nvPr/>
              </p:nvSpPr>
              <p:spPr>
                <a:xfrm>
                  <a:off x="6501550" y="3567050"/>
                  <a:ext cx="84150" cy="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807" extrusionOk="0">
                      <a:moveTo>
                        <a:pt x="0" y="1"/>
                      </a:moveTo>
                      <a:lnTo>
                        <a:pt x="0" y="1803"/>
                      </a:lnTo>
                      <a:lnTo>
                        <a:pt x="3365" y="380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2"/>
                <p:cNvSpPr/>
                <p:nvPr/>
              </p:nvSpPr>
              <p:spPr>
                <a:xfrm>
                  <a:off x="6680800" y="3704250"/>
                  <a:ext cx="18832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3" h="3166" extrusionOk="0">
                      <a:moveTo>
                        <a:pt x="420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207" y="1"/>
                      </a:lnTo>
                      <a:close/>
                    </a:path>
                  </a:pathLst>
                </a:custGeom>
                <a:solidFill>
                  <a:srgbClr val="E09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2"/>
                <p:cNvSpPr/>
                <p:nvPr/>
              </p:nvSpPr>
              <p:spPr>
                <a:xfrm>
                  <a:off x="6680800" y="3658200"/>
                  <a:ext cx="188325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3" h="3165" extrusionOk="0">
                      <a:moveTo>
                        <a:pt x="420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2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2"/>
                <p:cNvSpPr/>
                <p:nvPr/>
              </p:nvSpPr>
              <p:spPr>
                <a:xfrm>
                  <a:off x="6764925" y="3704250"/>
                  <a:ext cx="104200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2"/>
                <p:cNvSpPr/>
                <p:nvPr/>
              </p:nvSpPr>
              <p:spPr>
                <a:xfrm>
                  <a:off x="6680800" y="3692250"/>
                  <a:ext cx="84150" cy="9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646" extrusionOk="0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2" name="Google Shape;392;p32"/>
              <p:cNvGrpSpPr/>
              <p:nvPr/>
            </p:nvGrpSpPr>
            <p:grpSpPr>
              <a:xfrm>
                <a:off x="8050348" y="2922858"/>
                <a:ext cx="1001525" cy="842300"/>
                <a:chOff x="2754900" y="3416825"/>
                <a:chExt cx="1001525" cy="842300"/>
              </a:xfrm>
            </p:grpSpPr>
            <p:sp>
              <p:nvSpPr>
                <p:cNvPr id="393" name="Google Shape;393;p32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1" h="25039" extrusionOk="0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2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1" h="25359" extrusionOk="0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2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1" h="16506" extrusionOk="0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2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66" extrusionOk="0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2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26" extrusionOk="0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2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2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847" extrusionOk="0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2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20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2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165" extrusionOk="0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2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20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2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686" extrusionOk="0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2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326" extrusionOk="0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2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3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2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2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07" extrusionOk="0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2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165" extrusionOk="0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646" extrusionOk="0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412;p32"/>
              <p:cNvGrpSpPr/>
              <p:nvPr/>
            </p:nvGrpSpPr>
            <p:grpSpPr>
              <a:xfrm>
                <a:off x="8050877" y="2525083"/>
                <a:ext cx="1001525" cy="842300"/>
                <a:chOff x="2754900" y="3416825"/>
                <a:chExt cx="1001525" cy="842300"/>
              </a:xfrm>
            </p:grpSpPr>
            <p:sp>
              <p:nvSpPr>
                <p:cNvPr id="413" name="Google Shape;413;p32"/>
                <p:cNvSpPr/>
                <p:nvPr/>
              </p:nvSpPr>
              <p:spPr>
                <a:xfrm>
                  <a:off x="2754900" y="3633150"/>
                  <a:ext cx="337525" cy="6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1" h="25039" extrusionOk="0">
                      <a:moveTo>
                        <a:pt x="0" y="1"/>
                      </a:moveTo>
                      <a:lnTo>
                        <a:pt x="0" y="16866"/>
                      </a:lnTo>
                      <a:lnTo>
                        <a:pt x="13501" y="25038"/>
                      </a:lnTo>
                      <a:lnTo>
                        <a:pt x="13501" y="80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2"/>
                <p:cNvSpPr/>
                <p:nvPr/>
              </p:nvSpPr>
              <p:spPr>
                <a:xfrm>
                  <a:off x="3092400" y="3625150"/>
                  <a:ext cx="664025" cy="6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1" h="25359" extrusionOk="0">
                      <a:moveTo>
                        <a:pt x="26561" y="0"/>
                      </a:moveTo>
                      <a:lnTo>
                        <a:pt x="1" y="8333"/>
                      </a:lnTo>
                      <a:lnTo>
                        <a:pt x="1" y="25358"/>
                      </a:lnTo>
                      <a:lnTo>
                        <a:pt x="26561" y="16865"/>
                      </a:lnTo>
                      <a:lnTo>
                        <a:pt x="265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2"/>
                <p:cNvSpPr/>
                <p:nvPr/>
              </p:nvSpPr>
              <p:spPr>
                <a:xfrm>
                  <a:off x="2754900" y="3420825"/>
                  <a:ext cx="1001525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1" h="16506" extrusionOk="0">
                      <a:moveTo>
                        <a:pt x="26520" y="1"/>
                      </a:moveTo>
                      <a:lnTo>
                        <a:pt x="0" y="8494"/>
                      </a:lnTo>
                      <a:lnTo>
                        <a:pt x="13501" y="16506"/>
                      </a:lnTo>
                      <a:lnTo>
                        <a:pt x="40061" y="8173"/>
                      </a:lnTo>
                      <a:lnTo>
                        <a:pt x="265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2"/>
                <p:cNvSpPr/>
                <p:nvPr/>
              </p:nvSpPr>
              <p:spPr>
                <a:xfrm>
                  <a:off x="3246650" y="3461900"/>
                  <a:ext cx="188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66" extrusionOk="0">
                      <a:moveTo>
                        <a:pt x="4166" y="0"/>
                      </a:moveTo>
                      <a:lnTo>
                        <a:pt x="0" y="1362"/>
                      </a:lnTo>
                      <a:lnTo>
                        <a:pt x="3365" y="3365"/>
                      </a:lnTo>
                      <a:lnTo>
                        <a:pt x="7531" y="20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2"/>
                <p:cNvSpPr/>
                <p:nvPr/>
              </p:nvSpPr>
              <p:spPr>
                <a:xfrm>
                  <a:off x="3246650" y="3416825"/>
                  <a:ext cx="188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326" extrusionOk="0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3365" y="3326"/>
                      </a:lnTo>
                      <a:lnTo>
                        <a:pt x="7531" y="200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2"/>
                <p:cNvSpPr/>
                <p:nvPr/>
              </p:nvSpPr>
              <p:spPr>
                <a:xfrm>
                  <a:off x="3330775" y="3466900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6" y="1"/>
                      </a:moveTo>
                      <a:lnTo>
                        <a:pt x="0" y="1323"/>
                      </a:lnTo>
                      <a:lnTo>
                        <a:pt x="0" y="3165"/>
                      </a:lnTo>
                      <a:lnTo>
                        <a:pt x="4166" y="1803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2"/>
                <p:cNvSpPr/>
                <p:nvPr/>
              </p:nvSpPr>
              <p:spPr>
                <a:xfrm>
                  <a:off x="3246650" y="3449875"/>
                  <a:ext cx="84150" cy="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847" extrusionOk="0">
                      <a:moveTo>
                        <a:pt x="0" y="1"/>
                      </a:moveTo>
                      <a:lnTo>
                        <a:pt x="0" y="1843"/>
                      </a:lnTo>
                      <a:lnTo>
                        <a:pt x="3365" y="3846"/>
                      </a:lnTo>
                      <a:lnTo>
                        <a:pt x="3365" y="20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2"/>
                <p:cNvSpPr/>
                <p:nvPr/>
              </p:nvSpPr>
              <p:spPr>
                <a:xfrm>
                  <a:off x="3430925" y="3587075"/>
                  <a:ext cx="187300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20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3325" y="3206"/>
                      </a:lnTo>
                      <a:lnTo>
                        <a:pt x="7491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2"/>
                <p:cNvSpPr/>
                <p:nvPr/>
              </p:nvSpPr>
              <p:spPr>
                <a:xfrm>
                  <a:off x="3430925" y="3542025"/>
                  <a:ext cx="187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165" extrusionOk="0">
                      <a:moveTo>
                        <a:pt x="4166" y="0"/>
                      </a:moveTo>
                      <a:lnTo>
                        <a:pt x="0" y="1322"/>
                      </a:lnTo>
                      <a:lnTo>
                        <a:pt x="3325" y="3165"/>
                      </a:lnTo>
                      <a:lnTo>
                        <a:pt x="7491" y="1803"/>
                      </a:lnTo>
                      <a:lnTo>
                        <a:pt x="416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2"/>
                <p:cNvSpPr/>
                <p:nvPr/>
              </p:nvSpPr>
              <p:spPr>
                <a:xfrm>
                  <a:off x="3514050" y="3587075"/>
                  <a:ext cx="104175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206" extrusionOk="0">
                      <a:moveTo>
                        <a:pt x="4166" y="1"/>
                      </a:moveTo>
                      <a:lnTo>
                        <a:pt x="0" y="1363"/>
                      </a:lnTo>
                      <a:lnTo>
                        <a:pt x="0" y="3206"/>
                      </a:lnTo>
                      <a:lnTo>
                        <a:pt x="4166" y="1844"/>
                      </a:lnTo>
                      <a:lnTo>
                        <a:pt x="416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2"/>
                <p:cNvSpPr/>
                <p:nvPr/>
              </p:nvSpPr>
              <p:spPr>
                <a:xfrm>
                  <a:off x="3430925" y="3575075"/>
                  <a:ext cx="83150" cy="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686" extrusionOk="0">
                      <a:moveTo>
                        <a:pt x="0" y="0"/>
                      </a:moveTo>
                      <a:lnTo>
                        <a:pt x="0" y="1843"/>
                      </a:lnTo>
                      <a:lnTo>
                        <a:pt x="3325" y="3686"/>
                      </a:lnTo>
                      <a:lnTo>
                        <a:pt x="3325" y="18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2888100" y="3579075"/>
                  <a:ext cx="187300" cy="8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326" extrusionOk="0">
                      <a:moveTo>
                        <a:pt x="4167" y="0"/>
                      </a:moveTo>
                      <a:lnTo>
                        <a:pt x="1" y="1322"/>
                      </a:lnTo>
                      <a:lnTo>
                        <a:pt x="3326" y="3325"/>
                      </a:lnTo>
                      <a:lnTo>
                        <a:pt x="7492" y="200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2888100" y="3533000"/>
                  <a:ext cx="187300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2" h="33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3326" y="3366"/>
                      </a:lnTo>
                      <a:lnTo>
                        <a:pt x="7492" y="200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2971225" y="3583075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7" y="1"/>
                      </a:moveTo>
                      <a:lnTo>
                        <a:pt x="1" y="1363"/>
                      </a:lnTo>
                      <a:lnTo>
                        <a:pt x="1" y="3165"/>
                      </a:lnTo>
                      <a:lnTo>
                        <a:pt x="4167" y="1843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2888100" y="3567050"/>
                  <a:ext cx="83150" cy="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6" h="3807" extrusionOk="0">
                      <a:moveTo>
                        <a:pt x="1" y="1"/>
                      </a:moveTo>
                      <a:lnTo>
                        <a:pt x="1" y="1803"/>
                      </a:lnTo>
                      <a:lnTo>
                        <a:pt x="3326" y="3806"/>
                      </a:lnTo>
                      <a:lnTo>
                        <a:pt x="3326" y="20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3071375" y="3704250"/>
                  <a:ext cx="188300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3366" y="3166"/>
                      </a:lnTo>
                      <a:lnTo>
                        <a:pt x="7532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rgbClr val="C3214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3071375" y="3658200"/>
                  <a:ext cx="188300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2" h="3165" extrusionOk="0">
                      <a:moveTo>
                        <a:pt x="4167" y="0"/>
                      </a:moveTo>
                      <a:lnTo>
                        <a:pt x="1" y="1362"/>
                      </a:lnTo>
                      <a:lnTo>
                        <a:pt x="3366" y="3165"/>
                      </a:lnTo>
                      <a:lnTo>
                        <a:pt x="7532" y="1843"/>
                      </a:lnTo>
                      <a:lnTo>
                        <a:pt x="41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3155500" y="3704250"/>
                  <a:ext cx="104175" cy="7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" h="3166" extrusionOk="0">
                      <a:moveTo>
                        <a:pt x="4167" y="1"/>
                      </a:moveTo>
                      <a:lnTo>
                        <a:pt x="1" y="1323"/>
                      </a:lnTo>
                      <a:lnTo>
                        <a:pt x="1" y="3166"/>
                      </a:lnTo>
                      <a:lnTo>
                        <a:pt x="4167" y="1844"/>
                      </a:lnTo>
                      <a:lnTo>
                        <a:pt x="416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3071375" y="3692250"/>
                  <a:ext cx="84150" cy="9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" h="3646" extrusionOk="0">
                      <a:moveTo>
                        <a:pt x="1" y="0"/>
                      </a:moveTo>
                      <a:lnTo>
                        <a:pt x="1" y="1803"/>
                      </a:lnTo>
                      <a:lnTo>
                        <a:pt x="3366" y="3646"/>
                      </a:lnTo>
                      <a:lnTo>
                        <a:pt x="3366" y="18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2" name="Google Shape;432;p32"/>
            <p:cNvGrpSpPr/>
            <p:nvPr/>
          </p:nvGrpSpPr>
          <p:grpSpPr>
            <a:xfrm>
              <a:off x="6915675" y="2100350"/>
              <a:ext cx="1005550" cy="842300"/>
              <a:chOff x="6364325" y="3416825"/>
              <a:chExt cx="1005550" cy="842300"/>
            </a:xfrm>
          </p:grpSpPr>
          <p:sp>
            <p:nvSpPr>
              <p:cNvPr id="433" name="Google Shape;433;p32"/>
              <p:cNvSpPr/>
              <p:nvPr/>
            </p:nvSpPr>
            <p:spPr>
              <a:xfrm>
                <a:off x="6364325" y="3633150"/>
                <a:ext cx="341550" cy="625975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25039" extrusionOk="0">
                    <a:moveTo>
                      <a:pt x="1" y="1"/>
                    </a:moveTo>
                    <a:lnTo>
                      <a:pt x="1" y="16866"/>
                    </a:lnTo>
                    <a:lnTo>
                      <a:pt x="13661" y="25038"/>
                    </a:lnTo>
                    <a:lnTo>
                      <a:pt x="13661" y="8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6705850" y="3625150"/>
                <a:ext cx="664025" cy="633975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359" extrusionOk="0">
                    <a:moveTo>
                      <a:pt x="26560" y="0"/>
                    </a:moveTo>
                    <a:lnTo>
                      <a:pt x="0" y="8333"/>
                    </a:lnTo>
                    <a:lnTo>
                      <a:pt x="0" y="25358"/>
                    </a:lnTo>
                    <a:lnTo>
                      <a:pt x="26560" y="16865"/>
                    </a:lnTo>
                    <a:lnTo>
                      <a:pt x="26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6364325" y="3420825"/>
                <a:ext cx="10055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40222" h="16506" extrusionOk="0">
                    <a:moveTo>
                      <a:pt x="26521" y="1"/>
                    </a:moveTo>
                    <a:lnTo>
                      <a:pt x="1" y="8494"/>
                    </a:lnTo>
                    <a:lnTo>
                      <a:pt x="13661" y="16506"/>
                    </a:lnTo>
                    <a:lnTo>
                      <a:pt x="40221" y="8173"/>
                    </a:lnTo>
                    <a:lnTo>
                      <a:pt x="265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6856075" y="34619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207" y="0"/>
                    </a:moveTo>
                    <a:lnTo>
                      <a:pt x="0" y="1362"/>
                    </a:lnTo>
                    <a:lnTo>
                      <a:pt x="3365" y="3365"/>
                    </a:lnTo>
                    <a:lnTo>
                      <a:pt x="7532" y="200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6856075" y="341682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207" y="1"/>
                    </a:moveTo>
                    <a:lnTo>
                      <a:pt x="0" y="1323"/>
                    </a:lnTo>
                    <a:lnTo>
                      <a:pt x="3365" y="3326"/>
                    </a:lnTo>
                    <a:lnTo>
                      <a:pt x="7532" y="200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6940200" y="3466900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7" y="1"/>
                    </a:moveTo>
                    <a:lnTo>
                      <a:pt x="0" y="1323"/>
                    </a:lnTo>
                    <a:lnTo>
                      <a:pt x="0" y="3165"/>
                    </a:lnTo>
                    <a:lnTo>
                      <a:pt x="4167" y="1803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6856075" y="3449875"/>
                <a:ext cx="841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847" extrusionOk="0">
                    <a:moveTo>
                      <a:pt x="0" y="1"/>
                    </a:moveTo>
                    <a:lnTo>
                      <a:pt x="0" y="1843"/>
                    </a:lnTo>
                    <a:lnTo>
                      <a:pt x="3365" y="384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7040350" y="3587075"/>
                <a:ext cx="18730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206" extrusionOk="0">
                    <a:moveTo>
                      <a:pt x="4327" y="1"/>
                    </a:moveTo>
                    <a:lnTo>
                      <a:pt x="0" y="1363"/>
                    </a:lnTo>
                    <a:lnTo>
                      <a:pt x="3325" y="3206"/>
                    </a:lnTo>
                    <a:lnTo>
                      <a:pt x="7492" y="1844"/>
                    </a:lnTo>
                    <a:lnTo>
                      <a:pt x="432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7040350" y="3542025"/>
                <a:ext cx="187300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492" h="3165" extrusionOk="0">
                    <a:moveTo>
                      <a:pt x="4327" y="0"/>
                    </a:moveTo>
                    <a:lnTo>
                      <a:pt x="0" y="1322"/>
                    </a:lnTo>
                    <a:lnTo>
                      <a:pt x="3325" y="3165"/>
                    </a:lnTo>
                    <a:lnTo>
                      <a:pt x="7492" y="1803"/>
                    </a:lnTo>
                    <a:lnTo>
                      <a:pt x="4327" y="0"/>
                    </a:lnTo>
                    <a:close/>
                  </a:path>
                </a:pathLst>
              </a:custGeom>
              <a:solidFill>
                <a:srgbClr val="FFD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2"/>
              <p:cNvSpPr/>
              <p:nvPr/>
            </p:nvSpPr>
            <p:spPr>
              <a:xfrm>
                <a:off x="7123475" y="3587075"/>
                <a:ext cx="1041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206" extrusionOk="0">
                    <a:moveTo>
                      <a:pt x="4167" y="1"/>
                    </a:moveTo>
                    <a:lnTo>
                      <a:pt x="0" y="1363"/>
                    </a:lnTo>
                    <a:lnTo>
                      <a:pt x="0" y="320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2"/>
              <p:cNvSpPr/>
              <p:nvPr/>
            </p:nvSpPr>
            <p:spPr>
              <a:xfrm>
                <a:off x="7040350" y="3575075"/>
                <a:ext cx="83150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686" extrusionOk="0">
                    <a:moveTo>
                      <a:pt x="0" y="0"/>
                    </a:moveTo>
                    <a:lnTo>
                      <a:pt x="0" y="1843"/>
                    </a:lnTo>
                    <a:lnTo>
                      <a:pt x="3325" y="3686"/>
                    </a:lnTo>
                    <a:lnTo>
                      <a:pt x="3325" y="18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6501550" y="3579075"/>
                <a:ext cx="18830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26" extrusionOk="0">
                    <a:moveTo>
                      <a:pt x="4166" y="0"/>
                    </a:moveTo>
                    <a:lnTo>
                      <a:pt x="0" y="1322"/>
                    </a:lnTo>
                    <a:lnTo>
                      <a:pt x="3365" y="3325"/>
                    </a:lnTo>
                    <a:lnTo>
                      <a:pt x="7531" y="2003"/>
                    </a:lnTo>
                    <a:lnTo>
                      <a:pt x="4166" y="0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6501550" y="3533000"/>
                <a:ext cx="188300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36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3365" y="3366"/>
                    </a:lnTo>
                    <a:lnTo>
                      <a:pt x="7531" y="2004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6585675" y="3583075"/>
                <a:ext cx="1041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3166" extrusionOk="0">
                    <a:moveTo>
                      <a:pt x="4166" y="1"/>
                    </a:moveTo>
                    <a:lnTo>
                      <a:pt x="0" y="1363"/>
                    </a:lnTo>
                    <a:lnTo>
                      <a:pt x="0" y="3165"/>
                    </a:lnTo>
                    <a:lnTo>
                      <a:pt x="4166" y="1843"/>
                    </a:lnTo>
                    <a:lnTo>
                      <a:pt x="4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6501550" y="3567050"/>
                <a:ext cx="84150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807" extrusionOk="0">
                    <a:moveTo>
                      <a:pt x="0" y="1"/>
                    </a:moveTo>
                    <a:lnTo>
                      <a:pt x="0" y="1803"/>
                    </a:lnTo>
                    <a:lnTo>
                      <a:pt x="3365" y="3806"/>
                    </a:lnTo>
                    <a:lnTo>
                      <a:pt x="3365" y="2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6680800" y="3704250"/>
                <a:ext cx="18832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6" extrusionOk="0">
                    <a:moveTo>
                      <a:pt x="4207" y="1"/>
                    </a:moveTo>
                    <a:lnTo>
                      <a:pt x="1" y="1323"/>
                    </a:lnTo>
                    <a:lnTo>
                      <a:pt x="3366" y="3166"/>
                    </a:lnTo>
                    <a:lnTo>
                      <a:pt x="7532" y="1844"/>
                    </a:lnTo>
                    <a:lnTo>
                      <a:pt x="4207" y="1"/>
                    </a:lnTo>
                    <a:close/>
                  </a:path>
                </a:pathLst>
              </a:custGeom>
              <a:solidFill>
                <a:srgbClr val="E09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6680800" y="3658200"/>
                <a:ext cx="188325" cy="79125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3165" extrusionOk="0">
                    <a:moveTo>
                      <a:pt x="4207" y="0"/>
                    </a:moveTo>
                    <a:lnTo>
                      <a:pt x="1" y="1362"/>
                    </a:lnTo>
                    <a:lnTo>
                      <a:pt x="3366" y="3165"/>
                    </a:lnTo>
                    <a:lnTo>
                      <a:pt x="7532" y="1843"/>
                    </a:ln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6764925" y="3704250"/>
                <a:ext cx="104200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166" extrusionOk="0">
                    <a:moveTo>
                      <a:pt x="4167" y="1"/>
                    </a:moveTo>
                    <a:lnTo>
                      <a:pt x="1" y="1323"/>
                    </a:lnTo>
                    <a:lnTo>
                      <a:pt x="1" y="3166"/>
                    </a:lnTo>
                    <a:lnTo>
                      <a:pt x="4167" y="1844"/>
                    </a:lnTo>
                    <a:lnTo>
                      <a:pt x="4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6680800" y="3692250"/>
                <a:ext cx="84150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646" extrusionOk="0">
                    <a:moveTo>
                      <a:pt x="1" y="0"/>
                    </a:moveTo>
                    <a:lnTo>
                      <a:pt x="1" y="1803"/>
                    </a:lnTo>
                    <a:lnTo>
                      <a:pt x="3366" y="3646"/>
                    </a:lnTo>
                    <a:lnTo>
                      <a:pt x="3366" y="18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936752" y="2603106"/>
            <a:ext cx="2478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4729120" y="2603106"/>
            <a:ext cx="2478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936750" y="2246125"/>
            <a:ext cx="247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729119" y="2246125"/>
            <a:ext cx="24780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13100" y="1476025"/>
            <a:ext cx="47091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45525" y="575300"/>
            <a:ext cx="5652900" cy="22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278600" y="681800"/>
            <a:ext cx="5043300" cy="14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3874250" y="2092636"/>
            <a:ext cx="3852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644000" cy="1128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D46D">
            <a:alpha val="115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ungee"/>
              <a:buNone/>
              <a:defRPr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Wohjkt4Vq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ctrTitle"/>
          </p:nvPr>
        </p:nvSpPr>
        <p:spPr>
          <a:xfrm>
            <a:off x="713100" y="585450"/>
            <a:ext cx="7724100" cy="18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Lego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Serious</a:t>
            </a:r>
            <a:r>
              <a:rPr lang="en"/>
              <a:t>  </a:t>
            </a:r>
            <a:r>
              <a:rPr lang="en">
                <a:solidFill>
                  <a:srgbClr val="C32141"/>
                </a:solidFill>
              </a:rPr>
              <a:t>play</a:t>
            </a:r>
            <a:endParaRPr>
              <a:solidFill>
                <a:srgbClr val="C32141"/>
              </a:solidFill>
            </a:endParaRPr>
          </a:p>
        </p:txBody>
      </p:sp>
      <p:sp>
        <p:nvSpPr>
          <p:cNvPr id="457" name="Google Shape;457;p33"/>
          <p:cNvSpPr txBox="1">
            <a:spLocks noGrp="1"/>
          </p:cNvSpPr>
          <p:nvPr>
            <p:ph type="subTitle" idx="1"/>
          </p:nvPr>
        </p:nvSpPr>
        <p:spPr>
          <a:xfrm>
            <a:off x="851675" y="2654650"/>
            <a:ext cx="37419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 3400 - Software Engineering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Profesor Javier Dastas Méndez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 de abril de 2024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Developer: Ramón P. Valentín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Owner: Abimael Santa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SCRUM Master: Génesis M. Ojeda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458" name="Google Shape;458;p33"/>
          <p:cNvPicPr preferRelativeResize="0"/>
          <p:nvPr/>
        </p:nvPicPr>
        <p:blipFill rotWithShape="1">
          <a:blip r:embed="rId3">
            <a:alphaModFix/>
          </a:blip>
          <a:srcRect l="8327" r="5197" b="2969"/>
          <a:stretch/>
        </p:blipFill>
        <p:spPr>
          <a:xfrm>
            <a:off x="4332300" y="2170825"/>
            <a:ext cx="4618100" cy="2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/>
        </p:nvSpPr>
        <p:spPr>
          <a:xfrm>
            <a:off x="3573050" y="1111325"/>
            <a:ext cx="212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Fase de Exploración</a:t>
            </a:r>
            <a:endParaRPr sz="1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64" name="Google Shape;464;p34"/>
          <p:cNvSpPr txBox="1">
            <a:spLocks noGrp="1"/>
          </p:cNvSpPr>
          <p:nvPr>
            <p:ph type="title" idx="4294967295"/>
          </p:nvPr>
        </p:nvSpPr>
        <p:spPr>
          <a:xfrm>
            <a:off x="1705675" y="1932026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Diseño de Manuales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465" name="Google Shape;465;p34"/>
          <p:cNvSpPr txBox="1">
            <a:spLocks noGrp="1"/>
          </p:cNvSpPr>
          <p:nvPr>
            <p:ph type="title" idx="4294967295"/>
          </p:nvPr>
        </p:nvSpPr>
        <p:spPr>
          <a:xfrm>
            <a:off x="1770926" y="3872381"/>
            <a:ext cx="1995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Diagrama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Final</a:t>
            </a:r>
            <a:endParaRPr sz="1900"/>
          </a:p>
        </p:txBody>
      </p:sp>
      <p:sp>
        <p:nvSpPr>
          <p:cNvPr id="466" name="Google Shape;466;p34"/>
          <p:cNvSpPr txBox="1">
            <a:spLocks noGrp="1"/>
          </p:cNvSpPr>
          <p:nvPr>
            <p:ph type="title" idx="4294967295"/>
          </p:nvPr>
        </p:nvSpPr>
        <p:spPr>
          <a:xfrm>
            <a:off x="5468000" y="1932026"/>
            <a:ext cx="2125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Creacion de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Videos</a:t>
            </a:r>
            <a:endParaRPr sz="1900"/>
          </a:p>
        </p:txBody>
      </p:sp>
      <p:sp>
        <p:nvSpPr>
          <p:cNvPr id="467" name="Google Shape;467;p34"/>
          <p:cNvSpPr txBox="1">
            <a:spLocks noGrp="1"/>
          </p:cNvSpPr>
          <p:nvPr>
            <p:ph type="title" idx="4294967295"/>
          </p:nvPr>
        </p:nvSpPr>
        <p:spPr>
          <a:xfrm>
            <a:off x="5533238" y="3872375"/>
            <a:ext cx="1995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Video 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Final</a:t>
            </a:r>
            <a:endParaRPr sz="1900"/>
          </a:p>
        </p:txBody>
      </p:sp>
      <p:cxnSp>
        <p:nvCxnSpPr>
          <p:cNvPr id="468" name="Google Shape;468;p34"/>
          <p:cNvCxnSpPr>
            <a:stCxn id="463" idx="2"/>
            <a:endCxn id="466" idx="0"/>
          </p:cNvCxnSpPr>
          <p:nvPr/>
        </p:nvCxnSpPr>
        <p:spPr>
          <a:xfrm rot="-5400000" flipH="1">
            <a:off x="5373050" y="774425"/>
            <a:ext cx="420600" cy="18948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34"/>
          <p:cNvCxnSpPr>
            <a:stCxn id="463" idx="2"/>
            <a:endCxn id="464" idx="0"/>
          </p:cNvCxnSpPr>
          <p:nvPr/>
        </p:nvCxnSpPr>
        <p:spPr>
          <a:xfrm rot="5400000">
            <a:off x="3491900" y="788075"/>
            <a:ext cx="420600" cy="18675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0" name="Google Shape;470;p34"/>
          <p:cNvGrpSpPr/>
          <p:nvPr/>
        </p:nvGrpSpPr>
        <p:grpSpPr>
          <a:xfrm>
            <a:off x="7593800" y="4186225"/>
            <a:ext cx="1427950" cy="838300"/>
            <a:chOff x="7593800" y="4186225"/>
            <a:chExt cx="1427950" cy="838300"/>
          </a:xfrm>
        </p:grpSpPr>
        <p:sp>
          <p:nvSpPr>
            <p:cNvPr id="471" name="Google Shape;471;p34"/>
            <p:cNvSpPr/>
            <p:nvPr/>
          </p:nvSpPr>
          <p:spPr>
            <a:xfrm>
              <a:off x="7945125" y="4707025"/>
              <a:ext cx="1076625" cy="317500"/>
            </a:xfrm>
            <a:custGeom>
              <a:avLst/>
              <a:gdLst/>
              <a:ahLst/>
              <a:cxnLst/>
              <a:rect l="l" t="t" r="r" b="b"/>
              <a:pathLst>
                <a:path w="43065" h="12700" extrusionOk="0">
                  <a:moveTo>
                    <a:pt x="11337" y="1"/>
                  </a:moveTo>
                  <a:lnTo>
                    <a:pt x="0" y="12700"/>
                  </a:lnTo>
                  <a:lnTo>
                    <a:pt x="0" y="12700"/>
                  </a:lnTo>
                  <a:lnTo>
                    <a:pt x="38578" y="10536"/>
                  </a:lnTo>
                  <a:lnTo>
                    <a:pt x="43065" y="2164"/>
                  </a:lnTo>
                  <a:lnTo>
                    <a:pt x="11337" y="1"/>
                  </a:lnTo>
                  <a:close/>
                </a:path>
              </a:pathLst>
            </a:custGeom>
            <a:solidFill>
              <a:srgbClr val="000000">
                <a:alpha val="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7593800" y="4398550"/>
              <a:ext cx="337525" cy="625975"/>
            </a:xfrm>
            <a:custGeom>
              <a:avLst/>
              <a:gdLst/>
              <a:ahLst/>
              <a:cxnLst/>
              <a:rect l="l" t="t" r="r" b="b"/>
              <a:pathLst>
                <a:path w="13501" h="25039" extrusionOk="0">
                  <a:moveTo>
                    <a:pt x="0" y="1"/>
                  </a:moveTo>
                  <a:lnTo>
                    <a:pt x="0" y="16866"/>
                  </a:lnTo>
                  <a:lnTo>
                    <a:pt x="13501" y="25038"/>
                  </a:lnTo>
                  <a:lnTo>
                    <a:pt x="13501" y="80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931300" y="4390550"/>
              <a:ext cx="664025" cy="633975"/>
            </a:xfrm>
            <a:custGeom>
              <a:avLst/>
              <a:gdLst/>
              <a:ahLst/>
              <a:cxnLst/>
              <a:rect l="l" t="t" r="r" b="b"/>
              <a:pathLst>
                <a:path w="26561" h="25359" extrusionOk="0">
                  <a:moveTo>
                    <a:pt x="26561" y="0"/>
                  </a:moveTo>
                  <a:lnTo>
                    <a:pt x="1" y="8333"/>
                  </a:lnTo>
                  <a:lnTo>
                    <a:pt x="1" y="25358"/>
                  </a:lnTo>
                  <a:lnTo>
                    <a:pt x="26561" y="16865"/>
                  </a:lnTo>
                  <a:lnTo>
                    <a:pt x="265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7593800" y="4186225"/>
              <a:ext cx="1001525" cy="412650"/>
            </a:xfrm>
            <a:custGeom>
              <a:avLst/>
              <a:gdLst/>
              <a:ahLst/>
              <a:cxnLst/>
              <a:rect l="l" t="t" r="r" b="b"/>
              <a:pathLst>
                <a:path w="40061" h="16506" extrusionOk="0">
                  <a:moveTo>
                    <a:pt x="26520" y="1"/>
                  </a:moveTo>
                  <a:lnTo>
                    <a:pt x="0" y="8494"/>
                  </a:lnTo>
                  <a:lnTo>
                    <a:pt x="13501" y="16506"/>
                  </a:lnTo>
                  <a:lnTo>
                    <a:pt x="40061" y="8173"/>
                  </a:lnTo>
                  <a:lnTo>
                    <a:pt x="26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4"/>
          <p:cNvSpPr txBox="1">
            <a:spLocks noGrp="1"/>
          </p:cNvSpPr>
          <p:nvPr>
            <p:ph type="title" idx="4294967295"/>
          </p:nvPr>
        </p:nvSpPr>
        <p:spPr>
          <a:xfrm>
            <a:off x="3638288" y="2846413"/>
            <a:ext cx="19953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Etapa Prueba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476" name="Google Shape;476;p34"/>
          <p:cNvCxnSpPr/>
          <p:nvPr/>
        </p:nvCxnSpPr>
        <p:spPr>
          <a:xfrm rot="-5400000">
            <a:off x="5474977" y="1697500"/>
            <a:ext cx="189600" cy="1867500"/>
          </a:xfrm>
          <a:prstGeom prst="bentConnector3">
            <a:avLst>
              <a:gd name="adj1" fmla="val 5003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34"/>
          <p:cNvCxnSpPr/>
          <p:nvPr/>
        </p:nvCxnSpPr>
        <p:spPr>
          <a:xfrm rot="5400000" flipH="1">
            <a:off x="3607477" y="1697500"/>
            <a:ext cx="189600" cy="1867500"/>
          </a:xfrm>
          <a:prstGeom prst="bentConnector3">
            <a:avLst>
              <a:gd name="adj1" fmla="val 5003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34"/>
          <p:cNvCxnSpPr/>
          <p:nvPr/>
        </p:nvCxnSpPr>
        <p:spPr>
          <a:xfrm rot="-5400000" flipH="1">
            <a:off x="5359400" y="2650975"/>
            <a:ext cx="420600" cy="1894800"/>
          </a:xfrm>
          <a:prstGeom prst="bentConnector3">
            <a:avLst>
              <a:gd name="adj1" fmla="val 51272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34"/>
          <p:cNvCxnSpPr/>
          <p:nvPr/>
        </p:nvCxnSpPr>
        <p:spPr>
          <a:xfrm rot="5400000">
            <a:off x="3478250" y="2664625"/>
            <a:ext cx="420600" cy="18675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34"/>
          <p:cNvSpPr txBox="1">
            <a:spLocks noGrp="1"/>
          </p:cNvSpPr>
          <p:nvPr>
            <p:ph type="title"/>
          </p:nvPr>
        </p:nvSpPr>
        <p:spPr>
          <a:xfrm>
            <a:off x="2013050" y="119625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2"/>
                </a:solidFill>
              </a:rPr>
              <a:t>Product </a:t>
            </a:r>
            <a:r>
              <a:rPr lang="en" sz="3800">
                <a:solidFill>
                  <a:schemeClr val="lt1"/>
                </a:solidFill>
              </a:rPr>
              <a:t>Backlog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481" name="Google Shape;481;p34"/>
          <p:cNvSpPr txBox="1"/>
          <p:nvPr/>
        </p:nvSpPr>
        <p:spPr>
          <a:xfrm>
            <a:off x="1237550" y="2054875"/>
            <a:ext cx="732000" cy="42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82" name="Google Shape;482;p34"/>
          <p:cNvSpPr txBox="1"/>
          <p:nvPr/>
        </p:nvSpPr>
        <p:spPr>
          <a:xfrm>
            <a:off x="3322550" y="2843463"/>
            <a:ext cx="732000" cy="42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83" name="Google Shape;483;p34"/>
          <p:cNvSpPr txBox="1"/>
          <p:nvPr/>
        </p:nvSpPr>
        <p:spPr>
          <a:xfrm>
            <a:off x="4848125" y="1965375"/>
            <a:ext cx="732000" cy="42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84" name="Google Shape;484;p34"/>
          <p:cNvSpPr txBox="1"/>
          <p:nvPr/>
        </p:nvSpPr>
        <p:spPr>
          <a:xfrm>
            <a:off x="1237550" y="4014225"/>
            <a:ext cx="732000" cy="42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85" name="Google Shape;485;p34"/>
          <p:cNvSpPr txBox="1"/>
          <p:nvPr/>
        </p:nvSpPr>
        <p:spPr>
          <a:xfrm>
            <a:off x="5217350" y="4014225"/>
            <a:ext cx="732000" cy="42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86" name="Google Shape;486;p34"/>
          <p:cNvSpPr txBox="1"/>
          <p:nvPr/>
        </p:nvSpPr>
        <p:spPr>
          <a:xfrm>
            <a:off x="2913950" y="911875"/>
            <a:ext cx="732000" cy="42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sz="30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ctrTitle"/>
          </p:nvPr>
        </p:nvSpPr>
        <p:spPr>
          <a:xfrm>
            <a:off x="425300" y="111300"/>
            <a:ext cx="86277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</a:rPr>
              <a:t>Diseño</a:t>
            </a:r>
            <a:r>
              <a:rPr lang="en" sz="4300"/>
              <a:t> </a:t>
            </a:r>
            <a:r>
              <a:rPr lang="en" sz="4300">
                <a:solidFill>
                  <a:schemeClr val="lt1"/>
                </a:solidFill>
              </a:rPr>
              <a:t>de</a:t>
            </a:r>
            <a:r>
              <a:rPr lang="en" sz="4300"/>
              <a:t>  </a:t>
            </a:r>
            <a:r>
              <a:rPr lang="en" sz="4300">
                <a:solidFill>
                  <a:schemeClr val="accent6"/>
                </a:solidFill>
              </a:rPr>
              <a:t>patos</a:t>
            </a:r>
            <a:endParaRPr sz="4300"/>
          </a:p>
        </p:txBody>
      </p:sp>
      <p:sp>
        <p:nvSpPr>
          <p:cNvPr id="492" name="Google Shape;492;p35"/>
          <p:cNvSpPr/>
          <p:nvPr/>
        </p:nvSpPr>
        <p:spPr>
          <a:xfrm>
            <a:off x="523475" y="1326350"/>
            <a:ext cx="31617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640950" y="1396922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Distintivos entre sí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523475" y="2191884"/>
            <a:ext cx="31617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640950" y="2262456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Construcción fácil 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523475" y="3127990"/>
            <a:ext cx="31617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640950" y="3198561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Siméricos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523475" y="4032698"/>
            <a:ext cx="31617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9" name="Google Shape;499;p35"/>
          <p:cNvSpPr txBox="1"/>
          <p:nvPr/>
        </p:nvSpPr>
        <p:spPr>
          <a:xfrm>
            <a:off x="640950" y="4103270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Amigables 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500" name="Google Shape;5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325" y="891063"/>
            <a:ext cx="2765300" cy="25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243526" y="2066625"/>
            <a:ext cx="2926074" cy="27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024" y="3242026"/>
            <a:ext cx="1230125" cy="110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5"/>
          <p:cNvPicPr preferRelativeResize="0"/>
          <p:nvPr/>
        </p:nvPicPr>
        <p:blipFill rotWithShape="1">
          <a:blip r:embed="rId5">
            <a:alphaModFix/>
          </a:blip>
          <a:srcRect l="51175" t="49917" r="3334" b="6889"/>
          <a:stretch/>
        </p:blipFill>
        <p:spPr>
          <a:xfrm>
            <a:off x="7274693" y="1943750"/>
            <a:ext cx="555379" cy="4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5"/>
          <p:cNvSpPr/>
          <p:nvPr/>
        </p:nvSpPr>
        <p:spPr>
          <a:xfrm>
            <a:off x="8060267" y="4090582"/>
            <a:ext cx="875100" cy="820500"/>
          </a:xfrm>
          <a:prstGeom prst="donut">
            <a:avLst>
              <a:gd name="adj" fmla="val 76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5" name="Google Shape;505;p35"/>
          <p:cNvSpPr/>
          <p:nvPr/>
        </p:nvSpPr>
        <p:spPr>
          <a:xfrm rot="5400000">
            <a:off x="8046775" y="4019475"/>
            <a:ext cx="902100" cy="962700"/>
          </a:xfrm>
          <a:prstGeom prst="blockArc">
            <a:avLst>
              <a:gd name="adj1" fmla="val 10800000"/>
              <a:gd name="adj2" fmla="val 17634723"/>
              <a:gd name="adj3" fmla="val 10830"/>
            </a:avLst>
          </a:prstGeom>
          <a:solidFill>
            <a:srgbClr val="FFB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6" name="Google Shape;506;p35"/>
          <p:cNvSpPr txBox="1">
            <a:spLocks noGrp="1"/>
          </p:cNvSpPr>
          <p:nvPr>
            <p:ph type="title" idx="4294967295"/>
          </p:nvPr>
        </p:nvSpPr>
        <p:spPr>
          <a:xfrm>
            <a:off x="8016325" y="4250376"/>
            <a:ext cx="9630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15%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0" y="2571750"/>
            <a:ext cx="4515550" cy="23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275" y="948825"/>
            <a:ext cx="4396549" cy="22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6"/>
          <p:cNvSpPr txBox="1">
            <a:spLocks noGrp="1"/>
          </p:cNvSpPr>
          <p:nvPr>
            <p:ph type="ctrTitle" idx="4294967295"/>
          </p:nvPr>
        </p:nvSpPr>
        <p:spPr>
          <a:xfrm>
            <a:off x="263350" y="173000"/>
            <a:ext cx="6449684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>
                <a:solidFill>
                  <a:schemeClr val="accent2"/>
                </a:solidFill>
              </a:rPr>
              <a:t>Manual </a:t>
            </a:r>
            <a:r>
              <a:rPr lang="en" sz="4300" dirty="0">
                <a:solidFill>
                  <a:schemeClr val="lt1"/>
                </a:solidFill>
              </a:rPr>
              <a:t>de</a:t>
            </a:r>
            <a:r>
              <a:rPr lang="en" sz="4300" dirty="0"/>
              <a:t>  </a:t>
            </a:r>
            <a:r>
              <a:rPr lang="en" sz="4300" dirty="0">
                <a:solidFill>
                  <a:schemeClr val="accent6"/>
                </a:solidFill>
              </a:rPr>
              <a:t>patos </a:t>
            </a:r>
            <a:r>
              <a:rPr lang="en" sz="4300" dirty="0">
                <a:solidFill>
                  <a:srgbClr val="FFF2CC"/>
                </a:solidFill>
              </a:rPr>
              <a:t> </a:t>
            </a:r>
            <a:endParaRPr sz="4300" dirty="0">
              <a:solidFill>
                <a:srgbClr val="FFF2CC"/>
              </a:solidFill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8060267" y="4090582"/>
            <a:ext cx="875100" cy="820500"/>
          </a:xfrm>
          <a:prstGeom prst="donut">
            <a:avLst>
              <a:gd name="adj" fmla="val 76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5" name="Google Shape;515;p36"/>
          <p:cNvSpPr/>
          <p:nvPr/>
        </p:nvSpPr>
        <p:spPr>
          <a:xfrm rot="5400000">
            <a:off x="8046775" y="4019475"/>
            <a:ext cx="902100" cy="962700"/>
          </a:xfrm>
          <a:prstGeom prst="blockArc">
            <a:avLst>
              <a:gd name="adj1" fmla="val 10800000"/>
              <a:gd name="adj2" fmla="val 17634723"/>
              <a:gd name="adj3" fmla="val 10830"/>
            </a:avLst>
          </a:prstGeom>
          <a:solidFill>
            <a:srgbClr val="FFB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6" name="Google Shape;516;p36"/>
          <p:cNvSpPr txBox="1">
            <a:spLocks noGrp="1"/>
          </p:cNvSpPr>
          <p:nvPr>
            <p:ph type="title" idx="4294967295"/>
          </p:nvPr>
        </p:nvSpPr>
        <p:spPr>
          <a:xfrm>
            <a:off x="8016325" y="4250376"/>
            <a:ext cx="9630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45%</a:t>
            </a:r>
            <a:endParaRPr sz="2100"/>
          </a:p>
        </p:txBody>
      </p:sp>
      <p:sp>
        <p:nvSpPr>
          <p:cNvPr id="517" name="Google Shape;517;p36"/>
          <p:cNvSpPr/>
          <p:nvPr/>
        </p:nvSpPr>
        <p:spPr>
          <a:xfrm>
            <a:off x="569200" y="1896688"/>
            <a:ext cx="241200" cy="24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5065000" y="3496888"/>
            <a:ext cx="241200" cy="241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/>
          <p:nvPr/>
        </p:nvSpPr>
        <p:spPr>
          <a:xfrm>
            <a:off x="5065000" y="4182688"/>
            <a:ext cx="241200" cy="241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6"/>
          <p:cNvSpPr/>
          <p:nvPr/>
        </p:nvSpPr>
        <p:spPr>
          <a:xfrm>
            <a:off x="569200" y="1363288"/>
            <a:ext cx="241200" cy="241200"/>
          </a:xfrm>
          <a:prstGeom prst="rect">
            <a:avLst/>
          </a:prstGeom>
          <a:solidFill>
            <a:srgbClr val="C3214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907625" y="12761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COlores llamativos</a:t>
            </a:r>
            <a:endParaRPr sz="15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907625" y="1809550"/>
            <a:ext cx="3237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Organización del diseño</a:t>
            </a:r>
            <a:endParaRPr sz="15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5403425" y="34097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Elementos Interactivos</a:t>
            </a:r>
            <a:endParaRPr sz="15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5403425" y="4095550"/>
            <a:ext cx="2058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Accesibilidad</a:t>
            </a:r>
            <a:endParaRPr sz="15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"/>
          <p:cNvSpPr txBox="1">
            <a:spLocks noGrp="1"/>
          </p:cNvSpPr>
          <p:nvPr>
            <p:ph type="ctrTitle" idx="4294967295"/>
          </p:nvPr>
        </p:nvSpPr>
        <p:spPr>
          <a:xfrm>
            <a:off x="267425" y="238300"/>
            <a:ext cx="56514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</a:rPr>
              <a:t>Videos </a:t>
            </a:r>
            <a:r>
              <a:rPr lang="en" sz="4300">
                <a:solidFill>
                  <a:schemeClr val="lt1"/>
                </a:solidFill>
              </a:rPr>
              <a:t>de</a:t>
            </a:r>
            <a:r>
              <a:rPr lang="en" sz="4300"/>
              <a:t>  </a:t>
            </a:r>
            <a:r>
              <a:rPr lang="en" sz="4300">
                <a:solidFill>
                  <a:schemeClr val="accent6"/>
                </a:solidFill>
              </a:rPr>
              <a:t>patos</a:t>
            </a:r>
            <a:endParaRPr sz="4300"/>
          </a:p>
        </p:txBody>
      </p:sp>
      <p:sp>
        <p:nvSpPr>
          <p:cNvPr id="530" name="Google Shape;530;p37"/>
          <p:cNvSpPr txBox="1"/>
          <p:nvPr/>
        </p:nvSpPr>
        <p:spPr>
          <a:xfrm>
            <a:off x="1511950" y="1398472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Accesibilidad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1511950" y="2274910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Audiovisual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1474675" y="3210572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Retroalimentación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1511950" y="4146247"/>
            <a:ext cx="2412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Seguridad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599675" y="1326350"/>
            <a:ext cx="32328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599675" y="2197200"/>
            <a:ext cx="32328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596950" y="3139025"/>
            <a:ext cx="32328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619475" y="4080850"/>
            <a:ext cx="3166800" cy="61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385600" y="1311800"/>
            <a:ext cx="138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/>
          </a:p>
        </p:txBody>
      </p:sp>
      <p:sp>
        <p:nvSpPr>
          <p:cNvPr id="539" name="Google Shape;539;p37"/>
          <p:cNvSpPr txBox="1"/>
          <p:nvPr/>
        </p:nvSpPr>
        <p:spPr>
          <a:xfrm>
            <a:off x="668800" y="2168100"/>
            <a:ext cx="813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/>
          </a:p>
        </p:txBody>
      </p:sp>
      <p:sp>
        <p:nvSpPr>
          <p:cNvPr id="540" name="Google Shape;540;p37"/>
          <p:cNvSpPr txBox="1"/>
          <p:nvPr/>
        </p:nvSpPr>
        <p:spPr>
          <a:xfrm>
            <a:off x="639550" y="3124475"/>
            <a:ext cx="87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/>
          </a:p>
        </p:txBody>
      </p:sp>
      <p:sp>
        <p:nvSpPr>
          <p:cNvPr id="541" name="Google Shape;541;p37"/>
          <p:cNvSpPr txBox="1"/>
          <p:nvPr/>
        </p:nvSpPr>
        <p:spPr>
          <a:xfrm>
            <a:off x="574450" y="4080850"/>
            <a:ext cx="100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8060267" y="4090582"/>
            <a:ext cx="875100" cy="820500"/>
          </a:xfrm>
          <a:prstGeom prst="donut">
            <a:avLst>
              <a:gd name="adj" fmla="val 76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3" name="Google Shape;543;p37"/>
          <p:cNvSpPr/>
          <p:nvPr/>
        </p:nvSpPr>
        <p:spPr>
          <a:xfrm rot="5400000">
            <a:off x="8046775" y="4019475"/>
            <a:ext cx="902100" cy="962700"/>
          </a:xfrm>
          <a:prstGeom prst="blockArc">
            <a:avLst>
              <a:gd name="adj1" fmla="val 10800000"/>
              <a:gd name="adj2" fmla="val 2598413"/>
              <a:gd name="adj3" fmla="val 14384"/>
            </a:avLst>
          </a:prstGeom>
          <a:solidFill>
            <a:srgbClr val="FFB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44" name="Google Shape;544;p37"/>
          <p:cNvSpPr txBox="1">
            <a:spLocks noGrp="1"/>
          </p:cNvSpPr>
          <p:nvPr>
            <p:ph type="title" idx="4294967295"/>
          </p:nvPr>
        </p:nvSpPr>
        <p:spPr>
          <a:xfrm>
            <a:off x="7967275" y="4233375"/>
            <a:ext cx="1061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85%</a:t>
            </a:r>
            <a:endParaRPr sz="2100"/>
          </a:p>
        </p:txBody>
      </p:sp>
      <p:pic>
        <p:nvPicPr>
          <p:cNvPr id="545" name="Google Shape;545;p37" title="Lets build Quacky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50" y="1357200"/>
            <a:ext cx="3861425" cy="2172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 txBox="1"/>
          <p:nvPr/>
        </p:nvSpPr>
        <p:spPr>
          <a:xfrm>
            <a:off x="97275" y="130175"/>
            <a:ext cx="56478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rPr>
              <a:t>Etapa </a:t>
            </a:r>
            <a:r>
              <a:rPr lang="en" sz="43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de</a:t>
            </a:r>
            <a:r>
              <a:rPr lang="en" sz="43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  </a:t>
            </a:r>
            <a:r>
              <a:rPr lang="en" sz="4300">
                <a:solidFill>
                  <a:schemeClr val="accent6"/>
                </a:solidFill>
                <a:latin typeface="Bungee"/>
                <a:ea typeface="Bungee"/>
                <a:cs typeface="Bungee"/>
                <a:sym typeface="Bungee"/>
              </a:rPr>
              <a:t>Prueba</a:t>
            </a:r>
            <a:endParaRPr/>
          </a:p>
        </p:txBody>
      </p:sp>
      <p:pic>
        <p:nvPicPr>
          <p:cNvPr id="551" name="Google Shape;551;p38"/>
          <p:cNvPicPr preferRelativeResize="0"/>
          <p:nvPr/>
        </p:nvPicPr>
        <p:blipFill rotWithShape="1">
          <a:blip r:embed="rId3">
            <a:alphaModFix/>
          </a:blip>
          <a:srcRect t="2030" b="-1079"/>
          <a:stretch/>
        </p:blipFill>
        <p:spPr>
          <a:xfrm>
            <a:off x="4366300" y="784563"/>
            <a:ext cx="4324651" cy="425492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8"/>
          <p:cNvSpPr txBox="1"/>
          <p:nvPr/>
        </p:nvSpPr>
        <p:spPr>
          <a:xfrm>
            <a:off x="-76650" y="860775"/>
            <a:ext cx="5854800" cy="28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Presentar los recursos al usuario.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Manual 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Video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La experiencia de usuario.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Eficiencia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Tiempo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Complejidad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Retroalimentación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Aplicación de sugerencia. </a:t>
            </a: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</a:br>
            <a:r>
              <a:rPr lang="en" sz="15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`</a:t>
            </a:r>
            <a:endParaRPr sz="15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90775" y="1047052"/>
            <a:ext cx="103500" cy="1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788125" y="1301252"/>
            <a:ext cx="103500" cy="102000"/>
          </a:xfrm>
          <a:prstGeom prst="rect">
            <a:avLst/>
          </a:prstGeom>
          <a:solidFill>
            <a:srgbClr val="F52F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788125" y="1604177"/>
            <a:ext cx="103500" cy="102000"/>
          </a:xfrm>
          <a:prstGeom prst="rect">
            <a:avLst/>
          </a:prstGeom>
          <a:solidFill>
            <a:srgbClr val="FFB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330925" y="2214890"/>
            <a:ext cx="103500" cy="102000"/>
          </a:xfrm>
          <a:prstGeom prst="rect">
            <a:avLst/>
          </a:prstGeom>
          <a:solidFill>
            <a:srgbClr val="F52F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788125" y="2498901"/>
            <a:ext cx="103500" cy="10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788125" y="2785427"/>
            <a:ext cx="103500" cy="102000"/>
          </a:xfrm>
          <a:prstGeom prst="rect">
            <a:avLst/>
          </a:prstGeom>
          <a:solidFill>
            <a:srgbClr val="FFB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302300" y="4250977"/>
            <a:ext cx="103500" cy="10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330925" y="3605351"/>
            <a:ext cx="103500" cy="102000"/>
          </a:xfrm>
          <a:prstGeom prst="rect">
            <a:avLst/>
          </a:prstGeom>
          <a:solidFill>
            <a:srgbClr val="01A2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788125" y="3090227"/>
            <a:ext cx="103500" cy="102000"/>
          </a:xfrm>
          <a:prstGeom prst="rect">
            <a:avLst/>
          </a:prstGeom>
          <a:solidFill>
            <a:srgbClr val="F52F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8126692" y="4177557"/>
            <a:ext cx="875100" cy="820500"/>
          </a:xfrm>
          <a:prstGeom prst="donut">
            <a:avLst>
              <a:gd name="adj" fmla="val 768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3" name="Google Shape;563;p38"/>
          <p:cNvSpPr/>
          <p:nvPr/>
        </p:nvSpPr>
        <p:spPr>
          <a:xfrm rot="5400000">
            <a:off x="8113200" y="4106450"/>
            <a:ext cx="902100" cy="962700"/>
          </a:xfrm>
          <a:prstGeom prst="blockArc">
            <a:avLst>
              <a:gd name="adj1" fmla="val 10800000"/>
              <a:gd name="adj2" fmla="val 10713210"/>
              <a:gd name="adj3" fmla="val 6745"/>
            </a:avLst>
          </a:prstGeom>
          <a:solidFill>
            <a:srgbClr val="FFBB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4" name="Google Shape;564;p38"/>
          <p:cNvSpPr txBox="1">
            <a:spLocks noGrp="1"/>
          </p:cNvSpPr>
          <p:nvPr>
            <p:ph type="title" idx="4294967295"/>
          </p:nvPr>
        </p:nvSpPr>
        <p:spPr>
          <a:xfrm>
            <a:off x="8082900" y="4320350"/>
            <a:ext cx="1061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100%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"/>
          <p:cNvSpPr txBox="1"/>
          <p:nvPr/>
        </p:nvSpPr>
        <p:spPr>
          <a:xfrm>
            <a:off x="-356275" y="99250"/>
            <a:ext cx="8522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rPr>
              <a:t>Website </a:t>
            </a:r>
            <a:r>
              <a:rPr lang="en" sz="43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del</a:t>
            </a:r>
            <a:r>
              <a:rPr lang="en" sz="43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  </a:t>
            </a:r>
            <a:r>
              <a:rPr lang="en" sz="4300">
                <a:solidFill>
                  <a:schemeClr val="accent6"/>
                </a:solidFill>
                <a:latin typeface="Bungee"/>
                <a:ea typeface="Bungee"/>
                <a:cs typeface="Bungee"/>
                <a:sym typeface="Bungee"/>
              </a:rPr>
              <a:t>Proyecto</a:t>
            </a:r>
            <a:endParaRPr/>
          </a:p>
        </p:txBody>
      </p:sp>
      <p:pic>
        <p:nvPicPr>
          <p:cNvPr id="570" name="Google Shape;5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950" y="1909275"/>
            <a:ext cx="2162949" cy="216294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1" name="Google Shape;571;p39"/>
          <p:cNvPicPr preferRelativeResize="0"/>
          <p:nvPr/>
        </p:nvPicPr>
        <p:blipFill rotWithShape="1">
          <a:blip r:embed="rId4">
            <a:alphaModFix/>
          </a:blip>
          <a:srcRect r="1874"/>
          <a:stretch/>
        </p:blipFill>
        <p:spPr>
          <a:xfrm>
            <a:off x="2203625" y="862650"/>
            <a:ext cx="2053625" cy="4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552575"/>
            <a:ext cx="93008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0"/>
          <p:cNvSpPr txBox="1">
            <a:spLocks noGrp="1"/>
          </p:cNvSpPr>
          <p:nvPr>
            <p:ph type="title"/>
          </p:nvPr>
        </p:nvSpPr>
        <p:spPr>
          <a:xfrm>
            <a:off x="2395900" y="199875"/>
            <a:ext cx="6155700" cy="14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>
                <a:latin typeface="Urbanist"/>
                <a:ea typeface="Urbanist"/>
                <a:cs typeface="Urbanist"/>
                <a:sym typeface="Urbanist"/>
              </a:rPr>
              <a:t>Gracias</a:t>
            </a:r>
            <a:endParaRPr sz="7100">
              <a:solidFill>
                <a:schemeClr val="accent3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578" name="Google Shape;5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375" y="2785750"/>
            <a:ext cx="2119725" cy="205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5450" y="2841436"/>
            <a:ext cx="2044682" cy="194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2145" y="2841436"/>
            <a:ext cx="2119717" cy="194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4075" y="3106750"/>
            <a:ext cx="1336050" cy="12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8374" y="3600450"/>
            <a:ext cx="955525" cy="9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150" y="853513"/>
            <a:ext cx="1849225" cy="343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63113" y="1849800"/>
            <a:ext cx="1336050" cy="22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0"/>
          <p:cNvSpPr/>
          <p:nvPr/>
        </p:nvSpPr>
        <p:spPr>
          <a:xfrm>
            <a:off x="438900" y="681700"/>
            <a:ext cx="1475400" cy="22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420225" y="588475"/>
            <a:ext cx="1849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CREATIVITY LAB</a:t>
            </a:r>
            <a:endParaRPr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ding Blocks Day by Slidesgo">
  <a:themeElements>
    <a:clrScheme name="Simple Light">
      <a:dk1>
        <a:srgbClr val="000000"/>
      </a:dk1>
      <a:lt1>
        <a:srgbClr val="FFD46D"/>
      </a:lt1>
      <a:dk2>
        <a:srgbClr val="FFBB25"/>
      </a:dk2>
      <a:lt2>
        <a:srgbClr val="E09400"/>
      </a:lt2>
      <a:accent1>
        <a:srgbClr val="32CCF5"/>
      </a:accent1>
      <a:accent2>
        <a:srgbClr val="00A2D5"/>
      </a:accent2>
      <a:accent3>
        <a:srgbClr val="0086B9"/>
      </a:accent3>
      <a:accent4>
        <a:srgbClr val="FF4B67"/>
      </a:accent4>
      <a:accent5>
        <a:srgbClr val="F43045"/>
      </a:accent5>
      <a:accent6>
        <a:srgbClr val="C321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Lobster</vt:lpstr>
      <vt:lpstr>Anton</vt:lpstr>
      <vt:lpstr>Roboto Condensed Light</vt:lpstr>
      <vt:lpstr>Itim</vt:lpstr>
      <vt:lpstr>Livvic</vt:lpstr>
      <vt:lpstr>Bungee</vt:lpstr>
      <vt:lpstr>Arial</vt:lpstr>
      <vt:lpstr>Lora</vt:lpstr>
      <vt:lpstr>Roboto</vt:lpstr>
      <vt:lpstr>Exo 2</vt:lpstr>
      <vt:lpstr>Urbanist</vt:lpstr>
      <vt:lpstr>Lato</vt:lpstr>
      <vt:lpstr>Building Blocks Day by Slidesgo</vt:lpstr>
      <vt:lpstr>Lego Serious  play</vt:lpstr>
      <vt:lpstr> Diseño de Manuales</vt:lpstr>
      <vt:lpstr>Diseño de  patos</vt:lpstr>
      <vt:lpstr>Manual de  patos  </vt:lpstr>
      <vt:lpstr>Videos de  patos</vt:lpstr>
      <vt:lpstr>100%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Gene Ojeda</cp:lastModifiedBy>
  <cp:revision>1</cp:revision>
  <dcterms:modified xsi:type="dcterms:W3CDTF">2025-02-17T14:28:12Z</dcterms:modified>
</cp:coreProperties>
</file>