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16"/>
  </p:notesMasterIdLst>
  <p:sldIdLst>
    <p:sldId id="256" r:id="rId2"/>
    <p:sldId id="258" r:id="rId3"/>
    <p:sldId id="270" r:id="rId4"/>
    <p:sldId id="271" r:id="rId5"/>
    <p:sldId id="257" r:id="rId6"/>
    <p:sldId id="259" r:id="rId7"/>
    <p:sldId id="267" r:id="rId8"/>
    <p:sldId id="262" r:id="rId9"/>
    <p:sldId id="263" r:id="rId10"/>
    <p:sldId id="269" r:id="rId11"/>
    <p:sldId id="266" r:id="rId12"/>
    <p:sldId id="264" r:id="rId13"/>
    <p:sldId id="265" r:id="rId14"/>
    <p:sldId id="261" r:id="rId15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3DD"/>
    <a:srgbClr val="28518F"/>
    <a:srgbClr val="8D82DE"/>
    <a:srgbClr val="ABA3E7"/>
    <a:srgbClr val="BDB1ED"/>
    <a:srgbClr val="ACA6D9"/>
    <a:srgbClr val="BBB7DF"/>
    <a:srgbClr val="C6C4E5"/>
    <a:srgbClr val="C0FF91"/>
    <a:srgbClr val="78A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326CB-93E3-4710-AA54-8EE31C82B477}" v="1" dt="2025-02-17T18:52:06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 Ojeda" userId="ae3aafaeea893d49" providerId="LiveId" clId="{006326CB-93E3-4710-AA54-8EE31C82B477}"/>
    <pc:docChg chg="undo custSel modSld">
      <pc:chgData name="Gene Ojeda" userId="ae3aafaeea893d49" providerId="LiveId" clId="{006326CB-93E3-4710-AA54-8EE31C82B477}" dt="2025-02-17T18:53:29.402" v="2" actId="20577"/>
      <pc:docMkLst>
        <pc:docMk/>
      </pc:docMkLst>
      <pc:sldChg chg="addSp delSp modSp mod">
        <pc:chgData name="Gene Ojeda" userId="ae3aafaeea893d49" providerId="LiveId" clId="{006326CB-93E3-4710-AA54-8EE31C82B477}" dt="2025-02-17T18:53:29.402" v="2" actId="20577"/>
        <pc:sldMkLst>
          <pc:docMk/>
          <pc:sldMk cId="4218707965" sldId="270"/>
        </pc:sldMkLst>
        <pc:spChg chg="mod">
          <ac:chgData name="Gene Ojeda" userId="ae3aafaeea893d49" providerId="LiveId" clId="{006326CB-93E3-4710-AA54-8EE31C82B477}" dt="2025-02-17T18:53:29.402" v="2" actId="20577"/>
          <ac:spMkLst>
            <pc:docMk/>
            <pc:sldMk cId="4218707965" sldId="270"/>
            <ac:spMk id="3" creationId="{1023228E-5EDE-3E05-67F5-920634BCF032}"/>
          </ac:spMkLst>
        </pc:spChg>
        <pc:spChg chg="add del">
          <ac:chgData name="Gene Ojeda" userId="ae3aafaeea893d49" providerId="LiveId" clId="{006326CB-93E3-4710-AA54-8EE31C82B477}" dt="2025-02-17T18:53:14.075" v="1" actId="22"/>
          <ac:spMkLst>
            <pc:docMk/>
            <pc:sldMk cId="4218707965" sldId="270"/>
            <ac:spMk id="5" creationId="{B40FE7B9-D6F9-61AC-3BD5-20E478638F3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C583D-C0B4-47A5-8432-8748523D849B}" type="doc">
      <dgm:prSet loTypeId="urn:microsoft.com/office/officeart/2005/8/layout/venn1" loCatId="relationship" qsTypeId="urn:microsoft.com/office/officeart/2005/8/quickstyle/simple1" qsCatId="simple" csTypeId="urn:microsoft.com/office/officeart/2005/8/colors/accent6_5" csCatId="accent6" phldr="1"/>
      <dgm:spPr/>
    </dgm:pt>
    <dgm:pt modelId="{D1EF567C-59E3-4A4A-A68B-02C61EA9A7F4}">
      <dgm:prSet phldrT="[Text]" custT="1"/>
      <dgm:spPr/>
      <dgm:t>
        <a:bodyPr/>
        <a:lstStyle/>
        <a:p>
          <a:r>
            <a:rPr lang="en-US" sz="1600"/>
            <a:t>Historia y </a:t>
          </a:r>
          <a:r>
            <a:rPr lang="en-US" sz="1600" err="1"/>
            <a:t>Secuencia</a:t>
          </a:r>
          <a:endParaRPr lang="en-US" sz="1600"/>
        </a:p>
        <a:p>
          <a:r>
            <a:rPr lang="en-US" sz="1600" err="1"/>
            <a:t>Juegos</a:t>
          </a:r>
          <a:r>
            <a:rPr lang="en-US" sz="1600"/>
            <a:t> </a:t>
          </a:r>
          <a:r>
            <a:rPr lang="en-US" sz="1600" err="1"/>
            <a:t>interactivos</a:t>
          </a:r>
          <a:endParaRPr lang="en-US" sz="1600"/>
        </a:p>
        <a:p>
          <a:r>
            <a:rPr lang="en-US" sz="1600" err="1"/>
            <a:t>Presentación</a:t>
          </a:r>
          <a:endParaRPr lang="en-US" sz="1600"/>
        </a:p>
        <a:p>
          <a:r>
            <a:rPr lang="en-US" sz="1600" err="1"/>
            <a:t>Voz</a:t>
          </a:r>
          <a:r>
            <a:rPr lang="en-US" sz="1600"/>
            <a:t> y </a:t>
          </a:r>
          <a:r>
            <a:rPr lang="en-US" sz="1600" err="1"/>
            <a:t>Sonido</a:t>
          </a:r>
          <a:endParaRPr lang="en-US" sz="1600"/>
        </a:p>
        <a:p>
          <a:endParaRPr lang="en-US" sz="1600"/>
        </a:p>
      </dgm:t>
    </dgm:pt>
    <dgm:pt modelId="{3925C8C7-D5E3-4AE4-8475-8EFF71DAF5D2}" type="parTrans" cxnId="{3A51246E-8B05-4841-97E9-7D6C0AEB5DBC}">
      <dgm:prSet/>
      <dgm:spPr/>
      <dgm:t>
        <a:bodyPr/>
        <a:lstStyle/>
        <a:p>
          <a:endParaRPr lang="es-PR"/>
        </a:p>
      </dgm:t>
    </dgm:pt>
    <dgm:pt modelId="{88EC284D-B97A-40AE-B973-D71238D3D9C4}" type="sibTrans" cxnId="{3A51246E-8B05-4841-97E9-7D6C0AEB5DBC}">
      <dgm:prSet/>
      <dgm:spPr/>
      <dgm:t>
        <a:bodyPr/>
        <a:lstStyle/>
        <a:p>
          <a:endParaRPr lang="es-PR"/>
        </a:p>
      </dgm:t>
    </dgm:pt>
    <dgm:pt modelId="{7FD732F6-B77A-4F2C-AE78-8D2855E35CB5}">
      <dgm:prSet phldrT="[Text]" custT="1"/>
      <dgm:spPr>
        <a:solidFill>
          <a:schemeClr val="accent3">
            <a:lumMod val="60000"/>
            <a:lumOff val="40000"/>
            <a:alpha val="80000"/>
          </a:schemeClr>
        </a:solidFill>
      </dgm:spPr>
      <dgm:t>
        <a:bodyPr/>
        <a:lstStyle/>
        <a:p>
          <a:endParaRPr lang="en-US" sz="1600"/>
        </a:p>
        <a:p>
          <a:r>
            <a:rPr lang="en-US" sz="1600"/>
            <a:t>Biblioteca de pictogramas</a:t>
          </a:r>
        </a:p>
        <a:p>
          <a:r>
            <a:rPr lang="es-PR" sz="1600"/>
            <a:t>Animaciones</a:t>
          </a:r>
        </a:p>
        <a:p>
          <a:r>
            <a:rPr lang="es-PR" sz="1600"/>
            <a:t>Página Principal</a:t>
          </a:r>
        </a:p>
        <a:p>
          <a:r>
            <a:rPr lang="es-PR" sz="1600"/>
            <a:t>Biblioteca de juegos</a:t>
          </a:r>
        </a:p>
        <a:p>
          <a:endParaRPr lang="es-PR" sz="1600"/>
        </a:p>
        <a:p>
          <a:endParaRPr lang="es-PR" sz="1600"/>
        </a:p>
      </dgm:t>
    </dgm:pt>
    <dgm:pt modelId="{B20B6842-BD7E-42FD-89FC-870D9D8DA576}" type="parTrans" cxnId="{06C277C4-2FF4-46FC-8649-DBA7C2633056}">
      <dgm:prSet/>
      <dgm:spPr/>
      <dgm:t>
        <a:bodyPr/>
        <a:lstStyle/>
        <a:p>
          <a:endParaRPr lang="es-PR"/>
        </a:p>
      </dgm:t>
    </dgm:pt>
    <dgm:pt modelId="{BD61B8D1-A140-424F-AFEE-2BA646BA7496}" type="sibTrans" cxnId="{06C277C4-2FF4-46FC-8649-DBA7C2633056}">
      <dgm:prSet/>
      <dgm:spPr/>
      <dgm:t>
        <a:bodyPr/>
        <a:lstStyle/>
        <a:p>
          <a:endParaRPr lang="es-PR"/>
        </a:p>
      </dgm:t>
    </dgm:pt>
    <dgm:pt modelId="{1785A644-7B10-4667-BDBE-755D22ECCAE0}" type="pres">
      <dgm:prSet presAssocID="{C81C583D-C0B4-47A5-8432-8748523D849B}" presName="compositeShape" presStyleCnt="0">
        <dgm:presLayoutVars>
          <dgm:chMax val="7"/>
          <dgm:dir/>
          <dgm:resizeHandles val="exact"/>
        </dgm:presLayoutVars>
      </dgm:prSet>
      <dgm:spPr/>
    </dgm:pt>
    <dgm:pt modelId="{78B26B28-6D2B-431D-B388-4E431D9233C2}" type="pres">
      <dgm:prSet presAssocID="{D1EF567C-59E3-4A4A-A68B-02C61EA9A7F4}" presName="circ1" presStyleLbl="vennNode1" presStyleIdx="0" presStyleCnt="2"/>
      <dgm:spPr/>
    </dgm:pt>
    <dgm:pt modelId="{8629F489-9007-4D1D-AC08-1E0DAB0C34FF}" type="pres">
      <dgm:prSet presAssocID="{D1EF567C-59E3-4A4A-A68B-02C61EA9A7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1B6899-77AD-4885-B16D-11C19805527B}" type="pres">
      <dgm:prSet presAssocID="{7FD732F6-B77A-4F2C-AE78-8D2855E35CB5}" presName="circ2" presStyleLbl="vennNode1" presStyleIdx="1" presStyleCnt="2"/>
      <dgm:spPr/>
    </dgm:pt>
    <dgm:pt modelId="{295AFFD3-FC65-470F-AC42-89B24BC7E3A3}" type="pres">
      <dgm:prSet presAssocID="{7FD732F6-B77A-4F2C-AE78-8D2855E35CB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51246E-8B05-4841-97E9-7D6C0AEB5DBC}" srcId="{C81C583D-C0B4-47A5-8432-8748523D849B}" destId="{D1EF567C-59E3-4A4A-A68B-02C61EA9A7F4}" srcOrd="0" destOrd="0" parTransId="{3925C8C7-D5E3-4AE4-8475-8EFF71DAF5D2}" sibTransId="{88EC284D-B97A-40AE-B973-D71238D3D9C4}"/>
    <dgm:cxn modelId="{66D7A26E-EA7E-47B0-A2FD-F414122EC922}" type="presOf" srcId="{7FD732F6-B77A-4F2C-AE78-8D2855E35CB5}" destId="{295AFFD3-FC65-470F-AC42-89B24BC7E3A3}" srcOrd="1" destOrd="0" presId="urn:microsoft.com/office/officeart/2005/8/layout/venn1"/>
    <dgm:cxn modelId="{B19FBC77-6BE7-402A-B993-C14E203A7337}" type="presOf" srcId="{C81C583D-C0B4-47A5-8432-8748523D849B}" destId="{1785A644-7B10-4667-BDBE-755D22ECCAE0}" srcOrd="0" destOrd="0" presId="urn:microsoft.com/office/officeart/2005/8/layout/venn1"/>
    <dgm:cxn modelId="{1468529B-268F-4ED7-82DF-A20F01684303}" type="presOf" srcId="{7FD732F6-B77A-4F2C-AE78-8D2855E35CB5}" destId="{F11B6899-77AD-4885-B16D-11C19805527B}" srcOrd="0" destOrd="0" presId="urn:microsoft.com/office/officeart/2005/8/layout/venn1"/>
    <dgm:cxn modelId="{06C277C4-2FF4-46FC-8649-DBA7C2633056}" srcId="{C81C583D-C0B4-47A5-8432-8748523D849B}" destId="{7FD732F6-B77A-4F2C-AE78-8D2855E35CB5}" srcOrd="1" destOrd="0" parTransId="{B20B6842-BD7E-42FD-89FC-870D9D8DA576}" sibTransId="{BD61B8D1-A140-424F-AFEE-2BA646BA7496}"/>
    <dgm:cxn modelId="{BC1780D3-1F67-4679-B7F3-A10BC9D03FC7}" type="presOf" srcId="{D1EF567C-59E3-4A4A-A68B-02C61EA9A7F4}" destId="{8629F489-9007-4D1D-AC08-1E0DAB0C34FF}" srcOrd="1" destOrd="0" presId="urn:microsoft.com/office/officeart/2005/8/layout/venn1"/>
    <dgm:cxn modelId="{36EAAAF2-90A1-442C-A145-BA6049B981F4}" type="presOf" srcId="{D1EF567C-59E3-4A4A-A68B-02C61EA9A7F4}" destId="{78B26B28-6D2B-431D-B388-4E431D9233C2}" srcOrd="0" destOrd="0" presId="urn:microsoft.com/office/officeart/2005/8/layout/venn1"/>
    <dgm:cxn modelId="{2844DBEF-B91B-48C4-BA14-29BA82C9BAC0}" type="presParOf" srcId="{1785A644-7B10-4667-BDBE-755D22ECCAE0}" destId="{78B26B28-6D2B-431D-B388-4E431D9233C2}" srcOrd="0" destOrd="0" presId="urn:microsoft.com/office/officeart/2005/8/layout/venn1"/>
    <dgm:cxn modelId="{32215454-B4B0-41A8-BC94-980CFC84C2A4}" type="presParOf" srcId="{1785A644-7B10-4667-BDBE-755D22ECCAE0}" destId="{8629F489-9007-4D1D-AC08-1E0DAB0C34FF}" srcOrd="1" destOrd="0" presId="urn:microsoft.com/office/officeart/2005/8/layout/venn1"/>
    <dgm:cxn modelId="{EE3E66B5-9DEF-4DF3-BDDF-07552927D11A}" type="presParOf" srcId="{1785A644-7B10-4667-BDBE-755D22ECCAE0}" destId="{F11B6899-77AD-4885-B16D-11C19805527B}" srcOrd="2" destOrd="0" presId="urn:microsoft.com/office/officeart/2005/8/layout/venn1"/>
    <dgm:cxn modelId="{D3315BFB-1B93-4903-BA00-7FC1A7F3E97D}" type="presParOf" srcId="{1785A644-7B10-4667-BDBE-755D22ECCAE0}" destId="{295AFFD3-FC65-470F-AC42-89B24BC7E3A3}" srcOrd="3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26B28-6D2B-431D-B388-4E431D9233C2}">
      <dsp:nvSpPr>
        <dsp:cNvPr id="0" name=""/>
        <dsp:cNvSpPr/>
      </dsp:nvSpPr>
      <dsp:spPr>
        <a:xfrm>
          <a:off x="185112" y="76415"/>
          <a:ext cx="4566108" cy="4566108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Historia y </a:t>
          </a:r>
          <a:r>
            <a:rPr lang="en-US" sz="1600" kern="1200" err="1"/>
            <a:t>Secuencia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Juegos</a:t>
          </a:r>
          <a:r>
            <a:rPr lang="en-US" sz="1600" kern="1200"/>
            <a:t> </a:t>
          </a:r>
          <a:r>
            <a:rPr lang="en-US" sz="1600" kern="1200" err="1"/>
            <a:t>interactivos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Presentación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Voz</a:t>
          </a:r>
          <a:r>
            <a:rPr lang="en-US" sz="1600" kern="1200"/>
            <a:t> y </a:t>
          </a:r>
          <a:r>
            <a:rPr lang="en-US" sz="1600" kern="1200" err="1"/>
            <a:t>Sonido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22722" y="614857"/>
        <a:ext cx="2632711" cy="3489223"/>
      </dsp:txXfrm>
    </dsp:sp>
    <dsp:sp modelId="{F11B6899-77AD-4885-B16D-11C19805527B}">
      <dsp:nvSpPr>
        <dsp:cNvPr id="0" name=""/>
        <dsp:cNvSpPr/>
      </dsp:nvSpPr>
      <dsp:spPr>
        <a:xfrm>
          <a:off x="3476001" y="76415"/>
          <a:ext cx="4566108" cy="4566108"/>
        </a:xfrm>
        <a:prstGeom prst="ellipse">
          <a:avLst/>
        </a:prstGeom>
        <a:solidFill>
          <a:schemeClr val="accent3">
            <a:lumMod val="60000"/>
            <a:lumOff val="40000"/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Biblioteca de pictogramas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R" sz="1600" kern="1200"/>
            <a:t>Animaciones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R" sz="1600" kern="1200"/>
            <a:t>Página Principal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R" sz="1600" kern="1200"/>
            <a:t>Biblioteca de juegos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1600" kern="1200"/>
        </a:p>
      </dsp:txBody>
      <dsp:txXfrm>
        <a:off x="4771788" y="614857"/>
        <a:ext cx="2632711" cy="348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27:5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E1B76-11D2-4991-83D6-5778E3D049AA}" type="datetimeFigureOut">
              <a:rPr lang="es-PR" smtClean="0"/>
              <a:t>02/17/2025</a:t>
            </a:fld>
            <a:endParaRPr lang="es-P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8D8A-D6B9-4FC1-A755-9D92E971C9F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75166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43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94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69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73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53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2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67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5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5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81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8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58" r:id="rId6"/>
    <p:sldLayoutId id="2147483963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hyperlink" Target="http://linktr.ee/robertwsuarezVO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lors.dopely.top/contrast-checker/" TargetMode="External"/><Relationship Id="rId5" Type="http://schemas.openxmlformats.org/officeDocument/2006/relationships/hyperlink" Target="https://www.autismparentingmagazine.com/" TargetMode="External"/><Relationship Id="rId4" Type="http://schemas.openxmlformats.org/officeDocument/2006/relationships/hyperlink" Target="https://dle.rae.es/autism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olorful puzzle pieces on a white background&#10;&#10;Description automatically generated">
            <a:extLst>
              <a:ext uri="{FF2B5EF4-FFF2-40B4-BE49-F238E27FC236}">
                <a16:creationId xmlns:a16="http://schemas.microsoft.com/office/drawing/2014/main" id="{FF1409A8-68A0-D21B-9609-B0CE1FF3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92492" l="5178" r="91748">
                        <a14:foregroundMark x1="17433" y1="37237" x2="17638" y2="37838"/>
                        <a14:foregroundMark x1="17331" y1="36937" x2="17433" y2="37237"/>
                        <a14:foregroundMark x1="17228" y1="36637" x2="17331" y2="36937"/>
                        <a14:foregroundMark x1="17125" y1="36336" x2="17228" y2="36637"/>
                        <a14:foregroundMark x1="17022" y1="36036" x2="17125" y2="36336"/>
                        <a14:foregroundMark x1="16919" y1="35736" x2="17022" y2="36036"/>
                        <a14:foregroundMark x1="16611" y1="34835" x2="16919" y2="35736"/>
                        <a14:foregroundMark x1="16455" y1="34378" x2="16611" y2="34835"/>
                        <a14:foregroundMark x1="16002" y1="33053" x2="16143" y2="33464"/>
                        <a14:foregroundMark x1="14866" y1="29730" x2="15084" y2="30368"/>
                        <a14:foregroundMark x1="14763" y1="29429" x2="14866" y2="29730"/>
                        <a14:foregroundMark x1="14558" y1="28829" x2="14763" y2="29429"/>
                        <a14:foregroundMark x1="14249" y1="27928" x2="14558" y2="28829"/>
                        <a14:foregroundMark x1="14147" y1="27628" x2="14249" y2="27928"/>
                        <a14:foregroundMark x1="14051" y1="27348" x2="14147" y2="27628"/>
                        <a14:foregroundMark x1="13530" y1="25826" x2="13980" y2="27141"/>
                        <a14:foregroundMark x1="6958" y1="6607" x2="12259" y2="22109"/>
                        <a14:foregroundMark x1="9214" y1="33257" x2="8925" y2="33100"/>
                        <a14:foregroundMark x1="15430" y1="36637" x2="14733" y2="36258"/>
                        <a14:foregroundMark x1="15982" y1="36937" x2="15430" y2="36637"/>
                        <a14:foregroundMark x1="16533" y1="37237" x2="15982" y2="36937"/>
                        <a14:foregroundMark x1="17638" y1="37838" x2="16533" y2="37237"/>
                        <a14:foregroundMark x1="14887" y1="27327" x2="14887" y2="27327"/>
                        <a14:foregroundMark x1="17476" y1="31532" x2="17476" y2="31532"/>
                        <a14:foregroundMark x1="17961" y1="32733" x2="17961" y2="32733"/>
                        <a14:foregroundMark x1="17476" y1="31532" x2="17476" y2="31532"/>
                        <a14:foregroundMark x1="17476" y1="30931" x2="17476" y2="30931"/>
                        <a14:foregroundMark x1="17638" y1="30330" x2="17638" y2="30330"/>
                        <a14:foregroundMark x1="18285" y1="36937" x2="18285" y2="36937"/>
                        <a14:foregroundMark x1="17476" y1="35736" x2="17476" y2="35736"/>
                        <a14:foregroundMark x1="18285" y1="35736" x2="18285" y2="35736"/>
                        <a14:foregroundMark x1="17476" y1="37237" x2="17476" y2="37237"/>
                        <a14:foregroundMark x1="17638" y1="37237" x2="17638" y2="37237"/>
                        <a14:foregroundMark x1="9709" y1="35736" x2="9709" y2="35736"/>
                        <a14:foregroundMark x1="9709" y1="36937" x2="9709" y2="36937"/>
                        <a14:foregroundMark x1="10680" y1="37838" x2="10680" y2="37838"/>
                        <a14:foregroundMark x1="10680" y1="38438" x2="10680" y2="38438"/>
                        <a14:foregroundMark x1="9547" y1="38138" x2="9547" y2="38138"/>
                        <a14:foregroundMark x1="11974" y1="39640" x2="11974" y2="39640"/>
                        <a14:foregroundMark x1="12136" y1="42643" x2="12136" y2="42643"/>
                        <a14:foregroundMark x1="11327" y1="42643" x2="11327" y2="42643"/>
                        <a14:foregroundMark x1="11650" y1="45646" x2="11650" y2="45646"/>
                        <a14:foregroundMark x1="12298" y1="48348" x2="13269" y2="48649"/>
                        <a14:foregroundMark x1="14401" y1="49249" x2="14401" y2="49249"/>
                        <a14:foregroundMark x1="14563" y1="53153" x2="14563" y2="53153"/>
                        <a14:foregroundMark x1="14563" y1="54354" x2="14563" y2="54354"/>
                        <a14:foregroundMark x1="21521" y1="51952" x2="21521" y2="51952"/>
                        <a14:foregroundMark x1="21683" y1="51952" x2="21683" y2="51952"/>
                        <a14:foregroundMark x1="21521" y1="45946" x2="21521" y2="45946"/>
                        <a14:foregroundMark x1="21521" y1="45946" x2="21521" y2="45946"/>
                        <a14:foregroundMark x1="25728" y1="48649" x2="25728" y2="48649"/>
                        <a14:foregroundMark x1="25890" y1="48949" x2="25890" y2="48949"/>
                        <a14:foregroundMark x1="26375" y1="43544" x2="26375" y2="43544"/>
                        <a14:foregroundMark x1="26375" y1="43544" x2="26375" y2="43544"/>
                        <a14:foregroundMark x1="24757" y1="43544" x2="24757" y2="43544"/>
                        <a14:foregroundMark x1="23139" y1="43544" x2="23139" y2="43544"/>
                        <a14:foregroundMark x1="16828" y1="40841" x2="16828" y2="40841"/>
                        <a14:foregroundMark x1="16828" y1="40841" x2="16828" y2="40841"/>
                        <a14:foregroundMark x1="35922" y1="52553" x2="35922" y2="52553"/>
                        <a14:foregroundMark x1="35922" y1="52553" x2="35922" y2="52553"/>
                        <a14:foregroundMark x1="31392" y1="52853" x2="31392" y2="52853"/>
                        <a14:foregroundMark x1="31392" y1="52853" x2="31392" y2="52853"/>
                        <a14:foregroundMark x1="41100" y1="54655" x2="41100" y2="54655"/>
                        <a14:foregroundMark x1="41100" y1="54655" x2="41100" y2="54655"/>
                        <a14:foregroundMark x1="42880" y1="54655" x2="42880" y2="54655"/>
                        <a14:foregroundMark x1="42880" y1="54655" x2="42880" y2="54655"/>
                        <a14:foregroundMark x1="47411" y1="54054" x2="47411" y2="54054"/>
                        <a14:foregroundMark x1="91748" y1="77477" x2="91748" y2="77477"/>
                        <a14:foregroundMark x1="69741" y1="92492" x2="69741" y2="92492"/>
                        <a14:foregroundMark x1="77994" y1="46246" x2="77994" y2="46246"/>
                        <a14:foregroundMark x1="76537" y1="46246" x2="76537" y2="46246"/>
                        <a14:foregroundMark x1="32362" y1="50450" x2="32362" y2="50450"/>
                        <a14:foregroundMark x1="78641" y1="74474" x2="78641" y2="74474"/>
                        <a14:foregroundMark x1="79288" y1="74775" x2="79288" y2="74775"/>
                        <a14:foregroundMark x1="6242" y1="36896" x2="6472" y2="36588"/>
                        <a14:foregroundMark x1="5987" y1="37237" x2="6210" y2="36939"/>
                        <a14:foregroundMark x1="7071" y1="32733" x2="6863" y2="33084"/>
                        <a14:foregroundMark x1="7605" y1="31832" x2="7071" y2="32733"/>
                        <a14:foregroundMark x1="5996" y1="35877" x2="5825" y2="36036"/>
                        <a14:foregroundMark x1="6149" y1="35736" x2="6031" y2="35846"/>
                        <a14:foregroundMark x1="5825" y1="36637" x2="5825" y2="36637"/>
                        <a14:foregroundMark x1="5825" y1="35736" x2="5825" y2="35736"/>
                        <a14:foregroundMark x1="5825" y1="34535" x2="5825" y2="34535"/>
                        <a14:foregroundMark x1="5825" y1="34535" x2="5825" y2="34535"/>
                        <a14:foregroundMark x1="6149" y1="33333" x2="6149" y2="33333"/>
                        <a14:foregroundMark x1="6958" y1="32432" x2="6958" y2="32432"/>
                        <a14:foregroundMark x1="8091" y1="32432" x2="8091" y2="32432"/>
                        <a14:foregroundMark x1="8738" y1="32432" x2="8738" y2="32432"/>
                        <a14:foregroundMark x1="15210" y1="27628" x2="15210" y2="27628"/>
                        <a14:foregroundMark x1="15696" y1="28829" x2="15696" y2="28829"/>
                        <a14:foregroundMark x1="16181" y1="28829" x2="16181" y2="28829"/>
                        <a14:foregroundMark x1="16990" y1="29730" x2="16990" y2="29730"/>
                        <a14:foregroundMark x1="16505" y1="29429" x2="16505" y2="29429"/>
                        <a14:foregroundMark x1="14239" y1="26727" x2="14239" y2="26727"/>
                        <a14:foregroundMark x1="13754" y1="26426" x2="13754" y2="26426"/>
                        <a14:foregroundMark x1="13430" y1="26727" x2="13430" y2="26727"/>
                        <a14:foregroundMark x1="13107" y1="26426" x2="13107" y2="26426"/>
                        <a14:foregroundMark x1="12783" y1="26126" x2="12783" y2="26126"/>
                        <a14:foregroundMark x1="17961" y1="34234" x2="17961" y2="34234"/>
                        <a14:foregroundMark x1="18123" y1="34835" x2="18123" y2="34835"/>
                        <a14:foregroundMark x1="11650" y1="39640" x2="11650" y2="39640"/>
                        <a14:foregroundMark x1="11650" y1="39339" x2="11650" y2="39339"/>
                        <a14:foregroundMark x1="11165" y1="38438" x2="11165" y2="38438"/>
                        <a14:foregroundMark x1="10356" y1="36637" x2="10356" y2="36637"/>
                        <a14:foregroundMark x1="10841" y1="36036" x2="10841" y2="36036"/>
                        <a14:foregroundMark x1="10194" y1="35736" x2="10194" y2="35736"/>
                        <a14:foregroundMark x1="9547" y1="34835" x2="9547" y2="34835"/>
                        <a14:foregroundMark x1="18447" y1="35736" x2="18447" y2="35736"/>
                        <a14:foregroundMark x1="18447" y1="34234" x2="18447" y2="34234"/>
                        <a14:foregroundMark x1="18285" y1="33333" x2="18285" y2="33333"/>
                        <a14:foregroundMark x1="18123" y1="31832" x2="18123" y2="31832"/>
                        <a14:foregroundMark x1="16019" y1="40240" x2="16019" y2="40240"/>
                        <a14:foregroundMark x1="15534" y1="40240" x2="15534" y2="40240"/>
                        <a14:foregroundMark x1="13754" y1="40240" x2="13754" y2="40240"/>
                        <a14:foregroundMark x1="17152" y1="40240" x2="17152" y2="40240"/>
                        <a14:foregroundMark x1="17314" y1="39339" x2="17314" y2="39339"/>
                        <a14:backgroundMark x1="13269" y1="24324" x2="13269" y2="24324"/>
                        <a14:backgroundMark x1="13754" y1="25826" x2="13430" y2="24324"/>
                        <a14:backgroundMark x1="13269" y1="24024" x2="13269" y2="25826"/>
                        <a14:backgroundMark x1="12783" y1="23724" x2="12783" y2="23724"/>
                        <a14:backgroundMark x1="12945" y1="23423" x2="12945" y2="23423"/>
                        <a14:backgroundMark x1="13107" y1="23423" x2="13107" y2="23423"/>
                        <a14:backgroundMark x1="13916" y1="22523" x2="13916" y2="22523"/>
                        <a14:backgroundMark x1="13754" y1="22523" x2="13754" y2="22523"/>
                        <a14:backgroundMark x1="13269" y1="22823" x2="12945" y2="24324"/>
                        <a14:backgroundMark x1="7767" y1="31231" x2="7414" y2="31536"/>
                        <a14:backgroundMark x1="5663" y1="36336" x2="5663" y2="36336"/>
                        <a14:backgroundMark x1="5502" y1="36336" x2="5502" y2="36336"/>
                        <a14:backgroundMark x1="5502" y1="36637" x2="5502" y2="36637"/>
                        <a14:backgroundMark x1="5502" y1="36336" x2="5502" y2="36336"/>
                        <a14:backgroundMark x1="5214" y1="36637" x2="5178" y2="37237"/>
                        <a14:backgroundMark x1="5268" y1="35736" x2="5214" y2="36637"/>
                        <a14:backgroundMark x1="5313" y1="34983" x2="5268" y2="35736"/>
                        <a14:backgroundMark x1="5340" y1="36637" x2="5800" y2="38002"/>
                        <a14:backgroundMark x1="6634" y1="35736" x2="6634" y2="35135"/>
                        <a14:backgroundMark x1="6634" y1="36637" x2="6634" y2="35736"/>
                        <a14:backgroundMark x1="6634" y1="37538" x2="6634" y2="36637"/>
                        <a14:backgroundMark x1="8360" y1="34835" x2="8576" y2="34535"/>
                        <a14:backgroundMark x1="7713" y1="35736" x2="8360" y2="34835"/>
                        <a14:backgroundMark x1="7065" y1="36637" x2="7713" y2="35736"/>
                        <a14:backgroundMark x1="6634" y1="37237" x2="7065" y2="36637"/>
                        <a14:backgroundMark x1="6727" y1="34835" x2="6311" y2="35736"/>
                        <a14:backgroundMark x1="6866" y1="34535" x2="6727" y2="34835"/>
                        <a14:backgroundMark x1="7282" y1="33634" x2="6866" y2="34535"/>
                        <a14:backgroundMark x1="6311" y1="37237" x2="6149" y2="36637"/>
                        <a14:backgroundMark x1="7605" y1="32733" x2="7605" y2="32733"/>
                        <a14:backgroundMark x1="7443" y1="33033" x2="7443" y2="33033"/>
                        <a14:backgroundMark x1="7120" y1="33033" x2="7120" y2="33033"/>
                        <a14:backgroundMark x1="6958" y1="33333" x2="6958" y2="33333"/>
                        <a14:backgroundMark x1="6796" y1="33333" x2="6796" y2="33333"/>
                        <a14:backgroundMark x1="6796" y1="33333" x2="6796" y2="33333"/>
                        <a14:backgroundMark x1="6149" y1="35736" x2="6149" y2="35736"/>
                        <a14:backgroundMark x1="6311" y1="34234" x2="6311" y2="34234"/>
                        <a14:backgroundMark x1="5340" y1="34835" x2="5340" y2="34835"/>
                        <a14:backgroundMark x1="13916" y1="29730" x2="7767" y2="28829"/>
                        <a14:backgroundMark x1="13916" y1="29730" x2="12460" y2="32132"/>
                        <a14:backgroundMark x1="13430" y1="33634" x2="14887" y2="35135"/>
                        <a14:backgroundMark x1="14239" y1="35435" x2="15210" y2="32432"/>
                        <a14:backgroundMark x1="14887" y1="34835" x2="15210" y2="35736"/>
                        <a14:backgroundMark x1="12422" y1="34835" x2="9061" y2="31832"/>
                        <a14:backgroundMark x1="13430" y1="35736" x2="12422" y2="34835"/>
                        <a14:backgroundMark x1="10032" y1="33333" x2="10032" y2="33333"/>
                        <a14:backgroundMark x1="9871" y1="38438" x2="9871" y2="38438"/>
                        <a14:backgroundMark x1="9709" y1="38438" x2="9709" y2="38438"/>
                        <a14:backgroundMark x1="9547" y1="38438" x2="9547" y2="38438"/>
                        <a14:backgroundMark x1="16343" y1="37237" x2="16343" y2="37237"/>
                        <a14:backgroundMark x1="16019" y1="36637" x2="16019" y2="36637"/>
                        <a14:backgroundMark x1="15372" y1="36637" x2="15372" y2="36637"/>
                        <a14:backgroundMark x1="15372" y1="36937" x2="15372" y2="36937"/>
                        <a14:backgroundMark x1="14725" y1="36336" x2="14725" y2="36336"/>
                        <a14:backgroundMark x1="15049" y1="36637" x2="15049" y2="36637"/>
                        <a14:backgroundMark x1="16019" y1="37237" x2="16019" y2="37237"/>
                        <a14:backgroundMark x1="15696" y1="37237" x2="15696" y2="37237"/>
                        <a14:backgroundMark x1="17152" y1="38438" x2="17152" y2="38438"/>
                        <a14:backgroundMark x1="16505" y1="37237" x2="16505" y2="37237"/>
                        <a14:backgroundMark x1="16667" y1="36637" x2="16667" y2="36637"/>
                        <a14:backgroundMark x1="16990" y1="36937" x2="16990" y2="36937"/>
                        <a14:backgroundMark x1="17152" y1="36336" x2="17152" y2="36336"/>
                        <a14:backgroundMark x1="16343" y1="36036" x2="16343" y2="36036"/>
                        <a14:backgroundMark x1="15696" y1="36336" x2="15696" y2="36336"/>
                        <a14:backgroundMark x1="15534" y1="31231" x2="15534" y2="31231"/>
                        <a14:backgroundMark x1="15210" y1="30330" x2="15210" y2="30330"/>
                        <a14:backgroundMark x1="14563" y1="30330" x2="14563" y2="30330"/>
                        <a14:backgroundMark x1="13754" y1="27928" x2="13754" y2="27928"/>
                        <a14:backgroundMark x1="13754" y1="27628" x2="13754" y2="27628"/>
                        <a14:backgroundMark x1="14725" y1="29730" x2="14725" y2="29730"/>
                        <a14:backgroundMark x1="14563" y1="29429" x2="14563" y2="29429"/>
                        <a14:backgroundMark x1="17152" y1="33634" x2="17152" y2="33634"/>
                        <a14:backgroundMark x1="16343" y1="33634" x2="16343" y2="33634"/>
                        <a14:backgroundMark x1="16990" y1="34535" x2="16990" y2="34535"/>
                        <a14:backgroundMark x1="16505" y1="34835" x2="16505" y2="34835"/>
                        <a14:backgroundMark x1="16019" y1="33934" x2="16019" y2="33934"/>
                        <a14:backgroundMark x1="16019" y1="33634" x2="16019" y2="33634"/>
                        <a14:backgroundMark x1="16181" y1="33033" x2="16181" y2="33033"/>
                        <a14:backgroundMark x1="16181" y1="33033" x2="16181" y2="33033"/>
                        <a14:backgroundMark x1="15858" y1="33033" x2="15858" y2="33033"/>
                        <a14:backgroundMark x1="15049" y1="31231" x2="15049" y2="31231"/>
                        <a14:backgroundMark x1="15049" y1="30330" x2="15049" y2="30330"/>
                        <a14:backgroundMark x1="14725" y1="29730" x2="14725" y2="29730"/>
                        <a14:backgroundMark x1="13754" y1="27628" x2="13754" y2="27628"/>
                        <a14:backgroundMark x1="17314" y1="36336" x2="17314" y2="36336"/>
                        <a14:backgroundMark x1="17152" y1="36336" x2="17152" y2="36336"/>
                        <a14:backgroundMark x1="17152" y1="36336" x2="17152" y2="36336"/>
                        <a14:backgroundMark x1="16990" y1="35736" x2="16990" y2="35736"/>
                        <a14:backgroundMark x1="16990" y1="35736" x2="16990" y2="35736"/>
                        <a14:backgroundMark x1="16019" y1="34535" x2="16019" y2="34535"/>
                        <a14:backgroundMark x1="16828" y1="34535" x2="16828" y2="345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505" y1="34535" x2="16505" y2="34535"/>
                        <a14:backgroundMark x1="16505" y1="34535" x2="16505" y2="34535"/>
                        <a14:backgroundMark x1="16505" y1="34535" x2="16505" y2="34535"/>
                        <a14:backgroundMark x1="16343" y1="34535" x2="16343" y2="34535"/>
                        <a14:backgroundMark x1="16343" y1="34535" x2="16343" y2="34535"/>
                        <a14:backgroundMark x1="16343" y1="34835" x2="16343" y2="34835"/>
                        <a14:backgroundMark x1="16828" y1="35736" x2="16828" y2="35736"/>
                        <a14:backgroundMark x1="16828" y1="35736" x2="16828" y2="35736"/>
                        <a14:backgroundMark x1="16667" y1="35736" x2="16667" y2="35736"/>
                        <a14:backgroundMark x1="16667" y1="34835" x2="16667" y2="348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505" y1="33934" x2="16505" y2="33934"/>
                        <a14:backgroundMark x1="14887" y1="30631" x2="14887" y2="30631"/>
                        <a14:backgroundMark x1="18608" y1="36336" x2="18608" y2="36336"/>
                        <a14:backgroundMark x1="18608" y1="35736" x2="18608" y2="35736"/>
                        <a14:backgroundMark x1="18608" y1="36637" x2="18608" y2="36637"/>
                        <a14:backgroundMark x1="18608" y1="37237" x2="18608" y2="37237"/>
                        <a14:backgroundMark x1="18608" y1="37237" x2="18608" y2="37237"/>
                        <a14:backgroundMark x1="16990" y1="38138" x2="16990" y2="38138"/>
                        <a14:backgroundMark x1="10518" y1="38138" x2="10518" y2="38138"/>
                        <a14:backgroundMark x1="9709" y1="38138" x2="9709" y2="38138"/>
                        <a14:backgroundMark x1="9547" y1="37838" x2="9547" y2="37838"/>
                        <a14:backgroundMark x1="15372" y1="29429" x2="15372" y2="29429"/>
                        <a14:backgroundMark x1="15858" y1="29429" x2="15858" y2="29429"/>
                        <a14:backgroundMark x1="15049" y1="29429" x2="15049" y2="29429"/>
                        <a14:backgroundMark x1="14239" y1="28829" x2="14239" y2="28829"/>
                        <a14:backgroundMark x1="13916" y1="27027" x2="13916" y2="27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3" y="1143000"/>
            <a:ext cx="6413294" cy="34631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94B39EE-0646-91DD-69DE-B5C217FA1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2415" y="2238596"/>
            <a:ext cx="4974771" cy="2380807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Dairan S. De Jesús Mora</a:t>
            </a:r>
          </a:p>
          <a:p>
            <a:pPr algn="just"/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Génesis M. Ojeda Rosa</a:t>
            </a:r>
          </a:p>
          <a:p>
            <a:pPr algn="just"/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de diciembre de 2023</a:t>
            </a:r>
          </a:p>
          <a:p>
            <a:pPr algn="just"/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COMP3900</a:t>
            </a:r>
          </a:p>
          <a:p>
            <a:pPr algn="just"/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Prof. Karina Meléndez Torres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406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844F69-A448-BD37-4025-83833F45FE91}"/>
              </a:ext>
            </a:extLst>
          </p:cNvPr>
          <p:cNvSpPr txBox="1"/>
          <p:nvPr/>
        </p:nvSpPr>
        <p:spPr>
          <a:xfrm>
            <a:off x="2780108" y="195192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Biblioteca de Juegos</a:t>
            </a:r>
            <a:endParaRPr lang="es-PR" sz="3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1B584-C549-1E6D-7F8E-6FCD08E4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25" y="841523"/>
            <a:ext cx="8190750" cy="60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85435A8-1CDB-20B5-F384-D4163423D76D}"/>
              </a:ext>
            </a:extLst>
          </p:cNvPr>
          <p:cNvSpPr txBox="1"/>
          <p:nvPr/>
        </p:nvSpPr>
        <p:spPr>
          <a:xfrm>
            <a:off x="3048000" y="3066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DCA48-F4CA-AC93-4112-1AA6FC31FC29}"/>
              </a:ext>
            </a:extLst>
          </p:cNvPr>
          <p:cNvSpPr txBox="1"/>
          <p:nvPr/>
        </p:nvSpPr>
        <p:spPr>
          <a:xfrm>
            <a:off x="3590924" y="112438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Voz y Sonidos</a:t>
            </a:r>
            <a:endParaRPr lang="es-PR" sz="3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33F23-D50D-942B-5A3B-69E78DBEB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799284"/>
            <a:ext cx="8102769" cy="58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1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C2AC27-CEE6-3B69-9439-A0F117D20104}"/>
              </a:ext>
            </a:extLst>
          </p:cNvPr>
          <p:cNvSpPr txBox="1"/>
          <p:nvPr/>
        </p:nvSpPr>
        <p:spPr>
          <a:xfrm>
            <a:off x="2797584" y="66675"/>
            <a:ext cx="6443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Concepto de la Aplicación</a:t>
            </a:r>
            <a:endParaRPr lang="es-PR" sz="4000"/>
          </a:p>
        </p:txBody>
      </p:sp>
      <p:pic>
        <p:nvPicPr>
          <p:cNvPr id="4" name="2023-12-03 18-16-58">
            <a:hlinkClick r:id="" action="ppaction://media"/>
            <a:extLst>
              <a:ext uri="{FF2B5EF4-FFF2-40B4-BE49-F238E27FC236}">
                <a16:creationId xmlns:a16="http://schemas.microsoft.com/office/drawing/2014/main" id="{6C5087C3-0FA7-3588-AE90-5A37F4D8AA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9133" t="5780" r="14099" b="9717"/>
          <a:stretch/>
        </p:blipFill>
        <p:spPr>
          <a:xfrm>
            <a:off x="2413535" y="918972"/>
            <a:ext cx="7051477" cy="502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31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A172-5E1D-B142-DCDE-78633D0D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División De Tareas:</a:t>
            </a:r>
            <a:endParaRPr lang="es-PR" sz="44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6C9C235-88A4-9C12-8B9A-54ACDFEE0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083210"/>
              </p:ext>
            </p:extLst>
          </p:nvPr>
        </p:nvGraphicFramePr>
        <p:xfrm>
          <a:off x="764309" y="1736269"/>
          <a:ext cx="8227222" cy="471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5E929B-BD4D-AFA8-4003-6ED6C0A4AAFD}"/>
              </a:ext>
            </a:extLst>
          </p:cNvPr>
          <p:cNvSpPr txBox="1"/>
          <p:nvPr/>
        </p:nvSpPr>
        <p:spPr>
          <a:xfrm>
            <a:off x="9036844" y="1435363"/>
            <a:ext cx="201132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Dairan:</a:t>
            </a:r>
          </a:p>
          <a:p>
            <a:r>
              <a:rPr lang="en-US" sz="2400"/>
              <a:t>Génesis:</a:t>
            </a:r>
          </a:p>
          <a:p>
            <a:r>
              <a:rPr lang="es-PR" sz="2400"/>
              <a:t>Ambos: </a:t>
            </a:r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917EC-7A5C-5241-502D-D64EFB28ECF1}"/>
              </a:ext>
            </a:extLst>
          </p:cNvPr>
          <p:cNvSpPr/>
          <p:nvPr/>
        </p:nvSpPr>
        <p:spPr>
          <a:xfrm>
            <a:off x="10421196" y="1604622"/>
            <a:ext cx="272143" cy="217714"/>
          </a:xfrm>
          <a:prstGeom prst="rect">
            <a:avLst/>
          </a:prstGeom>
          <a:solidFill>
            <a:srgbClr val="A7BA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A546D-B285-D521-DC96-2D6B5B237D9E}"/>
              </a:ext>
            </a:extLst>
          </p:cNvPr>
          <p:cNvSpPr/>
          <p:nvPr/>
        </p:nvSpPr>
        <p:spPr>
          <a:xfrm>
            <a:off x="10421197" y="1945476"/>
            <a:ext cx="272143" cy="217714"/>
          </a:xfrm>
          <a:prstGeom prst="rect">
            <a:avLst/>
          </a:prstGeom>
          <a:solidFill>
            <a:srgbClr val="BDB1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6F348-5E22-DCD2-DF4F-DF9C95AA0B5E}"/>
              </a:ext>
            </a:extLst>
          </p:cNvPr>
          <p:cNvSpPr/>
          <p:nvPr/>
        </p:nvSpPr>
        <p:spPr>
          <a:xfrm>
            <a:off x="10421197" y="2319832"/>
            <a:ext cx="272143" cy="217714"/>
          </a:xfrm>
          <a:prstGeom prst="rect">
            <a:avLst/>
          </a:prstGeom>
          <a:solidFill>
            <a:srgbClr val="8D82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00F4-0240-18C5-5684-A35EDF471E19}"/>
              </a:ext>
            </a:extLst>
          </p:cNvPr>
          <p:cNvSpPr txBox="1"/>
          <p:nvPr/>
        </p:nvSpPr>
        <p:spPr>
          <a:xfrm>
            <a:off x="4499633" y="2894411"/>
            <a:ext cx="100162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/>
          </a:p>
          <a:p>
            <a:r>
              <a:rPr lang="en-US" sz="1400"/>
              <a:t>Colores</a:t>
            </a:r>
          </a:p>
          <a:p>
            <a:endParaRPr lang="en-US" sz="1400"/>
          </a:p>
          <a:p>
            <a:r>
              <a:rPr lang="en-US" sz="1400"/>
              <a:t>Logo</a:t>
            </a:r>
          </a:p>
          <a:p>
            <a:endParaRPr lang="en-US" sz="1400"/>
          </a:p>
          <a:p>
            <a:r>
              <a:rPr lang="en-US" sz="1400" err="1"/>
              <a:t>Diseño</a:t>
            </a:r>
            <a:endParaRPr lang="en-US" sz="1400"/>
          </a:p>
          <a:p>
            <a:endParaRPr lang="en-US" sz="1400"/>
          </a:p>
          <a:p>
            <a:r>
              <a:rPr lang="en-US" sz="1400" err="1"/>
              <a:t>Íconos</a:t>
            </a:r>
            <a:endParaRPr lang="en-US" sz="1400"/>
          </a:p>
          <a:p>
            <a:endParaRPr lang="en-US" sz="1400"/>
          </a:p>
          <a:p>
            <a:r>
              <a:rPr lang="en-US" sz="1400" err="1"/>
              <a:t>Sonidos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s-PR" sz="1400"/>
          </a:p>
        </p:txBody>
      </p:sp>
    </p:spTree>
    <p:extLst>
      <p:ext uri="{BB962C8B-B14F-4D97-AF65-F5344CB8AC3E}">
        <p14:creationId xmlns:p14="http://schemas.microsoft.com/office/powerpoint/2010/main" val="39002636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3DB20-4C69-ADF0-D68E-BC3AB882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50" y="579927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Referencias</a:t>
            </a:r>
            <a:r>
              <a:rPr lang="en-US" sz="4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: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 descr="Books">
            <a:extLst>
              <a:ext uri="{FF2B5EF4-FFF2-40B4-BE49-F238E27FC236}">
                <a16:creationId xmlns:a16="http://schemas.microsoft.com/office/drawing/2014/main" id="{4FB7B392-C660-6766-0BEB-9DE0FFFE2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07CDA-2AE2-4BD1-9146-552C03A7BDF3}"/>
              </a:ext>
            </a:extLst>
          </p:cNvPr>
          <p:cNvSpPr/>
          <p:nvPr/>
        </p:nvSpPr>
        <p:spPr>
          <a:xfrm>
            <a:off x="6527800" y="2984500"/>
            <a:ext cx="1054086" cy="136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F8E23-C2ED-05C1-CB1B-0744CC9C6E20}"/>
              </a:ext>
            </a:extLst>
          </p:cNvPr>
          <p:cNvSpPr txBox="1"/>
          <p:nvPr/>
        </p:nvSpPr>
        <p:spPr>
          <a:xfrm>
            <a:off x="689192" y="1671479"/>
            <a:ext cx="6212539" cy="4697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Definicion autismo: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/>
              <a:t> </a:t>
            </a:r>
            <a:r>
              <a:rPr lang="en-US" sz="2400">
                <a:hlinkClick r:id="rId4"/>
              </a:rPr>
              <a:t>https://dle.rae.es/autismo</a:t>
            </a:r>
            <a:endParaRPr lang="en-US" sz="240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Estadística de autismo: </a:t>
            </a:r>
            <a:r>
              <a:rPr lang="en-US" sz="2400">
                <a:hlinkClick r:id="rId5"/>
              </a:rPr>
              <a:t>https://www.autismparentingmagazine.com/</a:t>
            </a:r>
            <a:endParaRPr lang="en-US" sz="240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Dopley Colors: </a:t>
            </a:r>
            <a:r>
              <a:rPr lang="en-US" sz="2400">
                <a:hlinkClick r:id="rId6"/>
              </a:rPr>
              <a:t>https://colors.dopely.top/contrast-checker/</a:t>
            </a:r>
            <a:endParaRPr lang="en-US" sz="240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Actor de </a:t>
            </a:r>
            <a:r>
              <a:rPr lang="en-US" sz="2400" err="1"/>
              <a:t>voz</a:t>
            </a:r>
            <a:r>
              <a:rPr lang="en-US" sz="2400"/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>
                <a:hlinkClick r:id="rId7"/>
              </a:rPr>
              <a:t>linktr.ee/robertwsuarezVO</a:t>
            </a:r>
            <a:endParaRPr lang="en-US" sz="240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393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F100-818F-AED0-EF74-BAAE8029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¿</a:t>
            </a:r>
            <a:r>
              <a:rPr lang="en-US" sz="4400" b="1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Qué</a:t>
            </a:r>
            <a:r>
              <a:rPr lang="en-US" sz="4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 es </a:t>
            </a:r>
            <a:r>
              <a:rPr lang="en-US" sz="4400" b="1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el</a:t>
            </a:r>
            <a:r>
              <a:rPr lang="en-US" sz="4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 autismo?</a:t>
            </a:r>
            <a:endParaRPr lang="es-PR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F35D-ABF8-48B5-CD4E-DBABB4A2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err="1"/>
              <a:t>Según</a:t>
            </a:r>
            <a:r>
              <a:rPr lang="en-US" sz="2400"/>
              <a:t> la Real Academia Española, </a:t>
            </a:r>
            <a:r>
              <a:rPr lang="en-US" sz="2400" err="1"/>
              <a:t>el</a:t>
            </a:r>
            <a:r>
              <a:rPr lang="en-US" sz="2400"/>
              <a:t> </a:t>
            </a:r>
            <a:r>
              <a:rPr lang="en-US" sz="2400" err="1"/>
              <a:t>autismo</a:t>
            </a:r>
            <a:r>
              <a:rPr lang="en-US" sz="2400"/>
              <a:t> es un “</a:t>
            </a:r>
            <a:r>
              <a:rPr lang="en-US" sz="2400" err="1"/>
              <a:t>transtorno</a:t>
            </a:r>
            <a:r>
              <a:rPr lang="en-US" sz="2400"/>
              <a:t> del </a:t>
            </a:r>
            <a:r>
              <a:rPr lang="en-US" sz="2400" err="1"/>
              <a:t>desarrollo</a:t>
            </a:r>
            <a:r>
              <a:rPr lang="en-US" sz="2400"/>
              <a:t> que </a:t>
            </a:r>
            <a:r>
              <a:rPr lang="en-US" sz="2400" err="1"/>
              <a:t>afecta</a:t>
            </a:r>
            <a:r>
              <a:rPr lang="en-US" sz="2400"/>
              <a:t> la </a:t>
            </a:r>
            <a:r>
              <a:rPr lang="en-US" sz="2400" err="1"/>
              <a:t>comunicación</a:t>
            </a:r>
            <a:r>
              <a:rPr lang="en-US" sz="2400"/>
              <a:t> y a la </a:t>
            </a:r>
            <a:r>
              <a:rPr lang="en-US" sz="2400" err="1"/>
              <a:t>interacción</a:t>
            </a:r>
            <a:r>
              <a:rPr lang="en-US" sz="2400"/>
              <a:t> social, </a:t>
            </a:r>
            <a:r>
              <a:rPr lang="en-US" sz="2400" err="1"/>
              <a:t>caracterizado</a:t>
            </a:r>
            <a:r>
              <a:rPr lang="en-US" sz="2400"/>
              <a:t> por </a:t>
            </a:r>
            <a:r>
              <a:rPr lang="en-US" sz="2400" err="1"/>
              <a:t>patrones</a:t>
            </a:r>
            <a:r>
              <a:rPr lang="en-US" sz="2400"/>
              <a:t> de </a:t>
            </a:r>
            <a:r>
              <a:rPr lang="en-US" sz="2400" err="1"/>
              <a:t>comportamiento</a:t>
            </a:r>
            <a:r>
              <a:rPr lang="en-US" sz="2400"/>
              <a:t> </a:t>
            </a:r>
            <a:r>
              <a:rPr lang="en-US" sz="2400" err="1"/>
              <a:t>restringidos</a:t>
            </a:r>
            <a:r>
              <a:rPr lang="en-US" sz="2400"/>
              <a:t>, </a:t>
            </a:r>
            <a:r>
              <a:rPr lang="en-US" sz="2400" err="1"/>
              <a:t>repetitivos</a:t>
            </a:r>
            <a:r>
              <a:rPr lang="en-US" sz="2400"/>
              <a:t> y </a:t>
            </a:r>
            <a:r>
              <a:rPr lang="en-US" sz="2400" err="1"/>
              <a:t>estereotipados</a:t>
            </a:r>
            <a:r>
              <a:rPr lang="en-US" sz="2400"/>
              <a:t>”.</a:t>
            </a:r>
          </a:p>
          <a:p>
            <a:pPr marL="0" indent="0" algn="just">
              <a:buNone/>
            </a:pPr>
            <a:endParaRPr lang="en-US" sz="2400"/>
          </a:p>
          <a:p>
            <a:pPr marL="0" indent="0" algn="just">
              <a:buNone/>
            </a:pPr>
            <a:r>
              <a:rPr lang="en-US" sz="2400" err="1"/>
              <a:t>Según</a:t>
            </a:r>
            <a:r>
              <a:rPr lang="en-US" sz="2400"/>
              <a:t> la </a:t>
            </a:r>
            <a:r>
              <a:rPr lang="en-US" sz="2400" err="1"/>
              <a:t>revista</a:t>
            </a:r>
            <a:r>
              <a:rPr lang="en-US" sz="2400"/>
              <a:t> Autism Parenting Magazine, se </a:t>
            </a:r>
            <a:r>
              <a:rPr lang="en-US" sz="2400" err="1"/>
              <a:t>estima</a:t>
            </a:r>
            <a:r>
              <a:rPr lang="en-US" sz="2400"/>
              <a:t> que uno de </a:t>
            </a:r>
            <a:r>
              <a:rPr lang="en-US" sz="2400" err="1"/>
              <a:t>cada</a:t>
            </a:r>
            <a:r>
              <a:rPr lang="en-US" sz="2400"/>
              <a:t> 44 </a:t>
            </a:r>
            <a:r>
              <a:rPr lang="en-US" sz="2400" err="1"/>
              <a:t>niños</a:t>
            </a:r>
            <a:r>
              <a:rPr lang="en-US" sz="2400"/>
              <a:t> </a:t>
            </a:r>
            <a:r>
              <a:rPr lang="en-US" sz="2400" err="1"/>
              <a:t>en</a:t>
            </a:r>
            <a:r>
              <a:rPr lang="en-US" sz="2400"/>
              <a:t> los </a:t>
            </a:r>
            <a:r>
              <a:rPr lang="en-US" sz="2400" err="1"/>
              <a:t>Estados</a:t>
            </a:r>
            <a:r>
              <a:rPr lang="en-US" sz="2400"/>
              <a:t> Unidos </a:t>
            </a:r>
            <a:r>
              <a:rPr lang="en-US" sz="2400" err="1"/>
              <a:t>tiene</a:t>
            </a:r>
            <a:r>
              <a:rPr lang="en-US" sz="2400"/>
              <a:t> </a:t>
            </a:r>
            <a:r>
              <a:rPr lang="en-US" sz="2400" err="1"/>
              <a:t>transtorno</a:t>
            </a:r>
            <a:r>
              <a:rPr lang="en-US" sz="2400"/>
              <a:t> del </a:t>
            </a:r>
            <a:r>
              <a:rPr lang="en-US" sz="2400" err="1"/>
              <a:t>espectro</a:t>
            </a:r>
            <a:r>
              <a:rPr lang="en-US" sz="2400"/>
              <a:t> </a:t>
            </a:r>
            <a:r>
              <a:rPr lang="en-US" sz="2400" err="1"/>
              <a:t>autista</a:t>
            </a:r>
            <a:r>
              <a:rPr lang="en-US" sz="2400"/>
              <a:t> y </a:t>
            </a:r>
            <a:r>
              <a:rPr lang="en-US" sz="2400" err="1"/>
              <a:t>mundialmente</a:t>
            </a:r>
            <a:r>
              <a:rPr lang="en-US" sz="2400"/>
              <a:t> se </a:t>
            </a:r>
            <a:r>
              <a:rPr lang="en-US" sz="2400" err="1"/>
              <a:t>calcula</a:t>
            </a:r>
            <a:r>
              <a:rPr lang="en-US" sz="2400"/>
              <a:t> que uno de </a:t>
            </a:r>
            <a:r>
              <a:rPr lang="en-US" sz="2400" err="1"/>
              <a:t>cada</a:t>
            </a:r>
            <a:r>
              <a:rPr lang="en-US" sz="2400"/>
              <a:t> 100 </a:t>
            </a:r>
            <a:r>
              <a:rPr lang="en-US" sz="2400" err="1"/>
              <a:t>niños</a:t>
            </a:r>
            <a:r>
              <a:rPr lang="en-US" sz="2400"/>
              <a:t> </a:t>
            </a:r>
            <a:r>
              <a:rPr lang="en-US" sz="2400" err="1"/>
              <a:t>tiene</a:t>
            </a:r>
            <a:r>
              <a:rPr lang="en-US" sz="2400"/>
              <a:t> </a:t>
            </a:r>
            <a:r>
              <a:rPr lang="en-US" sz="2400" err="1"/>
              <a:t>autismo</a:t>
            </a:r>
            <a:r>
              <a:rPr lang="en-US" sz="2400"/>
              <a:t>.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s-PR" sz="3200"/>
          </a:p>
        </p:txBody>
      </p:sp>
    </p:spTree>
    <p:extLst>
      <p:ext uri="{BB962C8B-B14F-4D97-AF65-F5344CB8AC3E}">
        <p14:creationId xmlns:p14="http://schemas.microsoft.com/office/powerpoint/2010/main" val="3963558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 descr="Bullseye">
            <a:extLst>
              <a:ext uri="{FF2B5EF4-FFF2-40B4-BE49-F238E27FC236}">
                <a16:creationId xmlns:a16="http://schemas.microsoft.com/office/drawing/2014/main" id="{F35A34E7-767C-FCA6-0A8C-DF930DA26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097" y="1890780"/>
            <a:ext cx="3784887" cy="378488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228E-5EDE-3E05-67F5-920634BC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727" y="2218402"/>
            <a:ext cx="6316673" cy="47773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Apoyamos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el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aprendizaje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de niños con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autismo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través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nuestra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aplicación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que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utiliza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pictogramas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. 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Ofrecemos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distintas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formas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aprendizaje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como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historias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y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secuencia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facilitando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la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comprensión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eventos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diarios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Además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contamos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con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juegos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interactivos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que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promueven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el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entendimiento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y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el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uso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vocabulario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básico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Priorizamos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la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accesibilidad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para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garantizar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una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experiencia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inclusiva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para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nuestros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usuarios</a:t>
            </a:r>
            <a:r>
              <a:rPr lang="en-US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endParaRPr lang="es-PR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05C471-899D-F342-8B31-93C3E62D39D8}"/>
              </a:ext>
            </a:extLst>
          </p:cNvPr>
          <p:cNvSpPr txBox="1">
            <a:spLocks/>
          </p:cNvSpPr>
          <p:nvPr/>
        </p:nvSpPr>
        <p:spPr>
          <a:xfrm>
            <a:off x="906429" y="565217"/>
            <a:ext cx="111592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¿</a:t>
            </a:r>
            <a:r>
              <a:rPr lang="en-US" sz="4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Cuál</a:t>
            </a:r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es </a:t>
            </a:r>
            <a:r>
              <a:rPr lang="en-US" sz="4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</a:t>
            </a:r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objetivo</a:t>
            </a:r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4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PictoTalk</a:t>
            </a:r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Kids?</a:t>
            </a:r>
            <a:endParaRPr lang="es-PR" sz="4400" dirty="0"/>
          </a:p>
        </p:txBody>
      </p:sp>
    </p:spTree>
    <p:extLst>
      <p:ext uri="{BB962C8B-B14F-4D97-AF65-F5344CB8AC3E}">
        <p14:creationId xmlns:p14="http://schemas.microsoft.com/office/powerpoint/2010/main" val="42187079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51336-8D2A-57A2-B4BC-33F71E2BDC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24129" y="1368185"/>
            <a:ext cx="6447129" cy="496269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 defTabSz="585216">
              <a:lnSpc>
                <a:spcPct val="150000"/>
              </a:lnSpc>
              <a:spcAft>
                <a:spcPts val="600"/>
              </a:spcAft>
            </a:pPr>
            <a:r>
              <a:rPr lang="en-US" sz="1800" kern="12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lang="es-PR" sz="1800" kern="12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l programa contará con un botón de configuración que le permitirá al usuario con autismo cambiar la tipografía según sus necesidades visuales.</a:t>
            </a:r>
          </a:p>
          <a:p>
            <a:pPr algn="just" defTabSz="585216">
              <a:lnSpc>
                <a:spcPct val="150000"/>
              </a:lnSpc>
              <a:spcAft>
                <a:spcPts val="600"/>
              </a:spcAft>
            </a:pPr>
            <a:r>
              <a:rPr lang="es-PR" sz="1800" kern="12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Además, se proporcionará la opción de seleccionar un idioma, permitiendo así que la aplicación pueda ser de utilidad independientemente de tu idioma.</a:t>
            </a:r>
          </a:p>
          <a:p>
            <a:pPr algn="just" defTabSz="585216">
              <a:lnSpc>
                <a:spcPct val="150000"/>
              </a:lnSpc>
              <a:spcAft>
                <a:spcPts val="600"/>
              </a:spcAft>
            </a:pPr>
            <a:r>
              <a:rPr lang="es-PR" sz="1800" dirty="0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Contamos con un diseño responsivo para que la aplicación se adapte de manera óptima a cualquier tipo de dispositivo, garantizando así una experiencia amigable e inclusiva para todo niño con autismo que utilice nuestra aplicación.</a:t>
            </a:r>
            <a:endParaRPr lang="es-PR" sz="1800" kern="1200" dirty="0">
              <a:latin typeface="Amasis MT Pro Medium" panose="020406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0129FC-F41A-F80C-825A-9F13EA598A49}"/>
                  </a:ext>
                </a:extLst>
              </p14:cNvPr>
              <p14:cNvContentPartPr/>
              <p14:nvPr/>
            </p14:nvContentPartPr>
            <p14:xfrm>
              <a:off x="1847955" y="200008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0129FC-F41A-F80C-825A-9F13EA598A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8955" y="199108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55E4A-7DF7-FD31-5739-FA9E529DD9E4}"/>
              </a:ext>
            </a:extLst>
          </p:cNvPr>
          <p:cNvCxnSpPr>
            <a:cxnSpLocks/>
          </p:cNvCxnSpPr>
          <p:nvPr/>
        </p:nvCxnSpPr>
        <p:spPr>
          <a:xfrm>
            <a:off x="4972050" y="0"/>
            <a:ext cx="0" cy="692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0F36F4-D0B9-1DC2-051F-466A8A920F54}"/>
              </a:ext>
            </a:extLst>
          </p:cNvPr>
          <p:cNvSpPr txBox="1"/>
          <p:nvPr/>
        </p:nvSpPr>
        <p:spPr>
          <a:xfrm>
            <a:off x="269668" y="4402245"/>
            <a:ext cx="4576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Los colores y tipografía seleccionados, se escogieron considerando la accesibilidad de los usuarios.</a:t>
            </a:r>
            <a:endParaRPr lang="es-PR">
              <a:latin typeface="Amasis MT Pro Medium" panose="020406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9F04E65-BADA-8E3C-1748-F493D308F0A0}"/>
              </a:ext>
            </a:extLst>
          </p:cNvPr>
          <p:cNvSpPr txBox="1">
            <a:spLocks/>
          </p:cNvSpPr>
          <p:nvPr/>
        </p:nvSpPr>
        <p:spPr>
          <a:xfrm>
            <a:off x="6644990" y="337261"/>
            <a:ext cx="38710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Accesibilidad</a:t>
            </a:r>
            <a:endParaRPr lang="es-PR" sz="4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3E0B8-C54A-4E5E-058D-4E16AD78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" y="287980"/>
            <a:ext cx="4788199" cy="3750086"/>
          </a:xfrm>
          <a:prstGeom prst="rect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39288728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DD4879-4661-F50D-819A-379FB5D38A25}"/>
              </a:ext>
            </a:extLst>
          </p:cNvPr>
          <p:cNvSpPr/>
          <p:nvPr/>
        </p:nvSpPr>
        <p:spPr>
          <a:xfrm>
            <a:off x="1714722" y="3955615"/>
            <a:ext cx="2520223" cy="1264091"/>
          </a:xfrm>
          <a:prstGeom prst="rect">
            <a:avLst/>
          </a:prstGeom>
          <a:solidFill>
            <a:srgbClr val="F4F4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B53EB-DB1C-9990-A98A-5F4071EF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8975" y="175424"/>
            <a:ext cx="735781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Colores utilizados</a:t>
            </a:r>
            <a:endParaRPr lang="es-PR" sz="3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51F9D-969D-64DC-B5F8-EDCC003FF27C}"/>
              </a:ext>
            </a:extLst>
          </p:cNvPr>
          <p:cNvSpPr/>
          <p:nvPr/>
        </p:nvSpPr>
        <p:spPr>
          <a:xfrm>
            <a:off x="498291" y="1754088"/>
            <a:ext cx="1567557" cy="1245261"/>
          </a:xfrm>
          <a:prstGeom prst="rect">
            <a:avLst/>
          </a:prstGeom>
          <a:solidFill>
            <a:srgbClr val="F4F4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5547D-2C50-40C5-8A90-9D696C324744}"/>
              </a:ext>
            </a:extLst>
          </p:cNvPr>
          <p:cNvSpPr/>
          <p:nvPr/>
        </p:nvSpPr>
        <p:spPr>
          <a:xfrm>
            <a:off x="617704" y="1896937"/>
            <a:ext cx="1567556" cy="1245261"/>
          </a:xfrm>
          <a:prstGeom prst="rect">
            <a:avLst/>
          </a:prstGeom>
          <a:solidFill>
            <a:srgbClr val="61A3D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174A3-D129-D7AB-36D9-D6CCDA378485}"/>
              </a:ext>
            </a:extLst>
          </p:cNvPr>
          <p:cNvSpPr/>
          <p:nvPr/>
        </p:nvSpPr>
        <p:spPr>
          <a:xfrm>
            <a:off x="794705" y="2105670"/>
            <a:ext cx="1567558" cy="1245261"/>
          </a:xfrm>
          <a:prstGeom prst="rect">
            <a:avLst/>
          </a:prstGeom>
          <a:solidFill>
            <a:srgbClr val="28518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19085A-5340-0AFA-E873-CC5840CDEBDA}"/>
              </a:ext>
            </a:extLst>
          </p:cNvPr>
          <p:cNvSpPr/>
          <p:nvPr/>
        </p:nvSpPr>
        <p:spPr>
          <a:xfrm>
            <a:off x="3369344" y="1553642"/>
            <a:ext cx="865601" cy="820838"/>
          </a:xfrm>
          <a:prstGeom prst="ellipse">
            <a:avLst/>
          </a:prstGeom>
          <a:solidFill>
            <a:srgbClr val="F4F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60</a:t>
            </a:r>
            <a:endParaRPr lang="es-PR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D949A4-FFEB-BF32-448A-B60EC0FC3AB9}"/>
              </a:ext>
            </a:extLst>
          </p:cNvPr>
          <p:cNvSpPr/>
          <p:nvPr/>
        </p:nvSpPr>
        <p:spPr>
          <a:xfrm>
            <a:off x="4375111" y="1541449"/>
            <a:ext cx="865601" cy="845224"/>
          </a:xfrm>
          <a:prstGeom prst="ellipse">
            <a:avLst/>
          </a:prstGeom>
          <a:solidFill>
            <a:srgbClr val="61A3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30</a:t>
            </a:r>
            <a:endParaRPr lang="es-PR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578492-D1E9-683D-2536-A48297536A63}"/>
              </a:ext>
            </a:extLst>
          </p:cNvPr>
          <p:cNvSpPr/>
          <p:nvPr/>
        </p:nvSpPr>
        <p:spPr>
          <a:xfrm>
            <a:off x="3866572" y="2332016"/>
            <a:ext cx="865601" cy="845224"/>
          </a:xfrm>
          <a:prstGeom prst="ellipse">
            <a:avLst/>
          </a:prstGeom>
          <a:solidFill>
            <a:srgbClr val="28518F"/>
          </a:solidFill>
          <a:ln>
            <a:solidFill>
              <a:srgbClr val="285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10</a:t>
            </a:r>
            <a:endParaRPr lang="es-PR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C60AB8-98B7-9A43-525C-A484E63E149F}"/>
              </a:ext>
            </a:extLst>
          </p:cNvPr>
          <p:cNvSpPr/>
          <p:nvPr/>
        </p:nvSpPr>
        <p:spPr>
          <a:xfrm>
            <a:off x="2065848" y="4195169"/>
            <a:ext cx="1826890" cy="784981"/>
          </a:xfrm>
          <a:prstGeom prst="rect">
            <a:avLst/>
          </a:prstGeom>
          <a:solidFill>
            <a:srgbClr val="61A3DD"/>
          </a:solidFill>
          <a:ln w="38100">
            <a:solidFill>
              <a:srgbClr val="28518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B740D-D0C6-0789-AF49-FD9AA6BABDDF}"/>
              </a:ext>
            </a:extLst>
          </p:cNvPr>
          <p:cNvSpPr txBox="1"/>
          <p:nvPr/>
        </p:nvSpPr>
        <p:spPr>
          <a:xfrm>
            <a:off x="7718033" y="469495"/>
            <a:ext cx="2865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  Tipografía</a:t>
            </a:r>
            <a:endParaRPr lang="es-PR" sz="3600" b="1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6D25F-2271-A691-08DE-E3345A4CFAEC}"/>
              </a:ext>
            </a:extLst>
          </p:cNvPr>
          <p:cNvCxnSpPr/>
          <p:nvPr/>
        </p:nvCxnSpPr>
        <p:spPr>
          <a:xfrm>
            <a:off x="6096000" y="0"/>
            <a:ext cx="73981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652E9F-4843-C14B-70F4-0118279206B2}"/>
              </a:ext>
            </a:extLst>
          </p:cNvPr>
          <p:cNvSpPr txBox="1"/>
          <p:nvPr/>
        </p:nvSpPr>
        <p:spPr>
          <a:xfrm>
            <a:off x="7437484" y="1754088"/>
            <a:ext cx="3346881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Texto en la interfaz:</a:t>
            </a:r>
          </a:p>
          <a:p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Canva Sans (12) – (12,8)</a:t>
            </a:r>
          </a:p>
          <a:p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Color de letra:   </a:t>
            </a:r>
          </a:p>
          <a:p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Color de borde: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767414-666B-E11D-68B6-5484335C1210}"/>
              </a:ext>
            </a:extLst>
          </p:cNvPr>
          <p:cNvSpPr/>
          <p:nvPr/>
        </p:nvSpPr>
        <p:spPr>
          <a:xfrm>
            <a:off x="9187486" y="2389357"/>
            <a:ext cx="1242874" cy="185011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6215FC-F2C2-FFFB-5850-E6E236C6CB20}"/>
              </a:ext>
            </a:extLst>
          </p:cNvPr>
          <p:cNvSpPr/>
          <p:nvPr/>
        </p:nvSpPr>
        <p:spPr>
          <a:xfrm>
            <a:off x="9187486" y="2653941"/>
            <a:ext cx="1242874" cy="185011"/>
          </a:xfrm>
          <a:prstGeom prst="rect">
            <a:avLst/>
          </a:prstGeom>
          <a:solidFill>
            <a:srgbClr val="3C3F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A53842-D477-837E-0FAF-D70B81F93E08}"/>
              </a:ext>
            </a:extLst>
          </p:cNvPr>
          <p:cNvSpPr/>
          <p:nvPr/>
        </p:nvSpPr>
        <p:spPr>
          <a:xfrm>
            <a:off x="7437483" y="3369078"/>
            <a:ext cx="3346881" cy="2584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masis MT Pro Medium" panose="020406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084F7-898A-EEE4-FDBB-54324F195F86}"/>
              </a:ext>
            </a:extLst>
          </p:cNvPr>
          <p:cNvSpPr txBox="1"/>
          <p:nvPr/>
        </p:nvSpPr>
        <p:spPr>
          <a:xfrm>
            <a:off x="7437483" y="3454501"/>
            <a:ext cx="1821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Texto en logo:</a:t>
            </a:r>
          </a:p>
          <a:p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Boulder (33)</a:t>
            </a:r>
          </a:p>
          <a:p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Color de letras:</a:t>
            </a:r>
          </a:p>
          <a:p>
            <a:endParaRPr lang="en-US">
              <a:latin typeface="Amasis MT Pro Medium" panose="020406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80DB2C-2AE7-0CBE-D7E4-E175565086C4}"/>
              </a:ext>
            </a:extLst>
          </p:cNvPr>
          <p:cNvSpPr/>
          <p:nvPr/>
        </p:nvSpPr>
        <p:spPr>
          <a:xfrm>
            <a:off x="7528152" y="4402649"/>
            <a:ext cx="1242874" cy="185011"/>
          </a:xfrm>
          <a:prstGeom prst="rect">
            <a:avLst/>
          </a:prstGeom>
          <a:solidFill>
            <a:srgbClr val="FFD7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E0768E-8014-EF83-13D8-45C9C9728EFC}"/>
              </a:ext>
            </a:extLst>
          </p:cNvPr>
          <p:cNvSpPr/>
          <p:nvPr/>
        </p:nvSpPr>
        <p:spPr>
          <a:xfrm>
            <a:off x="7528152" y="4681248"/>
            <a:ext cx="1242874" cy="185011"/>
          </a:xfrm>
          <a:prstGeom prst="rect">
            <a:avLst/>
          </a:prstGeom>
          <a:solidFill>
            <a:srgbClr val="5CE1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DFF032-EEFE-14E3-AC0C-85C9E042231F}"/>
              </a:ext>
            </a:extLst>
          </p:cNvPr>
          <p:cNvSpPr/>
          <p:nvPr/>
        </p:nvSpPr>
        <p:spPr>
          <a:xfrm>
            <a:off x="7528152" y="4954318"/>
            <a:ext cx="1242874" cy="185011"/>
          </a:xfrm>
          <a:prstGeom prst="rect">
            <a:avLst/>
          </a:prstGeom>
          <a:solidFill>
            <a:srgbClr val="C0FF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CF454B-02AB-8E62-7595-4E7A79DD9BED}"/>
              </a:ext>
            </a:extLst>
          </p:cNvPr>
          <p:cNvSpPr txBox="1"/>
          <p:nvPr/>
        </p:nvSpPr>
        <p:spPr>
          <a:xfrm>
            <a:off x="7437483" y="5270244"/>
            <a:ext cx="717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Color de borde: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196FF2-ECFD-AA32-FFDD-69EF46608476}"/>
              </a:ext>
            </a:extLst>
          </p:cNvPr>
          <p:cNvSpPr/>
          <p:nvPr/>
        </p:nvSpPr>
        <p:spPr>
          <a:xfrm>
            <a:off x="7528152" y="5662237"/>
            <a:ext cx="1242874" cy="185011"/>
          </a:xfrm>
          <a:prstGeom prst="rect">
            <a:avLst/>
          </a:prstGeom>
          <a:solidFill>
            <a:srgbClr val="004A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11" name="Picture 10" descr="A colorful puzzle pieces on a white background&#10;&#10;Description automatically generated">
            <a:extLst>
              <a:ext uri="{FF2B5EF4-FFF2-40B4-BE49-F238E27FC236}">
                <a16:creationId xmlns:a16="http://schemas.microsoft.com/office/drawing/2014/main" id="{88537E65-F314-7B0B-5BE9-3583924DD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92492" l="5178" r="91748">
                        <a14:foregroundMark x1="17433" y1="37237" x2="17638" y2="37838"/>
                        <a14:foregroundMark x1="17331" y1="36937" x2="17433" y2="37237"/>
                        <a14:foregroundMark x1="17228" y1="36637" x2="17331" y2="36937"/>
                        <a14:foregroundMark x1="17125" y1="36336" x2="17228" y2="36637"/>
                        <a14:foregroundMark x1="17022" y1="36036" x2="17125" y2="36336"/>
                        <a14:foregroundMark x1="16919" y1="35736" x2="17022" y2="36036"/>
                        <a14:foregroundMark x1="16611" y1="34835" x2="16919" y2="35736"/>
                        <a14:foregroundMark x1="16455" y1="34378" x2="16611" y2="34835"/>
                        <a14:foregroundMark x1="16002" y1="33053" x2="16143" y2="33464"/>
                        <a14:foregroundMark x1="14866" y1="29730" x2="15084" y2="30368"/>
                        <a14:foregroundMark x1="14763" y1="29429" x2="14866" y2="29730"/>
                        <a14:foregroundMark x1="14558" y1="28829" x2="14763" y2="29429"/>
                        <a14:foregroundMark x1="14249" y1="27928" x2="14558" y2="28829"/>
                        <a14:foregroundMark x1="14147" y1="27628" x2="14249" y2="27928"/>
                        <a14:foregroundMark x1="14051" y1="27348" x2="14147" y2="27628"/>
                        <a14:foregroundMark x1="13530" y1="25826" x2="13980" y2="27141"/>
                        <a14:foregroundMark x1="6958" y1="6607" x2="12259" y2="22109"/>
                        <a14:foregroundMark x1="9214" y1="33257" x2="8925" y2="33100"/>
                        <a14:foregroundMark x1="15430" y1="36637" x2="14733" y2="36258"/>
                        <a14:foregroundMark x1="15982" y1="36937" x2="15430" y2="36637"/>
                        <a14:foregroundMark x1="16533" y1="37237" x2="15982" y2="36937"/>
                        <a14:foregroundMark x1="17638" y1="37838" x2="16533" y2="37237"/>
                        <a14:foregroundMark x1="14887" y1="27327" x2="14887" y2="27327"/>
                        <a14:foregroundMark x1="17476" y1="31532" x2="17476" y2="31532"/>
                        <a14:foregroundMark x1="17961" y1="32733" x2="17961" y2="32733"/>
                        <a14:foregroundMark x1="17476" y1="31532" x2="17476" y2="31532"/>
                        <a14:foregroundMark x1="17476" y1="30931" x2="17476" y2="30931"/>
                        <a14:foregroundMark x1="17638" y1="30330" x2="17638" y2="30330"/>
                        <a14:foregroundMark x1="18285" y1="36937" x2="18285" y2="36937"/>
                        <a14:foregroundMark x1="17476" y1="35736" x2="17476" y2="35736"/>
                        <a14:foregroundMark x1="18285" y1="35736" x2="18285" y2="35736"/>
                        <a14:foregroundMark x1="17476" y1="37237" x2="17476" y2="37237"/>
                        <a14:foregroundMark x1="17638" y1="37237" x2="17638" y2="37237"/>
                        <a14:foregroundMark x1="9709" y1="35736" x2="9709" y2="35736"/>
                        <a14:foregroundMark x1="9709" y1="36937" x2="9709" y2="36937"/>
                        <a14:foregroundMark x1="10680" y1="37838" x2="10680" y2="37838"/>
                        <a14:foregroundMark x1="10680" y1="38438" x2="10680" y2="38438"/>
                        <a14:foregroundMark x1="9547" y1="38138" x2="9547" y2="38138"/>
                        <a14:foregroundMark x1="11974" y1="39640" x2="11974" y2="39640"/>
                        <a14:foregroundMark x1="12136" y1="42643" x2="12136" y2="42643"/>
                        <a14:foregroundMark x1="11327" y1="42643" x2="11327" y2="42643"/>
                        <a14:foregroundMark x1="11650" y1="45646" x2="11650" y2="45646"/>
                        <a14:foregroundMark x1="12298" y1="48348" x2="13269" y2="48649"/>
                        <a14:foregroundMark x1="14401" y1="49249" x2="14401" y2="49249"/>
                        <a14:foregroundMark x1="14563" y1="53153" x2="14563" y2="53153"/>
                        <a14:foregroundMark x1="14563" y1="54354" x2="14563" y2="54354"/>
                        <a14:foregroundMark x1="21521" y1="51952" x2="21521" y2="51952"/>
                        <a14:foregroundMark x1="21683" y1="51952" x2="21683" y2="51952"/>
                        <a14:foregroundMark x1="21521" y1="45946" x2="21521" y2="45946"/>
                        <a14:foregroundMark x1="21521" y1="45946" x2="21521" y2="45946"/>
                        <a14:foregroundMark x1="25728" y1="48649" x2="25728" y2="48649"/>
                        <a14:foregroundMark x1="25890" y1="48949" x2="25890" y2="48949"/>
                        <a14:foregroundMark x1="26375" y1="43544" x2="26375" y2="43544"/>
                        <a14:foregroundMark x1="26375" y1="43544" x2="26375" y2="43544"/>
                        <a14:foregroundMark x1="24757" y1="43544" x2="24757" y2="43544"/>
                        <a14:foregroundMark x1="23139" y1="43544" x2="23139" y2="43544"/>
                        <a14:foregroundMark x1="16828" y1="40841" x2="16828" y2="40841"/>
                        <a14:foregroundMark x1="16828" y1="40841" x2="16828" y2="40841"/>
                        <a14:foregroundMark x1="35922" y1="52553" x2="35922" y2="52553"/>
                        <a14:foregroundMark x1="35922" y1="52553" x2="35922" y2="52553"/>
                        <a14:foregroundMark x1="31392" y1="52853" x2="31392" y2="52853"/>
                        <a14:foregroundMark x1="31392" y1="52853" x2="31392" y2="52853"/>
                        <a14:foregroundMark x1="41100" y1="54655" x2="41100" y2="54655"/>
                        <a14:foregroundMark x1="41100" y1="54655" x2="41100" y2="54655"/>
                        <a14:foregroundMark x1="42880" y1="54655" x2="42880" y2="54655"/>
                        <a14:foregroundMark x1="42880" y1="54655" x2="42880" y2="54655"/>
                        <a14:foregroundMark x1="47411" y1="54054" x2="47411" y2="54054"/>
                        <a14:foregroundMark x1="91748" y1="77477" x2="91748" y2="77477"/>
                        <a14:foregroundMark x1="69741" y1="92492" x2="69741" y2="92492"/>
                        <a14:foregroundMark x1="77994" y1="46246" x2="77994" y2="46246"/>
                        <a14:foregroundMark x1="76537" y1="46246" x2="76537" y2="46246"/>
                        <a14:foregroundMark x1="32362" y1="50450" x2="32362" y2="50450"/>
                        <a14:foregroundMark x1="78641" y1="74474" x2="78641" y2="74474"/>
                        <a14:foregroundMark x1="79288" y1="74775" x2="79288" y2="74775"/>
                        <a14:foregroundMark x1="6242" y1="36896" x2="6472" y2="36588"/>
                        <a14:foregroundMark x1="5987" y1="37237" x2="6210" y2="36939"/>
                        <a14:foregroundMark x1="7071" y1="32733" x2="6863" y2="33084"/>
                        <a14:foregroundMark x1="7605" y1="31832" x2="7071" y2="32733"/>
                        <a14:foregroundMark x1="5996" y1="35877" x2="5825" y2="36036"/>
                        <a14:foregroundMark x1="6149" y1="35736" x2="6031" y2="35846"/>
                        <a14:foregroundMark x1="5825" y1="36637" x2="5825" y2="36637"/>
                        <a14:foregroundMark x1="5825" y1="35736" x2="5825" y2="35736"/>
                        <a14:foregroundMark x1="5825" y1="34535" x2="5825" y2="34535"/>
                        <a14:foregroundMark x1="5825" y1="34535" x2="5825" y2="34535"/>
                        <a14:foregroundMark x1="6149" y1="33333" x2="6149" y2="33333"/>
                        <a14:foregroundMark x1="6958" y1="32432" x2="6958" y2="32432"/>
                        <a14:foregroundMark x1="8091" y1="32432" x2="8091" y2="32432"/>
                        <a14:foregroundMark x1="8738" y1="32432" x2="8738" y2="32432"/>
                        <a14:foregroundMark x1="15210" y1="27628" x2="15210" y2="27628"/>
                        <a14:foregroundMark x1="15696" y1="28829" x2="15696" y2="28829"/>
                        <a14:foregroundMark x1="16181" y1="28829" x2="16181" y2="28829"/>
                        <a14:foregroundMark x1="16990" y1="29730" x2="16990" y2="29730"/>
                        <a14:foregroundMark x1="16505" y1="29429" x2="16505" y2="29429"/>
                        <a14:foregroundMark x1="14239" y1="26727" x2="14239" y2="26727"/>
                        <a14:foregroundMark x1="13754" y1="26426" x2="13754" y2="26426"/>
                        <a14:foregroundMark x1="13430" y1="26727" x2="13430" y2="26727"/>
                        <a14:foregroundMark x1="13107" y1="26426" x2="13107" y2="26426"/>
                        <a14:foregroundMark x1="12783" y1="26126" x2="12783" y2="26126"/>
                        <a14:foregroundMark x1="17961" y1="34234" x2="17961" y2="34234"/>
                        <a14:foregroundMark x1="18123" y1="34835" x2="18123" y2="34835"/>
                        <a14:foregroundMark x1="11650" y1="39640" x2="11650" y2="39640"/>
                        <a14:foregroundMark x1="11650" y1="39339" x2="11650" y2="39339"/>
                        <a14:foregroundMark x1="11165" y1="38438" x2="11165" y2="38438"/>
                        <a14:foregroundMark x1="10356" y1="36637" x2="10356" y2="36637"/>
                        <a14:foregroundMark x1="10841" y1="36036" x2="10841" y2="36036"/>
                        <a14:foregroundMark x1="10194" y1="35736" x2="10194" y2="35736"/>
                        <a14:foregroundMark x1="9547" y1="34835" x2="9547" y2="34835"/>
                        <a14:foregroundMark x1="18447" y1="35736" x2="18447" y2="35736"/>
                        <a14:foregroundMark x1="18447" y1="34234" x2="18447" y2="34234"/>
                        <a14:foregroundMark x1="18285" y1="33333" x2="18285" y2="33333"/>
                        <a14:foregroundMark x1="18123" y1="31832" x2="18123" y2="31832"/>
                        <a14:foregroundMark x1="16019" y1="40240" x2="16019" y2="40240"/>
                        <a14:foregroundMark x1="15534" y1="40240" x2="15534" y2="40240"/>
                        <a14:foregroundMark x1="13754" y1="40240" x2="13754" y2="40240"/>
                        <a14:foregroundMark x1="17152" y1="40240" x2="17152" y2="40240"/>
                        <a14:foregroundMark x1="17314" y1="39339" x2="17314" y2="39339"/>
                        <a14:backgroundMark x1="13269" y1="24324" x2="13269" y2="24324"/>
                        <a14:backgroundMark x1="13754" y1="25826" x2="13430" y2="24324"/>
                        <a14:backgroundMark x1="13269" y1="24024" x2="13269" y2="25826"/>
                        <a14:backgroundMark x1="12783" y1="23724" x2="12783" y2="23724"/>
                        <a14:backgroundMark x1="12945" y1="23423" x2="12945" y2="23423"/>
                        <a14:backgroundMark x1="13107" y1="23423" x2="13107" y2="23423"/>
                        <a14:backgroundMark x1="13916" y1="22523" x2="13916" y2="22523"/>
                        <a14:backgroundMark x1="13754" y1="22523" x2="13754" y2="22523"/>
                        <a14:backgroundMark x1="13269" y1="22823" x2="12945" y2="24324"/>
                        <a14:backgroundMark x1="7767" y1="31231" x2="7414" y2="31536"/>
                        <a14:backgroundMark x1="5663" y1="36336" x2="5663" y2="36336"/>
                        <a14:backgroundMark x1="5502" y1="36336" x2="5502" y2="36336"/>
                        <a14:backgroundMark x1="5502" y1="36637" x2="5502" y2="36637"/>
                        <a14:backgroundMark x1="5502" y1="36336" x2="5502" y2="36336"/>
                        <a14:backgroundMark x1="5214" y1="36637" x2="5178" y2="37237"/>
                        <a14:backgroundMark x1="5268" y1="35736" x2="5214" y2="36637"/>
                        <a14:backgroundMark x1="5313" y1="34983" x2="5268" y2="35736"/>
                        <a14:backgroundMark x1="5340" y1="36637" x2="5800" y2="38002"/>
                        <a14:backgroundMark x1="6634" y1="35736" x2="6634" y2="35135"/>
                        <a14:backgroundMark x1="6634" y1="36637" x2="6634" y2="35736"/>
                        <a14:backgroundMark x1="6634" y1="37538" x2="6634" y2="36637"/>
                        <a14:backgroundMark x1="8360" y1="34835" x2="8576" y2="34535"/>
                        <a14:backgroundMark x1="7713" y1="35736" x2="8360" y2="34835"/>
                        <a14:backgroundMark x1="7065" y1="36637" x2="7713" y2="35736"/>
                        <a14:backgroundMark x1="6634" y1="37237" x2="7065" y2="36637"/>
                        <a14:backgroundMark x1="6727" y1="34835" x2="6311" y2="35736"/>
                        <a14:backgroundMark x1="6866" y1="34535" x2="6727" y2="34835"/>
                        <a14:backgroundMark x1="7282" y1="33634" x2="6866" y2="34535"/>
                        <a14:backgroundMark x1="6311" y1="37237" x2="6149" y2="36637"/>
                        <a14:backgroundMark x1="7605" y1="32733" x2="7605" y2="32733"/>
                        <a14:backgroundMark x1="7443" y1="33033" x2="7443" y2="33033"/>
                        <a14:backgroundMark x1="7120" y1="33033" x2="7120" y2="33033"/>
                        <a14:backgroundMark x1="6958" y1="33333" x2="6958" y2="33333"/>
                        <a14:backgroundMark x1="6796" y1="33333" x2="6796" y2="33333"/>
                        <a14:backgroundMark x1="6796" y1="33333" x2="6796" y2="33333"/>
                        <a14:backgroundMark x1="6149" y1="35736" x2="6149" y2="35736"/>
                        <a14:backgroundMark x1="6311" y1="34234" x2="6311" y2="34234"/>
                        <a14:backgroundMark x1="5340" y1="34835" x2="5340" y2="34835"/>
                        <a14:backgroundMark x1="13916" y1="29730" x2="7767" y2="28829"/>
                        <a14:backgroundMark x1="13916" y1="29730" x2="12460" y2="32132"/>
                        <a14:backgroundMark x1="13430" y1="33634" x2="14887" y2="35135"/>
                        <a14:backgroundMark x1="14239" y1="35435" x2="15210" y2="32432"/>
                        <a14:backgroundMark x1="14887" y1="34835" x2="15210" y2="35736"/>
                        <a14:backgroundMark x1="12422" y1="34835" x2="9061" y2="31832"/>
                        <a14:backgroundMark x1="13430" y1="35736" x2="12422" y2="34835"/>
                        <a14:backgroundMark x1="10032" y1="33333" x2="10032" y2="33333"/>
                        <a14:backgroundMark x1="9871" y1="38438" x2="9871" y2="38438"/>
                        <a14:backgroundMark x1="9709" y1="38438" x2="9709" y2="38438"/>
                        <a14:backgroundMark x1="9547" y1="38438" x2="9547" y2="38438"/>
                        <a14:backgroundMark x1="16343" y1="37237" x2="16343" y2="37237"/>
                        <a14:backgroundMark x1="16019" y1="36637" x2="16019" y2="36637"/>
                        <a14:backgroundMark x1="15372" y1="36637" x2="15372" y2="36637"/>
                        <a14:backgroundMark x1="15372" y1="36937" x2="15372" y2="36937"/>
                        <a14:backgroundMark x1="14725" y1="36336" x2="14725" y2="36336"/>
                        <a14:backgroundMark x1="15049" y1="36637" x2="15049" y2="36637"/>
                        <a14:backgroundMark x1="16019" y1="37237" x2="16019" y2="37237"/>
                        <a14:backgroundMark x1="15696" y1="37237" x2="15696" y2="37237"/>
                        <a14:backgroundMark x1="17152" y1="38438" x2="17152" y2="38438"/>
                        <a14:backgroundMark x1="16505" y1="37237" x2="16505" y2="37237"/>
                        <a14:backgroundMark x1="16667" y1="36637" x2="16667" y2="36637"/>
                        <a14:backgroundMark x1="16990" y1="36937" x2="16990" y2="36937"/>
                        <a14:backgroundMark x1="17152" y1="36336" x2="17152" y2="36336"/>
                        <a14:backgroundMark x1="16343" y1="36036" x2="16343" y2="36036"/>
                        <a14:backgroundMark x1="15696" y1="36336" x2="15696" y2="36336"/>
                        <a14:backgroundMark x1="15534" y1="31231" x2="15534" y2="31231"/>
                        <a14:backgroundMark x1="15210" y1="30330" x2="15210" y2="30330"/>
                        <a14:backgroundMark x1="14563" y1="30330" x2="14563" y2="30330"/>
                        <a14:backgroundMark x1="13754" y1="27928" x2="13754" y2="27928"/>
                        <a14:backgroundMark x1="13754" y1="27628" x2="13754" y2="27628"/>
                        <a14:backgroundMark x1="14725" y1="29730" x2="14725" y2="29730"/>
                        <a14:backgroundMark x1="14563" y1="29429" x2="14563" y2="29429"/>
                        <a14:backgroundMark x1="17152" y1="33634" x2="17152" y2="33634"/>
                        <a14:backgroundMark x1="16343" y1="33634" x2="16343" y2="33634"/>
                        <a14:backgroundMark x1="16990" y1="34535" x2="16990" y2="34535"/>
                        <a14:backgroundMark x1="16505" y1="34835" x2="16505" y2="34835"/>
                        <a14:backgroundMark x1="16019" y1="33934" x2="16019" y2="33934"/>
                        <a14:backgroundMark x1="16019" y1="33634" x2="16019" y2="33634"/>
                        <a14:backgroundMark x1="16181" y1="33033" x2="16181" y2="33033"/>
                        <a14:backgroundMark x1="16181" y1="33033" x2="16181" y2="33033"/>
                        <a14:backgroundMark x1="15858" y1="33033" x2="15858" y2="33033"/>
                        <a14:backgroundMark x1="15049" y1="31231" x2="15049" y2="31231"/>
                        <a14:backgroundMark x1="15049" y1="30330" x2="15049" y2="30330"/>
                        <a14:backgroundMark x1="14725" y1="29730" x2="14725" y2="29730"/>
                        <a14:backgroundMark x1="13754" y1="27628" x2="13754" y2="27628"/>
                        <a14:backgroundMark x1="17314" y1="36336" x2="17314" y2="36336"/>
                        <a14:backgroundMark x1="17152" y1="36336" x2="17152" y2="36336"/>
                        <a14:backgroundMark x1="17152" y1="36336" x2="17152" y2="36336"/>
                        <a14:backgroundMark x1="16990" y1="35736" x2="16990" y2="35736"/>
                        <a14:backgroundMark x1="16990" y1="35736" x2="16990" y2="35736"/>
                        <a14:backgroundMark x1="16019" y1="34535" x2="16019" y2="34535"/>
                        <a14:backgroundMark x1="16828" y1="34535" x2="16828" y2="345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505" y1="34535" x2="16505" y2="34535"/>
                        <a14:backgroundMark x1="16505" y1="34535" x2="16505" y2="34535"/>
                        <a14:backgroundMark x1="16505" y1="34535" x2="16505" y2="34535"/>
                        <a14:backgroundMark x1="16343" y1="34535" x2="16343" y2="34535"/>
                        <a14:backgroundMark x1="16343" y1="34535" x2="16343" y2="34535"/>
                        <a14:backgroundMark x1="16343" y1="34835" x2="16343" y2="34835"/>
                        <a14:backgroundMark x1="16828" y1="35736" x2="16828" y2="35736"/>
                        <a14:backgroundMark x1="16828" y1="35736" x2="16828" y2="35736"/>
                        <a14:backgroundMark x1="16667" y1="35736" x2="16667" y2="35736"/>
                        <a14:backgroundMark x1="16667" y1="34835" x2="16667" y2="348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667" y1="34535" x2="16667" y2="34535"/>
                        <a14:backgroundMark x1="16505" y1="33934" x2="16505" y2="33934"/>
                        <a14:backgroundMark x1="14887" y1="30631" x2="14887" y2="30631"/>
                        <a14:backgroundMark x1="18608" y1="36336" x2="18608" y2="36336"/>
                        <a14:backgroundMark x1="18608" y1="35736" x2="18608" y2="35736"/>
                        <a14:backgroundMark x1="18608" y1="36637" x2="18608" y2="36637"/>
                        <a14:backgroundMark x1="18608" y1="37237" x2="18608" y2="37237"/>
                        <a14:backgroundMark x1="18608" y1="37237" x2="18608" y2="37237"/>
                        <a14:backgroundMark x1="16990" y1="38138" x2="16990" y2="38138"/>
                        <a14:backgroundMark x1="10518" y1="38138" x2="10518" y2="38138"/>
                        <a14:backgroundMark x1="9709" y1="38138" x2="9709" y2="38138"/>
                        <a14:backgroundMark x1="9547" y1="37838" x2="9547" y2="37838"/>
                        <a14:backgroundMark x1="15372" y1="29429" x2="15372" y2="29429"/>
                        <a14:backgroundMark x1="15858" y1="29429" x2="15858" y2="29429"/>
                        <a14:backgroundMark x1="15049" y1="29429" x2="15049" y2="29429"/>
                        <a14:backgroundMark x1="14239" y1="28829" x2="14239" y2="28829"/>
                        <a14:backgroundMark x1="13916" y1="27027" x2="13916" y2="27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923" y="4344347"/>
            <a:ext cx="1472189" cy="79498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2450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3333-A835-744F-7055-24A58A26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 Íconos</a:t>
            </a:r>
            <a:endParaRPr lang="es-PR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358D-200A-3032-7D9C-A89A18AF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659"/>
            <a:ext cx="10515600" cy="38597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Flecha para siguiente (forward) :</a:t>
            </a:r>
          </a:p>
          <a:p>
            <a:pPr>
              <a:lnSpc>
                <a:spcPct val="150000"/>
              </a:lnSpc>
            </a:pPr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Flecha para previo (previous):</a:t>
            </a:r>
          </a:p>
          <a:p>
            <a:pPr>
              <a:lnSpc>
                <a:spcPct val="150000"/>
              </a:lnSpc>
            </a:pPr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Flecha para retroceder (return): </a:t>
            </a:r>
          </a:p>
          <a:p>
            <a:pPr>
              <a:lnSpc>
                <a:spcPct val="150000"/>
              </a:lnSpc>
            </a:pPr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Feedback: </a:t>
            </a:r>
          </a:p>
          <a:p>
            <a:pPr>
              <a:lnSpc>
                <a:spcPct val="150000"/>
              </a:lnSpc>
            </a:pPr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Home: </a:t>
            </a:r>
          </a:p>
          <a:p>
            <a:pPr>
              <a:lnSpc>
                <a:spcPct val="150000"/>
              </a:lnSpc>
            </a:pPr>
            <a:r>
              <a:rPr lang="en-US"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Settings:</a:t>
            </a:r>
          </a:p>
          <a:p>
            <a:endParaRPr lang="es-PR"/>
          </a:p>
          <a:p>
            <a:pPr marL="0" indent="0">
              <a:buNone/>
            </a:pPr>
            <a:endParaRPr lang="es-PR">
              <a:latin typeface="Amasis MT Pro Medium" panose="020406040500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4D8FA-833D-8661-F0D9-62FCE5C7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12" y="3777830"/>
            <a:ext cx="4963148" cy="143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4CBFE0-929D-1427-26C9-EF52FFC51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16" y="3525756"/>
            <a:ext cx="348541" cy="397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52BA26-B83D-4128-E7EE-568D3F54B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14" y="4016564"/>
            <a:ext cx="598170" cy="834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0CCCB0-F674-4C54-F525-9CB8B9210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779" y="4850854"/>
            <a:ext cx="508027" cy="447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5FDC65-F3ED-51E0-2898-4099BBE2F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670" y="2967912"/>
            <a:ext cx="494488" cy="420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4D76E7-F676-99B9-7336-898E8B746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7881" y="2238889"/>
            <a:ext cx="552527" cy="495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448B0A-177D-4D1B-298B-4CC6A55A9D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530767"/>
            <a:ext cx="53347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23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3A7DD1-B7E7-24D6-C7F6-0BE88F5C5C6F}"/>
              </a:ext>
            </a:extLst>
          </p:cNvPr>
          <p:cNvSpPr txBox="1"/>
          <p:nvPr/>
        </p:nvSpPr>
        <p:spPr>
          <a:xfrm>
            <a:off x="2657474" y="146861"/>
            <a:ext cx="7029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Página Principal</a:t>
            </a:r>
            <a:endParaRPr lang="es-PR" sz="3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733FD-812D-C00F-D08F-B6D3EFAA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60" y="783667"/>
            <a:ext cx="8239665" cy="59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F58BD-F7E7-F576-9AEA-B9CE2F17EA65}"/>
              </a:ext>
            </a:extLst>
          </p:cNvPr>
          <p:cNvSpPr txBox="1"/>
          <p:nvPr/>
        </p:nvSpPr>
        <p:spPr>
          <a:xfrm>
            <a:off x="2324099" y="209550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Biblioteca de Pictogramas</a:t>
            </a:r>
            <a:endParaRPr lang="es-PR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E12CB-090C-7C88-EC52-1234FD58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58" y="913031"/>
            <a:ext cx="8199733" cy="58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3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004874-AC7E-1E6C-C2FA-0F5100BD8E3C}"/>
              </a:ext>
            </a:extLst>
          </p:cNvPr>
          <p:cNvSpPr txBox="1"/>
          <p:nvPr/>
        </p:nvSpPr>
        <p:spPr>
          <a:xfrm>
            <a:off x="2635250" y="1143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Historias y Secuencias</a:t>
            </a:r>
            <a:endParaRPr lang="es-PR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D855A-76C3-12E5-2802-6630E61A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812379"/>
            <a:ext cx="8387526" cy="604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663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gradient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451</Words>
  <Application>Microsoft Office PowerPoint</Application>
  <PresentationFormat>Widescreen</PresentationFormat>
  <Paragraphs>73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ADLaM Display</vt:lpstr>
      <vt:lpstr>Aharoni</vt:lpstr>
      <vt:lpstr>Amasis MT Pro Medium</vt:lpstr>
      <vt:lpstr>Arial</vt:lpstr>
      <vt:lpstr>Avenir Next LT Pro</vt:lpstr>
      <vt:lpstr>Calibri</vt:lpstr>
      <vt:lpstr>ShapesVTI</vt:lpstr>
      <vt:lpstr>PowerPoint Presentation</vt:lpstr>
      <vt:lpstr>¿Qué es el autismo?</vt:lpstr>
      <vt:lpstr>PowerPoint Presentation</vt:lpstr>
      <vt:lpstr>PowerPoint Presentation</vt:lpstr>
      <vt:lpstr> Colores utilizados</vt:lpstr>
      <vt:lpstr> Íconos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División De Tareas:</vt:lpstr>
      <vt:lpstr>Referencias: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Dairan De Jesus</dc:creator>
  <cp:lastModifiedBy>Gene Ojeda</cp:lastModifiedBy>
  <cp:revision>2</cp:revision>
  <dcterms:created xsi:type="dcterms:W3CDTF">2023-11-24T22:59:45Z</dcterms:created>
  <dcterms:modified xsi:type="dcterms:W3CDTF">2025-02-17T18:53:38Z</dcterms:modified>
</cp:coreProperties>
</file>