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1486-56F5-486B-B444-6294E00C4687}" type="datetimeFigureOut">
              <a:rPr lang="fr-FR" smtClean="0"/>
              <a:t>14/06/2015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EF23-7CC6-4554-89E8-7F6AA5E58D3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fr-FR" dirty="0" smtClean="0"/>
              <a:t>Présentation projet 42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Introduction</a:t>
            </a:r>
          </a:p>
          <a:p>
            <a:r>
              <a:rPr lang="fr-FR" sz="2000" dirty="0" smtClean="0"/>
              <a:t>Problème</a:t>
            </a:r>
          </a:p>
          <a:p>
            <a:r>
              <a:rPr lang="fr-FR" sz="2000" dirty="0" smtClean="0"/>
              <a:t>Solution apporter </a:t>
            </a:r>
          </a:p>
          <a:p>
            <a:r>
              <a:rPr lang="fr-FR" sz="2000" dirty="0" smtClean="0"/>
              <a:t>Démo</a:t>
            </a:r>
          </a:p>
          <a:p>
            <a:r>
              <a:rPr lang="fr-FR" sz="2000" dirty="0" smtClean="0"/>
              <a:t>Conclusion</a:t>
            </a:r>
          </a:p>
          <a:p>
            <a:endParaRPr lang="fr-F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enjeux écologiques</a:t>
            </a:r>
          </a:p>
          <a:p>
            <a:r>
              <a:rPr lang="fr-FR" dirty="0" smtClean="0"/>
              <a:t>les techniques culturale innovante sont à trouvé</a:t>
            </a:r>
          </a:p>
          <a:p>
            <a:r>
              <a:rPr lang="fr-FR" dirty="0" smtClean="0"/>
              <a:t>Des expérimentation existe mais son diffus et </a:t>
            </a:r>
            <a:r>
              <a:rPr lang="fr-FR" dirty="0" err="1" smtClean="0"/>
              <a:t>difficle</a:t>
            </a:r>
            <a:r>
              <a:rPr lang="fr-FR" dirty="0" smtClean="0"/>
              <a:t> à documenté et reproduire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Rendre l’information fiable.</a:t>
            </a:r>
          </a:p>
          <a:p>
            <a:r>
              <a:rPr lang="fr-FR" dirty="0" smtClean="0"/>
              <a:t>Les expérience reproductible </a:t>
            </a:r>
          </a:p>
          <a:p>
            <a:r>
              <a:rPr lang="fr-FR" dirty="0" smtClean="0"/>
              <a:t>Limité le risque économique.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apportée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 réseau social agricole de partage d’expérience entre les acteurs du milieu agricole.</a:t>
            </a:r>
          </a:p>
          <a:p>
            <a:r>
              <a:rPr lang="fr-FR" dirty="0" smtClean="0"/>
              <a:t>D’écrire la réponse apporter aux différent problème :</a:t>
            </a:r>
          </a:p>
          <a:p>
            <a:pPr lvl="1"/>
            <a:r>
              <a:rPr lang="fr-FR" dirty="0" smtClean="0"/>
              <a:t>Fiabilité de l’information (identification </a:t>
            </a:r>
            <a:r>
              <a:rPr lang="fr-FR" dirty="0" err="1" smtClean="0"/>
              <a:t>pac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Expérience reproductible(donnée globale sol condition itinéraire et en remontée de façon automatique)</a:t>
            </a:r>
          </a:p>
          <a:p>
            <a:pPr lvl="1"/>
            <a:r>
              <a:rPr lang="fr-FR" dirty="0" smtClean="0"/>
              <a:t>Limité le risque économique(le résultat classé par cout)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Réponse apporté est intuitive et pas lourd </a:t>
            </a:r>
            <a:r>
              <a:rPr lang="fr-FR" smtClean="0"/>
              <a:t>à utiliser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</Words>
  <Application>Microsoft Office PowerPoint</Application>
  <PresentationFormat>Affichage à l'écran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projet 42</vt:lpstr>
      <vt:lpstr>Introduction</vt:lpstr>
      <vt:lpstr>Problème</vt:lpstr>
      <vt:lpstr>Solution apportée</vt:lpstr>
      <vt:lpstr>Démo</vt:lpstr>
      <vt:lpstr>Conclusion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42</dc:title>
  <dc:creator>Thomas</dc:creator>
  <cp:lastModifiedBy>Thomas</cp:lastModifiedBy>
  <cp:revision>3</cp:revision>
  <dcterms:created xsi:type="dcterms:W3CDTF">2015-06-14T07:28:06Z</dcterms:created>
  <dcterms:modified xsi:type="dcterms:W3CDTF">2015-06-14T07:52:04Z</dcterms:modified>
</cp:coreProperties>
</file>