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5" r:id="rId2"/>
    <p:sldMasterId id="2147483687" r:id="rId3"/>
  </p:sldMasterIdLst>
  <p:notesMasterIdLst>
    <p:notesMasterId r:id="rId16"/>
  </p:notesMasterIdLst>
  <p:sldIdLst>
    <p:sldId id="257" r:id="rId4"/>
    <p:sldId id="261" r:id="rId5"/>
    <p:sldId id="286" r:id="rId6"/>
    <p:sldId id="287" r:id="rId7"/>
    <p:sldId id="288" r:id="rId8"/>
    <p:sldId id="289" r:id="rId9"/>
    <p:sldId id="290" r:id="rId10"/>
    <p:sldId id="291" r:id="rId11"/>
    <p:sldId id="293" r:id="rId12"/>
    <p:sldId id="292" r:id="rId13"/>
    <p:sldId id="285" r:id="rId14"/>
    <p:sldId id="25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1F43BA-8DEC-4572-A2AF-BDF1824AB63B}" type="datetimeFigureOut">
              <a:rPr lang="en-US" smtClean="0"/>
              <a:pPr/>
              <a:t>9/9/2010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693438-6FB2-4CED-97A3-850D0A26B5F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250" y="1905000"/>
            <a:ext cx="8032750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249" y="4344988"/>
            <a:ext cx="8032751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b="1"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6238875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Segoe Semibold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9" y="230188"/>
            <a:ext cx="8375074" cy="664797"/>
          </a:xfrm>
          <a:prstGeom prst="rect">
            <a:avLst/>
          </a:prstGeom>
        </p:spPr>
        <p:txBody>
          <a:bodyPr/>
          <a:lstStyle>
            <a:lvl1pPr algn="l" defTabSz="9143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50" dirty="0">
                <a:ln w="3175">
                  <a:noFill/>
                </a:ln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68000">
                      <a:schemeClr val="accent1"/>
                    </a:gs>
                  </a:gsLst>
                  <a:lin ang="5400000" scaled="1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" pitchFamily="34" charset="0"/>
                <a:ea typeface="+mn-ea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buFontTx/>
              <a:buBlip>
                <a:blip r:embed="rId2"/>
              </a:buBlip>
              <a:defRPr/>
            </a:lvl1pPr>
            <a:lvl2pPr>
              <a:lnSpc>
                <a:spcPct val="90000"/>
              </a:lnSpc>
              <a:buFontTx/>
              <a:buBlip>
                <a:blip r:embed="rId3"/>
              </a:buBlip>
              <a:defRPr/>
            </a:lvl2pPr>
            <a:lvl3pPr>
              <a:lnSpc>
                <a:spcPct val="90000"/>
              </a:lnSpc>
              <a:buFontTx/>
              <a:buBlip>
                <a:blip r:embed="rId3"/>
              </a:buBlip>
              <a:defRPr/>
            </a:lvl3pPr>
            <a:lvl4pPr>
              <a:lnSpc>
                <a:spcPct val="90000"/>
              </a:lnSpc>
              <a:buFontTx/>
              <a:buBlip>
                <a:blip r:embed="rId3"/>
              </a:buBlip>
              <a:defRPr/>
            </a:lvl4pPr>
            <a:lvl5pPr>
              <a:lnSpc>
                <a:spcPct val="90000"/>
              </a:lnSpc>
              <a:buFontTx/>
              <a:buBlip>
                <a:blip r:embed="rId3"/>
              </a:buBlip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with Subhead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1" tIns="45711" rIns="91421" bIns="45711" numCol="1" rtlCol="0" anchor="t" anchorCtr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 extrusionH="6350">
              <a:bevelT w="12700" h="25400" prst="coolSlant"/>
              <a:bevelB w="19050" h="19050"/>
              <a:extrusionClr>
                <a:schemeClr val="bg1"/>
              </a:extrusionClr>
            </a:sp3d>
          </a:bodyPr>
          <a:lstStyle>
            <a:lvl1pPr algn="l" defTabSz="914181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4000" b="0" kern="1200" cap="none" spc="-125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Title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300" y="1839917"/>
            <a:ext cx="8382000" cy="1742015"/>
          </a:xfrm>
        </p:spPr>
        <p:txBody>
          <a:bodyPr/>
          <a:lstStyle>
            <a:lvl1pPr>
              <a:lnSpc>
                <a:spcPct val="90000"/>
              </a:lnSpc>
              <a:buFont typeface="Arial" pitchFamily="34" charset="0"/>
              <a:buChar char="•"/>
              <a:defRPr sz="2800"/>
            </a:lvl1pPr>
            <a:lvl2pPr>
              <a:lnSpc>
                <a:spcPct val="90000"/>
              </a:lnSpc>
              <a:buFont typeface="Arial" pitchFamily="34" charset="0"/>
              <a:buChar char="•"/>
              <a:defRPr sz="2400"/>
            </a:lvl2pPr>
            <a:lvl3pPr>
              <a:lnSpc>
                <a:spcPct val="90000"/>
              </a:lnSpc>
              <a:buFont typeface="Arial" pitchFamily="34" charset="0"/>
              <a:buChar char="•"/>
              <a:defRPr sz="2000"/>
            </a:lvl3pPr>
            <a:lvl4pPr>
              <a:lnSpc>
                <a:spcPct val="90000"/>
              </a:lnSpc>
              <a:buFont typeface="Arial" pitchFamily="34" charset="0"/>
              <a:buChar char="•"/>
              <a:defRPr sz="1800"/>
            </a:lvl4pPr>
            <a:lvl5pPr>
              <a:lnSpc>
                <a:spcPct val="90000"/>
              </a:lnSpc>
              <a:buFont typeface="Arial" pitchFamily="34" charset="0"/>
              <a:buChar char="•"/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68300" y="869652"/>
            <a:ext cx="8394700" cy="429348"/>
          </a:xfrm>
        </p:spPr>
        <p:txBody>
          <a:bodyPr vert="horz" wrap="square" lIns="91421" tIns="0" rIns="91421" bIns="0" rtlCol="0">
            <a:spAutoFit/>
          </a:bodyPr>
          <a:lstStyle>
            <a:lvl1pPr marL="326708" indent="-2223" algn="l" defTabSz="914144" rtl="0" eaLnBrk="1" latinLnBrk="0" hangingPunct="1">
              <a:lnSpc>
                <a:spcPct val="90000"/>
              </a:lnSpc>
              <a:spcBef>
                <a:spcPct val="20000"/>
              </a:spcBef>
              <a:buFontTx/>
              <a:buNone/>
              <a:defRPr lang="en-US" sz="3100" b="0" kern="1200" baseline="0">
                <a:ln w="18415" cmpd="sng">
                  <a:noFill/>
                  <a:prstDash val="solid"/>
                </a:ln>
                <a:solidFill>
                  <a:srgbClr val="FFFFCC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rial Narrow" pitchFamily="34" charset="0"/>
                <a:ea typeface="+mn-ea"/>
                <a:cs typeface="+mn-cs"/>
              </a:defRPr>
            </a:lvl1pPr>
          </a:lstStyle>
          <a:p>
            <a:r>
              <a:rPr lang="en-US" dirty="0" smtClean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Click to edit subtitle text</a:t>
            </a:r>
            <a:endParaRPr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TURE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Use this Slide for FUTURE Content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30044" y="1411553"/>
            <a:ext cx="7672004" cy="1994841"/>
          </a:xfrm>
        </p:spPr>
        <p:txBody>
          <a:bodyPr/>
          <a:lstStyle>
            <a:lvl1pPr>
              <a:lnSpc>
                <a:spcPct val="78000"/>
              </a:lnSpc>
              <a:defRPr/>
            </a:lvl1pPr>
            <a:lvl2pPr>
              <a:lnSpc>
                <a:spcPct val="78000"/>
              </a:lnSpc>
              <a:buClr>
                <a:srgbClr val="95E3E7"/>
              </a:buClr>
              <a:defRPr/>
            </a:lvl2pPr>
            <a:lvl3pPr>
              <a:lnSpc>
                <a:spcPct val="78000"/>
              </a:lnSpc>
              <a:buClr>
                <a:srgbClr val="95E3E7"/>
              </a:buClr>
              <a:defRPr/>
            </a:lvl3pPr>
            <a:lvl4pPr>
              <a:lnSpc>
                <a:spcPct val="78000"/>
              </a:lnSpc>
              <a:buClr>
                <a:srgbClr val="95E3E7"/>
              </a:buClr>
              <a:defRPr/>
            </a:lvl4pPr>
            <a:lvl5pPr>
              <a:lnSpc>
                <a:spcPct val="78000"/>
              </a:lnSpc>
              <a:buClr>
                <a:srgbClr val="95E3E7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itle 131073"/>
          <p:cNvSpPr>
            <a:spLocks noGrp="1" noChangeArrowheads="1"/>
          </p:cNvSpPr>
          <p:nvPr>
            <p:ph type="ctrTitle"/>
          </p:nvPr>
        </p:nvSpPr>
        <p:spPr>
          <a:xfrm>
            <a:off x="685800" y="1220788"/>
            <a:ext cx="8077200" cy="75088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1075" name="Subtitle 131074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429000"/>
            <a:ext cx="8077200" cy="50641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>
                <a:latin typeface="Franklin Gothic Book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rtlCol="0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rtlCol="0"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425" y="1597025"/>
            <a:ext cx="4129088" cy="2189163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3913" y="1597025"/>
            <a:ext cx="4129087" cy="2189163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rtlCol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 flip="none" rotWithShape="1">
                  <a:gsLst>
                    <a:gs pos="38000">
                      <a:srgbClr val="C0C0C0"/>
                    </a:gs>
                    <a:gs pos="65000">
                      <a:srgbClr val="FFFFFF"/>
                    </a:gs>
                  </a:gsLst>
                  <a:lin ang="16200000" scaled="1"/>
                  <a:tileRect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Segoe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rtlCol="0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rtlCol="0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395C-CCC7-47C9-9875-810F2843AF2C}" type="datetimeFigureOut">
              <a:rPr lang="en-US" smtClean="0"/>
              <a:pPr/>
              <a:t>9/9/2010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8310-D274-498E-AB30-902E8FB4E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395C-CCC7-47C9-9875-810F2843AF2C}" type="datetimeFigureOut">
              <a:rPr lang="en-US" smtClean="0"/>
              <a:pPr/>
              <a:t>9/9/2010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8310-D274-498E-AB30-902E8FB4E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rtlCol="0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rtlCol="0"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395C-CCC7-47C9-9875-810F2843AF2C}" type="datetimeFigureOut">
              <a:rPr lang="en-US" smtClean="0"/>
              <a:pPr/>
              <a:t>9/9/2010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8310-D274-498E-AB30-902E8FB4E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41148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1148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395C-CCC7-47C9-9875-810F2843AF2C}" type="datetimeFigureOut">
              <a:rPr lang="en-US" smtClean="0"/>
              <a:pPr/>
              <a:t>9/9/2010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8310-D274-498E-AB30-902E8FB4E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rtlCol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395C-CCC7-47C9-9875-810F2843AF2C}" type="datetimeFigureOut">
              <a:rPr lang="en-US" smtClean="0"/>
              <a:pPr/>
              <a:t>9/9/2010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8310-D274-498E-AB30-902E8FB4E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395C-CCC7-47C9-9875-810F2843AF2C}" type="datetimeFigureOut">
              <a:rPr lang="en-US" smtClean="0"/>
              <a:pPr/>
              <a:t>9/9/2010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8310-D274-498E-AB30-902E8FB4E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395C-CCC7-47C9-9875-810F2843AF2C}" type="datetimeFigureOut">
              <a:rPr lang="en-US" smtClean="0"/>
              <a:pPr/>
              <a:t>9/9/2010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8310-D274-498E-AB30-902E8FB4E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rtlCol="0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395C-CCC7-47C9-9875-810F2843AF2C}" type="datetimeFigureOut">
              <a:rPr lang="en-US" smtClean="0"/>
              <a:pPr/>
              <a:t>9/9/2010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8310-D274-498E-AB30-902E8FB4E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rtlCol="0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395C-CCC7-47C9-9875-810F2843AF2C}" type="datetimeFigureOut">
              <a:rPr lang="en-US" smtClean="0"/>
              <a:pPr/>
              <a:t>9/9/2010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8310-D274-498E-AB30-902E8FB4E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11553"/>
            <a:ext cx="4114800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1553"/>
            <a:ext cx="4114800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1553"/>
            <a:ext cx="4114800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2174875"/>
            <a:ext cx="41148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1" y="1411553"/>
            <a:ext cx="4117019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117974" cy="1537344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image" Target="../media/image7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image" Target="../media/image11.png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image" Target="../media/image10.jpeg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30.xml"/><Relationship Id="rId15" Type="http://schemas.openxmlformats.org/officeDocument/2006/relationships/image" Target="../media/image13.jpeg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image" Target="../media/image1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2875"/>
            <a:ext cx="8382000" cy="213596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98" r:id="rId14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 smtClean="0">
          <a:ln w="3175">
            <a:noFill/>
          </a:ln>
          <a:gradFill flip="none" rotWithShape="1">
            <a:gsLst>
              <a:gs pos="42000">
                <a:srgbClr val="FFFFFF"/>
              </a:gs>
              <a:gs pos="80000">
                <a:srgbClr val="9F9F9F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</p:titleStyle>
    <p:bodyStyle>
      <a:lvl1pPr marL="460375" indent="-460375" algn="l" defTabSz="914363" rtl="0" eaLnBrk="1" latinLnBrk="0" hangingPunct="1">
        <a:lnSpc>
          <a:spcPct val="90000"/>
        </a:lnSpc>
        <a:spcBef>
          <a:spcPct val="20000"/>
        </a:spcBef>
        <a:buSzPct val="80000"/>
        <a:buFontTx/>
        <a:buBlip>
          <a:blip r:embed="rId17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55663" indent="-395288" algn="l" defTabSz="914363" rtl="0" eaLnBrk="1" latinLnBrk="0" hangingPunct="1">
        <a:lnSpc>
          <a:spcPct val="90000"/>
        </a:lnSpc>
        <a:spcBef>
          <a:spcPct val="20000"/>
        </a:spcBef>
        <a:buSzPct val="80000"/>
        <a:buFontTx/>
        <a:buBlip>
          <a:blip r:embed="rId17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96975" indent="-341313" algn="l" defTabSz="914363" rtl="0" eaLnBrk="1" latinLnBrk="0" hangingPunct="1">
        <a:lnSpc>
          <a:spcPct val="90000"/>
        </a:lnSpc>
        <a:spcBef>
          <a:spcPct val="20000"/>
        </a:spcBef>
        <a:buSzPct val="80000"/>
        <a:buFontTx/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349250" algn="l" defTabSz="914363" rtl="0" eaLnBrk="1" latinLnBrk="0" hangingPunct="1">
        <a:lnSpc>
          <a:spcPct val="90000"/>
        </a:lnSpc>
        <a:spcBef>
          <a:spcPct val="20000"/>
        </a:spcBef>
        <a:buSzPct val="80000"/>
        <a:buFontTx/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887538" indent="-341313" algn="l" defTabSz="914363" rtl="0" eaLnBrk="1" latinLnBrk="0" hangingPunct="1">
        <a:lnSpc>
          <a:spcPct val="90000"/>
        </a:lnSpc>
        <a:spcBef>
          <a:spcPct val="20000"/>
        </a:spcBef>
        <a:buSzPct val="80000"/>
        <a:buFontTx/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itle Placeholder 130049"/>
          <p:cNvSpPr>
            <a:spLocks noGrp="1" noChangeArrowheads="1"/>
          </p:cNvSpPr>
          <p:nvPr>
            <p:ph type="title"/>
          </p:nvPr>
        </p:nvSpPr>
        <p:spPr bwMode="auto">
          <a:xfrm>
            <a:off x="349250" y="228600"/>
            <a:ext cx="8413750" cy="750888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ctr" compatLnSpc="1">
            <a:spAutoFit/>
          </a:bodyPr>
          <a:lstStyle/>
          <a:p>
            <a:pPr lvl="0"/>
            <a:r>
              <a:rPr lang="en-US"/>
              <a:t>Click to edit Title Slide</a:t>
            </a:r>
          </a:p>
        </p:txBody>
      </p:sp>
      <p:sp>
        <p:nvSpPr>
          <p:cNvPr id="130051" name="Text Placeholder 13005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2425" y="1597025"/>
            <a:ext cx="8410575" cy="2189163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marL="342900" indent="-342900" algn="l" defTabSz="-13873163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>
              <a:alpha val="10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marL="342900" indent="-342900" algn="l" defTabSz="-13873163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>
              <a:alpha val="10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Franklin Gothic Medium"/>
        </a:defRPr>
      </a:lvl2pPr>
      <a:lvl3pPr marL="342900" indent="-342900" algn="l" defTabSz="-13873163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>
              <a:alpha val="10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Franklin Gothic Medium"/>
        </a:defRPr>
      </a:lvl3pPr>
      <a:lvl4pPr marL="342900" indent="-342900" algn="l" defTabSz="-13873163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>
              <a:alpha val="10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Franklin Gothic Medium"/>
        </a:defRPr>
      </a:lvl4pPr>
      <a:lvl5pPr marL="342900" indent="-342900" algn="l" defTabSz="-13873163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>
              <a:alpha val="10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Franklin Gothic Medium"/>
        </a:defRPr>
      </a:lvl5pPr>
      <a:lvl6pPr marL="457200" algn="l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>
              <a:alpha val="10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Franklin Gothic Medium"/>
        </a:defRPr>
      </a:lvl6pPr>
      <a:lvl7pPr marL="914400" algn="l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>
              <a:alpha val="10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Franklin Gothic Medium"/>
        </a:defRPr>
      </a:lvl7pPr>
      <a:lvl8pPr marL="1371600" algn="l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>
              <a:alpha val="10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Franklin Gothic Medium"/>
        </a:defRPr>
      </a:lvl8pPr>
      <a:lvl9pPr marL="1828800" algn="l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2">
              <a:alpha val="10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Franklin Gothic Medium"/>
        </a:defRPr>
      </a:lvl9pPr>
    </p:titleStyle>
    <p:bodyStyle>
      <a:lvl1pPr marL="342900" indent="-342900" algn="l" defTabSz="-13873163" eaLnBrk="1" fontAlgn="base" hangingPunct="1">
        <a:lnSpc>
          <a:spcPct val="85000"/>
        </a:lnSpc>
        <a:spcBef>
          <a:spcPct val="35000"/>
        </a:spcBef>
        <a:spcAft>
          <a:spcPct val="0"/>
        </a:spcAft>
        <a:buClr>
          <a:schemeClr val="tx2">
            <a:alpha val="100000"/>
          </a:schemeClr>
        </a:buClr>
        <a:buFont typeface="Wingdings 2"/>
        <a:buBlip>
          <a:blip r:embed="rId14"/>
        </a:buBlip>
        <a:defRPr sz="3200">
          <a:solidFill>
            <a:schemeClr val="tx1">
              <a:alpha val="10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-13873163" eaLnBrk="1" fontAlgn="base" hangingPunct="1">
        <a:lnSpc>
          <a:spcPct val="85000"/>
        </a:lnSpc>
        <a:spcBef>
          <a:spcPct val="35000"/>
        </a:spcBef>
        <a:spcAft>
          <a:spcPct val="0"/>
        </a:spcAft>
        <a:buClr>
          <a:schemeClr val="tx2">
            <a:alpha val="100000"/>
          </a:schemeClr>
        </a:buClr>
        <a:buFont typeface="Wingdings 2"/>
        <a:buBlip>
          <a:blip r:embed="rId15"/>
        </a:buBlip>
        <a:defRPr sz="2800">
          <a:solidFill>
            <a:schemeClr val="tx1">
              <a:alpha val="10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2pPr>
      <a:lvl3pPr marL="1143000" indent="-228600" algn="l" defTabSz="-13873163" eaLnBrk="1" fontAlgn="base" hangingPunct="1">
        <a:lnSpc>
          <a:spcPct val="85000"/>
        </a:lnSpc>
        <a:spcBef>
          <a:spcPct val="35000"/>
        </a:spcBef>
        <a:spcAft>
          <a:spcPct val="0"/>
        </a:spcAft>
        <a:buClr>
          <a:schemeClr val="tx2">
            <a:alpha val="100000"/>
          </a:schemeClr>
        </a:buClr>
        <a:buFont typeface="Wingdings 2"/>
        <a:buBlip>
          <a:blip r:embed="rId15"/>
        </a:buBlip>
        <a:defRPr sz="2400">
          <a:solidFill>
            <a:schemeClr val="tx1">
              <a:alpha val="10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3pPr>
      <a:lvl4pPr marL="1600200" indent="-228600" algn="l" defTabSz="-13873163" eaLnBrk="1" fontAlgn="base" hangingPunct="1">
        <a:lnSpc>
          <a:spcPct val="85000"/>
        </a:lnSpc>
        <a:spcBef>
          <a:spcPct val="35000"/>
        </a:spcBef>
        <a:spcAft>
          <a:spcPct val="0"/>
        </a:spcAft>
        <a:buClr>
          <a:schemeClr val="tx2">
            <a:alpha val="100000"/>
          </a:schemeClr>
        </a:buClr>
        <a:buFont typeface="Wingdings 2"/>
        <a:buBlip>
          <a:blip r:embed="rId15"/>
        </a:buBlip>
        <a:defRPr sz="2000">
          <a:solidFill>
            <a:schemeClr val="tx1">
              <a:alpha val="10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4pPr>
      <a:lvl5pPr marL="2057400" indent="-228600" algn="l" defTabSz="-13873163" eaLnBrk="1" fontAlgn="base" hangingPunct="1">
        <a:lnSpc>
          <a:spcPct val="85000"/>
        </a:lnSpc>
        <a:spcBef>
          <a:spcPct val="35000"/>
        </a:spcBef>
        <a:spcAft>
          <a:spcPct val="0"/>
        </a:spcAft>
        <a:buClr>
          <a:schemeClr val="tx2">
            <a:alpha val="100000"/>
          </a:schemeClr>
        </a:buClr>
        <a:buFont typeface="Wingdings 2"/>
        <a:buBlip>
          <a:blip r:embed="rId15"/>
        </a:buBlip>
        <a:defRPr sz="2000">
          <a:solidFill>
            <a:schemeClr val="tx1">
              <a:alpha val="10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5pPr>
      <a:lvl6pPr marL="2308225" indent="-304800" algn="l" eaLnBrk="1" fontAlgn="base" hangingPunct="1">
        <a:lnSpc>
          <a:spcPct val="85000"/>
        </a:lnSpc>
        <a:spcBef>
          <a:spcPct val="35000"/>
        </a:spcBef>
        <a:spcAft>
          <a:spcPct val="0"/>
        </a:spcAft>
        <a:buClr>
          <a:schemeClr val="tx2">
            <a:alpha val="100000"/>
          </a:schemeClr>
        </a:buClr>
        <a:buFont typeface="Wingdings 2"/>
        <a:buBlip>
          <a:blip r:embed="rId16"/>
        </a:buBlip>
        <a:defRPr sz="2000">
          <a:solidFill>
            <a:schemeClr val="tx1">
              <a:alpha val="10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6pPr>
      <a:lvl7pPr marL="2765425" indent="-304800" algn="l" eaLnBrk="1" fontAlgn="base" hangingPunct="1">
        <a:lnSpc>
          <a:spcPct val="85000"/>
        </a:lnSpc>
        <a:spcBef>
          <a:spcPct val="35000"/>
        </a:spcBef>
        <a:spcAft>
          <a:spcPct val="0"/>
        </a:spcAft>
        <a:buClr>
          <a:schemeClr val="tx2">
            <a:alpha val="100000"/>
          </a:schemeClr>
        </a:buClr>
        <a:buFont typeface="Wingdings 2"/>
        <a:buBlip>
          <a:blip r:embed="rId16"/>
        </a:buBlip>
        <a:defRPr sz="2000">
          <a:solidFill>
            <a:schemeClr val="tx1">
              <a:alpha val="10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7pPr>
      <a:lvl8pPr marL="3222625" indent="-304800" algn="l" eaLnBrk="1" fontAlgn="base" hangingPunct="1">
        <a:lnSpc>
          <a:spcPct val="85000"/>
        </a:lnSpc>
        <a:spcBef>
          <a:spcPct val="35000"/>
        </a:spcBef>
        <a:spcAft>
          <a:spcPct val="0"/>
        </a:spcAft>
        <a:buClr>
          <a:schemeClr val="tx2">
            <a:alpha val="100000"/>
          </a:schemeClr>
        </a:buClr>
        <a:buFont typeface="Wingdings 2"/>
        <a:buBlip>
          <a:blip r:embed="rId16"/>
        </a:buBlip>
        <a:defRPr sz="2000">
          <a:solidFill>
            <a:schemeClr val="tx1">
              <a:alpha val="10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8pPr>
      <a:lvl9pPr marL="3679825" indent="-304800" algn="l" eaLnBrk="1" fontAlgn="base" hangingPunct="1">
        <a:lnSpc>
          <a:spcPct val="85000"/>
        </a:lnSpc>
        <a:spcBef>
          <a:spcPct val="35000"/>
        </a:spcBef>
        <a:spcAft>
          <a:spcPct val="0"/>
        </a:spcAft>
        <a:buClr>
          <a:schemeClr val="tx2">
            <a:alpha val="100000"/>
          </a:schemeClr>
        </a:buClr>
        <a:buFont typeface="Wingdings 2"/>
        <a:buBlip>
          <a:blip r:embed="rId16"/>
        </a:buBlip>
        <a:defRPr sz="2000">
          <a:solidFill>
            <a:schemeClr val="tx1">
              <a:alpha val="10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</a:defRPr>
      </a:lvl9pPr>
    </p:bodyStyle>
    <p:otherStyle>
      <a:lvl1pPr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1" fontAlgn="base" hangingPunct="1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Rectangle 58369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  <p:pic>
        <p:nvPicPr>
          <p:cNvPr id="58371" name="Rectangle 58370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762000"/>
            <a:ext cx="9144000" cy="785813"/>
          </a:xfrm>
          <a:prstGeom prst="rect">
            <a:avLst/>
          </a:prstGeom>
          <a:solidFill>
            <a:srgbClr val="FFFFFF">
              <a:alpha val="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  <p:sp>
        <p:nvSpPr>
          <p:cNvPr id="58372" name="Title Placeholder 58371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229600" cy="11430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ctr" compatLnSpc="1"/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8373" name="Text Placeholder 5837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229600" cy="41148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58374" name="Rectangle 5837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524750" y="6272213"/>
            <a:ext cx="1543050" cy="509587"/>
          </a:xfrm>
          <a:prstGeom prst="rect">
            <a:avLst/>
          </a:prstGeom>
          <a:solidFill>
            <a:srgbClr val="FFFFFF">
              <a:alpha val="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  <p:pic>
        <p:nvPicPr>
          <p:cNvPr id="58375" name="Rectangle 58374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  <p:sp>
        <p:nvSpPr>
          <p:cNvPr id="58377" name="Date Placeholder 5837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lvl1pPr algn="l" eaLnBrk="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>
                    <a:alpha val="100000"/>
                  </a:schemeClr>
                </a:solidFill>
                <a:latin typeface="+mn-lt"/>
              </a:defRPr>
            </a:lvl1pPr>
          </a:lstStyle>
          <a:p>
            <a:fld id="{A097395C-CCC7-47C9-9875-810F2843AF2C}" type="datetimeFigureOut">
              <a:rPr lang="en-US" smtClean="0"/>
              <a:pPr/>
              <a:t>9/9/2010</a:t>
            </a:fld>
            <a:endParaRPr lang="en-US"/>
          </a:p>
        </p:txBody>
      </p:sp>
      <p:sp>
        <p:nvSpPr>
          <p:cNvPr id="58378" name="Footer Placeholder 5837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lvl1pPr algn="ctr" eaLnBrk="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>
                    <a:alpha val="100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8379" name="Slide Number Placeholder 5837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lvl1pPr algn="r" eaLnBrk="0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>
                    <a:alpha val="100000"/>
                  </a:schemeClr>
                </a:solidFill>
                <a:latin typeface="+mn-lt"/>
              </a:defRPr>
            </a:lvl1pPr>
          </a:lstStyle>
          <a:p>
            <a:fld id="{861E8310-D274-498E-AB30-902E8FB4E60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eaLnBrk="1" fontAlgn="base" hangingPunct="1">
        <a:spcBef>
          <a:spcPct val="0"/>
        </a:spcBef>
        <a:spcAft>
          <a:spcPct val="0"/>
        </a:spcAft>
        <a:defRPr sz="3600">
          <a:solidFill>
            <a:schemeClr val="bg1">
              <a:alpha val="100000"/>
            </a:schemeClr>
          </a:solidFill>
          <a:latin typeface="+mj-lt"/>
          <a:ea typeface="+mj-ea"/>
          <a:cs typeface="+mj-cs"/>
        </a:defRPr>
      </a:lvl1pPr>
      <a:lvl2pPr algn="l" eaLnBrk="1" fontAlgn="base" hangingPunct="1">
        <a:spcBef>
          <a:spcPct val="0"/>
        </a:spcBef>
        <a:spcAft>
          <a:spcPct val="0"/>
        </a:spcAft>
        <a:defRPr sz="3600">
          <a:solidFill>
            <a:schemeClr val="bg1">
              <a:alpha val="100000"/>
            </a:schemeClr>
          </a:solidFill>
          <a:latin typeface="Arial"/>
        </a:defRPr>
      </a:lvl2pPr>
      <a:lvl3pPr algn="l" eaLnBrk="1" fontAlgn="base" hangingPunct="1">
        <a:spcBef>
          <a:spcPct val="0"/>
        </a:spcBef>
        <a:spcAft>
          <a:spcPct val="0"/>
        </a:spcAft>
        <a:defRPr sz="3600">
          <a:solidFill>
            <a:schemeClr val="bg1">
              <a:alpha val="100000"/>
            </a:schemeClr>
          </a:solidFill>
          <a:latin typeface="Arial"/>
        </a:defRPr>
      </a:lvl3pPr>
      <a:lvl4pPr algn="l" eaLnBrk="1" fontAlgn="base" hangingPunct="1">
        <a:spcBef>
          <a:spcPct val="0"/>
        </a:spcBef>
        <a:spcAft>
          <a:spcPct val="0"/>
        </a:spcAft>
        <a:defRPr sz="3600">
          <a:solidFill>
            <a:schemeClr val="bg1">
              <a:alpha val="100000"/>
            </a:schemeClr>
          </a:solidFill>
          <a:latin typeface="Arial"/>
        </a:defRPr>
      </a:lvl4pPr>
      <a:lvl5pPr algn="l" eaLnBrk="1" fontAlgn="base" hangingPunct="1">
        <a:spcBef>
          <a:spcPct val="0"/>
        </a:spcBef>
        <a:spcAft>
          <a:spcPct val="0"/>
        </a:spcAft>
        <a:defRPr sz="3600">
          <a:solidFill>
            <a:schemeClr val="bg1">
              <a:alpha val="100000"/>
            </a:schemeClr>
          </a:solidFill>
          <a:latin typeface="Arial"/>
        </a:defRPr>
      </a:lvl5pPr>
      <a:lvl6pPr marL="457200" algn="l" eaLnBrk="1" fontAlgn="base" hangingPunct="1">
        <a:spcBef>
          <a:spcPct val="0"/>
        </a:spcBef>
        <a:spcAft>
          <a:spcPct val="0"/>
        </a:spcAft>
        <a:defRPr sz="3600">
          <a:solidFill>
            <a:schemeClr val="bg1">
              <a:alpha val="100000"/>
            </a:schemeClr>
          </a:solidFill>
          <a:latin typeface="Arial"/>
        </a:defRPr>
      </a:lvl6pPr>
      <a:lvl7pPr marL="914400" algn="l" eaLnBrk="1" fontAlgn="base" hangingPunct="1">
        <a:spcBef>
          <a:spcPct val="0"/>
        </a:spcBef>
        <a:spcAft>
          <a:spcPct val="0"/>
        </a:spcAft>
        <a:defRPr sz="3600">
          <a:solidFill>
            <a:schemeClr val="bg1">
              <a:alpha val="100000"/>
            </a:schemeClr>
          </a:solidFill>
          <a:latin typeface="Arial"/>
        </a:defRPr>
      </a:lvl7pPr>
      <a:lvl8pPr marL="1371600" algn="l" eaLnBrk="1" fontAlgn="base" hangingPunct="1">
        <a:spcBef>
          <a:spcPct val="0"/>
        </a:spcBef>
        <a:spcAft>
          <a:spcPct val="0"/>
        </a:spcAft>
        <a:defRPr sz="3600">
          <a:solidFill>
            <a:schemeClr val="bg1">
              <a:alpha val="100000"/>
            </a:schemeClr>
          </a:solidFill>
          <a:latin typeface="Arial"/>
        </a:defRPr>
      </a:lvl8pPr>
      <a:lvl9pPr marL="1828800" algn="l" eaLnBrk="1" fontAlgn="base" hangingPunct="1">
        <a:spcBef>
          <a:spcPct val="0"/>
        </a:spcBef>
        <a:spcAft>
          <a:spcPct val="0"/>
        </a:spcAft>
        <a:defRPr sz="3600">
          <a:solidFill>
            <a:schemeClr val="bg1">
              <a:alpha val="100000"/>
            </a:schemeClr>
          </a:solidFill>
          <a:latin typeface="Arial"/>
        </a:defRPr>
      </a:lvl9pPr>
    </p:titleStyle>
    <p:bodyStyle>
      <a:lvl1pPr marL="342900" indent="-342900" algn="l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>
              <a:alpha val="100000"/>
            </a:schemeClr>
          </a:solidFill>
          <a:latin typeface="+mn-lt"/>
          <a:ea typeface="+mn-ea"/>
          <a:cs typeface="+mn-cs"/>
        </a:defRPr>
      </a:lvl1pPr>
      <a:lvl2pPr marL="742950" indent="-285750" algn="l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>
              <a:alpha val="100000"/>
            </a:schemeClr>
          </a:solidFill>
          <a:latin typeface="+mn-lt"/>
        </a:defRPr>
      </a:lvl2pPr>
      <a:lvl3pPr marL="1143000" indent="-228600" algn="l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>
              <a:alpha val="100000"/>
            </a:schemeClr>
          </a:solidFill>
          <a:latin typeface="+mn-lt"/>
        </a:defRPr>
      </a:lvl3pPr>
      <a:lvl4pPr marL="1600200" indent="-228600" algn="l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bg1">
              <a:alpha val="100000"/>
            </a:schemeClr>
          </a:solidFill>
          <a:latin typeface="+mn-lt"/>
        </a:defRPr>
      </a:lvl4pPr>
      <a:lvl5pPr marL="2057400" indent="-228600" algn="l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1">
              <a:alpha val="100000"/>
            </a:schemeClr>
          </a:solidFill>
          <a:latin typeface="+mn-lt"/>
        </a:defRPr>
      </a:lvl5pPr>
      <a:lvl6pPr marL="2514600" indent="-228600" algn="l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1">
              <a:alpha val="100000"/>
            </a:schemeClr>
          </a:solidFill>
          <a:latin typeface="+mn-lt"/>
        </a:defRPr>
      </a:lvl6pPr>
      <a:lvl7pPr marL="2971800" indent="-228600" algn="l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1">
              <a:alpha val="100000"/>
            </a:schemeClr>
          </a:solidFill>
          <a:latin typeface="+mn-lt"/>
        </a:defRPr>
      </a:lvl7pPr>
      <a:lvl8pPr marL="3429000" indent="-228600" algn="l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1">
              <a:alpha val="100000"/>
            </a:schemeClr>
          </a:solidFill>
          <a:latin typeface="+mn-lt"/>
        </a:defRPr>
      </a:lvl8pPr>
      <a:lvl9pPr marL="3886200" indent="-228600" algn="l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1">
              <a:alpha val="100000"/>
            </a:schemeClr>
          </a:solidFill>
          <a:latin typeface="+mn-lt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msug.vn.ua/RegionalDirectors/" TargetMode="External"/><Relationship Id="rId2" Type="http://schemas.openxmlformats.org/officeDocument/2006/relationships/hyperlink" Target="http://innovinn.com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msug.vn.ua/worldcup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msug.vn.ua/blogs/akrakovetsky/archive/tags/asp.net+dynamic+data/default.aspx" TargetMode="External"/><Relationship Id="rId7" Type="http://schemas.openxmlformats.org/officeDocument/2006/relationships/hyperlink" Target="http://csharpbits.notaclue.net/" TargetMode="External"/><Relationship Id="rId2" Type="http://schemas.openxmlformats.org/officeDocument/2006/relationships/hyperlink" Target="http://www.asp.net/dynamicdata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msdn.microsoft.com/en-us/library/cc488545.aspx" TargetMode="External"/><Relationship Id="rId5" Type="http://schemas.openxmlformats.org/officeDocument/2006/relationships/hyperlink" Target="http://www.developers.org.ua/archives/jony/2009/07/20/asp-net-dynamic-data/" TargetMode="External"/><Relationship Id="rId4" Type="http://schemas.openxmlformats.org/officeDocument/2006/relationships/hyperlink" Target="http://www.codedigest.com/Articles/ASPNET/292_Introduction_to_ASPNet_Dynamic_Data_Website.aspx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akrakovetsky@fraymangroup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447800"/>
            <a:ext cx="8032750" cy="1981200"/>
          </a:xfrm>
        </p:spPr>
        <p:txBody>
          <a:bodyPr/>
          <a:lstStyle/>
          <a:p>
            <a:r>
              <a:rPr lang="en-US" sz="4800" dirty="0" smtClean="0"/>
              <a:t>Building rich data-driven applications with </a:t>
            </a:r>
            <a:br>
              <a:rPr lang="en-US" sz="4800" dirty="0" smtClean="0"/>
            </a:br>
            <a:r>
              <a:rPr lang="en-US" sz="4800" dirty="0" smtClean="0"/>
              <a:t>ASP.NET Dynamic Data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800" dirty="0" err="1" smtClean="0"/>
              <a:t>Oleksandr</a:t>
            </a:r>
            <a:r>
              <a:rPr lang="en-US" sz="2800" dirty="0" smtClean="0"/>
              <a:t> </a:t>
            </a:r>
            <a:r>
              <a:rPr lang="en-US" sz="2800" dirty="0" err="1" smtClean="0"/>
              <a:t>Krakovetskyi</a:t>
            </a:r>
            <a:endParaRPr lang="ru-RU" sz="2800" dirty="0" smtClean="0"/>
          </a:p>
          <a:p>
            <a:endParaRPr lang="en-US" sz="2800" b="0" dirty="0" smtClean="0"/>
          </a:p>
          <a:p>
            <a:r>
              <a:rPr lang="en-US" sz="2800" b="0" dirty="0" smtClean="0"/>
              <a:t>Software </a:t>
            </a:r>
            <a:r>
              <a:rPr lang="en-US" sz="2800" b="0" dirty="0" smtClean="0"/>
              <a:t>Engineer at The </a:t>
            </a:r>
            <a:r>
              <a:rPr lang="en-US" sz="2800" b="0" dirty="0" err="1" smtClean="0"/>
              <a:t>Frayman</a:t>
            </a:r>
            <a:r>
              <a:rPr lang="en-US" sz="2800" b="0" dirty="0" smtClean="0"/>
              <a:t> Group</a:t>
            </a:r>
            <a:endParaRPr lang="en-US" sz="2800" b="0" dirty="0" smtClean="0"/>
          </a:p>
          <a:p>
            <a:r>
              <a:rPr lang="en-US" sz="2800" b="0" dirty="0" smtClean="0"/>
              <a:t>MCP, Microsoft Regional Director</a:t>
            </a:r>
            <a:endParaRPr lang="ru-RU" sz="2800" b="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629400" y="6248400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IT Ja</a:t>
            </a:r>
            <a:r>
              <a:rPr lang="en-US" b="1" dirty="0" smtClean="0"/>
              <a:t>m 2010, </a:t>
            </a:r>
            <a:r>
              <a:rPr lang="en-US" b="1" dirty="0" err="1" smtClean="0"/>
              <a:t>Kharkiv</a:t>
            </a:r>
            <a:endParaRPr lang="en-US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 lang="en-US" dirty="0" smtClean="0"/>
              <a:t>Real-life projects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990600"/>
            <a:ext cx="8382000" cy="3360920"/>
          </a:xfrm>
        </p:spPr>
        <p:txBody>
          <a:bodyPr/>
          <a:lstStyle/>
          <a:p>
            <a:endParaRPr lang="en-US" sz="2800" dirty="0" smtClean="0"/>
          </a:p>
          <a:p>
            <a:r>
              <a:rPr lang="en-US" sz="2800" dirty="0" smtClean="0"/>
              <a:t>“</a:t>
            </a:r>
            <a:r>
              <a:rPr lang="en-US" sz="2800" dirty="0" err="1" smtClean="0"/>
              <a:t>InnoVinn</a:t>
            </a:r>
            <a:r>
              <a:rPr lang="en-US" sz="2800" dirty="0" smtClean="0"/>
              <a:t>” company c</a:t>
            </a:r>
            <a:r>
              <a:rPr lang="en-US" sz="2800" dirty="0" smtClean="0"/>
              <a:t>orporate website (</a:t>
            </a:r>
            <a:r>
              <a:rPr lang="en-US" sz="2800" dirty="0" smtClean="0">
                <a:hlinkClick r:id="rId2"/>
              </a:rPr>
              <a:t>http://innovinn.com/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Microsoft Regional Directors Map (</a:t>
            </a:r>
            <a:r>
              <a:rPr lang="en-US" sz="2800" dirty="0" smtClean="0">
                <a:hlinkClick r:id="rId3"/>
              </a:rPr>
              <a:t>http://msug.vn.ua/RegionalDirectors</a:t>
            </a:r>
            <a:r>
              <a:rPr lang="en-US" sz="2800" dirty="0" smtClean="0">
                <a:hlinkClick r:id="rId3"/>
              </a:rPr>
              <a:t>/</a:t>
            </a:r>
            <a:r>
              <a:rPr lang="en-US" sz="2800" dirty="0" smtClean="0"/>
              <a:t>, </a:t>
            </a:r>
            <a:r>
              <a:rPr lang="en-US" sz="2800" dirty="0" smtClean="0"/>
              <a:t>Microsoft Regional Directors </a:t>
            </a:r>
            <a:r>
              <a:rPr lang="en-US" sz="2800" dirty="0" smtClean="0"/>
              <a:t>Bing Maps App)</a:t>
            </a:r>
            <a:endParaRPr lang="en-US" sz="2800" dirty="0" smtClean="0"/>
          </a:p>
          <a:p>
            <a:r>
              <a:rPr lang="ru-RU" sz="2800" dirty="0" smtClean="0"/>
              <a:t>Чемпионат мира по футболу 2010 в </a:t>
            </a:r>
            <a:r>
              <a:rPr lang="ru-RU" sz="2800" dirty="0" smtClean="0"/>
              <a:t>ЮАР</a:t>
            </a:r>
            <a:r>
              <a:rPr lang="en-US" sz="2800" dirty="0" smtClean="0"/>
              <a:t> (</a:t>
            </a:r>
            <a:r>
              <a:rPr lang="en-US" sz="2800" dirty="0" smtClean="0">
                <a:hlinkClick r:id="rId4"/>
              </a:rPr>
              <a:t>http://msug.vn.ua/worldcup</a:t>
            </a:r>
            <a:r>
              <a:rPr lang="en-US" sz="2800" dirty="0" smtClean="0">
                <a:hlinkClick r:id="rId4"/>
              </a:rPr>
              <a:t>/</a:t>
            </a:r>
            <a:r>
              <a:rPr lang="en-US" sz="2800" dirty="0" smtClean="0"/>
              <a:t>)</a:t>
            </a:r>
            <a:endParaRPr lang="ru-RU" sz="28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 dirty="0" smtClean="0"/>
              <a:t>References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990600"/>
            <a:ext cx="8382000" cy="5207579"/>
          </a:xfrm>
        </p:spPr>
        <p:txBody>
          <a:bodyPr/>
          <a:lstStyle/>
          <a:p>
            <a:r>
              <a:rPr lang="en-US" sz="2400" dirty="0" smtClean="0"/>
              <a:t>Microsoft ASP.NET Dynamic </a:t>
            </a:r>
            <a:r>
              <a:rPr lang="en-US" sz="2400" dirty="0" smtClean="0"/>
              <a:t>Data</a:t>
            </a:r>
            <a:r>
              <a:rPr lang="uk-UA" sz="2400" dirty="0" smtClean="0"/>
              <a:t> </a:t>
            </a:r>
            <a:r>
              <a:rPr lang="en-US" sz="2400" smtClean="0">
                <a:hlinkClick r:id="rId2"/>
              </a:rPr>
              <a:t>http</a:t>
            </a:r>
            <a:r>
              <a:rPr lang="en-US" sz="2400" dirty="0" smtClean="0">
                <a:hlinkClick r:id="rId2"/>
              </a:rPr>
              <a:t>://www.asp.net/dynamicdata</a:t>
            </a:r>
            <a:endParaRPr lang="en-US" sz="2400" dirty="0" smtClean="0"/>
          </a:p>
          <a:p>
            <a:r>
              <a:rPr lang="en-US" sz="2400" dirty="0" smtClean="0"/>
              <a:t>ASP.NET Dynamic Data Articles </a:t>
            </a:r>
            <a:r>
              <a:rPr lang="en-US" sz="2400" dirty="0" smtClean="0">
                <a:hlinkClick r:id="rId3"/>
              </a:rPr>
              <a:t>http</a:t>
            </a:r>
            <a:r>
              <a:rPr lang="en-US" sz="2400" dirty="0" smtClean="0">
                <a:hlinkClick r:id="rId3"/>
              </a:rPr>
              <a:t>://</a:t>
            </a:r>
            <a:r>
              <a:rPr lang="en-US" sz="2400" dirty="0" smtClean="0">
                <a:hlinkClick r:id="rId3"/>
              </a:rPr>
              <a:t>msug.vn.ua/blogs/akrakovetsky/archive/tags/asp.net+dynamic+data/default.aspx</a:t>
            </a:r>
            <a:r>
              <a:rPr lang="en-US" sz="2400" dirty="0" smtClean="0"/>
              <a:t>  </a:t>
            </a:r>
            <a:endParaRPr lang="en-US" sz="2400" dirty="0" smtClean="0"/>
          </a:p>
          <a:p>
            <a:r>
              <a:rPr lang="en-US" sz="2400" dirty="0" smtClean="0"/>
              <a:t>Introduction </a:t>
            </a:r>
            <a:r>
              <a:rPr lang="en-US" sz="2400" dirty="0" smtClean="0"/>
              <a:t>to </a:t>
            </a:r>
            <a:r>
              <a:rPr lang="en-US" sz="2400" dirty="0" err="1" smtClean="0"/>
              <a:t>ASP.Net</a:t>
            </a:r>
            <a:r>
              <a:rPr lang="en-US" sz="2400" dirty="0" smtClean="0"/>
              <a:t> Dynamic Data </a:t>
            </a:r>
            <a:r>
              <a:rPr lang="en-US" sz="2400" dirty="0" smtClean="0"/>
              <a:t>Websites </a:t>
            </a:r>
            <a:r>
              <a:rPr lang="en-US" sz="2400" dirty="0" smtClean="0">
                <a:hlinkClick r:id="rId4"/>
              </a:rPr>
              <a:t>http://</a:t>
            </a:r>
            <a:r>
              <a:rPr lang="en-US" sz="2400" dirty="0" smtClean="0">
                <a:hlinkClick r:id="rId4"/>
              </a:rPr>
              <a:t>www.codedigest.com/Articles/ASPNET/292_Introduction_to_ASPNet_Dynamic_Data_Website.aspx</a:t>
            </a:r>
            <a:r>
              <a:rPr lang="en-US" sz="2400" dirty="0" smtClean="0"/>
              <a:t> </a:t>
            </a:r>
            <a:endParaRPr lang="en-US" sz="2400" dirty="0" smtClean="0"/>
          </a:p>
          <a:p>
            <a:r>
              <a:rPr lang="en-US" sz="2400" dirty="0" smtClean="0"/>
              <a:t>ASP.NET </a:t>
            </a:r>
            <a:r>
              <a:rPr lang="en-US" sz="2400" dirty="0" smtClean="0"/>
              <a:t>Dynamic Data – </a:t>
            </a:r>
            <a:r>
              <a:rPr lang="uk-UA" sz="2400" dirty="0" smtClean="0"/>
              <a:t>что может быть проще?  </a:t>
            </a:r>
            <a:r>
              <a:rPr lang="en-US" sz="2400" dirty="0" smtClean="0">
                <a:hlinkClick r:id="rId5"/>
              </a:rPr>
              <a:t>http</a:t>
            </a:r>
            <a:r>
              <a:rPr lang="en-US" sz="2400" dirty="0" smtClean="0">
                <a:hlinkClick r:id="rId5"/>
              </a:rPr>
              <a:t>://www.developers.org.ua/archives/jony/2009/07/20/asp-net-dynamic-data</a:t>
            </a:r>
            <a:r>
              <a:rPr lang="en-US" sz="2400" dirty="0" smtClean="0">
                <a:hlinkClick r:id="rId5"/>
              </a:rPr>
              <a:t>/</a:t>
            </a:r>
            <a:r>
              <a:rPr lang="en-US" sz="2400" dirty="0" smtClean="0"/>
              <a:t> </a:t>
            </a:r>
            <a:endParaRPr lang="en-US" sz="2400" dirty="0" smtClean="0"/>
          </a:p>
          <a:p>
            <a:r>
              <a:rPr lang="en-US" sz="2400" dirty="0" smtClean="0"/>
              <a:t> </a:t>
            </a:r>
            <a:r>
              <a:rPr lang="en-US" sz="2400" dirty="0" smtClean="0"/>
              <a:t>ASP.NET </a:t>
            </a:r>
            <a:r>
              <a:rPr lang="en-US" sz="2400" dirty="0" smtClean="0"/>
              <a:t>Dynamic Data Content </a:t>
            </a:r>
            <a:r>
              <a:rPr lang="en-US" sz="2400" dirty="0" smtClean="0"/>
              <a:t>Map </a:t>
            </a:r>
            <a:r>
              <a:rPr lang="en-US" sz="2400" dirty="0" smtClean="0">
                <a:hlinkClick r:id="rId6"/>
              </a:rPr>
              <a:t>http://</a:t>
            </a:r>
            <a:r>
              <a:rPr lang="en-US" sz="2400" dirty="0" smtClean="0">
                <a:hlinkClick r:id="rId6"/>
              </a:rPr>
              <a:t>msdn.microsoft.com/en-us/library/cc488545.aspx</a:t>
            </a:r>
            <a:endParaRPr lang="ru-RU" sz="2400" dirty="0" smtClean="0"/>
          </a:p>
          <a:p>
            <a:r>
              <a:rPr lang="en-US" sz="2400" dirty="0" smtClean="0"/>
              <a:t>C# Bits </a:t>
            </a:r>
            <a:r>
              <a:rPr lang="en-US" sz="2400" dirty="0" smtClean="0">
                <a:hlinkClick r:id="rId7"/>
              </a:rPr>
              <a:t>http</a:t>
            </a:r>
            <a:r>
              <a:rPr lang="en-US" sz="2400" dirty="0" smtClean="0">
                <a:hlinkClick r:id="rId7"/>
              </a:rPr>
              <a:t>://csharpbits.notaclue.net</a:t>
            </a:r>
            <a:r>
              <a:rPr lang="en-US" sz="2400" dirty="0" smtClean="0">
                <a:hlinkClick r:id="rId7"/>
              </a:rPr>
              <a:t>/</a:t>
            </a:r>
            <a:r>
              <a:rPr lang="ru-RU" sz="2400" dirty="0" smtClean="0"/>
              <a:t> </a:t>
            </a:r>
            <a:endParaRPr lang="en-US" sz="24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dirty="0" smtClean="0">
                <a:hlinkClick r:id="rId2"/>
              </a:rPr>
              <a:t>akrakovetsky@fraymangroup.com</a:t>
            </a:r>
            <a:r>
              <a:rPr lang="en-US" b="0" dirty="0" smtClean="0"/>
              <a:t>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Agenda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990600"/>
            <a:ext cx="8382000" cy="3693319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What is ASP.NET Dynamic Data?</a:t>
            </a:r>
          </a:p>
          <a:p>
            <a:r>
              <a:rPr lang="en-US" dirty="0" smtClean="0"/>
              <a:t>Dynamic Data</a:t>
            </a:r>
            <a:r>
              <a:rPr lang="en-US" dirty="0" smtClean="0"/>
              <a:t> project structure</a:t>
            </a:r>
          </a:p>
          <a:p>
            <a:r>
              <a:rPr lang="en-US" dirty="0" smtClean="0"/>
              <a:t>Your first “Hello, IT Jam!” application</a:t>
            </a:r>
          </a:p>
          <a:p>
            <a:r>
              <a:rPr lang="en-US" dirty="0" smtClean="0"/>
              <a:t>Project customization</a:t>
            </a:r>
          </a:p>
          <a:p>
            <a:r>
              <a:rPr lang="en-US" dirty="0" smtClean="0"/>
              <a:t>Real-life projects</a:t>
            </a:r>
          </a:p>
          <a:p>
            <a:r>
              <a:rPr lang="en-US" dirty="0" smtClean="0"/>
              <a:t>References</a:t>
            </a:r>
            <a:endParaRPr lang="en-US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 lang="en-US" dirty="0"/>
              <a:t>What is ASP.NET Dynamic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990600"/>
            <a:ext cx="8382000" cy="4825937"/>
          </a:xfrm>
        </p:spPr>
        <p:txBody>
          <a:bodyPr/>
          <a:lstStyle/>
          <a:p>
            <a:endParaRPr lang="en-US" sz="2800" dirty="0" smtClean="0"/>
          </a:p>
          <a:p>
            <a:r>
              <a:rPr lang="en-US" sz="2800" dirty="0" smtClean="0"/>
              <a:t>ASP.NET </a:t>
            </a:r>
            <a:r>
              <a:rPr lang="en-US" sz="2800" dirty="0" smtClean="0"/>
              <a:t>Dynamic Data provides a framework that enables you to quickly build a functional data-driven application, based on a LINQ to SQL or Entity Framework data model. It also adds great flexibility and functionality to the </a:t>
            </a:r>
            <a:r>
              <a:rPr lang="en-US" sz="2800" b="1" dirty="0" err="1" smtClean="0"/>
              <a:t>DetailsView</a:t>
            </a:r>
            <a:r>
              <a:rPr lang="en-US" sz="2800" dirty="0" smtClean="0"/>
              <a:t>, </a:t>
            </a:r>
            <a:r>
              <a:rPr lang="en-US" sz="2800" b="1" dirty="0" err="1" smtClean="0"/>
              <a:t>FormView</a:t>
            </a:r>
            <a:r>
              <a:rPr lang="en-US" sz="2800" dirty="0" smtClean="0"/>
              <a:t>, </a:t>
            </a:r>
            <a:r>
              <a:rPr lang="en-US" sz="2800" b="1" dirty="0" err="1" smtClean="0"/>
              <a:t>GridView</a:t>
            </a:r>
            <a:r>
              <a:rPr lang="en-US" sz="2800" dirty="0" smtClean="0"/>
              <a:t>, and </a:t>
            </a:r>
            <a:r>
              <a:rPr lang="en-US" sz="2800" b="1" dirty="0" err="1" smtClean="0"/>
              <a:t>ListView</a:t>
            </a:r>
            <a:r>
              <a:rPr lang="en-US" sz="2800" dirty="0" smtClean="0"/>
              <a:t> controls in the form of smart validation and the ability to easily change the display of these controls using </a:t>
            </a:r>
            <a:r>
              <a:rPr lang="en-US" sz="2800" dirty="0" smtClean="0"/>
              <a:t>templates.</a:t>
            </a:r>
          </a:p>
          <a:p>
            <a:r>
              <a:rPr lang="en-US" sz="2800" dirty="0" smtClean="0"/>
              <a:t>Dynamic </a:t>
            </a:r>
            <a:r>
              <a:rPr lang="en-US" sz="2800" dirty="0" smtClean="0"/>
              <a:t>Data is part of the .NET Framework version 3.5 SP1 release.</a:t>
            </a:r>
            <a:endParaRPr lang="en-US" sz="28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 lang="en-US" dirty="0"/>
              <a:t>Dynamic Data project structure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990600"/>
            <a:ext cx="8382000" cy="387798"/>
          </a:xfrm>
        </p:spPr>
        <p:txBody>
          <a:bodyPr/>
          <a:lstStyle/>
          <a:p>
            <a:endParaRPr lang="en-US" sz="28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1397000"/>
          <a:ext cx="8382000" cy="4820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91000"/>
                <a:gridCol w="4191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File or folder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Description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By default, contains the Images folder and a user control (GridViewPager.ascx). The Images folder contains graphics files that are used as icons for the pager control.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CustomPages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Container folder for custom page templates. Custom page templates are used to override the page templates that are defined in </a:t>
                      </a:r>
                      <a:r>
                        <a:rPr lang="en-US" sz="1600" dirty="0" err="1" smtClean="0"/>
                        <a:t>DynamicData</a:t>
                      </a:r>
                      <a:r>
                        <a:rPr lang="en-US" sz="1600" dirty="0" smtClean="0"/>
                        <a:t>\</a:t>
                      </a:r>
                      <a:r>
                        <a:rPr lang="en-US" sz="1600" dirty="0" err="1" smtClean="0"/>
                        <a:t>PageTemplates</a:t>
                      </a:r>
                      <a:r>
                        <a:rPr lang="en-US" sz="1600" dirty="0" smtClean="0"/>
                        <a:t>.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PageTemplates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Contains for page templates that create the UI to view and edit data.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EntityTemplates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Contains entity templates that create table UI to view and edit data.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FieldTemplates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Contains user controls that create the UI to view and edit data fields. 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FilterTemplates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Contains user controls that create the UI to filter data rows. 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 lang="en-US" dirty="0" smtClean="0"/>
              <a:t>“Hello</a:t>
            </a:r>
            <a:r>
              <a:rPr lang="en-US" dirty="0"/>
              <a:t>, IT Jam</a:t>
            </a:r>
            <a:r>
              <a:rPr lang="en-US" dirty="0" smtClean="0"/>
              <a:t>!”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990600"/>
            <a:ext cx="8382000" cy="3828740"/>
          </a:xfrm>
        </p:spPr>
        <p:txBody>
          <a:bodyPr/>
          <a:lstStyle/>
          <a:p>
            <a:endParaRPr lang="en-US" sz="2800" dirty="0" smtClean="0"/>
          </a:p>
          <a:p>
            <a:r>
              <a:rPr lang="en-US" sz="2800" dirty="0" smtClean="0"/>
              <a:t>Add LINQ 2 SQL (or LINQ 2 Entities) file</a:t>
            </a:r>
          </a:p>
          <a:p>
            <a:r>
              <a:rPr lang="en-US" sz="2800" dirty="0" smtClean="0"/>
              <a:t>Create data context</a:t>
            </a:r>
          </a:p>
          <a:p>
            <a:r>
              <a:rPr lang="en-US" sz="2800" dirty="0" smtClean="0"/>
              <a:t>In </a:t>
            </a:r>
            <a:r>
              <a:rPr lang="en-US" sz="2800" dirty="0" err="1" smtClean="0"/>
              <a:t>Global.asax</a:t>
            </a:r>
            <a:r>
              <a:rPr lang="en-US" sz="2800" dirty="0" smtClean="0"/>
              <a:t> register your data context: </a:t>
            </a:r>
          </a:p>
          <a:p>
            <a:endParaRPr lang="en-US" sz="2800" dirty="0" smtClean="0"/>
          </a:p>
          <a:p>
            <a:pPr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DefaultModel.RegisterContext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typeof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YourContext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),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ContextConfiguration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() {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ScaffoldAllTables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});</a:t>
            </a:r>
          </a:p>
          <a:p>
            <a:endParaRPr lang="en-US" sz="28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 lang="en-US" dirty="0" smtClean="0"/>
              <a:t>“Hello</a:t>
            </a:r>
            <a:r>
              <a:rPr lang="en-US" dirty="0"/>
              <a:t>, IT Jam</a:t>
            </a:r>
            <a:r>
              <a:rPr lang="en-US" dirty="0" smtClean="0"/>
              <a:t>!” 2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990600"/>
            <a:ext cx="8382000" cy="3921073"/>
          </a:xfrm>
        </p:spPr>
        <p:txBody>
          <a:bodyPr/>
          <a:lstStyle/>
          <a:p>
            <a:endParaRPr lang="en-US" sz="2800" dirty="0" smtClean="0"/>
          </a:p>
          <a:p>
            <a:r>
              <a:rPr lang="en-US" sz="2800" dirty="0" smtClean="0"/>
              <a:t>Select preferable route model, by default:</a:t>
            </a:r>
          </a:p>
          <a:p>
            <a:endParaRPr lang="en-US" sz="2800" dirty="0" smtClean="0"/>
          </a:p>
          <a:p>
            <a:pPr>
              <a:buNone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routes.Add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DynamicDataRoute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("{table}/{action}.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aspx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") {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           Constraints = new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RouteValueDictionary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(new { action = "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List|Details|Edit|Insert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" }),</a:t>
            </a: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           Model =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DefaultModel</a:t>
            </a: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});</a:t>
            </a:r>
          </a:p>
          <a:p>
            <a:pPr>
              <a:buNone/>
            </a:pPr>
            <a:endParaRPr lang="en-US" sz="18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/>
              <a:t>Yep, you’ve done!</a:t>
            </a:r>
            <a:endParaRPr lang="en-US" sz="2800" dirty="0" smtClean="0"/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 lang="en-US" dirty="0" smtClean="0"/>
              <a:t>“Hello</a:t>
            </a:r>
            <a:r>
              <a:rPr lang="en-US" dirty="0"/>
              <a:t>, IT Jam</a:t>
            </a:r>
            <a:r>
              <a:rPr lang="en-US" dirty="0" smtClean="0"/>
              <a:t>!” 3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990600"/>
            <a:ext cx="8382000" cy="284693"/>
          </a:xfrm>
        </p:spPr>
        <p:txBody>
          <a:bodyPr/>
          <a:lstStyle/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066800"/>
            <a:ext cx="6343650" cy="569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 lang="en-US" dirty="0" smtClean="0"/>
              <a:t>Project Customization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990600"/>
            <a:ext cx="8382000" cy="3231654"/>
          </a:xfrm>
        </p:spPr>
        <p:txBody>
          <a:bodyPr/>
          <a:lstStyle/>
          <a:p>
            <a:endParaRPr lang="ru-RU" sz="2800" dirty="0" smtClean="0"/>
          </a:p>
          <a:p>
            <a:r>
              <a:rPr lang="en-US" sz="2800" dirty="0" smtClean="0"/>
              <a:t>Master pages</a:t>
            </a:r>
          </a:p>
          <a:p>
            <a:r>
              <a:rPr lang="en-US" sz="2800" dirty="0" smtClean="0"/>
              <a:t>Page templates / Custom pages</a:t>
            </a:r>
          </a:p>
          <a:p>
            <a:r>
              <a:rPr lang="en-US" sz="2800" dirty="0" smtClean="0"/>
              <a:t>Field templates</a:t>
            </a:r>
          </a:p>
          <a:p>
            <a:r>
              <a:rPr lang="en-US" sz="2800" dirty="0" smtClean="0"/>
              <a:t>Using own components</a:t>
            </a:r>
            <a:endParaRPr lang="ru-RU" sz="2800" dirty="0" smtClean="0"/>
          </a:p>
          <a:p>
            <a:r>
              <a:rPr lang="en-US" sz="2800" dirty="0" smtClean="0"/>
              <a:t>Custom logic</a:t>
            </a:r>
          </a:p>
          <a:p>
            <a:endParaRPr lang="en-US" sz="28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 lang="en-US" dirty="0" smtClean="0"/>
              <a:t>Project Customization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990600"/>
            <a:ext cx="8382000" cy="387798"/>
          </a:xfrm>
        </p:spPr>
        <p:txBody>
          <a:bodyPr/>
          <a:lstStyle/>
          <a:p>
            <a:endParaRPr lang="en-US" sz="2800" dirty="0" smtClean="0"/>
          </a:p>
        </p:txBody>
      </p:sp>
      <p:pic>
        <p:nvPicPr>
          <p:cNvPr id="2050" name="Picture 2" descr="http://www.developers.org.ua/wordpress/wp-content/uploads/2009/07/20-Attributes-Mappin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357998"/>
            <a:ext cx="8629650" cy="4869708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rchitectForumTheme">
  <a:themeElements>
    <a:clrScheme name="Launch Wave colors">
      <a:dk1>
        <a:srgbClr val="000000"/>
      </a:dk1>
      <a:lt1>
        <a:srgbClr val="FFFFFF"/>
      </a:lt1>
      <a:dk2>
        <a:srgbClr val="4D4D4D"/>
      </a:dk2>
      <a:lt2>
        <a:srgbClr val="CCCCCC"/>
      </a:lt2>
      <a:accent1>
        <a:srgbClr val="0099FF"/>
      </a:accent1>
      <a:accent2>
        <a:srgbClr val="FF3300"/>
      </a:accent2>
      <a:accent3>
        <a:srgbClr val="B0B3B2"/>
      </a:accent3>
      <a:accent4>
        <a:srgbClr val="6EE094"/>
      </a:accent4>
      <a:accent5>
        <a:srgbClr val="F09D42"/>
      </a:accent5>
      <a:accent6>
        <a:srgbClr val="B092E6"/>
      </a:accent6>
      <a:hlink>
        <a:srgbClr val="0099FF"/>
      </a:hlink>
      <a:folHlink>
        <a:srgbClr val="BEBEBE"/>
      </a:folHlink>
    </a:clrScheme>
    <a:fontScheme name="Blue-Purple TT">
      <a:majorFont>
        <a:latin typeface="Segoe"/>
        <a:ea typeface=""/>
        <a:cs typeface=""/>
      </a:majorFont>
      <a:minorFont>
        <a:latin typeface="Segoe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300" dirty="0" smtClean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Franklin Gothic Template-Template">
  <a:themeElements>
    <a:clrScheme name="Franklin Gothic Template-Template 2">
      <a:dk1>
        <a:srgbClr val="000000"/>
      </a:dk1>
      <a:lt1>
        <a:srgbClr val="FFFFFF"/>
      </a:lt1>
      <a:dk2>
        <a:srgbClr val="2B6A95"/>
      </a:dk2>
      <a:lt2>
        <a:srgbClr val="FACC06"/>
      </a:lt2>
      <a:accent1>
        <a:srgbClr val="F7E993"/>
      </a:accent1>
      <a:accent2>
        <a:srgbClr val="66CC66"/>
      </a:accent2>
      <a:accent3>
        <a:srgbClr val="ACB9C8"/>
      </a:accent3>
      <a:accent4>
        <a:srgbClr val="DADADA"/>
      </a:accent4>
      <a:accent5>
        <a:srgbClr val="FAF2C8"/>
      </a:accent5>
      <a:accent6>
        <a:srgbClr val="5CB95C"/>
      </a:accent6>
      <a:hlink>
        <a:srgbClr val="6699FF"/>
      </a:hlink>
      <a:folHlink>
        <a:srgbClr val="FF6633"/>
      </a:folHlink>
    </a:clrScheme>
    <a:fontScheme name="Franklin Gothic Template-Template">
      <a:majorFont>
        <a:latin typeface="Franklin Gothic Medium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2">
                <a:gamma/>
                <a:shade val="63529"/>
                <a:invGamma/>
              </a:schemeClr>
            </a:gs>
            <a:gs pos="50000">
              <a:schemeClr val="accent2"/>
            </a:gs>
            <a:gs pos="100000">
              <a:schemeClr val="accent2">
                <a:gamma/>
                <a:shade val="63529"/>
                <a:invGamma/>
              </a:schemeClr>
            </a:gs>
          </a:gsLst>
          <a:lin ang="2700000" scaled="1"/>
        </a:gra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None/>
          <a:tabLst/>
          <a:defRPr kumimoji="0" lang="ru-RU" sz="2800" b="0" i="0" u="none" strike="noStrike" baseline="0">
            <a:solidFill>
              <a:schemeClr val="tx1">
                <a:alpha val="10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Franklin Gothic Medium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2">
                <a:gamma/>
                <a:shade val="63529"/>
                <a:invGamma/>
              </a:schemeClr>
            </a:gs>
            <a:gs pos="50000">
              <a:schemeClr val="accent2"/>
            </a:gs>
            <a:gs pos="100000">
              <a:schemeClr val="accent2">
                <a:gamma/>
                <a:shade val="63529"/>
                <a:invGamma/>
              </a:schemeClr>
            </a:gs>
          </a:gsLst>
          <a:lin ang="2700000" scaled="1"/>
        </a:gra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anchor="ctr" compatLnSpc="1"/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None/>
          <a:tabLst/>
          <a:defRPr kumimoji="0" lang="ru-RU" sz="2800" b="0" i="0" u="none" strike="noStrike" baseline="0">
            <a:solidFill>
              <a:schemeClr val="tx1">
                <a:alpha val="10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Franklin Gothic Medium"/>
          </a:defRPr>
        </a:defPPr>
      </a:lstStyle>
    </a:lnDef>
  </a:objectDefaults>
  <a:extraClrSchemeLst>
    <a:extraClrScheme>
      <a:clrScheme name="Franklin Gothic Template-Template 1">
        <a:dk1>
          <a:srgbClr val="000000"/>
        </a:dk1>
        <a:lt1>
          <a:srgbClr val="FFFFFF"/>
        </a:lt1>
        <a:dk2>
          <a:srgbClr val="2B6A95"/>
        </a:dk2>
        <a:lt2>
          <a:srgbClr val="FFB601"/>
        </a:lt2>
        <a:accent1>
          <a:srgbClr val="F7E993"/>
        </a:accent1>
        <a:accent2>
          <a:srgbClr val="66CC66"/>
        </a:accent2>
        <a:accent3>
          <a:srgbClr val="ACB9C8"/>
        </a:accent3>
        <a:accent4>
          <a:srgbClr val="DADADA"/>
        </a:accent4>
        <a:accent5>
          <a:srgbClr val="FAF2C8"/>
        </a:accent5>
        <a:accent6>
          <a:srgbClr val="5CB95C"/>
        </a:accent6>
        <a:hlink>
          <a:srgbClr val="6699FF"/>
        </a:hlink>
        <a:folHlink>
          <a:srgbClr val="FF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ranklin Gothic Template-Template 2">
        <a:dk1>
          <a:srgbClr val="000000"/>
        </a:dk1>
        <a:lt1>
          <a:srgbClr val="FFFFFF"/>
        </a:lt1>
        <a:dk2>
          <a:srgbClr val="2B6A95"/>
        </a:dk2>
        <a:lt2>
          <a:srgbClr val="FACC06"/>
        </a:lt2>
        <a:accent1>
          <a:srgbClr val="F7E993"/>
        </a:accent1>
        <a:accent2>
          <a:srgbClr val="66CC66"/>
        </a:accent2>
        <a:accent3>
          <a:srgbClr val="ACB9C8"/>
        </a:accent3>
        <a:accent4>
          <a:srgbClr val="DADADA"/>
        </a:accent4>
        <a:accent5>
          <a:srgbClr val="FAF2C8"/>
        </a:accent5>
        <a:accent6>
          <a:srgbClr val="5CB95C"/>
        </a:accent6>
        <a:hlink>
          <a:srgbClr val="6699FF"/>
        </a:hlink>
        <a:folHlink>
          <a:srgbClr val="FF663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WF__Pres_">
  <a:themeElements>
    <a:clrScheme name="3_WF__Pres_ 15">
      <a:dk1>
        <a:srgbClr val="FFFFFF"/>
      </a:dk1>
      <a:lt1>
        <a:srgbClr val="FFFFFF"/>
      </a:lt1>
      <a:dk2>
        <a:srgbClr val="000000"/>
      </a:dk2>
      <a:lt2>
        <a:srgbClr val="080808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WF__Pres_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>
    <a:extraClrScheme>
      <a:clrScheme name="3_WF__Pres_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WF__Pres_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WF__Pres_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WF__Pres_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WF__Pres_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WF__Pres_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WF__Pres_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WF__Pres_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WF__Pres_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WF__Pres_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WF__Pres_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WF__Pres_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WF__Pres_ 13">
        <a:dk1>
          <a:srgbClr val="080808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WF__Pres_ 14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WF__Pres_ 15">
        <a:dk1>
          <a:srgbClr val="FFFFFF"/>
        </a:dk1>
        <a:lt1>
          <a:srgbClr val="FFFFFF"/>
        </a:lt1>
        <a:dk2>
          <a:srgbClr val="000000"/>
        </a:dk2>
        <a:lt2>
          <a:srgbClr val="080808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Введение в SilverLight 3</Template>
  <TotalTime>4181</TotalTime>
  <Words>460</Words>
  <Application>Microsoft Office PowerPoint</Application>
  <PresentationFormat>On-screen Show (4:3)</PresentationFormat>
  <Paragraphs>73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ArchitectForumTheme</vt:lpstr>
      <vt:lpstr>Franklin Gothic Template-Template</vt:lpstr>
      <vt:lpstr>3_WF__Pres_</vt:lpstr>
      <vt:lpstr>Building rich data-driven applications with  ASP.NET Dynamic Data</vt:lpstr>
      <vt:lpstr>Agenda</vt:lpstr>
      <vt:lpstr>What is ASP.NET Dynamic Data</vt:lpstr>
      <vt:lpstr>Dynamic Data project structure</vt:lpstr>
      <vt:lpstr>“Hello, IT Jam!”</vt:lpstr>
      <vt:lpstr>“Hello, IT Jam!” 2</vt:lpstr>
      <vt:lpstr>“Hello, IT Jam!” 3</vt:lpstr>
      <vt:lpstr>Project Customization</vt:lpstr>
      <vt:lpstr>Project Customization</vt:lpstr>
      <vt:lpstr>Real-life projects</vt:lpstr>
      <vt:lpstr>References</vt:lpstr>
      <vt:lpstr>Q&amp;A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SilverLight 3: Создание элементов управления</dc:title>
  <dc:creator>Sergiy Baydachnyy</dc:creator>
  <cp:lastModifiedBy>akrakovetsky</cp:lastModifiedBy>
  <cp:revision>132</cp:revision>
  <dcterms:created xsi:type="dcterms:W3CDTF">2009-04-14T12:52:27Z</dcterms:created>
  <dcterms:modified xsi:type="dcterms:W3CDTF">2010-09-09T10:53:12Z</dcterms:modified>
</cp:coreProperties>
</file>