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9" r:id="rId6"/>
    <p:sldId id="257" r:id="rId7"/>
    <p:sldId id="258" r:id="rId8"/>
    <p:sldId id="260" r:id="rId9"/>
    <p:sldId id="261" r:id="rId10"/>
    <p:sldId id="259" r:id="rId11"/>
    <p:sldId id="263" r:id="rId12"/>
    <p:sldId id="262" r:id="rId13"/>
    <p:sldId id="265" r:id="rId14"/>
    <p:sldId id="266" r:id="rId15"/>
    <p:sldId id="264" r:id="rId16"/>
    <p:sldId id="267" r:id="rId17"/>
    <p:sldId id="268" r:id="rId1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  <a:srgbClr val="FFFF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73" autoAdjust="0"/>
    <p:restoredTop sz="94660"/>
  </p:normalViewPr>
  <p:slideViewPr>
    <p:cSldViewPr>
      <p:cViewPr varScale="1">
        <p:scale>
          <a:sx n="97" d="100"/>
          <a:sy n="97" d="100"/>
        </p:scale>
        <p:origin x="-10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230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130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034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75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5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55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14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46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95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369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55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7B17-0D4A-416C-B165-D42D1B47EE62}" type="datetimeFigureOut">
              <a:rPr lang="uk-UA" smtClean="0"/>
              <a:t>26.02.2011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39F14-A433-438C-80C3-AE7814EAE2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42088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Specially for</a:t>
            </a:r>
          </a:p>
          <a:p>
            <a:pPr algn="ctr"/>
            <a:r>
              <a:rPr lang="en-US" sz="7200" dirty="0" smtClean="0"/>
              <a:t> msug.vn.ua…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33018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msdn.microsoft.com/aa937697.DS_AtAGlance_1(en-us,MSDN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2527"/>
            <a:ext cx="4464496" cy="63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 rot="21244528">
            <a:off x="-398628" y="500213"/>
            <a:ext cx="10246778" cy="345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 rot="21228520">
            <a:off x="837333" y="717296"/>
            <a:ext cx="63121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Create </a:t>
            </a:r>
            <a:r>
              <a:rPr lang="en-US" sz="8800" dirty="0" err="1" smtClean="0">
                <a:solidFill>
                  <a:schemeClr val="bg1"/>
                </a:solidFill>
              </a:rPr>
              <a:t>OData</a:t>
            </a:r>
            <a:endParaRPr lang="uk-UA" sz="8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06716">
            <a:off x="3686049" y="1851173"/>
            <a:ext cx="989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8F200"/>
                </a:solidFill>
              </a:rPr>
              <a:t>for</a:t>
            </a:r>
            <a:endParaRPr lang="uk-UA" sz="5400" dirty="0">
              <a:solidFill>
                <a:srgbClr val="F8F2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18790">
            <a:off x="2465451" y="2578272"/>
            <a:ext cx="3663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8F200"/>
                </a:solidFill>
                <a:latin typeface="Comic Sans MS" pitchFamily="66" charset="0"/>
              </a:rPr>
              <a:t>Dummies</a:t>
            </a:r>
            <a:endParaRPr lang="uk-UA" sz="6600" dirty="0">
              <a:solidFill>
                <a:srgbClr val="F8F200"/>
              </a:solidFill>
              <a:latin typeface="Comic Sans MS" pitchFamily="66" charset="0"/>
            </a:endParaRPr>
          </a:p>
        </p:txBody>
      </p:sp>
      <p:pic>
        <p:nvPicPr>
          <p:cNvPr id="11" name="Picture 2" descr="http://www.dumb.com/god/images/g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71" y="4277340"/>
            <a:ext cx="3128073" cy="25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6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62046">
            <a:off x="2673041" y="2515065"/>
            <a:ext cx="5126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Demo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106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 rot="21244528">
            <a:off x="-398628" y="500213"/>
            <a:ext cx="10246778" cy="345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 rot="21228520">
            <a:off x="85889" y="702511"/>
            <a:ext cx="84223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Consuming </a:t>
            </a:r>
            <a:r>
              <a:rPr lang="en-US" sz="8800" dirty="0" err="1" smtClean="0">
                <a:solidFill>
                  <a:schemeClr val="bg1"/>
                </a:solidFill>
              </a:rPr>
              <a:t>OData</a:t>
            </a:r>
            <a:endParaRPr lang="uk-UA" sz="8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06716">
            <a:off x="3686049" y="1851173"/>
            <a:ext cx="989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8F200"/>
                </a:solidFill>
              </a:rPr>
              <a:t>for</a:t>
            </a:r>
            <a:endParaRPr lang="uk-UA" sz="5400" dirty="0">
              <a:solidFill>
                <a:srgbClr val="F8F2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18790">
            <a:off x="2465451" y="2578272"/>
            <a:ext cx="3663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8F200"/>
                </a:solidFill>
                <a:latin typeface="Comic Sans MS" pitchFamily="66" charset="0"/>
              </a:rPr>
              <a:t>Dummies</a:t>
            </a:r>
            <a:endParaRPr lang="uk-UA" sz="6600" dirty="0">
              <a:solidFill>
                <a:srgbClr val="F8F200"/>
              </a:solidFill>
              <a:latin typeface="Comic Sans MS" pitchFamily="66" charset="0"/>
            </a:endParaRPr>
          </a:p>
        </p:txBody>
      </p:sp>
      <p:pic>
        <p:nvPicPr>
          <p:cNvPr id="4098" name="Picture 2" descr="http://www.ifood.tv/files/images/Fried_Hambur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42" y="4472376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62046">
            <a:off x="2673041" y="2515065"/>
            <a:ext cx="5126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Demo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11059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More?...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with:</a:t>
            </a:r>
            <a:endParaRPr lang="uk-UA" dirty="0"/>
          </a:p>
        </p:txBody>
      </p:sp>
      <p:pic>
        <p:nvPicPr>
          <p:cNvPr id="6148" name="Picture 4" descr="http://hosting.ber-art.nl/wp-content/uploads/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7680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sdtimes.com/blog/post/2010/image.axd?picture=2010%2F1%2Fph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79" y="2215643"/>
            <a:ext cx="2298147" cy="12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4.bp.blogspot.com/_J9MP4B6pAZw/TJRa8ckIatI/AAAAAAAABMk/JqfW4gqJJqo/s1600/iphonesqlite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4" y="3679515"/>
            <a:ext cx="1722709" cy="320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media.smashingmagazine.com/cdn_smash/images/20-javascript-techniques/02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75" y="3667949"/>
            <a:ext cx="3413553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jamesmead.org/talks/2009-12-14-ruby-and-cocoa-at-ruby-manor/images/rub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62116"/>
            <a:ext cx="1800200" cy="180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Windows Phone 7 Rocks!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83" y="3789040"/>
            <a:ext cx="18002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://steve-parker.org/urandom/2009/dec/mysql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86" y="4428012"/>
            <a:ext cx="2324901" cy="154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http://www.itbezp.com/wp-content/2009/12/Microsoft-Azur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86" y="5589240"/>
            <a:ext cx="1095843" cy="109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2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gapingvoid.com/now%20w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061" y="260648"/>
            <a:ext cx="97536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5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school.discoveryeducation.com/clipart/images/thank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12" y="148478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067944" y="2420888"/>
            <a:ext cx="6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3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16061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067944" y="2420888"/>
            <a:ext cx="6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2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28650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067944" y="2420888"/>
            <a:ext cx="6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1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40172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47" y="4562475"/>
            <a:ext cx="2286000" cy="22955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 rot="21244528">
            <a:off x="-398628" y="500213"/>
            <a:ext cx="10246778" cy="345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 rot="21228520">
            <a:off x="2261870" y="763953"/>
            <a:ext cx="40703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Building Nuclear </a:t>
            </a:r>
          </a:p>
          <a:p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    Weapons</a:t>
            </a:r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06716">
            <a:off x="3676479" y="1964111"/>
            <a:ext cx="989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8F200"/>
                </a:solidFill>
              </a:rPr>
              <a:t>for</a:t>
            </a:r>
            <a:endParaRPr lang="uk-UA" sz="5400" dirty="0">
              <a:solidFill>
                <a:srgbClr val="F8F2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33022">
            <a:off x="2465451" y="2578272"/>
            <a:ext cx="3663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8F200"/>
                </a:solidFill>
                <a:latin typeface="Comic Sans MS" pitchFamily="66" charset="0"/>
              </a:rPr>
              <a:t>Dummies</a:t>
            </a:r>
            <a:endParaRPr lang="uk-UA" sz="6600" dirty="0">
              <a:solidFill>
                <a:srgbClr val="F8F2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47" y="4562475"/>
            <a:ext cx="2286000" cy="22955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 rot="21244528">
            <a:off x="-398628" y="500213"/>
            <a:ext cx="10246778" cy="345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 rot="21228520">
            <a:off x="3063140" y="1055849"/>
            <a:ext cx="1624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OData</a:t>
            </a:r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06716">
            <a:off x="3686048" y="1971028"/>
            <a:ext cx="989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8F200"/>
                </a:solidFill>
              </a:rPr>
              <a:t>for</a:t>
            </a:r>
            <a:endParaRPr lang="uk-UA" sz="5400" dirty="0">
              <a:solidFill>
                <a:srgbClr val="F8F2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18790">
            <a:off x="2465451" y="2578272"/>
            <a:ext cx="3663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8F200"/>
                </a:solidFill>
                <a:latin typeface="Comic Sans MS" pitchFamily="66" charset="0"/>
              </a:rPr>
              <a:t>Dummies</a:t>
            </a:r>
            <a:endParaRPr lang="uk-UA" sz="6600" dirty="0">
              <a:solidFill>
                <a:srgbClr val="F8F2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33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365104"/>
            <a:ext cx="443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8F200"/>
                </a:solidFill>
              </a:rPr>
              <a:t>Когда только был </a:t>
            </a:r>
            <a:r>
              <a:rPr lang="en-US" sz="2800" dirty="0" err="1" smtClean="0">
                <a:solidFill>
                  <a:srgbClr val="F8F200"/>
                </a:solidFill>
              </a:rPr>
              <a:t>.Net</a:t>
            </a:r>
            <a:r>
              <a:rPr lang="en-US" sz="2800" dirty="0" smtClean="0">
                <a:solidFill>
                  <a:srgbClr val="F8F200"/>
                </a:solidFill>
              </a:rPr>
              <a:t> 1.1…</a:t>
            </a:r>
            <a:r>
              <a:rPr lang="ru-RU" sz="2800" dirty="0" smtClean="0">
                <a:solidFill>
                  <a:srgbClr val="F8F200"/>
                </a:solidFill>
              </a:rPr>
              <a:t> </a:t>
            </a:r>
            <a:endParaRPr lang="uk-UA" sz="2800" dirty="0">
              <a:solidFill>
                <a:srgbClr val="F8F2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47382"/>
            <a:ext cx="201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8F200"/>
                </a:solidFill>
              </a:rPr>
              <a:t>Bla-bla-bla</a:t>
            </a:r>
            <a:r>
              <a:rPr lang="en-US" sz="2800" dirty="0" smtClean="0">
                <a:solidFill>
                  <a:srgbClr val="F8F200"/>
                </a:solidFill>
              </a:rPr>
              <a:t>…</a:t>
            </a:r>
            <a:endParaRPr lang="uk-UA" sz="2800" dirty="0">
              <a:solidFill>
                <a:srgbClr val="F8F2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876" y="5351366"/>
            <a:ext cx="84142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8F200"/>
                </a:solidFill>
              </a:rPr>
              <a:t>Интересно он ещё долго будет рассказывать скучные </a:t>
            </a:r>
          </a:p>
          <a:p>
            <a:r>
              <a:rPr lang="ru-RU" sz="2800" dirty="0" smtClean="0">
                <a:solidFill>
                  <a:srgbClr val="F8F200"/>
                </a:solidFill>
              </a:rPr>
              <a:t>истории о том как раньше было тяжело </a:t>
            </a:r>
          </a:p>
          <a:p>
            <a:r>
              <a:rPr lang="ru-RU" sz="2800" dirty="0" smtClean="0">
                <a:solidFill>
                  <a:srgbClr val="F8F200"/>
                </a:solidFill>
              </a:rPr>
              <a:t>программировать?</a:t>
            </a:r>
            <a:endParaRPr lang="uk-UA" sz="2800" dirty="0">
              <a:solidFill>
                <a:srgbClr val="F8F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3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47" y="4562475"/>
            <a:ext cx="2286000" cy="22955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 rot="21244528">
            <a:off x="-398628" y="500213"/>
            <a:ext cx="10246778" cy="345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 rot="21228520">
            <a:off x="2948837" y="717296"/>
            <a:ext cx="20891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SOA</a:t>
            </a:r>
            <a:endParaRPr lang="uk-UA" sz="8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06716">
            <a:off x="3686049" y="1851173"/>
            <a:ext cx="989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8F200"/>
                </a:solidFill>
              </a:rPr>
              <a:t>for</a:t>
            </a:r>
            <a:endParaRPr lang="uk-UA" sz="5400" dirty="0">
              <a:solidFill>
                <a:srgbClr val="F8F2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18790">
            <a:off x="2465451" y="2578272"/>
            <a:ext cx="3663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8F200"/>
                </a:solidFill>
                <a:latin typeface="Comic Sans MS" pitchFamily="66" charset="0"/>
              </a:rPr>
              <a:t>Dummies</a:t>
            </a:r>
            <a:endParaRPr lang="uk-UA" sz="6600" dirty="0">
              <a:solidFill>
                <a:srgbClr val="F8F2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21244528">
            <a:off x="-398627" y="1500336"/>
            <a:ext cx="10246778" cy="345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 rot="21228520">
            <a:off x="346705" y="2384783"/>
            <a:ext cx="87561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WTF ODATA WCF? </a:t>
            </a:r>
            <a:endParaRPr lang="uk-UA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64</Words>
  <Application>Microsoft Office PowerPoint</Application>
  <PresentationFormat>Экран (4:3)</PresentationFormat>
  <Paragraphs>31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More?...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Dimko</dc:creator>
  <cp:lastModifiedBy>Dimko</cp:lastModifiedBy>
  <cp:revision>7</cp:revision>
  <dcterms:created xsi:type="dcterms:W3CDTF">2011-02-21T20:12:45Z</dcterms:created>
  <dcterms:modified xsi:type="dcterms:W3CDTF">2011-02-25T22:19:56Z</dcterms:modified>
</cp:coreProperties>
</file>