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15"/>
  </p:notesMasterIdLst>
  <p:sldIdLst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2/25/2011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e5f41ad9-4edc-4912-bca3-91147db95b99/" TargetMode="External"/><Relationship Id="rId2" Type="http://schemas.openxmlformats.org/officeDocument/2006/relationships/hyperlink" Target="http://www.codeproject.com/KB/cs/SpellSharp.asp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copforresharper.codeplex.com/" TargetMode="External"/><Relationship Id="rId2" Type="http://schemas.openxmlformats.org/officeDocument/2006/relationships/hyperlink" Target="http://stylecop.codeplex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blogs/cpp/107235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8032750" cy="1981200"/>
          </a:xfrm>
        </p:spPr>
        <p:txBody>
          <a:bodyPr/>
          <a:lstStyle/>
          <a:p>
            <a:r>
              <a:rPr lang="ru-RU" sz="4800" dirty="0" smtClean="0"/>
              <a:t>Статические анализаторы кода: за и против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b="0" dirty="0" smtClean="0"/>
              <a:t>Краковецкий Александр</a:t>
            </a:r>
            <a:endParaRPr lang="ru-RU" sz="2800" b="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515356"/>
          </a:xfrm>
        </p:spPr>
        <p:txBody>
          <a:bodyPr/>
          <a:lstStyle/>
          <a:p>
            <a:r>
              <a:rPr lang="ru-RU" dirty="0" smtClean="0"/>
              <a:t>«...написание </a:t>
            </a:r>
            <a:r>
              <a:rPr lang="ru-RU" dirty="0" smtClean="0"/>
              <a:t>высококлассного кода и его статический анализ никак не </a:t>
            </a:r>
            <a:r>
              <a:rPr lang="ru-RU" dirty="0" smtClean="0"/>
              <a:t>связаны...»</a:t>
            </a:r>
          </a:p>
          <a:p>
            <a:r>
              <a:rPr lang="ru-RU" dirty="0" smtClean="0"/>
              <a:t>«Это скорее показатель, который интересует заказчиков, планирующих перекидывать кодовую базу на разных людей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«Многие виды ошибок он просто не в состоянии обнаружить. Анализаторы дают ложные срабатывания и заставляют вносить в код такие вправки, чтобы этот код им понравился и был затем оценен как безопасный.»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/>
              <a:t>Alex.Krakovetskiy@gmail.com</a:t>
            </a:r>
            <a:endParaRPr lang="en-US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Статический анализ </a:t>
            </a:r>
            <a:r>
              <a:rPr lang="ru-RU" dirty="0" smtClean="0"/>
              <a:t>кода</a:t>
            </a:r>
          </a:p>
          <a:p>
            <a:r>
              <a:rPr lang="ru-RU" dirty="0" smtClean="0"/>
              <a:t>Возможности </a:t>
            </a:r>
            <a:r>
              <a:rPr lang="en-US" dirty="0" smtClean="0"/>
              <a:t>Visual Studio</a:t>
            </a:r>
            <a:endParaRPr lang="ru-RU" dirty="0" smtClean="0"/>
          </a:p>
          <a:p>
            <a:r>
              <a:rPr lang="en-US" dirty="0" smtClean="0"/>
              <a:t>Code Analysis</a:t>
            </a:r>
          </a:p>
          <a:p>
            <a:r>
              <a:rPr lang="en-US" dirty="0" err="1" smtClean="0"/>
              <a:t>FxCop</a:t>
            </a:r>
            <a:r>
              <a:rPr lang="en-US" dirty="0" smtClean="0"/>
              <a:t> vs</a:t>
            </a:r>
            <a:r>
              <a:rPr lang="en-US" dirty="0" smtClean="0"/>
              <a:t>. Code </a:t>
            </a:r>
            <a:r>
              <a:rPr lang="en-US" dirty="0" smtClean="0"/>
              <a:t>Analysis</a:t>
            </a:r>
          </a:p>
          <a:p>
            <a:r>
              <a:rPr lang="en-US" dirty="0" err="1" smtClean="0"/>
              <a:t>StyleCop</a:t>
            </a:r>
            <a:endParaRPr lang="en-US" dirty="0" smtClean="0"/>
          </a:p>
          <a:p>
            <a:r>
              <a:rPr lang="ru-RU" dirty="0" smtClean="0"/>
              <a:t>За и против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Статический анализ кода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74256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Анализ </a:t>
            </a:r>
            <a:r>
              <a:rPr lang="ru-RU" dirty="0" smtClean="0"/>
              <a:t>программного обеспечения, производимый без реального выполнения исследуемых программ (анализ, производимый с выполнением программ называется динамический анализ кода). 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594830"/>
          </a:xfrm>
        </p:spPr>
        <p:txBody>
          <a:bodyPr/>
          <a:lstStyle/>
          <a:p>
            <a:r>
              <a:rPr lang="en-US" dirty="0" smtClean="0"/>
              <a:t>Build -&gt; Tread warnings as errors</a:t>
            </a:r>
          </a:p>
          <a:p>
            <a:r>
              <a:rPr lang="en-US" dirty="0" smtClean="0">
                <a:hlinkClick r:id="rId2"/>
              </a:rPr>
              <a:t>Code Spelling Checker Extension for Visual Studio </a:t>
            </a:r>
            <a:r>
              <a:rPr lang="en-US" dirty="0" smtClean="0">
                <a:hlinkClick r:id="rId2"/>
              </a:rPr>
              <a:t>2010</a:t>
            </a:r>
            <a:endParaRPr lang="ru-RU" dirty="0" smtClean="0"/>
          </a:p>
          <a:p>
            <a:r>
              <a:rPr lang="uk-UA" dirty="0" smtClean="0"/>
              <a:t>Рефакторинг (</a:t>
            </a:r>
            <a:r>
              <a:rPr lang="en-US" dirty="0" err="1" smtClean="0"/>
              <a:t>Refactor</a:t>
            </a:r>
            <a:r>
              <a:rPr lang="en-US" dirty="0" smtClean="0"/>
              <a:t>, Organize </a:t>
            </a:r>
            <a:r>
              <a:rPr lang="en-US" dirty="0" err="1" smtClean="0"/>
              <a:t>Usings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PowerCommands</a:t>
            </a:r>
            <a:r>
              <a:rPr lang="en-US" dirty="0" smtClean="0">
                <a:hlinkClick r:id="rId3"/>
              </a:rPr>
              <a:t> for </a:t>
            </a:r>
            <a:r>
              <a:rPr lang="en-US" dirty="0" smtClean="0">
                <a:hlinkClick r:id="rId3"/>
              </a:rPr>
              <a:t>Visual </a:t>
            </a:r>
            <a:r>
              <a:rPr lang="en-US" dirty="0" smtClean="0">
                <a:hlinkClick r:id="rId3"/>
              </a:rPr>
              <a:t>Studio </a:t>
            </a:r>
            <a:r>
              <a:rPr lang="en-US" dirty="0" smtClean="0">
                <a:hlinkClick r:id="rId3"/>
              </a:rPr>
              <a:t>2010</a:t>
            </a:r>
            <a:endParaRPr lang="en-US" dirty="0" smtClean="0"/>
          </a:p>
          <a:p>
            <a:r>
              <a:rPr lang="ru-RU" dirty="0" smtClean="0"/>
              <a:t>Форматирование кода</a:t>
            </a:r>
            <a:endParaRPr lang="uk-UA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724400"/>
            <a:ext cx="571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672493"/>
            <a:ext cx="3067050" cy="295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r>
              <a:rPr lang="ru-RU" dirty="0" smtClean="0"/>
              <a:t> </a:t>
            </a:r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886397"/>
          </a:xfrm>
        </p:spPr>
        <p:txBody>
          <a:bodyPr/>
          <a:lstStyle/>
          <a:p>
            <a:r>
              <a:rPr lang="en-US" dirty="0" smtClean="0"/>
              <a:t>Code Analysis </a:t>
            </a:r>
            <a:r>
              <a:rPr lang="en-US" dirty="0" smtClean="0"/>
              <a:t>-&gt; Enable </a:t>
            </a:r>
            <a:r>
              <a:rPr lang="en-US" dirty="0" smtClean="0"/>
              <a:t>Code Analysis on Build (defines CODE_ANALYSIS constant):</a:t>
            </a:r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14600"/>
            <a:ext cx="61531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FxCop</a:t>
            </a:r>
            <a:r>
              <a:rPr lang="en-US" dirty="0" smtClean="0"/>
              <a:t> vs. Code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566849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</a:t>
            </a:r>
            <a:r>
              <a:rPr lang="en-US" dirty="0" err="1" smtClean="0"/>
              <a:t>StyleCop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318379"/>
          </a:xfrm>
        </p:spPr>
        <p:txBody>
          <a:bodyPr/>
          <a:lstStyle/>
          <a:p>
            <a:r>
              <a:rPr lang="en-US" dirty="0" smtClean="0"/>
              <a:t>Documentation</a:t>
            </a:r>
            <a:endParaRPr lang="en-US" dirty="0" smtClean="0"/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Naming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smtClean="0"/>
              <a:t>Readability</a:t>
            </a:r>
          </a:p>
          <a:p>
            <a:r>
              <a:rPr lang="en-US" dirty="0" smtClean="0"/>
              <a:t>Spacing</a:t>
            </a:r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://stylecop.codeplex.com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</a:p>
          <a:p>
            <a:r>
              <a:rPr lang="en-US" dirty="0" smtClean="0">
                <a:hlinkClick r:id="rId3"/>
              </a:rPr>
              <a:t>http://stylecopforresharper.codeplex.com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676400"/>
            <a:ext cx="27717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530471"/>
          </a:xfrm>
        </p:spPr>
        <p:txBody>
          <a:bodyPr/>
          <a:lstStyle/>
          <a:p>
            <a:r>
              <a:rPr lang="ru-RU" dirty="0" smtClean="0"/>
              <a:t>«Единый </a:t>
            </a:r>
            <a:r>
              <a:rPr lang="ru-RU" dirty="0" smtClean="0"/>
              <a:t>стиль - легче делать ревью, проще ориентироваться в проектах, дисциплинирует девелоперов (да-да) - как результат повышается общее </a:t>
            </a:r>
            <a:r>
              <a:rPr lang="ru-RU" dirty="0" smtClean="0"/>
              <a:t>качество»</a:t>
            </a:r>
          </a:p>
          <a:p>
            <a:r>
              <a:rPr lang="ru-RU" dirty="0" smtClean="0"/>
              <a:t>«Преимущество </a:t>
            </a:r>
            <a:r>
              <a:rPr lang="ru-RU" dirty="0" smtClean="0"/>
              <a:t>использования статических анализаторов кода состоит в возможности существенного снижения стоимости устранения дефектов в программе</a:t>
            </a:r>
            <a:r>
              <a:rPr lang="ru-RU" dirty="0" smtClean="0"/>
              <a:t>.»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988784"/>
          </a:xfrm>
        </p:spPr>
        <p:txBody>
          <a:bodyPr/>
          <a:lstStyle/>
          <a:p>
            <a:r>
              <a:rPr lang="ru-RU" dirty="0" smtClean="0"/>
              <a:t>«Анализ </a:t>
            </a:r>
            <a:r>
              <a:rPr lang="ru-RU" dirty="0" smtClean="0"/>
              <a:t>не зависит от этапа исполнения. Вы имеете возможность проверить даже недописанный код. Вы можете проверить большой объем кода, доставшийся вам по наследству. Статический анализ быстр и хорошо масштабируется в отличие от инструментов динамической проверки</a:t>
            </a:r>
            <a:r>
              <a:rPr lang="ru-RU" dirty="0" smtClean="0"/>
              <a:t>.»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://habrahabr.ru/blogs/cpp/107235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4207</TotalTime>
  <Words>294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ArchitectForumTheme</vt:lpstr>
      <vt:lpstr>Franklin Gothic Template-Template</vt:lpstr>
      <vt:lpstr>3_WF__Pres_</vt:lpstr>
      <vt:lpstr>Статические анализаторы кода: за и против</vt:lpstr>
      <vt:lpstr>О чем поговорим</vt:lpstr>
      <vt:lpstr>Статический анализ кода</vt:lpstr>
      <vt:lpstr>Возможности Visual Studio</vt:lpstr>
      <vt:lpstr>Visual Studio Code Analysis</vt:lpstr>
      <vt:lpstr>FxCop vs. Code Analysis</vt:lpstr>
      <vt:lpstr>Правила StyleCop</vt:lpstr>
      <vt:lpstr>За:</vt:lpstr>
      <vt:lpstr>За:</vt:lpstr>
      <vt:lpstr>Против: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akrakovetsky</cp:lastModifiedBy>
  <cp:revision>135</cp:revision>
  <dcterms:created xsi:type="dcterms:W3CDTF">2009-04-14T12:52:27Z</dcterms:created>
  <dcterms:modified xsi:type="dcterms:W3CDTF">2011-02-25T14:46:38Z</dcterms:modified>
</cp:coreProperties>
</file>