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9DB03A9-2488-4AD9-AD94-F55BD174B3DD}">
          <p14:sldIdLst>
            <p14:sldId id="256"/>
            <p14:sldId id="257"/>
            <p14:sldId id="259"/>
            <p14:sldId id="258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B98F-2731-4029-BD10-6D6417C06A34}" type="datetimeFigureOut">
              <a:rPr lang="uk-UA" smtClean="0"/>
              <a:t>30.10.2011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3DC4-AB8D-4AF5-A266-B62E0E72A9DC}" type="slidenum">
              <a:rPr lang="uk-UA" smtClean="0"/>
              <a:t>‹#›</a:t>
            </a:fld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B98F-2731-4029-BD10-6D6417C06A34}" type="datetimeFigureOut">
              <a:rPr lang="uk-UA" smtClean="0"/>
              <a:t>30.10.2011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3DC4-AB8D-4AF5-A266-B62E0E72A9DC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B98F-2731-4029-BD10-6D6417C06A34}" type="datetimeFigureOut">
              <a:rPr lang="uk-UA" smtClean="0"/>
              <a:t>30.10.2011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3DC4-AB8D-4AF5-A266-B62E0E72A9DC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B98F-2731-4029-BD10-6D6417C06A34}" type="datetimeFigureOut">
              <a:rPr lang="uk-UA" smtClean="0"/>
              <a:t>30.10.2011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3DC4-AB8D-4AF5-A266-B62E0E72A9DC}" type="slidenum">
              <a:rPr lang="uk-UA" smtClean="0"/>
              <a:t>‹#›</a:t>
            </a:fld>
            <a:endParaRPr lang="uk-U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B98F-2731-4029-BD10-6D6417C06A34}" type="datetimeFigureOut">
              <a:rPr lang="uk-UA" smtClean="0"/>
              <a:t>30.10.2011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3DC4-AB8D-4AF5-A266-B62E0E72A9DC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B98F-2731-4029-BD10-6D6417C06A34}" type="datetimeFigureOut">
              <a:rPr lang="uk-UA" smtClean="0"/>
              <a:t>30.10.2011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3DC4-AB8D-4AF5-A266-B62E0E72A9DC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B98F-2731-4029-BD10-6D6417C06A34}" type="datetimeFigureOut">
              <a:rPr lang="uk-UA" smtClean="0"/>
              <a:t>30.10.2011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3DC4-AB8D-4AF5-A266-B62E0E72A9DC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B98F-2731-4029-BD10-6D6417C06A34}" type="datetimeFigureOut">
              <a:rPr lang="uk-UA" smtClean="0"/>
              <a:t>30.10.2011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3DC4-AB8D-4AF5-A266-B62E0E72A9DC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B98F-2731-4029-BD10-6D6417C06A34}" type="datetimeFigureOut">
              <a:rPr lang="uk-UA" smtClean="0"/>
              <a:t>30.10.2011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3DC4-AB8D-4AF5-A266-B62E0E72A9DC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B98F-2731-4029-BD10-6D6417C06A34}" type="datetimeFigureOut">
              <a:rPr lang="uk-UA" smtClean="0"/>
              <a:t>30.10.2011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3DC4-AB8D-4AF5-A266-B62E0E72A9DC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B98F-2731-4029-BD10-6D6417C06A34}" type="datetimeFigureOut">
              <a:rPr lang="uk-UA" smtClean="0"/>
              <a:t>30.10.2011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E3DC4-AB8D-4AF5-A266-B62E0E72A9DC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F96FB98F-2731-4029-BD10-6D6417C06A34}" type="datetimeFigureOut">
              <a:rPr lang="uk-UA" smtClean="0"/>
              <a:t>30.10.2011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B9E3DC4-AB8D-4AF5-A266-B62E0E72A9DC}" type="slidenum">
              <a:rPr lang="uk-UA" smtClean="0"/>
              <a:t>‹#›</a:t>
            </a:fld>
            <a:endParaRPr lang="uk-U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batrukh_volodya@ukr.ne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16016" y="4653136"/>
            <a:ext cx="3992488" cy="1752600"/>
          </a:xfrm>
        </p:spPr>
        <p:txBody>
          <a:bodyPr/>
          <a:lstStyle/>
          <a:p>
            <a:pPr algn="l"/>
            <a:r>
              <a:rPr lang="en-US" dirty="0" err="1" smtClean="0"/>
              <a:t>Volodymyr</a:t>
            </a:r>
            <a:r>
              <a:rPr lang="en-US" dirty="0" smtClean="0"/>
              <a:t> </a:t>
            </a:r>
            <a:r>
              <a:rPr lang="en-US" dirty="0" err="1" smtClean="0"/>
              <a:t>Batrukh</a:t>
            </a:r>
            <a:endParaRPr lang="en-US" dirty="0" smtClean="0"/>
          </a:p>
          <a:p>
            <a:pPr algn="l"/>
            <a:r>
              <a:rPr lang="en-US" dirty="0" err="1" smtClean="0"/>
              <a:t>Ihor</a:t>
            </a:r>
            <a:r>
              <a:rPr lang="en-US" dirty="0" smtClean="0"/>
              <a:t> </a:t>
            </a:r>
            <a:r>
              <a:rPr lang="en-US" dirty="0" err="1" smtClean="0"/>
              <a:t>Burkovych</a:t>
            </a:r>
            <a:endParaRPr lang="en-US" dirty="0" smtClean="0"/>
          </a:p>
          <a:p>
            <a:pPr algn="l"/>
            <a:r>
              <a:rPr lang="en-US" dirty="0" err="1" smtClean="0"/>
              <a:t>AngryCoders</a:t>
            </a:r>
            <a:r>
              <a:rPr lang="en-US" dirty="0" smtClean="0"/>
              <a:t> team</a:t>
            </a:r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Fractal Generator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9422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“fractal”?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 fractal has been defined as "a rough or fragmented geometric shape that can be split into parts, each of which is (at least approximately) a reduced-size copy of the whole," a property called self-similarity.</a:t>
            </a:r>
            <a:endParaRPr lang="uk-UA" dirty="0"/>
          </a:p>
        </p:txBody>
      </p:sp>
      <p:pic>
        <p:nvPicPr>
          <p:cNvPr id="1026" name="Picture 2" descr="C:\Users\Prince\Desktop\375px-Mandel_zoom_00_mandelbrot_s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269010"/>
            <a:ext cx="3096344" cy="232019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35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Fractal Generator</a:t>
            </a:r>
            <a:endParaRPr lang="uk-UA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2715577" cy="4525963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484784"/>
            <a:ext cx="2721902" cy="4536504"/>
          </a:xfrm>
          <a:prstGeom prst="rect">
            <a:avLst/>
          </a:prstGeom>
        </p:spPr>
      </p:pic>
      <p:sp>
        <p:nvSpPr>
          <p:cNvPr id="7" name="Выгнутая вверх стрелка 6"/>
          <p:cNvSpPr/>
          <p:nvPr/>
        </p:nvSpPr>
        <p:spPr>
          <a:xfrm>
            <a:off x="4067944" y="2621280"/>
            <a:ext cx="1008112" cy="731520"/>
          </a:xfrm>
          <a:prstGeom prst="curved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8" name="Выгнутая вниз стрелка 7"/>
          <p:cNvSpPr/>
          <p:nvPr/>
        </p:nvSpPr>
        <p:spPr>
          <a:xfrm flipH="1">
            <a:off x="3986384" y="3753036"/>
            <a:ext cx="1048108" cy="731520"/>
          </a:xfrm>
          <a:prstGeom prst="curved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0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Fractal Generator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04520"/>
            <a:ext cx="2715577" cy="4525963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484784"/>
            <a:ext cx="2719874" cy="453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Fractal Generator. Zooming</a:t>
            </a:r>
            <a:endParaRPr lang="uk-UA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2715577" cy="4525963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412776"/>
            <a:ext cx="2808312" cy="468052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8194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0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colors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2715577" cy="4525963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340768"/>
            <a:ext cx="2851517" cy="4752528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>
            <a:off x="3635896" y="3225374"/>
            <a:ext cx="1512168" cy="100811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4018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95936" y="5301208"/>
            <a:ext cx="4784576" cy="112968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u="sng" dirty="0">
                <a:hlinkClick r:id="rId2"/>
              </a:rPr>
              <a:t>batrukh_volodya@ukr.net</a:t>
            </a:r>
            <a:endParaRPr lang="uk-UA" dirty="0"/>
          </a:p>
          <a:p>
            <a:pPr algn="l"/>
            <a:r>
              <a:rPr lang="en-US" u="sng" dirty="0"/>
              <a:t>iburkov@softserveinc.com</a:t>
            </a:r>
            <a:endParaRPr lang="uk-UA" dirty="0"/>
          </a:p>
          <a:p>
            <a:r>
              <a:rPr lang="uk-UA" dirty="0"/>
              <a:t> </a:t>
            </a:r>
          </a:p>
          <a:p>
            <a:endParaRPr lang="uk-UA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 for attention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6978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40</TotalTime>
  <Words>70</Words>
  <Application>Microsoft Office PowerPoint</Application>
  <PresentationFormat>Экран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Горизонт</vt:lpstr>
      <vt:lpstr>Fractal Generator</vt:lpstr>
      <vt:lpstr>What is the “fractal”?</vt:lpstr>
      <vt:lpstr>Fractal Generator</vt:lpstr>
      <vt:lpstr>Fractal Generator</vt:lpstr>
      <vt:lpstr>Fractal Generator. Zooming</vt:lpstr>
      <vt:lpstr>Custom colors</vt:lpstr>
      <vt:lpstr>Thanks for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 Generator</dc:title>
  <dc:creator>Prince</dc:creator>
  <cp:lastModifiedBy>Prince</cp:lastModifiedBy>
  <cp:revision>8</cp:revision>
  <dcterms:created xsi:type="dcterms:W3CDTF">2011-10-30T08:09:47Z</dcterms:created>
  <dcterms:modified xsi:type="dcterms:W3CDTF">2011-10-30T08:55:08Z</dcterms:modified>
</cp:coreProperties>
</file>