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61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8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62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59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739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71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76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76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64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7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8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698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6BB3-371C-4BAD-8BBC-6A4C88618B3C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E127-1969-4209-AE38-CC515AF792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8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176" y="1019347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dirty="0" smtClean="0"/>
              <a:t>Гра</a:t>
            </a:r>
            <a:r>
              <a:rPr lang="en-US" sz="7200" dirty="0" smtClean="0"/>
              <a:t> Magic Ball</a:t>
            </a:r>
            <a:endParaRPr lang="uk-UA" sz="7200" dirty="0"/>
          </a:p>
        </p:txBody>
      </p:sp>
      <p:pic>
        <p:nvPicPr>
          <p:cNvPr id="1026" name="Picture 2" descr="C:\Users\BigDevKoval\Desktop\SplashScreen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83768"/>
            <a:ext cx="9144000" cy="152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7416" y="616530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Виконала команда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err="1" smtClean="0">
                <a:solidFill>
                  <a:schemeClr val="bg1"/>
                </a:solidFill>
              </a:rPr>
              <a:t>DevKoval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 себе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Студенти першого курсу НУЛП факультету «Програмна інженерія». 3 місяці програмуємо на </a:t>
            </a:r>
            <a:r>
              <a:rPr lang="en-US" dirty="0" smtClean="0"/>
              <a:t>C#</a:t>
            </a:r>
            <a:r>
              <a:rPr lang="uk-UA" dirty="0" smtClean="0"/>
              <a:t>. Любимо всі його технології, в тому числі і </a:t>
            </a:r>
            <a:r>
              <a:rPr lang="en-US" dirty="0" smtClean="0"/>
              <a:t>Windows Phone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15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Положення на екрані</a:t>
            </a:r>
            <a:endParaRPr lang="uk-UA" dirty="0"/>
          </a:p>
        </p:txBody>
      </p:sp>
      <p:pic>
        <p:nvPicPr>
          <p:cNvPr id="5122" name="Picture 2" descr="H:\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2824327" cy="470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s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25425"/>
            <a:ext cx="2843146" cy="47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Запуск та головне меню</a:t>
            </a:r>
            <a:endParaRPr lang="uk-UA" dirty="0"/>
          </a:p>
        </p:txBody>
      </p:sp>
      <p:pic>
        <p:nvPicPr>
          <p:cNvPr id="2050" name="Picture 2" descr="C:\Users\BigDevKoval\Desktop\BackgroundP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53" y="1412776"/>
            <a:ext cx="2944291" cy="49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gDevKoval\Desktop\SplashScreen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77" y="1412776"/>
            <a:ext cx="2944291" cy="49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гри</a:t>
            </a:r>
            <a:endParaRPr lang="uk-UA" dirty="0"/>
          </a:p>
        </p:txBody>
      </p:sp>
      <p:pic>
        <p:nvPicPr>
          <p:cNvPr id="3074" name="Picture 2" descr="H:\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7" y="1340768"/>
            <a:ext cx="2966791" cy="494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Привітання та Історії</a:t>
            </a:r>
            <a:endParaRPr lang="uk-UA" dirty="0"/>
          </a:p>
        </p:txBody>
      </p:sp>
      <p:pic>
        <p:nvPicPr>
          <p:cNvPr id="6146" name="Picture 2" descr="H:\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12703"/>
            <a:ext cx="2903659" cy="48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7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6" y="1484784"/>
            <a:ext cx="2920410" cy="48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Допомоги</a:t>
            </a:r>
            <a:endParaRPr lang="uk-UA" dirty="0"/>
          </a:p>
        </p:txBody>
      </p:sp>
      <p:pic>
        <p:nvPicPr>
          <p:cNvPr id="4099" name="Picture 3" descr="H:\h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2" y="1386345"/>
            <a:ext cx="276510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:\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86345"/>
            <a:ext cx="276510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Налаштувань </a:t>
            </a:r>
            <a:endParaRPr lang="uk-UA" dirty="0"/>
          </a:p>
        </p:txBody>
      </p:sp>
      <p:pic>
        <p:nvPicPr>
          <p:cNvPr id="7170" name="Picture 2" descr="H:\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3"/>
            <a:ext cx="2952328" cy="492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uk-UA" sz="9600" dirty="0" smtClean="0"/>
              <a:t>Дякуємо за увагу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26967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</Words>
  <Application>Microsoft Office PowerPoint</Application>
  <PresentationFormat>Экран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Про себе</vt:lpstr>
      <vt:lpstr>Положення на екрані</vt:lpstr>
      <vt:lpstr>Запуск та головне меню</vt:lpstr>
      <vt:lpstr>Вікно гри</vt:lpstr>
      <vt:lpstr>Вікно Привітання та Історії</vt:lpstr>
      <vt:lpstr>Вікно Допомоги</vt:lpstr>
      <vt:lpstr>Вікно Налаштувань </vt:lpstr>
      <vt:lpstr>Дякуємо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BigDevKoval</dc:creator>
  <cp:lastModifiedBy>BigDevKoval</cp:lastModifiedBy>
  <cp:revision>5</cp:revision>
  <dcterms:created xsi:type="dcterms:W3CDTF">2011-10-30T00:03:21Z</dcterms:created>
  <dcterms:modified xsi:type="dcterms:W3CDTF">2011-10-30T08:15:43Z</dcterms:modified>
</cp:coreProperties>
</file>