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2E03-45D7-4C6B-A3F6-B86487637B1E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D6B2-233C-45BB-B274-EAA56D6E3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22E03-45D7-4C6B-A3F6-B86487637B1E}" type="datetimeFigureOut">
              <a:rPr lang="en-US" smtClean="0"/>
              <a:pPr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D6B2-233C-45BB-B274-EAA56D6E35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:\Hakaton\SS-Mobile-Two\MiniGame.TakePhotoAndPlay\sdkSilverlightXNACS\sdkSilverlightXNACS\SplashScreenIma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52400"/>
            <a:ext cx="3886200" cy="647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76200"/>
            <a:ext cx="3705225" cy="6358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Play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2912918" cy="4867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Multiplayer – shot your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447800"/>
            <a:ext cx="3009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two teams – PLAY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27087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2599459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Interactivity</a:t>
            </a:r>
          </a:p>
          <a:p>
            <a:r>
              <a:rPr lang="en-US" dirty="0" smtClean="0"/>
              <a:t>Fun</a:t>
            </a:r>
          </a:p>
          <a:p>
            <a:r>
              <a:rPr lang="en-US" dirty="0" smtClean="0"/>
              <a:t>Multiplayer</a:t>
            </a:r>
          </a:p>
          <a:p>
            <a:r>
              <a:rPr lang="en-US" sz="6000" b="1" dirty="0" smtClean="0">
                <a:solidFill>
                  <a:srgbClr val="002060"/>
                </a:solidFill>
              </a:rPr>
              <a:t>We don’t know if this is unique idea, but hopefully ! </a:t>
            </a:r>
            <a:r>
              <a:rPr lang="en-US" sz="6000" b="1" dirty="0" smtClean="0">
                <a:solidFill>
                  <a:srgbClr val="002060"/>
                </a:solidFill>
                <a:sym typeface="Wingdings" pitchFamily="2" charset="2"/>
              </a:rPr>
              <a:t></a:t>
            </a:r>
            <a:endParaRPr lang="en-US" sz="6000" b="1" dirty="0" smtClean="0">
              <a:solidFill>
                <a:srgbClr val="002060"/>
              </a:solidFill>
            </a:endParaRPr>
          </a:p>
          <a:p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stuff used…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Silverlight</a:t>
            </a:r>
            <a:r>
              <a:rPr lang="en-US" dirty="0" smtClean="0"/>
              <a:t> and XNA combined</a:t>
            </a:r>
          </a:p>
          <a:p>
            <a:r>
              <a:rPr lang="en-US" dirty="0" smtClean="0"/>
              <a:t>Phone camera</a:t>
            </a:r>
          </a:p>
          <a:p>
            <a:r>
              <a:rPr lang="en-US" dirty="0" smtClean="0"/>
              <a:t>Image </a:t>
            </a:r>
            <a:r>
              <a:rPr lang="en-US" dirty="0" smtClean="0"/>
              <a:t>manipulations</a:t>
            </a:r>
          </a:p>
          <a:p>
            <a:r>
              <a:rPr lang="en-US" dirty="0" smtClean="0"/>
              <a:t>Sounds</a:t>
            </a:r>
          </a:p>
          <a:p>
            <a:r>
              <a:rPr lang="en-US" dirty="0" smtClean="0"/>
              <a:t>Connectivity to services (tried UDP)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WON! 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371600"/>
            <a:ext cx="30099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58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Single Play Mode</vt:lpstr>
      <vt:lpstr>Multiplayer – shot your friends</vt:lpstr>
      <vt:lpstr>You have two teams – PLAY </vt:lpstr>
      <vt:lpstr>Features</vt:lpstr>
      <vt:lpstr>Tech stuff used…</vt:lpstr>
      <vt:lpstr>YOU WON! Thank you!</vt:lpstr>
    </vt:vector>
  </TitlesOfParts>
  <Company>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Andriy Buday</dc:creator>
  <cp:lastModifiedBy>Andriy</cp:lastModifiedBy>
  <cp:revision>8</cp:revision>
  <dcterms:created xsi:type="dcterms:W3CDTF">2011-10-30T08:04:23Z</dcterms:created>
  <dcterms:modified xsi:type="dcterms:W3CDTF">2011-10-30T09:30:45Z</dcterms:modified>
</cp:coreProperties>
</file>