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68" r:id="rId5"/>
    <p:sldId id="263" r:id="rId6"/>
    <p:sldId id="264" r:id="rId7"/>
    <p:sldId id="258" r:id="rId8"/>
    <p:sldId id="259" r:id="rId9"/>
    <p:sldId id="260" r:id="rId10"/>
    <p:sldId id="261" r:id="rId11"/>
    <p:sldId id="266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53CCB-BD63-4CF4-9B84-DBB0DD367BCB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92B2F-5FAD-4931-B432-12EE89BAA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92B2F-5FAD-4931-B432-12EE89BAAA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9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8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7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8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0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en-US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52AF1-4061-417C-B0CE-B1748506FD82}" type="datetimeFigureOut">
              <a:rPr lang="en-US" smtClean="0"/>
              <a:t>10/29/2011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D102-0E49-4F92-80FE-927B6E70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6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goldenbyte.org/info.php?content=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p7rocks.com/" TargetMode="External"/><Relationship Id="rId2" Type="http://schemas.openxmlformats.org/officeDocument/2006/relationships/hyperlink" Target="http://facebook.com/groups/wp7roc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p7rocks.rpod.com/" TargetMode="External"/><Relationship Id="rId2" Type="http://schemas.openxmlformats.org/officeDocument/2006/relationships/hyperlink" Target="http://2giga.rpod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inphone.softkey.u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&#8211;timofeeva@softkey.r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хакатон</a:t>
            </a:r>
            <a:r>
              <a:rPr lang="ru-RU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br>
              <a:rPr lang="ru-RU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</a:br>
            <a:r>
              <a:rPr lang="ru-RU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«</a:t>
            </a:r>
            <a:r>
              <a:rPr lang="en-US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Windows Phone 7 Rocks</a:t>
            </a:r>
            <a:r>
              <a:rPr lang="ru-RU" dirty="0" smtClean="0">
                <a:latin typeface="Segoe UI Light" pitchFamily="34" charset="0"/>
                <a:ea typeface="Segoe UI" pitchFamily="34" charset="0"/>
                <a:cs typeface="Segoe UI" pitchFamily="34" charset="0"/>
              </a:rPr>
              <a:t>»!</a:t>
            </a:r>
            <a:endParaRPr lang="en-US" dirty="0"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Segoe UI Light" pitchFamily="34" charset="0"/>
              </a:rPr>
              <a:t>keynote</a:t>
            </a:r>
            <a:endParaRPr lang="ru-RU" dirty="0" smtClean="0">
              <a:latin typeface="Segoe UI Light" pitchFamily="34" charset="0"/>
            </a:endParaRPr>
          </a:p>
          <a:p>
            <a:endParaRPr lang="ru-RU" dirty="0" smtClean="0">
              <a:latin typeface="Segoe UI Light" pitchFamily="34" charset="0"/>
            </a:endParaRPr>
          </a:p>
          <a:p>
            <a:r>
              <a:rPr lang="ru-RU" sz="3000" dirty="0" err="1" smtClean="0">
                <a:latin typeface="Segoe UI Light" pitchFamily="34" charset="0"/>
              </a:rPr>
              <a:t>Краковецкий</a:t>
            </a:r>
            <a:r>
              <a:rPr lang="ru-RU" sz="3000" dirty="0" smtClean="0">
                <a:latin typeface="Segoe UI Light" pitchFamily="34" charset="0"/>
              </a:rPr>
              <a:t> Александр</a:t>
            </a:r>
          </a:p>
          <a:p>
            <a:r>
              <a:rPr lang="en-US" sz="3000" dirty="0">
                <a:latin typeface="Segoe UI Light" pitchFamily="34" charset="0"/>
              </a:rPr>
              <a:t>w</a:t>
            </a:r>
            <a:r>
              <a:rPr lang="en-US" sz="3000" dirty="0" smtClean="0">
                <a:latin typeface="Segoe UI Light" pitchFamily="34" charset="0"/>
              </a:rPr>
              <a:t>p7rocks.com</a:t>
            </a:r>
            <a:endParaRPr lang="en-US" sz="3000" dirty="0">
              <a:latin typeface="Segoe UI Light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32688"/>
            <a:ext cx="2085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679884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#wp7rocks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507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2800" dirty="0" smtClean="0">
                <a:latin typeface="Segoe UI Light" pitchFamily="34" charset="0"/>
              </a:rPr>
              <a:t>акция для разработчиков, пишущих бесплатные приложения для </a:t>
            </a:r>
            <a:r>
              <a:rPr lang="en-US" sz="2800" dirty="0">
                <a:latin typeface="Segoe UI Light" pitchFamily="34" charset="0"/>
              </a:rPr>
              <a:t>w</a:t>
            </a:r>
            <a:r>
              <a:rPr lang="ru-RU" sz="2800" dirty="0" err="1" smtClean="0">
                <a:latin typeface="Segoe UI Light" pitchFamily="34" charset="0"/>
              </a:rPr>
              <a:t>indows</a:t>
            </a:r>
            <a:r>
              <a:rPr lang="ru-RU" sz="2800" dirty="0" smtClean="0">
                <a:latin typeface="Segoe UI Light" pitchFamily="34" charset="0"/>
              </a:rPr>
              <a:t> </a:t>
            </a:r>
            <a:r>
              <a:rPr lang="en-US" sz="2800" dirty="0" err="1">
                <a:latin typeface="Segoe UI Light" pitchFamily="34" charset="0"/>
              </a:rPr>
              <a:t>p</a:t>
            </a:r>
            <a:r>
              <a:rPr lang="ru-RU" sz="2800" dirty="0" err="1" smtClean="0">
                <a:latin typeface="Segoe UI Light" pitchFamily="34" charset="0"/>
              </a:rPr>
              <a:t>hone</a:t>
            </a:r>
            <a:r>
              <a:rPr lang="ru-RU" sz="2800" dirty="0" smtClean="0">
                <a:latin typeface="Segoe UI Light" pitchFamily="34" charset="0"/>
              </a:rPr>
              <a:t> 7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>
                <a:latin typeface="+mj-lt"/>
              </a:rPr>
              <a:t>Все участники мероприятия смогут бесплатно зарегистрироваться и разместить три бесплатных приложения на </a:t>
            </a:r>
            <a:r>
              <a:rPr lang="ru-RU" sz="2400" dirty="0" err="1" smtClean="0">
                <a:latin typeface="+mj-lt"/>
              </a:rPr>
              <a:t>Marketplace</a:t>
            </a:r>
            <a:r>
              <a:rPr lang="ru-RU" sz="2400" dirty="0" smtClean="0">
                <a:latin typeface="+mj-lt"/>
              </a:rPr>
              <a:t> без дополнительных трат.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ru-RU" sz="2400" dirty="0" smtClean="0">
              <a:latin typeface="+mj-lt"/>
            </a:endParaRP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Акция действительна до 30-го ноября 2011-го только для участников </a:t>
            </a:r>
            <a:r>
              <a:rPr lang="ru-RU" sz="2400" dirty="0" err="1" smtClean="0">
                <a:latin typeface="+mj-lt"/>
              </a:rPr>
              <a:t>Хакатон</a:t>
            </a:r>
            <a:r>
              <a:rPr lang="ru-RU" sz="2400" dirty="0" smtClean="0">
                <a:latin typeface="+mj-lt"/>
              </a:rPr>
              <a:t> «</a:t>
            </a:r>
            <a:r>
              <a:rPr lang="ru-RU" sz="2400" dirty="0" err="1" smtClean="0">
                <a:latin typeface="+mj-lt"/>
              </a:rPr>
              <a:t>Windows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 err="1" smtClean="0">
                <a:latin typeface="+mj-lt"/>
              </a:rPr>
              <a:t>Phone</a:t>
            </a:r>
            <a:r>
              <a:rPr lang="ru-RU" sz="2400" dirty="0" smtClean="0">
                <a:latin typeface="+mj-lt"/>
              </a:rPr>
              <a:t> 7 </a:t>
            </a:r>
            <a:r>
              <a:rPr lang="ru-RU" sz="2400" dirty="0" err="1" smtClean="0">
                <a:latin typeface="+mj-lt"/>
              </a:rPr>
              <a:t>Rocks</a:t>
            </a:r>
            <a:r>
              <a:rPr lang="ru-RU" sz="2400" dirty="0" smtClean="0">
                <a:latin typeface="+mj-lt"/>
              </a:rPr>
              <a:t>» во Львове. 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ru-RU" sz="2400" b="1" dirty="0" smtClean="0">
                <a:latin typeface="+mj-lt"/>
              </a:rPr>
              <a:t>Что необходимо сделать?</a:t>
            </a:r>
          </a:p>
          <a:p>
            <a:pPr marL="0" indent="0">
              <a:buNone/>
            </a:pPr>
            <a:r>
              <a:rPr lang="ru-RU" sz="2400" dirty="0" smtClean="0">
                <a:latin typeface="+mj-lt"/>
              </a:rPr>
              <a:t>Прислать заявку на адрес -  timofeeva@softkey.ru</a:t>
            </a:r>
          </a:p>
          <a:p>
            <a:pPr marL="0" indent="0">
              <a:buNone/>
            </a:pPr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00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uk-UA" sz="4000" dirty="0">
                <a:latin typeface="Segoe UI Light" pitchFamily="34" charset="0"/>
              </a:rPr>
              <a:t>з</a:t>
            </a:r>
            <a:r>
              <a:rPr lang="ru-RU" sz="4000" dirty="0" err="1" smtClean="0">
                <a:latin typeface="Segoe UI Light" pitchFamily="34" charset="0"/>
              </a:rPr>
              <a:t>олотой</a:t>
            </a:r>
            <a:r>
              <a:rPr lang="ru-RU" sz="4000" dirty="0" smtClean="0">
                <a:latin typeface="Segoe UI Light" pitchFamily="34" charset="0"/>
              </a:rPr>
              <a:t> байт: </a:t>
            </a:r>
            <a:r>
              <a:rPr lang="en-US" sz="4000" dirty="0" smtClean="0">
                <a:latin typeface="Segoe UI Light" pitchFamily="34" charset="0"/>
              </a:rPr>
              <a:t>windows phone jazz</a:t>
            </a:r>
            <a:endParaRPr lang="ru-RU" sz="4000" dirty="0" smtClean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Конкурс программных проектов для </a:t>
            </a:r>
            <a:r>
              <a:rPr lang="ru-RU" sz="2400" dirty="0" err="1" smtClean="0"/>
              <a:t>Windows</a:t>
            </a:r>
            <a:r>
              <a:rPr lang="ru-RU" sz="2400" dirty="0" smtClean="0"/>
              <a:t> </a:t>
            </a:r>
            <a:r>
              <a:rPr lang="ru-RU" sz="2400" dirty="0" err="1"/>
              <a:t>Phone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Критерий </a:t>
            </a:r>
            <a:r>
              <a:rPr lang="ru-RU" sz="2400" dirty="0" err="1" smtClean="0"/>
              <a:t>попадения</a:t>
            </a:r>
            <a:r>
              <a:rPr lang="ru-RU" sz="2400" dirty="0" smtClean="0"/>
              <a:t> проекта </a:t>
            </a:r>
            <a:r>
              <a:rPr lang="ru-RU" sz="2400" dirty="0"/>
              <a:t>в </a:t>
            </a:r>
            <a:r>
              <a:rPr lang="ru-RU" sz="2400" dirty="0" smtClean="0"/>
              <a:t>финал: публикация приложения в </a:t>
            </a:r>
            <a:r>
              <a:rPr lang="ru-RU" sz="2400" dirty="0" err="1" smtClean="0"/>
              <a:t>Windows</a:t>
            </a:r>
            <a:r>
              <a:rPr lang="ru-RU" sz="2400" dirty="0" smtClean="0"/>
              <a:t> </a:t>
            </a:r>
            <a:r>
              <a:rPr lang="ru-RU" sz="2400" dirty="0" err="1"/>
              <a:t>Phone</a:t>
            </a:r>
            <a:r>
              <a:rPr lang="ru-RU" sz="2400" dirty="0"/>
              <a:t> </a:t>
            </a:r>
            <a:r>
              <a:rPr lang="ru-RU" sz="2400" dirty="0" err="1"/>
              <a:t>Marketplace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Ценные призы и всемирная популярность )</a:t>
            </a:r>
          </a:p>
          <a:p>
            <a:pPr marL="0" indent="0">
              <a:buNone/>
            </a:pPr>
            <a:endParaRPr lang="uk-UA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  <a:hlinkClick r:id="rId3"/>
              </a:rPr>
              <a:t>http</a:t>
            </a:r>
            <a:r>
              <a:rPr lang="en-US" sz="2400" dirty="0">
                <a:latin typeface="+mj-lt"/>
                <a:hlinkClick r:id="rId3"/>
              </a:rPr>
              <a:t>://</a:t>
            </a:r>
            <a:r>
              <a:rPr lang="en-US" sz="2400" dirty="0" smtClean="0">
                <a:latin typeface="+mj-lt"/>
                <a:hlinkClick r:id="rId3"/>
              </a:rPr>
              <a:t>goldenbyte.org/info.php?content=11</a:t>
            </a:r>
            <a:r>
              <a:rPr lang="ru-RU" sz="2400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4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800" dirty="0" err="1" smtClean="0">
                <a:latin typeface="Segoe UI Light" pitchFamily="34" charset="0"/>
              </a:rPr>
              <a:t>q&amp;a</a:t>
            </a:r>
            <a:endParaRPr lang="ru-RU" sz="2800" dirty="0" smtClean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</a:rPr>
              <a:t>@wp7rocks_com</a:t>
            </a:r>
          </a:p>
          <a:p>
            <a:pPr marL="0" indent="0">
              <a:buNone/>
            </a:pPr>
            <a:r>
              <a:rPr lang="en-US" sz="2400" dirty="0" smtClean="0">
                <a:latin typeface="+mj-lt"/>
                <a:hlinkClick r:id="rId2"/>
              </a:rPr>
              <a:t>http://facebook.com/groups/wp7rocks</a:t>
            </a:r>
            <a:endParaRPr lang="en-US" sz="2400" dirty="0" smtClean="0">
              <a:latin typeface="+mj-lt"/>
            </a:endParaRPr>
          </a:p>
          <a:p>
            <a:pPr marL="0" indent="0">
              <a:buNone/>
            </a:pPr>
            <a:r>
              <a:rPr lang="en-US" sz="2400" dirty="0" smtClean="0">
                <a:latin typeface="+mj-lt"/>
                <a:hlinkClick r:id="rId3"/>
              </a:rPr>
              <a:t>http://wp7rocks.com/</a:t>
            </a:r>
            <a:r>
              <a:rPr lang="en-US" sz="2400" dirty="0" smtClean="0">
                <a:latin typeface="+mj-lt"/>
              </a:rPr>
              <a:t> </a:t>
            </a:r>
            <a:endParaRPr lang="ru-RU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02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itchFamily="34" charset="0"/>
              </a:rPr>
              <a:t>a</a:t>
            </a:r>
            <a:r>
              <a:rPr lang="en-US" dirty="0" smtClean="0">
                <a:latin typeface="Segoe UI Light" pitchFamily="34" charset="0"/>
              </a:rPr>
              <a:t>genda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Hackaton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Podcast</a:t>
            </a:r>
          </a:p>
          <a:p>
            <a:r>
              <a:rPr lang="en-US" dirty="0" err="1" smtClean="0"/>
              <a:t>Pluralsight</a:t>
            </a:r>
            <a:r>
              <a:rPr lang="en-US" dirty="0" smtClean="0"/>
              <a:t> Videos </a:t>
            </a:r>
          </a:p>
          <a:p>
            <a:r>
              <a:rPr lang="en-US" dirty="0" err="1" smtClean="0"/>
              <a:t>Kinect</a:t>
            </a:r>
            <a:r>
              <a:rPr lang="en-US" dirty="0" smtClean="0"/>
              <a:t> / Xbox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6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Segoe UI Light" pitchFamily="34" charset="0"/>
              </a:rPr>
              <a:t>hackaton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29 октября 13:00 – начало </a:t>
            </a:r>
            <a:r>
              <a:rPr lang="ru-RU" dirty="0" err="1" smtClean="0"/>
              <a:t>хакатона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30 октября 11:00 – подведение итогов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98539"/>
              </p:ext>
            </p:extLst>
          </p:nvPr>
        </p:nvGraphicFramePr>
        <p:xfrm>
          <a:off x="457200" y="3810000"/>
          <a:ext cx="8299047" cy="2331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2904"/>
                <a:gridCol w="6726143"/>
              </a:tblGrid>
              <a:tr h="431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egoe" pitchFamily="34" charset="0"/>
                        </a:rPr>
                        <a:t>Criteria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Description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</a:tr>
              <a:tr h="4064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Originality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Is the Team’s proposed solution an entirely new idea?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</a:tr>
              <a:tr h="4572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Creativity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Is the Team’s proposed solution an entirely new or different way to approach solving the problem?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Relevancy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egoe" pitchFamily="34" charset="0"/>
                        </a:rPr>
                        <a:t>Is the final solution as described likely to be relevant to a large number of people?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</a:tr>
              <a:tr h="502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egoe" pitchFamily="34" charset="0"/>
                          <a:ea typeface="Calibri"/>
                        </a:rPr>
                        <a:t>Design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Segoe" pitchFamily="34" charset="0"/>
                          <a:ea typeface="Calibri"/>
                        </a:rPr>
                        <a:t>How </a:t>
                      </a:r>
                      <a:r>
                        <a:rPr lang="en-US" sz="1600" dirty="0" smtClean="0">
                          <a:effectLst/>
                          <a:latin typeface="Segoe" pitchFamily="34" charset="0"/>
                        </a:rPr>
                        <a:t>Team’s proposed solution is aligned with Metro design language?</a:t>
                      </a:r>
                      <a:endParaRPr lang="en-US" sz="1600" dirty="0">
                        <a:effectLst/>
                        <a:latin typeface="Segoe" pitchFamily="34" charset="0"/>
                        <a:ea typeface="Calibri"/>
                      </a:endParaRPr>
                    </a:p>
                  </a:txBody>
                  <a:tcPr marL="35130" marR="35130" marT="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24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85800"/>
            <a:ext cx="7772400" cy="137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err="1">
                <a:latin typeface="Segoe UI Light" pitchFamily="34" charset="0"/>
              </a:rPr>
              <a:t>hackaton</a:t>
            </a:r>
            <a:endParaRPr lang="en-US" sz="4000" dirty="0">
              <a:latin typeface="Segoe UI Light" pitchFamily="34" charset="0"/>
              <a:cs typeface="Segoe Ligh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184"/>
          <a:stretch/>
        </p:blipFill>
        <p:spPr>
          <a:xfrm>
            <a:off x="4800600" y="639840"/>
            <a:ext cx="2068675" cy="73176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14400" y="1997838"/>
            <a:ext cx="7315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Постановка проблемы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Определение задач и стереотипов пользователя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Информационная архитектура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Прототип на бумаге</a:t>
            </a:r>
            <a:r>
              <a:rPr lang="en-US" sz="2400" dirty="0">
                <a:latin typeface="Segoe UI Light" pitchFamily="34" charset="0"/>
              </a:rPr>
              <a:t>/ </a:t>
            </a:r>
            <a:r>
              <a:rPr lang="en-US" sz="2400" dirty="0" err="1">
                <a:latin typeface="Segoe UI Light" pitchFamily="34" charset="0"/>
              </a:rPr>
              <a:t>sketchflow</a:t>
            </a:r>
            <a:endParaRPr lang="en-US" sz="2400" dirty="0">
              <a:latin typeface="Segoe UI Light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Segoe UI Light" pitchFamily="34" charset="0"/>
              </a:rPr>
              <a:t>Metro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Бизнес-логика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Тестирование в эмуляторе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Segoe UI Light" pitchFamily="34" charset="0"/>
              </a:rPr>
              <a:t>Тестирование на устройстве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>
                <a:latin typeface="Segoe UI Light" pitchFamily="34" charset="0"/>
              </a:rPr>
              <a:t>Демо</a:t>
            </a:r>
            <a:endParaRPr lang="en-US" sz="2400" dirty="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42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Segoe UI Light" pitchFamily="34" charset="0"/>
              </a:rPr>
              <a:t>presentations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13:00 – 13:45 </a:t>
            </a:r>
            <a:r>
              <a:rPr lang="en-US" dirty="0" smtClean="0"/>
              <a:t>METRO. </a:t>
            </a:r>
            <a:r>
              <a:rPr lang="ru-RU" dirty="0" smtClean="0"/>
              <a:t>Дизайн для </a:t>
            </a:r>
            <a:r>
              <a:rPr lang="en-US" dirty="0" smtClean="0"/>
              <a:t>Windows Phone (</a:t>
            </a:r>
            <a:r>
              <a:rPr lang="ru-RU" dirty="0" smtClean="0"/>
              <a:t>Никита </a:t>
            </a:r>
            <a:r>
              <a:rPr lang="ru-RU" dirty="0" err="1" smtClean="0"/>
              <a:t>Лукьянец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14:00 – 14:45 </a:t>
            </a:r>
            <a:r>
              <a:rPr lang="ru-RU" dirty="0" smtClean="0"/>
              <a:t>Работа с данных 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Phone</a:t>
            </a:r>
            <a:r>
              <a:rPr lang="ru-RU" dirty="0" smtClean="0"/>
              <a:t> 7 </a:t>
            </a:r>
            <a:r>
              <a:rPr lang="en-US" dirty="0" smtClean="0"/>
              <a:t>(</a:t>
            </a:r>
            <a:r>
              <a:rPr lang="ru-RU" dirty="0" smtClean="0"/>
              <a:t>Галушко Михаил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15:00 – 15:45 </a:t>
            </a:r>
            <a:r>
              <a:rPr lang="ru-RU" dirty="0" smtClean="0"/>
              <a:t>Дополненная реальность в </a:t>
            </a:r>
            <a:r>
              <a:rPr lang="ru-RU" dirty="0" err="1" smtClean="0"/>
              <a:t>Windows</a:t>
            </a:r>
            <a:r>
              <a:rPr lang="ru-RU" dirty="0" smtClean="0"/>
              <a:t> </a:t>
            </a:r>
            <a:r>
              <a:rPr lang="ru-RU" dirty="0" err="1" smtClean="0"/>
              <a:t>Phone</a:t>
            </a:r>
            <a:r>
              <a:rPr lang="ru-RU" dirty="0" smtClean="0"/>
              <a:t> 7 </a:t>
            </a:r>
            <a:r>
              <a:rPr lang="en-US" dirty="0" smtClean="0"/>
              <a:t>(</a:t>
            </a:r>
            <a:r>
              <a:rPr lang="ru-RU" dirty="0" smtClean="0"/>
              <a:t>Илья Родин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16:00 </a:t>
            </a:r>
            <a:r>
              <a:rPr lang="en-US" b="1" dirty="0"/>
              <a:t>– 16:45 </a:t>
            </a:r>
            <a:r>
              <a:rPr lang="ru-RU" dirty="0" smtClean="0"/>
              <a:t>Публикация приложений в </a:t>
            </a:r>
            <a:r>
              <a:rPr lang="en-US" dirty="0" smtClean="0"/>
              <a:t>Marketplace (</a:t>
            </a:r>
            <a:r>
              <a:rPr lang="ru-RU" dirty="0" smtClean="0"/>
              <a:t>Александр </a:t>
            </a:r>
            <a:r>
              <a:rPr lang="ru-RU" dirty="0" err="1" smtClean="0"/>
              <a:t>Краковецкий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Segoe UI Light" pitchFamily="34" charset="0"/>
              </a:rPr>
              <a:t>windows phone 7 podcast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@2j2e, @</a:t>
            </a:r>
            <a:r>
              <a:rPr lang="en-US" dirty="0" err="1" smtClean="0"/>
              <a:t>msugvnua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ru-RU" dirty="0" err="1" smtClean="0"/>
              <a:t>Гига</a:t>
            </a:r>
            <a:r>
              <a:rPr lang="ru-RU" dirty="0" smtClean="0"/>
              <a:t>: </a:t>
            </a:r>
            <a:r>
              <a:rPr lang="en-US" dirty="0" smtClean="0">
                <a:hlinkClick r:id="rId2"/>
              </a:rPr>
              <a:t>http://2giga.rpod.ru/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Windows Phone 7 Rocks! Podcast: </a:t>
            </a:r>
            <a:r>
              <a:rPr lang="en-US" dirty="0" smtClean="0">
                <a:hlinkClick r:id="rId3"/>
              </a:rPr>
              <a:t>http://wp7rocks.rpod.com/</a:t>
            </a:r>
            <a:r>
              <a:rPr lang="en-US" dirty="0" smtClean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09600"/>
            <a:ext cx="139065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1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Segoe UI Light" pitchFamily="34" charset="0"/>
              </a:rPr>
              <a:t>softkey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Softkey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паблишер </a:t>
            </a:r>
            <a:r>
              <a:rPr lang="ru-RU" dirty="0" smtClean="0"/>
              <a:t>приложений  WP7 в странах СНГ 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ru-RU" dirty="0" smtClean="0">
                <a:hlinkClick r:id="rId2"/>
              </a:rPr>
              <a:t>winphone.softkey.ua</a:t>
            </a:r>
            <a:r>
              <a:rPr lang="en-US" dirty="0" smtClean="0"/>
              <a:t> </a:t>
            </a:r>
            <a:endParaRPr lang="ru-RU" dirty="0" smtClean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5026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84" y="3581400"/>
            <a:ext cx="450638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2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>
                <a:latin typeface="Segoe UI Light" pitchFamily="34" charset="0"/>
              </a:rPr>
              <a:t>softkey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финансовые  и юридические вопросы </a:t>
            </a:r>
            <a:r>
              <a:rPr lang="ru-RU" dirty="0" err="1" smtClean="0"/>
              <a:t>Softkey</a:t>
            </a:r>
            <a:r>
              <a:rPr lang="ru-RU" dirty="0" smtClean="0"/>
              <a:t> берет на себя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5026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81682"/>
              </p:ext>
            </p:extLst>
          </p:nvPr>
        </p:nvGraphicFramePr>
        <p:xfrm>
          <a:off x="697907" y="3505200"/>
          <a:ext cx="8103463" cy="2686050"/>
        </p:xfrm>
        <a:graphic>
          <a:graphicData uri="http://schemas.openxmlformats.org/drawingml/2006/table">
            <a:tbl>
              <a:tblPr/>
              <a:tblGrid>
                <a:gridCol w="6307942"/>
                <a:gridCol w="1795521"/>
              </a:tblGrid>
              <a:tr h="38896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Действия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Softkey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090"/>
                    </a:solidFill>
                  </a:tcPr>
                </a:tc>
              </a:tr>
              <a:tr h="29683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Регистрация 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51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Оплатить  регистрационный взнос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kern="1200" dirty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  <a:r>
                        <a:rPr lang="ru-RU" sz="2000" b="1" i="0" u="none" strike="noStrike" kern="1200" dirty="0" smtClean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не</a:t>
                      </a:r>
                      <a:r>
                        <a:rPr lang="ru-RU" sz="2000" b="1" i="0" u="none" strike="noStrike" kern="1200" baseline="0" dirty="0" smtClean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 требуется</a:t>
                      </a:r>
                      <a:endParaRPr lang="ru-RU" sz="2000" b="1" i="0" u="none" strike="noStrike" kern="1200" dirty="0">
                        <a:solidFill>
                          <a:srgbClr val="00682F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Отправить заявку на получение EIN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 smtClean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не требуется</a:t>
                      </a:r>
                      <a:r>
                        <a:rPr lang="ru-RU" sz="2000" b="1" i="0" u="none" strike="noStrike" kern="1200" dirty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Заполнить форму 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W-8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 smtClean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не требуется</a:t>
                      </a:r>
                      <a:r>
                        <a:rPr lang="ru-RU" sz="2000" b="1" i="0" u="none" strike="noStrike" kern="1200" dirty="0">
                          <a:solidFill>
                            <a:srgbClr val="00682F"/>
                          </a:solidFill>
                          <a:latin typeface="Calibri"/>
                          <a:ea typeface="+mn-ea"/>
                          <a:cs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  Подписать финансовый </a:t>
                      </a:r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договор</a:t>
                      </a:r>
                      <a:r>
                        <a:rPr lang="en-US" sz="20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с </a:t>
                      </a:r>
                      <a:r>
                        <a:rPr lang="en-US" sz="2000" b="1" i="0" u="none" strike="noStrike" kern="1200" dirty="0" err="1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Softkey</a:t>
                      </a:r>
                      <a:r>
                        <a:rPr lang="ru-RU" sz="20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endParaRPr lang="ru-RU" sz="20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   Разместить приложения на </a:t>
                      </a:r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Marketplace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i="0" u="none" strike="noStrike" kern="1200" dirty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Calibri"/>
                        </a:rPr>
                        <a:t>Получать прибыль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+</a:t>
                      </a:r>
                      <a:endParaRPr lang="ru-RU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08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err="1" smtClean="0">
                <a:latin typeface="Segoe UI Light" pitchFamily="34" charset="0"/>
              </a:rPr>
              <a:t>s</a:t>
            </a:r>
            <a:r>
              <a:rPr lang="en-US" dirty="0" err="1">
                <a:latin typeface="Segoe UI Light" pitchFamily="34" charset="0"/>
              </a:rPr>
              <a:t>o</a:t>
            </a:r>
            <a:r>
              <a:rPr lang="en-US" dirty="0" err="1" smtClean="0">
                <a:latin typeface="Segoe UI Light" pitchFamily="34" charset="0"/>
              </a:rPr>
              <a:t>ftkey</a:t>
            </a:r>
            <a:r>
              <a:rPr lang="en-US" dirty="0" smtClean="0">
                <a:latin typeface="Segoe UI Light" pitchFamily="34" charset="0"/>
              </a:rPr>
              <a:t> </a:t>
            </a:r>
            <a:r>
              <a:rPr lang="en-US" dirty="0" err="1" smtClean="0">
                <a:latin typeface="Segoe UI Light" pitchFamily="34" charset="0"/>
              </a:rPr>
              <a:t>sdk</a:t>
            </a:r>
            <a:r>
              <a:rPr lang="ru-RU" dirty="0" smtClean="0">
                <a:latin typeface="Segoe UI Light" pitchFamily="34" charset="0"/>
              </a:rPr>
              <a:t> для</a:t>
            </a:r>
            <a:r>
              <a:rPr lang="en-US" dirty="0" smtClean="0">
                <a:latin typeface="Segoe UI Light" pitchFamily="34" charset="0"/>
              </a:rPr>
              <a:t> wp7</a:t>
            </a:r>
            <a:endParaRPr lang="en-US" dirty="0">
              <a:latin typeface="Segoe UI Light" pitchFamily="34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Что  вы можете продавать дополнительно</a:t>
            </a:r>
            <a:r>
              <a:rPr lang="en-US" dirty="0" smtClean="0">
                <a:latin typeface="+mj-lt"/>
              </a:rPr>
              <a:t> </a:t>
            </a:r>
            <a:r>
              <a:rPr lang="ru-RU" dirty="0" smtClean="0">
                <a:latin typeface="+mj-lt"/>
              </a:rPr>
              <a:t>в своих приложениях с помощью SDK </a:t>
            </a:r>
            <a:r>
              <a:rPr lang="ru-RU" dirty="0" err="1" smtClean="0">
                <a:latin typeface="+mj-lt"/>
              </a:rPr>
              <a:t>Softkey</a:t>
            </a:r>
            <a:r>
              <a:rPr lang="ru-RU" dirty="0" smtClean="0">
                <a:latin typeface="+mj-lt"/>
              </a:rPr>
              <a:t>?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Валюта приложений</a:t>
            </a:r>
          </a:p>
          <a:p>
            <a:r>
              <a:rPr lang="ru-RU" dirty="0" smtClean="0">
                <a:latin typeface="+mj-lt"/>
              </a:rPr>
              <a:t>Подписка на платный контент</a:t>
            </a:r>
          </a:p>
          <a:p>
            <a:r>
              <a:rPr lang="ru-RU" dirty="0" smtClean="0">
                <a:latin typeface="+mj-lt"/>
              </a:rPr>
              <a:t>Доступ к новым функциям</a:t>
            </a:r>
          </a:p>
          <a:p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Преимущества для пользователей ваших приложений: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ru-RU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Оплата (17 способов)</a:t>
            </a:r>
          </a:p>
          <a:p>
            <a:r>
              <a:rPr lang="ru-RU" dirty="0" smtClean="0">
                <a:latin typeface="+mj-lt"/>
              </a:rPr>
              <a:t>Отмена покупки (кроме смс)</a:t>
            </a:r>
          </a:p>
          <a:p>
            <a:r>
              <a:rPr lang="ru-RU" dirty="0" smtClean="0">
                <a:latin typeface="+mj-lt"/>
              </a:rPr>
              <a:t>Проверка статуса покупки</a:t>
            </a:r>
          </a:p>
          <a:p>
            <a:r>
              <a:rPr lang="ru-RU" dirty="0" smtClean="0">
                <a:latin typeface="+mj-lt"/>
              </a:rPr>
              <a:t>Получение </a:t>
            </a:r>
            <a:r>
              <a:rPr lang="ru-RU" dirty="0" err="1" smtClean="0">
                <a:latin typeface="+mj-lt"/>
              </a:rPr>
              <a:t>push</a:t>
            </a:r>
            <a:r>
              <a:rPr lang="ru-RU" dirty="0" smtClean="0">
                <a:latin typeface="+mj-lt"/>
              </a:rPr>
              <a:t>-сообщений</a:t>
            </a:r>
          </a:p>
          <a:p>
            <a:endParaRPr lang="ru-RU" dirty="0" smtClean="0"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</a:rPr>
              <a:t>Адресовать вопросы по документации и внедрению SDK можно на  </a:t>
            </a:r>
            <a:r>
              <a:rPr lang="ru-RU" dirty="0" smtClean="0">
                <a:latin typeface="+mj-lt"/>
                <a:hlinkClick r:id="rId2"/>
              </a:rPr>
              <a:t>timofeeva@softkey.ru</a:t>
            </a:r>
            <a:r>
              <a:rPr lang="en-US" dirty="0" smtClean="0">
                <a:latin typeface="+mj-lt"/>
              </a:rPr>
              <a:t>.</a:t>
            </a:r>
            <a:endParaRPr lang="ru-RU" dirty="0" smtClean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"/>
            <a:ext cx="1550263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9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404</Words>
  <Application>Microsoft Office PowerPoint</Application>
  <PresentationFormat>On-screen Show (4:3)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хакатон  «Windows Phone 7 Rocks»!</vt:lpstr>
      <vt:lpstr>agenda</vt:lpstr>
      <vt:lpstr>hackaton</vt:lpstr>
      <vt:lpstr>PowerPoint Presentation</vt:lpstr>
      <vt:lpstr>presentations</vt:lpstr>
      <vt:lpstr>windows phone 7 podcast</vt:lpstr>
      <vt:lpstr>softkey</vt:lpstr>
      <vt:lpstr>softkey</vt:lpstr>
      <vt:lpstr>softkey sdk для wp7</vt:lpstr>
      <vt:lpstr>акция для разработчиков, пишущих бесплатные приложения для windows phone 7</vt:lpstr>
      <vt:lpstr>золотой байт: windows phone jazz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 «Windows Phone 7 Rocks»!</dc:title>
  <dc:creator>Kalita</dc:creator>
  <cp:lastModifiedBy>Alex</cp:lastModifiedBy>
  <cp:revision>15</cp:revision>
  <dcterms:created xsi:type="dcterms:W3CDTF">2011-10-29T04:49:36Z</dcterms:created>
  <dcterms:modified xsi:type="dcterms:W3CDTF">2011-10-29T08:49:30Z</dcterms:modified>
</cp:coreProperties>
</file>