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7C3DAA5-5F9B-4EB1-9D92-732BBEA85769}" type="datetimeFigureOut">
              <a:rPr lang="ru-RU" smtClean="0"/>
              <a:t>30.10.2011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94EE164-1A67-40C7-A81C-9E161225F58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!!!HACKATHON!!!\DemonSmasher\DemonSmasher\DemonSmasherContent\Texture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6143644"/>
            <a:ext cx="2428892" cy="509855"/>
          </a:xfrm>
          <a:prstGeom prst="rect">
            <a:avLst/>
          </a:prstGeom>
          <a:noFill/>
        </p:spPr>
      </p:pic>
      <p:pic>
        <p:nvPicPr>
          <p:cNvPr id="1027" name="Picture 3" descr="C:\Users\HP\Desktop\Untitled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500042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команду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Наша молода команда </a:t>
            </a:r>
            <a:r>
              <a:rPr lang="ru-RU" dirty="0" err="1" smtClean="0"/>
              <a:t>складаэться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трьо</a:t>
            </a:r>
            <a:r>
              <a:rPr lang="uk-UA" dirty="0" smtClean="0"/>
              <a:t>х людей а саме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Артем </a:t>
            </a:r>
            <a:r>
              <a:rPr lang="ru-RU" dirty="0" err="1" smtClean="0"/>
              <a:t>Веселовський</a:t>
            </a:r>
            <a:r>
              <a:rPr lang="ru-RU" dirty="0" smtClean="0"/>
              <a:t>(</a:t>
            </a:r>
            <a:r>
              <a:rPr lang="en-US" dirty="0" smtClean="0"/>
              <a:t>Graphics engine developer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 smtClean="0"/>
              <a:t>Олександр</a:t>
            </a:r>
            <a:r>
              <a:rPr lang="ru-RU" dirty="0" smtClean="0"/>
              <a:t>  Синява(</a:t>
            </a:r>
            <a:r>
              <a:rPr lang="en-US" dirty="0" smtClean="0"/>
              <a:t>level designer, texture designer 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err="1" smtClean="0"/>
              <a:t>Андр</a:t>
            </a:r>
            <a:r>
              <a:rPr lang="uk-UA" dirty="0" err="1" smtClean="0"/>
              <a:t>ій</a:t>
            </a:r>
            <a:r>
              <a:rPr lang="uk-UA" dirty="0" smtClean="0"/>
              <a:t>  Стельмах(3</a:t>
            </a:r>
            <a:r>
              <a:rPr lang="en-US" dirty="0" smtClean="0"/>
              <a:t>D designer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ru-RU" dirty="0" smtClean="0"/>
              <a:t>Займа</a:t>
            </a:r>
            <a:r>
              <a:rPr lang="uk-UA" dirty="0" smtClean="0"/>
              <a:t>є</a:t>
            </a:r>
            <a:r>
              <a:rPr lang="ru-RU" dirty="0" err="1" smtClean="0"/>
              <a:t>мося</a:t>
            </a:r>
            <a:r>
              <a:rPr lang="ru-RU" dirty="0" smtClean="0"/>
              <a:t> </a:t>
            </a:r>
            <a:r>
              <a:rPr lang="ru-RU" dirty="0" err="1" smtClean="0"/>
              <a:t>розробкою</a:t>
            </a:r>
            <a:r>
              <a:rPr lang="ru-RU" dirty="0" smtClean="0"/>
              <a:t> </a:t>
            </a:r>
            <a:r>
              <a:rPr lang="ru-RU" dirty="0" err="1" smtClean="0"/>
              <a:t>ігор</a:t>
            </a:r>
            <a:r>
              <a:rPr lang="ru-RU" dirty="0" smtClean="0"/>
              <a:t> на </a:t>
            </a:r>
            <a:r>
              <a:rPr lang="ru-RU" dirty="0" err="1" smtClean="0"/>
              <a:t>платформі</a:t>
            </a:r>
            <a:r>
              <a:rPr lang="ru-RU" dirty="0" smtClean="0"/>
              <a:t> </a:t>
            </a:r>
            <a:r>
              <a:rPr lang="en-US" dirty="0" smtClean="0"/>
              <a:t>WP7 </a:t>
            </a:r>
            <a:r>
              <a:rPr lang="ru-RU" dirty="0" err="1" smtClean="0"/>
              <a:t>трохи</a:t>
            </a:r>
            <a:r>
              <a:rPr lang="ru-RU" dirty="0" smtClean="0"/>
              <a:t> </a:t>
            </a:r>
            <a:r>
              <a:rPr lang="ru-RU" dirty="0" err="1" smtClean="0"/>
              <a:t>менше</a:t>
            </a:r>
            <a:r>
              <a:rPr lang="ru-RU" dirty="0" smtClean="0"/>
              <a:t> року</a:t>
            </a:r>
          </a:p>
          <a:p>
            <a:endParaRPr lang="ru-RU" dirty="0"/>
          </a:p>
        </p:txBody>
      </p:sp>
      <p:pic>
        <p:nvPicPr>
          <p:cNvPr id="4" name="Picture 2" descr="D:\!!!HACKATHON!!!\DemonSmasher\DemonSmasher\DemonSmasherContent\Texture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571480"/>
            <a:ext cx="2428892" cy="50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r>
              <a:rPr lang="uk-UA" dirty="0" smtClean="0"/>
              <a:t>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 smtClean="0"/>
          </a:p>
          <a:p>
            <a:pPr algn="ctr"/>
            <a:r>
              <a:rPr lang="ru-RU" dirty="0" err="1" smtClean="0"/>
              <a:t>Розробка</a:t>
            </a:r>
            <a:r>
              <a:rPr lang="ru-RU" dirty="0" smtClean="0"/>
              <a:t> 3</a:t>
            </a:r>
            <a:r>
              <a:rPr lang="en-US" dirty="0" smtClean="0"/>
              <a:t>D </a:t>
            </a:r>
            <a:r>
              <a:rPr lang="ru-RU" dirty="0" err="1" smtClean="0"/>
              <a:t>гри</a:t>
            </a:r>
            <a:r>
              <a:rPr lang="ru-RU" dirty="0" smtClean="0"/>
              <a:t> для</a:t>
            </a:r>
            <a:r>
              <a:rPr lang="en-US" dirty="0" smtClean="0"/>
              <a:t> </a:t>
            </a:r>
            <a:r>
              <a:rPr lang="ru-RU" dirty="0" err="1" smtClean="0"/>
              <a:t>моб</a:t>
            </a:r>
            <a:r>
              <a:rPr lang="uk-UA" dirty="0" err="1" smtClean="0"/>
              <a:t>ільної</a:t>
            </a:r>
            <a:r>
              <a:rPr lang="uk-UA" dirty="0" smtClean="0"/>
              <a:t> платформи </a:t>
            </a:r>
            <a:r>
              <a:rPr lang="en-US" dirty="0" smtClean="0"/>
              <a:t>WP7</a:t>
            </a:r>
            <a:r>
              <a:rPr lang="uk-UA" dirty="0" smtClean="0"/>
              <a:t>. </a:t>
            </a:r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Основною задачею є розробка гарної та </a:t>
            </a:r>
            <a:r>
              <a:rPr lang="uk-UA" dirty="0" err="1" smtClean="0"/>
              <a:t>затягуючої</a:t>
            </a:r>
            <a:r>
              <a:rPr lang="uk-UA" dirty="0" smtClean="0"/>
              <a:t> гри та виклик самим собі</a:t>
            </a:r>
            <a:r>
              <a:rPr lang="en-US" dirty="0" smtClean="0"/>
              <a:t>: “</a:t>
            </a:r>
            <a:r>
              <a:rPr lang="ru-RU" dirty="0" err="1" smtClean="0"/>
              <a:t>розробка</a:t>
            </a:r>
            <a:r>
              <a:rPr lang="ru-RU" dirty="0" smtClean="0"/>
              <a:t> </a:t>
            </a:r>
            <a:r>
              <a:rPr lang="ru-RU" dirty="0" err="1" smtClean="0"/>
              <a:t>гри</a:t>
            </a:r>
            <a:r>
              <a:rPr lang="ru-RU" dirty="0" smtClean="0"/>
              <a:t> за 24 </a:t>
            </a:r>
            <a:r>
              <a:rPr lang="ru-RU" dirty="0" err="1" smtClean="0"/>
              <a:t>години</a:t>
            </a:r>
            <a:r>
              <a:rPr lang="en-US" dirty="0" smtClean="0"/>
              <a:t>”</a:t>
            </a:r>
            <a:r>
              <a:rPr lang="uk-UA" dirty="0" smtClean="0"/>
              <a:t>.</a:t>
            </a:r>
            <a:endParaRPr lang="ru-RU" dirty="0"/>
          </a:p>
        </p:txBody>
      </p:sp>
      <p:pic>
        <p:nvPicPr>
          <p:cNvPr id="4" name="Picture 2" descr="D:\!!!HACKATHON!!!\DemonSmasher\DemonSmasher\DemonSmasherContent\Texture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571480"/>
            <a:ext cx="2428892" cy="50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Демонстрац</a:t>
            </a:r>
            <a:r>
              <a:rPr lang="uk-UA" dirty="0" err="1" smtClean="0"/>
              <a:t>ія</a:t>
            </a:r>
            <a:r>
              <a:rPr lang="uk-UA" dirty="0" smtClean="0"/>
              <a:t> гри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Стартовий</a:t>
            </a:r>
            <a:r>
              <a:rPr lang="ru-RU" dirty="0" smtClean="0"/>
              <a:t> </a:t>
            </a:r>
            <a:r>
              <a:rPr lang="ru-RU" dirty="0" err="1" smtClean="0"/>
              <a:t>екран</a:t>
            </a:r>
            <a:r>
              <a:rPr lang="ru-RU" dirty="0" smtClean="0"/>
              <a:t> та головне меню</a:t>
            </a:r>
            <a:endParaRPr lang="ru-RU" dirty="0"/>
          </a:p>
        </p:txBody>
      </p:sp>
      <p:pic>
        <p:nvPicPr>
          <p:cNvPr id="3074" name="Picture 2" descr="C:\Users\HP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8126442" cy="4258739"/>
          </a:xfrm>
          <a:prstGeom prst="rect">
            <a:avLst/>
          </a:prstGeom>
          <a:noFill/>
        </p:spPr>
      </p:pic>
      <p:pic>
        <p:nvPicPr>
          <p:cNvPr id="5" name="Picture 2" descr="D:\!!!HACKATHON!!!\DemonSmasher\DemonSmasher\DemonSmasherContent\Textures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71480"/>
            <a:ext cx="2428892" cy="50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Демонстрація гри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Виб</a:t>
            </a:r>
            <a:r>
              <a:rPr lang="uk-UA" dirty="0" err="1" smtClean="0"/>
              <a:t>ір</a:t>
            </a:r>
            <a:r>
              <a:rPr lang="uk-UA" dirty="0" smtClean="0"/>
              <a:t> рівня</a:t>
            </a:r>
            <a:endParaRPr lang="ru-RU" dirty="0"/>
          </a:p>
        </p:txBody>
      </p:sp>
      <p:pic>
        <p:nvPicPr>
          <p:cNvPr id="4098" name="Picture 2" descr="C:\Users\HP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7726389" cy="4069367"/>
          </a:xfrm>
          <a:prstGeom prst="rect">
            <a:avLst/>
          </a:prstGeom>
          <a:noFill/>
        </p:spPr>
      </p:pic>
      <p:pic>
        <p:nvPicPr>
          <p:cNvPr id="5" name="Picture 2" descr="D:\!!!HACKATHON!!!\DemonSmasher\DemonSmasher\DemonSmasherContent\Textures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71480"/>
            <a:ext cx="2428892" cy="50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Демонстрація гри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Екран завантаження</a:t>
            </a:r>
            <a:endParaRPr lang="ru-RU" dirty="0"/>
          </a:p>
        </p:txBody>
      </p:sp>
      <p:pic>
        <p:nvPicPr>
          <p:cNvPr id="5122" name="Picture 2" descr="C:\Users\HP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0306"/>
            <a:ext cx="7645434" cy="4016525"/>
          </a:xfrm>
          <a:prstGeom prst="rect">
            <a:avLst/>
          </a:prstGeom>
          <a:noFill/>
        </p:spPr>
      </p:pic>
      <p:pic>
        <p:nvPicPr>
          <p:cNvPr id="5" name="Picture 2" descr="D:\!!!HACKATHON!!!\DemonSmasher\DemonSmasher\DemonSmasherContent\Textures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71480"/>
            <a:ext cx="2428892" cy="50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Демонстрація гри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Геймплей</a:t>
            </a:r>
            <a:r>
              <a:rPr lang="uk-UA" dirty="0" smtClean="0"/>
              <a:t> гри</a:t>
            </a:r>
            <a:endParaRPr lang="ru-RU" dirty="0"/>
          </a:p>
        </p:txBody>
      </p:sp>
      <p:pic>
        <p:nvPicPr>
          <p:cNvPr id="6146" name="Picture 2" descr="C:\Users\HP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918484" cy="4150090"/>
          </a:xfrm>
          <a:prstGeom prst="rect">
            <a:avLst/>
          </a:prstGeom>
          <a:noFill/>
        </p:spPr>
      </p:pic>
      <p:pic>
        <p:nvPicPr>
          <p:cNvPr id="5" name="Picture 2" descr="D:\!!!HACKATHON!!!\DemonSmasher\DemonSmasher\DemonSmasherContent\Textures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71480"/>
            <a:ext cx="2428892" cy="50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Демонстрація гри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Геймплей</a:t>
            </a:r>
            <a:r>
              <a:rPr lang="uk-UA" dirty="0" smtClean="0"/>
              <a:t> гри</a:t>
            </a:r>
            <a:endParaRPr lang="ru-RU" dirty="0"/>
          </a:p>
        </p:txBody>
      </p:sp>
      <p:pic>
        <p:nvPicPr>
          <p:cNvPr id="7170" name="Picture 2" descr="C:\Users\HP\Desktop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0306"/>
            <a:ext cx="7639078" cy="4017044"/>
          </a:xfrm>
          <a:prstGeom prst="rect">
            <a:avLst/>
          </a:prstGeom>
          <a:noFill/>
        </p:spPr>
      </p:pic>
      <p:pic>
        <p:nvPicPr>
          <p:cNvPr id="5" name="Picture 2" descr="D:\!!!HACKATHON!!!\DemonSmasher\DemonSmasher\DemonSmasherContent\Textures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71480"/>
            <a:ext cx="2428892" cy="50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Дякуємо за увагу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smtClean="0"/>
              <a:t>      </a:t>
            </a:r>
            <a:r>
              <a:rPr lang="uk-UA" b="1" smtClean="0"/>
              <a:t>Ми </a:t>
            </a:r>
            <a:r>
              <a:rPr lang="uk-UA" b="1" dirty="0" smtClean="0"/>
              <a:t>не збираємося зупинятися…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ru-RU" b="1" dirty="0"/>
          </a:p>
        </p:txBody>
      </p:sp>
      <p:pic>
        <p:nvPicPr>
          <p:cNvPr id="4" name="Picture 2" descr="D:\!!!HACKATHON!!!\DemonSmasher\DemonSmasher\DemonSmasherContent\Texture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571480"/>
            <a:ext cx="2428892" cy="509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</TotalTime>
  <Words>114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Слайд 1</vt:lpstr>
      <vt:lpstr>Про команду</vt:lpstr>
      <vt:lpstr>Постановка задачі</vt:lpstr>
      <vt:lpstr>Демонстрація гри:</vt:lpstr>
      <vt:lpstr>Демонстрація гри</vt:lpstr>
      <vt:lpstr>Демонстрація гри</vt:lpstr>
      <vt:lpstr>Демонстрація гри</vt:lpstr>
      <vt:lpstr>Демонстрація гри</vt:lpstr>
      <vt:lpstr>Дякуємо за увагу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HP</dc:creator>
  <cp:lastModifiedBy>HP</cp:lastModifiedBy>
  <cp:revision>5</cp:revision>
  <dcterms:created xsi:type="dcterms:W3CDTF">2011-10-30T08:37:55Z</dcterms:created>
  <dcterms:modified xsi:type="dcterms:W3CDTF">2011-10-30T09:18:30Z</dcterms:modified>
</cp:coreProperties>
</file>