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0" r:id="rId2"/>
  </p:sldMasterIdLst>
  <p:sldIdLst>
    <p:sldId id="256" r:id="rId3"/>
    <p:sldId id="259" r:id="rId4"/>
    <p:sldId id="260" r:id="rId5"/>
    <p:sldId id="274" r:id="rId6"/>
    <p:sldId id="275" r:id="rId7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+mn-cs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0860" autoAdjust="0"/>
  </p:normalViewPr>
  <p:slideViewPr>
    <p:cSldViewPr>
      <p:cViewPr>
        <p:scale>
          <a:sx n="100" d="100"/>
          <a:sy n="100" d="100"/>
        </p:scale>
        <p:origin x="42" y="1386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>
              <a:sym typeface="Gill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8D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/>
  <p:txStyles>
    <p:titleStyle>
      <a:lvl1pPr marL="39688" indent="-39688"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marL="39688" indent="-39688"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marL="39688" indent="-39688"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marL="39688" indent="-39688"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marL="39688" indent="-39688"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96888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54088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411288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68488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928688" indent="-571500" algn="l" rtl="0" eaLnBrk="0" fontAlgn="base" hangingPunct="0">
        <a:spcBef>
          <a:spcPts val="24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373188" indent="-571500" algn="l" rtl="0" eaLnBrk="0" fontAlgn="base" hangingPunct="0">
        <a:spcBef>
          <a:spcPts val="24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817688" indent="-571500" algn="l" rtl="0" eaLnBrk="0" fontAlgn="base" hangingPunct="0">
        <a:spcBef>
          <a:spcPts val="24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2262188" indent="-571500" algn="l" rtl="0" eaLnBrk="0" fontAlgn="base" hangingPunct="0">
        <a:spcBef>
          <a:spcPts val="24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706688" indent="-571500" algn="l" rtl="0" eaLnBrk="0" fontAlgn="base" hangingPunct="0">
        <a:spcBef>
          <a:spcPts val="24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163888" indent="-571500" algn="l" rtl="0" fontAlgn="base">
        <a:spcBef>
          <a:spcPts val="24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621088" indent="-571500" algn="l" rtl="0" fontAlgn="base">
        <a:spcBef>
          <a:spcPts val="24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078288" indent="-571500" algn="l" rtl="0" fontAlgn="base">
        <a:spcBef>
          <a:spcPts val="24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535488" indent="-571500" algn="l" rtl="0" fontAlgn="base">
        <a:spcBef>
          <a:spcPts val="24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58D93"/>
            </a:gs>
            <a:gs pos="100000">
              <a:srgbClr val="1DAFB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marL="39688" indent="-39688"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marL="39688" indent="-39688"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marL="39688" indent="-39688"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marL="39688" indent="-39688"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marL="39688" indent="-39688"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496888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54088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411288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68488" algn="ctr" rtl="0" fontAlgn="base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928688" indent="-571500" algn="l" rtl="0" eaLnBrk="0" fontAlgn="base" hangingPunct="0">
        <a:spcBef>
          <a:spcPts val="24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9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373188" indent="-571500" algn="l" rtl="0" eaLnBrk="0" fontAlgn="base" hangingPunct="0">
        <a:spcBef>
          <a:spcPts val="24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9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817688" indent="-571500" algn="l" rtl="0" eaLnBrk="0" fontAlgn="base" hangingPunct="0">
        <a:spcBef>
          <a:spcPts val="2400"/>
        </a:spcBef>
        <a:spcAft>
          <a:spcPct val="0"/>
        </a:spcAft>
        <a:buClr>
          <a:srgbClr val="EEF6FF"/>
        </a:buClr>
        <a:buSzPct val="171000"/>
        <a:buFont typeface="Gill Sans" charset="0"/>
        <a:buChar char="•"/>
        <a:defRPr sz="2400">
          <a:solidFill>
            <a:srgbClr val="EEF6FF"/>
          </a:solidFill>
          <a:latin typeface="+mn-lt"/>
          <a:ea typeface="+mn-ea"/>
          <a:cs typeface="+mn-cs"/>
          <a:sym typeface="Gill Sans" charset="0"/>
        </a:defRPr>
      </a:lvl3pPr>
      <a:lvl4pPr marL="2262188" indent="-571500" algn="l" rtl="0" eaLnBrk="0" fontAlgn="base" hangingPunct="0">
        <a:spcBef>
          <a:spcPts val="2400"/>
        </a:spcBef>
        <a:spcAft>
          <a:spcPct val="0"/>
        </a:spcAft>
        <a:buClr>
          <a:srgbClr val="EEF6FF"/>
        </a:buClr>
        <a:buSzPct val="171000"/>
        <a:buFont typeface="Gill Sans" charset="0"/>
        <a:buChar char="•"/>
        <a:defRPr sz="2400">
          <a:solidFill>
            <a:srgbClr val="EEF6FF"/>
          </a:solidFill>
          <a:latin typeface="+mn-lt"/>
          <a:ea typeface="+mn-ea"/>
          <a:cs typeface="+mn-cs"/>
          <a:sym typeface="Gill Sans" charset="0"/>
        </a:defRPr>
      </a:lvl4pPr>
      <a:lvl5pPr marL="2706688" indent="-571500" algn="l" rtl="0" eaLnBrk="0" fontAlgn="base" hangingPunct="0">
        <a:spcBef>
          <a:spcPts val="24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9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3163888" indent="-571500" algn="l" rtl="0" fontAlgn="base">
        <a:spcBef>
          <a:spcPts val="24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9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621088" indent="-571500" algn="l" rtl="0" fontAlgn="base">
        <a:spcBef>
          <a:spcPts val="24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9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078288" indent="-571500" algn="l" rtl="0" fontAlgn="base">
        <a:spcBef>
          <a:spcPts val="24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9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535488" indent="-571500" algn="l" rtl="0" fontAlgn="base">
        <a:spcBef>
          <a:spcPts val="2400"/>
        </a:spcBef>
        <a:spcAft>
          <a:spcPct val="0"/>
        </a:spcAft>
        <a:buClr>
          <a:srgbClr val="000000"/>
        </a:buClr>
        <a:buSzPct val="171000"/>
        <a:buFont typeface="Gill Sans" charset="0"/>
        <a:buChar char="•"/>
        <a:defRPr sz="29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8D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/>
          </p:cNvSpPr>
          <p:nvPr/>
        </p:nvSpPr>
        <p:spPr bwMode="auto">
          <a:xfrm>
            <a:off x="8255000" y="3416300"/>
            <a:ext cx="4762500" cy="2146300"/>
          </a:xfrm>
          <a:prstGeom prst="rect">
            <a:avLst/>
          </a:prstGeom>
          <a:solidFill>
            <a:srgbClr val="FFFFFF">
              <a:alpha val="33725"/>
            </a:srgbClr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uk-UA"/>
          </a:p>
        </p:txBody>
      </p:sp>
      <p:sp>
        <p:nvSpPr>
          <p:cNvPr id="4099" name="Rectangle 2"/>
          <p:cNvSpPr>
            <a:spLocks/>
          </p:cNvSpPr>
          <p:nvPr/>
        </p:nvSpPr>
        <p:spPr bwMode="auto">
          <a:xfrm>
            <a:off x="7950200" y="3289300"/>
            <a:ext cx="5067300" cy="2146300"/>
          </a:xfrm>
          <a:prstGeom prst="rect">
            <a:avLst/>
          </a:prstGeom>
          <a:solidFill>
            <a:srgbClr val="FFFFFF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 dirty="0" smtClean="0"/>
          </a:p>
          <a:p>
            <a:r>
              <a:rPr lang="en-US" sz="7200" dirty="0" smtClean="0"/>
              <a:t>Total Quest</a:t>
            </a:r>
            <a:endParaRPr lang="uk-UA" sz="7200" dirty="0"/>
          </a:p>
        </p:txBody>
      </p:sp>
      <p:sp>
        <p:nvSpPr>
          <p:cNvPr id="4101" name="Rectangle 4"/>
          <p:cNvSpPr>
            <a:spLocks/>
          </p:cNvSpPr>
          <p:nvPr/>
        </p:nvSpPr>
        <p:spPr bwMode="auto">
          <a:xfrm>
            <a:off x="8521700" y="9361488"/>
            <a:ext cx="4318000" cy="177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>
              <a:tabLst>
                <a:tab pos="8775700" algn="r"/>
                <a:tab pos="9144000" algn="l"/>
              </a:tabLst>
            </a:pPr>
            <a:r>
              <a:rPr lang="en-US" sz="1200">
                <a:solidFill>
                  <a:srgbClr val="F6F8FF"/>
                </a:solidFill>
                <a:latin typeface="Helvetica" charset="0"/>
                <a:ea typeface="MS PGothic" pitchFamily="34" charset="-128"/>
                <a:sym typeface="Helvetica" charset="0"/>
              </a:rPr>
              <a:t>© 2011 Cogniance Inc. All Rights Reserved.</a:t>
            </a:r>
          </a:p>
        </p:txBody>
      </p:sp>
      <p:sp>
        <p:nvSpPr>
          <p:cNvPr id="4102" name="Rectangle 5"/>
          <p:cNvSpPr>
            <a:spLocks/>
          </p:cNvSpPr>
          <p:nvPr/>
        </p:nvSpPr>
        <p:spPr bwMode="auto">
          <a:xfrm>
            <a:off x="4140200" y="6083300"/>
            <a:ext cx="8699500" cy="520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>
              <a:tabLst>
                <a:tab pos="355600" algn="l"/>
                <a:tab pos="723900" algn="l"/>
                <a:tab pos="1066800" algn="l"/>
                <a:tab pos="1422400" algn="l"/>
                <a:tab pos="1778000" algn="l"/>
                <a:tab pos="2146300" algn="l"/>
                <a:tab pos="2489200" algn="l"/>
                <a:tab pos="2844800" algn="l"/>
                <a:tab pos="3200400" algn="l"/>
                <a:tab pos="3568700" algn="l"/>
                <a:tab pos="3911600" algn="l"/>
                <a:tab pos="4267200" algn="l"/>
                <a:tab pos="4572000" algn="l"/>
              </a:tabLst>
            </a:pPr>
            <a:r>
              <a:rPr lang="en-US" sz="3400" dirty="0" err="1" smtClean="0">
                <a:solidFill>
                  <a:srgbClr val="FEFFFE"/>
                </a:solidFill>
                <a:latin typeface="Calibri" pitchFamily="34" charset="0"/>
                <a:ea typeface="MS PGothic" pitchFamily="34" charset="-128"/>
                <a:sym typeface="Calibri" pitchFamily="34" charset="0"/>
              </a:rPr>
              <a:t>Ilya</a:t>
            </a:r>
            <a:r>
              <a:rPr lang="en-US" sz="3400" dirty="0" smtClean="0">
                <a:solidFill>
                  <a:srgbClr val="FEFFFE"/>
                </a:solidFill>
                <a:latin typeface="Calibri" pitchFamily="34" charset="0"/>
                <a:ea typeface="MS PGothic" pitchFamily="34" charset="-128"/>
                <a:sym typeface="Calibri" pitchFamily="34" charset="0"/>
              </a:rPr>
              <a:t> Rodin, </a:t>
            </a:r>
            <a:r>
              <a:rPr lang="en-US" sz="3400" dirty="0" err="1" smtClean="0">
                <a:solidFill>
                  <a:srgbClr val="FEFFFE"/>
                </a:solidFill>
                <a:latin typeface="Calibri" pitchFamily="34" charset="0"/>
                <a:ea typeface="MS PGothic" pitchFamily="34" charset="-128"/>
                <a:sym typeface="Calibri" pitchFamily="34" charset="0"/>
              </a:rPr>
              <a:t>Timur</a:t>
            </a:r>
            <a:r>
              <a:rPr lang="en-US" sz="3400" dirty="0" smtClean="0">
                <a:solidFill>
                  <a:srgbClr val="FEFFFE"/>
                </a:solidFill>
                <a:latin typeface="Calibri" pitchFamily="34" charset="0"/>
                <a:ea typeface="MS PGothic" pitchFamily="34" charset="-128"/>
                <a:sym typeface="Calibri" pitchFamily="34" charset="0"/>
              </a:rPr>
              <a:t> </a:t>
            </a:r>
            <a:r>
              <a:rPr lang="en-US" sz="3400" dirty="0" err="1" smtClean="0">
                <a:solidFill>
                  <a:srgbClr val="FEFFFE"/>
                </a:solidFill>
                <a:latin typeface="Calibri" pitchFamily="34" charset="0"/>
                <a:ea typeface="MS PGothic" pitchFamily="34" charset="-128"/>
                <a:sym typeface="Calibri" pitchFamily="34" charset="0"/>
              </a:rPr>
              <a:t>Porkuian</a:t>
            </a:r>
            <a:r>
              <a:rPr lang="en-US" sz="3400" dirty="0" smtClean="0">
                <a:solidFill>
                  <a:srgbClr val="FEFFFE"/>
                </a:solidFill>
                <a:latin typeface="Calibri" pitchFamily="34" charset="0"/>
                <a:ea typeface="MS PGothic" pitchFamily="34" charset="-128"/>
                <a:sym typeface="Calibri" pitchFamily="34" charset="0"/>
              </a:rPr>
              <a:t>, Oleg </a:t>
            </a:r>
            <a:r>
              <a:rPr lang="en-US" sz="3400" dirty="0" err="1" smtClean="0">
                <a:solidFill>
                  <a:srgbClr val="FEFFFE"/>
                </a:solidFill>
                <a:latin typeface="Calibri" pitchFamily="34" charset="0"/>
                <a:ea typeface="MS PGothic" pitchFamily="34" charset="-128"/>
                <a:sym typeface="Calibri" pitchFamily="34" charset="0"/>
              </a:rPr>
              <a:t>Lutsenko</a:t>
            </a:r>
            <a:r>
              <a:rPr lang="en-US" sz="3400" dirty="0" smtClean="0">
                <a:solidFill>
                  <a:srgbClr val="FEFFFE"/>
                </a:solidFill>
                <a:latin typeface="Calibri" pitchFamily="34" charset="0"/>
                <a:ea typeface="MS PGothic" pitchFamily="34" charset="-128"/>
                <a:sym typeface="Calibri" pitchFamily="34" charset="0"/>
              </a:rPr>
              <a:t>  </a:t>
            </a:r>
            <a:endParaRPr lang="en-US" sz="3400" dirty="0">
              <a:solidFill>
                <a:srgbClr val="FEFFFE"/>
              </a:solidFill>
              <a:latin typeface="Calibri Bold" charset="0"/>
              <a:ea typeface="MS PGothic" pitchFamily="34" charset="-128"/>
              <a:sym typeface="Calibri Bold" charset="0"/>
            </a:endParaRPr>
          </a:p>
        </p:txBody>
      </p:sp>
      <p:sp>
        <p:nvSpPr>
          <p:cNvPr id="4103" name="Rectangle 6"/>
          <p:cNvSpPr>
            <a:spLocks/>
          </p:cNvSpPr>
          <p:nvPr/>
        </p:nvSpPr>
        <p:spPr bwMode="auto">
          <a:xfrm>
            <a:off x="6007100" y="6953250"/>
            <a:ext cx="6832600" cy="34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>
              <a:tabLst>
                <a:tab pos="355600" algn="l"/>
                <a:tab pos="723900" algn="l"/>
                <a:tab pos="1066800" algn="l"/>
                <a:tab pos="1422400" algn="l"/>
                <a:tab pos="1778000" algn="l"/>
                <a:tab pos="2146300" algn="l"/>
                <a:tab pos="2489200" algn="l"/>
                <a:tab pos="2844800" algn="l"/>
                <a:tab pos="3200400" algn="l"/>
                <a:tab pos="3568700" algn="l"/>
                <a:tab pos="3911600" algn="l"/>
                <a:tab pos="4267200" algn="l"/>
                <a:tab pos="4572000" algn="l"/>
              </a:tabLst>
            </a:pPr>
            <a:r>
              <a:rPr lang="en-US" sz="2600" dirty="0" err="1" smtClean="0">
                <a:solidFill>
                  <a:srgbClr val="6BECF1"/>
                </a:solidFill>
                <a:latin typeface="Calibri" pitchFamily="34" charset="0"/>
                <a:ea typeface="MS PGothic" pitchFamily="34" charset="-128"/>
                <a:sym typeface="Calibri" pitchFamily="34" charset="0"/>
              </a:rPr>
              <a:t>Tobii</a:t>
            </a:r>
            <a:r>
              <a:rPr lang="en-US" sz="2600" dirty="0" smtClean="0">
                <a:solidFill>
                  <a:srgbClr val="6BECF1"/>
                </a:solidFill>
                <a:latin typeface="Calibri" pitchFamily="34" charset="0"/>
                <a:ea typeface="MS PGothic" pitchFamily="34" charset="-128"/>
                <a:sym typeface="Calibri" pitchFamily="34" charset="0"/>
              </a:rPr>
              <a:t> </a:t>
            </a:r>
            <a:r>
              <a:rPr lang="en-US" sz="2600" dirty="0" err="1" smtClean="0">
                <a:solidFill>
                  <a:srgbClr val="6BECF1"/>
                </a:solidFill>
                <a:latin typeface="Calibri" pitchFamily="34" charset="0"/>
                <a:ea typeface="MS PGothic" pitchFamily="34" charset="-128"/>
                <a:sym typeface="Calibri" pitchFamily="34" charset="0"/>
              </a:rPr>
              <a:t>Cogniance</a:t>
            </a:r>
            <a:r>
              <a:rPr lang="en-US" sz="2600" dirty="0" smtClean="0">
                <a:solidFill>
                  <a:srgbClr val="6BECF1"/>
                </a:solidFill>
                <a:latin typeface="Calibri" pitchFamily="34" charset="0"/>
                <a:ea typeface="MS PGothic" pitchFamily="34" charset="-128"/>
                <a:sym typeface="Calibri" pitchFamily="34" charset="0"/>
              </a:rPr>
              <a:t> Alliance</a:t>
            </a:r>
            <a:endParaRPr lang="en-US" sz="2600" dirty="0">
              <a:solidFill>
                <a:srgbClr val="6BECF1"/>
              </a:solidFill>
              <a:latin typeface="Calibri" pitchFamily="34" charset="0"/>
              <a:ea typeface="MS PGothic" pitchFamily="34" charset="-128"/>
              <a:sym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158D95"/>
            </a:gs>
            <a:gs pos="100000">
              <a:srgbClr val="1DAFB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/>
          </p:cNvSpPr>
          <p:nvPr/>
        </p:nvSpPr>
        <p:spPr bwMode="auto">
          <a:xfrm>
            <a:off x="8534400" y="9424988"/>
            <a:ext cx="4318000" cy="177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>
              <a:tabLst>
                <a:tab pos="8775700" algn="r"/>
                <a:tab pos="9144000" algn="l"/>
              </a:tabLst>
            </a:pPr>
            <a:r>
              <a:rPr lang="en-US" sz="1200">
                <a:solidFill>
                  <a:srgbClr val="F6F8FF"/>
                </a:solidFill>
                <a:latin typeface="Helvetica" charset="0"/>
                <a:ea typeface="MS PGothic" pitchFamily="34" charset="-128"/>
                <a:sym typeface="Helvetica" charset="0"/>
              </a:rPr>
              <a:t>© 2011 Cogniance Inc. All Rights Reserved.</a:t>
            </a:r>
          </a:p>
        </p:txBody>
      </p:sp>
      <p:sp>
        <p:nvSpPr>
          <p:cNvPr id="7171" name="Rectangle 2"/>
          <p:cNvSpPr>
            <a:spLocks/>
          </p:cNvSpPr>
          <p:nvPr/>
        </p:nvSpPr>
        <p:spPr bwMode="auto">
          <a:xfrm>
            <a:off x="11366500" y="330200"/>
            <a:ext cx="1651000" cy="685800"/>
          </a:xfrm>
          <a:prstGeom prst="rect">
            <a:avLst/>
          </a:prstGeom>
          <a:solidFill>
            <a:srgbClr val="FFFFFF">
              <a:alpha val="33725"/>
            </a:srgbClr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uk-UA"/>
          </a:p>
        </p:txBody>
      </p:sp>
      <p:sp>
        <p:nvSpPr>
          <p:cNvPr id="7172" name="Rectangle 3"/>
          <p:cNvSpPr>
            <a:spLocks/>
          </p:cNvSpPr>
          <p:nvPr/>
        </p:nvSpPr>
        <p:spPr bwMode="auto">
          <a:xfrm>
            <a:off x="11263313" y="265113"/>
            <a:ext cx="1754187" cy="685800"/>
          </a:xfrm>
          <a:prstGeom prst="rect">
            <a:avLst/>
          </a:prstGeom>
          <a:solidFill>
            <a:srgbClr val="FFFFFF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uk-UA"/>
          </a:p>
        </p:txBody>
      </p:sp>
      <p:pic>
        <p:nvPicPr>
          <p:cNvPr id="7173" name="Picture 4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01425" y="319088"/>
            <a:ext cx="1470025" cy="5318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7174" name="Freeform 5"/>
          <p:cNvSpPr>
            <a:spLocks/>
          </p:cNvSpPr>
          <p:nvPr/>
        </p:nvSpPr>
        <p:spPr bwMode="auto">
          <a:xfrm>
            <a:off x="0" y="266700"/>
            <a:ext cx="3327400" cy="68580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w 21600"/>
              <a:gd name="T9" fmla="*/ 0 h 21600"/>
              <a:gd name="T10" fmla="*/ 0 w 21600"/>
              <a:gd name="T11" fmla="*/ 2147483647 h 21600"/>
              <a:gd name="T12" fmla="*/ 0 w 21600"/>
              <a:gd name="T13" fmla="*/ 2147483647 h 2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19723" y="21600"/>
                </a:lnTo>
                <a:lnTo>
                  <a:pt x="21600" y="10588"/>
                </a:lnTo>
                <a:lnTo>
                  <a:pt x="19791" y="0"/>
                </a:lnTo>
                <a:lnTo>
                  <a:pt x="0" y="0"/>
                </a:lnTo>
                <a:lnTo>
                  <a:pt x="0" y="21600"/>
                </a:lnTo>
                <a:close/>
                <a:moveTo>
                  <a:pt x="0" y="21600"/>
                </a:moveTo>
              </a:path>
            </a:pathLst>
          </a:custGeom>
          <a:solidFill>
            <a:srgbClr val="FFFFFF"/>
          </a:solidFill>
          <a:ln w="381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uk-UA"/>
          </a:p>
        </p:txBody>
      </p:sp>
      <p:sp>
        <p:nvSpPr>
          <p:cNvPr id="7176" name="Rectangle 7"/>
          <p:cNvSpPr>
            <a:spLocks/>
          </p:cNvSpPr>
          <p:nvPr/>
        </p:nvSpPr>
        <p:spPr bwMode="auto">
          <a:xfrm>
            <a:off x="93663" y="382588"/>
            <a:ext cx="3048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tabLst>
                <a:tab pos="355600" algn="l"/>
                <a:tab pos="723900" algn="l"/>
                <a:tab pos="1066800" algn="l"/>
                <a:tab pos="1422400" algn="l"/>
                <a:tab pos="1778000" algn="l"/>
                <a:tab pos="2146300" algn="l"/>
                <a:tab pos="2489200" algn="l"/>
                <a:tab pos="2844800" algn="l"/>
                <a:tab pos="3200400" algn="l"/>
                <a:tab pos="3568700" algn="l"/>
                <a:tab pos="3911600" algn="l"/>
                <a:tab pos="4267200" algn="l"/>
                <a:tab pos="4572000" algn="l"/>
              </a:tabLst>
            </a:pPr>
            <a:r>
              <a:rPr lang="en-US" sz="2900" dirty="0" smtClean="0">
                <a:solidFill>
                  <a:schemeClr val="tx1"/>
                </a:solidFill>
                <a:latin typeface="Calibri Bold" charset="0"/>
                <a:ea typeface="MS PGothic" pitchFamily="34" charset="-128"/>
                <a:sym typeface="Calibri Bold" charset="0"/>
              </a:rPr>
              <a:t>About us</a:t>
            </a:r>
            <a:r>
              <a:rPr lang="ru-RU" sz="2900" dirty="0" smtClean="0">
                <a:solidFill>
                  <a:schemeClr val="tx1"/>
                </a:solidFill>
                <a:latin typeface="Calibri Bold" charset="0"/>
                <a:ea typeface="MS PGothic" pitchFamily="34" charset="-128"/>
                <a:sym typeface="Calibri Bold" charset="0"/>
              </a:rPr>
              <a:t> </a:t>
            </a:r>
            <a:endParaRPr lang="en-US" sz="2900" dirty="0">
              <a:solidFill>
                <a:schemeClr val="tx1"/>
              </a:solidFill>
              <a:latin typeface="Calibri Bold" charset="0"/>
              <a:ea typeface="MS PGothic" pitchFamily="34" charset="-128"/>
              <a:sym typeface="Calibri Bold" charset="0"/>
            </a:endParaRPr>
          </a:p>
        </p:txBody>
      </p:sp>
      <p:pic>
        <p:nvPicPr>
          <p:cNvPr id="7178" name="Picture 10" descr="G:\DCIM\100MEDIA\IMAG00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3200" y="1600200"/>
            <a:ext cx="10287000" cy="72390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/>
          </p:cNvSpPr>
          <p:nvPr/>
        </p:nvSpPr>
        <p:spPr bwMode="auto">
          <a:xfrm>
            <a:off x="8534400" y="9424988"/>
            <a:ext cx="4318000" cy="177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>
              <a:tabLst>
                <a:tab pos="8775700" algn="r"/>
                <a:tab pos="9144000" algn="l"/>
              </a:tabLst>
            </a:pPr>
            <a:r>
              <a:rPr lang="en-US" sz="1200">
                <a:solidFill>
                  <a:srgbClr val="F6F8FF"/>
                </a:solidFill>
                <a:latin typeface="Helvetica" charset="0"/>
                <a:ea typeface="MS PGothic" pitchFamily="34" charset="-128"/>
                <a:sym typeface="Helvetica" charset="0"/>
              </a:rPr>
              <a:t>© 2011 Cogniance Inc. All Rights Reserved.</a:t>
            </a:r>
          </a:p>
        </p:txBody>
      </p:sp>
      <p:sp>
        <p:nvSpPr>
          <p:cNvPr id="8195" name="Rectangle 3"/>
          <p:cNvSpPr>
            <a:spLocks/>
          </p:cNvSpPr>
          <p:nvPr/>
        </p:nvSpPr>
        <p:spPr bwMode="auto">
          <a:xfrm>
            <a:off x="11366500" y="330200"/>
            <a:ext cx="1651000" cy="685800"/>
          </a:xfrm>
          <a:prstGeom prst="rect">
            <a:avLst/>
          </a:prstGeom>
          <a:solidFill>
            <a:srgbClr val="FFFFFF">
              <a:alpha val="33725"/>
            </a:srgbClr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uk-UA"/>
          </a:p>
        </p:txBody>
      </p:sp>
      <p:sp>
        <p:nvSpPr>
          <p:cNvPr id="8196" name="Rectangle 4"/>
          <p:cNvSpPr>
            <a:spLocks/>
          </p:cNvSpPr>
          <p:nvPr/>
        </p:nvSpPr>
        <p:spPr bwMode="auto">
          <a:xfrm>
            <a:off x="11263313" y="265113"/>
            <a:ext cx="1754187" cy="685800"/>
          </a:xfrm>
          <a:prstGeom prst="rect">
            <a:avLst/>
          </a:prstGeom>
          <a:solidFill>
            <a:srgbClr val="FFFFFF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uk-UA"/>
          </a:p>
        </p:txBody>
      </p:sp>
      <p:pic>
        <p:nvPicPr>
          <p:cNvPr id="8197" name="Picture 5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01425" y="319088"/>
            <a:ext cx="1470025" cy="5318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8198" name="Freeform 6"/>
          <p:cNvSpPr>
            <a:spLocks/>
          </p:cNvSpPr>
          <p:nvPr/>
        </p:nvSpPr>
        <p:spPr bwMode="auto">
          <a:xfrm>
            <a:off x="0" y="266700"/>
            <a:ext cx="3327400" cy="68580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w 21600"/>
              <a:gd name="T9" fmla="*/ 0 h 21600"/>
              <a:gd name="T10" fmla="*/ 0 w 21600"/>
              <a:gd name="T11" fmla="*/ 2147483647 h 21600"/>
              <a:gd name="T12" fmla="*/ 0 w 21600"/>
              <a:gd name="T13" fmla="*/ 2147483647 h 2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19723" y="21600"/>
                </a:lnTo>
                <a:lnTo>
                  <a:pt x="21600" y="10588"/>
                </a:lnTo>
                <a:lnTo>
                  <a:pt x="19791" y="0"/>
                </a:lnTo>
                <a:lnTo>
                  <a:pt x="0" y="0"/>
                </a:lnTo>
                <a:lnTo>
                  <a:pt x="0" y="21600"/>
                </a:lnTo>
                <a:close/>
                <a:moveTo>
                  <a:pt x="0" y="21600"/>
                </a:moveTo>
              </a:path>
            </a:pathLst>
          </a:custGeom>
          <a:solidFill>
            <a:srgbClr val="FFFFFF"/>
          </a:solidFill>
          <a:ln w="381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uk-UA"/>
          </a:p>
        </p:txBody>
      </p:sp>
      <p:sp>
        <p:nvSpPr>
          <p:cNvPr id="8200" name="Rectangle 8"/>
          <p:cNvSpPr>
            <a:spLocks/>
          </p:cNvSpPr>
          <p:nvPr/>
        </p:nvSpPr>
        <p:spPr bwMode="auto">
          <a:xfrm>
            <a:off x="152400" y="382588"/>
            <a:ext cx="27813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tabLst>
                <a:tab pos="355600" algn="l"/>
                <a:tab pos="723900" algn="l"/>
                <a:tab pos="1066800" algn="l"/>
                <a:tab pos="1422400" algn="l"/>
                <a:tab pos="1778000" algn="l"/>
                <a:tab pos="2146300" algn="l"/>
                <a:tab pos="2489200" algn="l"/>
                <a:tab pos="2844800" algn="l"/>
                <a:tab pos="3200400" algn="l"/>
                <a:tab pos="3568700" algn="l"/>
                <a:tab pos="3911600" algn="l"/>
                <a:tab pos="4267200" algn="l"/>
                <a:tab pos="4572000" algn="l"/>
              </a:tabLst>
            </a:pPr>
            <a:r>
              <a:rPr lang="en-US" sz="2900" dirty="0" smtClean="0">
                <a:solidFill>
                  <a:schemeClr val="tx1"/>
                </a:solidFill>
                <a:latin typeface="Calibri Bold" charset="0"/>
                <a:ea typeface="MS PGothic" pitchFamily="34" charset="-128"/>
                <a:sym typeface="Calibri Bold" charset="0"/>
              </a:rPr>
              <a:t>Total Quest</a:t>
            </a:r>
            <a:endParaRPr lang="en-US" sz="2900" dirty="0">
              <a:solidFill>
                <a:schemeClr val="tx1"/>
              </a:solidFill>
              <a:latin typeface="Calibri Bold" charset="0"/>
              <a:ea typeface="MS PGothic" pitchFamily="34" charset="-128"/>
              <a:sym typeface="Calibri Bold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558800" y="2133600"/>
            <a:ext cx="2895600" cy="7086600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800" dirty="0" smtClean="0">
                <a:ea typeface="ヒラギノ角ゴ ProN W3" charset="0"/>
                <a:cs typeface="ヒラギノ角ゴ ProN W3" charset="0"/>
              </a:rPr>
              <a:t>Что хотелось</a:t>
            </a:r>
            <a:r>
              <a:rPr lang="en-US" sz="2800" dirty="0" smtClean="0">
                <a:ea typeface="ヒラギノ角ゴ ProN W3" charset="0"/>
                <a:cs typeface="ヒラギノ角ゴ ProN W3" charset="0"/>
              </a:rPr>
              <a:t>?</a:t>
            </a:r>
            <a:endParaRPr lang="ru-RU" sz="2800" dirty="0">
              <a:ea typeface="ヒラギノ角ゴ ProN W3" charset="0"/>
              <a:cs typeface="ヒラギノ角ゴ ProN W3" charset="0"/>
            </a:endParaRPr>
          </a:p>
          <a:p>
            <a:pPr marL="514350" marR="0" indent="-5143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ru-RU" sz="1600" dirty="0" smtClean="0">
                <a:ea typeface="ヒラギノ角ゴ ProN W3" charset="0"/>
                <a:cs typeface="ヒラギノ角ゴ ProN W3" charset="0"/>
              </a:rPr>
              <a:t>Использовать по максимуму </a:t>
            </a:r>
            <a:r>
              <a:rPr lang="en-US" sz="1600" dirty="0" smtClean="0">
                <a:ea typeface="ヒラギノ角ゴ ProN W3" charset="0"/>
                <a:cs typeface="ヒラギノ角ゴ ProN W3" charset="0"/>
              </a:rPr>
              <a:t>AR</a:t>
            </a:r>
          </a:p>
          <a:p>
            <a:pPr marL="514350" marR="0" indent="-5143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ru-RU" sz="1600" dirty="0" smtClean="0">
                <a:ea typeface="ヒラギノ角ゴ ProN W3" charset="0"/>
                <a:cs typeface="ヒラギノ角ゴ ProN W3" charset="0"/>
              </a:rPr>
              <a:t>Интегрировать с </a:t>
            </a:r>
            <a:r>
              <a:rPr lang="en-US" sz="1600" dirty="0" smtClean="0">
                <a:ea typeface="ヒラギノ角ゴ ProN W3" charset="0"/>
                <a:cs typeface="ヒラギノ角ゴ ProN W3" charset="0"/>
              </a:rPr>
              <a:t>Azure</a:t>
            </a:r>
          </a:p>
          <a:p>
            <a:pPr marL="514350" marR="0" indent="-5143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ru-RU" sz="1600" dirty="0" smtClean="0">
                <a:ea typeface="ヒラギノ角ゴ ProN W3" charset="0"/>
                <a:cs typeface="ヒラギノ角ゴ ProN W3" charset="0"/>
              </a:rPr>
              <a:t>Написать клевое приложение которое бы агрегировало в себе функции по поиску интересных квестов на текущей локации, автоматизировало процесс их проведения и укрощало жизнь заядлым квестерам </a:t>
            </a:r>
            <a:r>
              <a:rPr lang="en-US" sz="1600" dirty="0" smtClean="0">
                <a:ea typeface="ヒラギノ角ゴ ProN W3" charset="0"/>
                <a:cs typeface="ヒラギノ角ゴ ProN W3" charset="0"/>
              </a:rPr>
              <a:t>;-)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sz="3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5054600" y="2133600"/>
            <a:ext cx="2895600" cy="7010400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800" dirty="0" smtClean="0">
                <a:ea typeface="ヒラギノ角ゴ ProN W3" charset="0"/>
                <a:cs typeface="ヒラギノ角ゴ ProN W3" charset="0"/>
              </a:rPr>
              <a:t>Что мешало</a:t>
            </a:r>
            <a:r>
              <a:rPr lang="en-US" sz="2800" dirty="0" smtClean="0">
                <a:ea typeface="ヒラギノ角ゴ ProN W3" charset="0"/>
                <a:cs typeface="ヒラギノ角ゴ ProN W3" charset="0"/>
              </a:rPr>
              <a:t>?</a:t>
            </a:r>
            <a:endParaRPr lang="ru-RU" sz="2800" dirty="0">
              <a:ea typeface="ヒラギノ角ゴ ProN W3" charset="0"/>
              <a:cs typeface="ヒラギノ角ゴ ProN W3" charset="0"/>
            </a:endParaRPr>
          </a:p>
          <a:p>
            <a:pPr marL="514350" marR="0" indent="-5143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ru-RU" sz="1600" dirty="0" smtClean="0">
                <a:ea typeface="ヒラギノ角ゴ ProN W3" charset="0"/>
                <a:cs typeface="ヒラギノ角ゴ ProN W3" charset="0"/>
              </a:rPr>
              <a:t>Отсутствие командного опыта работы</a:t>
            </a:r>
            <a:endParaRPr lang="en-US" sz="1600" dirty="0" smtClean="0">
              <a:ea typeface="ヒラギノ角ゴ ProN W3" charset="0"/>
              <a:cs typeface="ヒラギノ角ゴ ProN W3" charset="0"/>
            </a:endParaRPr>
          </a:p>
          <a:p>
            <a:pPr marL="514350" marR="0" indent="-5143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ru-RU" sz="1600" dirty="0" smtClean="0">
                <a:ea typeface="ヒラギノ角ゴ ProN W3" charset="0"/>
                <a:cs typeface="ヒラギノ角ゴ ProN W3" charset="0"/>
              </a:rPr>
              <a:t>Отсутствие коммерческого опыта разработки под платформу </a:t>
            </a:r>
            <a:endParaRPr lang="en-US" sz="1600" dirty="0" smtClean="0">
              <a:ea typeface="ヒラギノ角ゴ ProN W3" charset="0"/>
              <a:cs typeface="ヒラギノ角ゴ ProN W3" charset="0"/>
            </a:endParaRPr>
          </a:p>
          <a:p>
            <a:pPr marL="514350" marR="0" indent="-5143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1600" dirty="0" smtClean="0">
                <a:ea typeface="ヒラギノ角ゴ ProN W3" charset="0"/>
                <a:cs typeface="ヒラギノ角ゴ ProN W3" charset="0"/>
              </a:rPr>
              <a:t>Open Source</a:t>
            </a:r>
            <a:r>
              <a:rPr lang="ru-RU" sz="1600" dirty="0" smtClean="0">
                <a:ea typeface="ヒラギノ角ゴ ProN W3" charset="0"/>
                <a:cs typeface="ヒラギノ角ゴ ProN W3" charset="0"/>
              </a:rPr>
              <a:t>,</a:t>
            </a:r>
            <a:r>
              <a:rPr lang="ru-RU" sz="1600" dirty="0">
                <a:ea typeface="ヒラギノ角ゴ ProN W3" charset="0"/>
                <a:cs typeface="ヒラギノ角ゴ ProN W3" charset="0"/>
              </a:rPr>
              <a:t> </a:t>
            </a:r>
            <a:r>
              <a:rPr lang="ru-RU" sz="1600" dirty="0" smtClean="0">
                <a:ea typeface="ヒラギノ角ゴ ProN W3" charset="0"/>
                <a:cs typeface="ヒラギノ角ゴ ProN W3" charset="0"/>
              </a:rPr>
              <a:t>тотальное недосыпание и 27кБайт-тный нестабильный интернет </a:t>
            </a:r>
            <a:r>
              <a:rPr lang="en-US" sz="1600" dirty="0" smtClean="0">
                <a:ea typeface="ヒラギノ角ゴ ProN W3" charset="0"/>
                <a:cs typeface="ヒラギノ角ゴ ProN W3" charset="0"/>
              </a:rPr>
              <a:t> ;-)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sz="3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9550400" y="2057400"/>
            <a:ext cx="2895600" cy="7010400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2800" dirty="0" smtClean="0">
                <a:ea typeface="ヒラギノ角ゴ ProN W3" charset="0"/>
                <a:cs typeface="ヒラギノ角ゴ ProN W3" charset="0"/>
              </a:rPr>
              <a:t>Что получилось</a:t>
            </a:r>
            <a:r>
              <a:rPr lang="en-US" sz="2800" dirty="0" smtClean="0">
                <a:ea typeface="ヒラギノ角ゴ ProN W3" charset="0"/>
                <a:cs typeface="ヒラギノ角ゴ ProN W3" charset="0"/>
              </a:rPr>
              <a:t>?</a:t>
            </a:r>
            <a:endParaRPr lang="ru-RU" sz="2800" dirty="0">
              <a:ea typeface="ヒラギノ角ゴ ProN W3" charset="0"/>
              <a:cs typeface="ヒラギノ角ゴ ProN W3" charset="0"/>
            </a:endParaRPr>
          </a:p>
          <a:p>
            <a:pPr marL="514350" marR="0" indent="-5143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ru-RU" sz="1600" dirty="0" smtClean="0">
                <a:ea typeface="ヒラギノ角ゴ ProN W3" charset="0"/>
                <a:cs typeface="ヒラギノ角ゴ ProN W3" charset="0"/>
              </a:rPr>
              <a:t>Были реализованы базовые функции приложения (возможность выбора квеста, отправка фидбэка, </a:t>
            </a:r>
            <a:r>
              <a:rPr lang="en-US" sz="1600" dirty="0" smtClean="0">
                <a:ea typeface="ヒラギノ角ゴ ProN W3" charset="0"/>
                <a:cs typeface="ヒラギノ角ゴ ProN W3" charset="0"/>
              </a:rPr>
              <a:t>about</a:t>
            </a:r>
            <a:r>
              <a:rPr lang="ru-RU" sz="1600" dirty="0" smtClean="0">
                <a:ea typeface="ヒラギノ角ゴ ProN W3" charset="0"/>
                <a:cs typeface="ヒラギノ角ゴ ProN W3" charset="0"/>
              </a:rPr>
              <a:t>, карта квеста, </a:t>
            </a:r>
            <a:r>
              <a:rPr lang="en-US" sz="1600" dirty="0" smtClean="0">
                <a:ea typeface="ヒラギノ角ゴ ProN W3" charset="0"/>
                <a:cs typeface="ヒラギノ角ゴ ProN W3" charset="0"/>
              </a:rPr>
              <a:t>AR puzzle</a:t>
            </a:r>
            <a:r>
              <a:rPr lang="ru-RU" sz="1600" dirty="0" smtClean="0">
                <a:ea typeface="ヒラギノ角ゴ ProN W3" charset="0"/>
                <a:cs typeface="ヒラギノ角ゴ ProN W3" charset="0"/>
              </a:rPr>
              <a:t>)</a:t>
            </a:r>
          </a:p>
          <a:p>
            <a:pPr marL="514350" marR="0" indent="-5143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ru-RU" sz="1600" dirty="0" smtClean="0">
                <a:ea typeface="ヒラギノ角ゴ ProN W3" charset="0"/>
                <a:cs typeface="ヒラギノ角ゴ ProN W3" charset="0"/>
              </a:rPr>
              <a:t>Получить базовый опыт командной разработки, да и просто опыт, под платформу.</a:t>
            </a:r>
          </a:p>
          <a:p>
            <a:pPr marL="514350" marR="0" indent="-5143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ru-RU" sz="1600" dirty="0" smtClean="0">
                <a:ea typeface="ヒラギノ角ゴ ProN W3" charset="0"/>
                <a:cs typeface="ヒラギノ角ゴ ProN W3" charset="0"/>
              </a:rPr>
              <a:t>Помучаться с</a:t>
            </a:r>
            <a:r>
              <a:rPr lang="en-US" sz="1600" dirty="0" smtClean="0">
                <a:ea typeface="ヒラギノ角ゴ ProN W3" charset="0"/>
                <a:cs typeface="ヒラギノ角ゴ ProN W3" charset="0"/>
              </a:rPr>
              <a:t> Mercurial ;-)</a:t>
            </a:r>
            <a:endParaRPr lang="ru-RU" sz="1600" dirty="0" smtClean="0">
              <a:ea typeface="ヒラギノ角ゴ ProN W3" charset="0"/>
              <a:cs typeface="ヒラギノ角ゴ ProN W3" charset="0"/>
            </a:endParaRPr>
          </a:p>
        </p:txBody>
      </p:sp>
      <p:sp>
        <p:nvSpPr>
          <p:cNvPr id="20" name="Notched Right Arrow 19"/>
          <p:cNvSpPr/>
          <p:nvPr/>
        </p:nvSpPr>
        <p:spPr bwMode="auto">
          <a:xfrm>
            <a:off x="3606800" y="5105400"/>
            <a:ext cx="1295400" cy="762000"/>
          </a:xfrm>
          <a:prstGeom prst="notchedRightArrow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1" name="Notched Right Arrow 20"/>
          <p:cNvSpPr/>
          <p:nvPr/>
        </p:nvSpPr>
        <p:spPr bwMode="auto">
          <a:xfrm>
            <a:off x="8102600" y="5105400"/>
            <a:ext cx="1295400" cy="762000"/>
          </a:xfrm>
          <a:prstGeom prst="notchedRightArrow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/>
          </p:cNvSpPr>
          <p:nvPr/>
        </p:nvSpPr>
        <p:spPr bwMode="auto">
          <a:xfrm>
            <a:off x="8534400" y="9424988"/>
            <a:ext cx="4318000" cy="177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>
              <a:tabLst>
                <a:tab pos="8775700" algn="r"/>
                <a:tab pos="9144000" algn="l"/>
              </a:tabLst>
            </a:pPr>
            <a:r>
              <a:rPr lang="en-US" sz="1200">
                <a:solidFill>
                  <a:srgbClr val="F6F8FF"/>
                </a:solidFill>
                <a:latin typeface="Helvetica" charset="0"/>
                <a:ea typeface="MS PGothic" pitchFamily="34" charset="-128"/>
                <a:sym typeface="Helvetica" charset="0"/>
              </a:rPr>
              <a:t>© 2011 Cogniance Inc. All Rights Reserved.</a:t>
            </a:r>
          </a:p>
        </p:txBody>
      </p:sp>
      <p:sp>
        <p:nvSpPr>
          <p:cNvPr id="9221" name="Rectangle 5"/>
          <p:cNvSpPr>
            <a:spLocks/>
          </p:cNvSpPr>
          <p:nvPr/>
        </p:nvSpPr>
        <p:spPr bwMode="auto">
          <a:xfrm>
            <a:off x="11366500" y="330200"/>
            <a:ext cx="1651000" cy="685800"/>
          </a:xfrm>
          <a:prstGeom prst="rect">
            <a:avLst/>
          </a:prstGeom>
          <a:solidFill>
            <a:srgbClr val="FFFFFF">
              <a:alpha val="33725"/>
            </a:srgbClr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uk-UA"/>
          </a:p>
        </p:txBody>
      </p:sp>
      <p:sp>
        <p:nvSpPr>
          <p:cNvPr id="9222" name="Rectangle 6"/>
          <p:cNvSpPr>
            <a:spLocks/>
          </p:cNvSpPr>
          <p:nvPr/>
        </p:nvSpPr>
        <p:spPr bwMode="auto">
          <a:xfrm>
            <a:off x="11263313" y="265113"/>
            <a:ext cx="1754187" cy="685800"/>
          </a:xfrm>
          <a:prstGeom prst="rect">
            <a:avLst/>
          </a:prstGeom>
          <a:solidFill>
            <a:srgbClr val="FFFFFF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uk-UA"/>
          </a:p>
        </p:txBody>
      </p:sp>
      <p:pic>
        <p:nvPicPr>
          <p:cNvPr id="9223" name="Picture 7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01425" y="319088"/>
            <a:ext cx="1470025" cy="5318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9224" name="Freeform 8"/>
          <p:cNvSpPr>
            <a:spLocks/>
          </p:cNvSpPr>
          <p:nvPr/>
        </p:nvSpPr>
        <p:spPr bwMode="auto">
          <a:xfrm>
            <a:off x="0" y="266700"/>
            <a:ext cx="3327400" cy="685800"/>
          </a:xfrm>
          <a:custGeom>
            <a:avLst/>
            <a:gdLst>
              <a:gd name="T0" fmla="*/ 0 w 21600"/>
              <a:gd name="T1" fmla="*/ 21774150 h 21600"/>
              <a:gd name="T2" fmla="*/ 468031930 w 21600"/>
              <a:gd name="T3" fmla="*/ 21774150 h 21600"/>
              <a:gd name="T4" fmla="*/ 512573646 w 21600"/>
              <a:gd name="T5" fmla="*/ 10673366 h 21600"/>
              <a:gd name="T6" fmla="*/ 469645565 w 21600"/>
              <a:gd name="T7" fmla="*/ 0 h 21600"/>
              <a:gd name="T8" fmla="*/ 0 w 21600"/>
              <a:gd name="T9" fmla="*/ 0 h 21600"/>
              <a:gd name="T10" fmla="*/ 0 w 21600"/>
              <a:gd name="T11" fmla="*/ 21774150 h 21600"/>
              <a:gd name="T12" fmla="*/ 0 w 21600"/>
              <a:gd name="T13" fmla="*/ 21774150 h 2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600" h="21600">
                <a:moveTo>
                  <a:pt x="0" y="21600"/>
                </a:moveTo>
                <a:lnTo>
                  <a:pt x="19723" y="21600"/>
                </a:lnTo>
                <a:lnTo>
                  <a:pt x="21600" y="10588"/>
                </a:lnTo>
                <a:lnTo>
                  <a:pt x="19791" y="0"/>
                </a:lnTo>
                <a:lnTo>
                  <a:pt x="0" y="0"/>
                </a:lnTo>
                <a:lnTo>
                  <a:pt x="0" y="21600"/>
                </a:lnTo>
                <a:close/>
                <a:moveTo>
                  <a:pt x="0" y="21600"/>
                </a:moveTo>
              </a:path>
            </a:pathLst>
          </a:custGeom>
          <a:solidFill>
            <a:srgbClr val="FFFFFF"/>
          </a:solidFill>
          <a:ln w="381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uk-UA"/>
          </a:p>
        </p:txBody>
      </p:sp>
      <p:sp>
        <p:nvSpPr>
          <p:cNvPr id="9225" name="Rectangle 9"/>
          <p:cNvSpPr>
            <a:spLocks/>
          </p:cNvSpPr>
          <p:nvPr/>
        </p:nvSpPr>
        <p:spPr bwMode="auto">
          <a:xfrm>
            <a:off x="152400" y="382588"/>
            <a:ext cx="27813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tabLst>
                <a:tab pos="355600" algn="l"/>
                <a:tab pos="723900" algn="l"/>
                <a:tab pos="1066800" algn="l"/>
                <a:tab pos="1422400" algn="l"/>
                <a:tab pos="1778000" algn="l"/>
                <a:tab pos="2146300" algn="l"/>
                <a:tab pos="2489200" algn="l"/>
                <a:tab pos="2844800" algn="l"/>
                <a:tab pos="3200400" algn="l"/>
                <a:tab pos="3568700" algn="l"/>
                <a:tab pos="3911600" algn="l"/>
                <a:tab pos="4267200" algn="l"/>
                <a:tab pos="4572000" algn="l"/>
              </a:tabLst>
            </a:pPr>
            <a:r>
              <a:rPr lang="en-US" sz="2900" dirty="0" smtClean="0">
                <a:solidFill>
                  <a:schemeClr val="tx1"/>
                </a:solidFill>
                <a:latin typeface="Calibri Bold" charset="0"/>
                <a:ea typeface="MS PGothic" pitchFamily="34" charset="-128"/>
                <a:sym typeface="Calibri Bold" charset="0"/>
              </a:rPr>
              <a:t>Demo</a:t>
            </a:r>
            <a:endParaRPr lang="en-US" sz="2900" dirty="0">
              <a:solidFill>
                <a:schemeClr val="tx1"/>
              </a:solidFill>
              <a:latin typeface="Calibri Bold" charset="0"/>
              <a:ea typeface="MS PGothic" pitchFamily="34" charset="-128"/>
              <a:sym typeface="Calibri Bold" charset="0"/>
            </a:endParaRPr>
          </a:p>
        </p:txBody>
      </p:sp>
      <p:pic>
        <p:nvPicPr>
          <p:cNvPr id="9227" name="Picture 11" descr="C:\Users\Ilya Rodin\Desktop\firs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0200" y="2895600"/>
            <a:ext cx="2365375" cy="3943113"/>
          </a:xfrm>
          <a:prstGeom prst="rect">
            <a:avLst/>
          </a:prstGeom>
          <a:noFill/>
        </p:spPr>
      </p:pic>
      <p:pic>
        <p:nvPicPr>
          <p:cNvPr id="9228" name="Picture 12" descr="C:\Users\Ilya Rodin\Desktop\second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30600" y="2895600"/>
            <a:ext cx="2376944" cy="3962400"/>
          </a:xfrm>
          <a:prstGeom prst="rect">
            <a:avLst/>
          </a:prstGeom>
          <a:noFill/>
        </p:spPr>
      </p:pic>
      <p:pic>
        <p:nvPicPr>
          <p:cNvPr id="9229" name="Picture 13" descr="C:\Users\Ilya Rodin\Desktop\three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54800" y="2895600"/>
            <a:ext cx="2376945" cy="3962400"/>
          </a:xfrm>
          <a:prstGeom prst="rect">
            <a:avLst/>
          </a:prstGeom>
          <a:noFill/>
        </p:spPr>
      </p:pic>
      <p:pic>
        <p:nvPicPr>
          <p:cNvPr id="9230" name="Picture 14" descr="C:\Users\Ilya Rodin\Desktop\four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702800" y="2895600"/>
            <a:ext cx="2438399" cy="4064845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/>
          </p:cNvSpPr>
          <p:nvPr/>
        </p:nvSpPr>
        <p:spPr bwMode="auto">
          <a:xfrm>
            <a:off x="8521700" y="9361488"/>
            <a:ext cx="4318000" cy="177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>
              <a:tabLst>
                <a:tab pos="8775700" algn="r"/>
                <a:tab pos="9144000" algn="l"/>
              </a:tabLst>
            </a:pPr>
            <a:r>
              <a:rPr lang="en-US" sz="1200">
                <a:solidFill>
                  <a:srgbClr val="F6F8FF"/>
                </a:solidFill>
                <a:latin typeface="Helvetica" charset="0"/>
                <a:ea typeface="MS PGothic" pitchFamily="34" charset="-128"/>
                <a:sym typeface="Helvetica" charset="0"/>
              </a:rPr>
              <a:t>© 2011 Cogniance Inc. All Rights Reserved.</a:t>
            </a:r>
          </a:p>
        </p:txBody>
      </p:sp>
      <p:sp>
        <p:nvSpPr>
          <p:cNvPr id="23555" name="Rectangle 2"/>
          <p:cNvSpPr>
            <a:spLocks/>
          </p:cNvSpPr>
          <p:nvPr/>
        </p:nvSpPr>
        <p:spPr bwMode="auto">
          <a:xfrm>
            <a:off x="11366500" y="330200"/>
            <a:ext cx="1892300" cy="685800"/>
          </a:xfrm>
          <a:prstGeom prst="rect">
            <a:avLst/>
          </a:prstGeom>
          <a:solidFill>
            <a:srgbClr val="FFFFFF">
              <a:alpha val="33725"/>
            </a:srgbClr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uk-UA"/>
          </a:p>
        </p:txBody>
      </p:sp>
      <p:sp>
        <p:nvSpPr>
          <p:cNvPr id="23556" name="Rectangle 3"/>
          <p:cNvSpPr>
            <a:spLocks/>
          </p:cNvSpPr>
          <p:nvPr/>
        </p:nvSpPr>
        <p:spPr bwMode="auto">
          <a:xfrm>
            <a:off x="11263313" y="265113"/>
            <a:ext cx="1754187" cy="685800"/>
          </a:xfrm>
          <a:prstGeom prst="rect">
            <a:avLst/>
          </a:prstGeom>
          <a:solidFill>
            <a:srgbClr val="FFFFFF"/>
          </a:soli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uk-UA"/>
          </a:p>
        </p:txBody>
      </p:sp>
      <p:pic>
        <p:nvPicPr>
          <p:cNvPr id="23557" name="Picture 4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01425" y="319088"/>
            <a:ext cx="1470025" cy="5318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3558" name="Rectangle 5"/>
          <p:cNvSpPr>
            <a:spLocks/>
          </p:cNvSpPr>
          <p:nvPr/>
        </p:nvSpPr>
        <p:spPr bwMode="auto">
          <a:xfrm>
            <a:off x="406400" y="4724400"/>
            <a:ext cx="12598400" cy="1104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l">
              <a:tabLst>
                <a:tab pos="355600" algn="l"/>
                <a:tab pos="723900" algn="l"/>
                <a:tab pos="1066800" algn="l"/>
                <a:tab pos="1422400" algn="l"/>
                <a:tab pos="1778000" algn="l"/>
                <a:tab pos="2146300" algn="l"/>
                <a:tab pos="2489200" algn="l"/>
                <a:tab pos="2844800" algn="l"/>
                <a:tab pos="3200400" algn="l"/>
                <a:tab pos="3568700" algn="l"/>
                <a:tab pos="3911600" algn="l"/>
                <a:tab pos="4267200" algn="l"/>
                <a:tab pos="4572000" algn="l"/>
              </a:tabLst>
            </a:pPr>
            <a:r>
              <a:rPr lang="ru-RU" sz="7100">
                <a:solidFill>
                  <a:srgbClr val="F0FFFC"/>
                </a:solidFill>
                <a:latin typeface="Calibri Bold" charset="0"/>
                <a:ea typeface="MS PGothic" pitchFamily="34" charset="-128"/>
                <a:sym typeface="Calibri Bold" charset="0"/>
              </a:rPr>
              <a:t>Спасибо за внимание!</a:t>
            </a:r>
            <a:endParaRPr lang="en-US" sz="7100">
              <a:solidFill>
                <a:srgbClr val="F0FFFC"/>
              </a:solidFill>
              <a:latin typeface="Calibri Bold" charset="0"/>
              <a:ea typeface="MS PGothic" pitchFamily="34" charset="-128"/>
              <a:sym typeface="Calibri Bold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rt">
  <a:themeElements>
    <a:clrScheme name="">
      <a:dk1>
        <a:srgbClr val="000000"/>
      </a:dk1>
      <a:lt1>
        <a:srgbClr val="168D93"/>
      </a:lt1>
      <a:dk2>
        <a:srgbClr val="000000"/>
      </a:dk2>
      <a:lt2>
        <a:srgbClr val="808080"/>
      </a:lt2>
      <a:accent1>
        <a:srgbClr val="000000"/>
      </a:accent1>
      <a:accent2>
        <a:srgbClr val="333399"/>
      </a:accent2>
      <a:accent3>
        <a:srgbClr val="ABC5C8"/>
      </a:accent3>
      <a:accent4>
        <a:srgbClr val="000000"/>
      </a:accent4>
      <a:accent5>
        <a:srgbClr val="A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rt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Star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aseStudie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CaseStudie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CaseStudi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Pages>0</Pages>
  <Words>169</Words>
  <Characters>0</Characters>
  <Application>Microsoft Office PowerPoint</Application>
  <PresentationFormat>Custom</PresentationFormat>
  <Lines>0</Lines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Gill Sans</vt:lpstr>
      <vt:lpstr>ヒラギノ角ゴ ProN W3</vt:lpstr>
      <vt:lpstr>Arial</vt:lpstr>
      <vt:lpstr>Calibri</vt:lpstr>
      <vt:lpstr>MS PGothic</vt:lpstr>
      <vt:lpstr>Helvetica</vt:lpstr>
      <vt:lpstr>Calibri Bold</vt:lpstr>
      <vt:lpstr>Arial Bold</vt:lpstr>
      <vt:lpstr>Start</vt:lpstr>
      <vt:lpstr>CaseStudies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Ilya Rodin</dc:creator>
  <cp:lastModifiedBy>Ilya Rodin</cp:lastModifiedBy>
  <cp:revision>16</cp:revision>
  <dcterms:modified xsi:type="dcterms:W3CDTF">2011-10-30T09:22:30Z</dcterms:modified>
</cp:coreProperties>
</file>