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5" r:id="rId5"/>
    <p:sldId id="266" r:id="rId6"/>
    <p:sldId id="261" r:id="rId7"/>
    <p:sldId id="262" r:id="rId8"/>
    <p:sldId id="263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203AE5-E255-4E07-BFD5-5BB2A7BA64E8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CC5223-E33C-4240-A22C-81616E46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64" y="2928934"/>
            <a:ext cx="8077200" cy="1673352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TripLine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29264"/>
            <a:ext cx="8858280" cy="1000132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3200" dirty="0" smtClean="0"/>
              <a:t>by  R. </a:t>
            </a:r>
            <a:r>
              <a:rPr lang="en-US" sz="3200" dirty="0" err="1" smtClean="0"/>
              <a:t>Buchyn</a:t>
            </a:r>
            <a:r>
              <a:rPr lang="en-US" sz="3200" dirty="0" smtClean="0"/>
              <a:t> and O. </a:t>
            </a:r>
            <a:r>
              <a:rPr lang="en-US" sz="3200" dirty="0" err="1" smtClean="0"/>
              <a:t>Vyshnevskyy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30509"/>
            <a:ext cx="6858048" cy="54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680679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46" y="214290"/>
            <a:ext cx="5929354" cy="278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500306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929198"/>
            <a:ext cx="5714968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+ HTC X310e\Pictures\From Alixandro\Camera roll\WP_0000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500306"/>
            <a:ext cx="2692330" cy="3589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+ HTC X310e\Pictures\From Alixandro\Camera roll\WP_0000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357298"/>
            <a:ext cx="3743435" cy="4991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9831" y="1774825"/>
            <a:ext cx="756433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1729" y="1774825"/>
            <a:ext cx="756054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Custom file extensions</a:t>
            </a:r>
          </a:p>
          <a:p>
            <a:r>
              <a:rPr lang="en-US" dirty="0" smtClean="0"/>
              <a:t>- Multiple pictures selection</a:t>
            </a:r>
          </a:p>
          <a:p>
            <a:r>
              <a:rPr lang="en-US" dirty="0" smtClean="0"/>
              <a:t>- Getting location from Image</a:t>
            </a:r>
          </a:p>
          <a:p>
            <a:r>
              <a:rPr lang="en-US" dirty="0" smtClean="0"/>
              <a:t>- Windows Phone throw </a:t>
            </a:r>
            <a:r>
              <a:rPr lang="en-US" dirty="0" err="1" smtClean="0"/>
              <a:t>InvalidOperationException</a:t>
            </a:r>
            <a:r>
              <a:rPr lang="en-US" dirty="0" smtClean="0"/>
              <a:t> on </a:t>
            </a:r>
            <a:r>
              <a:rPr lang="en-US" dirty="0" err="1" smtClean="0"/>
              <a:t>PhotoChooserTask</a:t>
            </a:r>
            <a:r>
              <a:rPr lang="en-US" smtClean="0"/>
              <a:t> when connected with PC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31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TripLine</vt:lpstr>
      <vt:lpstr>Problem</vt:lpstr>
      <vt:lpstr>Problem</vt:lpstr>
      <vt:lpstr>Problem</vt:lpstr>
      <vt:lpstr>Slide 5</vt:lpstr>
      <vt:lpstr>Slide 6</vt:lpstr>
      <vt:lpstr>Slide 7</vt:lpstr>
      <vt:lpstr>Slide 8</vt:lpstr>
      <vt:lpstr>Issues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TripLine</dc:title>
  <dc:creator>alex</dc:creator>
  <cp:lastModifiedBy>alex</cp:lastModifiedBy>
  <cp:revision>10</cp:revision>
  <dcterms:created xsi:type="dcterms:W3CDTF">2011-10-30T08:18:42Z</dcterms:created>
  <dcterms:modified xsi:type="dcterms:W3CDTF">2011-10-30T09:28:41Z</dcterms:modified>
</cp:coreProperties>
</file>