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55976" y="764704"/>
            <a:ext cx="4502022" cy="1143000"/>
          </a:xfrm>
        </p:spPr>
        <p:txBody>
          <a:bodyPr/>
          <a:lstStyle/>
          <a:p>
            <a:r>
              <a:rPr lang="en-US" dirty="0" smtClean="0"/>
              <a:t>Where ?</a:t>
            </a:r>
            <a:endParaRPr lang="uk-UA" dirty="0"/>
          </a:p>
        </p:txBody>
      </p:sp>
      <p:pic>
        <p:nvPicPr>
          <p:cNvPr id="1026" name="Picture 2" descr="http://us.123rf.com/400wm/400/400/AlexMax/AlexMax0604/AlexMax060400146/379878-w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38100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65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20020" y="117306"/>
            <a:ext cx="3538736" cy="1143000"/>
          </a:xfrm>
        </p:spPr>
        <p:txBody>
          <a:bodyPr/>
          <a:lstStyle/>
          <a:p>
            <a:r>
              <a:rPr lang="en-US" dirty="0" smtClean="0"/>
              <a:t>Here !</a:t>
            </a:r>
            <a:endParaRPr lang="uk-UA" dirty="0"/>
          </a:p>
        </p:txBody>
      </p:sp>
      <p:pic>
        <p:nvPicPr>
          <p:cNvPr id="3074" name="Picture 2" descr="D:\Users\CaxaRock\Desktop\Новая папка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5258"/>
            <a:ext cx="3553321" cy="668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Users\CaxaRock\Desktop\Новая папка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340768"/>
            <a:ext cx="3505690" cy="666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0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21035"/>
            <a:ext cx="325755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068660"/>
            <a:ext cx="3543300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Стрелка вправо 5"/>
          <p:cNvSpPr/>
          <p:nvPr/>
        </p:nvSpPr>
        <p:spPr>
          <a:xfrm>
            <a:off x="4067944" y="3485508"/>
            <a:ext cx="1080120" cy="79208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Box 7"/>
          <p:cNvSpPr txBox="1"/>
          <p:nvPr/>
        </p:nvSpPr>
        <p:spPr>
          <a:xfrm>
            <a:off x="2915816" y="116632"/>
            <a:ext cx="32689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Just run </a:t>
            </a:r>
            <a:r>
              <a:rPr lang="en-US" sz="4400" dirty="0">
                <a:latin typeface="+mj-lt"/>
                <a:ea typeface="+mj-ea"/>
                <a:cs typeface="+mj-cs"/>
                <a:sym typeface="Wingdings" pitchFamily="2" charset="2"/>
              </a:rPr>
              <a:t> !!!</a:t>
            </a:r>
            <a:endParaRPr lang="uk-UA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5294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17567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Office PowerPoint</Application>
  <PresentationFormat>Экран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Where ?</vt:lpstr>
      <vt:lpstr>Here !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?</dc:title>
  <dc:creator>Администратор</dc:creator>
  <cp:lastModifiedBy>Пользователь Windows</cp:lastModifiedBy>
  <cp:revision>4</cp:revision>
  <dcterms:created xsi:type="dcterms:W3CDTF">2011-10-30T08:30:28Z</dcterms:created>
  <dcterms:modified xsi:type="dcterms:W3CDTF">2011-10-30T08:45:45Z</dcterms:modified>
</cp:coreProperties>
</file>