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1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3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3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F5B5-A7CB-43BE-96EE-E1B2C5CC939E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7C36-614C-4486-8ADF-372C7084A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82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Segoe WP Semibold" pitchFamily="34" charset="0"/>
              </a:rPr>
              <a:t>Super Comics</a:t>
            </a:r>
            <a:endParaRPr lang="ru-RU" sz="7200" dirty="0">
              <a:solidFill>
                <a:schemeClr val="bg1"/>
              </a:solidFill>
              <a:latin typeface="Segoe WP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Segoe WP Semibold" pitchFamily="34" charset="0"/>
              </a:rPr>
              <a:t>Team: </a:t>
            </a:r>
            <a:r>
              <a:rPr lang="en-US" dirty="0" err="1" smtClean="0">
                <a:latin typeface="Segoe WP Semibold" pitchFamily="34" charset="0"/>
              </a:rPr>
              <a:t>ZomboCoders</a:t>
            </a:r>
            <a:endParaRPr lang="en-US" dirty="0" smtClean="0">
              <a:latin typeface="Segoe WP Semibold" pitchFamily="34" charset="0"/>
            </a:endParaRPr>
          </a:p>
          <a:p>
            <a:pPr algn="r"/>
            <a:r>
              <a:rPr lang="en-US" sz="2400" dirty="0" smtClean="0">
                <a:latin typeface="Segoe WP Semibold" pitchFamily="34" charset="0"/>
              </a:rPr>
              <a:t>Dmitry </a:t>
            </a:r>
            <a:r>
              <a:rPr lang="en-US" sz="2400" dirty="0" err="1" smtClean="0">
                <a:latin typeface="Segoe WP Semibold" pitchFamily="34" charset="0"/>
              </a:rPr>
              <a:t>Gurinovich</a:t>
            </a:r>
            <a:endParaRPr lang="en-US" sz="2400" dirty="0" smtClean="0">
              <a:latin typeface="Segoe WP Semibold" pitchFamily="34" charset="0"/>
            </a:endParaRPr>
          </a:p>
          <a:p>
            <a:pPr algn="r"/>
            <a:r>
              <a:rPr lang="en-US" sz="2400" dirty="0" smtClean="0">
                <a:latin typeface="Segoe WP Semibold" pitchFamily="34" charset="0"/>
              </a:rPr>
              <a:t>Valeria </a:t>
            </a:r>
            <a:r>
              <a:rPr lang="en-US" sz="2400" dirty="0" err="1" smtClean="0">
                <a:latin typeface="Segoe WP Semibold" pitchFamily="34" charset="0"/>
              </a:rPr>
              <a:t>Gurinovich</a:t>
            </a:r>
            <a:endParaRPr lang="ru-RU" sz="2400" dirty="0"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Создание простых комиксов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285043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2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322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822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75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1824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4313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23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313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4312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3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313"/>
            <a:ext cx="35337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5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Super Comics</vt:lpstr>
      <vt:lpstr>Создание простых комиксов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Comics</dc:title>
  <dc:creator>Hild</dc:creator>
  <cp:lastModifiedBy>Hild</cp:lastModifiedBy>
  <cp:revision>3</cp:revision>
  <dcterms:created xsi:type="dcterms:W3CDTF">2011-10-30T08:21:17Z</dcterms:created>
  <dcterms:modified xsi:type="dcterms:W3CDTF">2011-10-30T09:07:29Z</dcterms:modified>
</cp:coreProperties>
</file>