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265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236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493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32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494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33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84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74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717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775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205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B625C-F3A2-4DCA-8145-1AB74959473D}" type="datetimeFigureOut">
              <a:rPr lang="uk-UA" smtClean="0"/>
              <a:t>30.10.2011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0310-0BC1-4804-BAF5-DA3EB3DB568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437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image" Target="../media/image4.jpeg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2.jpeg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10" Type="http://schemas.openxmlformats.org/officeDocument/2006/relationships/image" Target="../media/image7.png"/><Relationship Id="rId4" Type="http://schemas.openxmlformats.org/officeDocument/2006/relationships/tags" Target="../tags/tag80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85800" y="2463031"/>
            <a:ext cx="7772400" cy="1470025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tx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en-US" sz="9600" dirty="0" smtClean="0">
                <a:solidFill>
                  <a:schemeClr val="tx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ere for beer</a:t>
            </a:r>
            <a:endParaRPr lang="uk-UA" sz="9600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4139952" y="6237312"/>
            <a:ext cx="4816624" cy="64747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…got no beer</a:t>
            </a:r>
            <a:endParaRPr lang="uk-UA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 descr="C:\Users\VITALIK\Desktop\samples\metro_inspired_ppt_template_by_orajo-d48xhle\ppt\media\image1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789" y="846507"/>
            <a:ext cx="4000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50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9752" y="188640"/>
            <a:ext cx="8922807" cy="1143000"/>
          </a:xfrm>
        </p:spPr>
        <p:txBody>
          <a:bodyPr>
            <a:noAutofit/>
          </a:bodyPr>
          <a:lstStyle/>
          <a:p>
            <a:pPr algn="l"/>
            <a:r>
              <a:rPr lang="en-US" sz="115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</a:t>
            </a:r>
            <a:r>
              <a:rPr lang="en-US" sz="1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ur team  </a:t>
            </a:r>
            <a:r>
              <a:rPr lang="en-US" sz="11500" dirty="0" err="1" smtClean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gui</a:t>
            </a:r>
            <a:endParaRPr lang="uk-UA" sz="11500" dirty="0">
              <a:solidFill>
                <a:schemeClr val="tx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1763688" y="200161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Taras</a:t>
            </a:r>
            <a:r>
              <a:rPr lang="en-US" sz="5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Roshko</a:t>
            </a:r>
            <a:endParaRPr lang="uk-UA" sz="5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4"/>
            </p:custDataLst>
          </p:nvPr>
        </p:nvSpPr>
        <p:spPr>
          <a:xfrm>
            <a:off x="1763688" y="3225750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Danylo</a:t>
            </a:r>
            <a:r>
              <a:rPr lang="en-US" sz="5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Dutka</a:t>
            </a:r>
            <a:endParaRPr lang="uk-UA" sz="5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5"/>
            </p:custDataLst>
          </p:nvPr>
        </p:nvSpPr>
        <p:spPr>
          <a:xfrm>
            <a:off x="1763688" y="4521894"/>
            <a:ext cx="54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Vitaliy</a:t>
            </a:r>
            <a:r>
              <a:rPr lang="en-US" sz="5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Zasadnyy</a:t>
            </a:r>
            <a:endParaRPr lang="uk-UA" sz="5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6"/>
            </p:custDataLst>
          </p:nvPr>
        </p:nvSpPr>
        <p:spPr>
          <a:xfrm>
            <a:off x="5868144" y="6207695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…all are students</a:t>
            </a:r>
            <a:endParaRPr lang="uk-UA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VITALIK\Desktop\samples\274035_100001277063354_876135_n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0" r="21177" b="45165"/>
          <a:stretch/>
        </p:blipFill>
        <p:spPr bwMode="auto">
          <a:xfrm>
            <a:off x="683567" y="1999112"/>
            <a:ext cx="884989" cy="92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ITALIK\Desktop\samples\186066_100001818030073_3705533_n.jpg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8" t="13345" r="21676" b="30155"/>
          <a:stretch/>
        </p:blipFill>
        <p:spPr bwMode="auto">
          <a:xfrm>
            <a:off x="683568" y="3225750"/>
            <a:ext cx="884989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VITALIK\Desktop\samples\vz.jpg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84" t="5175" r="21805" b="62825"/>
          <a:stretch/>
        </p:blipFill>
        <p:spPr bwMode="auto">
          <a:xfrm>
            <a:off x="689753" y="4521894"/>
            <a:ext cx="876411" cy="89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56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9752" y="188640"/>
            <a:ext cx="10290960" cy="1143000"/>
          </a:xfrm>
        </p:spPr>
        <p:txBody>
          <a:bodyPr>
            <a:noAutofit/>
          </a:bodyPr>
          <a:lstStyle/>
          <a:p>
            <a:pPr algn="l"/>
            <a:r>
              <a:rPr lang="en-US" sz="1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guitar tuner </a:t>
            </a:r>
            <a:r>
              <a:rPr lang="en-US" sz="11500" dirty="0" smtClean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u</a:t>
            </a:r>
            <a:endParaRPr lang="uk-UA" sz="11500" dirty="0">
              <a:solidFill>
                <a:schemeClr val="tx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4139952" y="620769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…great user experience</a:t>
            </a:r>
          </a:p>
          <a:p>
            <a:pPr algn="r"/>
            <a:endParaRPr lang="uk-UA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 descr="C:\Users\VITALIK\Desktop\spash.pn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2160240" cy="3600400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I:\4.png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132856"/>
            <a:ext cx="2160240" cy="3600400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I:\5.pn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2160241" cy="3600400"/>
          </a:xfrm>
          <a:prstGeom prst="rect">
            <a:avLst/>
          </a:prstGeom>
          <a:noFill/>
          <a:ln>
            <a:solidFill>
              <a:schemeClr val="bg1">
                <a:lumMod val="85000"/>
                <a:lumOff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562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9752" y="188640"/>
            <a:ext cx="10290960" cy="1143000"/>
          </a:xfrm>
        </p:spPr>
        <p:txBody>
          <a:bodyPr>
            <a:noAutofit/>
          </a:bodyPr>
          <a:lstStyle/>
          <a:p>
            <a:pPr algn="l"/>
            <a:r>
              <a:rPr lang="en-US" sz="115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features </a:t>
            </a:r>
            <a:r>
              <a:rPr lang="en-US" sz="11500" dirty="0" err="1" smtClean="0">
                <a:solidFill>
                  <a:schemeClr val="tx1">
                    <a:lumMod val="6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</a:t>
            </a:r>
            <a:endParaRPr lang="uk-UA" sz="11500" dirty="0">
              <a:solidFill>
                <a:schemeClr val="tx1">
                  <a:lumMod val="6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4139952" y="620769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…made for professionals</a:t>
            </a:r>
          </a:p>
          <a:p>
            <a:pPr algn="r"/>
            <a:endParaRPr lang="uk-UA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899592" y="2182212"/>
            <a:ext cx="71287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always with you, even in nature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quick tune for </a:t>
            </a:r>
            <a:r>
              <a:rPr lang="en-US" sz="3200" dirty="0"/>
              <a:t>musical </a:t>
            </a:r>
            <a:r>
              <a:rPr lang="en-US" sz="3200" dirty="0" smtClean="0"/>
              <a:t>instruments</a:t>
            </a:r>
          </a:p>
          <a:p>
            <a:pPr marL="457200" indent="-4572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simple and </a:t>
            </a:r>
            <a:r>
              <a:rPr lang="en-US" sz="3200" dirty="0" smtClean="0"/>
              <a:t>intuitive interface</a:t>
            </a:r>
            <a:endParaRPr lang="uk-UA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922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89752" y="188640"/>
            <a:ext cx="10290960" cy="1143000"/>
          </a:xfrm>
        </p:spPr>
        <p:txBody>
          <a:bodyPr>
            <a:noAutofit/>
          </a:bodyPr>
          <a:lstStyle/>
          <a:p>
            <a:pPr algn="l"/>
            <a:r>
              <a:rPr lang="en-US" sz="11500" dirty="0" smtClean="0">
                <a:solidFill>
                  <a:schemeClr val="tx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questions ?</a:t>
            </a:r>
            <a:endParaRPr lang="uk-UA" sz="11500" dirty="0">
              <a:solidFill>
                <a:schemeClr val="tx1">
                  <a:lumMod val="9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3"/>
            </p:custDataLst>
          </p:nvPr>
        </p:nvSpPr>
        <p:spPr>
          <a:xfrm>
            <a:off x="4139952" y="6207695"/>
            <a:ext cx="48245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…t</a:t>
            </a:r>
            <a:r>
              <a:rPr lang="en-US" sz="2400" dirty="0" smtClean="0"/>
              <a:t>hank </a:t>
            </a:r>
            <a:r>
              <a:rPr lang="en-US" sz="2400" dirty="0"/>
              <a:t>you for your attention</a:t>
            </a:r>
            <a:endParaRPr lang="en-US" sz="24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r"/>
            <a:endParaRPr lang="uk-UA" sz="24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7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wG6NPuElcWhWlldbwxN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KQy716x8RofswYpUHOen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mZwDXJY1pg4bdjCvHpp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yZsqYEiLS3L1b7vtApT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sNbA4iwXJLAwrwaxLkJ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pc8u0eP0kS0mxEenzZfV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ZqEGZi2EyDbNqoZszih7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Hv4YwjoKJpsGqLtO0WMm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y6geU0GXNCyJ8B0MJgO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lKXdZLhlllGsGwRf4tJ3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4R2kc0a36Wm4dmi1UfoC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zprvYomGAc5Wge8XMvA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Rgs59wFM4QkGF6bEyhah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5CjuX2zuEPcN0LS7QEnk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wGcQfG6ra18bQMEyCcz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uR5pMrrwUUQzSMNKcjOx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MRA1kc5K7ike2O6qseFV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BY0QOqTLE7s5eOL7er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DJYELQzRrLFAY2klhkex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7zJSBH7ru6kJmlgR9E2b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GqEPIMSaPy0yvafL99sqX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kQCH4u7FblUrSieMYkyk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5thIhYBniXX37HmkwfY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JNP6BouTJlH15Nd1Io2a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E4hXxna7SDpz6OSYSIah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RcqyXC9h5n59KOER7JCt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CwGo8Kwk0516lpL6OcuI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1F79eR3y04FfFKaOSDX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32ppSLix7LHilEJ1AhsXx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Fa5lEnC5pdTYCHKl6K0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YXk5qNhlu8K10KeNpD9v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4rG6jQWmcw9IGdLgdAkJV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9XBXvyG6RmDGSSpktrp7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5Ro4Y2zKhCiQ7kXdg6o4d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h3128pzbWmZiJumknF5F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50kSRT6SjN9V5kTuwyHhb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kTzFP661rQx4c3G9hwsiD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nDasQR7onCpFrib3ZLh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07QNmgaOS3L3c2FDgak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sNnfR5stwldxZC2C2vQ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Tn59olv71QdyksyubI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vdpC1eEteBIrtRLW371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L3H9t0FvcnDlRSJLkgt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QTYGJfEekumOrlVRKDNJ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8Zd7rAsZk767ZCTDjW2C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kO80SchMKKD5adObNgqQ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8Z2roQswPKSdv5QGR2nr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Jh76GXmnTqhF8XqOqkeU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dXIJk6pntwsohjagKMys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dqIJqeW7mPOvjpnlQW0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PgQDgyGyFrweaujCnZ8w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tOQQmqHvmySo9R69Gfy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h9U4JtXRTuIHnOpHk8XV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i69LgPshQqabxHWiHeyu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FrthKYVqJs7BQNUXd8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EcZnp7f8Ar7bIpRRBZiih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iwchIL1qJnF0VqIiZ5tm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I4VQ8nJ0p53InUhZ1dTZZ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rAVmcFd2WfeBN8lRCEHI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c3N0Z3fspGEClVLb3Mn9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8HZr18obNcrDxqKCIRVV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i8ScYwiyLqkvfu1a1pyu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b1fG0jWSxgqbgXV07ZT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1TfqGnYEQSgw1HaJPifPy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DrupQ7YDirFwmpuVIyZ3p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PjKc6prvRS0a70gjWXd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K0kljDNs2AUNk074akKcx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9FfgKhhHD4xeEp7VaSep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D1w2IzYiRk6QGDvWl89N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sVsB8oL5Zh1K1dJIyIJkd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NItqex6fzaPyBz7qAxM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PWChcDzq4TAfOESFXxyS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zbE88qi9NqShYMR82TwOv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fjNVfLC0esOomqD3v98U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uL68D9Afih6RCIjoEeZGN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PjKc6prvRS0a70gjWXd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NItqex6fzaPyBz7qAxM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OTuLrl2kH3tsZ24NBk8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rzqZvZBCGUwK44nnmaAk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IS0fO54wTlhKUMrmZlvNi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wSxBaMevPanRyZgbvx9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U9v0VRsDVAraIhGSmTEd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PjKc6prvRS0a70gjWXd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NItqex6fzaPyBz7qAxM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qr02IMS51zHvBLhIpFemc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xKJdsMpyns0FRXCDdJMEm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fPjKc6prvRS0a70gjWXd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7NItqex6fzaPyBz7qAxM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V4RKwOXy4D50wrPSl6Zg"/>
</p:tagLst>
</file>

<file path=ppt/theme/theme1.xml><?xml version="1.0" encoding="utf-8"?>
<a:theme xmlns:a="http://schemas.openxmlformats.org/drawingml/2006/main" name="MetroInspired">
  <a:themeElements>
    <a:clrScheme name="Складена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deshow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300000"/>
              </a:schemeClr>
            </a:gs>
            <a:gs pos="35000">
              <a:schemeClr val="phClr">
                <a:tint val="45000"/>
                <a:satMod val="300000"/>
              </a:schemeClr>
            </a:gs>
            <a:gs pos="69000">
              <a:schemeClr val="phClr">
                <a:tint val="45000"/>
                <a:satMod val="350000"/>
              </a:schemeClr>
            </a:gs>
            <a:gs pos="100000">
              <a:schemeClr val="phClr">
                <a:tint val="60000"/>
                <a:satMod val="350000"/>
              </a:schemeClr>
            </a:gs>
          </a:gsLst>
          <a:path path="circle">
            <a:fillToRect l="50000" t="50000" r="100000" b="100000"/>
          </a:path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38475" cap="flat" cmpd="sng" algn="ctr">
          <a:solidFill>
            <a:schemeClr val="phClr"/>
          </a:solidFill>
          <a:prstDash val="solid"/>
        </a:ln>
        <a:ln w="548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4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>
              <a:rot lat="0" lon="0" rev="3600000"/>
            </a:lightRig>
          </a:scene3d>
          <a:sp3d contourW="31750" prstMaterial="flat">
            <a:bevelT w="127000" h="254000" prst="angle"/>
            <a:contourClr>
              <a:schemeClr val="phClr">
                <a:shade val="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20000">
              <a:schemeClr val="phClr">
                <a:tint val="80000"/>
                <a:lumMod val="100000"/>
              </a:schemeClr>
            </a:gs>
            <a:gs pos="100000">
              <a:schemeClr val="phClr">
                <a:tint val="100000"/>
                <a:lumMod val="80000"/>
              </a:schemeClr>
            </a:gs>
          </a:gsLst>
          <a:path path="circle">
            <a:fillToRect l="50000" t="20000" r="100000" b="100000"/>
          </a:path>
        </a:gra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shade val="100000"/>
                <a:lumMod val="60000"/>
              </a:schemeClr>
            </a:gs>
          </a:gsLst>
          <a:path path="circle">
            <a:fillToRect l="50000" t="2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metro_inspired_ppt_template_by_orajo-d48xhle</Template>
  <TotalTime>78</TotalTime>
  <Words>54</Words>
  <Application>Microsoft Office PowerPoint</Application>
  <PresentationFormat>Екран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MetroInspired</vt:lpstr>
      <vt:lpstr>here for beer</vt:lpstr>
      <vt:lpstr>our team  gui</vt:lpstr>
      <vt:lpstr>guitar tuner u</vt:lpstr>
      <vt:lpstr>features ques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for beer</dc:title>
  <dc:creator>Vitalik</dc:creator>
  <cp:lastModifiedBy>Vitalik</cp:lastModifiedBy>
  <cp:revision>8</cp:revision>
  <dcterms:created xsi:type="dcterms:W3CDTF">2011-10-30T07:56:09Z</dcterms:created>
  <dcterms:modified xsi:type="dcterms:W3CDTF">2011-10-30T09:15:02Z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1pD8w-ZDTbqQC8Lzju1VNfHAAqjDCy0cP-ZeSTr9xzs4</vt:lpwstr>
  </property>
  <property fmtid="{D5CDD505-2E9C-101B-9397-08002B2CF9AE}" pid="3" name="Google.Documents.RevisionId">
    <vt:lpwstr>08991822812623022153</vt:lpwstr>
  </property>
  <property fmtid="{D5CDD505-2E9C-101B-9397-08002B2CF9AE}" pid="4" name="Google.Documents.PluginVersion">
    <vt:lpwstr>2.0.2424.7283</vt:lpwstr>
  </property>
  <property fmtid="{D5CDD505-2E9C-101B-9397-08002B2CF9AE}" pid="5" name="Google.Documents.MergeIncapabilityFlags">
    <vt:i4>0</vt:i4>
  </property>
  <property fmtid="{D5CDD505-2E9C-101B-9397-08002B2CF9AE}" pid="6" name="Google.Documents.Tracking">
    <vt:lpwstr>true</vt:lpwstr>
  </property>
</Properties>
</file>