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C87BF70-7839-4C1E-89E7-A7FB593672E1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639EB92-1FE3-41C6-A8C4-33568D2E6373}" type="slidenum">
              <a:rPr lang="uk-UA" smtClean="0"/>
              <a:t>‹#›</a:t>
            </a:fld>
            <a:endParaRPr lang="uk-UA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BF70-7839-4C1E-89E7-A7FB593672E1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EB92-1FE3-41C6-A8C4-33568D2E6373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BF70-7839-4C1E-89E7-A7FB593672E1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EB92-1FE3-41C6-A8C4-33568D2E6373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BF70-7839-4C1E-89E7-A7FB593672E1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EB92-1FE3-41C6-A8C4-33568D2E6373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BF70-7839-4C1E-89E7-A7FB593672E1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EB92-1FE3-41C6-A8C4-33568D2E6373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BF70-7839-4C1E-89E7-A7FB593672E1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EB92-1FE3-41C6-A8C4-33568D2E6373}" type="slidenum">
              <a:rPr lang="uk-UA" smtClean="0"/>
              <a:t>‹#›</a:t>
            </a:fld>
            <a:endParaRPr lang="uk-U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BF70-7839-4C1E-89E7-A7FB593672E1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EB92-1FE3-41C6-A8C4-33568D2E6373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BF70-7839-4C1E-89E7-A7FB593672E1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EB92-1FE3-41C6-A8C4-33568D2E6373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BF70-7839-4C1E-89E7-A7FB593672E1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EB92-1FE3-41C6-A8C4-33568D2E6373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BF70-7839-4C1E-89E7-A7FB593672E1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EB92-1FE3-41C6-A8C4-33568D2E6373}" type="slidenum">
              <a:rPr lang="uk-UA" smtClean="0"/>
              <a:t>‹#›</a:t>
            </a:fld>
            <a:endParaRPr lang="uk-UA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BF70-7839-4C1E-89E7-A7FB593672E1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EB92-1FE3-41C6-A8C4-33568D2E6373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C87BF70-7839-4C1E-89E7-A7FB593672E1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639EB92-1FE3-41C6-A8C4-33568D2E6373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.tomorrow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Олег Сава</a:t>
            </a:r>
          </a:p>
          <a:p>
            <a:r>
              <a:rPr lang="uk-UA" dirty="0" smtClean="0"/>
              <a:t>Костишин Данило</a:t>
            </a:r>
          </a:p>
          <a:p>
            <a:r>
              <a:rPr lang="uk-UA" dirty="0" smtClean="0"/>
              <a:t>Козак  Роман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547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uk-UA" dirty="0" smtClean="0"/>
              <a:t>Робота з картою</a:t>
            </a:r>
            <a:endParaRPr lang="uk-UA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6" b="520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r"/>
            <a:r>
              <a:rPr lang="uk-UA" dirty="0" smtClean="0"/>
              <a:t>Відображення місця проведення на карті та маршруту.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199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err="1" smtClean="0"/>
              <a:t>VisitLviv.Net</a:t>
            </a:r>
            <a:r>
              <a:rPr lang="en-US" sz="2800" b="1" dirty="0" smtClean="0"/>
              <a:t> </a:t>
            </a:r>
            <a:r>
              <a:rPr lang="uk-UA" sz="2800" b="1" dirty="0" smtClean="0"/>
              <a:t/>
            </a:r>
            <a:br>
              <a:rPr lang="uk-UA" sz="2800" b="1" dirty="0" smtClean="0"/>
            </a:br>
            <a:r>
              <a:rPr lang="uk-UA" sz="2800" dirty="0" smtClean="0"/>
              <a:t>– джерело інформації про події у Львові</a:t>
            </a:r>
            <a:endParaRPr lang="uk-UA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2732970"/>
            <a:ext cx="6777037" cy="2690634"/>
          </a:xfrm>
        </p:spPr>
      </p:pic>
    </p:spTree>
    <p:extLst>
      <p:ext uri="{BB962C8B-B14F-4D97-AF65-F5344CB8AC3E}">
        <p14:creationId xmlns:p14="http://schemas.microsoft.com/office/powerpoint/2010/main" val="392278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Дякуємо за увагу </a:t>
            </a:r>
            <a:r>
              <a:rPr lang="uk-UA" dirty="0" smtClean="0">
                <a:sym typeface="Wingdings" pitchFamily="2" charset="2"/>
              </a:rPr>
              <a:t>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802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12474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uk-UA" sz="2000" dirty="0" smtClean="0">
                <a:solidFill>
                  <a:schemeClr val="accent1">
                    <a:lumMod val="50000"/>
                  </a:schemeClr>
                </a:solidFill>
              </a:rPr>
              <a:t>- студенти;</a:t>
            </a:r>
            <a:br>
              <a:rPr lang="uk-UA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uk-UA" sz="2000" dirty="0" smtClean="0">
                <a:solidFill>
                  <a:schemeClr val="accent1">
                    <a:lumMod val="50000"/>
                  </a:schemeClr>
                </a:solidFill>
              </a:rPr>
              <a:t>- кафедра Програмного Забезпечення;</a:t>
            </a:r>
            <a:br>
              <a:rPr lang="uk-UA" sz="2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uk-UA" sz="2000" dirty="0" smtClean="0">
                <a:solidFill>
                  <a:schemeClr val="accent1">
                    <a:lumMod val="50000"/>
                  </a:schemeClr>
                </a:solidFill>
              </a:rPr>
              <a:t>- Львівська Політехніка.</a:t>
            </a:r>
            <a:r>
              <a:rPr lang="uk-UA" sz="2000" dirty="0" smtClean="0"/>
              <a:t/>
            </a:r>
            <a:br>
              <a:rPr lang="uk-UA" sz="2000" dirty="0" smtClean="0"/>
            </a:br>
            <a:endParaRPr lang="uk-UA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2324100"/>
            <a:ext cx="5262562" cy="3508375"/>
          </a:xfrm>
        </p:spPr>
      </p:pic>
    </p:spTree>
    <p:extLst>
      <p:ext uri="{BB962C8B-B14F-4D97-AF65-F5344CB8AC3E}">
        <p14:creationId xmlns:p14="http://schemas.microsoft.com/office/powerpoint/2010/main" val="30462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Афіша Львова:</a:t>
            </a:r>
            <a:endParaRPr lang="uk-UA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1842813"/>
            <a:ext cx="7295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000" dirty="0" smtClean="0">
                <a:solidFill>
                  <a:schemeClr val="accent1">
                    <a:lumMod val="50000"/>
                  </a:schemeClr>
                </a:solidFill>
              </a:rPr>
              <a:t>мобільний додаток </a:t>
            </a:r>
          </a:p>
          <a:p>
            <a:pPr algn="r"/>
            <a:r>
              <a:rPr lang="uk-UA" sz="2000" dirty="0" smtClean="0">
                <a:solidFill>
                  <a:schemeClr val="accent1">
                    <a:lumMod val="50000"/>
                  </a:schemeClr>
                </a:solidFill>
              </a:rPr>
              <a:t>для перегляду подій у Львові</a:t>
            </a:r>
            <a:endParaRPr lang="uk-UA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71599" y="4581128"/>
            <a:ext cx="7295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000" dirty="0" smtClean="0"/>
              <a:t>Тепер про все, що відбувається у Леополісі,</a:t>
            </a:r>
          </a:p>
          <a:p>
            <a:pPr algn="r"/>
            <a:r>
              <a:rPr lang="uk-UA" sz="2000" dirty="0" smtClean="0"/>
              <a:t>можна дізнатись з екрану вашоно Віндафона </a:t>
            </a:r>
            <a:r>
              <a:rPr lang="uk-UA" sz="2000" dirty="0" smtClean="0">
                <a:sym typeface="Wingdings" pitchFamily="2" charset="2"/>
              </a:rPr>
              <a:t></a:t>
            </a:r>
            <a:endParaRPr lang="uk-UA" sz="2000" dirty="0" smtClean="0"/>
          </a:p>
          <a:p>
            <a:endParaRPr lang="uk-UA" sz="2000" dirty="0"/>
          </a:p>
        </p:txBody>
      </p:sp>
      <p:pic>
        <p:nvPicPr>
          <p:cNvPr id="7" name="Picture 2" descr="D:\Політехніка\4й курс\Проект\6oclockVersion\Afisha_city_Lviv\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6528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9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024744" cy="1143000"/>
          </a:xfrm>
        </p:spPr>
        <p:txBody>
          <a:bodyPr/>
          <a:lstStyle/>
          <a:p>
            <a:r>
              <a:rPr lang="uk-UA" dirty="0" smtClean="0"/>
              <a:t>Для кого?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4808976" y="3654893"/>
            <a:ext cx="38668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uk-UA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uk-UA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uk-UA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uk-UA" sz="2000" dirty="0" smtClean="0">
                <a:solidFill>
                  <a:schemeClr val="accent1">
                    <a:lumMod val="50000"/>
                  </a:schemeClr>
                </a:solidFill>
              </a:rPr>
              <a:t>Жителі міста, що хочуть бути</a:t>
            </a:r>
          </a:p>
          <a:p>
            <a:pPr algn="r"/>
            <a:r>
              <a:rPr lang="uk-UA" sz="2000" dirty="0" smtClean="0">
                <a:solidFill>
                  <a:schemeClr val="accent1">
                    <a:lumMod val="50000"/>
                  </a:schemeClr>
                </a:solidFill>
              </a:rPr>
              <a:t> в курсі цікавих подій</a:t>
            </a:r>
            <a:endParaRPr lang="uk-UA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D:\Політехніка\4й курс\Проект\Презентація\Турист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514" y="943619"/>
            <a:ext cx="3653413" cy="255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3861048"/>
            <a:ext cx="389401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solidFill>
                  <a:schemeClr val="accent1">
                    <a:lumMod val="50000"/>
                  </a:schemeClr>
                </a:solidFill>
              </a:rPr>
              <a:t>Гості Львова, що відкривають</a:t>
            </a:r>
          </a:p>
          <a:p>
            <a:r>
              <a:rPr lang="uk-UA" sz="2000" dirty="0" smtClean="0">
                <a:solidFill>
                  <a:schemeClr val="accent1">
                    <a:lumMod val="50000"/>
                  </a:schemeClr>
                </a:solidFill>
              </a:rPr>
              <a:t>для себе місто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09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484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711545"/>
            <a:ext cx="7024744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 smtClean="0"/>
              <a:t>Про програму: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827583" y="1586868"/>
            <a:ext cx="4560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/>
              <a:t>Події у Львові на тиждень наперед</a:t>
            </a:r>
            <a:endParaRPr lang="uk-U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776687" y="2777162"/>
            <a:ext cx="49527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000" dirty="0" smtClean="0"/>
              <a:t>Найпопулярніші місця і все цікаве, що там відбуватиметься найближчим часом</a:t>
            </a:r>
          </a:p>
          <a:p>
            <a:endParaRPr lang="uk-UA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59793" y="4149080"/>
            <a:ext cx="3424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Карта подій та прокладання</a:t>
            </a:r>
          </a:p>
          <a:p>
            <a:r>
              <a:rPr lang="uk-UA" dirty="0" smtClean="0"/>
              <a:t>шляху до</a:t>
            </a:r>
          </a:p>
          <a:p>
            <a:r>
              <a:rPr lang="uk-UA" dirty="0" smtClean="0"/>
              <a:t>місця</a:t>
            </a:r>
          </a:p>
          <a:p>
            <a:r>
              <a:rPr lang="uk-UA" dirty="0" smtClean="0"/>
              <a:t>проведення</a:t>
            </a:r>
            <a:endParaRPr lang="uk-UA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48" y="2177086"/>
            <a:ext cx="8667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499" y="2177087"/>
            <a:ext cx="801409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80" y="2177087"/>
            <a:ext cx="864393" cy="1200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581127"/>
            <a:ext cx="20097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 descr="D:\Політехніка\4й курс\Проект\Презентація\Lviv_oper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796" y="3966764"/>
            <a:ext cx="1905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0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uk-UA" sz="2400" dirty="0" smtClean="0"/>
              <a:t>Початкова сторінка</a:t>
            </a:r>
            <a:endParaRPr lang="uk-UA" sz="24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7" b="498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r"/>
            <a:r>
              <a:rPr lang="uk-UA" dirty="0" smtClean="0"/>
              <a:t>Дні, для яких можна переглянути події.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269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uk-UA" sz="2400" dirty="0" smtClean="0"/>
              <a:t>Перегляд закладів</a:t>
            </a:r>
            <a:endParaRPr lang="uk-UA" sz="24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0" b="278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r"/>
            <a:r>
              <a:rPr lang="uk-UA" dirty="0" smtClean="0"/>
              <a:t>Сторінка у стилі «Панорама» із групами закладів та їх переліком.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9337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uk-UA" dirty="0" smtClean="0"/>
              <a:t>Перегляд подій</a:t>
            </a:r>
            <a:endParaRPr lang="uk-UA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6" b="477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r"/>
            <a:r>
              <a:rPr lang="uk-UA" dirty="0" smtClean="0"/>
              <a:t>Всі події для обраного дня, відсортовані за категоріями у вигляді списку.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838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uk-UA" dirty="0" smtClean="0"/>
              <a:t>Детальний огляд події</a:t>
            </a:r>
            <a:endParaRPr lang="uk-UA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9" b="422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r"/>
            <a:r>
              <a:rPr lang="uk-UA" dirty="0" smtClean="0"/>
              <a:t>Вся інформація про подію, місце проведення та можливість відслідкування на карті.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903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79</TotalTime>
  <Words>159</Words>
  <Application>Microsoft Office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.tomorrow</vt:lpstr>
      <vt:lpstr>- студенти; - кафедра Програмного Забезпечення; - Львівська Політехніка. </vt:lpstr>
      <vt:lpstr>Афіша Львова:</vt:lpstr>
      <vt:lpstr>Для кого?</vt:lpstr>
      <vt:lpstr>PowerPoint Presentation</vt:lpstr>
      <vt:lpstr>Початкова сторінка</vt:lpstr>
      <vt:lpstr>Перегляд закладів</vt:lpstr>
      <vt:lpstr>Перегляд подій</vt:lpstr>
      <vt:lpstr>Детальний огляд події</vt:lpstr>
      <vt:lpstr>Робота з картою</vt:lpstr>
      <vt:lpstr>VisitLviv.Net  – джерело інформації про події у Львові</vt:lpstr>
      <vt:lpstr>Дякуємо за увагу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.tomorrow</dc:title>
  <dc:creator>Roman</dc:creator>
  <cp:lastModifiedBy>Roman</cp:lastModifiedBy>
  <cp:revision>29</cp:revision>
  <dcterms:created xsi:type="dcterms:W3CDTF">2011-10-30T07:47:37Z</dcterms:created>
  <dcterms:modified xsi:type="dcterms:W3CDTF">2011-10-30T09:07:07Z</dcterms:modified>
</cp:coreProperties>
</file>