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6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9800" y="2514600"/>
            <a:ext cx="6400800" cy="13716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НАЗВАНИЕ ДОКЛАДА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0" y="4114800"/>
            <a:ext cx="5562600" cy="152400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Имя и Фамилия докладчика</a:t>
            </a:r>
            <a:br>
              <a:rPr lang="ru-RU" dirty="0" smtClean="0"/>
            </a:br>
            <a:r>
              <a:rPr lang="ru-RU" dirty="0" smtClean="0"/>
              <a:t>увлечение</a:t>
            </a:r>
            <a:br>
              <a:rPr lang="ru-RU" dirty="0" smtClean="0"/>
            </a:br>
            <a:r>
              <a:rPr lang="ru-RU" dirty="0" smtClean="0"/>
              <a:t>контакты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6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ru-RU" dirty="0" smtClean="0"/>
              <a:t>Название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86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Изображение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000"/>
            <a:ext cx="3675185" cy="914400"/>
          </a:xfrm>
          <a:solidFill>
            <a:srgbClr val="000000">
              <a:alpha val="50196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ЗАГОЛОВОК ИЗОБРАЖЕНИЯ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Название слайда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5344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mantic.gs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ug.vn.u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d5635b0-3c70-484f-abcb-cbdcabaa9923" TargetMode="External"/><Relationship Id="rId2" Type="http://schemas.openxmlformats.org/officeDocument/2006/relationships/hyperlink" Target="view-source:http://msug.vn.ua/Content/Production.le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Grid: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разметка будущего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err="1" smtClean="0"/>
              <a:t>Краковецкий</a:t>
            </a:r>
            <a:r>
              <a:rPr lang="ru-RU" b="1" dirty="0" smtClean="0"/>
              <a:t> Александр</a:t>
            </a:r>
          </a:p>
          <a:p>
            <a:r>
              <a:rPr lang="en-US" dirty="0" smtClean="0"/>
              <a:t>Software Developer, PhD. </a:t>
            </a:r>
          </a:p>
          <a:p>
            <a:r>
              <a:rPr lang="en-US" dirty="0" smtClean="0"/>
              <a:t>Microsoft ASP.NET/IIS MVP, Regional Director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msugvnua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Semantic Grid</a:t>
            </a:r>
            <a:r>
              <a:rPr lang="ru-RU" sz="3600" dirty="0" smtClean="0"/>
              <a:t>: </a:t>
            </a:r>
            <a:r>
              <a:rPr lang="en-US" sz="3600" dirty="0" smtClean="0"/>
              <a:t>hello, world!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&lt;body&gt;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</a:t>
            </a:r>
            <a:r>
              <a:rPr lang="en-US" dirty="0"/>
              <a:t>article&gt;Main&lt;/article&gt;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</a:t>
            </a:r>
            <a:r>
              <a:rPr lang="en-US" dirty="0"/>
              <a:t>section&gt;Sidebar&lt;/section&gt;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@import '</a:t>
            </a:r>
            <a:r>
              <a:rPr lang="en-US" dirty="0" err="1" smtClean="0"/>
              <a:t>grid.less</a:t>
            </a:r>
            <a:r>
              <a:rPr lang="en-US" dirty="0" smtClean="0"/>
              <a:t>';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columns: 12;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column-width: 60;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gutter-width: 20;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article </a:t>
            </a:r>
            <a:r>
              <a:rPr lang="ru-RU" dirty="0" smtClean="0"/>
              <a:t> </a:t>
            </a:r>
            <a:r>
              <a:rPr lang="en-US" dirty="0" smtClean="0"/>
              <a:t>{ </a:t>
            </a:r>
            <a:r>
              <a:rPr lang="en-US" dirty="0"/>
              <a:t>.column(9);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section </a:t>
            </a:r>
            <a:r>
              <a:rPr lang="en-US" dirty="0"/>
              <a:t>{ .column(3); }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Semantic Grid</a:t>
            </a:r>
            <a:r>
              <a:rPr lang="ru-RU" sz="3600" dirty="0" smtClean="0"/>
              <a:t>: </a:t>
            </a:r>
            <a:r>
              <a:rPr lang="en-US" sz="3600" dirty="0" smtClean="0"/>
              <a:t>fluid layout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@import '</a:t>
            </a:r>
            <a:r>
              <a:rPr lang="en-US" dirty="0" err="1"/>
              <a:t>grid.less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columns: 12;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column-width: 60;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gutter-width: 20;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/>
              <a:t>total-width: 100%;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Switch from pixels to percentages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article  { </a:t>
            </a:r>
            <a:r>
              <a:rPr lang="en-US" b="1" dirty="0"/>
              <a:t>.column(9);</a:t>
            </a:r>
            <a:r>
              <a:rPr lang="en-US" dirty="0"/>
              <a:t>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section </a:t>
            </a:r>
            <a:r>
              <a:rPr lang="en-US" dirty="0"/>
              <a:t>{ </a:t>
            </a:r>
            <a:r>
              <a:rPr lang="en-US" b="1" dirty="0"/>
              <a:t>.column(3);</a:t>
            </a:r>
            <a:r>
              <a:rPr lang="en-US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Ссылки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://lesscss.org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http://semantic.gs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http://msug.vn.ua/</a:t>
            </a:r>
            <a:endParaRPr lang="en-US" sz="1600" dirty="0" smtClean="0"/>
          </a:p>
          <a:p>
            <a:endParaRPr lang="ru-RU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4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Q&amp;A?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msugvnua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/>
              <a:t>LESS</a:t>
            </a:r>
            <a:r>
              <a:rPr lang="en-US" sz="2800" dirty="0"/>
              <a:t>: CSS </a:t>
            </a:r>
            <a:r>
              <a:rPr lang="en-US" sz="2800" dirty="0" smtClean="0"/>
              <a:t>preprocessor</a:t>
            </a:r>
          </a:p>
          <a:p>
            <a:r>
              <a:rPr lang="en-US" sz="2800" dirty="0" smtClean="0"/>
              <a:t>Semantic Grid</a:t>
            </a:r>
          </a:p>
          <a:p>
            <a:r>
              <a:rPr lang="ru-RU" sz="2800" dirty="0" err="1" smtClean="0"/>
              <a:t>Демо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the dynamic </a:t>
            </a:r>
            <a:r>
              <a:rPr lang="en-US" sz="3600" dirty="0" err="1" smtClean="0"/>
              <a:t>stylesheet</a:t>
            </a:r>
            <a:r>
              <a:rPr lang="en-US" sz="3600" dirty="0" smtClean="0"/>
              <a:t>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возможности: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ru-RU" sz="2400" dirty="0" smtClean="0"/>
              <a:t>Переменные </a:t>
            </a:r>
            <a:r>
              <a:rPr lang="en-US" sz="2400" dirty="0" smtClean="0"/>
              <a:t>(variables)</a:t>
            </a:r>
          </a:p>
          <a:p>
            <a:r>
              <a:rPr lang="ru-RU" sz="2400" dirty="0" smtClean="0"/>
              <a:t>Функции (</a:t>
            </a:r>
            <a:r>
              <a:rPr lang="en-US" sz="2400" dirty="0" smtClean="0"/>
              <a:t>functions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/>
              <a:t>О</a:t>
            </a:r>
            <a:r>
              <a:rPr lang="ru-RU" sz="2400" dirty="0" smtClean="0"/>
              <a:t>ператоры </a:t>
            </a:r>
            <a:r>
              <a:rPr lang="en-US" sz="2400" dirty="0" smtClean="0"/>
              <a:t>(operations) </a:t>
            </a:r>
          </a:p>
          <a:p>
            <a:r>
              <a:rPr lang="ru-RU" sz="2400" dirty="0" err="1" smtClean="0"/>
              <a:t>Миксы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mixins</a:t>
            </a:r>
            <a:r>
              <a:rPr lang="en-US" sz="2400" dirty="0" smtClean="0"/>
              <a:t>) </a:t>
            </a:r>
          </a:p>
          <a:p>
            <a:r>
              <a:rPr lang="ru-RU" sz="2400" dirty="0" smtClean="0"/>
              <a:t>Вложенные правила </a:t>
            </a:r>
            <a:r>
              <a:rPr lang="en-US" sz="2400" dirty="0" smtClean="0"/>
              <a:t>(nested rules)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</a:t>
            </a:r>
            <a:r>
              <a:rPr lang="en-US" sz="3600" dirty="0"/>
              <a:t>V</a:t>
            </a:r>
            <a:r>
              <a:rPr lang="en-US" sz="3600" dirty="0" smtClean="0"/>
              <a:t>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LESS </a:t>
            </a:r>
          </a:p>
          <a:p>
            <a:pPr marL="0" indent="0">
              <a:buNone/>
            </a:pPr>
            <a:r>
              <a:rPr lang="en-US" sz="2400" b="1" dirty="0" smtClean="0"/>
              <a:t>@</a:t>
            </a:r>
            <a:r>
              <a:rPr lang="en-US" sz="2400" b="1" dirty="0"/>
              <a:t>color</a:t>
            </a:r>
            <a:r>
              <a:rPr lang="en-US" sz="2400" dirty="0"/>
              <a:t>: #4D926F;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/>
              <a:t>header </a:t>
            </a:r>
            <a:r>
              <a:rPr lang="en-US" sz="2400" dirty="0" smtClean="0"/>
              <a:t>{color</a:t>
            </a:r>
            <a:r>
              <a:rPr lang="en-US" sz="2400" dirty="0"/>
              <a:t>: </a:t>
            </a:r>
            <a:r>
              <a:rPr lang="en-US" sz="2400" b="1" dirty="0"/>
              <a:t>@color</a:t>
            </a:r>
            <a:r>
              <a:rPr lang="en-US" sz="2400" dirty="0" smtClean="0"/>
              <a:t>; } </a:t>
            </a:r>
          </a:p>
          <a:p>
            <a:pPr marL="0" indent="0">
              <a:buNone/>
            </a:pPr>
            <a:r>
              <a:rPr lang="en-US" sz="2400" dirty="0" smtClean="0"/>
              <a:t>h2 </a:t>
            </a:r>
            <a:r>
              <a:rPr lang="en-US" sz="2400" dirty="0"/>
              <a:t>{ color: </a:t>
            </a:r>
            <a:r>
              <a:rPr lang="en-US" sz="2400" b="1" dirty="0"/>
              <a:t>@color</a:t>
            </a:r>
            <a:r>
              <a:rPr lang="en-US" sz="2400" dirty="0"/>
              <a:t>; </a:t>
            </a:r>
            <a:r>
              <a:rPr lang="en-US" sz="2400" dirty="0" smtClean="0"/>
              <a:t>}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Compiled CSS */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/>
              <a:t>header { color: </a:t>
            </a:r>
            <a:r>
              <a:rPr lang="en-US" sz="2400" b="1" dirty="0"/>
              <a:t>#4D926F</a:t>
            </a:r>
            <a:r>
              <a:rPr lang="en-US" sz="2400" dirty="0"/>
              <a:t>;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h2 </a:t>
            </a:r>
            <a:r>
              <a:rPr lang="en-US" sz="2400" dirty="0"/>
              <a:t>{ color: </a:t>
            </a:r>
            <a:r>
              <a:rPr lang="en-US" sz="2400" b="1" dirty="0"/>
              <a:t>#4D926F</a:t>
            </a:r>
            <a:r>
              <a:rPr lang="en-US" sz="2400" dirty="0"/>
              <a:t>;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9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</a:t>
            </a:r>
            <a:r>
              <a:rPr lang="en-US" sz="3600" dirty="0" err="1" smtClean="0"/>
              <a:t>Mixins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LESS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rounded-corners</a:t>
            </a:r>
            <a:r>
              <a:rPr lang="en-US" dirty="0"/>
              <a:t> (@radius: 5px)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border-radius</a:t>
            </a:r>
            <a:r>
              <a:rPr lang="en-US" dirty="0"/>
              <a:t>: @radius;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</a:t>
            </a:r>
            <a:r>
              <a:rPr lang="en-US" dirty="0" err="1"/>
              <a:t>webkit</a:t>
            </a:r>
            <a:r>
              <a:rPr lang="en-US" dirty="0"/>
              <a:t>-border-radius: @radius;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header { </a:t>
            </a:r>
            <a:r>
              <a:rPr lang="en-US" b="1" dirty="0"/>
              <a:t>.rounded-corners;</a:t>
            </a:r>
            <a:r>
              <a:rPr lang="en-US" dirty="0"/>
              <a:t>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footer </a:t>
            </a:r>
            <a:r>
              <a:rPr lang="en-US" dirty="0" smtClean="0"/>
              <a:t> { </a:t>
            </a:r>
            <a:r>
              <a:rPr lang="en-US" b="1" dirty="0"/>
              <a:t>.rounded-corners(10px)</a:t>
            </a:r>
            <a:r>
              <a:rPr lang="en-US" dirty="0"/>
              <a:t>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Compiled </a:t>
            </a:r>
            <a:r>
              <a:rPr lang="en-US" dirty="0"/>
              <a:t>CSS */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header </a:t>
            </a:r>
            <a:r>
              <a:rPr lang="en-US" dirty="0" smtClean="0"/>
              <a:t>{ border-radius</a:t>
            </a:r>
            <a:r>
              <a:rPr lang="en-US" dirty="0"/>
              <a:t>: 5px; </a:t>
            </a:r>
            <a:r>
              <a:rPr lang="en-US" dirty="0" smtClean="0"/>
              <a:t> -</a:t>
            </a:r>
            <a:r>
              <a:rPr lang="en-US" dirty="0" err="1"/>
              <a:t>webkit</a:t>
            </a:r>
            <a:r>
              <a:rPr lang="en-US" dirty="0"/>
              <a:t>-border-radius: 5px</a:t>
            </a:r>
            <a:r>
              <a:rPr lang="en-US" dirty="0" smtClean="0"/>
              <a:t>; } 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footer { border-radius: 10px; -</a:t>
            </a:r>
            <a:r>
              <a:rPr lang="en-US" dirty="0" err="1"/>
              <a:t>webkit</a:t>
            </a:r>
            <a:r>
              <a:rPr lang="en-US" dirty="0"/>
              <a:t>-border-radius: 10px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Nested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LESS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header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/>
              <a:t>h1</a:t>
            </a:r>
            <a:r>
              <a:rPr lang="en-US" sz="1600" dirty="0" smtClean="0"/>
              <a:t> {</a:t>
            </a:r>
            <a:r>
              <a:rPr lang="ru-RU" sz="1600" dirty="0" smtClean="0"/>
              <a:t> </a:t>
            </a:r>
            <a:r>
              <a:rPr lang="en-US" sz="1600" dirty="0" smtClean="0"/>
              <a:t>font-size</a:t>
            </a:r>
            <a:r>
              <a:rPr lang="en-US" sz="1600" dirty="0"/>
              <a:t>: 26px; font-weight: bold; </a:t>
            </a:r>
            <a:r>
              <a:rPr lang="en-US" sz="1600" dirty="0" smtClean="0"/>
              <a:t>}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/>
              <a:t>p</a:t>
            </a:r>
            <a:r>
              <a:rPr lang="en-US" sz="1600" dirty="0" smtClean="0"/>
              <a:t> { font-size</a:t>
            </a:r>
            <a:r>
              <a:rPr lang="en-US" sz="1600" dirty="0"/>
              <a:t>: 12px;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ru-RU" sz="1600" dirty="0" smtClean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 {</a:t>
            </a:r>
            <a:r>
              <a:rPr lang="ru-RU" sz="1600" dirty="0" smtClean="0"/>
              <a:t> </a:t>
            </a:r>
            <a:r>
              <a:rPr lang="en-US" sz="1600" dirty="0" smtClean="0"/>
              <a:t>text-decoration</a:t>
            </a:r>
            <a:r>
              <a:rPr lang="en-US" sz="1600" dirty="0"/>
              <a:t>: none;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	 </a:t>
            </a:r>
            <a:r>
              <a:rPr lang="en-US" sz="1600" b="1" dirty="0" smtClean="0"/>
              <a:t>&amp;:</a:t>
            </a:r>
            <a:r>
              <a:rPr lang="en-US" sz="1600" b="1" dirty="0"/>
              <a:t>hover</a:t>
            </a:r>
            <a:r>
              <a:rPr lang="en-US" sz="1600" dirty="0"/>
              <a:t> { border-width: </a:t>
            </a:r>
            <a:r>
              <a:rPr lang="en-US" sz="1600" dirty="0" smtClean="0"/>
              <a:t>1px; }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        }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    }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}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/* </a:t>
            </a:r>
            <a:r>
              <a:rPr lang="en-US" sz="1600" dirty="0"/>
              <a:t>Compiled CSS */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header h1 </a:t>
            </a:r>
            <a:r>
              <a:rPr lang="en-US" sz="1600" dirty="0" smtClean="0"/>
              <a:t>	  { </a:t>
            </a:r>
            <a:r>
              <a:rPr lang="en-US" sz="1600" dirty="0"/>
              <a:t>font-size: 26px; font-weight: bold;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header p </a:t>
            </a:r>
            <a:r>
              <a:rPr lang="en-US" sz="1600" dirty="0"/>
              <a:t>	</a:t>
            </a:r>
            <a:r>
              <a:rPr lang="en-US" sz="1600" dirty="0" smtClean="0"/>
              <a:t>  { </a:t>
            </a:r>
            <a:r>
              <a:rPr lang="en-US" sz="1600" dirty="0"/>
              <a:t>font-size: 12px;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header p a </a:t>
            </a:r>
            <a:r>
              <a:rPr lang="en-US" sz="1600" dirty="0" smtClean="0"/>
              <a:t>	  { </a:t>
            </a:r>
            <a:r>
              <a:rPr lang="en-US" sz="1600" dirty="0"/>
              <a:t>text-decoration: none;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header p a:hover </a:t>
            </a:r>
            <a:r>
              <a:rPr lang="en-US" sz="1600" dirty="0" smtClean="0"/>
              <a:t>{ </a:t>
            </a:r>
            <a:r>
              <a:rPr lang="en-US" sz="1600" dirty="0"/>
              <a:t>border-width: 1px; 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2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Functions &amp;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LESS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@</a:t>
            </a:r>
            <a:r>
              <a:rPr lang="en-US" sz="1600" dirty="0"/>
              <a:t>the-border: 1px;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@</a:t>
            </a:r>
            <a:r>
              <a:rPr lang="en-US" sz="1600" dirty="0"/>
              <a:t>base-color: #111;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@</a:t>
            </a:r>
            <a:r>
              <a:rPr lang="en-US" sz="1600" dirty="0"/>
              <a:t>red: #842210;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#header 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color</a:t>
            </a:r>
            <a:r>
              <a:rPr lang="en-US" sz="1600" dirty="0"/>
              <a:t>: </a:t>
            </a:r>
            <a:r>
              <a:rPr lang="en-US" sz="1600" b="1" dirty="0"/>
              <a:t>@base-color * 3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border-left</a:t>
            </a:r>
            <a:r>
              <a:rPr lang="en-US" sz="1600" dirty="0"/>
              <a:t>: @the-border;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border-right</a:t>
            </a:r>
            <a:r>
              <a:rPr lang="en-US" sz="1600" dirty="0"/>
              <a:t>: </a:t>
            </a:r>
            <a:r>
              <a:rPr lang="en-US" sz="1600" b="1" dirty="0"/>
              <a:t>@the-border * 2</a:t>
            </a:r>
            <a:r>
              <a:rPr lang="en-US" sz="1600" dirty="0" smtClean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footer </a:t>
            </a:r>
            <a:r>
              <a:rPr lang="en-US" sz="1600" dirty="0" smtClean="0"/>
              <a:t>{</a:t>
            </a:r>
            <a:r>
              <a:rPr lang="en-US" sz="1600" dirty="0"/>
              <a:t>	</a:t>
            </a:r>
            <a:r>
              <a:rPr lang="en-US" sz="1600" dirty="0" smtClean="0"/>
              <a:t>color</a:t>
            </a:r>
            <a:r>
              <a:rPr lang="en-US" sz="1600" dirty="0"/>
              <a:t>: </a:t>
            </a:r>
            <a:r>
              <a:rPr lang="en-US" sz="1600" b="1" dirty="0" smtClean="0"/>
              <a:t>@base-color + #003300</a:t>
            </a:r>
            <a:r>
              <a:rPr lang="en-US" sz="1600" dirty="0" smtClean="0"/>
              <a:t>; border-color</a:t>
            </a:r>
            <a:r>
              <a:rPr lang="en-US" sz="1600" dirty="0"/>
              <a:t>: </a:t>
            </a:r>
            <a:r>
              <a:rPr lang="en-US" sz="1600" b="1" dirty="0" err="1"/>
              <a:t>desaturate</a:t>
            </a:r>
            <a:r>
              <a:rPr lang="en-US" sz="1600" b="1" dirty="0"/>
              <a:t>(@red, 10</a:t>
            </a:r>
            <a:r>
              <a:rPr lang="en-US" sz="1600" b="1" dirty="0" smtClean="0"/>
              <a:t>%)</a:t>
            </a:r>
            <a:r>
              <a:rPr lang="en-US" sz="1600" dirty="0" smtClean="0"/>
              <a:t>; }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/* Compiled CSS */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header { color: </a:t>
            </a:r>
            <a:r>
              <a:rPr lang="en-US" sz="1600" b="1" dirty="0"/>
              <a:t>#333</a:t>
            </a:r>
            <a:r>
              <a:rPr lang="en-US" sz="1600" dirty="0"/>
              <a:t>; border-left: 1px; border-right: </a:t>
            </a:r>
            <a:r>
              <a:rPr lang="en-US" sz="1600" b="1" dirty="0"/>
              <a:t>2px</a:t>
            </a:r>
            <a:r>
              <a:rPr lang="en-US" sz="1600" dirty="0"/>
              <a:t>; }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footer </a:t>
            </a:r>
            <a:r>
              <a:rPr lang="en-US" sz="1600" dirty="0" smtClean="0"/>
              <a:t> { </a:t>
            </a:r>
            <a:r>
              <a:rPr lang="en-US" sz="1600" dirty="0"/>
              <a:t>color: </a:t>
            </a:r>
            <a:r>
              <a:rPr lang="en-US" sz="1600" b="1" dirty="0"/>
              <a:t>#114411</a:t>
            </a:r>
            <a:r>
              <a:rPr lang="en-US" sz="1600" dirty="0"/>
              <a:t>; border-color: </a:t>
            </a:r>
            <a:r>
              <a:rPr lang="en-US" sz="1600" b="1" dirty="0"/>
              <a:t>#7d2717</a:t>
            </a:r>
            <a:r>
              <a:rPr lang="en-US" sz="1600" dirty="0"/>
              <a:t>;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LESS: </a:t>
            </a:r>
            <a:r>
              <a:rPr lang="ru-RU" sz="3600" dirty="0" smtClean="0"/>
              <a:t>настройка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&lt;</a:t>
            </a:r>
            <a:r>
              <a:rPr lang="en-US" sz="2200" dirty="0"/>
              <a:t>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200" dirty="0" err="1" smtClean="0">
                <a:hlinkClick r:id="rId2"/>
              </a:rPr>
              <a:t>styles.less</a:t>
            </a:r>
            <a:r>
              <a:rPr lang="en-US" sz="2200" dirty="0"/>
              <a:t>" </a:t>
            </a:r>
            <a:r>
              <a:rPr lang="en-US" sz="2200" dirty="0" err="1"/>
              <a:t>rel</a:t>
            </a:r>
            <a:r>
              <a:rPr lang="en-US" sz="2200" dirty="0"/>
              <a:t>="</a:t>
            </a:r>
            <a:r>
              <a:rPr lang="en-US" sz="2200" dirty="0" err="1"/>
              <a:t>stylesheet</a:t>
            </a:r>
            <a:r>
              <a:rPr lang="en-US" sz="2200" dirty="0"/>
              <a:t>" </a:t>
            </a:r>
            <a:r>
              <a:rPr lang="en-US" sz="2200" b="1" dirty="0"/>
              <a:t>type="</a:t>
            </a:r>
            <a:r>
              <a:rPr lang="en-US" sz="2200" b="1" dirty="0" smtClean="0"/>
              <a:t>text/less“</a:t>
            </a:r>
            <a:r>
              <a:rPr lang="en-US" sz="2200" dirty="0" smtClean="0"/>
              <a:t> /&gt;</a:t>
            </a:r>
          </a:p>
          <a:p>
            <a:pPr marL="0" indent="0">
              <a:buNone/>
            </a:pPr>
            <a:r>
              <a:rPr lang="fr-FR" sz="2200" dirty="0" smtClean="0"/>
              <a:t>&lt;</a:t>
            </a:r>
            <a:r>
              <a:rPr lang="fr-FR" sz="2200" dirty="0"/>
              <a:t>script src="</a:t>
            </a:r>
            <a:r>
              <a:rPr lang="fr-FR" sz="2200" b="1" dirty="0"/>
              <a:t>less.js</a:t>
            </a:r>
            <a:r>
              <a:rPr lang="fr-FR" sz="2200" dirty="0"/>
              <a:t>" type="text/javascript"&gt;&lt;/script</a:t>
            </a:r>
            <a:r>
              <a:rPr lang="fr-FR" sz="2200" dirty="0" smtClean="0"/>
              <a:t>&gt;</a:t>
            </a:r>
            <a:endParaRPr lang="ru-RU" sz="22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en-US" sz="2400" dirty="0" smtClean="0"/>
              <a:t>.NET </a:t>
            </a:r>
            <a:r>
              <a:rPr lang="ru-RU" sz="2400" dirty="0" smtClean="0"/>
              <a:t>разработчиков: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CSS Is </a:t>
            </a:r>
            <a:r>
              <a:rPr lang="en-US" sz="2400" dirty="0"/>
              <a:t>Less plug-in: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visualstudiogallery.msdn.microsoft.com/dd5635b0-3c70-484f-abcb-cbdcabaa9923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IIS </a:t>
            </a:r>
            <a:r>
              <a:rPr lang="ru-RU" sz="2400" dirty="0" smtClean="0"/>
              <a:t>нужно добавить </a:t>
            </a:r>
            <a:r>
              <a:rPr lang="en-US" sz="2400" dirty="0" smtClean="0"/>
              <a:t>“text/less” MIME type!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7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Semantic Grid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@import '</a:t>
            </a:r>
            <a:r>
              <a:rPr lang="en-US" sz="2400" dirty="0" err="1"/>
              <a:t>grid.less</a:t>
            </a:r>
            <a:r>
              <a:rPr lang="en-US" sz="2400" dirty="0"/>
              <a:t>';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фиксированной верстки (по умолчанию длина 960</a:t>
            </a:r>
            <a:r>
              <a:rPr lang="en-US" sz="2400" dirty="0" err="1" smtClean="0"/>
              <a:t>px</a:t>
            </a:r>
            <a:r>
              <a:rPr lang="ru-RU" sz="2400" dirty="0" smtClean="0"/>
              <a:t>):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/>
              <a:t>column-width: 60; </a:t>
            </a:r>
            <a:endParaRPr lang="ru-RU" sz="2400" dirty="0" smtClean="0"/>
          </a:p>
          <a:p>
            <a:r>
              <a:rPr lang="en-US" sz="2400" dirty="0" smtClean="0"/>
              <a:t>@</a:t>
            </a:r>
            <a:r>
              <a:rPr lang="en-US" sz="2400" dirty="0"/>
              <a:t>gutter-width: 20; </a:t>
            </a:r>
            <a:endParaRPr lang="ru-RU" sz="2400" dirty="0" smtClean="0"/>
          </a:p>
          <a:p>
            <a:r>
              <a:rPr lang="en-US" sz="2400" dirty="0" smtClean="0"/>
              <a:t>@</a:t>
            </a:r>
            <a:r>
              <a:rPr lang="en-US" sz="2400" dirty="0"/>
              <a:t>columns: 12;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гибкой верс</a:t>
            </a:r>
            <a:r>
              <a:rPr lang="ru-RU" sz="2400" dirty="0"/>
              <a:t>т</a:t>
            </a:r>
            <a:r>
              <a:rPr lang="ru-RU" sz="2400" dirty="0" smtClean="0"/>
              <a:t>ки (процентной) нужно использовать переменную </a:t>
            </a:r>
            <a:r>
              <a:rPr lang="en-US" sz="2400" dirty="0" smtClean="0"/>
              <a:t>total-width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/>
              <a:t>total-width: 100%;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3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TML5">
      <a:dk1>
        <a:srgbClr val="000000"/>
      </a:dk1>
      <a:lt1>
        <a:sysClr val="window" lastClr="FFFFFF"/>
      </a:lt1>
      <a:dk2>
        <a:srgbClr val="A5A5A5"/>
      </a:dk2>
      <a:lt2>
        <a:srgbClr val="FFFFFF"/>
      </a:lt2>
      <a:accent1>
        <a:srgbClr val="E42725"/>
      </a:accent1>
      <a:accent2>
        <a:srgbClr val="4F81B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E42725"/>
      </a:hlink>
      <a:folHlink>
        <a:srgbClr val="E42725"/>
      </a:folHlink>
    </a:clrScheme>
    <a:fontScheme name="UXNext">
      <a:majorFont>
        <a:latin typeface="Trebuchet MS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417</Words>
  <Application>Microsoft Office PowerPoint</Application>
  <PresentationFormat>Экран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Semantic Grid:  разметка будущего</vt:lpstr>
      <vt:lpstr>О чем поговорим?</vt:lpstr>
      <vt:lpstr>LESS: the dynamic stylesheet language</vt:lpstr>
      <vt:lpstr>LESS: Variables</vt:lpstr>
      <vt:lpstr>LESS: Mixins</vt:lpstr>
      <vt:lpstr>LESS: Nested Rules</vt:lpstr>
      <vt:lpstr>LESS: Functions &amp; Operations</vt:lpstr>
      <vt:lpstr>LESS: настройка</vt:lpstr>
      <vt:lpstr>Semantic Grid</vt:lpstr>
      <vt:lpstr>Semantic Grid: hello, world!</vt:lpstr>
      <vt:lpstr>Semantic Grid: fluid layout</vt:lpstr>
      <vt:lpstr>Презентация PowerPoint</vt:lpstr>
      <vt:lpstr>Ссылки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Lukianets</dc:creator>
  <cp:lastModifiedBy>1</cp:lastModifiedBy>
  <cp:revision>32</cp:revision>
  <dcterms:created xsi:type="dcterms:W3CDTF">2011-09-30T13:22:52Z</dcterms:created>
  <dcterms:modified xsi:type="dcterms:W3CDTF">2011-10-10T19:11:42Z</dcterms:modified>
</cp:coreProperties>
</file>