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2"/>
  </p:notesMasterIdLst>
  <p:sldIdLst>
    <p:sldId id="829" r:id="rId5"/>
    <p:sldId id="897" r:id="rId6"/>
    <p:sldId id="994" r:id="rId7"/>
    <p:sldId id="1005" r:id="rId8"/>
    <p:sldId id="992" r:id="rId9"/>
    <p:sldId id="993" r:id="rId10"/>
    <p:sldId id="996" r:id="rId11"/>
    <p:sldId id="995" r:id="rId12"/>
    <p:sldId id="997" r:id="rId13"/>
    <p:sldId id="1002" r:id="rId14"/>
    <p:sldId id="999" r:id="rId15"/>
    <p:sldId id="1000" r:id="rId16"/>
    <p:sldId id="1001" r:id="rId17"/>
    <p:sldId id="1006" r:id="rId18"/>
    <p:sldId id="1003" r:id="rId19"/>
    <p:sldId id="1007" r:id="rId20"/>
    <p:sldId id="911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yle, Debra" initials="DD" lastIdx="12" clrIdx="0"/>
  <p:cmAuthor id="1" name="Administrator" initials="A" lastIdx="8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8A4"/>
    <a:srgbClr val="333399"/>
    <a:srgbClr val="FDE8D5"/>
    <a:srgbClr val="D4E5F0"/>
    <a:srgbClr val="CED6E0"/>
    <a:srgbClr val="E8ECF0"/>
    <a:srgbClr val="6600FF"/>
    <a:srgbClr val="3333CC"/>
    <a:srgbClr val="16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2" autoAdjust="0"/>
    <p:restoredTop sz="95603" autoAdjust="0"/>
  </p:normalViewPr>
  <p:slideViewPr>
    <p:cSldViewPr snapToGrid="0">
      <p:cViewPr varScale="1">
        <p:scale>
          <a:sx n="70" d="100"/>
          <a:sy n="70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86A14-ADF5-4158-A885-92DDEB5CAD0A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0EA1238-D3CB-4F6F-B65A-CD46F6D8202B}">
      <dgm:prSet custT="1"/>
      <dgm:spPr/>
      <dgm:t>
        <a:bodyPr/>
        <a:lstStyle/>
        <a:p>
          <a:pPr rtl="0"/>
          <a:r>
            <a:rPr lang="en-US" sz="1400" smtClean="0"/>
            <a:t>Acronym</a:t>
          </a:r>
          <a:endParaRPr lang="en-GB" sz="1400"/>
        </a:p>
      </dgm:t>
    </dgm:pt>
    <dgm:pt modelId="{D59E61AE-DAFA-4272-BA9D-CD848D09A362}" type="parTrans" cxnId="{F4087799-9B05-431B-AA60-2236522B00CA}">
      <dgm:prSet/>
      <dgm:spPr/>
      <dgm:t>
        <a:bodyPr/>
        <a:lstStyle/>
        <a:p>
          <a:endParaRPr lang="en-GB" sz="1400"/>
        </a:p>
      </dgm:t>
    </dgm:pt>
    <dgm:pt modelId="{77F77914-9CE2-4FEE-A337-3E3517195DCF}" type="sibTrans" cxnId="{F4087799-9B05-431B-AA60-2236522B00CA}">
      <dgm:prSet/>
      <dgm:spPr/>
      <dgm:t>
        <a:bodyPr/>
        <a:lstStyle/>
        <a:p>
          <a:endParaRPr lang="en-GB" sz="1400"/>
        </a:p>
      </dgm:t>
    </dgm:pt>
    <dgm:pt modelId="{BB1B6A59-467B-4D71-BC52-DC99E9FD4396}">
      <dgm:prSet custT="1"/>
      <dgm:spPr/>
      <dgm:t>
        <a:bodyPr/>
        <a:lstStyle/>
        <a:p>
          <a:pPr rtl="0"/>
          <a:r>
            <a:rPr lang="en-US" sz="1400" smtClean="0"/>
            <a:t>Applet</a:t>
          </a:r>
          <a:endParaRPr lang="en-GB" sz="1400"/>
        </a:p>
      </dgm:t>
    </dgm:pt>
    <dgm:pt modelId="{F52C9EE9-35E9-4E92-B545-26358C7A17D8}" type="parTrans" cxnId="{401857A3-25AC-4260-AB12-7DCE0EBDCE4B}">
      <dgm:prSet/>
      <dgm:spPr/>
      <dgm:t>
        <a:bodyPr/>
        <a:lstStyle/>
        <a:p>
          <a:endParaRPr lang="en-GB" sz="1400"/>
        </a:p>
      </dgm:t>
    </dgm:pt>
    <dgm:pt modelId="{E326B54C-5FCD-45C5-A071-4F041BE67B49}" type="sibTrans" cxnId="{401857A3-25AC-4260-AB12-7DCE0EBDCE4B}">
      <dgm:prSet/>
      <dgm:spPr/>
      <dgm:t>
        <a:bodyPr/>
        <a:lstStyle/>
        <a:p>
          <a:endParaRPr lang="en-GB" sz="1400"/>
        </a:p>
      </dgm:t>
    </dgm:pt>
    <dgm:pt modelId="{887B2F26-EC25-4094-AA37-5880454E123F}">
      <dgm:prSet custT="1"/>
      <dgm:spPr/>
      <dgm:t>
        <a:bodyPr/>
        <a:lstStyle/>
        <a:p>
          <a:pPr rtl="0"/>
          <a:r>
            <a:rPr lang="en-US" sz="1400" smtClean="0"/>
            <a:t>Basefont</a:t>
          </a:r>
          <a:endParaRPr lang="en-GB" sz="1400"/>
        </a:p>
      </dgm:t>
    </dgm:pt>
    <dgm:pt modelId="{2CD5E666-82D9-4C64-8D9F-28D0BB4DE6EC}" type="parTrans" cxnId="{0FAF1DE8-6D8F-4A99-B870-AAF298E6DE73}">
      <dgm:prSet/>
      <dgm:spPr/>
      <dgm:t>
        <a:bodyPr/>
        <a:lstStyle/>
        <a:p>
          <a:endParaRPr lang="en-GB" sz="1400"/>
        </a:p>
      </dgm:t>
    </dgm:pt>
    <dgm:pt modelId="{3B87A2A0-FD72-4C4C-A829-40CF1ADDB350}" type="sibTrans" cxnId="{0FAF1DE8-6D8F-4A99-B870-AAF298E6DE73}">
      <dgm:prSet/>
      <dgm:spPr/>
      <dgm:t>
        <a:bodyPr/>
        <a:lstStyle/>
        <a:p>
          <a:endParaRPr lang="en-GB" sz="1400"/>
        </a:p>
      </dgm:t>
    </dgm:pt>
    <dgm:pt modelId="{F2C0CA2B-150E-42CE-BAF0-8A4A40EBF83E}">
      <dgm:prSet custT="1"/>
      <dgm:spPr/>
      <dgm:t>
        <a:bodyPr/>
        <a:lstStyle/>
        <a:p>
          <a:pPr rtl="0"/>
          <a:r>
            <a:rPr lang="en-US" sz="1400" smtClean="0"/>
            <a:t>Big</a:t>
          </a:r>
          <a:endParaRPr lang="en-GB" sz="1400"/>
        </a:p>
      </dgm:t>
    </dgm:pt>
    <dgm:pt modelId="{3070385B-B677-495D-92EC-38244029CA92}" type="parTrans" cxnId="{AFAC0F0F-D109-4311-8EE6-9EA881EDE76A}">
      <dgm:prSet/>
      <dgm:spPr/>
      <dgm:t>
        <a:bodyPr/>
        <a:lstStyle/>
        <a:p>
          <a:endParaRPr lang="en-GB" sz="1400"/>
        </a:p>
      </dgm:t>
    </dgm:pt>
    <dgm:pt modelId="{253D701E-3BFA-4B10-919A-4E5412F11389}" type="sibTrans" cxnId="{AFAC0F0F-D109-4311-8EE6-9EA881EDE76A}">
      <dgm:prSet/>
      <dgm:spPr/>
      <dgm:t>
        <a:bodyPr/>
        <a:lstStyle/>
        <a:p>
          <a:endParaRPr lang="en-GB" sz="1400"/>
        </a:p>
      </dgm:t>
    </dgm:pt>
    <dgm:pt modelId="{27F565F7-6127-45EF-8F5D-652D58B127B8}">
      <dgm:prSet custT="1"/>
      <dgm:spPr/>
      <dgm:t>
        <a:bodyPr/>
        <a:lstStyle/>
        <a:p>
          <a:pPr rtl="0"/>
          <a:r>
            <a:rPr lang="en-US" sz="1400" smtClean="0"/>
            <a:t>Center</a:t>
          </a:r>
          <a:endParaRPr lang="en-GB" sz="1400"/>
        </a:p>
      </dgm:t>
    </dgm:pt>
    <dgm:pt modelId="{0B6C1B3C-B34B-483F-B386-97EECBE8693F}" type="parTrans" cxnId="{8250B113-D8AD-4EA0-9E6F-8F1E3D720720}">
      <dgm:prSet/>
      <dgm:spPr/>
      <dgm:t>
        <a:bodyPr/>
        <a:lstStyle/>
        <a:p>
          <a:endParaRPr lang="en-GB" sz="1400"/>
        </a:p>
      </dgm:t>
    </dgm:pt>
    <dgm:pt modelId="{BC1528AF-06ED-4A01-A229-8BB99735BD43}" type="sibTrans" cxnId="{8250B113-D8AD-4EA0-9E6F-8F1E3D720720}">
      <dgm:prSet/>
      <dgm:spPr/>
      <dgm:t>
        <a:bodyPr/>
        <a:lstStyle/>
        <a:p>
          <a:endParaRPr lang="en-GB" sz="1400"/>
        </a:p>
      </dgm:t>
    </dgm:pt>
    <dgm:pt modelId="{525C87A4-AA9E-45B1-B00E-E550DDEDC968}">
      <dgm:prSet custT="1"/>
      <dgm:spPr/>
      <dgm:t>
        <a:bodyPr/>
        <a:lstStyle/>
        <a:p>
          <a:pPr rtl="0"/>
          <a:r>
            <a:rPr lang="en-US" sz="1400" smtClean="0"/>
            <a:t>Dir</a:t>
          </a:r>
          <a:endParaRPr lang="en-GB" sz="1400"/>
        </a:p>
      </dgm:t>
    </dgm:pt>
    <dgm:pt modelId="{57FFA335-8866-4745-809C-462FCAB6BB66}" type="parTrans" cxnId="{FC0696F4-976E-4FF3-8677-43C6D81A35C5}">
      <dgm:prSet/>
      <dgm:spPr/>
      <dgm:t>
        <a:bodyPr/>
        <a:lstStyle/>
        <a:p>
          <a:endParaRPr lang="en-GB" sz="1400"/>
        </a:p>
      </dgm:t>
    </dgm:pt>
    <dgm:pt modelId="{4E51D925-30F4-4522-90C9-8DC3C4F49723}" type="sibTrans" cxnId="{FC0696F4-976E-4FF3-8677-43C6D81A35C5}">
      <dgm:prSet/>
      <dgm:spPr/>
      <dgm:t>
        <a:bodyPr/>
        <a:lstStyle/>
        <a:p>
          <a:endParaRPr lang="en-GB" sz="1400"/>
        </a:p>
      </dgm:t>
    </dgm:pt>
    <dgm:pt modelId="{AF314F10-BAA5-4AF0-893E-37C06FF3DFB7}">
      <dgm:prSet custT="1"/>
      <dgm:spPr/>
      <dgm:t>
        <a:bodyPr/>
        <a:lstStyle/>
        <a:p>
          <a:pPr rtl="0"/>
          <a:r>
            <a:rPr lang="en-US" sz="1400" smtClean="0"/>
            <a:t>Font</a:t>
          </a:r>
          <a:endParaRPr lang="en-GB" sz="1400"/>
        </a:p>
      </dgm:t>
    </dgm:pt>
    <dgm:pt modelId="{9D40F69E-C086-4EF1-A1FE-8244CA3FF567}" type="parTrans" cxnId="{665EDE29-1B4F-4B04-82F3-B6C05C962B2F}">
      <dgm:prSet/>
      <dgm:spPr/>
      <dgm:t>
        <a:bodyPr/>
        <a:lstStyle/>
        <a:p>
          <a:endParaRPr lang="en-GB" sz="1400"/>
        </a:p>
      </dgm:t>
    </dgm:pt>
    <dgm:pt modelId="{830B8F22-894A-425E-A8F0-EB1E813413D1}" type="sibTrans" cxnId="{665EDE29-1B4F-4B04-82F3-B6C05C962B2F}">
      <dgm:prSet/>
      <dgm:spPr/>
      <dgm:t>
        <a:bodyPr/>
        <a:lstStyle/>
        <a:p>
          <a:endParaRPr lang="en-GB" sz="1400"/>
        </a:p>
      </dgm:t>
    </dgm:pt>
    <dgm:pt modelId="{994C27FA-3861-4AE7-92D1-34C51D030FED}">
      <dgm:prSet custT="1"/>
      <dgm:spPr/>
      <dgm:t>
        <a:bodyPr/>
        <a:lstStyle/>
        <a:p>
          <a:pPr rtl="0"/>
          <a:r>
            <a:rPr lang="en-US" sz="1400" smtClean="0"/>
            <a:t>Frame</a:t>
          </a:r>
          <a:endParaRPr lang="en-GB" sz="1400"/>
        </a:p>
      </dgm:t>
    </dgm:pt>
    <dgm:pt modelId="{C72A0B83-6ACB-43D2-B9BA-A2214B256B82}" type="parTrans" cxnId="{E803794F-89AD-4C5A-A01A-62925BB399D0}">
      <dgm:prSet/>
      <dgm:spPr/>
      <dgm:t>
        <a:bodyPr/>
        <a:lstStyle/>
        <a:p>
          <a:endParaRPr lang="en-GB" sz="1400"/>
        </a:p>
      </dgm:t>
    </dgm:pt>
    <dgm:pt modelId="{7515188E-E8AF-48A6-AA10-FC7B19C6A5C2}" type="sibTrans" cxnId="{E803794F-89AD-4C5A-A01A-62925BB399D0}">
      <dgm:prSet/>
      <dgm:spPr/>
      <dgm:t>
        <a:bodyPr/>
        <a:lstStyle/>
        <a:p>
          <a:endParaRPr lang="en-GB" sz="1400"/>
        </a:p>
      </dgm:t>
    </dgm:pt>
    <dgm:pt modelId="{27427E12-0543-4AFC-90F9-9C6F627212A7}">
      <dgm:prSet custT="1"/>
      <dgm:spPr/>
      <dgm:t>
        <a:bodyPr/>
        <a:lstStyle/>
        <a:p>
          <a:pPr rtl="0"/>
          <a:r>
            <a:rPr lang="en-US" sz="1400" smtClean="0"/>
            <a:t>Frameset</a:t>
          </a:r>
          <a:endParaRPr lang="en-GB" sz="1400"/>
        </a:p>
      </dgm:t>
    </dgm:pt>
    <dgm:pt modelId="{D9ED04E9-A9F7-471E-80D8-312DE01589E8}" type="parTrans" cxnId="{0DCA133A-3166-416C-8040-A7AA186D6300}">
      <dgm:prSet/>
      <dgm:spPr/>
      <dgm:t>
        <a:bodyPr/>
        <a:lstStyle/>
        <a:p>
          <a:endParaRPr lang="en-GB" sz="1400"/>
        </a:p>
      </dgm:t>
    </dgm:pt>
    <dgm:pt modelId="{86EEC345-01FB-497A-876B-189FDCF6E8D4}" type="sibTrans" cxnId="{0DCA133A-3166-416C-8040-A7AA186D6300}">
      <dgm:prSet/>
      <dgm:spPr/>
      <dgm:t>
        <a:bodyPr/>
        <a:lstStyle/>
        <a:p>
          <a:endParaRPr lang="en-GB" sz="1400"/>
        </a:p>
      </dgm:t>
    </dgm:pt>
    <dgm:pt modelId="{19565190-8424-464F-89FC-39FF23B19635}">
      <dgm:prSet custT="1"/>
      <dgm:spPr/>
      <dgm:t>
        <a:bodyPr/>
        <a:lstStyle/>
        <a:p>
          <a:pPr rtl="0"/>
          <a:r>
            <a:rPr lang="en-US" sz="1400" smtClean="0"/>
            <a:t>Noframes</a:t>
          </a:r>
          <a:endParaRPr lang="en-GB" sz="1400"/>
        </a:p>
      </dgm:t>
    </dgm:pt>
    <dgm:pt modelId="{11A55439-180D-447F-9F3C-3130B9A95F70}" type="parTrans" cxnId="{34ACC433-E795-4AED-BF72-A6B710025E82}">
      <dgm:prSet/>
      <dgm:spPr/>
      <dgm:t>
        <a:bodyPr/>
        <a:lstStyle/>
        <a:p>
          <a:endParaRPr lang="en-GB" sz="1400"/>
        </a:p>
      </dgm:t>
    </dgm:pt>
    <dgm:pt modelId="{E07FD05E-5803-4993-A1D9-26C9E815A0F5}" type="sibTrans" cxnId="{34ACC433-E795-4AED-BF72-A6B710025E82}">
      <dgm:prSet/>
      <dgm:spPr/>
      <dgm:t>
        <a:bodyPr/>
        <a:lstStyle/>
        <a:p>
          <a:endParaRPr lang="en-GB" sz="1400"/>
        </a:p>
      </dgm:t>
    </dgm:pt>
    <dgm:pt modelId="{EE75B127-14B0-4851-95F4-1906D1812110}">
      <dgm:prSet custT="1"/>
      <dgm:spPr/>
      <dgm:t>
        <a:bodyPr/>
        <a:lstStyle/>
        <a:p>
          <a:pPr rtl="0"/>
          <a:r>
            <a:rPr lang="en-US" sz="1400" smtClean="0"/>
            <a:t>Strike</a:t>
          </a:r>
          <a:endParaRPr lang="en-GB" sz="1400"/>
        </a:p>
      </dgm:t>
    </dgm:pt>
    <dgm:pt modelId="{EFD2F15C-C10D-4603-8831-D23DC1BE1291}" type="parTrans" cxnId="{832B0CB2-E5A6-4E99-B0B8-D33A1FA3A17E}">
      <dgm:prSet/>
      <dgm:spPr/>
      <dgm:t>
        <a:bodyPr/>
        <a:lstStyle/>
        <a:p>
          <a:endParaRPr lang="en-GB" sz="1400"/>
        </a:p>
      </dgm:t>
    </dgm:pt>
    <dgm:pt modelId="{FAEAFE95-222F-4E85-9F4F-55CEDFD96231}" type="sibTrans" cxnId="{832B0CB2-E5A6-4E99-B0B8-D33A1FA3A17E}">
      <dgm:prSet/>
      <dgm:spPr/>
      <dgm:t>
        <a:bodyPr/>
        <a:lstStyle/>
        <a:p>
          <a:endParaRPr lang="en-GB" sz="1400"/>
        </a:p>
      </dgm:t>
    </dgm:pt>
    <dgm:pt modelId="{9C25B920-1677-4AF0-9CB4-4515B855E97F}">
      <dgm:prSet custT="1"/>
      <dgm:spPr/>
      <dgm:t>
        <a:bodyPr/>
        <a:lstStyle/>
        <a:p>
          <a:pPr rtl="0"/>
          <a:r>
            <a:rPr lang="en-US" sz="1400" smtClean="0"/>
            <a:t>Tt</a:t>
          </a:r>
          <a:endParaRPr lang="en-GB" sz="1400"/>
        </a:p>
      </dgm:t>
    </dgm:pt>
    <dgm:pt modelId="{B09D0250-9EAC-427E-ACA8-A6F44254BCAC}" type="parTrans" cxnId="{C37BD2A9-7451-4906-A8F1-64BF77CAD98F}">
      <dgm:prSet/>
      <dgm:spPr/>
      <dgm:t>
        <a:bodyPr/>
        <a:lstStyle/>
        <a:p>
          <a:endParaRPr lang="en-GB" sz="1400"/>
        </a:p>
      </dgm:t>
    </dgm:pt>
    <dgm:pt modelId="{2A9D88AB-C89B-4499-901D-5EC5F0354B65}" type="sibTrans" cxnId="{C37BD2A9-7451-4906-A8F1-64BF77CAD98F}">
      <dgm:prSet/>
      <dgm:spPr/>
      <dgm:t>
        <a:bodyPr/>
        <a:lstStyle/>
        <a:p>
          <a:endParaRPr lang="en-GB" sz="1400"/>
        </a:p>
      </dgm:t>
    </dgm:pt>
    <dgm:pt modelId="{6E84C994-1AF1-4AA1-ACBA-BD77507E5D55}">
      <dgm:prSet/>
      <dgm:spPr/>
      <dgm:t>
        <a:bodyPr/>
        <a:lstStyle/>
        <a:p>
          <a:endParaRPr lang="en-US" sz="1400"/>
        </a:p>
      </dgm:t>
    </dgm:pt>
    <dgm:pt modelId="{3FA8F4B6-CDA9-43F7-89FC-B3AA919F9F2A}" type="parTrans" cxnId="{033E2AFC-9B9F-4DCB-BEA1-DDC40E064841}">
      <dgm:prSet/>
      <dgm:spPr/>
      <dgm:t>
        <a:bodyPr/>
        <a:lstStyle/>
        <a:p>
          <a:endParaRPr lang="en-GB" sz="1400"/>
        </a:p>
      </dgm:t>
    </dgm:pt>
    <dgm:pt modelId="{1E202F64-B05B-4BE2-9A9F-E598603B5C32}" type="sibTrans" cxnId="{033E2AFC-9B9F-4DCB-BEA1-DDC40E064841}">
      <dgm:prSet/>
      <dgm:spPr/>
      <dgm:t>
        <a:bodyPr/>
        <a:lstStyle/>
        <a:p>
          <a:endParaRPr lang="en-GB" sz="1400"/>
        </a:p>
      </dgm:t>
    </dgm:pt>
    <dgm:pt modelId="{618F3DEF-FBF2-48D3-AE51-F5D581D15E6F}">
      <dgm:prSet/>
      <dgm:spPr/>
      <dgm:t>
        <a:bodyPr/>
        <a:lstStyle/>
        <a:p>
          <a:endParaRPr lang="en-US" sz="1400"/>
        </a:p>
      </dgm:t>
    </dgm:pt>
    <dgm:pt modelId="{8BBFFC8A-495A-4209-AC56-65366B3136AC}" type="parTrans" cxnId="{9B0BD62A-FA60-4C89-826C-071BA06AFBEA}">
      <dgm:prSet/>
      <dgm:spPr/>
      <dgm:t>
        <a:bodyPr/>
        <a:lstStyle/>
        <a:p>
          <a:endParaRPr lang="en-GB" sz="1400"/>
        </a:p>
      </dgm:t>
    </dgm:pt>
    <dgm:pt modelId="{1B0C60B6-C7F3-4007-B3AC-A56F81E19EFF}" type="sibTrans" cxnId="{9B0BD62A-FA60-4C89-826C-071BA06AFBEA}">
      <dgm:prSet/>
      <dgm:spPr/>
      <dgm:t>
        <a:bodyPr/>
        <a:lstStyle/>
        <a:p>
          <a:endParaRPr lang="en-GB" sz="1400"/>
        </a:p>
      </dgm:t>
    </dgm:pt>
    <dgm:pt modelId="{7F881E26-2A52-4FC8-9872-24245CEA7D26}" type="pres">
      <dgm:prSet presAssocID="{ACE86A14-ADF5-4158-A885-92DDEB5CAD0A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3595049C-9A16-4CBE-818C-2126BD8357AE}" type="pres">
      <dgm:prSet presAssocID="{00EA1238-D3CB-4F6F-B65A-CD46F6D8202B}" presName="text1" presStyleCnt="0"/>
      <dgm:spPr/>
    </dgm:pt>
    <dgm:pt modelId="{CAFB45DD-0787-428B-A6E8-0B9E61444E7F}" type="pres">
      <dgm:prSet presAssocID="{00EA1238-D3CB-4F6F-B65A-CD46F6D8202B}" presName="textRepeatNode" presStyleLbl="alignNode1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FBD58-8B77-429C-853A-3866657B4239}" type="pres">
      <dgm:prSet presAssocID="{00EA1238-D3CB-4F6F-B65A-CD46F6D8202B}" presName="textaccent1" presStyleCnt="0"/>
      <dgm:spPr/>
    </dgm:pt>
    <dgm:pt modelId="{3697653F-7F33-42D1-BBC2-18ADC4AB41C4}" type="pres">
      <dgm:prSet presAssocID="{00EA1238-D3CB-4F6F-B65A-CD46F6D8202B}" presName="accentRepeatNode" presStyleLbl="solidAlignAcc1" presStyleIdx="0" presStyleCnt="24"/>
      <dgm:spPr/>
    </dgm:pt>
    <dgm:pt modelId="{CAB224FE-7CD0-452B-852E-32A9378FDC4F}" type="pres">
      <dgm:prSet presAssocID="{77F77914-9CE2-4FEE-A337-3E3517195DCF}" presName="image1" presStyleCnt="0"/>
      <dgm:spPr/>
    </dgm:pt>
    <dgm:pt modelId="{46E0F53C-E416-419C-8011-8CFCA976325E}" type="pres">
      <dgm:prSet presAssocID="{77F77914-9CE2-4FEE-A337-3E3517195DCF}" presName="imageRepeatNode" presStyleLbl="alignAcc1" presStyleIdx="0" presStyleCnt="12"/>
      <dgm:spPr/>
      <dgm:t>
        <a:bodyPr/>
        <a:lstStyle/>
        <a:p>
          <a:endParaRPr lang="en-US"/>
        </a:p>
      </dgm:t>
    </dgm:pt>
    <dgm:pt modelId="{339F2673-8A8E-4C47-B98B-61E9C29395D7}" type="pres">
      <dgm:prSet presAssocID="{77F77914-9CE2-4FEE-A337-3E3517195DCF}" presName="imageaccent1" presStyleCnt="0"/>
      <dgm:spPr/>
    </dgm:pt>
    <dgm:pt modelId="{519941BC-9918-4FDB-8B44-C4C356DC774C}" type="pres">
      <dgm:prSet presAssocID="{77F77914-9CE2-4FEE-A337-3E3517195DCF}" presName="accentRepeatNode" presStyleLbl="solidAlignAcc1" presStyleIdx="1" presStyleCnt="24"/>
      <dgm:spPr/>
    </dgm:pt>
    <dgm:pt modelId="{9FFF0568-9211-4EBB-9B59-6AA1C89F0A18}" type="pres">
      <dgm:prSet presAssocID="{BB1B6A59-467B-4D71-BC52-DC99E9FD4396}" presName="text2" presStyleCnt="0"/>
      <dgm:spPr/>
    </dgm:pt>
    <dgm:pt modelId="{2680E2F5-0BF3-42C6-98D5-F74CBF02038E}" type="pres">
      <dgm:prSet presAssocID="{BB1B6A59-467B-4D71-BC52-DC99E9FD4396}" presName="textRepeatNode" presStyleLbl="alignNode1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FC881-2824-40E2-B4BA-A98B24B70BD4}" type="pres">
      <dgm:prSet presAssocID="{BB1B6A59-467B-4D71-BC52-DC99E9FD4396}" presName="textaccent2" presStyleCnt="0"/>
      <dgm:spPr/>
    </dgm:pt>
    <dgm:pt modelId="{0A304A76-4C4D-4CD4-B50D-9F66B8142C17}" type="pres">
      <dgm:prSet presAssocID="{BB1B6A59-467B-4D71-BC52-DC99E9FD4396}" presName="accentRepeatNode" presStyleLbl="solidAlignAcc1" presStyleIdx="2" presStyleCnt="24"/>
      <dgm:spPr/>
    </dgm:pt>
    <dgm:pt modelId="{DC8C9064-E4D5-4DE9-85F8-5548CEE57B73}" type="pres">
      <dgm:prSet presAssocID="{E326B54C-5FCD-45C5-A071-4F041BE67B49}" presName="image2" presStyleCnt="0"/>
      <dgm:spPr/>
    </dgm:pt>
    <dgm:pt modelId="{A54D216B-C283-4C4A-B1F7-7FFC7923599F}" type="pres">
      <dgm:prSet presAssocID="{E326B54C-5FCD-45C5-A071-4F041BE67B49}" presName="imageRepeatNode" presStyleLbl="alignAcc1" presStyleIdx="1" presStyleCnt="12"/>
      <dgm:spPr/>
      <dgm:t>
        <a:bodyPr/>
        <a:lstStyle/>
        <a:p>
          <a:endParaRPr lang="en-US"/>
        </a:p>
      </dgm:t>
    </dgm:pt>
    <dgm:pt modelId="{1FED438C-3610-4BEE-8DB5-BED066447010}" type="pres">
      <dgm:prSet presAssocID="{E326B54C-5FCD-45C5-A071-4F041BE67B49}" presName="imageaccent2" presStyleCnt="0"/>
      <dgm:spPr/>
    </dgm:pt>
    <dgm:pt modelId="{5ABC9D4B-7F03-49B1-BC99-50709CBEFB83}" type="pres">
      <dgm:prSet presAssocID="{E326B54C-5FCD-45C5-A071-4F041BE67B49}" presName="accentRepeatNode" presStyleLbl="solidAlignAcc1" presStyleIdx="3" presStyleCnt="24"/>
      <dgm:spPr/>
    </dgm:pt>
    <dgm:pt modelId="{FDCA72B9-FAF1-49D8-A6CB-263806047E54}" type="pres">
      <dgm:prSet presAssocID="{887B2F26-EC25-4094-AA37-5880454E123F}" presName="text3" presStyleCnt="0"/>
      <dgm:spPr/>
    </dgm:pt>
    <dgm:pt modelId="{054C8EE3-F01F-4FD7-848E-0623CB664DED}" type="pres">
      <dgm:prSet presAssocID="{887B2F26-EC25-4094-AA37-5880454E123F}" presName="textRepeatNode" presStyleLbl="alignNode1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65CE-50B2-4371-8D13-D172D3737C06}" type="pres">
      <dgm:prSet presAssocID="{887B2F26-EC25-4094-AA37-5880454E123F}" presName="textaccent3" presStyleCnt="0"/>
      <dgm:spPr/>
    </dgm:pt>
    <dgm:pt modelId="{119DC7A7-26B4-43D2-A23D-DADD144F1FC2}" type="pres">
      <dgm:prSet presAssocID="{887B2F26-EC25-4094-AA37-5880454E123F}" presName="accentRepeatNode" presStyleLbl="solidAlignAcc1" presStyleIdx="4" presStyleCnt="24"/>
      <dgm:spPr/>
    </dgm:pt>
    <dgm:pt modelId="{2630E3A8-5D3B-4327-9743-382A405AD52E}" type="pres">
      <dgm:prSet presAssocID="{3B87A2A0-FD72-4C4C-A829-40CF1ADDB350}" presName="image3" presStyleCnt="0"/>
      <dgm:spPr/>
    </dgm:pt>
    <dgm:pt modelId="{368922A5-0666-4447-9D40-E72EAD38D4A9}" type="pres">
      <dgm:prSet presAssocID="{3B87A2A0-FD72-4C4C-A829-40CF1ADDB350}" presName="imageRepeatNode" presStyleLbl="alignAcc1" presStyleIdx="2" presStyleCnt="12"/>
      <dgm:spPr/>
      <dgm:t>
        <a:bodyPr/>
        <a:lstStyle/>
        <a:p>
          <a:endParaRPr lang="en-US"/>
        </a:p>
      </dgm:t>
    </dgm:pt>
    <dgm:pt modelId="{B40B82ED-87AA-4DFA-AA7E-4FF09627B204}" type="pres">
      <dgm:prSet presAssocID="{3B87A2A0-FD72-4C4C-A829-40CF1ADDB350}" presName="imageaccent3" presStyleCnt="0"/>
      <dgm:spPr/>
    </dgm:pt>
    <dgm:pt modelId="{BA568C56-E373-41A4-9EBF-35710F797A31}" type="pres">
      <dgm:prSet presAssocID="{3B87A2A0-FD72-4C4C-A829-40CF1ADDB350}" presName="accentRepeatNode" presStyleLbl="solidAlignAcc1" presStyleIdx="5" presStyleCnt="24"/>
      <dgm:spPr/>
    </dgm:pt>
    <dgm:pt modelId="{AF9BDBE1-0D35-49E7-B8CD-291F521FA382}" type="pres">
      <dgm:prSet presAssocID="{F2C0CA2B-150E-42CE-BAF0-8A4A40EBF83E}" presName="text4" presStyleCnt="0"/>
      <dgm:spPr/>
    </dgm:pt>
    <dgm:pt modelId="{0015AF31-5C83-4151-A919-3A03F7CE107C}" type="pres">
      <dgm:prSet presAssocID="{F2C0CA2B-150E-42CE-BAF0-8A4A40EBF83E}" presName="textRepeatNode" presStyleLbl="alignNode1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C78A1-625F-44C9-8A25-A0C9C9591866}" type="pres">
      <dgm:prSet presAssocID="{F2C0CA2B-150E-42CE-BAF0-8A4A40EBF83E}" presName="textaccent4" presStyleCnt="0"/>
      <dgm:spPr/>
    </dgm:pt>
    <dgm:pt modelId="{3E465BDF-C643-4AF1-B2B3-6D5C5BFBFCF7}" type="pres">
      <dgm:prSet presAssocID="{F2C0CA2B-150E-42CE-BAF0-8A4A40EBF83E}" presName="accentRepeatNode" presStyleLbl="solidAlignAcc1" presStyleIdx="6" presStyleCnt="24"/>
      <dgm:spPr/>
    </dgm:pt>
    <dgm:pt modelId="{2E8D51DE-A9F2-435C-9AEE-1DEA7616F21B}" type="pres">
      <dgm:prSet presAssocID="{253D701E-3BFA-4B10-919A-4E5412F11389}" presName="image4" presStyleCnt="0"/>
      <dgm:spPr/>
    </dgm:pt>
    <dgm:pt modelId="{027BE87B-5923-49B8-82EA-25A9E9A37342}" type="pres">
      <dgm:prSet presAssocID="{253D701E-3BFA-4B10-919A-4E5412F11389}" presName="imageRepeatNode" presStyleLbl="alignAcc1" presStyleIdx="3" presStyleCnt="12"/>
      <dgm:spPr/>
      <dgm:t>
        <a:bodyPr/>
        <a:lstStyle/>
        <a:p>
          <a:endParaRPr lang="en-US"/>
        </a:p>
      </dgm:t>
    </dgm:pt>
    <dgm:pt modelId="{924EA919-52C1-430D-9E83-0BF45EC22A2A}" type="pres">
      <dgm:prSet presAssocID="{253D701E-3BFA-4B10-919A-4E5412F11389}" presName="imageaccent4" presStyleCnt="0"/>
      <dgm:spPr/>
    </dgm:pt>
    <dgm:pt modelId="{F3AD606E-1524-4876-8BCE-1F2971CC4658}" type="pres">
      <dgm:prSet presAssocID="{253D701E-3BFA-4B10-919A-4E5412F11389}" presName="accentRepeatNode" presStyleLbl="solidAlignAcc1" presStyleIdx="7" presStyleCnt="24"/>
      <dgm:spPr/>
    </dgm:pt>
    <dgm:pt modelId="{5AFF9995-C38E-4238-9AE3-1D3596E004A5}" type="pres">
      <dgm:prSet presAssocID="{27F565F7-6127-45EF-8F5D-652D58B127B8}" presName="text5" presStyleCnt="0"/>
      <dgm:spPr/>
    </dgm:pt>
    <dgm:pt modelId="{41236DD6-48CF-4E96-85E4-0D49C25385B4}" type="pres">
      <dgm:prSet presAssocID="{27F565F7-6127-45EF-8F5D-652D58B127B8}" presName="textRepeatNode" presStyleLbl="alignNode1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A6091-7BC9-49A2-87ED-0315630F44FF}" type="pres">
      <dgm:prSet presAssocID="{27F565F7-6127-45EF-8F5D-652D58B127B8}" presName="textaccent5" presStyleCnt="0"/>
      <dgm:spPr/>
    </dgm:pt>
    <dgm:pt modelId="{997D565A-2371-41B6-B96E-9B525301B368}" type="pres">
      <dgm:prSet presAssocID="{27F565F7-6127-45EF-8F5D-652D58B127B8}" presName="accentRepeatNode" presStyleLbl="solidAlignAcc1" presStyleIdx="8" presStyleCnt="24"/>
      <dgm:spPr/>
    </dgm:pt>
    <dgm:pt modelId="{D4ABA645-A2FD-4D80-A3AE-C198AC6D51E4}" type="pres">
      <dgm:prSet presAssocID="{BC1528AF-06ED-4A01-A229-8BB99735BD43}" presName="image5" presStyleCnt="0"/>
      <dgm:spPr/>
    </dgm:pt>
    <dgm:pt modelId="{EAF57D71-9C2C-4C20-8A1C-BE1C52F4E8DF}" type="pres">
      <dgm:prSet presAssocID="{BC1528AF-06ED-4A01-A229-8BB99735BD43}" presName="imageRepeatNode" presStyleLbl="alignAcc1" presStyleIdx="4" presStyleCnt="12"/>
      <dgm:spPr/>
      <dgm:t>
        <a:bodyPr/>
        <a:lstStyle/>
        <a:p>
          <a:endParaRPr lang="en-US"/>
        </a:p>
      </dgm:t>
    </dgm:pt>
    <dgm:pt modelId="{226DD5F4-B61B-4DBB-BE02-1C570588AB3C}" type="pres">
      <dgm:prSet presAssocID="{BC1528AF-06ED-4A01-A229-8BB99735BD43}" presName="imageaccent5" presStyleCnt="0"/>
      <dgm:spPr/>
    </dgm:pt>
    <dgm:pt modelId="{DEE41814-E42D-4763-8EEF-10E6315F1D4B}" type="pres">
      <dgm:prSet presAssocID="{BC1528AF-06ED-4A01-A229-8BB99735BD43}" presName="accentRepeatNode" presStyleLbl="solidAlignAcc1" presStyleIdx="9" presStyleCnt="24"/>
      <dgm:spPr/>
    </dgm:pt>
    <dgm:pt modelId="{C5C4BE94-64CA-4107-BF96-1A400EEE5E1B}" type="pres">
      <dgm:prSet presAssocID="{525C87A4-AA9E-45B1-B00E-E550DDEDC968}" presName="text6" presStyleCnt="0"/>
      <dgm:spPr/>
    </dgm:pt>
    <dgm:pt modelId="{0D152C15-66CB-42EA-B569-E2C0B33B4284}" type="pres">
      <dgm:prSet presAssocID="{525C87A4-AA9E-45B1-B00E-E550DDEDC968}" presName="textRepeatNode" presStyleLbl="alignNode1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51FA0-485E-46CF-94B4-3774094EDC63}" type="pres">
      <dgm:prSet presAssocID="{525C87A4-AA9E-45B1-B00E-E550DDEDC968}" presName="textaccent6" presStyleCnt="0"/>
      <dgm:spPr/>
    </dgm:pt>
    <dgm:pt modelId="{533FC2CB-DA15-49D4-97F7-B196F9F34B8A}" type="pres">
      <dgm:prSet presAssocID="{525C87A4-AA9E-45B1-B00E-E550DDEDC968}" presName="accentRepeatNode" presStyleLbl="solidAlignAcc1" presStyleIdx="10" presStyleCnt="24"/>
      <dgm:spPr/>
    </dgm:pt>
    <dgm:pt modelId="{76F51AA1-F04A-42E1-B39B-308918A04F4E}" type="pres">
      <dgm:prSet presAssocID="{4E51D925-30F4-4522-90C9-8DC3C4F49723}" presName="image6" presStyleCnt="0"/>
      <dgm:spPr/>
    </dgm:pt>
    <dgm:pt modelId="{05848A19-D674-41E6-8C3E-01452D6913B9}" type="pres">
      <dgm:prSet presAssocID="{4E51D925-30F4-4522-90C9-8DC3C4F49723}" presName="imageRepeatNode" presStyleLbl="alignAcc1" presStyleIdx="5" presStyleCnt="12"/>
      <dgm:spPr/>
      <dgm:t>
        <a:bodyPr/>
        <a:lstStyle/>
        <a:p>
          <a:endParaRPr lang="en-US"/>
        </a:p>
      </dgm:t>
    </dgm:pt>
    <dgm:pt modelId="{2ACC5D1C-B87E-4262-A414-30B10A387D59}" type="pres">
      <dgm:prSet presAssocID="{4E51D925-30F4-4522-90C9-8DC3C4F49723}" presName="imageaccent6" presStyleCnt="0"/>
      <dgm:spPr/>
    </dgm:pt>
    <dgm:pt modelId="{8FED2671-B082-4A5C-9ECA-B0DFF8F3C75C}" type="pres">
      <dgm:prSet presAssocID="{4E51D925-30F4-4522-90C9-8DC3C4F49723}" presName="accentRepeatNode" presStyleLbl="solidAlignAcc1" presStyleIdx="11" presStyleCnt="24"/>
      <dgm:spPr/>
    </dgm:pt>
    <dgm:pt modelId="{2999CA8B-60E9-43A3-A715-BCC7A10E67E6}" type="pres">
      <dgm:prSet presAssocID="{AF314F10-BAA5-4AF0-893E-37C06FF3DFB7}" presName="text7" presStyleCnt="0"/>
      <dgm:spPr/>
    </dgm:pt>
    <dgm:pt modelId="{3C0FE7DE-8B2D-46C7-A57E-3B730033680A}" type="pres">
      <dgm:prSet presAssocID="{AF314F10-BAA5-4AF0-893E-37C06FF3DFB7}" presName="textRepeatNode" presStyleLbl="align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746A9-7BFB-4767-878A-709A94741CD4}" type="pres">
      <dgm:prSet presAssocID="{AF314F10-BAA5-4AF0-893E-37C06FF3DFB7}" presName="textaccent7" presStyleCnt="0"/>
      <dgm:spPr/>
    </dgm:pt>
    <dgm:pt modelId="{6A00097C-7ADF-4912-B421-7CCA45FCEA3B}" type="pres">
      <dgm:prSet presAssocID="{AF314F10-BAA5-4AF0-893E-37C06FF3DFB7}" presName="accentRepeatNode" presStyleLbl="solidAlignAcc1" presStyleIdx="12" presStyleCnt="24"/>
      <dgm:spPr/>
    </dgm:pt>
    <dgm:pt modelId="{0A153F1A-EF3A-4255-9A87-347A3A6409E4}" type="pres">
      <dgm:prSet presAssocID="{830B8F22-894A-425E-A8F0-EB1E813413D1}" presName="image7" presStyleCnt="0"/>
      <dgm:spPr/>
    </dgm:pt>
    <dgm:pt modelId="{5CC718A5-191D-4C3A-BC44-690A2CFE827D}" type="pres">
      <dgm:prSet presAssocID="{830B8F22-894A-425E-A8F0-EB1E813413D1}" presName="imageRepeatNode" presStyleLbl="alignAcc1" presStyleIdx="6" presStyleCnt="12"/>
      <dgm:spPr/>
      <dgm:t>
        <a:bodyPr/>
        <a:lstStyle/>
        <a:p>
          <a:endParaRPr lang="en-US"/>
        </a:p>
      </dgm:t>
    </dgm:pt>
    <dgm:pt modelId="{DF07F151-36D2-4878-9D34-132CD2966027}" type="pres">
      <dgm:prSet presAssocID="{830B8F22-894A-425E-A8F0-EB1E813413D1}" presName="imageaccent7" presStyleCnt="0"/>
      <dgm:spPr/>
    </dgm:pt>
    <dgm:pt modelId="{C163E49A-5AC0-4AAF-9645-64CD4B36DE48}" type="pres">
      <dgm:prSet presAssocID="{830B8F22-894A-425E-A8F0-EB1E813413D1}" presName="accentRepeatNode" presStyleLbl="solidAlignAcc1" presStyleIdx="13" presStyleCnt="24"/>
      <dgm:spPr/>
    </dgm:pt>
    <dgm:pt modelId="{56E54B19-2834-4C48-991F-7F56C6A69540}" type="pres">
      <dgm:prSet presAssocID="{994C27FA-3861-4AE7-92D1-34C51D030FED}" presName="text8" presStyleCnt="0"/>
      <dgm:spPr/>
    </dgm:pt>
    <dgm:pt modelId="{FB9A115D-12EE-4061-BE6E-DF451EAD4576}" type="pres">
      <dgm:prSet presAssocID="{994C27FA-3861-4AE7-92D1-34C51D030FED}" presName="textRepeatNode" presStyleLbl="align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EA04D-7507-4888-BA8C-7B00F4EF6B6B}" type="pres">
      <dgm:prSet presAssocID="{994C27FA-3861-4AE7-92D1-34C51D030FED}" presName="textaccent8" presStyleCnt="0"/>
      <dgm:spPr/>
    </dgm:pt>
    <dgm:pt modelId="{5E5C5A28-0EC3-4F14-A572-7AC44A7FE31D}" type="pres">
      <dgm:prSet presAssocID="{994C27FA-3861-4AE7-92D1-34C51D030FED}" presName="accentRepeatNode" presStyleLbl="solidAlignAcc1" presStyleIdx="14" presStyleCnt="24"/>
      <dgm:spPr/>
    </dgm:pt>
    <dgm:pt modelId="{4CA23B27-C7FF-4E23-A8DC-9DBBDAD038BC}" type="pres">
      <dgm:prSet presAssocID="{7515188E-E8AF-48A6-AA10-FC7B19C6A5C2}" presName="image8" presStyleCnt="0"/>
      <dgm:spPr/>
    </dgm:pt>
    <dgm:pt modelId="{23B39ED3-A37C-48F2-899B-88202FF76860}" type="pres">
      <dgm:prSet presAssocID="{7515188E-E8AF-48A6-AA10-FC7B19C6A5C2}" presName="imageRepeatNode" presStyleLbl="alignAcc1" presStyleIdx="7" presStyleCnt="12"/>
      <dgm:spPr/>
      <dgm:t>
        <a:bodyPr/>
        <a:lstStyle/>
        <a:p>
          <a:endParaRPr lang="en-US"/>
        </a:p>
      </dgm:t>
    </dgm:pt>
    <dgm:pt modelId="{53526B3E-72B1-4E30-80C7-F60325651C4A}" type="pres">
      <dgm:prSet presAssocID="{7515188E-E8AF-48A6-AA10-FC7B19C6A5C2}" presName="imageaccent8" presStyleCnt="0"/>
      <dgm:spPr/>
    </dgm:pt>
    <dgm:pt modelId="{CA450CD2-4747-4C36-BF29-71E4D6D8A8CB}" type="pres">
      <dgm:prSet presAssocID="{7515188E-E8AF-48A6-AA10-FC7B19C6A5C2}" presName="accentRepeatNode" presStyleLbl="solidAlignAcc1" presStyleIdx="15" presStyleCnt="24"/>
      <dgm:spPr/>
    </dgm:pt>
    <dgm:pt modelId="{D1A0A45B-AEEF-4502-A265-9313BB330D23}" type="pres">
      <dgm:prSet presAssocID="{27427E12-0543-4AFC-90F9-9C6F627212A7}" presName="text9" presStyleCnt="0"/>
      <dgm:spPr/>
    </dgm:pt>
    <dgm:pt modelId="{4A3B1239-DC58-45D1-9DDA-3D0B4F0A4EED}" type="pres">
      <dgm:prSet presAssocID="{27427E12-0543-4AFC-90F9-9C6F627212A7}" presName="textRepeatNode" presStyleLbl="align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3B30C-DFD2-4771-885D-62DB95CC8842}" type="pres">
      <dgm:prSet presAssocID="{27427E12-0543-4AFC-90F9-9C6F627212A7}" presName="textaccent9" presStyleCnt="0"/>
      <dgm:spPr/>
    </dgm:pt>
    <dgm:pt modelId="{D1DB26F7-664E-49D2-A4D4-1BD0EC294B51}" type="pres">
      <dgm:prSet presAssocID="{27427E12-0543-4AFC-90F9-9C6F627212A7}" presName="accentRepeatNode" presStyleLbl="solidAlignAcc1" presStyleIdx="16" presStyleCnt="24"/>
      <dgm:spPr/>
    </dgm:pt>
    <dgm:pt modelId="{09907DA3-4294-4FDB-A4FF-631C40937ED1}" type="pres">
      <dgm:prSet presAssocID="{86EEC345-01FB-497A-876B-189FDCF6E8D4}" presName="image9" presStyleCnt="0"/>
      <dgm:spPr/>
    </dgm:pt>
    <dgm:pt modelId="{90D79054-5982-4B6E-B00B-D517F42F9E11}" type="pres">
      <dgm:prSet presAssocID="{86EEC345-01FB-497A-876B-189FDCF6E8D4}" presName="imageRepeatNode" presStyleLbl="alignAcc1" presStyleIdx="8" presStyleCnt="12"/>
      <dgm:spPr/>
      <dgm:t>
        <a:bodyPr/>
        <a:lstStyle/>
        <a:p>
          <a:endParaRPr lang="en-US"/>
        </a:p>
      </dgm:t>
    </dgm:pt>
    <dgm:pt modelId="{8DD8B4EC-A1AF-46B5-B34C-A534D161C67E}" type="pres">
      <dgm:prSet presAssocID="{86EEC345-01FB-497A-876B-189FDCF6E8D4}" presName="imageaccent9" presStyleCnt="0"/>
      <dgm:spPr/>
    </dgm:pt>
    <dgm:pt modelId="{27B56E9F-4C81-4E3C-990D-6FD563DEEBBB}" type="pres">
      <dgm:prSet presAssocID="{86EEC345-01FB-497A-876B-189FDCF6E8D4}" presName="accentRepeatNode" presStyleLbl="solidAlignAcc1" presStyleIdx="17" presStyleCnt="24"/>
      <dgm:spPr/>
    </dgm:pt>
    <dgm:pt modelId="{D59AEECC-299E-4747-ACDB-84588D4B4DEF}" type="pres">
      <dgm:prSet presAssocID="{19565190-8424-464F-89FC-39FF23B19635}" presName="text10" presStyleCnt="0"/>
      <dgm:spPr/>
    </dgm:pt>
    <dgm:pt modelId="{06EFA569-AA31-46E3-A48C-4DB6A391A67E}" type="pres">
      <dgm:prSet presAssocID="{19565190-8424-464F-89FC-39FF23B19635}" presName="textRepeatNode" presStyleLbl="align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AE9C4-3FCE-4F67-8F69-1BBDE269821C}" type="pres">
      <dgm:prSet presAssocID="{19565190-8424-464F-89FC-39FF23B19635}" presName="textaccent10" presStyleCnt="0"/>
      <dgm:spPr/>
    </dgm:pt>
    <dgm:pt modelId="{D0DC17A6-BCDD-4E3D-B169-FCA1E73DE1CF}" type="pres">
      <dgm:prSet presAssocID="{19565190-8424-464F-89FC-39FF23B19635}" presName="accentRepeatNode" presStyleLbl="solidAlignAcc1" presStyleIdx="18" presStyleCnt="24"/>
      <dgm:spPr/>
    </dgm:pt>
    <dgm:pt modelId="{1EDC498C-F78E-4FC3-9B5C-861EE5262D57}" type="pres">
      <dgm:prSet presAssocID="{E07FD05E-5803-4993-A1D9-26C9E815A0F5}" presName="image10" presStyleCnt="0"/>
      <dgm:spPr/>
    </dgm:pt>
    <dgm:pt modelId="{F657CDC8-DA41-4D38-B86F-04A9BD9DD1F0}" type="pres">
      <dgm:prSet presAssocID="{E07FD05E-5803-4993-A1D9-26C9E815A0F5}" presName="imageRepeatNode" presStyleLbl="alignAcc1" presStyleIdx="9" presStyleCnt="12"/>
      <dgm:spPr/>
      <dgm:t>
        <a:bodyPr/>
        <a:lstStyle/>
        <a:p>
          <a:endParaRPr lang="en-US"/>
        </a:p>
      </dgm:t>
    </dgm:pt>
    <dgm:pt modelId="{8EC70339-94CF-44A4-9B3D-CC2D84890E2A}" type="pres">
      <dgm:prSet presAssocID="{E07FD05E-5803-4993-A1D9-26C9E815A0F5}" presName="imageaccent10" presStyleCnt="0"/>
      <dgm:spPr/>
    </dgm:pt>
    <dgm:pt modelId="{697EA208-930C-4E4F-85F0-6BCE1FB3E888}" type="pres">
      <dgm:prSet presAssocID="{E07FD05E-5803-4993-A1D9-26C9E815A0F5}" presName="accentRepeatNode" presStyleLbl="solidAlignAcc1" presStyleIdx="19" presStyleCnt="24"/>
      <dgm:spPr/>
    </dgm:pt>
    <dgm:pt modelId="{B060FB57-E914-40AF-95D4-D8A799D09854}" type="pres">
      <dgm:prSet presAssocID="{EE75B127-14B0-4851-95F4-1906D1812110}" presName="text11" presStyleCnt="0"/>
      <dgm:spPr/>
    </dgm:pt>
    <dgm:pt modelId="{51898EEF-2680-4ABD-B5A3-85CD98CEE1AE}" type="pres">
      <dgm:prSet presAssocID="{EE75B127-14B0-4851-95F4-1906D1812110}" presName="textRepeatNode" presStyleLbl="align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AD739-9918-4BEB-A8D8-5306B970A94B}" type="pres">
      <dgm:prSet presAssocID="{EE75B127-14B0-4851-95F4-1906D1812110}" presName="textaccent11" presStyleCnt="0"/>
      <dgm:spPr/>
    </dgm:pt>
    <dgm:pt modelId="{6CBD4843-5F0E-4AD5-949C-44DBE0F25976}" type="pres">
      <dgm:prSet presAssocID="{EE75B127-14B0-4851-95F4-1906D1812110}" presName="accentRepeatNode" presStyleLbl="solidAlignAcc1" presStyleIdx="20" presStyleCnt="24"/>
      <dgm:spPr/>
    </dgm:pt>
    <dgm:pt modelId="{ADBD68E4-3476-4175-9E62-8BF7234EE966}" type="pres">
      <dgm:prSet presAssocID="{FAEAFE95-222F-4E85-9F4F-55CEDFD96231}" presName="image11" presStyleCnt="0"/>
      <dgm:spPr/>
    </dgm:pt>
    <dgm:pt modelId="{20266129-314C-4C4A-804F-DC2B326D575B}" type="pres">
      <dgm:prSet presAssocID="{FAEAFE95-222F-4E85-9F4F-55CEDFD96231}" presName="imageRepeatNode" presStyleLbl="alignAcc1" presStyleIdx="10" presStyleCnt="12"/>
      <dgm:spPr/>
      <dgm:t>
        <a:bodyPr/>
        <a:lstStyle/>
        <a:p>
          <a:endParaRPr lang="en-US"/>
        </a:p>
      </dgm:t>
    </dgm:pt>
    <dgm:pt modelId="{327C99BB-ADC0-4AE6-98D1-9590983E1EEF}" type="pres">
      <dgm:prSet presAssocID="{FAEAFE95-222F-4E85-9F4F-55CEDFD96231}" presName="imageaccent11" presStyleCnt="0"/>
      <dgm:spPr/>
    </dgm:pt>
    <dgm:pt modelId="{4E1A3278-19D9-4BBD-81A8-5E5626DAC054}" type="pres">
      <dgm:prSet presAssocID="{FAEAFE95-222F-4E85-9F4F-55CEDFD96231}" presName="accentRepeatNode" presStyleLbl="solidAlignAcc1" presStyleIdx="21" presStyleCnt="24"/>
      <dgm:spPr/>
    </dgm:pt>
    <dgm:pt modelId="{A8F11D66-5BBF-4EF8-8C41-3C6EE60DB3BE}" type="pres">
      <dgm:prSet presAssocID="{9C25B920-1677-4AF0-9CB4-4515B855E97F}" presName="text12" presStyleCnt="0"/>
      <dgm:spPr/>
    </dgm:pt>
    <dgm:pt modelId="{06510978-3EFB-4454-8289-B86D266C8025}" type="pres">
      <dgm:prSet presAssocID="{9C25B920-1677-4AF0-9CB4-4515B855E97F}" presName="textRepeatNode" presStyleLbl="align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1484-7C48-4C9E-9E82-CE1C37BACF43}" type="pres">
      <dgm:prSet presAssocID="{9C25B920-1677-4AF0-9CB4-4515B855E97F}" presName="textaccent12" presStyleCnt="0"/>
      <dgm:spPr/>
    </dgm:pt>
    <dgm:pt modelId="{309C84B6-ADD7-4DD3-8C40-379C3EC5A467}" type="pres">
      <dgm:prSet presAssocID="{9C25B920-1677-4AF0-9CB4-4515B855E97F}" presName="accentRepeatNode" presStyleLbl="solidAlignAcc1" presStyleIdx="22" presStyleCnt="24"/>
      <dgm:spPr/>
    </dgm:pt>
    <dgm:pt modelId="{BEE86304-216A-4156-9EDD-7C394F4B3D95}" type="pres">
      <dgm:prSet presAssocID="{2A9D88AB-C89B-4499-901D-5EC5F0354B65}" presName="image12" presStyleCnt="0"/>
      <dgm:spPr/>
    </dgm:pt>
    <dgm:pt modelId="{CD0078DF-2B9E-4716-B53C-20A259EE130B}" type="pres">
      <dgm:prSet presAssocID="{2A9D88AB-C89B-4499-901D-5EC5F0354B65}" presName="imageRepeatNode" presStyleLbl="alignAcc1" presStyleIdx="11" presStyleCnt="12"/>
      <dgm:spPr/>
      <dgm:t>
        <a:bodyPr/>
        <a:lstStyle/>
        <a:p>
          <a:endParaRPr lang="en-US"/>
        </a:p>
      </dgm:t>
    </dgm:pt>
    <dgm:pt modelId="{F8835E9A-F3F5-488B-957B-8083B30E55FA}" type="pres">
      <dgm:prSet presAssocID="{2A9D88AB-C89B-4499-901D-5EC5F0354B65}" presName="imageaccent12" presStyleCnt="0"/>
      <dgm:spPr/>
    </dgm:pt>
    <dgm:pt modelId="{035B10F2-E64F-430F-9EC9-9010E80DEB26}" type="pres">
      <dgm:prSet presAssocID="{2A9D88AB-C89B-4499-901D-5EC5F0354B65}" presName="accentRepeatNode" presStyleLbl="solidAlignAcc1" presStyleIdx="23" presStyleCnt="24"/>
      <dgm:spPr/>
    </dgm:pt>
  </dgm:ptLst>
  <dgm:cxnLst>
    <dgm:cxn modelId="{821B375F-092D-47F4-9E37-BBBBBF76A8E4}" type="presOf" srcId="{F2C0CA2B-150E-42CE-BAF0-8A4A40EBF83E}" destId="{0015AF31-5C83-4151-A919-3A03F7CE107C}" srcOrd="0" destOrd="0" presId="urn:microsoft.com/office/officeart/2008/layout/HexagonCluster"/>
    <dgm:cxn modelId="{491A81DD-5D31-4715-A70B-337A80FB4EED}" type="presOf" srcId="{86EEC345-01FB-497A-876B-189FDCF6E8D4}" destId="{90D79054-5982-4B6E-B00B-D517F42F9E11}" srcOrd="0" destOrd="0" presId="urn:microsoft.com/office/officeart/2008/layout/HexagonCluster"/>
    <dgm:cxn modelId="{DCE2F1E5-DEB6-433E-BEBE-7ABB670E6D06}" type="presOf" srcId="{E326B54C-5FCD-45C5-A071-4F041BE67B49}" destId="{A54D216B-C283-4C4A-B1F7-7FFC7923599F}" srcOrd="0" destOrd="0" presId="urn:microsoft.com/office/officeart/2008/layout/HexagonCluster"/>
    <dgm:cxn modelId="{8250B113-D8AD-4EA0-9E6F-8F1E3D720720}" srcId="{ACE86A14-ADF5-4158-A885-92DDEB5CAD0A}" destId="{27F565F7-6127-45EF-8F5D-652D58B127B8}" srcOrd="4" destOrd="0" parTransId="{0B6C1B3C-B34B-483F-B386-97EECBE8693F}" sibTransId="{BC1528AF-06ED-4A01-A229-8BB99735BD43}"/>
    <dgm:cxn modelId="{8B459498-13AF-4E3F-A0FF-3B6AEC9C9FBD}" type="presOf" srcId="{525C87A4-AA9E-45B1-B00E-E550DDEDC968}" destId="{0D152C15-66CB-42EA-B569-E2C0B33B4284}" srcOrd="0" destOrd="0" presId="urn:microsoft.com/office/officeart/2008/layout/HexagonCluster"/>
    <dgm:cxn modelId="{9707DD3A-83C7-49A4-A44A-623B869C9C9A}" type="presOf" srcId="{00EA1238-D3CB-4F6F-B65A-CD46F6D8202B}" destId="{CAFB45DD-0787-428B-A6E8-0B9E61444E7F}" srcOrd="0" destOrd="0" presId="urn:microsoft.com/office/officeart/2008/layout/HexagonCluster"/>
    <dgm:cxn modelId="{AFAC0F0F-D109-4311-8EE6-9EA881EDE76A}" srcId="{ACE86A14-ADF5-4158-A885-92DDEB5CAD0A}" destId="{F2C0CA2B-150E-42CE-BAF0-8A4A40EBF83E}" srcOrd="3" destOrd="0" parTransId="{3070385B-B677-495D-92EC-38244029CA92}" sibTransId="{253D701E-3BFA-4B10-919A-4E5412F11389}"/>
    <dgm:cxn modelId="{F4087799-9B05-431B-AA60-2236522B00CA}" srcId="{ACE86A14-ADF5-4158-A885-92DDEB5CAD0A}" destId="{00EA1238-D3CB-4F6F-B65A-CD46F6D8202B}" srcOrd="0" destOrd="0" parTransId="{D59E61AE-DAFA-4272-BA9D-CD848D09A362}" sibTransId="{77F77914-9CE2-4FEE-A337-3E3517195DCF}"/>
    <dgm:cxn modelId="{34ACC433-E795-4AED-BF72-A6B710025E82}" srcId="{ACE86A14-ADF5-4158-A885-92DDEB5CAD0A}" destId="{19565190-8424-464F-89FC-39FF23B19635}" srcOrd="9" destOrd="0" parTransId="{11A55439-180D-447F-9F3C-3130B9A95F70}" sibTransId="{E07FD05E-5803-4993-A1D9-26C9E815A0F5}"/>
    <dgm:cxn modelId="{57FECA44-2511-4578-980B-D5B99F7DBA1E}" type="presOf" srcId="{9C25B920-1677-4AF0-9CB4-4515B855E97F}" destId="{06510978-3EFB-4454-8289-B86D266C8025}" srcOrd="0" destOrd="0" presId="urn:microsoft.com/office/officeart/2008/layout/HexagonCluster"/>
    <dgm:cxn modelId="{471D9099-1F51-4E75-9635-CFFD52118438}" type="presOf" srcId="{BC1528AF-06ED-4A01-A229-8BB99735BD43}" destId="{EAF57D71-9C2C-4C20-8A1C-BE1C52F4E8DF}" srcOrd="0" destOrd="0" presId="urn:microsoft.com/office/officeart/2008/layout/HexagonCluster"/>
    <dgm:cxn modelId="{832B0CB2-E5A6-4E99-B0B8-D33A1FA3A17E}" srcId="{ACE86A14-ADF5-4158-A885-92DDEB5CAD0A}" destId="{EE75B127-14B0-4851-95F4-1906D1812110}" srcOrd="10" destOrd="0" parTransId="{EFD2F15C-C10D-4603-8831-D23DC1BE1291}" sibTransId="{FAEAFE95-222F-4E85-9F4F-55CEDFD96231}"/>
    <dgm:cxn modelId="{DC7CB032-EB48-46ED-868D-C77CDD788C92}" type="presOf" srcId="{887B2F26-EC25-4094-AA37-5880454E123F}" destId="{054C8EE3-F01F-4FD7-848E-0623CB664DED}" srcOrd="0" destOrd="0" presId="urn:microsoft.com/office/officeart/2008/layout/HexagonCluster"/>
    <dgm:cxn modelId="{0DCA133A-3166-416C-8040-A7AA186D6300}" srcId="{ACE86A14-ADF5-4158-A885-92DDEB5CAD0A}" destId="{27427E12-0543-4AFC-90F9-9C6F627212A7}" srcOrd="8" destOrd="0" parTransId="{D9ED04E9-A9F7-471E-80D8-312DE01589E8}" sibTransId="{86EEC345-01FB-497A-876B-189FDCF6E8D4}"/>
    <dgm:cxn modelId="{E803794F-89AD-4C5A-A01A-62925BB399D0}" srcId="{ACE86A14-ADF5-4158-A885-92DDEB5CAD0A}" destId="{994C27FA-3861-4AE7-92D1-34C51D030FED}" srcOrd="7" destOrd="0" parTransId="{C72A0B83-6ACB-43D2-B9BA-A2214B256B82}" sibTransId="{7515188E-E8AF-48A6-AA10-FC7B19C6A5C2}"/>
    <dgm:cxn modelId="{F226FB7B-E62E-4A0D-8F91-7B9257EABF95}" type="presOf" srcId="{BB1B6A59-467B-4D71-BC52-DC99E9FD4396}" destId="{2680E2F5-0BF3-42C6-98D5-F74CBF02038E}" srcOrd="0" destOrd="0" presId="urn:microsoft.com/office/officeart/2008/layout/HexagonCluster"/>
    <dgm:cxn modelId="{9B09DA18-61B5-4450-8FC2-C1D45EC23A7E}" type="presOf" srcId="{2A9D88AB-C89B-4499-901D-5EC5F0354B65}" destId="{CD0078DF-2B9E-4716-B53C-20A259EE130B}" srcOrd="0" destOrd="0" presId="urn:microsoft.com/office/officeart/2008/layout/HexagonCluster"/>
    <dgm:cxn modelId="{FC0696F4-976E-4FF3-8677-43C6D81A35C5}" srcId="{ACE86A14-ADF5-4158-A885-92DDEB5CAD0A}" destId="{525C87A4-AA9E-45B1-B00E-E550DDEDC968}" srcOrd="5" destOrd="0" parTransId="{57FFA335-8866-4745-809C-462FCAB6BB66}" sibTransId="{4E51D925-30F4-4522-90C9-8DC3C4F49723}"/>
    <dgm:cxn modelId="{55A7348A-654E-47F1-9FB9-FB947B47E197}" type="presOf" srcId="{27427E12-0543-4AFC-90F9-9C6F627212A7}" destId="{4A3B1239-DC58-45D1-9DDA-3D0B4F0A4EED}" srcOrd="0" destOrd="0" presId="urn:microsoft.com/office/officeart/2008/layout/HexagonCluster"/>
    <dgm:cxn modelId="{C7B7E353-1906-4F4F-9994-AA31EBD04048}" type="presOf" srcId="{7515188E-E8AF-48A6-AA10-FC7B19C6A5C2}" destId="{23B39ED3-A37C-48F2-899B-88202FF76860}" srcOrd="0" destOrd="0" presId="urn:microsoft.com/office/officeart/2008/layout/HexagonCluster"/>
    <dgm:cxn modelId="{F7E332CB-4DCA-4221-BC9C-93A7C2AE6D55}" type="presOf" srcId="{253D701E-3BFA-4B10-919A-4E5412F11389}" destId="{027BE87B-5923-49B8-82EA-25A9E9A37342}" srcOrd="0" destOrd="0" presId="urn:microsoft.com/office/officeart/2008/layout/HexagonCluster"/>
    <dgm:cxn modelId="{1EE0070D-2C5A-4A20-BF08-2593D7B24B1F}" type="presOf" srcId="{27F565F7-6127-45EF-8F5D-652D58B127B8}" destId="{41236DD6-48CF-4E96-85E4-0D49C25385B4}" srcOrd="0" destOrd="0" presId="urn:microsoft.com/office/officeart/2008/layout/HexagonCluster"/>
    <dgm:cxn modelId="{4FCA885A-5D80-447B-A114-B2C3E554784D}" type="presOf" srcId="{4E51D925-30F4-4522-90C9-8DC3C4F49723}" destId="{05848A19-D674-41E6-8C3E-01452D6913B9}" srcOrd="0" destOrd="0" presId="urn:microsoft.com/office/officeart/2008/layout/HexagonCluster"/>
    <dgm:cxn modelId="{665EDE29-1B4F-4B04-82F3-B6C05C962B2F}" srcId="{ACE86A14-ADF5-4158-A885-92DDEB5CAD0A}" destId="{AF314F10-BAA5-4AF0-893E-37C06FF3DFB7}" srcOrd="6" destOrd="0" parTransId="{9D40F69E-C086-4EF1-A1FE-8244CA3FF567}" sibTransId="{830B8F22-894A-425E-A8F0-EB1E813413D1}"/>
    <dgm:cxn modelId="{41E77207-1D1E-4FDE-841C-13DE8FB44AF7}" type="presOf" srcId="{E07FD05E-5803-4993-A1D9-26C9E815A0F5}" destId="{F657CDC8-DA41-4D38-B86F-04A9BD9DD1F0}" srcOrd="0" destOrd="0" presId="urn:microsoft.com/office/officeart/2008/layout/HexagonCluster"/>
    <dgm:cxn modelId="{9B0BD62A-FA60-4C89-826C-071BA06AFBEA}" srcId="{ACE86A14-ADF5-4158-A885-92DDEB5CAD0A}" destId="{618F3DEF-FBF2-48D3-AE51-F5D581D15E6F}" srcOrd="13" destOrd="0" parTransId="{8BBFFC8A-495A-4209-AC56-65366B3136AC}" sibTransId="{1B0C60B6-C7F3-4007-B3AC-A56F81E19EFF}"/>
    <dgm:cxn modelId="{A495753B-C34B-49D0-90CE-6F8362DC5666}" type="presOf" srcId="{830B8F22-894A-425E-A8F0-EB1E813413D1}" destId="{5CC718A5-191D-4C3A-BC44-690A2CFE827D}" srcOrd="0" destOrd="0" presId="urn:microsoft.com/office/officeart/2008/layout/HexagonCluster"/>
    <dgm:cxn modelId="{F9919174-96A5-48C6-9AB3-3575DC5B8774}" type="presOf" srcId="{77F77914-9CE2-4FEE-A337-3E3517195DCF}" destId="{46E0F53C-E416-419C-8011-8CFCA976325E}" srcOrd="0" destOrd="0" presId="urn:microsoft.com/office/officeart/2008/layout/HexagonCluster"/>
    <dgm:cxn modelId="{907052A1-DBF1-4AD9-A6BD-1461BC1D8C3C}" type="presOf" srcId="{3B87A2A0-FD72-4C4C-A829-40CF1ADDB350}" destId="{368922A5-0666-4447-9D40-E72EAD38D4A9}" srcOrd="0" destOrd="0" presId="urn:microsoft.com/office/officeart/2008/layout/HexagonCluster"/>
    <dgm:cxn modelId="{072FA1EA-7472-49E3-B24C-FE9F0211DBC8}" type="presOf" srcId="{ACE86A14-ADF5-4158-A885-92DDEB5CAD0A}" destId="{7F881E26-2A52-4FC8-9872-24245CEA7D26}" srcOrd="0" destOrd="0" presId="urn:microsoft.com/office/officeart/2008/layout/HexagonCluster"/>
    <dgm:cxn modelId="{F3DD30F3-24D3-43A5-9D18-94C093424387}" type="presOf" srcId="{19565190-8424-464F-89FC-39FF23B19635}" destId="{06EFA569-AA31-46E3-A48C-4DB6A391A67E}" srcOrd="0" destOrd="0" presId="urn:microsoft.com/office/officeart/2008/layout/HexagonCluster"/>
    <dgm:cxn modelId="{033E2AFC-9B9F-4DCB-BEA1-DDC40E064841}" srcId="{ACE86A14-ADF5-4158-A885-92DDEB5CAD0A}" destId="{6E84C994-1AF1-4AA1-ACBA-BD77507E5D55}" srcOrd="12" destOrd="0" parTransId="{3FA8F4B6-CDA9-43F7-89FC-B3AA919F9F2A}" sibTransId="{1E202F64-B05B-4BE2-9A9F-E598603B5C32}"/>
    <dgm:cxn modelId="{C3DFB6B2-563C-4D46-91D7-4F64617855E3}" type="presOf" srcId="{994C27FA-3861-4AE7-92D1-34C51D030FED}" destId="{FB9A115D-12EE-4061-BE6E-DF451EAD4576}" srcOrd="0" destOrd="0" presId="urn:microsoft.com/office/officeart/2008/layout/HexagonCluster"/>
    <dgm:cxn modelId="{0FAF1DE8-6D8F-4A99-B870-AAF298E6DE73}" srcId="{ACE86A14-ADF5-4158-A885-92DDEB5CAD0A}" destId="{887B2F26-EC25-4094-AA37-5880454E123F}" srcOrd="2" destOrd="0" parTransId="{2CD5E666-82D9-4C64-8D9F-28D0BB4DE6EC}" sibTransId="{3B87A2A0-FD72-4C4C-A829-40CF1ADDB350}"/>
    <dgm:cxn modelId="{401857A3-25AC-4260-AB12-7DCE0EBDCE4B}" srcId="{ACE86A14-ADF5-4158-A885-92DDEB5CAD0A}" destId="{BB1B6A59-467B-4D71-BC52-DC99E9FD4396}" srcOrd="1" destOrd="0" parTransId="{F52C9EE9-35E9-4E92-B545-26358C7A17D8}" sibTransId="{E326B54C-5FCD-45C5-A071-4F041BE67B49}"/>
    <dgm:cxn modelId="{BFB3CE66-FD56-4B30-90C2-25C5D5E1AA28}" type="presOf" srcId="{AF314F10-BAA5-4AF0-893E-37C06FF3DFB7}" destId="{3C0FE7DE-8B2D-46C7-A57E-3B730033680A}" srcOrd="0" destOrd="0" presId="urn:microsoft.com/office/officeart/2008/layout/HexagonCluster"/>
    <dgm:cxn modelId="{A89A4528-E141-4725-892B-80EAE61491F1}" type="presOf" srcId="{FAEAFE95-222F-4E85-9F4F-55CEDFD96231}" destId="{20266129-314C-4C4A-804F-DC2B326D575B}" srcOrd="0" destOrd="0" presId="urn:microsoft.com/office/officeart/2008/layout/HexagonCluster"/>
    <dgm:cxn modelId="{0C824429-0A66-4A0C-BB87-D5A682179D76}" type="presOf" srcId="{EE75B127-14B0-4851-95F4-1906D1812110}" destId="{51898EEF-2680-4ABD-B5A3-85CD98CEE1AE}" srcOrd="0" destOrd="0" presId="urn:microsoft.com/office/officeart/2008/layout/HexagonCluster"/>
    <dgm:cxn modelId="{C37BD2A9-7451-4906-A8F1-64BF77CAD98F}" srcId="{ACE86A14-ADF5-4158-A885-92DDEB5CAD0A}" destId="{9C25B920-1677-4AF0-9CB4-4515B855E97F}" srcOrd="11" destOrd="0" parTransId="{B09D0250-9EAC-427E-ACA8-A6F44254BCAC}" sibTransId="{2A9D88AB-C89B-4499-901D-5EC5F0354B65}"/>
    <dgm:cxn modelId="{BF722F8D-A0CB-4E25-8E21-ADEDC3AA7548}" type="presParOf" srcId="{7F881E26-2A52-4FC8-9872-24245CEA7D26}" destId="{3595049C-9A16-4CBE-818C-2126BD8357AE}" srcOrd="0" destOrd="0" presId="urn:microsoft.com/office/officeart/2008/layout/HexagonCluster"/>
    <dgm:cxn modelId="{3FC4F177-1A90-42DB-BEA5-29D96484F2AE}" type="presParOf" srcId="{3595049C-9A16-4CBE-818C-2126BD8357AE}" destId="{CAFB45DD-0787-428B-A6E8-0B9E61444E7F}" srcOrd="0" destOrd="0" presId="urn:microsoft.com/office/officeart/2008/layout/HexagonCluster"/>
    <dgm:cxn modelId="{97F8A653-8ACF-429F-AEEA-9D94810DE691}" type="presParOf" srcId="{7F881E26-2A52-4FC8-9872-24245CEA7D26}" destId="{C3AFBD58-8B77-429C-853A-3866657B4239}" srcOrd="1" destOrd="0" presId="urn:microsoft.com/office/officeart/2008/layout/HexagonCluster"/>
    <dgm:cxn modelId="{62DB645D-D46A-46F7-AB58-EE3B59C63F42}" type="presParOf" srcId="{C3AFBD58-8B77-429C-853A-3866657B4239}" destId="{3697653F-7F33-42D1-BBC2-18ADC4AB41C4}" srcOrd="0" destOrd="0" presId="urn:microsoft.com/office/officeart/2008/layout/HexagonCluster"/>
    <dgm:cxn modelId="{422D0DC2-0A83-4773-9450-C98E72F5647A}" type="presParOf" srcId="{7F881E26-2A52-4FC8-9872-24245CEA7D26}" destId="{CAB224FE-7CD0-452B-852E-32A9378FDC4F}" srcOrd="2" destOrd="0" presId="urn:microsoft.com/office/officeart/2008/layout/HexagonCluster"/>
    <dgm:cxn modelId="{0B910F28-8311-4F56-8D0E-FFAEFB5B5B73}" type="presParOf" srcId="{CAB224FE-7CD0-452B-852E-32A9378FDC4F}" destId="{46E0F53C-E416-419C-8011-8CFCA976325E}" srcOrd="0" destOrd="0" presId="urn:microsoft.com/office/officeart/2008/layout/HexagonCluster"/>
    <dgm:cxn modelId="{9B0152B6-DD4A-40CA-B2BA-301365BDAA7A}" type="presParOf" srcId="{7F881E26-2A52-4FC8-9872-24245CEA7D26}" destId="{339F2673-8A8E-4C47-B98B-61E9C29395D7}" srcOrd="3" destOrd="0" presId="urn:microsoft.com/office/officeart/2008/layout/HexagonCluster"/>
    <dgm:cxn modelId="{FDE648D1-5B62-4AAD-A0D0-43D70ECF533A}" type="presParOf" srcId="{339F2673-8A8E-4C47-B98B-61E9C29395D7}" destId="{519941BC-9918-4FDB-8B44-C4C356DC774C}" srcOrd="0" destOrd="0" presId="urn:microsoft.com/office/officeart/2008/layout/HexagonCluster"/>
    <dgm:cxn modelId="{7F86174B-B2D1-45BB-8D89-2404E07FBF54}" type="presParOf" srcId="{7F881E26-2A52-4FC8-9872-24245CEA7D26}" destId="{9FFF0568-9211-4EBB-9B59-6AA1C89F0A18}" srcOrd="4" destOrd="0" presId="urn:microsoft.com/office/officeart/2008/layout/HexagonCluster"/>
    <dgm:cxn modelId="{2FD64D14-7D82-423D-BF98-A43791C83974}" type="presParOf" srcId="{9FFF0568-9211-4EBB-9B59-6AA1C89F0A18}" destId="{2680E2F5-0BF3-42C6-98D5-F74CBF02038E}" srcOrd="0" destOrd="0" presId="urn:microsoft.com/office/officeart/2008/layout/HexagonCluster"/>
    <dgm:cxn modelId="{86D387B7-6A5C-42DA-8A1B-A6529FAE81E8}" type="presParOf" srcId="{7F881E26-2A52-4FC8-9872-24245CEA7D26}" destId="{5EEFC881-2824-40E2-B4BA-A98B24B70BD4}" srcOrd="5" destOrd="0" presId="urn:microsoft.com/office/officeart/2008/layout/HexagonCluster"/>
    <dgm:cxn modelId="{F646384A-BC48-458D-B0A6-AB23D22B27FA}" type="presParOf" srcId="{5EEFC881-2824-40E2-B4BA-A98B24B70BD4}" destId="{0A304A76-4C4D-4CD4-B50D-9F66B8142C17}" srcOrd="0" destOrd="0" presId="urn:microsoft.com/office/officeart/2008/layout/HexagonCluster"/>
    <dgm:cxn modelId="{1822F9B3-06BF-45BF-9739-C1D0C2A30D5D}" type="presParOf" srcId="{7F881E26-2A52-4FC8-9872-24245CEA7D26}" destId="{DC8C9064-E4D5-4DE9-85F8-5548CEE57B73}" srcOrd="6" destOrd="0" presId="urn:microsoft.com/office/officeart/2008/layout/HexagonCluster"/>
    <dgm:cxn modelId="{77C6B625-86FA-4128-8509-847CB438EEA3}" type="presParOf" srcId="{DC8C9064-E4D5-4DE9-85F8-5548CEE57B73}" destId="{A54D216B-C283-4C4A-B1F7-7FFC7923599F}" srcOrd="0" destOrd="0" presId="urn:microsoft.com/office/officeart/2008/layout/HexagonCluster"/>
    <dgm:cxn modelId="{F745EE22-A40D-4E50-93B8-A8EC65BBBB4D}" type="presParOf" srcId="{7F881E26-2A52-4FC8-9872-24245CEA7D26}" destId="{1FED438C-3610-4BEE-8DB5-BED066447010}" srcOrd="7" destOrd="0" presId="urn:microsoft.com/office/officeart/2008/layout/HexagonCluster"/>
    <dgm:cxn modelId="{4E742E3A-261C-49B2-95BC-25F0013CB621}" type="presParOf" srcId="{1FED438C-3610-4BEE-8DB5-BED066447010}" destId="{5ABC9D4B-7F03-49B1-BC99-50709CBEFB83}" srcOrd="0" destOrd="0" presId="urn:microsoft.com/office/officeart/2008/layout/HexagonCluster"/>
    <dgm:cxn modelId="{3E7A9A3F-03D6-4CB0-8C29-C01C30A6428A}" type="presParOf" srcId="{7F881E26-2A52-4FC8-9872-24245CEA7D26}" destId="{FDCA72B9-FAF1-49D8-A6CB-263806047E54}" srcOrd="8" destOrd="0" presId="urn:microsoft.com/office/officeart/2008/layout/HexagonCluster"/>
    <dgm:cxn modelId="{B9881F4E-ED50-423A-AE89-9E2FAE337F7D}" type="presParOf" srcId="{FDCA72B9-FAF1-49D8-A6CB-263806047E54}" destId="{054C8EE3-F01F-4FD7-848E-0623CB664DED}" srcOrd="0" destOrd="0" presId="urn:microsoft.com/office/officeart/2008/layout/HexagonCluster"/>
    <dgm:cxn modelId="{D6A7AD1F-D8CA-4650-9311-AC0ABBAA211C}" type="presParOf" srcId="{7F881E26-2A52-4FC8-9872-24245CEA7D26}" destId="{859365CE-50B2-4371-8D13-D172D3737C06}" srcOrd="9" destOrd="0" presId="urn:microsoft.com/office/officeart/2008/layout/HexagonCluster"/>
    <dgm:cxn modelId="{16D4C58C-B357-4F93-8F49-C0DC50A733C3}" type="presParOf" srcId="{859365CE-50B2-4371-8D13-D172D3737C06}" destId="{119DC7A7-26B4-43D2-A23D-DADD144F1FC2}" srcOrd="0" destOrd="0" presId="urn:microsoft.com/office/officeart/2008/layout/HexagonCluster"/>
    <dgm:cxn modelId="{733FEBA5-2EEE-4CC1-9731-6A3FC15B6013}" type="presParOf" srcId="{7F881E26-2A52-4FC8-9872-24245CEA7D26}" destId="{2630E3A8-5D3B-4327-9743-382A405AD52E}" srcOrd="10" destOrd="0" presId="urn:microsoft.com/office/officeart/2008/layout/HexagonCluster"/>
    <dgm:cxn modelId="{2A53B0AD-5BBF-4847-B43F-2EFB68F3DA26}" type="presParOf" srcId="{2630E3A8-5D3B-4327-9743-382A405AD52E}" destId="{368922A5-0666-4447-9D40-E72EAD38D4A9}" srcOrd="0" destOrd="0" presId="urn:microsoft.com/office/officeart/2008/layout/HexagonCluster"/>
    <dgm:cxn modelId="{263C521D-5C03-4954-9CDB-B4C922F7FFA9}" type="presParOf" srcId="{7F881E26-2A52-4FC8-9872-24245CEA7D26}" destId="{B40B82ED-87AA-4DFA-AA7E-4FF09627B204}" srcOrd="11" destOrd="0" presId="urn:microsoft.com/office/officeart/2008/layout/HexagonCluster"/>
    <dgm:cxn modelId="{1004D778-22AF-485A-BEA4-1055F8DCAC6D}" type="presParOf" srcId="{B40B82ED-87AA-4DFA-AA7E-4FF09627B204}" destId="{BA568C56-E373-41A4-9EBF-35710F797A31}" srcOrd="0" destOrd="0" presId="urn:microsoft.com/office/officeart/2008/layout/HexagonCluster"/>
    <dgm:cxn modelId="{74BD8DC5-2073-4830-875A-4A9C83BB57B1}" type="presParOf" srcId="{7F881E26-2A52-4FC8-9872-24245CEA7D26}" destId="{AF9BDBE1-0D35-49E7-B8CD-291F521FA382}" srcOrd="12" destOrd="0" presId="urn:microsoft.com/office/officeart/2008/layout/HexagonCluster"/>
    <dgm:cxn modelId="{7AB38FEA-1EA0-44FA-9B93-15996BD108E2}" type="presParOf" srcId="{AF9BDBE1-0D35-49E7-B8CD-291F521FA382}" destId="{0015AF31-5C83-4151-A919-3A03F7CE107C}" srcOrd="0" destOrd="0" presId="urn:microsoft.com/office/officeart/2008/layout/HexagonCluster"/>
    <dgm:cxn modelId="{0D9A16FC-5802-4999-8DD6-6EF6A68F5D1C}" type="presParOf" srcId="{7F881E26-2A52-4FC8-9872-24245CEA7D26}" destId="{CC1C78A1-625F-44C9-8A25-A0C9C9591866}" srcOrd="13" destOrd="0" presId="urn:microsoft.com/office/officeart/2008/layout/HexagonCluster"/>
    <dgm:cxn modelId="{0AC8BF31-47A0-48A0-B154-143429D12287}" type="presParOf" srcId="{CC1C78A1-625F-44C9-8A25-A0C9C9591866}" destId="{3E465BDF-C643-4AF1-B2B3-6D5C5BFBFCF7}" srcOrd="0" destOrd="0" presId="urn:microsoft.com/office/officeart/2008/layout/HexagonCluster"/>
    <dgm:cxn modelId="{3E8ADEAF-5C02-449E-BBF9-86066062B18B}" type="presParOf" srcId="{7F881E26-2A52-4FC8-9872-24245CEA7D26}" destId="{2E8D51DE-A9F2-435C-9AEE-1DEA7616F21B}" srcOrd="14" destOrd="0" presId="urn:microsoft.com/office/officeart/2008/layout/HexagonCluster"/>
    <dgm:cxn modelId="{3300ADC9-C80C-4CDE-A447-A47ADF121222}" type="presParOf" srcId="{2E8D51DE-A9F2-435C-9AEE-1DEA7616F21B}" destId="{027BE87B-5923-49B8-82EA-25A9E9A37342}" srcOrd="0" destOrd="0" presId="urn:microsoft.com/office/officeart/2008/layout/HexagonCluster"/>
    <dgm:cxn modelId="{318B591F-BB87-49DC-8269-BBA22FE3CD18}" type="presParOf" srcId="{7F881E26-2A52-4FC8-9872-24245CEA7D26}" destId="{924EA919-52C1-430D-9E83-0BF45EC22A2A}" srcOrd="15" destOrd="0" presId="urn:microsoft.com/office/officeart/2008/layout/HexagonCluster"/>
    <dgm:cxn modelId="{E3257828-ACE3-4756-BE0F-7C0945830AB7}" type="presParOf" srcId="{924EA919-52C1-430D-9E83-0BF45EC22A2A}" destId="{F3AD606E-1524-4876-8BCE-1F2971CC4658}" srcOrd="0" destOrd="0" presId="urn:microsoft.com/office/officeart/2008/layout/HexagonCluster"/>
    <dgm:cxn modelId="{472945E4-ED4E-48D5-9508-2463B265F939}" type="presParOf" srcId="{7F881E26-2A52-4FC8-9872-24245CEA7D26}" destId="{5AFF9995-C38E-4238-9AE3-1D3596E004A5}" srcOrd="16" destOrd="0" presId="urn:microsoft.com/office/officeart/2008/layout/HexagonCluster"/>
    <dgm:cxn modelId="{03CFB960-87DB-4635-BE0F-D2AD0CDA1C2C}" type="presParOf" srcId="{5AFF9995-C38E-4238-9AE3-1D3596E004A5}" destId="{41236DD6-48CF-4E96-85E4-0D49C25385B4}" srcOrd="0" destOrd="0" presId="urn:microsoft.com/office/officeart/2008/layout/HexagonCluster"/>
    <dgm:cxn modelId="{BFE157FF-28EE-432B-AD38-A9CAE6E9E111}" type="presParOf" srcId="{7F881E26-2A52-4FC8-9872-24245CEA7D26}" destId="{58EA6091-7BC9-49A2-87ED-0315630F44FF}" srcOrd="17" destOrd="0" presId="urn:microsoft.com/office/officeart/2008/layout/HexagonCluster"/>
    <dgm:cxn modelId="{1C3B0FED-1959-4F13-9581-C205E5172A79}" type="presParOf" srcId="{58EA6091-7BC9-49A2-87ED-0315630F44FF}" destId="{997D565A-2371-41B6-B96E-9B525301B368}" srcOrd="0" destOrd="0" presId="urn:microsoft.com/office/officeart/2008/layout/HexagonCluster"/>
    <dgm:cxn modelId="{2805C8E4-DC61-47A8-8E5E-39D7363B6F1A}" type="presParOf" srcId="{7F881E26-2A52-4FC8-9872-24245CEA7D26}" destId="{D4ABA645-A2FD-4D80-A3AE-C198AC6D51E4}" srcOrd="18" destOrd="0" presId="urn:microsoft.com/office/officeart/2008/layout/HexagonCluster"/>
    <dgm:cxn modelId="{B4193A85-21CD-4E15-BEF5-1771EC31DDCE}" type="presParOf" srcId="{D4ABA645-A2FD-4D80-A3AE-C198AC6D51E4}" destId="{EAF57D71-9C2C-4C20-8A1C-BE1C52F4E8DF}" srcOrd="0" destOrd="0" presId="urn:microsoft.com/office/officeart/2008/layout/HexagonCluster"/>
    <dgm:cxn modelId="{C211E4D3-23C4-4AF8-BC1C-27B11F2CD5EC}" type="presParOf" srcId="{7F881E26-2A52-4FC8-9872-24245CEA7D26}" destId="{226DD5F4-B61B-4DBB-BE02-1C570588AB3C}" srcOrd="19" destOrd="0" presId="urn:microsoft.com/office/officeart/2008/layout/HexagonCluster"/>
    <dgm:cxn modelId="{4C67C1B7-DA18-45F9-BAA2-18C9E8AE5AEB}" type="presParOf" srcId="{226DD5F4-B61B-4DBB-BE02-1C570588AB3C}" destId="{DEE41814-E42D-4763-8EEF-10E6315F1D4B}" srcOrd="0" destOrd="0" presId="urn:microsoft.com/office/officeart/2008/layout/HexagonCluster"/>
    <dgm:cxn modelId="{0181129B-2506-41D0-9EF1-AA23E9F41B07}" type="presParOf" srcId="{7F881E26-2A52-4FC8-9872-24245CEA7D26}" destId="{C5C4BE94-64CA-4107-BF96-1A400EEE5E1B}" srcOrd="20" destOrd="0" presId="urn:microsoft.com/office/officeart/2008/layout/HexagonCluster"/>
    <dgm:cxn modelId="{2EDE9ACC-24BF-4821-93C8-619623C6F468}" type="presParOf" srcId="{C5C4BE94-64CA-4107-BF96-1A400EEE5E1B}" destId="{0D152C15-66CB-42EA-B569-E2C0B33B4284}" srcOrd="0" destOrd="0" presId="urn:microsoft.com/office/officeart/2008/layout/HexagonCluster"/>
    <dgm:cxn modelId="{A725703B-7D22-4F93-9D37-779D71C6C1B5}" type="presParOf" srcId="{7F881E26-2A52-4FC8-9872-24245CEA7D26}" destId="{71051FA0-485E-46CF-94B4-3774094EDC63}" srcOrd="21" destOrd="0" presId="urn:microsoft.com/office/officeart/2008/layout/HexagonCluster"/>
    <dgm:cxn modelId="{1C5B3B9A-741B-4932-8745-154186503213}" type="presParOf" srcId="{71051FA0-485E-46CF-94B4-3774094EDC63}" destId="{533FC2CB-DA15-49D4-97F7-B196F9F34B8A}" srcOrd="0" destOrd="0" presId="urn:microsoft.com/office/officeart/2008/layout/HexagonCluster"/>
    <dgm:cxn modelId="{4253604C-96A5-4E68-A71F-32881D158459}" type="presParOf" srcId="{7F881E26-2A52-4FC8-9872-24245CEA7D26}" destId="{76F51AA1-F04A-42E1-B39B-308918A04F4E}" srcOrd="22" destOrd="0" presId="urn:microsoft.com/office/officeart/2008/layout/HexagonCluster"/>
    <dgm:cxn modelId="{B3D4A82D-915C-4D83-AAC6-868E02B41446}" type="presParOf" srcId="{76F51AA1-F04A-42E1-B39B-308918A04F4E}" destId="{05848A19-D674-41E6-8C3E-01452D6913B9}" srcOrd="0" destOrd="0" presId="urn:microsoft.com/office/officeart/2008/layout/HexagonCluster"/>
    <dgm:cxn modelId="{F92C6836-ED25-4F5D-8E44-F8CA35DE9185}" type="presParOf" srcId="{7F881E26-2A52-4FC8-9872-24245CEA7D26}" destId="{2ACC5D1C-B87E-4262-A414-30B10A387D59}" srcOrd="23" destOrd="0" presId="urn:microsoft.com/office/officeart/2008/layout/HexagonCluster"/>
    <dgm:cxn modelId="{A75297CE-2268-4FD9-88B7-6CA4B052441A}" type="presParOf" srcId="{2ACC5D1C-B87E-4262-A414-30B10A387D59}" destId="{8FED2671-B082-4A5C-9ECA-B0DFF8F3C75C}" srcOrd="0" destOrd="0" presId="urn:microsoft.com/office/officeart/2008/layout/HexagonCluster"/>
    <dgm:cxn modelId="{8B7B3E44-F361-47C7-95BC-2FB95803832E}" type="presParOf" srcId="{7F881E26-2A52-4FC8-9872-24245CEA7D26}" destId="{2999CA8B-60E9-43A3-A715-BCC7A10E67E6}" srcOrd="24" destOrd="0" presId="urn:microsoft.com/office/officeart/2008/layout/HexagonCluster"/>
    <dgm:cxn modelId="{2B0601C6-8AE3-43A8-B570-19242B7F3C90}" type="presParOf" srcId="{2999CA8B-60E9-43A3-A715-BCC7A10E67E6}" destId="{3C0FE7DE-8B2D-46C7-A57E-3B730033680A}" srcOrd="0" destOrd="0" presId="urn:microsoft.com/office/officeart/2008/layout/HexagonCluster"/>
    <dgm:cxn modelId="{8227E912-BF52-457B-A1E8-16C604FF11E4}" type="presParOf" srcId="{7F881E26-2A52-4FC8-9872-24245CEA7D26}" destId="{7A1746A9-7BFB-4767-878A-709A94741CD4}" srcOrd="25" destOrd="0" presId="urn:microsoft.com/office/officeart/2008/layout/HexagonCluster"/>
    <dgm:cxn modelId="{D597D627-48A3-463B-A807-D6523D9F186C}" type="presParOf" srcId="{7A1746A9-7BFB-4767-878A-709A94741CD4}" destId="{6A00097C-7ADF-4912-B421-7CCA45FCEA3B}" srcOrd="0" destOrd="0" presId="urn:microsoft.com/office/officeart/2008/layout/HexagonCluster"/>
    <dgm:cxn modelId="{A55CD8BF-D490-4820-881F-19B73363EE28}" type="presParOf" srcId="{7F881E26-2A52-4FC8-9872-24245CEA7D26}" destId="{0A153F1A-EF3A-4255-9A87-347A3A6409E4}" srcOrd="26" destOrd="0" presId="urn:microsoft.com/office/officeart/2008/layout/HexagonCluster"/>
    <dgm:cxn modelId="{23DEB365-94AE-41EB-8FF1-5AEA40FA7B3F}" type="presParOf" srcId="{0A153F1A-EF3A-4255-9A87-347A3A6409E4}" destId="{5CC718A5-191D-4C3A-BC44-690A2CFE827D}" srcOrd="0" destOrd="0" presId="urn:microsoft.com/office/officeart/2008/layout/HexagonCluster"/>
    <dgm:cxn modelId="{955850F5-A839-459C-A7AF-C270CED94675}" type="presParOf" srcId="{7F881E26-2A52-4FC8-9872-24245CEA7D26}" destId="{DF07F151-36D2-4878-9D34-132CD2966027}" srcOrd="27" destOrd="0" presId="urn:microsoft.com/office/officeart/2008/layout/HexagonCluster"/>
    <dgm:cxn modelId="{D2839C60-B608-4622-A16B-CDEF9BB73A6A}" type="presParOf" srcId="{DF07F151-36D2-4878-9D34-132CD2966027}" destId="{C163E49A-5AC0-4AAF-9645-64CD4B36DE48}" srcOrd="0" destOrd="0" presId="urn:microsoft.com/office/officeart/2008/layout/HexagonCluster"/>
    <dgm:cxn modelId="{FAC5C40B-11C7-4EDA-AECA-51F846B4A8FB}" type="presParOf" srcId="{7F881E26-2A52-4FC8-9872-24245CEA7D26}" destId="{56E54B19-2834-4C48-991F-7F56C6A69540}" srcOrd="28" destOrd="0" presId="urn:microsoft.com/office/officeart/2008/layout/HexagonCluster"/>
    <dgm:cxn modelId="{DE4A67C6-89BD-4CEB-81C7-5925B7723BA6}" type="presParOf" srcId="{56E54B19-2834-4C48-991F-7F56C6A69540}" destId="{FB9A115D-12EE-4061-BE6E-DF451EAD4576}" srcOrd="0" destOrd="0" presId="urn:microsoft.com/office/officeart/2008/layout/HexagonCluster"/>
    <dgm:cxn modelId="{EEFB8EDE-65BF-432B-8A2E-EB09BE110428}" type="presParOf" srcId="{7F881E26-2A52-4FC8-9872-24245CEA7D26}" destId="{2D7EA04D-7507-4888-BA8C-7B00F4EF6B6B}" srcOrd="29" destOrd="0" presId="urn:microsoft.com/office/officeart/2008/layout/HexagonCluster"/>
    <dgm:cxn modelId="{FC5332E1-D71D-4737-B0CE-3D499571F2F1}" type="presParOf" srcId="{2D7EA04D-7507-4888-BA8C-7B00F4EF6B6B}" destId="{5E5C5A28-0EC3-4F14-A572-7AC44A7FE31D}" srcOrd="0" destOrd="0" presId="urn:microsoft.com/office/officeart/2008/layout/HexagonCluster"/>
    <dgm:cxn modelId="{453CE257-81B1-4BC6-B976-F222EF8DE1F3}" type="presParOf" srcId="{7F881E26-2A52-4FC8-9872-24245CEA7D26}" destId="{4CA23B27-C7FF-4E23-A8DC-9DBBDAD038BC}" srcOrd="30" destOrd="0" presId="urn:microsoft.com/office/officeart/2008/layout/HexagonCluster"/>
    <dgm:cxn modelId="{191C1DE9-BA04-496A-A769-AD95F18D9884}" type="presParOf" srcId="{4CA23B27-C7FF-4E23-A8DC-9DBBDAD038BC}" destId="{23B39ED3-A37C-48F2-899B-88202FF76860}" srcOrd="0" destOrd="0" presId="urn:microsoft.com/office/officeart/2008/layout/HexagonCluster"/>
    <dgm:cxn modelId="{E6496C8A-FBC3-48D2-92B9-9AA643A4BA94}" type="presParOf" srcId="{7F881E26-2A52-4FC8-9872-24245CEA7D26}" destId="{53526B3E-72B1-4E30-80C7-F60325651C4A}" srcOrd="31" destOrd="0" presId="urn:microsoft.com/office/officeart/2008/layout/HexagonCluster"/>
    <dgm:cxn modelId="{DD7F3CB9-FF1C-4905-A02E-A1A06CCC1613}" type="presParOf" srcId="{53526B3E-72B1-4E30-80C7-F60325651C4A}" destId="{CA450CD2-4747-4C36-BF29-71E4D6D8A8CB}" srcOrd="0" destOrd="0" presId="urn:microsoft.com/office/officeart/2008/layout/HexagonCluster"/>
    <dgm:cxn modelId="{D6540F88-21D9-487B-B532-A7EADEC14ACF}" type="presParOf" srcId="{7F881E26-2A52-4FC8-9872-24245CEA7D26}" destId="{D1A0A45B-AEEF-4502-A265-9313BB330D23}" srcOrd="32" destOrd="0" presId="urn:microsoft.com/office/officeart/2008/layout/HexagonCluster"/>
    <dgm:cxn modelId="{7F79FE2D-3B47-45D3-96FF-6AFBF19FD127}" type="presParOf" srcId="{D1A0A45B-AEEF-4502-A265-9313BB330D23}" destId="{4A3B1239-DC58-45D1-9DDA-3D0B4F0A4EED}" srcOrd="0" destOrd="0" presId="urn:microsoft.com/office/officeart/2008/layout/HexagonCluster"/>
    <dgm:cxn modelId="{ECCFD77C-E06C-4C77-BF64-0F6740DF727F}" type="presParOf" srcId="{7F881E26-2A52-4FC8-9872-24245CEA7D26}" destId="{05B3B30C-DFD2-4771-885D-62DB95CC8842}" srcOrd="33" destOrd="0" presId="urn:microsoft.com/office/officeart/2008/layout/HexagonCluster"/>
    <dgm:cxn modelId="{D1651E3A-5E2C-47DE-A4E9-517D370C8ECF}" type="presParOf" srcId="{05B3B30C-DFD2-4771-885D-62DB95CC8842}" destId="{D1DB26F7-664E-49D2-A4D4-1BD0EC294B51}" srcOrd="0" destOrd="0" presId="urn:microsoft.com/office/officeart/2008/layout/HexagonCluster"/>
    <dgm:cxn modelId="{23D24BE0-147F-4AED-9A48-284F9B063B6B}" type="presParOf" srcId="{7F881E26-2A52-4FC8-9872-24245CEA7D26}" destId="{09907DA3-4294-4FDB-A4FF-631C40937ED1}" srcOrd="34" destOrd="0" presId="urn:microsoft.com/office/officeart/2008/layout/HexagonCluster"/>
    <dgm:cxn modelId="{A0223C75-21A3-424F-A947-20E063C16DCA}" type="presParOf" srcId="{09907DA3-4294-4FDB-A4FF-631C40937ED1}" destId="{90D79054-5982-4B6E-B00B-D517F42F9E11}" srcOrd="0" destOrd="0" presId="urn:microsoft.com/office/officeart/2008/layout/HexagonCluster"/>
    <dgm:cxn modelId="{0A8195AE-F1AB-4147-A75D-ED1F872E0102}" type="presParOf" srcId="{7F881E26-2A52-4FC8-9872-24245CEA7D26}" destId="{8DD8B4EC-A1AF-46B5-B34C-A534D161C67E}" srcOrd="35" destOrd="0" presId="urn:microsoft.com/office/officeart/2008/layout/HexagonCluster"/>
    <dgm:cxn modelId="{1F57DD99-E9C7-440E-B931-9AF7C235E194}" type="presParOf" srcId="{8DD8B4EC-A1AF-46B5-B34C-A534D161C67E}" destId="{27B56E9F-4C81-4E3C-990D-6FD563DEEBBB}" srcOrd="0" destOrd="0" presId="urn:microsoft.com/office/officeart/2008/layout/HexagonCluster"/>
    <dgm:cxn modelId="{20FC5828-12FE-4651-9C9C-097DC9701B3B}" type="presParOf" srcId="{7F881E26-2A52-4FC8-9872-24245CEA7D26}" destId="{D59AEECC-299E-4747-ACDB-84588D4B4DEF}" srcOrd="36" destOrd="0" presId="urn:microsoft.com/office/officeart/2008/layout/HexagonCluster"/>
    <dgm:cxn modelId="{5475A06E-5CA8-4B98-8966-D60884D35E2B}" type="presParOf" srcId="{D59AEECC-299E-4747-ACDB-84588D4B4DEF}" destId="{06EFA569-AA31-46E3-A48C-4DB6A391A67E}" srcOrd="0" destOrd="0" presId="urn:microsoft.com/office/officeart/2008/layout/HexagonCluster"/>
    <dgm:cxn modelId="{6442D976-23BB-433A-A54B-A3F67530D8A3}" type="presParOf" srcId="{7F881E26-2A52-4FC8-9872-24245CEA7D26}" destId="{99BAE9C4-3FCE-4F67-8F69-1BBDE269821C}" srcOrd="37" destOrd="0" presId="urn:microsoft.com/office/officeart/2008/layout/HexagonCluster"/>
    <dgm:cxn modelId="{7F250057-77D9-4C83-8850-CCFD28AB536A}" type="presParOf" srcId="{99BAE9C4-3FCE-4F67-8F69-1BBDE269821C}" destId="{D0DC17A6-BCDD-4E3D-B169-FCA1E73DE1CF}" srcOrd="0" destOrd="0" presId="urn:microsoft.com/office/officeart/2008/layout/HexagonCluster"/>
    <dgm:cxn modelId="{7916F71C-19B4-453D-BE40-5770742F7420}" type="presParOf" srcId="{7F881E26-2A52-4FC8-9872-24245CEA7D26}" destId="{1EDC498C-F78E-4FC3-9B5C-861EE5262D57}" srcOrd="38" destOrd="0" presId="urn:microsoft.com/office/officeart/2008/layout/HexagonCluster"/>
    <dgm:cxn modelId="{C5AC3B05-BED3-4519-A3DB-9F8185E49919}" type="presParOf" srcId="{1EDC498C-F78E-4FC3-9B5C-861EE5262D57}" destId="{F657CDC8-DA41-4D38-B86F-04A9BD9DD1F0}" srcOrd="0" destOrd="0" presId="urn:microsoft.com/office/officeart/2008/layout/HexagonCluster"/>
    <dgm:cxn modelId="{D8EF23E1-6FC3-4ECC-ACF7-9955FD4F408E}" type="presParOf" srcId="{7F881E26-2A52-4FC8-9872-24245CEA7D26}" destId="{8EC70339-94CF-44A4-9B3D-CC2D84890E2A}" srcOrd="39" destOrd="0" presId="urn:microsoft.com/office/officeart/2008/layout/HexagonCluster"/>
    <dgm:cxn modelId="{6A3AA5EC-ED30-40E5-8B6A-7954D641C469}" type="presParOf" srcId="{8EC70339-94CF-44A4-9B3D-CC2D84890E2A}" destId="{697EA208-930C-4E4F-85F0-6BCE1FB3E888}" srcOrd="0" destOrd="0" presId="urn:microsoft.com/office/officeart/2008/layout/HexagonCluster"/>
    <dgm:cxn modelId="{EDF06FF6-9D98-4918-AFF4-F9CC8185FD13}" type="presParOf" srcId="{7F881E26-2A52-4FC8-9872-24245CEA7D26}" destId="{B060FB57-E914-40AF-95D4-D8A799D09854}" srcOrd="40" destOrd="0" presId="urn:microsoft.com/office/officeart/2008/layout/HexagonCluster"/>
    <dgm:cxn modelId="{2BC9BA09-D1B7-4316-AC23-A7B0E565F3CF}" type="presParOf" srcId="{B060FB57-E914-40AF-95D4-D8A799D09854}" destId="{51898EEF-2680-4ABD-B5A3-85CD98CEE1AE}" srcOrd="0" destOrd="0" presId="urn:microsoft.com/office/officeart/2008/layout/HexagonCluster"/>
    <dgm:cxn modelId="{A76D2041-9E9B-4443-97FC-080E78D358FA}" type="presParOf" srcId="{7F881E26-2A52-4FC8-9872-24245CEA7D26}" destId="{29BAD739-9918-4BEB-A8D8-5306B970A94B}" srcOrd="41" destOrd="0" presId="urn:microsoft.com/office/officeart/2008/layout/HexagonCluster"/>
    <dgm:cxn modelId="{95289DD4-897C-4E01-80FA-732323A42B02}" type="presParOf" srcId="{29BAD739-9918-4BEB-A8D8-5306B970A94B}" destId="{6CBD4843-5F0E-4AD5-949C-44DBE0F25976}" srcOrd="0" destOrd="0" presId="urn:microsoft.com/office/officeart/2008/layout/HexagonCluster"/>
    <dgm:cxn modelId="{E4D95B74-66DF-44E1-B704-EA4B2C1B5F02}" type="presParOf" srcId="{7F881E26-2A52-4FC8-9872-24245CEA7D26}" destId="{ADBD68E4-3476-4175-9E62-8BF7234EE966}" srcOrd="42" destOrd="0" presId="urn:microsoft.com/office/officeart/2008/layout/HexagonCluster"/>
    <dgm:cxn modelId="{3EF8A259-92D0-41A4-BE79-A1B2B23A7A20}" type="presParOf" srcId="{ADBD68E4-3476-4175-9E62-8BF7234EE966}" destId="{20266129-314C-4C4A-804F-DC2B326D575B}" srcOrd="0" destOrd="0" presId="urn:microsoft.com/office/officeart/2008/layout/HexagonCluster"/>
    <dgm:cxn modelId="{DE626FFC-1BB3-4CEC-9A82-63163E6184F5}" type="presParOf" srcId="{7F881E26-2A52-4FC8-9872-24245CEA7D26}" destId="{327C99BB-ADC0-4AE6-98D1-9590983E1EEF}" srcOrd="43" destOrd="0" presId="urn:microsoft.com/office/officeart/2008/layout/HexagonCluster"/>
    <dgm:cxn modelId="{F2FE8121-DC59-4105-BAA7-4B6FDDCE2B59}" type="presParOf" srcId="{327C99BB-ADC0-4AE6-98D1-9590983E1EEF}" destId="{4E1A3278-19D9-4BBD-81A8-5E5626DAC054}" srcOrd="0" destOrd="0" presId="urn:microsoft.com/office/officeart/2008/layout/HexagonCluster"/>
    <dgm:cxn modelId="{E2EDA08A-F3F2-4D50-A037-7C0D865FF67E}" type="presParOf" srcId="{7F881E26-2A52-4FC8-9872-24245CEA7D26}" destId="{A8F11D66-5BBF-4EF8-8C41-3C6EE60DB3BE}" srcOrd="44" destOrd="0" presId="urn:microsoft.com/office/officeart/2008/layout/HexagonCluster"/>
    <dgm:cxn modelId="{A102F669-63BD-4847-8427-298F6CF4EC07}" type="presParOf" srcId="{A8F11D66-5BBF-4EF8-8C41-3C6EE60DB3BE}" destId="{06510978-3EFB-4454-8289-B86D266C8025}" srcOrd="0" destOrd="0" presId="urn:microsoft.com/office/officeart/2008/layout/HexagonCluster"/>
    <dgm:cxn modelId="{9B5D7746-8071-4D78-B38B-AE88C7C29121}" type="presParOf" srcId="{7F881E26-2A52-4FC8-9872-24245CEA7D26}" destId="{482A1484-7C48-4C9E-9E82-CE1C37BACF43}" srcOrd="45" destOrd="0" presId="urn:microsoft.com/office/officeart/2008/layout/HexagonCluster"/>
    <dgm:cxn modelId="{1B6BAA85-F199-4597-BF6F-014390DC981D}" type="presParOf" srcId="{482A1484-7C48-4C9E-9E82-CE1C37BACF43}" destId="{309C84B6-ADD7-4DD3-8C40-379C3EC5A467}" srcOrd="0" destOrd="0" presId="urn:microsoft.com/office/officeart/2008/layout/HexagonCluster"/>
    <dgm:cxn modelId="{C403072F-9548-4A27-B55E-0C761805F541}" type="presParOf" srcId="{7F881E26-2A52-4FC8-9872-24245CEA7D26}" destId="{BEE86304-216A-4156-9EDD-7C394F4B3D95}" srcOrd="46" destOrd="0" presId="urn:microsoft.com/office/officeart/2008/layout/HexagonCluster"/>
    <dgm:cxn modelId="{3845787D-3945-4AAF-8765-1719C1D421B0}" type="presParOf" srcId="{BEE86304-216A-4156-9EDD-7C394F4B3D95}" destId="{CD0078DF-2B9E-4716-B53C-20A259EE130B}" srcOrd="0" destOrd="0" presId="urn:microsoft.com/office/officeart/2008/layout/HexagonCluster"/>
    <dgm:cxn modelId="{4F3D8879-81D9-4C35-B8FE-1EA23281A9C8}" type="presParOf" srcId="{7F881E26-2A52-4FC8-9872-24245CEA7D26}" destId="{F8835E9A-F3F5-488B-957B-8083B30E55FA}" srcOrd="47" destOrd="0" presId="urn:microsoft.com/office/officeart/2008/layout/HexagonCluster"/>
    <dgm:cxn modelId="{07B5FF2A-6D5B-40C8-B04C-0CC70331794A}" type="presParOf" srcId="{F8835E9A-F3F5-488B-957B-8083B30E55FA}" destId="{035B10F2-E64F-430F-9EC9-9010E80DEB26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45DD-0787-428B-A6E8-0B9E61444E7F}">
      <dsp:nvSpPr>
        <dsp:cNvPr id="0" name=""/>
        <dsp:cNvSpPr/>
      </dsp:nvSpPr>
      <dsp:spPr>
        <a:xfrm>
          <a:off x="1425855" y="158622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Acronym</a:t>
          </a:r>
          <a:endParaRPr lang="en-GB" sz="1400" kern="1200"/>
        </a:p>
      </dsp:txBody>
      <dsp:txXfrm>
        <a:off x="1598111" y="1734099"/>
        <a:ext cx="767746" cy="659068"/>
      </dsp:txXfrm>
    </dsp:sp>
    <dsp:sp modelId="{3697653F-7F33-42D1-BBC2-18ADC4AB41C4}">
      <dsp:nvSpPr>
        <dsp:cNvPr id="0" name=""/>
        <dsp:cNvSpPr/>
      </dsp:nvSpPr>
      <dsp:spPr>
        <a:xfrm>
          <a:off x="1452393" y="2013074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F53C-E416-419C-8011-8CFCA976325E}">
      <dsp:nvSpPr>
        <dsp:cNvPr id="0" name=""/>
        <dsp:cNvSpPr/>
      </dsp:nvSpPr>
      <dsp:spPr>
        <a:xfrm>
          <a:off x="468922" y="105872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941BC-9918-4FDB-8B44-C4C356DC774C}">
      <dsp:nvSpPr>
        <dsp:cNvPr id="0" name=""/>
        <dsp:cNvSpPr/>
      </dsp:nvSpPr>
      <dsp:spPr>
        <a:xfrm>
          <a:off x="1230722" y="1886325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0E2F5-0BF3-42C6-98D5-F74CBF02038E}">
      <dsp:nvSpPr>
        <dsp:cNvPr id="0" name=""/>
        <dsp:cNvSpPr/>
      </dsp:nvSpPr>
      <dsp:spPr>
        <a:xfrm>
          <a:off x="2382787" y="1055465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Applet</a:t>
          </a:r>
          <a:endParaRPr lang="en-GB" sz="1400" kern="1200"/>
        </a:p>
      </dsp:txBody>
      <dsp:txXfrm>
        <a:off x="2555043" y="1203337"/>
        <a:ext cx="767746" cy="659068"/>
      </dsp:txXfrm>
    </dsp:sp>
    <dsp:sp modelId="{0A304A76-4C4D-4CD4-B50D-9F66B8142C17}">
      <dsp:nvSpPr>
        <dsp:cNvPr id="0" name=""/>
        <dsp:cNvSpPr/>
      </dsp:nvSpPr>
      <dsp:spPr>
        <a:xfrm>
          <a:off x="3147709" y="1881665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D216B-C283-4C4A-B1F7-7FFC7923599F}">
      <dsp:nvSpPr>
        <dsp:cNvPr id="0" name=""/>
        <dsp:cNvSpPr/>
      </dsp:nvSpPr>
      <dsp:spPr>
        <a:xfrm>
          <a:off x="3338939" y="1584363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9D4B-7F03-49B1-BC99-50709CBEFB83}">
      <dsp:nvSpPr>
        <dsp:cNvPr id="0" name=""/>
        <dsp:cNvSpPr/>
      </dsp:nvSpPr>
      <dsp:spPr>
        <a:xfrm>
          <a:off x="3366258" y="2009346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C8EE3-F01F-4FD7-848E-0623CB664DED}">
      <dsp:nvSpPr>
        <dsp:cNvPr id="0" name=""/>
        <dsp:cNvSpPr/>
      </dsp:nvSpPr>
      <dsp:spPr>
        <a:xfrm>
          <a:off x="1425855" y="530761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Basefont</a:t>
          </a:r>
          <a:endParaRPr lang="en-GB" sz="1400" kern="1200"/>
        </a:p>
      </dsp:txBody>
      <dsp:txXfrm>
        <a:off x="1598111" y="678633"/>
        <a:ext cx="767746" cy="659068"/>
      </dsp:txXfrm>
    </dsp:sp>
    <dsp:sp modelId="{119DC7A7-26B4-43D2-A23D-DADD144F1FC2}">
      <dsp:nvSpPr>
        <dsp:cNvPr id="0" name=""/>
        <dsp:cNvSpPr/>
      </dsp:nvSpPr>
      <dsp:spPr>
        <a:xfrm>
          <a:off x="2182971" y="543809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922A5-0666-4447-9D40-E72EAD38D4A9}">
      <dsp:nvSpPr>
        <dsp:cNvPr id="0" name=""/>
        <dsp:cNvSpPr/>
      </dsp:nvSpPr>
      <dsp:spPr>
        <a:xfrm>
          <a:off x="2382787" y="0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68C56-E373-41A4-9EBF-35710F797A31}">
      <dsp:nvSpPr>
        <dsp:cNvPr id="0" name=""/>
        <dsp:cNvSpPr/>
      </dsp:nvSpPr>
      <dsp:spPr>
        <a:xfrm>
          <a:off x="2414009" y="423118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5AF31-5C83-4151-A919-3A03F7CE107C}">
      <dsp:nvSpPr>
        <dsp:cNvPr id="0" name=""/>
        <dsp:cNvSpPr/>
      </dsp:nvSpPr>
      <dsp:spPr>
        <a:xfrm>
          <a:off x="3338939" y="52889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Big</a:t>
          </a:r>
          <a:endParaRPr lang="en-GB" sz="1400" kern="1200"/>
        </a:p>
      </dsp:txBody>
      <dsp:txXfrm>
        <a:off x="3511195" y="676769"/>
        <a:ext cx="767746" cy="659068"/>
      </dsp:txXfrm>
    </dsp:sp>
    <dsp:sp modelId="{3E465BDF-C643-4AF1-B2B3-6D5C5BFBFCF7}">
      <dsp:nvSpPr>
        <dsp:cNvPr id="0" name=""/>
        <dsp:cNvSpPr/>
      </dsp:nvSpPr>
      <dsp:spPr>
        <a:xfrm>
          <a:off x="4301336" y="951550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BE87B-5923-49B8-82EA-25A9E9A37342}">
      <dsp:nvSpPr>
        <dsp:cNvPr id="0" name=""/>
        <dsp:cNvSpPr/>
      </dsp:nvSpPr>
      <dsp:spPr>
        <a:xfrm>
          <a:off x="4295872" y="106571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D606E-1524-4876-8BCE-1F2971CC4658}">
      <dsp:nvSpPr>
        <dsp:cNvPr id="0" name=""/>
        <dsp:cNvSpPr/>
      </dsp:nvSpPr>
      <dsp:spPr>
        <a:xfrm>
          <a:off x="4512860" y="1082493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36DD6-48CF-4E96-85E4-0D49C25385B4}">
      <dsp:nvSpPr>
        <dsp:cNvPr id="0" name=""/>
        <dsp:cNvSpPr/>
      </dsp:nvSpPr>
      <dsp:spPr>
        <a:xfrm>
          <a:off x="4295872" y="10251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Center</a:t>
          </a:r>
          <a:endParaRPr lang="en-GB" sz="1400" kern="1200"/>
        </a:p>
      </dsp:txBody>
      <dsp:txXfrm>
        <a:off x="4468128" y="158123"/>
        <a:ext cx="767746" cy="659068"/>
      </dsp:txXfrm>
    </dsp:sp>
    <dsp:sp modelId="{997D565A-2371-41B6-B96E-9B525301B368}">
      <dsp:nvSpPr>
        <dsp:cNvPr id="0" name=""/>
        <dsp:cNvSpPr/>
      </dsp:nvSpPr>
      <dsp:spPr>
        <a:xfrm>
          <a:off x="5258268" y="438030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57D71-9C2C-4C20-8A1C-BE1C52F4E8DF}">
      <dsp:nvSpPr>
        <dsp:cNvPr id="0" name=""/>
        <dsp:cNvSpPr/>
      </dsp:nvSpPr>
      <dsp:spPr>
        <a:xfrm>
          <a:off x="5252804" y="54287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41814-E42D-4763-8EEF-10E6315F1D4B}">
      <dsp:nvSpPr>
        <dsp:cNvPr id="0" name=""/>
        <dsp:cNvSpPr/>
      </dsp:nvSpPr>
      <dsp:spPr>
        <a:xfrm>
          <a:off x="5474476" y="563847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52C15-66CB-42EA-B569-E2C0B33B4284}">
      <dsp:nvSpPr>
        <dsp:cNvPr id="0" name=""/>
        <dsp:cNvSpPr/>
      </dsp:nvSpPr>
      <dsp:spPr>
        <a:xfrm>
          <a:off x="5252804" y="1596479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Dir</a:t>
          </a:r>
          <a:endParaRPr lang="en-GB" sz="1400" kern="1200"/>
        </a:p>
      </dsp:txBody>
      <dsp:txXfrm>
        <a:off x="5425060" y="1744351"/>
        <a:ext cx="767746" cy="659068"/>
      </dsp:txXfrm>
    </dsp:sp>
    <dsp:sp modelId="{533FC2CB-DA15-49D4-97F7-B196F9F34B8A}">
      <dsp:nvSpPr>
        <dsp:cNvPr id="0" name=""/>
        <dsp:cNvSpPr/>
      </dsp:nvSpPr>
      <dsp:spPr>
        <a:xfrm>
          <a:off x="5472914" y="2432930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48A19-D674-41E6-8C3E-01452D6913B9}">
      <dsp:nvSpPr>
        <dsp:cNvPr id="0" name=""/>
        <dsp:cNvSpPr/>
      </dsp:nvSpPr>
      <dsp:spPr>
        <a:xfrm>
          <a:off x="4295872" y="2119319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D2671-B082-4A5C-9ECA-B0DFF8F3C75C}">
      <dsp:nvSpPr>
        <dsp:cNvPr id="0" name=""/>
        <dsp:cNvSpPr/>
      </dsp:nvSpPr>
      <dsp:spPr>
        <a:xfrm>
          <a:off x="5266854" y="2538244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FE7DE-8B2D-46C7-A57E-3B730033680A}">
      <dsp:nvSpPr>
        <dsp:cNvPr id="0" name=""/>
        <dsp:cNvSpPr/>
      </dsp:nvSpPr>
      <dsp:spPr>
        <a:xfrm>
          <a:off x="2382007" y="2113261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Font</a:t>
          </a:r>
          <a:endParaRPr lang="en-GB" sz="1400" kern="1200"/>
        </a:p>
      </dsp:txBody>
      <dsp:txXfrm>
        <a:off x="2554263" y="2261133"/>
        <a:ext cx="767746" cy="659068"/>
      </dsp:txXfrm>
    </dsp:sp>
    <dsp:sp modelId="{6A00097C-7ADF-4912-B421-7CCA45FCEA3B}">
      <dsp:nvSpPr>
        <dsp:cNvPr id="0" name=""/>
        <dsp:cNvSpPr/>
      </dsp:nvSpPr>
      <dsp:spPr>
        <a:xfrm>
          <a:off x="2413228" y="2536380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718A5-191D-4C3A-BC44-690A2CFE827D}">
      <dsp:nvSpPr>
        <dsp:cNvPr id="0" name=""/>
        <dsp:cNvSpPr/>
      </dsp:nvSpPr>
      <dsp:spPr>
        <a:xfrm>
          <a:off x="1425074" y="2644023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3E49A-5AC0-4AAF-9645-64CD4B36DE48}">
      <dsp:nvSpPr>
        <dsp:cNvPr id="0" name=""/>
        <dsp:cNvSpPr/>
      </dsp:nvSpPr>
      <dsp:spPr>
        <a:xfrm>
          <a:off x="2182191" y="2657537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A115D-12EE-4061-BE6E-DF451EAD4576}">
      <dsp:nvSpPr>
        <dsp:cNvPr id="0" name=""/>
        <dsp:cNvSpPr/>
      </dsp:nvSpPr>
      <dsp:spPr>
        <a:xfrm>
          <a:off x="6205054" y="2131435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Frame</a:t>
          </a:r>
          <a:endParaRPr lang="en-GB" sz="1400" kern="1200"/>
        </a:p>
      </dsp:txBody>
      <dsp:txXfrm>
        <a:off x="6377310" y="2279307"/>
        <a:ext cx="767746" cy="659068"/>
      </dsp:txXfrm>
    </dsp:sp>
    <dsp:sp modelId="{5E5C5A28-0EC3-4F14-A572-7AC44A7FE31D}">
      <dsp:nvSpPr>
        <dsp:cNvPr id="0" name=""/>
        <dsp:cNvSpPr/>
      </dsp:nvSpPr>
      <dsp:spPr>
        <a:xfrm>
          <a:off x="6425164" y="2967886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39ED3-A37C-48F2-899B-88202FF76860}">
      <dsp:nvSpPr>
        <dsp:cNvPr id="0" name=""/>
        <dsp:cNvSpPr/>
      </dsp:nvSpPr>
      <dsp:spPr>
        <a:xfrm>
          <a:off x="5248121" y="2654275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50CD2-4747-4C36-BF29-71E4D6D8A8CB}">
      <dsp:nvSpPr>
        <dsp:cNvPr id="0" name=""/>
        <dsp:cNvSpPr/>
      </dsp:nvSpPr>
      <dsp:spPr>
        <a:xfrm>
          <a:off x="6219103" y="3073200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1239-DC58-45D1-9DDA-3D0B4F0A4EED}">
      <dsp:nvSpPr>
        <dsp:cNvPr id="0" name=""/>
        <dsp:cNvSpPr/>
      </dsp:nvSpPr>
      <dsp:spPr>
        <a:xfrm>
          <a:off x="6208956" y="20503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Frameset</a:t>
          </a:r>
          <a:endParaRPr lang="en-GB" sz="1400" kern="1200"/>
        </a:p>
      </dsp:txBody>
      <dsp:txXfrm>
        <a:off x="6381212" y="168375"/>
        <a:ext cx="767746" cy="659068"/>
      </dsp:txXfrm>
    </dsp:sp>
    <dsp:sp modelId="{D1DB26F7-664E-49D2-A4D4-1BD0EC294B51}">
      <dsp:nvSpPr>
        <dsp:cNvPr id="0" name=""/>
        <dsp:cNvSpPr/>
      </dsp:nvSpPr>
      <dsp:spPr>
        <a:xfrm>
          <a:off x="6977781" y="860216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9054-5982-4B6E-B00B-D517F42F9E11}">
      <dsp:nvSpPr>
        <dsp:cNvPr id="0" name=""/>
        <dsp:cNvSpPr/>
      </dsp:nvSpPr>
      <dsp:spPr>
        <a:xfrm>
          <a:off x="6208956" y="1074571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56E9F-4C81-4E3C-990D-6FD563DEEBBB}">
      <dsp:nvSpPr>
        <dsp:cNvPr id="0" name=""/>
        <dsp:cNvSpPr/>
      </dsp:nvSpPr>
      <dsp:spPr>
        <a:xfrm>
          <a:off x="6977781" y="1080163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FA569-AA31-46E3-A48C-4DB6A391A67E}">
      <dsp:nvSpPr>
        <dsp:cNvPr id="0" name=""/>
        <dsp:cNvSpPr/>
      </dsp:nvSpPr>
      <dsp:spPr>
        <a:xfrm>
          <a:off x="3335037" y="264821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Noframes</a:t>
          </a:r>
          <a:endParaRPr lang="en-GB" sz="1400" kern="1200"/>
        </a:p>
      </dsp:txBody>
      <dsp:txXfrm>
        <a:off x="3507293" y="2796089"/>
        <a:ext cx="767746" cy="659068"/>
      </dsp:txXfrm>
    </dsp:sp>
    <dsp:sp modelId="{D0DC17A6-BCDD-4E3D-B169-FCA1E73DE1CF}">
      <dsp:nvSpPr>
        <dsp:cNvPr id="0" name=""/>
        <dsp:cNvSpPr/>
      </dsp:nvSpPr>
      <dsp:spPr>
        <a:xfrm>
          <a:off x="3555147" y="3484668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CDC8-DA41-4D38-B86F-04A9BD9DD1F0}">
      <dsp:nvSpPr>
        <dsp:cNvPr id="0" name=""/>
        <dsp:cNvSpPr/>
      </dsp:nvSpPr>
      <dsp:spPr>
        <a:xfrm>
          <a:off x="2378104" y="317105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EA208-930C-4E4F-85F0-6BCE1FB3E888}">
      <dsp:nvSpPr>
        <dsp:cNvPr id="0" name=""/>
        <dsp:cNvSpPr/>
      </dsp:nvSpPr>
      <dsp:spPr>
        <a:xfrm>
          <a:off x="3349086" y="3589982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98EEF-2680-4ABD-B5A3-85CD98CEE1AE}">
      <dsp:nvSpPr>
        <dsp:cNvPr id="0" name=""/>
        <dsp:cNvSpPr/>
      </dsp:nvSpPr>
      <dsp:spPr>
        <a:xfrm>
          <a:off x="5245780" y="3705081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Strike</a:t>
          </a:r>
          <a:endParaRPr lang="en-GB" sz="1400" kern="1200"/>
        </a:p>
      </dsp:txBody>
      <dsp:txXfrm>
        <a:off x="5418036" y="3852953"/>
        <a:ext cx="767746" cy="659068"/>
      </dsp:txXfrm>
    </dsp:sp>
    <dsp:sp modelId="{6CBD4843-5F0E-4AD5-949C-44DBE0F25976}">
      <dsp:nvSpPr>
        <dsp:cNvPr id="0" name=""/>
        <dsp:cNvSpPr/>
      </dsp:nvSpPr>
      <dsp:spPr>
        <a:xfrm>
          <a:off x="5272318" y="4130064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66129-314C-4C4A-804F-DC2B326D575B}">
      <dsp:nvSpPr>
        <dsp:cNvPr id="0" name=""/>
        <dsp:cNvSpPr/>
      </dsp:nvSpPr>
      <dsp:spPr>
        <a:xfrm>
          <a:off x="4288847" y="3176183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A3278-19D9-4BBD-81A8-5E5626DAC054}">
      <dsp:nvSpPr>
        <dsp:cNvPr id="0" name=""/>
        <dsp:cNvSpPr/>
      </dsp:nvSpPr>
      <dsp:spPr>
        <a:xfrm>
          <a:off x="5053769" y="4002382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10978-3EFB-4454-8289-B86D266C8025}">
      <dsp:nvSpPr>
        <dsp:cNvPr id="0" name=""/>
        <dsp:cNvSpPr/>
      </dsp:nvSpPr>
      <dsp:spPr>
        <a:xfrm>
          <a:off x="6205834" y="318736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Tt</a:t>
          </a:r>
          <a:endParaRPr lang="en-GB" sz="1400" kern="1200"/>
        </a:p>
      </dsp:txBody>
      <dsp:txXfrm>
        <a:off x="6378090" y="3335239"/>
        <a:ext cx="767746" cy="659068"/>
      </dsp:txXfrm>
    </dsp:sp>
    <dsp:sp modelId="{309C84B6-ADD7-4DD3-8C40-379C3EC5A467}">
      <dsp:nvSpPr>
        <dsp:cNvPr id="0" name=""/>
        <dsp:cNvSpPr/>
      </dsp:nvSpPr>
      <dsp:spPr>
        <a:xfrm>
          <a:off x="7176816" y="3606291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78DF-2B9E-4716-B53C-20A259EE130B}">
      <dsp:nvSpPr>
        <dsp:cNvPr id="0" name=""/>
        <dsp:cNvSpPr/>
      </dsp:nvSpPr>
      <dsp:spPr>
        <a:xfrm>
          <a:off x="7161986" y="2664527"/>
          <a:ext cx="1112258" cy="95481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B10F2-E64F-430F-9EC9-9010E80DEB26}">
      <dsp:nvSpPr>
        <dsp:cNvPr id="0" name=""/>
        <dsp:cNvSpPr/>
      </dsp:nvSpPr>
      <dsp:spPr>
        <a:xfrm>
          <a:off x="7382877" y="3500978"/>
          <a:ext cx="129568" cy="11183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7D3E4-253D-45A6-934C-C00C92B9BAA9}" type="datetimeFigureOut">
              <a:rPr lang="en-US" smtClean="0"/>
              <a:pPr/>
              <a:t>3/31/2011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3A607-7211-4FAD-8A62-B5D6FE3DB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S Dust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overetc_7_09feb09_nota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75" y="2813050"/>
            <a:ext cx="91408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4" descr="cS_newlogo_3inch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506413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coveretc_7_09feb09_nota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75" y="2813050"/>
            <a:ext cx="91408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cS_newlogo_3inch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506413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2 Columns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143001"/>
            <a:ext cx="8686800" cy="457199"/>
          </a:xfrm>
        </p:spPr>
        <p:txBody>
          <a:bodyPr>
            <a:noAutofit/>
          </a:bodyPr>
          <a:lstStyle>
            <a:lvl1pPr algn="ctr">
              <a:buNone/>
              <a:defRPr sz="2000"/>
            </a:lvl1pPr>
            <a:lvl2pPr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863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2900" y="1714500"/>
            <a:ext cx="4000500" cy="4343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None/>
              <a:defRPr sz="1600" b="1">
                <a:solidFill>
                  <a:schemeClr val="tx1"/>
                </a:solidFill>
              </a:defRPr>
            </a:lvl1pPr>
            <a:lvl2pPr marL="228600" indent="0">
              <a:buClr>
                <a:schemeClr val="tx1"/>
              </a:buClr>
              <a:buFontTx/>
              <a:buNone/>
              <a:defRPr sz="1600" b="0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96028" y="1714500"/>
            <a:ext cx="4000500" cy="4343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None/>
              <a:defRPr sz="1600" b="1">
                <a:solidFill>
                  <a:schemeClr val="tx1"/>
                </a:solidFill>
              </a:defRPr>
            </a:lvl1pPr>
            <a:lvl2pPr marL="228600" indent="0">
              <a:buClr>
                <a:schemeClr val="tx1"/>
              </a:buClr>
              <a:buFontTx/>
              <a:buNone/>
              <a:defRPr sz="1600" b="0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Simple Heading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228600" y="1600200"/>
            <a:ext cx="8686800" cy="4457700"/>
          </a:xfrm>
        </p:spPr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143001"/>
            <a:ext cx="8686800" cy="914399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0" indent="0">
              <a:lnSpc>
                <a:spcPct val="150000"/>
              </a:lnSpc>
              <a:spcAft>
                <a:spcPts val="0"/>
              </a:spcAft>
              <a:buNone/>
              <a:defRPr sz="1600" i="1"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Aft>
                <a:spcPts val="300"/>
              </a:spcAft>
              <a:defRPr sz="1600"/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Simple Qu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1600201"/>
            <a:ext cx="4229100" cy="2057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3886200"/>
            <a:ext cx="4229100" cy="2057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4229100" cy="2057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600" b="0">
                <a:solidFill>
                  <a:schemeClr val="tx2"/>
                </a:solidFill>
              </a:defRPr>
            </a:lvl2pPr>
            <a:lvl3pPr marL="457200" indent="0">
              <a:defRPr sz="1200"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86300" y="1600200"/>
            <a:ext cx="4229100" cy="2057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686300" y="3886199"/>
            <a:ext cx="4229100" cy="2057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143001"/>
            <a:ext cx="8686800" cy="457199"/>
          </a:xfrm>
        </p:spPr>
        <p:txBody>
          <a:bodyPr>
            <a:noAutofit/>
          </a:bodyPr>
          <a:lstStyle>
            <a:lvl1pPr algn="ctr">
              <a:buNone/>
              <a:defRPr sz="2000"/>
            </a:lvl1pPr>
            <a:lvl2pPr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7186" y="1603744"/>
            <a:ext cx="4229100" cy="2057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600" b="0">
                <a:solidFill>
                  <a:schemeClr val="tx2"/>
                </a:solidFill>
              </a:defRPr>
            </a:lvl2pPr>
            <a:lvl3pPr marL="457200" indent="0">
              <a:defRPr sz="1200"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28600" y="3889745"/>
            <a:ext cx="4229100" cy="2057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600" b="0">
                <a:solidFill>
                  <a:schemeClr val="tx2"/>
                </a:solidFill>
              </a:defRPr>
            </a:lvl2pPr>
            <a:lvl3pPr marL="457200" indent="0">
              <a:defRPr sz="1200"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90872" y="3889745"/>
            <a:ext cx="4229100" cy="20574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600" b="0">
                <a:solidFill>
                  <a:schemeClr val="tx2"/>
                </a:solidFill>
              </a:defRPr>
            </a:lvl2pPr>
            <a:lvl3pPr marL="457200" indent="0">
              <a:defRPr sz="1200"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Snipp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486400" y="2126515"/>
            <a:ext cx="1828800" cy="74789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7A17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118872" tIns="118872" rIns="118872" bIns="118872" rtlCol="0">
            <a:spAutoFit/>
          </a:bodyPr>
          <a:lstStyle/>
          <a:p>
            <a:pPr algn="ctr"/>
            <a:r>
              <a:rPr lang="en-US" sz="1100" dirty="0" smtClean="0"/>
              <a:t>Use this box and arrows for callouts that overlap screenshots</a:t>
            </a:r>
            <a:endParaRPr lang="en-US" sz="1100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 bwMode="auto">
          <a:xfrm flipV="1">
            <a:off x="7315200" y="2498652"/>
            <a:ext cx="925033" cy="1812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rot="5400000">
            <a:off x="6115535" y="3149051"/>
            <a:ext cx="559905" cy="10627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6" name="Straight Arrow Connector 5"/>
          <p:cNvCxnSpPr>
            <a:stCxn id="3" idx="0"/>
          </p:cNvCxnSpPr>
          <p:nvPr/>
        </p:nvCxnSpPr>
        <p:spPr bwMode="auto">
          <a:xfrm rot="5400000" flipH="1" flipV="1">
            <a:off x="6141095" y="1866016"/>
            <a:ext cx="520204" cy="794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7" name="Straight Arrow Connector 6"/>
          <p:cNvCxnSpPr/>
          <p:nvPr/>
        </p:nvCxnSpPr>
        <p:spPr bwMode="auto">
          <a:xfrm rot="10800000" flipV="1">
            <a:off x="4550742" y="2509283"/>
            <a:ext cx="925027" cy="1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sp>
        <p:nvSpPr>
          <p:cNvPr id="8" name="Left-Right Arrow 7"/>
          <p:cNvSpPr/>
          <p:nvPr/>
        </p:nvSpPr>
        <p:spPr bwMode="auto">
          <a:xfrm>
            <a:off x="640611" y="5446527"/>
            <a:ext cx="8086784" cy="78415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comScore can provide best of breed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gray">
          <a:xfrm>
            <a:off x="368737" y="1746397"/>
            <a:ext cx="3995928" cy="4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C7F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8872" tIns="118872" rIns="118872" bIns="118872" anchor="ctr" anchorCtr="1"/>
          <a:lstStyle/>
          <a:p>
            <a:pPr lvl="0" algn="ctr" fontAlgn="ctr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ct val="110000"/>
              <a:tabLst>
                <a:tab pos="1262063" algn="l"/>
              </a:tabLst>
              <a:defRPr/>
            </a:pPr>
            <a:r>
              <a:rPr lang="en-US" sz="1800" b="0" kern="0" dirty="0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916" y="4848446"/>
            <a:ext cx="8686800" cy="404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8872" tIns="118872" rIns="128016" bIns="118872" rtlCol="0" anchor="ctr" anchorCtr="0"/>
          <a:lstStyle/>
          <a:p>
            <a:pPr marL="0" lvl="1" algn="ctr"/>
            <a:r>
              <a:rPr lang="en-US" sz="1600" dirty="0" smtClean="0"/>
              <a:t>Select and</a:t>
            </a:r>
            <a:r>
              <a:rPr lang="en-US" sz="1600" baseline="0" dirty="0" smtClean="0"/>
              <a:t> t</a:t>
            </a:r>
            <a:r>
              <a:rPr lang="en-US" sz="1600" dirty="0" smtClean="0"/>
              <a:t>ype</a:t>
            </a:r>
            <a:r>
              <a:rPr lang="en-US" sz="1600" baseline="0" dirty="0" smtClean="0"/>
              <a:t> text here for callout text bar at bottom of slide </a:t>
            </a:r>
            <a:endParaRPr lang="en-US" sz="1600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1600201"/>
            <a:ext cx="4229100" cy="124932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85800" y="2970030"/>
            <a:ext cx="3189767" cy="73250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pPr algn="l"/>
            <a:r>
              <a:rPr lang="en-US" sz="1600" b="0" dirty="0" smtClean="0"/>
              <a:t>This is a default text</a:t>
            </a:r>
            <a:r>
              <a:rPr lang="en-US" sz="1600" b="0" baseline="0" dirty="0" smtClean="0"/>
              <a:t> box example</a:t>
            </a:r>
            <a:endParaRPr lang="en-US" sz="1600" b="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486400" y="2126515"/>
            <a:ext cx="1828800" cy="74789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7A17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118872" tIns="118872" rIns="118872" bIns="118872" rtlCol="0">
            <a:spAutoFit/>
          </a:bodyPr>
          <a:lstStyle/>
          <a:p>
            <a:pPr algn="ctr"/>
            <a:r>
              <a:rPr lang="en-US" sz="1100" dirty="0" smtClean="0"/>
              <a:t>Use this box and arrows for callouts that overlap screenshots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3" idx="3"/>
          </p:cNvCxnSpPr>
          <p:nvPr/>
        </p:nvCxnSpPr>
        <p:spPr bwMode="auto">
          <a:xfrm flipV="1">
            <a:off x="7315200" y="2498652"/>
            <a:ext cx="925033" cy="1812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15" name="Straight Arrow Connector 14"/>
          <p:cNvCxnSpPr>
            <a:stCxn id="3" idx="2"/>
          </p:cNvCxnSpPr>
          <p:nvPr/>
        </p:nvCxnSpPr>
        <p:spPr bwMode="auto">
          <a:xfrm rot="5400000">
            <a:off x="6115535" y="3149051"/>
            <a:ext cx="559905" cy="10627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16" name="Straight Arrow Connector 15"/>
          <p:cNvCxnSpPr>
            <a:stCxn id="3" idx="0"/>
          </p:cNvCxnSpPr>
          <p:nvPr/>
        </p:nvCxnSpPr>
        <p:spPr bwMode="auto">
          <a:xfrm rot="5400000" flipH="1" flipV="1">
            <a:off x="6141095" y="1866016"/>
            <a:ext cx="520204" cy="794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4550742" y="2509283"/>
            <a:ext cx="925027" cy="1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sp>
        <p:nvSpPr>
          <p:cNvPr id="18" name="Left-Right Arrow 17"/>
          <p:cNvSpPr/>
          <p:nvPr/>
        </p:nvSpPr>
        <p:spPr bwMode="auto">
          <a:xfrm>
            <a:off x="640611" y="5446527"/>
            <a:ext cx="8086784" cy="78415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comScore can provide best of breed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368737" y="1746397"/>
            <a:ext cx="3995928" cy="4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C7F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8872" tIns="118872" rIns="118872" bIns="118872" anchor="ctr" anchorCtr="1"/>
          <a:lstStyle/>
          <a:p>
            <a:pPr lvl="0" algn="ctr" fontAlgn="ctr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ct val="110000"/>
              <a:tabLst>
                <a:tab pos="1262063" algn="l"/>
              </a:tabLst>
              <a:defRPr/>
            </a:pPr>
            <a:r>
              <a:rPr lang="en-US" sz="1800" b="0" kern="0" dirty="0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3916" y="4848446"/>
            <a:ext cx="8686800" cy="404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8872" tIns="118872" rIns="128016" bIns="118872" rtlCol="0" anchor="ctr" anchorCtr="0"/>
          <a:lstStyle/>
          <a:p>
            <a:pPr marL="0" lvl="1" algn="ctr"/>
            <a:r>
              <a:rPr lang="en-US" sz="1600" dirty="0" smtClean="0"/>
              <a:t>Select and</a:t>
            </a:r>
            <a:r>
              <a:rPr lang="en-US" sz="1600" baseline="0" dirty="0" smtClean="0"/>
              <a:t> t</a:t>
            </a:r>
            <a:r>
              <a:rPr lang="en-US" sz="1600" dirty="0" smtClean="0"/>
              <a:t>ype</a:t>
            </a:r>
            <a:r>
              <a:rPr lang="en-US" sz="1600" baseline="0" dirty="0" smtClean="0"/>
              <a:t> text here for callout text bar at bottom of slide </a:t>
            </a:r>
            <a:endParaRPr lang="en-US" sz="1600" dirty="0" smtClean="0"/>
          </a:p>
        </p:txBody>
      </p:sp>
      <p:sp>
        <p:nvSpPr>
          <p:cNvPr id="21" name="Rectangle 20"/>
          <p:cNvSpPr/>
          <p:nvPr/>
        </p:nvSpPr>
        <p:spPr bwMode="auto">
          <a:xfrm>
            <a:off x="228600" y="1600201"/>
            <a:ext cx="4229100" cy="124932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85800" y="2970030"/>
            <a:ext cx="3189767" cy="73250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pPr algn="l"/>
            <a:r>
              <a:rPr lang="en-US" sz="1600" b="0" dirty="0" smtClean="0"/>
              <a:t>This is a default text</a:t>
            </a:r>
            <a:r>
              <a:rPr lang="en-US" sz="1600" b="0" baseline="0" dirty="0" smtClean="0"/>
              <a:t> box example</a:t>
            </a:r>
            <a:endParaRPr lang="en-US" sz="1600" b="0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5486400" y="2126515"/>
            <a:ext cx="1828800" cy="74789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7A17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lIns="118872" tIns="118872" rIns="118872" bIns="118872" rtlCol="0">
            <a:spAutoFit/>
          </a:bodyPr>
          <a:lstStyle/>
          <a:p>
            <a:pPr algn="ctr"/>
            <a:r>
              <a:rPr lang="en-US" sz="1100" dirty="0" smtClean="0"/>
              <a:t>Use this box and arrows for callouts that overlap screenshots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3" idx="3"/>
          </p:cNvCxnSpPr>
          <p:nvPr/>
        </p:nvCxnSpPr>
        <p:spPr bwMode="auto">
          <a:xfrm flipV="1">
            <a:off x="7315200" y="2498652"/>
            <a:ext cx="925033" cy="1812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25" name="Straight Arrow Connector 24"/>
          <p:cNvCxnSpPr>
            <a:stCxn id="3" idx="2"/>
          </p:cNvCxnSpPr>
          <p:nvPr/>
        </p:nvCxnSpPr>
        <p:spPr bwMode="auto">
          <a:xfrm rot="5400000">
            <a:off x="6115535" y="3149051"/>
            <a:ext cx="559905" cy="10627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26" name="Straight Arrow Connector 25"/>
          <p:cNvCxnSpPr>
            <a:stCxn id="3" idx="0"/>
          </p:cNvCxnSpPr>
          <p:nvPr/>
        </p:nvCxnSpPr>
        <p:spPr bwMode="auto">
          <a:xfrm rot="5400000" flipH="1" flipV="1">
            <a:off x="6141095" y="1866016"/>
            <a:ext cx="520204" cy="794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550742" y="2509283"/>
            <a:ext cx="925027" cy="1"/>
          </a:xfrm>
          <a:prstGeom prst="straightConnector1">
            <a:avLst/>
          </a:prstGeom>
          <a:noFill/>
          <a:ln w="19050" algn="ctr">
            <a:solidFill>
              <a:srgbClr val="FF7A17"/>
            </a:solidFill>
            <a:round/>
            <a:headEnd/>
            <a:tailEnd type="arrow"/>
          </a:ln>
        </p:spPr>
      </p:cxnSp>
      <p:sp>
        <p:nvSpPr>
          <p:cNvPr id="28" name="Left-Right Arrow 27"/>
          <p:cNvSpPr/>
          <p:nvPr/>
        </p:nvSpPr>
        <p:spPr bwMode="auto">
          <a:xfrm>
            <a:off x="640611" y="5446527"/>
            <a:ext cx="8086784" cy="78415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comScore can provide best of breed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gray">
          <a:xfrm>
            <a:off x="368737" y="1746397"/>
            <a:ext cx="3995928" cy="4651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C7F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8872" tIns="118872" rIns="118872" bIns="118872" anchor="ctr" anchorCtr="1"/>
          <a:lstStyle/>
          <a:p>
            <a:pPr lvl="0" algn="ctr" fontAlgn="ctr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ct val="110000"/>
              <a:tabLst>
                <a:tab pos="1262063" algn="l"/>
              </a:tabLst>
              <a:defRPr/>
            </a:pPr>
            <a:r>
              <a:rPr lang="en-US" sz="1800" b="0" kern="0" dirty="0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3916" y="4848446"/>
            <a:ext cx="8686800" cy="404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8872" tIns="118872" rIns="128016" bIns="118872" rtlCol="0" anchor="ctr" anchorCtr="0"/>
          <a:lstStyle/>
          <a:p>
            <a:pPr marL="0" lvl="1" algn="ctr"/>
            <a:r>
              <a:rPr lang="en-US" sz="1600" dirty="0" smtClean="0"/>
              <a:t>Select and</a:t>
            </a:r>
            <a:r>
              <a:rPr lang="en-US" sz="1600" baseline="0" dirty="0" smtClean="0"/>
              <a:t> t</a:t>
            </a:r>
            <a:r>
              <a:rPr lang="en-US" sz="1600" dirty="0" smtClean="0"/>
              <a:t>ype</a:t>
            </a:r>
            <a:r>
              <a:rPr lang="en-US" sz="1600" baseline="0" dirty="0" smtClean="0"/>
              <a:t> text here for callout text bar at bottom of slide 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 bwMode="auto">
          <a:xfrm>
            <a:off x="228600" y="1600201"/>
            <a:ext cx="4229100" cy="124932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85800" y="2970030"/>
            <a:ext cx="3189767" cy="73250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pPr algn="l"/>
            <a:r>
              <a:rPr lang="en-US" sz="1600" b="0" dirty="0" smtClean="0"/>
              <a:t>This is a default text</a:t>
            </a:r>
            <a:r>
              <a:rPr lang="en-US" sz="1600" b="0" baseline="0" dirty="0" smtClean="0"/>
              <a:t> box example</a:t>
            </a:r>
            <a:endParaRPr lang="en-US" sz="1600" b="0" dirty="0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3878A4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604250" y="6723063"/>
            <a:ext cx="539750" cy="122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7B8CD1-2673-45CE-AA1B-9435AAFF5E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53" descr="coveretc_7_09feb09_nota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813050"/>
            <a:ext cx="91408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cS_newlogo_3inch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506413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53" descr="coveretc_7_09feb09_nota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813050"/>
            <a:ext cx="914082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057398"/>
            <a:ext cx="8001000" cy="685801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71500" y="1257300"/>
            <a:ext cx="8001000" cy="800100"/>
          </a:xfrm>
        </p:spPr>
        <p:txBody>
          <a:bodyPr lIns="118872" anchor="b" anchorCtr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71500" y="6057900"/>
            <a:ext cx="8001000" cy="457200"/>
          </a:xfrm>
        </p:spPr>
        <p:txBody>
          <a:bodyPr tIns="0" bIns="0" anchor="t" anchorCtr="0">
            <a:noAutofit/>
          </a:bodyPr>
          <a:lstStyle>
            <a:lvl1pPr marL="0" indent="0">
              <a:spcAft>
                <a:spcPts val="300"/>
              </a:spcAft>
              <a:buNone/>
              <a:defRPr>
                <a:solidFill>
                  <a:schemeClr val="bg1"/>
                </a:solidFill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1500" y="6400800"/>
            <a:ext cx="8001000" cy="457200"/>
          </a:xfrm>
        </p:spPr>
        <p:txBody>
          <a:bodyPr tIns="0" bIns="0" anchor="t" anchorCtr="0">
            <a:noAutofit/>
          </a:bodyPr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14" descr="cS_newlogo_3inch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506413"/>
            <a:ext cx="312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5029200"/>
          </a:xfrm>
        </p:spPr>
        <p:txBody>
          <a:bodyPr/>
          <a:lstStyle>
            <a:lvl1pPr marL="347472" indent="-347472">
              <a:buClr>
                <a:schemeClr val="bg1"/>
              </a:buClr>
              <a:tabLst>
                <a:tab pos="1143000" algn="l"/>
              </a:tabLst>
              <a:defRPr sz="2000"/>
            </a:lvl1pPr>
            <a:lvl2pPr marL="347472" indent="-34747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 b="1">
                <a:solidFill>
                  <a:schemeClr val="accent3"/>
                </a:solidFill>
              </a:defRPr>
            </a:lvl2pPr>
            <a:lvl3pPr marL="347472" indent="118872">
              <a:buFont typeface="Wingdings" pitchFamily="2" charset="2"/>
              <a:buChar char="§"/>
              <a:defRPr/>
            </a:lvl3pPr>
            <a:lvl4pPr marL="347472" indent="347472">
              <a:defRPr b="0">
                <a:solidFill>
                  <a:schemeClr val="tx1"/>
                </a:solidFill>
              </a:defRPr>
            </a:lvl4pPr>
            <a:lvl5pPr marL="347472" indent="347472">
              <a:defRPr i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Title and Content w/Call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4364664"/>
          </a:xfrm>
        </p:spPr>
        <p:txBody>
          <a:bodyPr/>
          <a:lstStyle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232144" y="5582097"/>
            <a:ext cx="8686800" cy="457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/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  <a:lvl4pPr>
              <a:defRPr>
                <a:solidFill>
                  <a:schemeClr val="accent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Non-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400"/>
            </a:lvl1pPr>
            <a:lvl2pPr marL="0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  <a:defRPr sz="1800" b="1" i="0"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Aft>
                <a:spcPts val="300"/>
              </a:spcAft>
              <a:defRPr sz="1600" b="0"/>
            </a:lvl3pPr>
            <a:lvl4pPr>
              <a:lnSpc>
                <a:spcPct val="150000"/>
              </a:lnSpc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" descr="blueHeaderPlain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714356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76073" y="2628900"/>
            <a:ext cx="8001000" cy="12573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Report Analysis plus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1714499"/>
          </a:xfrm>
        </p:spPr>
        <p:txBody>
          <a:bodyPr/>
          <a:lstStyle>
            <a:lvl1pPr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28600" y="2857500"/>
            <a:ext cx="8686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Side-by-Side Report Analysis plus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3200400" cy="4906925"/>
          </a:xfrm>
        </p:spPr>
        <p:txBody>
          <a:bodyPr/>
          <a:lstStyle>
            <a:lvl1pPr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3646968" y="1148316"/>
            <a:ext cx="5257800" cy="4909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 2 Column with Labe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>
            <a:spLocks noChangeArrowheads="1"/>
          </p:cNvSpPr>
          <p:nvPr/>
        </p:nvSpPr>
        <p:spPr bwMode="gray">
          <a:xfrm>
            <a:off x="4800600" y="1714500"/>
            <a:ext cx="3995928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C7F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1"/>
          <a:lstStyle/>
          <a:p>
            <a:pPr marL="177800" indent="-177800" algn="ctr">
              <a:defRPr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gray">
          <a:xfrm>
            <a:off x="347472" y="1714500"/>
            <a:ext cx="3995928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7BC7F1"/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1"/>
          <a:lstStyle/>
          <a:p>
            <a:pPr marL="177800" indent="-177800" algn="ctr">
              <a:defRPr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143001"/>
            <a:ext cx="8686800" cy="457199"/>
          </a:xfrm>
        </p:spPr>
        <p:txBody>
          <a:bodyPr>
            <a:noAutofit/>
          </a:bodyPr>
          <a:lstStyle>
            <a:lvl1pPr algn="ctr">
              <a:buNone/>
              <a:defRPr sz="2000"/>
            </a:lvl1pPr>
            <a:lvl2pPr>
              <a:buNone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2900" y="1714499"/>
            <a:ext cx="4000500" cy="571500"/>
          </a:xfrm>
        </p:spPr>
        <p:txBody>
          <a:bodyPr tIns="118872" bIns="118872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118872" indent="-228600"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228600" indent="0">
              <a:defRPr/>
            </a:lvl3pPr>
            <a:lvl4pPr marL="228600" indent="0">
              <a:defRPr/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863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2900" y="2400300"/>
            <a:ext cx="4000500" cy="36576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228600" indent="0">
              <a:spcAft>
                <a:spcPts val="600"/>
              </a:spcAft>
              <a:buClr>
                <a:schemeClr val="tx1"/>
              </a:buClr>
              <a:buFontTx/>
              <a:buNone/>
              <a:defRPr sz="1600" b="0">
                <a:solidFill>
                  <a:schemeClr val="tx1"/>
                </a:solidFill>
              </a:defRPr>
            </a:lvl2pPr>
            <a:lvl3pPr marL="228600" indent="0">
              <a:defRPr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796028" y="1714499"/>
            <a:ext cx="4000500" cy="571500"/>
          </a:xfrm>
        </p:spPr>
        <p:txBody>
          <a:bodyPr tIns="118872" bIns="118872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118872" indent="-228600"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228600" indent="0">
              <a:defRPr/>
            </a:lvl3pPr>
            <a:lvl4pPr marL="228600" indent="0">
              <a:defRPr/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86300" y="1600200"/>
            <a:ext cx="4229100" cy="4455041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800600" y="6172200"/>
            <a:ext cx="4114800" cy="571500"/>
          </a:xfrm>
        </p:spPr>
        <p:txBody>
          <a:bodyPr bIns="100584" anchor="b" anchorCtr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800" b="0">
                <a:solidFill>
                  <a:schemeClr val="tx1"/>
                </a:solidFill>
              </a:defRPr>
            </a:lvl1pPr>
            <a:lvl2pPr marL="0" indent="0">
              <a:buClr>
                <a:schemeClr val="tx1"/>
              </a:buCl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228600" indent="0">
              <a:defRPr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0600" y="2403844"/>
            <a:ext cx="4000500" cy="3657600"/>
          </a:xfrm>
        </p:spPr>
        <p:txBody>
          <a:bodyPr/>
          <a:lstStyle>
            <a:lvl1pPr marL="228600" indent="-228600" algn="l">
              <a:spcAft>
                <a:spcPts val="300"/>
              </a:spcAft>
              <a:buFont typeface="Wingdings" pitchFamily="2" charset="2"/>
              <a:buChar char="§"/>
              <a:defRPr sz="1600" b="1">
                <a:solidFill>
                  <a:schemeClr val="tx1"/>
                </a:solidFill>
              </a:defRPr>
            </a:lvl1pPr>
            <a:lvl2pPr marL="228600" indent="0">
              <a:spcAft>
                <a:spcPts val="600"/>
              </a:spcAft>
              <a:buClr>
                <a:schemeClr val="tx1"/>
              </a:buClr>
              <a:buFontTx/>
              <a:buNone/>
              <a:defRPr sz="1600" b="0">
                <a:solidFill>
                  <a:schemeClr val="tx1"/>
                </a:solidFill>
              </a:defRPr>
            </a:lvl2pPr>
            <a:lvl3pPr marL="228600" indent="0">
              <a:defRPr b="1">
                <a:solidFill>
                  <a:schemeClr val="accent3"/>
                </a:solidFill>
              </a:defRPr>
            </a:lvl3pPr>
            <a:lvl4pPr marL="228600" indent="0">
              <a:defRPr sz="1400" b="0">
                <a:solidFill>
                  <a:schemeClr val="tx1"/>
                </a:solidFill>
              </a:defRPr>
            </a:lvl4pPr>
            <a:lvl5pPr marL="22860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0"/>
            <a:ext cx="868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8872" tIns="0" rIns="118872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143001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8872" tIns="118872" rIns="118872" bIns="118872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4378325" y="6543675"/>
            <a:ext cx="38735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fld id="{BD84106B-2823-4786-BC06-D18267201E81}" type="slidenum">
              <a:rPr lang="en-US" sz="800" b="0">
                <a:solidFill>
                  <a:schemeClr val="tx1"/>
                </a:solidFill>
              </a:rPr>
              <a:pPr algn="ctr" eaLnBrk="0" hangingPunct="0">
                <a:defRPr/>
              </a:pPr>
              <a:t>‹#›</a:t>
            </a:fld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235879" y="6499225"/>
            <a:ext cx="117596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600" b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© comScore, Inc</a:t>
            </a:r>
            <a:r>
              <a:rPr lang="en-US" sz="600" b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.  </a:t>
            </a:r>
            <a:r>
              <a:rPr lang="en-US" sz="600" b="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Confidential. </a:t>
            </a:r>
          </a:p>
        </p:txBody>
      </p:sp>
      <p:pic>
        <p:nvPicPr>
          <p:cNvPr id="31" name="Picture 12" descr="blueHeaderPlain2"/>
          <p:cNvPicPr>
            <a:picLocks noChangeAspect="1" noChangeArrowheads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0" y="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4" descr="cS_newlogo_3inch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246063" y="6370638"/>
            <a:ext cx="18288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" descr="orangetop.jpg"/>
          <p:cNvPicPr>
            <a:picLocks/>
          </p:cNvPicPr>
          <p:nvPr/>
        </p:nvPicPr>
        <p:blipFill>
          <a:blip r:embed="rId19" cstate="screen"/>
          <a:srcRect/>
          <a:stretch>
            <a:fillRect/>
          </a:stretch>
        </p:blipFill>
        <p:spPr bwMode="auto">
          <a:xfrm flipV="1">
            <a:off x="0" y="914400"/>
            <a:ext cx="9144000" cy="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Layout Structure Guides" hidden="1"/>
          <p:cNvGrpSpPr/>
          <p:nvPr/>
        </p:nvGrpSpPr>
        <p:grpSpPr>
          <a:xfrm>
            <a:off x="228600" y="118872"/>
            <a:ext cx="8686800" cy="6510528"/>
            <a:chOff x="228600" y="118872"/>
            <a:chExt cx="8686800" cy="6510528"/>
          </a:xfrm>
        </p:grpSpPr>
        <p:sp>
          <p:nvSpPr>
            <p:cNvPr id="45" name="Rectangle 44"/>
            <p:cNvSpPr/>
            <p:nvPr userDrawn="1"/>
          </p:nvSpPr>
          <p:spPr bwMode="auto">
            <a:xfrm>
              <a:off x="228600" y="1143000"/>
              <a:ext cx="8686800" cy="50292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  <p:sp>
          <p:nvSpPr>
            <p:cNvPr id="46" name="Rectangle 45"/>
            <p:cNvSpPr/>
            <p:nvPr userDrawn="1"/>
          </p:nvSpPr>
          <p:spPr bwMode="auto">
            <a:xfrm>
              <a:off x="228600" y="118872"/>
              <a:ext cx="8686800" cy="6858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  <p:sp>
          <p:nvSpPr>
            <p:cNvPr id="47" name="Rectangle 46"/>
            <p:cNvSpPr/>
            <p:nvPr userDrawn="1"/>
          </p:nvSpPr>
          <p:spPr bwMode="auto">
            <a:xfrm>
              <a:off x="228600" y="6172200"/>
              <a:ext cx="8686800" cy="4572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  <p:sp>
          <p:nvSpPr>
            <p:cNvPr id="48" name="Rectangle 47"/>
            <p:cNvSpPr/>
            <p:nvPr userDrawn="1"/>
          </p:nvSpPr>
          <p:spPr bwMode="auto">
            <a:xfrm>
              <a:off x="228600" y="1600200"/>
              <a:ext cx="4229100" cy="4455041"/>
            </a:xfrm>
            <a:prstGeom prst="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  <p:sp>
          <p:nvSpPr>
            <p:cNvPr id="49" name="Rectangle 48"/>
            <p:cNvSpPr/>
            <p:nvPr userDrawn="1"/>
          </p:nvSpPr>
          <p:spPr bwMode="auto">
            <a:xfrm>
              <a:off x="4686300" y="1600200"/>
              <a:ext cx="4229100" cy="4455041"/>
            </a:xfrm>
            <a:prstGeom prst="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  <p:sp>
          <p:nvSpPr>
            <p:cNvPr id="50" name="Rectangle 49"/>
            <p:cNvSpPr/>
            <p:nvPr userDrawn="1"/>
          </p:nvSpPr>
          <p:spPr bwMode="auto">
            <a:xfrm>
              <a:off x="342900" y="457200"/>
              <a:ext cx="8458200" cy="3429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-123" charset="0"/>
                <a:ea typeface="ＭＳ Ｐゴシック" pitchFamily="-123" charset="-128"/>
                <a:cs typeface="ＭＳ Ｐゴシック" pitchFamily="-123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-123" charset="0"/>
          <a:ea typeface="MS PGothic" charset="0"/>
          <a:cs typeface="MS PGothic" charset="0"/>
        </a:defRPr>
      </a:lvl9pPr>
    </p:titleStyle>
    <p:bodyStyle>
      <a:lvl1pPr marL="228600" indent="-228600" algn="l" rtl="0" eaLnBrk="1" fontAlgn="ctr" hangingPunct="1">
        <a:spcBef>
          <a:spcPts val="600"/>
        </a:spcBef>
        <a:spcAft>
          <a:spcPts val="600"/>
        </a:spcAft>
        <a:buClr>
          <a:srgbClr val="4B4B4B"/>
        </a:buClr>
        <a:buSzPct val="110000"/>
        <a:buFont typeface="Wingdings" pitchFamily="-123" charset="2"/>
        <a:buChar char="§"/>
        <a:tabLst>
          <a:tab pos="1262063" algn="l"/>
        </a:tabLst>
        <a:defRPr sz="1800" b="1">
          <a:solidFill>
            <a:srgbClr val="4B4B4B"/>
          </a:solidFill>
          <a:latin typeface="+mn-lt"/>
          <a:ea typeface="+mn-ea"/>
          <a:cs typeface="+mn-cs"/>
        </a:defRPr>
      </a:lvl1pPr>
      <a:lvl2pPr marL="457200" indent="-228600" algn="l" rtl="0" eaLnBrk="1" fontAlgn="ctr" hangingPunct="1">
        <a:lnSpc>
          <a:spcPct val="110000"/>
        </a:lnSpc>
        <a:spcBef>
          <a:spcPct val="0"/>
        </a:spcBef>
        <a:spcAft>
          <a:spcPts val="300"/>
        </a:spcAft>
        <a:buClr>
          <a:schemeClr val="accent1"/>
        </a:buClr>
        <a:buSzPct val="90000"/>
        <a:buChar char="–"/>
        <a:tabLst>
          <a:tab pos="1262063" algn="l"/>
        </a:tabLst>
        <a:defRPr sz="1800">
          <a:solidFill>
            <a:srgbClr val="3878A4"/>
          </a:solidFill>
          <a:latin typeface="+mn-lt"/>
          <a:ea typeface="+mn-ea"/>
          <a:cs typeface="+mn-cs"/>
        </a:defRPr>
      </a:lvl2pPr>
      <a:lvl3pPr marL="457200" indent="0" algn="l" rtl="0" eaLnBrk="1" fontAlgn="ctr" hangingPunct="1">
        <a:spcBef>
          <a:spcPts val="300"/>
        </a:spcBef>
        <a:spcAft>
          <a:spcPts val="300"/>
        </a:spcAft>
        <a:buClr>
          <a:schemeClr val="tx1"/>
        </a:buClr>
        <a:buFont typeface="Times" pitchFamily="-123" charset="0"/>
        <a:tabLst>
          <a:tab pos="1262063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Font typeface="MS PGothic" charset="0"/>
        <a:tabLst>
          <a:tab pos="1262063" algn="l"/>
        </a:tabLst>
        <a:defRPr sz="1200" b="1">
          <a:solidFill>
            <a:schemeClr val="accent3"/>
          </a:solidFill>
          <a:latin typeface="+mn-lt"/>
          <a:ea typeface="+mn-ea"/>
          <a:cs typeface="+mn-cs"/>
        </a:defRPr>
      </a:lvl4pPr>
      <a:lvl5pPr marL="0" indent="0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Font typeface="Arial" pitchFamily="-123" charset="0"/>
        <a:tabLst>
          <a:tab pos="1262063" algn="l"/>
        </a:tabLst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2171700" indent="-228600" algn="l" rtl="0" eaLnBrk="1" fontAlgn="base" hangingPunct="1">
        <a:spcBef>
          <a:spcPct val="0"/>
        </a:spcBef>
        <a:spcAft>
          <a:spcPct val="25000"/>
        </a:spcAft>
        <a:buClr>
          <a:srgbClr val="000000"/>
        </a:buClr>
        <a:buFont typeface="Arial" pitchFamily="-123" charset="0"/>
        <a:tabLst>
          <a:tab pos="342900" algn="l"/>
          <a:tab pos="1657350" algn="l"/>
        </a:tabLst>
        <a:defRPr sz="1200">
          <a:solidFill>
            <a:srgbClr val="4B4B4B"/>
          </a:solidFill>
          <a:latin typeface="+mn-lt"/>
          <a:ea typeface="+mn-ea"/>
          <a:cs typeface="+mn-cs"/>
        </a:defRPr>
      </a:lvl6pPr>
      <a:lvl7pPr marL="2628900" indent="-228600" algn="l" rtl="0" eaLnBrk="1" fontAlgn="base" hangingPunct="1">
        <a:spcBef>
          <a:spcPct val="0"/>
        </a:spcBef>
        <a:spcAft>
          <a:spcPct val="25000"/>
        </a:spcAft>
        <a:buClr>
          <a:srgbClr val="000000"/>
        </a:buClr>
        <a:buFont typeface="Arial" pitchFamily="-123" charset="0"/>
        <a:tabLst>
          <a:tab pos="342900" algn="l"/>
          <a:tab pos="1657350" algn="l"/>
        </a:tabLst>
        <a:defRPr sz="1200">
          <a:solidFill>
            <a:srgbClr val="4B4B4B"/>
          </a:solidFill>
          <a:latin typeface="+mn-lt"/>
          <a:ea typeface="+mn-ea"/>
          <a:cs typeface="+mn-cs"/>
        </a:defRPr>
      </a:lvl7pPr>
      <a:lvl8pPr marL="3086100" indent="-228600" algn="l" rtl="0" eaLnBrk="1" fontAlgn="base" hangingPunct="1">
        <a:spcBef>
          <a:spcPct val="0"/>
        </a:spcBef>
        <a:spcAft>
          <a:spcPct val="25000"/>
        </a:spcAft>
        <a:buClr>
          <a:srgbClr val="000000"/>
        </a:buClr>
        <a:buFont typeface="Arial" pitchFamily="-123" charset="0"/>
        <a:tabLst>
          <a:tab pos="342900" algn="l"/>
          <a:tab pos="1657350" algn="l"/>
        </a:tabLst>
        <a:defRPr sz="1200">
          <a:solidFill>
            <a:srgbClr val="4B4B4B"/>
          </a:solidFill>
          <a:latin typeface="+mn-lt"/>
          <a:ea typeface="+mn-ea"/>
          <a:cs typeface="+mn-cs"/>
        </a:defRPr>
      </a:lvl8pPr>
      <a:lvl9pPr marL="3543300" indent="-228600" algn="l" rtl="0" eaLnBrk="1" fontAlgn="base" hangingPunct="1">
        <a:spcBef>
          <a:spcPct val="0"/>
        </a:spcBef>
        <a:spcAft>
          <a:spcPct val="25000"/>
        </a:spcAft>
        <a:buClr>
          <a:srgbClr val="000000"/>
        </a:buClr>
        <a:buFont typeface="Arial" pitchFamily="-123" charset="0"/>
        <a:tabLst>
          <a:tab pos="342900" algn="l"/>
          <a:tab pos="1657350" algn="l"/>
        </a:tabLst>
        <a:defRPr sz="1200">
          <a:solidFill>
            <a:srgbClr val="4B4B4B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sug.vn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pera.com/articles/view/introduction-to-wai-ari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apaper.com/" TargetMode="External"/><Relationship Id="rId7" Type="http://schemas.openxmlformats.org/officeDocument/2006/relationships/hyperlink" Target="http://msug.vn.ua/Services/MainCont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izardrss.com/" TargetMode="External"/><Relationship Id="rId5" Type="http://schemas.openxmlformats.org/officeDocument/2006/relationships/hyperlink" Target="http://www.fullrssfeed.com/" TargetMode="External"/><Relationship Id="rId4" Type="http://schemas.openxmlformats.org/officeDocument/2006/relationships/hyperlink" Target="http://lab.arc90.com/2009/03/02/readabilit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" TargetMode="External"/><Relationship Id="rId2" Type="http://schemas.openxmlformats.org/officeDocument/2006/relationships/hyperlink" Target="mailto:Alex.Krakovetskiy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28" y="1665942"/>
            <a:ext cx="8001000" cy="800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3600" dirty="0" smtClean="0"/>
              <a:t>Семантический </a:t>
            </a:r>
            <a:r>
              <a:rPr lang="en-US" sz="3600" dirty="0" smtClean="0"/>
              <a:t>HTML5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71500" y="6100175"/>
            <a:ext cx="8001000" cy="757825"/>
          </a:xfrm>
        </p:spPr>
        <p:txBody>
          <a:bodyPr/>
          <a:lstStyle/>
          <a:p>
            <a:r>
              <a:rPr lang="ru-RU" b="1" dirty="0" err="1" smtClean="0"/>
              <a:t>Краковецкий</a:t>
            </a:r>
            <a:r>
              <a:rPr lang="ru-RU" b="1" dirty="0" smtClean="0"/>
              <a:t> Александр</a:t>
            </a:r>
          </a:p>
          <a:p>
            <a:r>
              <a:rPr lang="en-US" dirty="0" smtClean="0"/>
              <a:t>Software Engineer, Microsoft Regional Director, </a:t>
            </a:r>
            <a:r>
              <a:rPr lang="en-US" dirty="0" smtClean="0">
                <a:hlinkClick r:id="rId2"/>
              </a:rPr>
              <a:t>http://msug.vn.ua/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3" y="160310"/>
            <a:ext cx="7820159" cy="166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19" y="300625"/>
            <a:ext cx="1435772" cy="191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Тэги, которые больше нет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76323807"/>
              </p:ext>
            </p:extLst>
          </p:nvPr>
        </p:nvGraphicFramePr>
        <p:xfrm>
          <a:off x="200416" y="1335962"/>
          <a:ext cx="8743168" cy="465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0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Детальное описание ссылок, микроформаты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115469"/>
            <a:ext cx="8048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4016940"/>
            <a:ext cx="80772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Новые типы данных для форм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8" y="1271587"/>
            <a:ext cx="5619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52" y="1308709"/>
            <a:ext cx="50958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7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400" dirty="0" smtClean="0"/>
              <a:t>…которые работают даже для мобильных устройств</a:t>
            </a:r>
            <a:endParaRPr lang="en-US" sz="24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0" y="1465546"/>
            <a:ext cx="8838600" cy="37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smtClean="0"/>
              <a:t>Accessible Rich Internet Applications (WAI-ARIA)</a:t>
            </a:r>
            <a:endParaRPr lang="en-US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7737" y="1190425"/>
            <a:ext cx="8105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alert, </a:t>
            </a:r>
            <a:r>
              <a:rPr lang="en-US" dirty="0" err="1" smtClean="0"/>
              <a:t>alertdialog</a:t>
            </a:r>
            <a:r>
              <a:rPr lang="en-US" dirty="0" smtClean="0"/>
              <a:t>, application, article</a:t>
            </a:r>
            <a:r>
              <a:rPr lang="ru-RU" dirty="0" smtClean="0"/>
              <a:t>, </a:t>
            </a:r>
            <a:r>
              <a:rPr lang="en-US" dirty="0" smtClean="0"/>
              <a:t>banner, button</a:t>
            </a:r>
            <a:r>
              <a:rPr lang="ru-RU" dirty="0" smtClean="0"/>
              <a:t>, </a:t>
            </a:r>
            <a:r>
              <a:rPr lang="en-US" dirty="0" smtClean="0"/>
              <a:t>checkbox, </a:t>
            </a:r>
            <a:r>
              <a:rPr lang="en-US" dirty="0" err="1" smtClean="0"/>
              <a:t>combobox</a:t>
            </a:r>
            <a:r>
              <a:rPr lang="en-US" dirty="0" smtClean="0"/>
              <a:t>, complementary, </a:t>
            </a:r>
            <a:r>
              <a:rPr lang="en-US" dirty="0" err="1" smtClean="0"/>
              <a:t>contentinfo</a:t>
            </a:r>
            <a:r>
              <a:rPr lang="ru-RU" dirty="0" smtClean="0"/>
              <a:t>, </a:t>
            </a:r>
            <a:r>
              <a:rPr lang="en-US" dirty="0" smtClean="0"/>
              <a:t>definition, dialog, directory, document </a:t>
            </a:r>
            <a:r>
              <a:rPr lang="ru-RU" dirty="0" smtClean="0"/>
              <a:t>, </a:t>
            </a:r>
            <a:r>
              <a:rPr lang="en-US" dirty="0" smtClean="0"/>
              <a:t>grid, </a:t>
            </a:r>
            <a:r>
              <a:rPr lang="en-US" dirty="0" err="1" smtClean="0"/>
              <a:t>gridcell</a:t>
            </a:r>
            <a:r>
              <a:rPr lang="en-US" dirty="0" smtClean="0"/>
              <a:t>, group, </a:t>
            </a:r>
            <a:r>
              <a:rPr lang="en-US" dirty="0" err="1" smtClean="0"/>
              <a:t>img</a:t>
            </a:r>
            <a:r>
              <a:rPr lang="ru-RU" dirty="0" smtClean="0"/>
              <a:t>, </a:t>
            </a:r>
            <a:r>
              <a:rPr lang="en-US" dirty="0" smtClean="0"/>
              <a:t>link, list,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listitem</a:t>
            </a:r>
            <a:r>
              <a:rPr lang="en-US" dirty="0" smtClean="0"/>
              <a:t>, log</a:t>
            </a:r>
            <a:r>
              <a:rPr lang="ru-RU" dirty="0" smtClean="0"/>
              <a:t>, </a:t>
            </a:r>
            <a:r>
              <a:rPr lang="en-US" dirty="0" smtClean="0"/>
              <a:t>main, marquee, math, menu, </a:t>
            </a:r>
            <a:r>
              <a:rPr lang="en-US" dirty="0" err="1" smtClean="0"/>
              <a:t>menubar</a:t>
            </a:r>
            <a:r>
              <a:rPr lang="en-US" dirty="0" smtClean="0"/>
              <a:t>, 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 smtClean="0"/>
              <a:t>menuitemcheckbox</a:t>
            </a:r>
            <a:r>
              <a:rPr lang="en-US" dirty="0" smtClean="0"/>
              <a:t>, </a:t>
            </a:r>
            <a:r>
              <a:rPr lang="en-US" dirty="0" err="1" smtClean="0"/>
              <a:t>menuitemradio</a:t>
            </a:r>
            <a:r>
              <a:rPr lang="ru-RU" dirty="0" smtClean="0"/>
              <a:t>, </a:t>
            </a:r>
            <a:r>
              <a:rPr lang="en-US" dirty="0" smtClean="0"/>
              <a:t>navigation, note, option</a:t>
            </a:r>
            <a:r>
              <a:rPr lang="ru-RU" dirty="0" smtClean="0"/>
              <a:t>, </a:t>
            </a:r>
            <a:r>
              <a:rPr lang="en-US" dirty="0" smtClean="0"/>
              <a:t>presentation, </a:t>
            </a:r>
            <a:r>
              <a:rPr lang="en-US" dirty="0" err="1" smtClean="0"/>
              <a:t>progressbar</a:t>
            </a:r>
            <a:r>
              <a:rPr lang="en-US" dirty="0" smtClean="0"/>
              <a:t>, radio, </a:t>
            </a:r>
            <a:r>
              <a:rPr lang="en-US" dirty="0" err="1" smtClean="0"/>
              <a:t>radiogroup</a:t>
            </a:r>
            <a:r>
              <a:rPr lang="en-US" dirty="0" smtClean="0"/>
              <a:t>, region, row</a:t>
            </a:r>
            <a:r>
              <a:rPr lang="ru-RU" dirty="0" smtClean="0"/>
              <a:t>, </a:t>
            </a:r>
            <a:r>
              <a:rPr lang="en-US" dirty="0" smtClean="0"/>
              <a:t>search, separator, slider, </a:t>
            </a:r>
            <a:r>
              <a:rPr lang="en-US" dirty="0" err="1" smtClean="0"/>
              <a:t>spinbutton</a:t>
            </a:r>
            <a:r>
              <a:rPr lang="en-US" dirty="0" smtClean="0"/>
              <a:t>, status</a:t>
            </a:r>
            <a:r>
              <a:rPr lang="ru-RU" dirty="0" smtClean="0"/>
              <a:t>, </a:t>
            </a:r>
            <a:r>
              <a:rPr lang="en-US" dirty="0" smtClean="0"/>
              <a:t>tab, </a:t>
            </a:r>
            <a:r>
              <a:rPr lang="en-US" dirty="0" err="1" smtClean="0"/>
              <a:t>tabpanel</a:t>
            </a:r>
            <a:r>
              <a:rPr lang="en-US" dirty="0" smtClean="0"/>
              <a:t>, textbox, timer, toolbar, tooltip, tree, </a:t>
            </a:r>
            <a:r>
              <a:rPr lang="en-US" dirty="0" err="1" smtClean="0"/>
              <a:t>treegrid</a:t>
            </a:r>
            <a:r>
              <a:rPr lang="en-US" dirty="0" smtClean="0"/>
              <a:t>, </a:t>
            </a:r>
            <a:r>
              <a:rPr lang="en-US" dirty="0" err="1" smtClean="0"/>
              <a:t>treeitem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990744" y="6455787"/>
            <a:ext cx="38626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http://dev.opera.com/articles/view/introduction-to-wai-aria/</a:t>
            </a:r>
            <a:r>
              <a:rPr lang="ru-RU" sz="1000" dirty="0" smtClean="0"/>
              <a:t> 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1301" y="3466523"/>
            <a:ext cx="2785929" cy="238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0450" y="3410974"/>
            <a:ext cx="1838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2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Браузеры</a:t>
            </a:r>
            <a:r>
              <a:rPr lang="en-US" sz="2800" dirty="0" smtClean="0"/>
              <a:t>. HTML5 Forms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94" y="1014608"/>
            <a:ext cx="7247567" cy="480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8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Примеры сервисов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11019" y="1355174"/>
            <a:ext cx="8218967" cy="459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8872" tIns="118872" rIns="118872" bIns="118872" numCol="1" anchor="t" anchorCtr="0" compatLnSpc="1">
            <a:prstTxWarp prst="textNoShape">
              <a:avLst/>
            </a:prstTxWarp>
            <a:noAutofit/>
          </a:bodyPr>
          <a:lstStyle/>
          <a:p>
            <a:pPr marL="398463" lvl="1" indent="-284163" font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90000"/>
              <a:tabLst>
                <a:tab pos="6005513" algn="r"/>
              </a:tabLst>
            </a:pPr>
            <a:r>
              <a:rPr lang="en-US" sz="2000" kern="0" dirty="0" err="1" smtClean="0">
                <a:solidFill>
                  <a:schemeClr val="accent1"/>
                </a:solidFill>
              </a:rPr>
              <a:t>Instapapper</a:t>
            </a:r>
            <a:r>
              <a:rPr lang="en-US" sz="2000" kern="0" dirty="0" smtClean="0">
                <a:solidFill>
                  <a:schemeClr val="accent1"/>
                </a:solidFill>
              </a:rPr>
              <a:t> / </a:t>
            </a:r>
            <a:r>
              <a:rPr lang="en-US" sz="2000" kern="0" dirty="0" smtClean="0">
                <a:solidFill>
                  <a:schemeClr val="accent1"/>
                </a:solidFill>
                <a:hlinkClick r:id="rId3"/>
              </a:rPr>
              <a:t>http://instapaper.com/</a:t>
            </a:r>
            <a:r>
              <a:rPr lang="en-US" sz="2000" kern="0" dirty="0" smtClean="0">
                <a:solidFill>
                  <a:schemeClr val="accent1"/>
                </a:solidFill>
              </a:rPr>
              <a:t> </a:t>
            </a:r>
          </a:p>
          <a:p>
            <a:pPr marL="398463" lvl="1" indent="-284163" font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90000"/>
              <a:tabLst>
                <a:tab pos="6005513" algn="r"/>
              </a:tabLst>
            </a:pPr>
            <a:r>
              <a:rPr lang="en-US" sz="2000" kern="0" dirty="0" smtClean="0">
                <a:solidFill>
                  <a:schemeClr val="accent1"/>
                </a:solidFill>
              </a:rPr>
              <a:t>Readability / </a:t>
            </a:r>
            <a:r>
              <a:rPr lang="en-US" sz="2000" kern="0" dirty="0" smtClean="0">
                <a:solidFill>
                  <a:schemeClr val="accent1"/>
                </a:solidFill>
                <a:hlinkClick r:id="rId4"/>
              </a:rPr>
              <a:t>http://lab.arc90.com/2009/03/02/readability/</a:t>
            </a:r>
            <a:endParaRPr lang="en-US" sz="2000" kern="0" dirty="0" smtClean="0">
              <a:solidFill>
                <a:schemeClr val="accent1"/>
              </a:solidFill>
            </a:endParaRPr>
          </a:p>
          <a:p>
            <a:pPr marL="398463" lvl="1" indent="-284163" font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90000"/>
              <a:tabLst>
                <a:tab pos="6005513" algn="r"/>
              </a:tabLst>
            </a:pPr>
            <a:r>
              <a:rPr lang="en-US" sz="2000" kern="0" dirty="0" smtClean="0">
                <a:solidFill>
                  <a:schemeClr val="accent1"/>
                </a:solidFill>
              </a:rPr>
              <a:t>Full RSS Feeds / </a:t>
            </a:r>
            <a:r>
              <a:rPr lang="en-US" sz="2000" kern="0" dirty="0" smtClean="0">
                <a:solidFill>
                  <a:schemeClr val="accent1"/>
                </a:solidFill>
                <a:hlinkClick r:id="rId5"/>
              </a:rPr>
              <a:t>http://fullrssfeed.com/</a:t>
            </a:r>
            <a:r>
              <a:rPr lang="en-US" sz="2000" kern="0" dirty="0" smtClean="0">
                <a:solidFill>
                  <a:schemeClr val="accent1"/>
                </a:solidFill>
              </a:rPr>
              <a:t>, </a:t>
            </a:r>
            <a:r>
              <a:rPr lang="en-US" sz="2000" kern="0" dirty="0" smtClean="0">
                <a:solidFill>
                  <a:schemeClr val="accent1"/>
                </a:solidFill>
                <a:hlinkClick r:id="rId6"/>
              </a:rPr>
              <a:t>http://wizardrss.com/</a:t>
            </a:r>
            <a:r>
              <a:rPr lang="en-US" sz="2000" kern="0" dirty="0" smtClean="0">
                <a:solidFill>
                  <a:schemeClr val="accent1"/>
                </a:solidFill>
              </a:rPr>
              <a:t> </a:t>
            </a:r>
          </a:p>
          <a:p>
            <a:pPr marL="398463" lvl="1" indent="-284163" font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90000"/>
              <a:tabLst>
                <a:tab pos="6005513" algn="r"/>
              </a:tabLst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SmartBrowser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</a:rPr>
              <a:t>/ </a:t>
            </a:r>
            <a:r>
              <a:rPr lang="en-US" sz="2000" kern="0" dirty="0" smtClean="0">
                <a:solidFill>
                  <a:schemeClr val="accent1"/>
                </a:solidFill>
                <a:hlinkClick r:id="rId7"/>
              </a:rPr>
              <a:t>http://msug.vn.ua/Services/MainContent</a:t>
            </a:r>
            <a:r>
              <a:rPr lang="en-US" sz="2000" kern="0" dirty="0" smtClean="0">
                <a:solidFill>
                  <a:schemeClr val="accent1"/>
                </a:solidFill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>
                <a:hlinkClick r:id="rId2"/>
              </a:rPr>
              <a:t>Alex.Krakovetskiy@gmail.com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http://msug.vn.ua/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805423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6998"/>
            <a:ext cx="9144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uk-UA" sz="2800" dirty="0" err="1"/>
              <a:t>Технологическая</a:t>
            </a:r>
            <a:r>
              <a:rPr lang="uk-UA" sz="2800" dirty="0"/>
              <a:t> карта </a:t>
            </a:r>
            <a:r>
              <a:rPr lang="uk-UA" sz="2800" dirty="0" err="1"/>
              <a:t>концепций</a:t>
            </a:r>
            <a:r>
              <a:rPr lang="uk-UA" sz="2800" dirty="0"/>
              <a:t> </a:t>
            </a:r>
            <a:r>
              <a:rPr lang="uk-UA" sz="2800" dirty="0" err="1"/>
              <a:t>Веб</a:t>
            </a:r>
            <a:endParaRPr lang="en-US" sz="28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" y="1095812"/>
            <a:ext cx="8692280" cy="495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365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smtClean="0"/>
              <a:t>RDF	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1145609"/>
            <a:ext cx="70294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85" y="2527255"/>
            <a:ext cx="3762299" cy="432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137786" y="4219769"/>
            <a:ext cx="4947780" cy="153272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pPr algn="just"/>
            <a:r>
              <a:rPr lang="ru-RU" sz="1400" b="1" dirty="0" err="1"/>
              <a:t>Resource</a:t>
            </a:r>
            <a:r>
              <a:rPr lang="ru-RU" sz="1400" b="1" dirty="0"/>
              <a:t> </a:t>
            </a:r>
            <a:r>
              <a:rPr lang="ru-RU" sz="1400" b="1" dirty="0" err="1"/>
              <a:t>Description</a:t>
            </a:r>
            <a:r>
              <a:rPr lang="ru-RU" sz="1400" b="1" dirty="0"/>
              <a:t> </a:t>
            </a:r>
            <a:r>
              <a:rPr lang="ru-RU" sz="1400" b="1" dirty="0" err="1"/>
              <a:t>Framework</a:t>
            </a:r>
            <a:r>
              <a:rPr lang="ru-RU" sz="1400" dirty="0"/>
              <a:t> (RDF) — это </a:t>
            </a:r>
            <a:r>
              <a:rPr lang="ru-RU" sz="1400" dirty="0" smtClean="0"/>
              <a:t>разработанная </a:t>
            </a:r>
            <a:r>
              <a:rPr lang="ru-RU" sz="1400" dirty="0"/>
              <a:t>модель для представления данных, в особенности — </a:t>
            </a:r>
            <a:r>
              <a:rPr lang="ru-RU" sz="1400" dirty="0" smtClean="0"/>
              <a:t>метаданных. </a:t>
            </a:r>
            <a:r>
              <a:rPr lang="ru-RU" sz="1400" dirty="0"/>
              <a:t>RDF представляет </a:t>
            </a:r>
            <a:r>
              <a:rPr lang="ru-RU" sz="1400" i="1" dirty="0"/>
              <a:t>утверждения</a:t>
            </a:r>
            <a:r>
              <a:rPr lang="ru-RU" sz="1400" dirty="0"/>
              <a:t> о </a:t>
            </a:r>
            <a:r>
              <a:rPr lang="ru-RU" sz="1400" i="1" dirty="0"/>
              <a:t>ресурсах</a:t>
            </a:r>
            <a:r>
              <a:rPr lang="ru-RU" sz="1400" dirty="0"/>
              <a:t> в виде, пригодном для машинной обработки. RDF является частью концепции семантической паутины.</a:t>
            </a:r>
            <a:endParaRPr lang="en-GB" sz="1400" b="0" dirty="0" smtClean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66" y="966065"/>
            <a:ext cx="1089518" cy="11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Семантическое облако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140" y="1137747"/>
            <a:ext cx="6035201" cy="456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47" y="955850"/>
            <a:ext cx="6494804" cy="487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1" y="957384"/>
            <a:ext cx="7391215" cy="481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13407" y="2707734"/>
            <a:ext cx="1109752" cy="6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5757" y="1884117"/>
            <a:ext cx="1419135" cy="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7792" y="2335446"/>
            <a:ext cx="1435114" cy="30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4468" y="1002602"/>
            <a:ext cx="2235348" cy="36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94660" y="1448520"/>
            <a:ext cx="1563880" cy="3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400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Преимущества и недостатки </a:t>
            </a:r>
            <a:r>
              <a:rPr lang="en-US" sz="2800" dirty="0" smtClean="0"/>
              <a:t>Semantic Web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6429" y="3425900"/>
            <a:ext cx="8218967" cy="2028961"/>
          </a:xfrm>
          <a:noFill/>
        </p:spPr>
        <p:txBody>
          <a:bodyPr/>
          <a:lstStyle/>
          <a:p>
            <a:pPr marL="398463" lvl="1" indent="-284163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tabLst>
                <a:tab pos="6005513" algn="r"/>
              </a:tabLst>
            </a:pPr>
            <a:r>
              <a:rPr lang="ru-RU" sz="2000" b="1" dirty="0" smtClean="0">
                <a:solidFill>
                  <a:schemeClr val="accent1"/>
                </a:solidFill>
              </a:rPr>
              <a:t>Недостатки: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Практическая </a:t>
            </a:r>
            <a:r>
              <a:rPr lang="ru-RU" sz="2000" dirty="0" err="1" smtClean="0">
                <a:solidFill>
                  <a:schemeClr val="accent1"/>
                </a:solidFill>
              </a:rPr>
              <a:t>нереализуемость</a:t>
            </a:r>
            <a:endParaRPr lang="ru-RU" sz="2000" dirty="0" smtClean="0">
              <a:solidFill>
                <a:schemeClr val="accent1"/>
              </a:solidFill>
            </a:endParaRP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Дублирование информации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Невозможность получения коммерческой выгоды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2557" y="1352845"/>
            <a:ext cx="745620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None/>
              <a:tabLst>
                <a:tab pos="6005513" algn="r"/>
              </a:tabLst>
            </a:pPr>
            <a:r>
              <a:rPr lang="ru-RU" sz="2000" b="1" dirty="0" smtClean="0">
                <a:solidFill>
                  <a:schemeClr val="accent1"/>
                </a:solidFill>
              </a:rPr>
              <a:t>Преимущества: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Единое информационное поле и </a:t>
            </a:r>
            <a:r>
              <a:rPr lang="en-US" sz="2000" dirty="0" smtClean="0">
                <a:solidFill>
                  <a:schemeClr val="accent1"/>
                </a:solidFill>
              </a:rPr>
              <a:t>API </a:t>
            </a:r>
            <a:r>
              <a:rPr lang="ru-RU" sz="2000" dirty="0" smtClean="0">
                <a:solidFill>
                  <a:schemeClr val="accent1"/>
                </a:solidFill>
              </a:rPr>
              <a:t>доступа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Более удобная индексация поисковыми </a:t>
            </a:r>
            <a:r>
              <a:rPr lang="ru-RU" sz="2000" dirty="0" smtClean="0">
                <a:solidFill>
                  <a:schemeClr val="accent1"/>
                </a:solidFill>
              </a:rPr>
              <a:t>системами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  <a:tabLst>
                <a:tab pos="6005513" algn="r"/>
              </a:tabLst>
            </a:pPr>
            <a:r>
              <a:rPr lang="ru-RU" sz="2000" dirty="0" smtClean="0">
                <a:solidFill>
                  <a:schemeClr val="accent1"/>
                </a:solidFill>
              </a:rPr>
              <a:t>Нет привязки к конкретному ресурсу</a:t>
            </a:r>
            <a:endParaRPr lang="ru-RU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Микроформаты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2" y="1532322"/>
            <a:ext cx="7155271" cy="390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53" y="2168143"/>
            <a:ext cx="2285945" cy="184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29" y="1117020"/>
            <a:ext cx="2564769" cy="83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1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До появления </a:t>
            </a:r>
            <a:r>
              <a:rPr lang="en-US" sz="2800" dirty="0" smtClean="0"/>
              <a:t>HTML5</a:t>
            </a:r>
            <a:r>
              <a:rPr lang="ru-RU" sz="2800" dirty="0" smtClean="0"/>
              <a:t>…</a:t>
            </a:r>
            <a:endParaRPr lang="en-US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0" y="964243"/>
            <a:ext cx="4697164" cy="492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25" y="1214764"/>
            <a:ext cx="1745749" cy="264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5556925" y="4416060"/>
            <a:ext cx="3068876" cy="162506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ru-RU" b="0" dirty="0" smtClean="0"/>
              <a:t>Все секции необходимо обрамлять с помощью тэгов </a:t>
            </a:r>
            <a:r>
              <a:rPr lang="en-US" b="0" dirty="0" smtClean="0"/>
              <a:t>DIV;</a:t>
            </a:r>
            <a:endParaRPr lang="ru-RU" b="0" dirty="0" smtClean="0"/>
          </a:p>
          <a:p>
            <a:pPr marL="285750" indent="-285750" algn="l">
              <a:buFontTx/>
              <a:buChar char="-"/>
            </a:pPr>
            <a:endParaRPr lang="en-US" b="0" dirty="0" smtClean="0"/>
          </a:p>
          <a:p>
            <a:pPr marL="285750" indent="-285750" algn="l">
              <a:buFontTx/>
              <a:buChar char="-"/>
            </a:pPr>
            <a:r>
              <a:rPr lang="ru-RU" dirty="0" smtClean="0"/>
              <a:t>Обычные </a:t>
            </a:r>
            <a:r>
              <a:rPr lang="en-US" dirty="0" smtClean="0"/>
              <a:t>CSS </a:t>
            </a:r>
            <a:r>
              <a:rPr lang="ru-RU" dirty="0" smtClean="0"/>
              <a:t>стили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34760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Новые семантические тэги в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1061333"/>
            <a:ext cx="4385285" cy="56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124607" y="1061333"/>
            <a:ext cx="4421687" cy="467204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18872" tIns="118872" rIns="118872" bIns="118872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GB" sz="1600" b="1" dirty="0" err="1" smtClean="0">
                <a:solidFill>
                  <a:srgbClr val="FF0000"/>
                </a:solidFill>
              </a:rPr>
              <a:t>rticle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/>
              <a:t>– основной контент</a:t>
            </a:r>
            <a:r>
              <a:rPr lang="ru-RU" sz="1600" dirty="0"/>
              <a:t>;</a:t>
            </a:r>
            <a:endParaRPr lang="ru-RU" sz="16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GB" sz="1600" b="1" dirty="0" err="1" smtClean="0">
                <a:solidFill>
                  <a:srgbClr val="FF0000"/>
                </a:solidFill>
              </a:rPr>
              <a:t>ection</a:t>
            </a:r>
            <a:r>
              <a:rPr lang="ru-RU" sz="1600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/>
              <a:t>– </a:t>
            </a:r>
            <a:r>
              <a:rPr lang="uk-UA" sz="1600" dirty="0" err="1" smtClean="0"/>
              <a:t>разделени</a:t>
            </a:r>
            <a:r>
              <a:rPr lang="ru-RU" sz="1600" dirty="0" smtClean="0"/>
              <a:t>е </a:t>
            </a:r>
            <a:r>
              <a:rPr lang="uk-UA" sz="1600" dirty="0" err="1" smtClean="0"/>
              <a:t>текста</a:t>
            </a:r>
            <a:r>
              <a:rPr lang="uk-UA" sz="1600" dirty="0" smtClean="0"/>
              <a:t> </a:t>
            </a:r>
            <a:r>
              <a:rPr lang="uk-UA" sz="1600" dirty="0"/>
              <a:t>на </a:t>
            </a:r>
            <a:r>
              <a:rPr lang="uk-UA" sz="1600" dirty="0" err="1" smtClean="0"/>
              <a:t>разделы</a:t>
            </a:r>
            <a:r>
              <a:rPr lang="uk-UA" sz="1600" dirty="0" smtClean="0"/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GB" sz="1600" b="1" dirty="0" smtClean="0">
                <a:solidFill>
                  <a:srgbClr val="FF0000"/>
                </a:solidFill>
              </a:rPr>
              <a:t>side </a:t>
            </a:r>
            <a:r>
              <a:rPr lang="en-GB" sz="1600" dirty="0" smtClean="0"/>
              <a:t>- </a:t>
            </a:r>
            <a:r>
              <a:rPr lang="ru-RU" sz="1600" dirty="0" smtClean="0"/>
              <a:t>часть </a:t>
            </a:r>
            <a:r>
              <a:rPr lang="ru-RU" sz="1600" dirty="0"/>
              <a:t>контента, который имеет отношение к основному содержанию, но может быть использовано отдельно от </a:t>
            </a:r>
            <a:r>
              <a:rPr lang="ru-RU" sz="1600" dirty="0" smtClean="0"/>
              <a:t>него;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header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шапка веб-страницы;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footer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–</a:t>
            </a:r>
            <a:r>
              <a:rPr lang="ru-RU" sz="1600" dirty="0" smtClean="0"/>
              <a:t> подвал веб-страницы;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h</a:t>
            </a:r>
            <a:r>
              <a:rPr lang="en-GB" sz="1600" b="1" dirty="0" smtClean="0">
                <a:solidFill>
                  <a:srgbClr val="FF0000"/>
                </a:solidFill>
              </a:rPr>
              <a:t>group</a:t>
            </a:r>
            <a:r>
              <a:rPr lang="ru-RU" sz="1600" dirty="0" smtClean="0"/>
              <a:t> - </a:t>
            </a:r>
            <a:r>
              <a:rPr lang="uk-UA" sz="1600" dirty="0" err="1" smtClean="0"/>
              <a:t>определяет</a:t>
            </a:r>
            <a:r>
              <a:rPr lang="uk-UA" sz="1600" dirty="0" smtClean="0"/>
              <a:t> </a:t>
            </a:r>
            <a:r>
              <a:rPr lang="uk-UA" sz="1600" dirty="0" err="1"/>
              <a:t>группу</a:t>
            </a:r>
            <a:r>
              <a:rPr lang="uk-UA" sz="1600" dirty="0"/>
              <a:t> </a:t>
            </a:r>
            <a:r>
              <a:rPr lang="uk-UA" sz="1600" dirty="0" err="1" smtClean="0"/>
              <a:t>заголовков</a:t>
            </a:r>
            <a:r>
              <a:rPr lang="uk-UA" sz="1600" dirty="0" smtClean="0"/>
              <a:t>;</a:t>
            </a:r>
            <a:endParaRPr lang="ru-RU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f</a:t>
            </a:r>
            <a:r>
              <a:rPr lang="en-GB" sz="1600" b="1" dirty="0" err="1" smtClean="0">
                <a:solidFill>
                  <a:srgbClr val="FF0000"/>
                </a:solidFill>
              </a:rPr>
              <a:t>igure</a:t>
            </a:r>
            <a:r>
              <a:rPr lang="ru-RU" sz="1600" dirty="0" smtClean="0"/>
              <a:t> </a:t>
            </a:r>
            <a:r>
              <a:rPr lang="ru-RU" sz="1600" dirty="0"/>
              <a:t>- </a:t>
            </a:r>
            <a:r>
              <a:rPr lang="ru-RU" sz="1600" dirty="0" smtClean="0"/>
              <a:t>группирует </a:t>
            </a:r>
            <a:r>
              <a:rPr lang="ru-RU" sz="1600" dirty="0"/>
              <a:t>элементы </a:t>
            </a:r>
            <a:r>
              <a:rPr lang="ru-RU" sz="1600" dirty="0" err="1"/>
              <a:t>web</a:t>
            </a:r>
            <a:r>
              <a:rPr lang="ru-RU" sz="1600" dirty="0"/>
              <a:t>-страницы по </a:t>
            </a:r>
            <a:r>
              <a:rPr lang="ru-RU" sz="1600" dirty="0" smtClean="0"/>
              <a:t>смыслу;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</a:t>
            </a:r>
            <a:r>
              <a:rPr lang="en-GB" sz="1600" b="1" dirty="0" err="1" smtClean="0">
                <a:solidFill>
                  <a:srgbClr val="FF0000"/>
                </a:solidFill>
              </a:rPr>
              <a:t>enu</a:t>
            </a:r>
            <a:r>
              <a:rPr lang="ru-RU" sz="1600" dirty="0" smtClean="0"/>
              <a:t> – секция меню на веб-страницы;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n</a:t>
            </a:r>
            <a:r>
              <a:rPr lang="en-GB" sz="1600" b="1" dirty="0" err="1" smtClean="0">
                <a:solidFill>
                  <a:srgbClr val="FF0000"/>
                </a:solidFill>
              </a:rPr>
              <a:t>av</a:t>
            </a:r>
            <a:r>
              <a:rPr lang="ru-RU" sz="1600" dirty="0" smtClean="0"/>
              <a:t> - основные </a:t>
            </a:r>
            <a:r>
              <a:rPr lang="ru-RU" sz="1600" dirty="0"/>
              <a:t>навигационные блоки на </a:t>
            </a:r>
            <a:r>
              <a:rPr lang="ru-RU" sz="1600" dirty="0" smtClean="0"/>
              <a:t>странице;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time </a:t>
            </a:r>
            <a:r>
              <a:rPr lang="en-US" sz="1600" dirty="0" smtClean="0"/>
              <a:t>– </a:t>
            </a:r>
            <a:r>
              <a:rPr lang="ru-RU" sz="1600" dirty="0" smtClean="0"/>
              <a:t>время;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mark</a:t>
            </a:r>
            <a:r>
              <a:rPr lang="en-US" sz="1600" dirty="0" smtClean="0"/>
              <a:t> – </a:t>
            </a:r>
            <a:r>
              <a:rPr lang="ru-RU" sz="1600" dirty="0" smtClean="0"/>
              <a:t>фрагмент текста, на который следует обратить внимание (</a:t>
            </a:r>
            <a:r>
              <a:rPr lang="en-US" sz="1600" b="1" dirty="0" smtClean="0">
                <a:solidFill>
                  <a:srgbClr val="FF0000"/>
                </a:solidFill>
              </a:rPr>
              <a:t>strong</a:t>
            </a:r>
            <a:r>
              <a:rPr lang="ru-RU" sz="1600" dirty="0" smtClean="0"/>
              <a:t>);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dialog</a:t>
            </a:r>
            <a:r>
              <a:rPr lang="en-US" sz="1600" dirty="0" smtClean="0"/>
              <a:t> – </a:t>
            </a:r>
            <a:r>
              <a:rPr lang="ru-RU" sz="1600" dirty="0" smtClean="0"/>
              <a:t>диалоги, чаты, итервью.</a:t>
            </a:r>
            <a:endParaRPr lang="en-US" sz="1600" dirty="0" smtClean="0"/>
          </a:p>
          <a:p>
            <a:endParaRPr lang="en-GB" sz="1600" b="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1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2800" dirty="0" smtClean="0"/>
              <a:t>С появлением </a:t>
            </a:r>
            <a:r>
              <a:rPr lang="en-US" sz="2800" dirty="0" smtClean="0"/>
              <a:t>HTML5</a:t>
            </a:r>
            <a:r>
              <a:rPr lang="ru-RU" sz="2800" dirty="0" smtClean="0"/>
              <a:t> вы можете делать так!</a:t>
            </a:r>
            <a:endParaRPr lang="en-US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5836998"/>
            <a:ext cx="4796162" cy="102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14425"/>
            <a:ext cx="8077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2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Score Theme">
  <a:themeElements>
    <a:clrScheme name="comScore">
      <a:dk1>
        <a:srgbClr val="4B4B4B"/>
      </a:dk1>
      <a:lt1>
        <a:srgbClr val="FFFFFF"/>
      </a:lt1>
      <a:dk2>
        <a:srgbClr val="4B4B4B"/>
      </a:dk2>
      <a:lt2>
        <a:srgbClr val="D3E4F0"/>
      </a:lt2>
      <a:accent1>
        <a:srgbClr val="3878A4"/>
      </a:accent1>
      <a:accent2>
        <a:srgbClr val="7BC7F1"/>
      </a:accent2>
      <a:accent3>
        <a:srgbClr val="F48B2D"/>
      </a:accent3>
      <a:accent4>
        <a:srgbClr val="993300"/>
      </a:accent4>
      <a:accent5>
        <a:srgbClr val="FFB601"/>
      </a:accent5>
      <a:accent6>
        <a:srgbClr val="86A722"/>
      </a:accent6>
      <a:hlink>
        <a:srgbClr val="F48B2D"/>
      </a:hlink>
      <a:folHlink>
        <a:srgbClr val="FFB622"/>
      </a:folHlink>
    </a:clrScheme>
    <a:fontScheme name="comScor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 bwMode="auto">
        <a:noFill/>
        <a:ln w="19050" algn="ctr">
          <a:solidFill>
            <a:srgbClr val="FF7A17"/>
          </a:solidFill>
          <a:round/>
          <a:headEnd type="none" w="med" len="med"/>
          <a:tailEnd type="none" w="med" len="med"/>
        </a:ln>
      </a:spPr>
      <a:bodyPr/>
      <a:lstStyle/>
    </a:lnDef>
    <a:txDef>
      <a:spPr bwMode="auto">
        <a:solidFill>
          <a:schemeClr val="bg1"/>
        </a:solidFill>
        <a:ln w="19050" algn="ctr">
          <a:noFill/>
          <a:miter lim="800000"/>
          <a:headEnd/>
          <a:tailEnd/>
        </a:ln>
        <a:effectLst/>
      </a:spPr>
      <a:bodyPr wrap="square" lIns="118872" tIns="118872" rIns="118872" bIns="118872" rtlCol="0">
        <a:spAutoFit/>
      </a:bodyPr>
      <a:lstStyle>
        <a:defPPr algn="l">
          <a:defRPr sz="1600" b="0" dirty="0" smtClean="0"/>
        </a:defPPr>
      </a:lstStyle>
    </a:txDef>
  </a:objectDefaults>
  <a:extraClrSchemeLst>
    <a:extraClrScheme>
      <a:clrScheme name="cS_PPT_PrezTemplt_15dec08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_PPT_PrezTemplt_15dec08_2 13">
        <a:dk1>
          <a:srgbClr val="000000"/>
        </a:dk1>
        <a:lt1>
          <a:srgbClr val="FFFFFF"/>
        </a:lt1>
        <a:dk2>
          <a:srgbClr val="223E7C"/>
        </a:dk2>
        <a:lt2>
          <a:srgbClr val="B2B2B2"/>
        </a:lt2>
        <a:accent1>
          <a:srgbClr val="3878A4"/>
        </a:accent1>
        <a:accent2>
          <a:srgbClr val="8FD0F1"/>
        </a:accent2>
        <a:accent3>
          <a:srgbClr val="FFFFFF"/>
        </a:accent3>
        <a:accent4>
          <a:srgbClr val="000000"/>
        </a:accent4>
        <a:accent5>
          <a:srgbClr val="AEBECF"/>
        </a:accent5>
        <a:accent6>
          <a:srgbClr val="81BCDA"/>
        </a:accent6>
        <a:hlink>
          <a:srgbClr val="66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14">
        <a:dk1>
          <a:srgbClr val="000000"/>
        </a:dk1>
        <a:lt1>
          <a:srgbClr val="FFFFFF"/>
        </a:lt1>
        <a:dk2>
          <a:srgbClr val="223E7C"/>
        </a:dk2>
        <a:lt2>
          <a:srgbClr val="B2B2B2"/>
        </a:lt2>
        <a:accent1>
          <a:srgbClr val="3878A4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EBECF"/>
        </a:accent5>
        <a:accent6>
          <a:srgbClr val="8AB9E7"/>
        </a:accent6>
        <a:hlink>
          <a:srgbClr val="66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15">
        <a:dk1>
          <a:srgbClr val="000000"/>
        </a:dk1>
        <a:lt1>
          <a:srgbClr val="FFFFFF"/>
        </a:lt1>
        <a:dk2>
          <a:srgbClr val="223E7C"/>
        </a:dk2>
        <a:lt2>
          <a:srgbClr val="B2B2B2"/>
        </a:lt2>
        <a:accent1>
          <a:srgbClr val="3878A4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EBECF"/>
        </a:accent5>
        <a:accent6>
          <a:srgbClr val="8AB9E7"/>
        </a:accent6>
        <a:hlink>
          <a:srgbClr val="6699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_PPT_PrezTemplt_15dec08_2 16">
        <a:dk1>
          <a:srgbClr val="000000"/>
        </a:dk1>
        <a:lt1>
          <a:srgbClr val="FFFFFF"/>
        </a:lt1>
        <a:dk2>
          <a:srgbClr val="223E7C"/>
        </a:dk2>
        <a:lt2>
          <a:srgbClr val="B2B2B2"/>
        </a:lt2>
        <a:accent1>
          <a:srgbClr val="3878A4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EBECF"/>
        </a:accent5>
        <a:accent6>
          <a:srgbClr val="8AB9E7"/>
        </a:accent6>
        <a:hlink>
          <a:srgbClr val="669900"/>
        </a:hlink>
        <a:folHlink>
          <a:srgbClr val="FFB6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6550D304E0349973A1C1004AE49FE" ma:contentTypeVersion="2" ma:contentTypeDescription="Create a new document." ma:contentTypeScope="" ma:versionID="e0bb4fddb9c924a1fc5302a74e2d082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c1c3bcc6fca14beb93e39f46c58127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9D1937-2D1E-402F-A838-3F8839104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F9E8A-66FF-4BD0-A0F4-6CB29222A2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F8B63-37B1-4D41-9B3A-9EF913696780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comScore Theme</Template>
  <TotalTime>47424</TotalTime>
  <Words>424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comScore Theme</vt:lpstr>
      <vt:lpstr>Семантический HTML5</vt:lpstr>
      <vt:lpstr>Технологическая карта концепций Веб</vt:lpstr>
      <vt:lpstr>RDF </vt:lpstr>
      <vt:lpstr>Семантическое облако</vt:lpstr>
      <vt:lpstr>Преимущества и недостатки Semantic Web</vt:lpstr>
      <vt:lpstr>Микроформаты</vt:lpstr>
      <vt:lpstr>До появления HTML5…</vt:lpstr>
      <vt:lpstr>Новые семантические тэги в HTML5</vt:lpstr>
      <vt:lpstr>С появлением HTML5 вы можете делать так!</vt:lpstr>
      <vt:lpstr>Тэги, которые больше нет</vt:lpstr>
      <vt:lpstr>Детальное описание ссылок, микроформаты</vt:lpstr>
      <vt:lpstr>Новые типы данных для форм</vt:lpstr>
      <vt:lpstr>…которые работают даже для мобильных устройств</vt:lpstr>
      <vt:lpstr>Accessible Rich Internet Applications (WAI-ARIA)</vt:lpstr>
      <vt:lpstr>Браузеры. HTML5 Forms</vt:lpstr>
      <vt:lpstr>Примеры сервисов</vt:lpstr>
      <vt:lpstr>PowerPoint Presentation</vt:lpstr>
    </vt:vector>
  </TitlesOfParts>
  <Company>comScore,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UGSS  FocusSite™ Report</dc:title>
  <dc:creator>comScore</dc:creator>
  <cp:lastModifiedBy>Alex</cp:lastModifiedBy>
  <cp:revision>4275</cp:revision>
  <cp:lastPrinted>2011-02-28T22:01:51Z</cp:lastPrinted>
  <dcterms:created xsi:type="dcterms:W3CDTF">2007-10-18T15:31:35Z</dcterms:created>
  <dcterms:modified xsi:type="dcterms:W3CDTF">2011-03-31T21:01:00Z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0x0101008496550D304E0349973A1C1004AE49FE</vt:lpwstr>
  </property>
</Properties>
</file>