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3.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 id="2147483737" r:id="rId3"/>
    <p:sldMasterId id="2147483754" r:id="rId4"/>
  </p:sldMasterIdLst>
  <p:notesMasterIdLst>
    <p:notesMasterId r:id="rId22"/>
  </p:notesMasterIdLst>
  <p:sldIdLst>
    <p:sldId id="266" r:id="rId5"/>
    <p:sldId id="299" r:id="rId6"/>
    <p:sldId id="333" r:id="rId7"/>
    <p:sldId id="327" r:id="rId8"/>
    <p:sldId id="331" r:id="rId9"/>
    <p:sldId id="332" r:id="rId10"/>
    <p:sldId id="325" r:id="rId11"/>
    <p:sldId id="334" r:id="rId12"/>
    <p:sldId id="315" r:id="rId13"/>
    <p:sldId id="322" r:id="rId14"/>
    <p:sldId id="274" r:id="rId15"/>
    <p:sldId id="319" r:id="rId16"/>
    <p:sldId id="320" r:id="rId17"/>
    <p:sldId id="329" r:id="rId18"/>
    <p:sldId id="324" r:id="rId19"/>
    <p:sldId id="328" r:id="rId20"/>
    <p:sldId id="3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52C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33" autoAdjust="0"/>
    <p:restoredTop sz="94660"/>
  </p:normalViewPr>
  <p:slideViewPr>
    <p:cSldViewPr snapToGrid="0">
      <p:cViewPr varScale="1">
        <p:scale>
          <a:sx n="77" d="100"/>
          <a:sy n="77" d="100"/>
        </p:scale>
        <p:origin x="81"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Lawyer</c:v>
                </c:pt>
              </c:strCache>
            </c:strRef>
          </c:tx>
          <c:spPr>
            <a:solidFill>
              <a:schemeClr val="accent1"/>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c:f>
              <c:strCache>
                <c:ptCount val="1"/>
                <c:pt idx="0">
                  <c:v>Hourly rate (UAH)</c:v>
                </c:pt>
              </c:strCache>
            </c:strRef>
          </c:cat>
          <c:val>
            <c:numRef>
              <c:f>Sheet1!$B$2</c:f>
              <c:numCache>
                <c:formatCode>General</c:formatCode>
                <c:ptCount val="1"/>
                <c:pt idx="0">
                  <c:v>1000</c:v>
                </c:pt>
              </c:numCache>
            </c:numRef>
          </c:val>
          <c:extLst>
            <c:ext xmlns:c16="http://schemas.microsoft.com/office/drawing/2014/chart" uri="{C3380CC4-5D6E-409C-BE32-E72D297353CC}">
              <c16:uniqueId val="{00000000-51DF-423D-B397-5028693D7D65}"/>
            </c:ext>
          </c:extLst>
        </c:ser>
        <c:ser>
          <c:idx val="1"/>
          <c:order val="1"/>
          <c:tx>
            <c:strRef>
              <c:f>Sheet1!$C$1</c:f>
              <c:strCache>
                <c:ptCount val="1"/>
                <c:pt idx="0">
                  <c:v>Doctor</c:v>
                </c:pt>
              </c:strCache>
            </c:strRef>
          </c:tx>
          <c:spPr>
            <a:solidFill>
              <a:schemeClr val="accent2"/>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c:f>
              <c:strCache>
                <c:ptCount val="1"/>
                <c:pt idx="0">
                  <c:v>Hourly rate (UAH)</c:v>
                </c:pt>
              </c:strCache>
            </c:strRef>
          </c:cat>
          <c:val>
            <c:numRef>
              <c:f>Sheet1!$C$2</c:f>
              <c:numCache>
                <c:formatCode>General</c:formatCode>
                <c:ptCount val="1"/>
                <c:pt idx="0">
                  <c:v>500</c:v>
                </c:pt>
              </c:numCache>
            </c:numRef>
          </c:val>
          <c:extLst>
            <c:ext xmlns:c16="http://schemas.microsoft.com/office/drawing/2014/chart" uri="{C3380CC4-5D6E-409C-BE32-E72D297353CC}">
              <c16:uniqueId val="{00000003-51DF-423D-B397-5028693D7D65}"/>
            </c:ext>
          </c:extLst>
        </c:ser>
        <c:ser>
          <c:idx val="2"/>
          <c:order val="2"/>
          <c:tx>
            <c:strRef>
              <c:f>Sheet1!$D$1</c:f>
              <c:strCache>
                <c:ptCount val="1"/>
                <c:pt idx="0">
                  <c:v>Chatbot</c:v>
                </c:pt>
              </c:strCache>
            </c:strRef>
          </c:tx>
          <c:spPr>
            <a:solidFill>
              <a:schemeClr val="accent3"/>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c:f>
              <c:strCache>
                <c:ptCount val="1"/>
                <c:pt idx="0">
                  <c:v>Hourly rate (UAH)</c:v>
                </c:pt>
              </c:strCache>
            </c:strRef>
          </c:cat>
          <c:val>
            <c:numRef>
              <c:f>Sheet1!$D$2</c:f>
              <c:numCache>
                <c:formatCode>General</c:formatCode>
                <c:ptCount val="1"/>
                <c:pt idx="0">
                  <c:v>50</c:v>
                </c:pt>
              </c:numCache>
            </c:numRef>
          </c:val>
          <c:extLst>
            <c:ext xmlns:c16="http://schemas.microsoft.com/office/drawing/2014/chart" uri="{C3380CC4-5D6E-409C-BE32-E72D297353CC}">
              <c16:uniqueId val="{00000004-51DF-423D-B397-5028693D7D65}"/>
            </c:ext>
          </c:extLst>
        </c:ser>
        <c:dLbls>
          <c:showLegendKey val="0"/>
          <c:showVal val="0"/>
          <c:showCatName val="0"/>
          <c:showSerName val="0"/>
          <c:showPercent val="0"/>
          <c:showBubbleSize val="0"/>
        </c:dLbls>
        <c:gapWidth val="219"/>
        <c:overlap val="-27"/>
        <c:axId val="395286968"/>
        <c:axId val="395284344"/>
      </c:barChart>
      <c:catAx>
        <c:axId val="3952869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5284344"/>
        <c:crosses val="autoZero"/>
        <c:auto val="1"/>
        <c:lblAlgn val="ctr"/>
        <c:lblOffset val="100"/>
        <c:noMultiLvlLbl val="0"/>
      </c:catAx>
      <c:valAx>
        <c:axId val="3952843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5286968"/>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43441-C7DE-49CF-9AD1-FF0514421CDD}" type="datetimeFigureOut">
              <a:rPr lang="en-US" smtClean="0"/>
              <a:t>3/28/2017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2551A-C6D9-4047-A170-BAA9A1F40D5B}" type="slidenum">
              <a:rPr lang="en-US" smtClean="0"/>
              <a:t>‹#›</a:t>
            </a:fld>
            <a:endParaRPr lang="en-US"/>
          </a:p>
        </p:txBody>
      </p:sp>
    </p:spTree>
    <p:extLst>
      <p:ext uri="{BB962C8B-B14F-4D97-AF65-F5344CB8AC3E}">
        <p14:creationId xmlns:p14="http://schemas.microsoft.com/office/powerpoint/2010/main" val="300609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80FA1D-CBE6-49A3-9090-C2750AA46F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945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80FA1D-CBE6-49A3-9090-C2750AA46F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81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80FA1D-CBE6-49A3-9090-C2750AA46F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976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3898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2199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59016" y="2082616"/>
            <a:ext cx="3765304" cy="3586208"/>
          </a:xfrm>
          <a:solidFill>
            <a:schemeClr val="accent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7">
                <a:solidFill>
                  <a:schemeClr val="bg1"/>
                </a:solidFill>
              </a:defRPr>
            </a:lvl2pPr>
            <a:lvl3pPr marL="227141" indent="0">
              <a:buNone/>
              <a:tabLst/>
              <a:defRPr sz="1867">
                <a:solidFill>
                  <a:schemeClr val="bg1"/>
                </a:solidFill>
              </a:defRPr>
            </a:lvl3pPr>
            <a:lvl4pPr marL="451169" indent="0">
              <a:buNone/>
              <a:defRPr>
                <a:solidFill>
                  <a:schemeClr val="bg1"/>
                </a:solidFill>
              </a:defRPr>
            </a:lvl4pPr>
            <a:lvl5pPr marL="672086"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99417" y="2082616"/>
            <a:ext cx="3765304" cy="3586208"/>
          </a:xfrm>
          <a:solidFill>
            <a:srgbClr val="68217A"/>
          </a:solidFill>
          <a:ln>
            <a:noFill/>
          </a:ln>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7">
                <a:solidFill>
                  <a:schemeClr val="bg1"/>
                </a:solidFill>
              </a:defRPr>
            </a:lvl2pPr>
            <a:lvl3pPr marL="227141" indent="0">
              <a:buNone/>
              <a:tabLst/>
              <a:defRPr sz="1867">
                <a:solidFill>
                  <a:schemeClr val="bg1"/>
                </a:solidFill>
              </a:defRPr>
            </a:lvl3pPr>
            <a:lvl4pPr marL="451169" indent="0">
              <a:buNone/>
              <a:defRPr>
                <a:solidFill>
                  <a:schemeClr val="bg1"/>
                </a:solidFill>
              </a:defRPr>
            </a:lvl4pPr>
            <a:lvl5pPr marL="672086"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16943893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59018" y="2078631"/>
            <a:ext cx="2812885" cy="3586208"/>
          </a:xfrm>
          <a:solidFill>
            <a:schemeClr val="accent2"/>
          </a:solidFill>
        </p:spPr>
        <p:txBody>
          <a:bodyPr wrap="square" tIns="107568" bIns="107568">
            <a:noAutofit/>
          </a:bodyPr>
          <a:lstStyle>
            <a:lvl1pPr marL="0" indent="0">
              <a:spcBef>
                <a:spcPts val="1200"/>
              </a:spcBef>
              <a:buClr>
                <a:schemeClr val="tx1"/>
              </a:buClr>
              <a:buFont typeface="Wingdings" pitchFamily="2" charset="2"/>
              <a:buNone/>
              <a:defRPr sz="4000">
                <a:solidFill>
                  <a:schemeClr val="bg1"/>
                </a:solidFill>
              </a:defRPr>
            </a:lvl1pPr>
            <a:lvl2pPr marL="0" indent="0">
              <a:spcBef>
                <a:spcPts val="1059"/>
              </a:spcBef>
              <a:buNone/>
              <a:defRPr sz="1867">
                <a:solidFill>
                  <a:schemeClr val="bg1"/>
                </a:solidFill>
              </a:defRPr>
            </a:lvl2pPr>
            <a:lvl3pPr marL="227141" indent="0">
              <a:buNone/>
              <a:tabLst/>
              <a:defRPr sz="1867">
                <a:solidFill>
                  <a:schemeClr val="bg1"/>
                </a:solidFill>
              </a:defRPr>
            </a:lvl3pPr>
            <a:lvl4pPr marL="451169" indent="0">
              <a:buNone/>
              <a:defRPr>
                <a:solidFill>
                  <a:schemeClr val="bg1"/>
                </a:solidFill>
              </a:defRPr>
            </a:lvl4pPr>
            <a:lvl5pPr marL="672086"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3171904" y="2078632"/>
            <a:ext cx="5322848" cy="689733"/>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4048786108"/>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48722510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
        <p:nvSpPr>
          <p:cNvPr id="2" name="Rectangle 1"/>
          <p:cNvSpPr/>
          <p:nvPr userDrawn="1"/>
        </p:nvSpPr>
        <p:spPr bwMode="auto">
          <a:xfrm>
            <a:off x="1" y="6297619"/>
            <a:ext cx="3185945" cy="560381"/>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3457" tIns="170767" rIns="213457" bIns="170767" numCol="1" spcCol="0" rtlCol="0" fromWordArt="0" anchor="t" anchorCtr="0" forceAA="0" compatLnSpc="1">
            <a:prstTxWarp prst="textNoShape">
              <a:avLst/>
            </a:prstTxWarp>
            <a:noAutofit/>
          </a:bodyPr>
          <a:lstStyle/>
          <a:p>
            <a:pPr algn="ctr" defTabSz="1088354" fontAlgn="base">
              <a:lnSpc>
                <a:spcPct val="90000"/>
              </a:lnSpc>
              <a:spcBef>
                <a:spcPct val="0"/>
              </a:spcBef>
              <a:spcAft>
                <a:spcPct val="0"/>
              </a:spcAft>
            </a:pPr>
            <a:endParaRPr lang="en-US" sz="2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4922380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359018" y="2082617"/>
            <a:ext cx="11467743" cy="1300260"/>
          </a:xfrm>
        </p:spPr>
        <p:txBody>
          <a:bodyPr wrap="square">
            <a:spAutoFit/>
          </a:bodyPr>
          <a:lstStyle>
            <a:lvl1pPr marL="0" indent="0">
              <a:spcBef>
                <a:spcPts val="1200"/>
              </a:spcBef>
              <a:buClr>
                <a:schemeClr val="tx1"/>
              </a:buClr>
              <a:buFont typeface="Wingdings" pitchFamily="2" charset="2"/>
              <a:buNone/>
              <a:defRPr sz="5200">
                <a:solidFill>
                  <a:schemeClr val="tx1"/>
                </a:solidFill>
              </a:defRPr>
            </a:lvl1pPr>
            <a:lvl2pPr marL="0" indent="0">
              <a:spcBef>
                <a:spcPts val="1059"/>
              </a:spcBef>
              <a:buNone/>
              <a:defRPr sz="1867">
                <a:solidFill>
                  <a:schemeClr val="tx1"/>
                </a:solidFill>
              </a:defRPr>
            </a:lvl2pPr>
            <a:lvl3pPr marL="227141" indent="0">
              <a:buNone/>
              <a:tabLst/>
              <a:defRPr sz="1867">
                <a:solidFill>
                  <a:schemeClr val="tx1"/>
                </a:solidFill>
              </a:defRPr>
            </a:lvl3pPr>
            <a:lvl4pPr marL="451169" indent="0">
              <a:buNone/>
              <a:defRPr>
                <a:solidFill>
                  <a:schemeClr val="tx1"/>
                </a:solidFill>
              </a:defRPr>
            </a:lvl4pPr>
            <a:lvl5pPr marL="672086" indent="0">
              <a:buNone/>
              <a:tabLst/>
              <a:defRPr>
                <a:solidFill>
                  <a:schemeClr val="tx1"/>
                </a:solidFill>
              </a:defRPr>
            </a:lvl5pPr>
          </a:lstStyle>
          <a:p>
            <a:pPr lvl="0"/>
            <a:r>
              <a:rPr lang="en-US" dirty="0"/>
              <a:t>Click to edit Master text styles</a:t>
            </a:r>
          </a:p>
          <a:p>
            <a:pPr lvl="1"/>
            <a:r>
              <a:rPr lang="en-US" dirty="0"/>
              <a:t>Second level</a:t>
            </a:r>
          </a:p>
        </p:txBody>
      </p:sp>
      <p:sp>
        <p:nvSpPr>
          <p:cNvPr id="2" name="Rectangle 1"/>
          <p:cNvSpPr/>
          <p:nvPr userDrawn="1"/>
        </p:nvSpPr>
        <p:spPr bwMode="auto">
          <a:xfrm>
            <a:off x="1" y="6362533"/>
            <a:ext cx="3070791" cy="49546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3457" tIns="170767" rIns="213457" bIns="170767" numCol="1" spcCol="0" rtlCol="0" fromWordArt="0" anchor="t" anchorCtr="0" forceAA="0" compatLnSpc="1">
            <a:prstTxWarp prst="textNoShape">
              <a:avLst/>
            </a:prstTxWarp>
            <a:noAutofit/>
          </a:bodyPr>
          <a:lstStyle/>
          <a:p>
            <a:pPr algn="ctr" defTabSz="1088354" fontAlgn="base">
              <a:lnSpc>
                <a:spcPct val="90000"/>
              </a:lnSpc>
              <a:spcBef>
                <a:spcPct val="0"/>
              </a:spcBef>
              <a:spcAft>
                <a:spcPct val="0"/>
              </a:spcAft>
            </a:pPr>
            <a:endParaRPr lang="en-US" sz="2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27017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26891"/>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97326"/>
            <a:ext cx="7699597" cy="1956167"/>
          </a:xfrm>
        </p:spPr>
        <p:txBody>
          <a:bodyPr/>
          <a:lstStyle>
            <a:lvl1pPr marL="0" indent="0">
              <a:buNone/>
              <a:defRPr sz="3333">
                <a:solidFill>
                  <a:srgbClr val="616161"/>
                </a:solidFill>
                <a:latin typeface="Segoe UI" pitchFamily="34" charset="0"/>
                <a:cs typeface="Segoe UI" pitchFamily="34" charset="0"/>
              </a:defRPr>
            </a:lvl1pPr>
            <a:lvl2pPr marL="339624" indent="0">
              <a:buNone/>
              <a:defRPr>
                <a:solidFill>
                  <a:srgbClr val="616161"/>
                </a:solidFill>
                <a:latin typeface="Segoe UI" pitchFamily="34" charset="0"/>
                <a:cs typeface="Segoe UI" pitchFamily="34" charset="0"/>
              </a:defRPr>
            </a:lvl2pPr>
            <a:lvl3pPr marL="572919" indent="0">
              <a:buNone/>
              <a:defRPr>
                <a:solidFill>
                  <a:srgbClr val="616161"/>
                </a:solidFill>
                <a:latin typeface="Segoe UI" pitchFamily="34" charset="0"/>
                <a:cs typeface="Segoe UI" pitchFamily="34" charset="0"/>
              </a:defRPr>
            </a:lvl3pPr>
            <a:lvl4pPr marL="798276" indent="0">
              <a:buNone/>
              <a:defRPr>
                <a:solidFill>
                  <a:srgbClr val="616161"/>
                </a:solidFill>
                <a:latin typeface="Segoe UI" pitchFamily="34" charset="0"/>
                <a:cs typeface="Segoe UI" pitchFamily="34" charset="0"/>
              </a:defRPr>
            </a:lvl4pPr>
            <a:lvl5pPr marL="1029981" indent="0">
              <a:buNone/>
              <a:defRPr>
                <a:solidFill>
                  <a:srgbClr val="616161"/>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59018" y="289516"/>
            <a:ext cx="11467743"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100078466"/>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9017" y="1189177"/>
            <a:ext cx="7987052" cy="2848400"/>
          </a:xfrm>
          <a:prstGeom prst="rect">
            <a:avLst/>
          </a:prstGeom>
        </p:spPr>
        <p:txBody>
          <a:bodyPr/>
          <a:lstStyle>
            <a:lvl1pPr marL="284704" indent="-284704">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4" indent="-27536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6" indent="-284704">
              <a:buClr>
                <a:schemeClr val="tx1"/>
              </a:buClr>
              <a:buSzPct val="90000"/>
              <a:buFont typeface="Arial" pitchFamily="34" charset="0"/>
              <a:buChar char="•"/>
              <a:defRPr sz="266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4" indent="-224029">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4" indent="-224029">
              <a:buClr>
                <a:schemeClr val="tx1"/>
              </a:buClr>
              <a:buSzPct val="90000"/>
              <a:buFont typeface="Arial" pitchFamily="34" charset="0"/>
              <a:buChar char="•"/>
              <a:defRPr sz="1867">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2" name="Footer Placeholder 1"/>
          <p:cNvSpPr>
            <a:spLocks noGrp="1"/>
          </p:cNvSpPr>
          <p:nvPr>
            <p:ph type="ftr" sz="quarter" idx="12"/>
          </p:nvPr>
        </p:nvSpPr>
        <p:spPr>
          <a:xfrm>
            <a:off x="372606" y="6333957"/>
            <a:ext cx="3862009" cy="364224"/>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8995652" y="6333955"/>
            <a:ext cx="2845147" cy="364224"/>
          </a:xfrm>
          <a:prstGeom prst="rect">
            <a:avLst/>
          </a:prstGeom>
        </p:spPr>
        <p:txBody>
          <a:bodyPr lIns="80047" tIns="40023" rIns="80047" bIns="40023"/>
          <a:lstStyle/>
          <a:p>
            <a:r>
              <a:rPr lang="en-US"/>
              <a:t>1</a:t>
            </a:r>
            <a:endParaRPr lang="en-US" dirty="0"/>
          </a:p>
        </p:txBody>
      </p:sp>
    </p:spTree>
    <p:extLst>
      <p:ext uri="{BB962C8B-B14F-4D97-AF65-F5344CB8AC3E}">
        <p14:creationId xmlns:p14="http://schemas.microsoft.com/office/powerpoint/2010/main" val="23486375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78652"/>
          </a:xfrm>
        </p:spPr>
        <p:txBody>
          <a:bodyPr>
            <a:spAutoFit/>
          </a:bodyPr>
          <a:lstStyle>
            <a:lvl1pPr>
              <a:defRPr sz="352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36818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824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067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26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241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40802" cy="990777"/>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940802" cy="4812242"/>
          </a:xfrm>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62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29513" cy="990777"/>
          </a:xfrm>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4" y="1825625"/>
            <a:ext cx="8929513" cy="4812242"/>
          </a:xfrm>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59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918224" cy="990777"/>
          </a:xfrm>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918224" cy="4812242"/>
          </a:xfrm>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01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5" y="699911"/>
            <a:ext cx="8963379" cy="990777"/>
          </a:xfrm>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4" y="1825625"/>
            <a:ext cx="8963379" cy="4812242"/>
          </a:xfrm>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472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2356" y="699911"/>
            <a:ext cx="8895646" cy="990777"/>
          </a:xfrm>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1772355" y="1825625"/>
            <a:ext cx="8895646" cy="4812242"/>
          </a:xfrm>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84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3093155"/>
            <a:ext cx="8827911" cy="1896533"/>
          </a:xfrm>
        </p:spPr>
        <p:txBody>
          <a:bodyPr anchor="t"/>
          <a:lstStyle>
            <a:lvl1pPr algn="l">
              <a:defRPr sz="60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840087" y="5092172"/>
            <a:ext cx="8827911" cy="9699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75628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6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00B0F0"/>
              </a:buClr>
              <a:defRPr>
                <a:solidFill>
                  <a:schemeClr val="tx1"/>
                </a:solidFill>
                <a:latin typeface="Segoe UI" panose="020B0502040204020203" pitchFamily="34" charset="0"/>
                <a:cs typeface="Segoe UI" panose="020B0502040204020203" pitchFamily="34" charset="0"/>
              </a:defRPr>
            </a:lvl1pPr>
            <a:lvl2pPr>
              <a:buClr>
                <a:srgbClr val="00B0F0"/>
              </a:buClr>
              <a:defRPr>
                <a:solidFill>
                  <a:schemeClr val="tx1"/>
                </a:solidFill>
                <a:latin typeface="Segoe UI" panose="020B0502040204020203" pitchFamily="34" charset="0"/>
                <a:cs typeface="Segoe UI" panose="020B0502040204020203" pitchFamily="34" charset="0"/>
              </a:defRPr>
            </a:lvl2pPr>
            <a:lvl3pPr>
              <a:buClr>
                <a:srgbClr val="00B0F0"/>
              </a:buClr>
              <a:defRPr>
                <a:solidFill>
                  <a:schemeClr val="tx1"/>
                </a:solidFill>
                <a:latin typeface="Segoe UI" panose="020B0502040204020203" pitchFamily="34" charset="0"/>
                <a:cs typeface="Segoe UI" panose="020B0502040204020203" pitchFamily="34" charset="0"/>
              </a:defRPr>
            </a:lvl3pPr>
            <a:lvl4pPr>
              <a:buClr>
                <a:srgbClr val="00B0F0"/>
              </a:buClr>
              <a:defRPr>
                <a:solidFill>
                  <a:schemeClr val="tx1"/>
                </a:solidFill>
                <a:latin typeface="Segoe UI" panose="020B0502040204020203" pitchFamily="34" charset="0"/>
                <a:cs typeface="Segoe UI" panose="020B0502040204020203" pitchFamily="34" charset="0"/>
              </a:defRPr>
            </a:lvl4pPr>
            <a:lvl5pPr>
              <a:buClr>
                <a:srgbClr val="00B0F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4" descr="http://devrain.com/Conten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7500" y="6089016"/>
            <a:ext cx="1409698" cy="59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44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7030A0"/>
              </a:buClr>
              <a:defRPr>
                <a:solidFill>
                  <a:schemeClr val="tx1"/>
                </a:solidFill>
                <a:latin typeface="Segoe UI" panose="020B0502040204020203" pitchFamily="34" charset="0"/>
                <a:cs typeface="Segoe UI" panose="020B0502040204020203" pitchFamily="34" charset="0"/>
              </a:defRPr>
            </a:lvl1pPr>
            <a:lvl2pPr>
              <a:buClr>
                <a:srgbClr val="7030A0"/>
              </a:buClr>
              <a:defRPr>
                <a:solidFill>
                  <a:schemeClr val="tx1"/>
                </a:solidFill>
                <a:latin typeface="Segoe UI" panose="020B0502040204020203" pitchFamily="34" charset="0"/>
                <a:cs typeface="Segoe UI" panose="020B0502040204020203" pitchFamily="34" charset="0"/>
              </a:defRPr>
            </a:lvl2pPr>
            <a:lvl3pPr>
              <a:buClr>
                <a:srgbClr val="7030A0"/>
              </a:buClr>
              <a:defRPr>
                <a:solidFill>
                  <a:schemeClr val="tx1"/>
                </a:solidFill>
                <a:latin typeface="Segoe UI" panose="020B0502040204020203" pitchFamily="34" charset="0"/>
                <a:cs typeface="Segoe UI" panose="020B0502040204020203" pitchFamily="34" charset="0"/>
              </a:defRPr>
            </a:lvl3pPr>
            <a:lvl4pPr>
              <a:buClr>
                <a:srgbClr val="7030A0"/>
              </a:buClr>
              <a:defRPr>
                <a:solidFill>
                  <a:schemeClr val="tx1"/>
                </a:solidFill>
                <a:latin typeface="Segoe UI" panose="020B0502040204020203" pitchFamily="34" charset="0"/>
                <a:cs typeface="Segoe UI" panose="020B0502040204020203" pitchFamily="34" charset="0"/>
              </a:defRPr>
            </a:lvl4pPr>
            <a:lvl5pPr>
              <a:buClr>
                <a:srgbClr val="7030A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104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accent2"/>
              </a:buClr>
              <a:defRPr>
                <a:solidFill>
                  <a:schemeClr val="tx1"/>
                </a:solidFill>
                <a:latin typeface="Segoe UI" panose="020B0502040204020203" pitchFamily="34" charset="0"/>
                <a:cs typeface="Segoe UI" panose="020B0502040204020203" pitchFamily="34" charset="0"/>
              </a:defRPr>
            </a:lvl1pPr>
            <a:lvl2pPr>
              <a:buClr>
                <a:schemeClr val="accent2"/>
              </a:buClr>
              <a:defRPr>
                <a:solidFill>
                  <a:schemeClr val="tx1"/>
                </a:solidFill>
                <a:latin typeface="Segoe UI" panose="020B0502040204020203" pitchFamily="34" charset="0"/>
                <a:cs typeface="Segoe UI" panose="020B0502040204020203" pitchFamily="34" charset="0"/>
              </a:defRPr>
            </a:lvl2pPr>
            <a:lvl3pPr>
              <a:buClr>
                <a:schemeClr val="accent2"/>
              </a:buClr>
              <a:defRPr>
                <a:solidFill>
                  <a:schemeClr val="tx1"/>
                </a:solidFill>
                <a:latin typeface="Segoe UI" panose="020B0502040204020203" pitchFamily="34" charset="0"/>
                <a:cs typeface="Segoe UI" panose="020B0502040204020203" pitchFamily="34" charset="0"/>
              </a:defRPr>
            </a:lvl3pPr>
            <a:lvl4pPr>
              <a:buClr>
                <a:schemeClr val="accent2"/>
              </a:buClr>
              <a:defRPr>
                <a:solidFill>
                  <a:schemeClr val="tx1"/>
                </a:solidFill>
                <a:latin typeface="Segoe UI" panose="020B0502040204020203" pitchFamily="34" charset="0"/>
                <a:cs typeface="Segoe UI" panose="020B0502040204020203" pitchFamily="34" charset="0"/>
              </a:defRPr>
            </a:lvl4pPr>
            <a:lvl5pPr>
              <a:buClr>
                <a:schemeClr val="accent2"/>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712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D05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92D050"/>
              </a:buClr>
              <a:defRPr>
                <a:solidFill>
                  <a:schemeClr val="tx1"/>
                </a:solidFill>
                <a:latin typeface="Segoe UI" panose="020B0502040204020203" pitchFamily="34" charset="0"/>
                <a:cs typeface="Segoe UI" panose="020B0502040204020203" pitchFamily="34" charset="0"/>
              </a:defRPr>
            </a:lvl1pPr>
            <a:lvl2pPr>
              <a:buClr>
                <a:srgbClr val="92D050"/>
              </a:buClr>
              <a:defRPr>
                <a:solidFill>
                  <a:schemeClr val="tx1"/>
                </a:solidFill>
                <a:latin typeface="Segoe UI" panose="020B0502040204020203" pitchFamily="34" charset="0"/>
                <a:cs typeface="Segoe UI" panose="020B0502040204020203" pitchFamily="34" charset="0"/>
              </a:defRPr>
            </a:lvl2pPr>
            <a:lvl3pPr>
              <a:buClr>
                <a:srgbClr val="92D050"/>
              </a:buClr>
              <a:defRPr>
                <a:solidFill>
                  <a:schemeClr val="tx1"/>
                </a:solidFill>
                <a:latin typeface="Segoe UI" panose="020B0502040204020203" pitchFamily="34" charset="0"/>
                <a:cs typeface="Segoe UI" panose="020B0502040204020203" pitchFamily="34" charset="0"/>
              </a:defRPr>
            </a:lvl3pPr>
            <a:lvl4pPr>
              <a:buClr>
                <a:srgbClr val="92D050"/>
              </a:buClr>
              <a:defRPr>
                <a:solidFill>
                  <a:schemeClr val="tx1"/>
                </a:solidFill>
                <a:latin typeface="Segoe UI" panose="020B0502040204020203" pitchFamily="34" charset="0"/>
                <a:cs typeface="Segoe UI" panose="020B0502040204020203" pitchFamily="34" charset="0"/>
              </a:defRPr>
            </a:lvl4pPr>
            <a:lvl5pPr>
              <a:buClr>
                <a:srgbClr val="92D050"/>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3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CECB"/>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52CECB"/>
              </a:buClr>
              <a:defRPr>
                <a:solidFill>
                  <a:schemeClr val="tx1"/>
                </a:solidFill>
                <a:latin typeface="Segoe UI" panose="020B0502040204020203" pitchFamily="34" charset="0"/>
                <a:cs typeface="Segoe UI" panose="020B0502040204020203" pitchFamily="34" charset="0"/>
              </a:defRPr>
            </a:lvl1pPr>
            <a:lvl2pPr>
              <a:buClr>
                <a:srgbClr val="52CECB"/>
              </a:buClr>
              <a:defRPr>
                <a:solidFill>
                  <a:schemeClr val="tx1"/>
                </a:solidFill>
                <a:latin typeface="Segoe UI" panose="020B0502040204020203" pitchFamily="34" charset="0"/>
                <a:cs typeface="Segoe UI" panose="020B0502040204020203" pitchFamily="34" charset="0"/>
              </a:defRPr>
            </a:lvl2pPr>
            <a:lvl3pPr>
              <a:buClr>
                <a:srgbClr val="52CECB"/>
              </a:buClr>
              <a:defRPr>
                <a:solidFill>
                  <a:schemeClr val="tx1"/>
                </a:solidFill>
                <a:latin typeface="Segoe UI" panose="020B0502040204020203" pitchFamily="34" charset="0"/>
                <a:cs typeface="Segoe UI" panose="020B0502040204020203" pitchFamily="34" charset="0"/>
              </a:defRPr>
            </a:lvl3pPr>
            <a:lvl4pPr>
              <a:buClr>
                <a:srgbClr val="52CECB"/>
              </a:buClr>
              <a:defRPr>
                <a:solidFill>
                  <a:schemeClr val="tx1"/>
                </a:solidFill>
                <a:latin typeface="Segoe UI" panose="020B0502040204020203" pitchFamily="34" charset="0"/>
                <a:cs typeface="Segoe UI" panose="020B0502040204020203" pitchFamily="34" charset="0"/>
              </a:defRPr>
            </a:lvl4pPr>
            <a:lvl5pPr>
              <a:buClr>
                <a:srgbClr val="52CECB"/>
              </a:buClr>
              <a:defRPr>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398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6325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82755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77915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52978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9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6334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15393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995150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1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95746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16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74911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17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241357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18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70054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10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248930"/>
            <a:ext cx="9552517" cy="2313545"/>
          </a:xfrm>
        </p:spPr>
        <p:txBody>
          <a:bodyPr anchor="b"/>
          <a:lstStyle>
            <a:lvl1pPr>
              <a:defRPr sz="60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6339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1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075935"/>
            <a:ext cx="9552517" cy="2486540"/>
          </a:xfrm>
        </p:spPr>
        <p:txBody>
          <a:bodyPr anchor="b"/>
          <a:lstStyle>
            <a:lvl1pPr>
              <a:defRPr sz="6000">
                <a:solidFill>
                  <a:srgbClr val="7030A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0650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1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66170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1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13005"/>
            <a:ext cx="9552517" cy="2449470"/>
          </a:xfrm>
        </p:spPr>
        <p:txBody>
          <a:bodyPr anchor="b"/>
          <a:lstStyle>
            <a:lvl1pPr>
              <a:defRPr sz="60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973464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1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932" y="2100649"/>
            <a:ext cx="9552517" cy="2461826"/>
          </a:xfrm>
        </p:spPr>
        <p:txBody>
          <a:bodyPr anchor="b"/>
          <a:lstStyle>
            <a:lvl1pPr>
              <a:defRPr sz="6000">
                <a:solidFill>
                  <a:srgbClr val="52CECB"/>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794932" y="4589463"/>
            <a:ext cx="9552518" cy="1500187"/>
          </a:xfrm>
        </p:spPr>
        <p:txBody>
          <a:bodyPr/>
          <a:lstStyle>
            <a:lvl1pPr marL="0" indent="0">
              <a:buNone/>
              <a:defRPr sz="2400">
                <a:solidFill>
                  <a:schemeClr val="tx1">
                    <a:tint val="7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1247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724731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00B0F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217735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7030A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6929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FF990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76517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3450" y="1594022"/>
            <a:ext cx="10194324" cy="654908"/>
          </a:xfrm>
        </p:spPr>
        <p:txBody>
          <a:bodyPr anchor="b">
            <a:noAutofit/>
          </a:bodyPr>
          <a:lstStyle>
            <a:lvl1pPr>
              <a:defRPr sz="3600">
                <a:solidFill>
                  <a:srgbClr val="92D05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1643451" y="2360141"/>
            <a:ext cx="10194322" cy="4028302"/>
          </a:xfrm>
        </p:spPr>
        <p:txBody>
          <a:bodyPr/>
          <a:lstStyle>
            <a:lvl1pPr marL="0" indent="0">
              <a:buNone/>
              <a:defRPr sz="2400">
                <a:solidFill>
                  <a:schemeClr val="bg1">
                    <a:lumMod val="50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577220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43467"/>
            <a:ext cx="10515600" cy="1047221"/>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688064"/>
          </a:xfrm>
        </p:spPr>
        <p:txBody>
          <a:bodyPr/>
          <a:lstStyle>
            <a:lvl1pPr>
              <a:buClr>
                <a:srgbClr val="00B0F0"/>
              </a:buClr>
              <a:defRPr>
                <a:latin typeface="Segoe UI" panose="020B0502040204020203" pitchFamily="34" charset="0"/>
                <a:cs typeface="Segoe UI" panose="020B0502040204020203" pitchFamily="34" charset="0"/>
              </a:defRPr>
            </a:lvl1pPr>
            <a:lvl2pPr>
              <a:buClr>
                <a:srgbClr val="00B0F0"/>
              </a:buClr>
              <a:defRPr>
                <a:latin typeface="Segoe UI" panose="020B0502040204020203" pitchFamily="34" charset="0"/>
                <a:cs typeface="Segoe UI" panose="020B0502040204020203" pitchFamily="34" charset="0"/>
              </a:defRPr>
            </a:lvl2pPr>
            <a:lvl3pPr>
              <a:buClr>
                <a:srgbClr val="00B0F0"/>
              </a:buClr>
              <a:defRPr>
                <a:latin typeface="Segoe UI" panose="020B0502040204020203" pitchFamily="34" charset="0"/>
                <a:cs typeface="Segoe UI" panose="020B0502040204020203" pitchFamily="34" charset="0"/>
              </a:defRPr>
            </a:lvl3pPr>
            <a:lvl4pPr>
              <a:buClr>
                <a:srgbClr val="00B0F0"/>
              </a:buClr>
              <a:defRPr>
                <a:latin typeface="Segoe UI" panose="020B0502040204020203" pitchFamily="34" charset="0"/>
                <a:cs typeface="Segoe UI" panose="020B0502040204020203" pitchFamily="34" charset="0"/>
              </a:defRPr>
            </a:lvl4pPr>
            <a:lvl5pPr>
              <a:buClr>
                <a:srgbClr val="00B0F0"/>
              </a:buCl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311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10515600" cy="959556"/>
          </a:xfrm>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50230"/>
            <a:ext cx="5157787"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B0F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50230"/>
            <a:ext cx="5183188" cy="4053769"/>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81816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712612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0464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743858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6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7113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751015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6087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51133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5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3022" y="365125"/>
            <a:ext cx="10080978" cy="1325563"/>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12734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899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976489"/>
            <a:ext cx="3932237" cy="1416756"/>
          </a:xfrm>
        </p:spPr>
        <p:txBody>
          <a:bodyPr anchor="t"/>
          <a:lstStyle>
            <a:lvl1pPr>
              <a:defRPr sz="3200">
                <a:solidFill>
                  <a:srgbClr val="00B0F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976490"/>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576689"/>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552183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5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50569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6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solidFill>
                  <a:schemeClr val="bg1"/>
                </a:solidFill>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98508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998867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271247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0532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18605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4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16756"/>
          </a:xfrm>
        </p:spPr>
        <p:txBody>
          <a:bodyPr anchor="t"/>
          <a:lstStyle>
            <a:lvl1pPr>
              <a:defRPr sz="32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4338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6055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4755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2091585"/>
            <a:ext cx="7630213" cy="1844608"/>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59018" y="289516"/>
            <a:ext cx="11467743" cy="899665"/>
          </a:xfr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423256104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37823806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39" y="1187620"/>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91898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771984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1722096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69239" y="2084173"/>
            <a:ext cx="11653525" cy="894996"/>
          </a:xfrm>
        </p:spPr>
        <p:txBody>
          <a:bodyPr/>
          <a:lstStyle>
            <a:lvl1pPr>
              <a:defRPr sz="5294"/>
            </a:lvl1pPr>
          </a:lstStyle>
          <a:p>
            <a:r>
              <a:rPr lang="en-US" dirty="0"/>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1"/>
            <a:ext cx="12192000" cy="6855857"/>
          </a:xfrm>
          <a:prstGeom prst="rect">
            <a:avLst/>
          </a:prstGeom>
        </p:spPr>
      </p:pic>
    </p:spTree>
    <p:extLst>
      <p:ext uri="{BB962C8B-B14F-4D97-AF65-F5344CB8AC3E}">
        <p14:creationId xmlns:p14="http://schemas.microsoft.com/office/powerpoint/2010/main" val="14056251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0739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50820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20321505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918001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3995909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159259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1989092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9310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725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0114331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325341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51992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0088" y="1122363"/>
            <a:ext cx="8827911" cy="2387600"/>
          </a:xfrm>
        </p:spPr>
        <p:txBody>
          <a:bodyPr anchor="b"/>
          <a:lstStyle>
            <a:lvl1pPr algn="l">
              <a:defRPr sz="60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840088" y="3602038"/>
            <a:ext cx="8827911" cy="1655762"/>
          </a:xfrm>
        </p:spPr>
        <p:txBody>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044684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14352361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39" y="1187620"/>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93019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rgbClr val="505050"/>
                    </a:gs>
                    <a:gs pos="100000">
                      <a:srgbClr val="505050"/>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84709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a:t>Click to edit master title style</a:t>
            </a:r>
          </a:p>
        </p:txBody>
      </p:sp>
    </p:spTree>
    <p:extLst>
      <p:ext uri="{BB962C8B-B14F-4D97-AF65-F5344CB8AC3E}">
        <p14:creationId xmlns:p14="http://schemas.microsoft.com/office/powerpoint/2010/main" val="40810207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924880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rgbClr val="505050"/>
                    </a:gs>
                    <a:gs pos="100000">
                      <a:srgbClr val="505050"/>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13119165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1837944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19031085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28344751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9169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solidFill>
                  <a:schemeClr val="bg1"/>
                </a:solidFill>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06726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72413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a:t>Drag picture to placeholder or click icon to add</a:t>
            </a:r>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68857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374565105"/>
      </p:ext>
    </p:extLst>
  </p:cSld>
  <p:clrMapOvr>
    <a:overrideClrMapping bg1="dk1" tx1="lt1" bg2="dk2"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56111"/>
      </p:ext>
    </p:extLst>
  </p:cSld>
  <p:clrMapOvr>
    <a:overrideClrMapping bg1="dk1" tx1="lt1" bg2="dk2" tx2="lt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69239" y="2084172"/>
            <a:ext cx="11653523" cy="4482760"/>
          </a:xfrm>
        </p:spPr>
        <p:txBody>
          <a:bodyPr>
            <a:normAutofit/>
          </a:bodyPr>
          <a:lstStyle>
            <a:lvl1pPr>
              <a:spcAft>
                <a:spcPts val="800"/>
              </a:spcAft>
              <a:defRPr sz="2353">
                <a:latin typeface="Consolas" pitchFamily="49" charset="0"/>
                <a:cs typeface="Consolas" pitchFamily="49" charset="0"/>
              </a:defRPr>
            </a:lvl1pPr>
            <a:lvl2pPr>
              <a:spcAft>
                <a:spcPts val="800"/>
              </a:spcAft>
              <a:defRPr sz="2353">
                <a:latin typeface="Consolas" pitchFamily="49" charset="0"/>
                <a:cs typeface="Consolas" pitchFamily="49" charset="0"/>
              </a:defRPr>
            </a:lvl2pPr>
            <a:lvl3pPr>
              <a:spcAft>
                <a:spcPts val="800"/>
              </a:spcAft>
              <a:defRPr sz="2353">
                <a:latin typeface="Consolas" pitchFamily="49" charset="0"/>
                <a:cs typeface="Consolas" pitchFamily="49" charset="0"/>
              </a:defRPr>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15084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5890779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7"/>
            <a:ext cx="7570739" cy="1958219"/>
          </a:xfrm>
        </p:spPr>
        <p:txBody>
          <a:bodyPr/>
          <a:lstStyle>
            <a:lvl1pPr marL="0" indent="0">
              <a:buNone/>
              <a:defRPr>
                <a:solidFill>
                  <a:srgbClr val="616161"/>
                </a:solidFill>
              </a:defRPr>
            </a:lvl1pPr>
            <a:lvl2pPr marL="0" indent="0">
              <a:buFontTx/>
              <a:buNone/>
              <a:defRPr sz="1867">
                <a:solidFill>
                  <a:srgbClr val="616161"/>
                </a:solidFill>
              </a:defRPr>
            </a:lvl2pPr>
            <a:lvl3pPr marL="224029" indent="0">
              <a:buNone/>
              <a:defRPr>
                <a:solidFill>
                  <a:srgbClr val="616161"/>
                </a:solidFill>
              </a:defRPr>
            </a:lvl3pPr>
            <a:lvl4pPr marL="448057" indent="0">
              <a:buNone/>
              <a:defRPr>
                <a:solidFill>
                  <a:srgbClr val="616161"/>
                </a:solidFill>
              </a:defRPr>
            </a:lvl4pPr>
            <a:lvl5pPr marL="672086" indent="0">
              <a:buNone/>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07736668"/>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2091585"/>
            <a:ext cx="7630213" cy="2048499"/>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59018" y="289516"/>
            <a:ext cx="11467743" cy="899665"/>
          </a:xfr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375795262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8" y="1189177"/>
            <a:ext cx="4032085" cy="2396971"/>
          </a:xfrm>
        </p:spPr>
        <p:txBody>
          <a:bodyPr wrap="square">
            <a:spAutoFit/>
          </a:bodyPr>
          <a:lstStyle>
            <a:lvl1pPr marL="0" indent="0">
              <a:spcBef>
                <a:spcPts val="1200"/>
              </a:spcBef>
              <a:buClr>
                <a:schemeClr val="tx1"/>
              </a:buClr>
              <a:buFont typeface="Wingdings" pitchFamily="2" charset="2"/>
              <a:buNone/>
              <a:defRPr sz="3600">
                <a:solidFill>
                  <a:schemeClr val="tx1"/>
                </a:solidFill>
              </a:defRPr>
            </a:lvl1pPr>
            <a:lvl2pPr marL="0" indent="0">
              <a:buNone/>
              <a:defRPr sz="1867">
                <a:solidFill>
                  <a:schemeClr val="tx1"/>
                </a:solidFill>
              </a:defRPr>
            </a:lvl2pPr>
            <a:lvl3pPr marL="227141" indent="0">
              <a:buNone/>
              <a:tabLst/>
              <a:defRPr sz="1867">
                <a:solidFill>
                  <a:schemeClr val="tx1"/>
                </a:solidFill>
              </a:defRPr>
            </a:lvl3pPr>
            <a:lvl4pPr marL="451169" indent="0">
              <a:buNone/>
              <a:defRPr>
                <a:solidFill>
                  <a:schemeClr val="tx1"/>
                </a:solidFill>
              </a:defRPr>
            </a:lvl4pPr>
            <a:lvl5pPr marL="672086"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644193" y="1198804"/>
            <a:ext cx="3860471" cy="2396971"/>
          </a:xfrm>
        </p:spPr>
        <p:txBody>
          <a:bodyPr wrap="square">
            <a:spAutoFit/>
          </a:bodyPr>
          <a:lstStyle>
            <a:lvl1pPr marL="0" indent="0">
              <a:spcBef>
                <a:spcPts val="1200"/>
              </a:spcBef>
              <a:buClr>
                <a:schemeClr val="tx1"/>
              </a:buClr>
              <a:buFont typeface="Wingdings" pitchFamily="2" charset="2"/>
              <a:buNone/>
              <a:defRPr sz="3600">
                <a:solidFill>
                  <a:srgbClr val="616161"/>
                </a:solidFill>
              </a:defRPr>
            </a:lvl1pPr>
            <a:lvl2pPr marL="0" indent="0">
              <a:buNone/>
              <a:defRPr sz="1867">
                <a:solidFill>
                  <a:srgbClr val="616161"/>
                </a:solidFill>
              </a:defRPr>
            </a:lvl2pPr>
            <a:lvl3pPr marL="227141" indent="0">
              <a:buNone/>
              <a:tabLst/>
              <a:defRPr sz="1867">
                <a:solidFill>
                  <a:srgbClr val="616161"/>
                </a:solidFill>
              </a:defRPr>
            </a:lvl3pPr>
            <a:lvl4pPr marL="451169" indent="0">
              <a:buNone/>
              <a:defRPr>
                <a:solidFill>
                  <a:srgbClr val="616161"/>
                </a:solidFill>
              </a:defRPr>
            </a:lvl4pPr>
            <a:lvl5pPr marL="672086" indent="0">
              <a:buNone/>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59018" y="289516"/>
            <a:ext cx="11467743" cy="899665"/>
          </a:xfrm>
        </p:spPr>
        <p:txBody>
          <a:bodyPr/>
          <a:lstStyle/>
          <a:p>
            <a:r>
              <a:rPr lang="en-US" dirty="0"/>
              <a:t>Click to edit Master title style</a:t>
            </a:r>
          </a:p>
        </p:txBody>
      </p:sp>
    </p:spTree>
    <p:extLst>
      <p:ext uri="{BB962C8B-B14F-4D97-AF65-F5344CB8AC3E}">
        <p14:creationId xmlns:p14="http://schemas.microsoft.com/office/powerpoint/2010/main" val="295700109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9017" y="1189180"/>
            <a:ext cx="4022175" cy="2491697"/>
          </a:xfrm>
        </p:spPr>
        <p:txBody>
          <a:bodyPr wrap="square">
            <a:spAutoFit/>
          </a:bodyPr>
          <a:lstStyle>
            <a:lvl1pPr marL="281593" indent="-281593">
              <a:spcBef>
                <a:spcPts val="1200"/>
              </a:spcBef>
              <a:buClr>
                <a:schemeClr val="tx1"/>
              </a:buClr>
              <a:buFont typeface="Arial" pitchFamily="34" charset="0"/>
              <a:buChar char="•"/>
              <a:defRPr sz="3600">
                <a:solidFill>
                  <a:srgbClr val="616161"/>
                </a:solidFill>
              </a:defRPr>
            </a:lvl1pPr>
            <a:lvl2pPr marL="520546" indent="-228532">
              <a:defRPr sz="2400">
                <a:solidFill>
                  <a:srgbClr val="616161"/>
                </a:solidFill>
              </a:defRPr>
            </a:lvl2pPr>
            <a:lvl3pPr marL="685596" indent="-165052">
              <a:tabLst/>
              <a:defRPr sz="1867">
                <a:solidFill>
                  <a:srgbClr val="616161"/>
                </a:solidFill>
              </a:defRPr>
            </a:lvl3pPr>
            <a:lvl4pPr marL="863344" indent="-177748">
              <a:defRPr>
                <a:solidFill>
                  <a:srgbClr val="616161"/>
                </a:solidFill>
              </a:defRPr>
            </a:lvl4pPr>
            <a:lvl5pPr marL="1028393" indent="-16505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634283" y="1189180"/>
            <a:ext cx="3999240" cy="2491697"/>
          </a:xfrm>
        </p:spPr>
        <p:txBody>
          <a:bodyPr wrap="square">
            <a:spAutoFit/>
          </a:bodyPr>
          <a:lstStyle>
            <a:lvl1pPr marL="281593" indent="-281593">
              <a:spcBef>
                <a:spcPts val="1200"/>
              </a:spcBef>
              <a:buClr>
                <a:schemeClr val="tx1"/>
              </a:buClr>
              <a:buFont typeface="Arial" pitchFamily="34" charset="0"/>
              <a:buChar char="•"/>
              <a:defRPr sz="3600">
                <a:solidFill>
                  <a:srgbClr val="616161"/>
                </a:solidFill>
              </a:defRPr>
            </a:lvl1pPr>
            <a:lvl2pPr marL="520546" indent="-228532">
              <a:defRPr sz="2400">
                <a:solidFill>
                  <a:srgbClr val="616161"/>
                </a:solidFill>
              </a:defRPr>
            </a:lvl2pPr>
            <a:lvl3pPr marL="685596" indent="-165052">
              <a:tabLst/>
              <a:defRPr sz="1867">
                <a:solidFill>
                  <a:srgbClr val="616161"/>
                </a:solidFill>
              </a:defRPr>
            </a:lvl3pPr>
            <a:lvl4pPr marL="863344" indent="-177748">
              <a:defRPr>
                <a:solidFill>
                  <a:srgbClr val="616161"/>
                </a:solidFill>
              </a:defRPr>
            </a:lvl4pPr>
            <a:lvl5pPr marL="1028393" indent="-16505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3317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theme" Target="../theme/theme2.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theme" Target="../theme/theme3.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053479"/>
      </p:ext>
    </p:extLst>
  </p:cSld>
  <p:clrMap bg1="lt1" tx1="dk1" bg2="lt2" tx2="dk2" accent1="accent1" accent2="accent2" accent3="accent3" accent4="accent4" accent5="accent5" accent6="accent6" hlink="hlink" folHlink="folHlink"/>
  <p:sldLayoutIdLst>
    <p:sldLayoutId id="2147483681" r:id="rId1"/>
    <p:sldLayoutId id="2147483712" r:id="rId2"/>
    <p:sldLayoutId id="2147483649" r:id="rId3"/>
    <p:sldLayoutId id="2147483706" r:id="rId4"/>
    <p:sldLayoutId id="2147483677" r:id="rId5"/>
    <p:sldLayoutId id="2147483678" r:id="rId6"/>
    <p:sldLayoutId id="2147483679" r:id="rId7"/>
    <p:sldLayoutId id="2147483680" r:id="rId8"/>
    <p:sldLayoutId id="2147483650" r:id="rId9"/>
    <p:sldLayoutId id="2147483707" r:id="rId10"/>
    <p:sldLayoutId id="2147483708" r:id="rId11"/>
    <p:sldLayoutId id="2147483709" r:id="rId12"/>
    <p:sldLayoutId id="2147483710" r:id="rId13"/>
    <p:sldLayoutId id="2147483711" r:id="rId14"/>
    <p:sldLayoutId id="2147483686" r:id="rId15"/>
    <p:sldLayoutId id="2147483692" r:id="rId16"/>
    <p:sldLayoutId id="2147483693" r:id="rId17"/>
    <p:sldLayoutId id="2147483694" r:id="rId18"/>
    <p:sldLayoutId id="2147483695" r:id="rId19"/>
    <p:sldLayoutId id="2147483691" r:id="rId20"/>
    <p:sldLayoutId id="2147483687" r:id="rId21"/>
    <p:sldLayoutId id="2147483688" r:id="rId22"/>
    <p:sldLayoutId id="2147483689" r:id="rId23"/>
    <p:sldLayoutId id="2147483690" r:id="rId24"/>
    <p:sldLayoutId id="2147483658" r:id="rId25"/>
    <p:sldLayoutId id="2147483666" r:id="rId26"/>
    <p:sldLayoutId id="2147483667" r:id="rId27"/>
    <p:sldLayoutId id="2147483668" r:id="rId28"/>
    <p:sldLayoutId id="2147483670" r:id="rId29"/>
    <p:sldLayoutId id="2147483713" r:id="rId30"/>
    <p:sldLayoutId id="2147483714" r:id="rId31"/>
    <p:sldLayoutId id="2147483715" r:id="rId32"/>
    <p:sldLayoutId id="2147483716" r:id="rId33"/>
    <p:sldLayoutId id="2147483717" r:id="rId34"/>
    <p:sldLayoutId id="2147483696" r:id="rId35"/>
    <p:sldLayoutId id="2147483697" r:id="rId36"/>
    <p:sldLayoutId id="2147483698" r:id="rId37"/>
    <p:sldLayoutId id="2147483699" r:id="rId38"/>
    <p:sldLayoutId id="2147483700" r:id="rId39"/>
    <p:sldLayoutId id="2147483651" r:id="rId40"/>
    <p:sldLayoutId id="2147483701" r:id="rId41"/>
    <p:sldLayoutId id="2147483702" r:id="rId42"/>
    <p:sldLayoutId id="2147483703" r:id="rId43"/>
    <p:sldLayoutId id="2147483652" r:id="rId44"/>
    <p:sldLayoutId id="2147483653" r:id="rId45"/>
    <p:sldLayoutId id="2147483654" r:id="rId46"/>
    <p:sldLayoutId id="2147483662" r:id="rId47"/>
    <p:sldLayoutId id="2147483663" r:id="rId48"/>
    <p:sldLayoutId id="2147483704" r:id="rId49"/>
    <p:sldLayoutId id="2147483664" r:id="rId50"/>
    <p:sldLayoutId id="2147483665" r:id="rId51"/>
    <p:sldLayoutId id="2147483671" r:id="rId52"/>
    <p:sldLayoutId id="2147483655" r:id="rId53"/>
    <p:sldLayoutId id="2147483657" r:id="rId54"/>
    <p:sldLayoutId id="2147483676" r:id="rId55"/>
    <p:sldLayoutId id="2147483705" r:id="rId56"/>
    <p:sldLayoutId id="2147483672" r:id="rId57"/>
    <p:sldLayoutId id="2147483673" r:id="rId58"/>
    <p:sldLayoutId id="2147483674" r:id="rId59"/>
    <p:sldLayoutId id="2147483675" r:id="rId60"/>
    <p:sldLayoutId id="2147483718" r:id="rId61"/>
    <p:sldLayoutId id="2147483719" r:id="rId62"/>
    <p:sldLayoutId id="2147483768" r:id="rId63"/>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377176114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3897406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896157" rtl="0" eaLnBrk="1" latinLnBrk="0" hangingPunct="1">
        <a:spcBef>
          <a:spcPct val="0"/>
        </a:spcBef>
        <a:buNone/>
        <a:defRPr sz="4705" kern="1200">
          <a:gradFill>
            <a:gsLst>
              <a:gs pos="0">
                <a:srgbClr val="505050"/>
              </a:gs>
              <a:gs pos="100000">
                <a:srgbClr val="505050"/>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rgbClr val="505050"/>
              </a:gs>
              <a:gs pos="100000">
                <a:srgbClr val="505050"/>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rgbClr val="505050"/>
              </a:gs>
              <a:gs pos="100000">
                <a:srgbClr val="505050"/>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rgbClr val="505050"/>
              </a:gs>
              <a:gs pos="100000">
                <a:srgbClr val="505050"/>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rgbClr val="505050"/>
              </a:gs>
              <a:gs pos="100000">
                <a:srgbClr val="505050"/>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rgbClr val="505050"/>
              </a:gs>
              <a:gs pos="100000">
                <a:srgbClr val="505050"/>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018" y="289516"/>
            <a:ext cx="11467743" cy="899665"/>
          </a:xfrm>
          <a:prstGeom prst="rect">
            <a:avLst/>
          </a:prstGeom>
        </p:spPr>
        <p:txBody>
          <a:bodyPr vert="horz" wrap="square" lIns="107536" tIns="67211" rIns="107536" bIns="67211" rtlCol="0" anchor="t">
            <a:noAutofit/>
          </a:bodyPr>
          <a:lstStyle/>
          <a:p>
            <a:r>
              <a:rPr lang="en-US" dirty="0"/>
              <a:t>Click to edit Master title style</a:t>
            </a:r>
          </a:p>
        </p:txBody>
      </p:sp>
      <p:sp>
        <p:nvSpPr>
          <p:cNvPr id="4" name="Text Placeholder 3"/>
          <p:cNvSpPr>
            <a:spLocks noGrp="1"/>
          </p:cNvSpPr>
          <p:nvPr>
            <p:ph type="body" idx="1"/>
          </p:nvPr>
        </p:nvSpPr>
        <p:spPr>
          <a:xfrm>
            <a:off x="359019" y="1189181"/>
            <a:ext cx="7987051" cy="2048499"/>
          </a:xfrm>
          <a:prstGeom prst="rect">
            <a:avLst/>
          </a:prstGeom>
        </p:spPr>
        <p:txBody>
          <a:bodyPr vert="horz" wrap="square" lIns="107536" tIns="67211" rIns="107536" bIns="67211"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412739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p:fade/>
  </p:transition>
  <p:hf hdr="0" dt="0"/>
  <p:txStyles>
    <p:titleStyle>
      <a:lvl1pPr algn="l" defTabSz="914090" rtl="0" eaLnBrk="1" latinLnBrk="0" hangingPunct="1">
        <a:lnSpc>
          <a:spcPct val="90000"/>
        </a:lnSpc>
        <a:spcBef>
          <a:spcPct val="0"/>
        </a:spcBef>
        <a:buNone/>
        <a:defRPr lang="en-US" sz="5200" b="0" kern="1200" cap="none" spc="-100" baseline="0" dirty="0" smtClean="0">
          <a:ln w="3175">
            <a:noFill/>
          </a:ln>
          <a:solidFill>
            <a:srgbClr val="616161"/>
          </a:solidFill>
          <a:effectLst/>
          <a:latin typeface="+mj-lt"/>
          <a:ea typeface="+mn-ea"/>
          <a:cs typeface="Segoe UI" pitchFamily="34" charset="0"/>
        </a:defRPr>
      </a:lvl1pPr>
    </p:titleStyle>
    <p:bodyStyle>
      <a:lvl1pPr marL="336045" marR="0" indent="-336045" algn="l" defTabSz="914090"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519" marR="0" indent="-236474" algn="l" defTabSz="914090"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103" marR="0" indent="-224029" algn="l" defTabSz="914090" rtl="0" eaLnBrk="1" fontAlgn="auto" latinLnBrk="0" hangingPunct="1">
        <a:lnSpc>
          <a:spcPct val="90000"/>
        </a:lnSpc>
        <a:spcBef>
          <a:spcPct val="20000"/>
        </a:spcBef>
        <a:spcAft>
          <a:spcPts val="0"/>
        </a:spcAft>
        <a:buClrTx/>
        <a:buSzPct val="90000"/>
        <a:buFont typeface="Arial" pitchFamily="34" charset="0"/>
        <a:buChar char="•"/>
        <a:tabLst/>
        <a:defRPr sz="1867" kern="1200" spc="0" baseline="0">
          <a:gradFill>
            <a:gsLst>
              <a:gs pos="1250">
                <a:schemeClr val="tx1"/>
              </a:gs>
              <a:gs pos="100000">
                <a:schemeClr val="tx1"/>
              </a:gs>
            </a:gsLst>
            <a:lin ang="5400000" scaled="0"/>
          </a:gradFill>
          <a:latin typeface="+mn-lt"/>
          <a:ea typeface="+mn-ea"/>
          <a:cs typeface="+mn-cs"/>
        </a:defRPr>
      </a:lvl3pPr>
      <a:lvl4pPr marL="1008129" marR="0" indent="-224029" algn="l" defTabSz="914090"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57" marR="0" indent="-224029" algn="l" defTabSz="914090"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50" indent="-228522" algn="l" defTabSz="914090" rtl="0" eaLnBrk="1" latinLnBrk="0" hangingPunct="1">
        <a:spcBef>
          <a:spcPct val="20000"/>
        </a:spcBef>
        <a:buFont typeface="Arial" pitchFamily="34" charset="0"/>
        <a:buChar char="•"/>
        <a:defRPr sz="1867" kern="1200">
          <a:solidFill>
            <a:schemeClr val="tx1"/>
          </a:solidFill>
          <a:latin typeface="+mn-lt"/>
          <a:ea typeface="+mn-ea"/>
          <a:cs typeface="+mn-cs"/>
        </a:defRPr>
      </a:lvl6pPr>
      <a:lvl7pPr marL="2970796" indent="-228522" algn="l" defTabSz="914090" rtl="0" eaLnBrk="1" latinLnBrk="0" hangingPunct="1">
        <a:spcBef>
          <a:spcPct val="20000"/>
        </a:spcBef>
        <a:buFont typeface="Arial" pitchFamily="34" charset="0"/>
        <a:buChar char="•"/>
        <a:defRPr sz="1867" kern="1200">
          <a:solidFill>
            <a:schemeClr val="tx1"/>
          </a:solidFill>
          <a:latin typeface="+mn-lt"/>
          <a:ea typeface="+mn-ea"/>
          <a:cs typeface="+mn-cs"/>
        </a:defRPr>
      </a:lvl7pPr>
      <a:lvl8pPr marL="3427844" indent="-228522" algn="l" defTabSz="914090" rtl="0" eaLnBrk="1" latinLnBrk="0" hangingPunct="1">
        <a:spcBef>
          <a:spcPct val="20000"/>
        </a:spcBef>
        <a:buFont typeface="Arial" pitchFamily="34" charset="0"/>
        <a:buChar char="•"/>
        <a:defRPr sz="1867" kern="1200">
          <a:solidFill>
            <a:schemeClr val="tx1"/>
          </a:solidFill>
          <a:latin typeface="+mn-lt"/>
          <a:ea typeface="+mn-ea"/>
          <a:cs typeface="+mn-cs"/>
        </a:defRPr>
      </a:lvl8pPr>
      <a:lvl9pPr marL="3884888" indent="-228522" algn="l" defTabSz="914090" rtl="0" eaLnBrk="1" latinLnBrk="0" hangingPunct="1">
        <a:spcBef>
          <a:spcPct val="20000"/>
        </a:spcBef>
        <a:buFont typeface="Arial" pitchFamily="34" charset="0"/>
        <a:buChar char="•"/>
        <a:defRPr sz="1867" kern="1200">
          <a:solidFill>
            <a:schemeClr val="tx1"/>
          </a:solidFill>
          <a:latin typeface="+mn-lt"/>
          <a:ea typeface="+mn-ea"/>
          <a:cs typeface="+mn-cs"/>
        </a:defRPr>
      </a:lvl9pPr>
    </p:bodyStyle>
    <p:otherStyle>
      <a:defPPr>
        <a:defRPr lang="en-US"/>
      </a:defPPr>
      <a:lvl1pPr marL="0" algn="l" defTabSz="914090" rtl="0" eaLnBrk="1" latinLnBrk="0" hangingPunct="1">
        <a:defRPr sz="1733" kern="1200">
          <a:solidFill>
            <a:schemeClr val="tx1"/>
          </a:solidFill>
          <a:latin typeface="+mn-lt"/>
          <a:ea typeface="+mn-ea"/>
          <a:cs typeface="+mn-cs"/>
        </a:defRPr>
      </a:lvl1pPr>
      <a:lvl2pPr marL="457047" algn="l" defTabSz="914090" rtl="0" eaLnBrk="1" latinLnBrk="0" hangingPunct="1">
        <a:defRPr sz="1733" kern="1200">
          <a:solidFill>
            <a:schemeClr val="tx1"/>
          </a:solidFill>
          <a:latin typeface="+mn-lt"/>
          <a:ea typeface="+mn-ea"/>
          <a:cs typeface="+mn-cs"/>
        </a:defRPr>
      </a:lvl2pPr>
      <a:lvl3pPr marL="914090" algn="l" defTabSz="914090" rtl="0" eaLnBrk="1" latinLnBrk="0" hangingPunct="1">
        <a:defRPr sz="1733" kern="1200">
          <a:solidFill>
            <a:schemeClr val="tx1"/>
          </a:solidFill>
          <a:latin typeface="+mn-lt"/>
          <a:ea typeface="+mn-ea"/>
          <a:cs typeface="+mn-cs"/>
        </a:defRPr>
      </a:lvl3pPr>
      <a:lvl4pPr marL="1371136" algn="l" defTabSz="914090" rtl="0" eaLnBrk="1" latinLnBrk="0" hangingPunct="1">
        <a:defRPr sz="1733" kern="1200">
          <a:solidFill>
            <a:schemeClr val="tx1"/>
          </a:solidFill>
          <a:latin typeface="+mn-lt"/>
          <a:ea typeface="+mn-ea"/>
          <a:cs typeface="+mn-cs"/>
        </a:defRPr>
      </a:lvl4pPr>
      <a:lvl5pPr marL="1828182" algn="l" defTabSz="914090" rtl="0" eaLnBrk="1" latinLnBrk="0" hangingPunct="1">
        <a:defRPr sz="1733" kern="1200">
          <a:solidFill>
            <a:schemeClr val="tx1"/>
          </a:solidFill>
          <a:latin typeface="+mn-lt"/>
          <a:ea typeface="+mn-ea"/>
          <a:cs typeface="+mn-cs"/>
        </a:defRPr>
      </a:lvl5pPr>
      <a:lvl6pPr marL="2285227" algn="l" defTabSz="914090" rtl="0" eaLnBrk="1" latinLnBrk="0" hangingPunct="1">
        <a:defRPr sz="1733" kern="1200">
          <a:solidFill>
            <a:schemeClr val="tx1"/>
          </a:solidFill>
          <a:latin typeface="+mn-lt"/>
          <a:ea typeface="+mn-ea"/>
          <a:cs typeface="+mn-cs"/>
        </a:defRPr>
      </a:lvl6pPr>
      <a:lvl7pPr marL="2742274" algn="l" defTabSz="914090" rtl="0" eaLnBrk="1" latinLnBrk="0" hangingPunct="1">
        <a:defRPr sz="1733" kern="1200">
          <a:solidFill>
            <a:schemeClr val="tx1"/>
          </a:solidFill>
          <a:latin typeface="+mn-lt"/>
          <a:ea typeface="+mn-ea"/>
          <a:cs typeface="+mn-cs"/>
        </a:defRPr>
      </a:lvl7pPr>
      <a:lvl8pPr marL="3199319" algn="l" defTabSz="914090" rtl="0" eaLnBrk="1" latinLnBrk="0" hangingPunct="1">
        <a:defRPr sz="1733" kern="1200">
          <a:solidFill>
            <a:schemeClr val="tx1"/>
          </a:solidFill>
          <a:latin typeface="+mn-lt"/>
          <a:ea typeface="+mn-ea"/>
          <a:cs typeface="+mn-cs"/>
        </a:defRPr>
      </a:lvl8pPr>
      <a:lvl9pPr marL="3656366" algn="l" defTabSz="914090"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krakovetskiy@devrain.com" TargetMode="External"/><Relationship Id="rId2" Type="http://schemas.openxmlformats.org/officeDocument/2006/relationships/image" Target="../media/image19.png"/><Relationship Id="rId1" Type="http://schemas.openxmlformats.org/officeDocument/2006/relationships/slideLayout" Target="../slideLayouts/slideLayout68.xml"/><Relationship Id="rId4" Type="http://schemas.openxmlformats.org/officeDocument/2006/relationships/hyperlink" Target="https://www.facebook.com/alex.krakovetski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microsoft.com/cognitive-services/en-us/apis" TargetMode="Externa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www.luis.ai/" TargetMode="External"/><Relationship Id="rId2" Type="http://schemas.openxmlformats.org/officeDocument/2006/relationships/notesSlide" Target="../notesSlides/notesSlide1.xml"/><Relationship Id="rId1" Type="http://schemas.openxmlformats.org/officeDocument/2006/relationships/slideLayout" Target="../slideLayouts/slideLayout108.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3" Type="http://schemas.openxmlformats.org/officeDocument/2006/relationships/hyperlink" Target="http://devrain-bots.azurewebsites.net/" TargetMode="External"/><Relationship Id="rId2" Type="http://schemas.openxmlformats.org/officeDocument/2006/relationships/notesSlide" Target="../notesSlides/notesSlide3.xml"/><Relationship Id="rId1" Type="http://schemas.openxmlformats.org/officeDocument/2006/relationships/slideLayout" Target="../slideLayouts/slideLayout108.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www.facebook.com/alex.krakovetskiy"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20.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donotpay.co.uk/" TargetMode="Externa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nor.ua/bot"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r.md/" TargetMode="External"/><Relationship Id="rId2" Type="http://schemas.openxmlformats.org/officeDocument/2006/relationships/hyperlink" Target="https://medwhat.com/" TargetMode="External"/><Relationship Id="rId1" Type="http://schemas.openxmlformats.org/officeDocument/2006/relationships/slideLayout" Target="../slideLayouts/slideLayout63.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hyperlink" Target="https://tincture.io/chatbots-made-for-healthcare-fec631bc846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95275"/>
            <a:ext cx="11551286" cy="3171826"/>
          </a:xfrm>
        </p:spPr>
        <p:txBody>
          <a:bodyPr/>
          <a:lstStyle/>
          <a:p>
            <a:pPr algn="ctr"/>
            <a:r>
              <a:rPr lang="en-US" sz="3600" b="1" dirty="0">
                <a:latin typeface="+mn-lt"/>
              </a:rPr>
              <a:t>Creating expert bots </a:t>
            </a:r>
            <a:br>
              <a:rPr lang="en-US" sz="3600" b="1" dirty="0">
                <a:latin typeface="+mn-lt"/>
              </a:rPr>
            </a:br>
            <a:r>
              <a:rPr lang="en-US" sz="3600" b="1" dirty="0">
                <a:latin typeface="+mn-lt"/>
              </a:rPr>
              <a:t>using Microsoft Bot Framework, Azure Cognitive Services and NER systems</a:t>
            </a:r>
            <a:endParaRPr lang="en-US" sz="6470" b="1" dirty="0">
              <a:solidFill>
                <a:schemeClr val="tx1"/>
              </a:solidFill>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942" y="5710181"/>
            <a:ext cx="1905266" cy="809738"/>
          </a:xfrm>
          <a:prstGeom prst="rect">
            <a:avLst/>
          </a:prstGeom>
        </p:spPr>
      </p:pic>
      <p:sp>
        <p:nvSpPr>
          <p:cNvPr id="3" name="Rectangle 2"/>
          <p:cNvSpPr/>
          <p:nvPr/>
        </p:nvSpPr>
        <p:spPr>
          <a:xfrm>
            <a:off x="428625" y="4383584"/>
            <a:ext cx="4029075" cy="1538883"/>
          </a:xfrm>
          <a:prstGeom prst="rect">
            <a:avLst/>
          </a:prstGeom>
        </p:spPr>
        <p:txBody>
          <a:bodyPr wrap="square">
            <a:spAutoFit/>
          </a:bodyPr>
          <a:lstStyle/>
          <a:p>
            <a:r>
              <a:rPr lang="en-US" sz="2000" b="1" dirty="0"/>
              <a:t>Oleksandr Krakovetskyi</a:t>
            </a:r>
            <a:br>
              <a:rPr lang="en-US" sz="2000" b="1" dirty="0"/>
            </a:br>
            <a:r>
              <a:rPr lang="en-US" sz="2000" b="1" dirty="0"/>
              <a:t>CEO, DevRain Solutions</a:t>
            </a:r>
            <a:br>
              <a:rPr lang="en-US" sz="2000" b="1" dirty="0"/>
            </a:br>
            <a:r>
              <a:rPr lang="en-US" b="1" dirty="0"/>
              <a:t>@</a:t>
            </a:r>
            <a:r>
              <a:rPr lang="en-US" b="1" dirty="0" err="1"/>
              <a:t>msugvnua</a:t>
            </a:r>
            <a:br>
              <a:rPr lang="en-US" b="1" dirty="0"/>
            </a:br>
            <a:r>
              <a:rPr lang="en-US" b="1" dirty="0">
                <a:hlinkClick r:id="rId3"/>
              </a:rPr>
              <a:t>alex.krakovetskiy@devrain.com</a:t>
            </a:r>
            <a:br>
              <a:rPr lang="en-US" b="1" dirty="0"/>
            </a:br>
            <a:r>
              <a:rPr lang="en-US" b="1" dirty="0">
                <a:hlinkClick r:id="rId4"/>
              </a:rPr>
              <a:t>https://fb.com/alex.krakovetskiy</a:t>
            </a:r>
            <a:r>
              <a:rPr lang="en-US" b="1" dirty="0"/>
              <a:t> </a:t>
            </a:r>
            <a:endParaRPr lang="en-US" dirty="0"/>
          </a:p>
        </p:txBody>
      </p:sp>
    </p:spTree>
    <p:extLst>
      <p:ext uri="{BB962C8B-B14F-4D97-AF65-F5344CB8AC3E}">
        <p14:creationId xmlns:p14="http://schemas.microsoft.com/office/powerpoint/2010/main" val="180614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Cognitive Services</a:t>
            </a:r>
          </a:p>
        </p:txBody>
      </p:sp>
      <p:sp>
        <p:nvSpPr>
          <p:cNvPr id="3" name="Content Placeholder 2"/>
          <p:cNvSpPr>
            <a:spLocks noGrp="1"/>
          </p:cNvSpPr>
          <p:nvPr>
            <p:ph idx="1"/>
          </p:nvPr>
        </p:nvSpPr>
        <p:spPr>
          <a:xfrm>
            <a:off x="838200" y="1825624"/>
            <a:ext cx="5842518" cy="4860925"/>
          </a:xfrm>
        </p:spPr>
        <p:txBody>
          <a:bodyPr>
            <a:normAutofit fontScale="77500" lnSpcReduction="20000"/>
          </a:bodyPr>
          <a:lstStyle/>
          <a:p>
            <a:pPr>
              <a:lnSpc>
                <a:spcPct val="120000"/>
              </a:lnSpc>
            </a:pPr>
            <a:r>
              <a:rPr lang="en-US" dirty="0"/>
              <a:t>Web Language Model API</a:t>
            </a:r>
          </a:p>
          <a:p>
            <a:pPr>
              <a:lnSpc>
                <a:spcPct val="120000"/>
              </a:lnSpc>
            </a:pPr>
            <a:r>
              <a:rPr lang="en-US" dirty="0"/>
              <a:t>Translator API</a:t>
            </a:r>
          </a:p>
          <a:p>
            <a:pPr>
              <a:lnSpc>
                <a:spcPct val="120000"/>
              </a:lnSpc>
            </a:pPr>
            <a:r>
              <a:rPr lang="en-US" dirty="0"/>
              <a:t>Text Analytics API</a:t>
            </a:r>
          </a:p>
          <a:p>
            <a:pPr>
              <a:lnSpc>
                <a:spcPct val="120000"/>
              </a:lnSpc>
            </a:pPr>
            <a:r>
              <a:rPr lang="en-US" dirty="0"/>
              <a:t>Bing Spell Check API</a:t>
            </a:r>
          </a:p>
          <a:p>
            <a:pPr>
              <a:lnSpc>
                <a:spcPct val="120000"/>
              </a:lnSpc>
            </a:pPr>
            <a:r>
              <a:rPr lang="en-US" dirty="0"/>
              <a:t>Language Understanding Intelligent Service</a:t>
            </a:r>
          </a:p>
          <a:p>
            <a:pPr>
              <a:lnSpc>
                <a:spcPct val="120000"/>
              </a:lnSpc>
            </a:pPr>
            <a:r>
              <a:rPr lang="en-US" dirty="0"/>
              <a:t>Linguistic Analysis API</a:t>
            </a:r>
          </a:p>
          <a:p>
            <a:pPr>
              <a:lnSpc>
                <a:spcPct val="120000"/>
              </a:lnSpc>
            </a:pPr>
            <a:r>
              <a:rPr lang="en-US" dirty="0" err="1"/>
              <a:t>QnA</a:t>
            </a:r>
            <a:r>
              <a:rPr lang="en-US" dirty="0"/>
              <a:t> Maker</a:t>
            </a:r>
          </a:p>
          <a:p>
            <a:pPr>
              <a:lnSpc>
                <a:spcPct val="120000"/>
              </a:lnSpc>
            </a:pPr>
            <a:r>
              <a:rPr lang="en-US" dirty="0"/>
              <a:t>Bing Autosuggest API</a:t>
            </a:r>
          </a:p>
          <a:p>
            <a:pPr marL="0" indent="0">
              <a:buNone/>
            </a:pPr>
            <a:endParaRPr lang="en-US" dirty="0"/>
          </a:p>
          <a:p>
            <a:pPr marL="0" indent="0">
              <a:buNone/>
            </a:pPr>
            <a:r>
              <a:rPr lang="en-US" dirty="0">
                <a:hlinkClick r:id="rId2"/>
              </a:rPr>
              <a:t>https://www.microsoft.com/cognitive-services/en-us/apis</a:t>
            </a:r>
            <a:r>
              <a:rPr lang="en-US" dirty="0"/>
              <a:t> </a:t>
            </a:r>
          </a:p>
          <a:p>
            <a:pPr marL="0" indent="0">
              <a:buNone/>
            </a:pPr>
            <a:endParaRPr lang="en-US" dirty="0"/>
          </a:p>
          <a:p>
            <a:pPr marL="0" indent="0">
              <a:buNone/>
            </a:pPr>
            <a:endParaRPr lang="en-US" dirty="0"/>
          </a:p>
          <a:p>
            <a:pPr marL="0" indent="0">
              <a:buNone/>
            </a:pPr>
            <a:endParaRPr lang="en-US" dirty="0"/>
          </a:p>
        </p:txBody>
      </p:sp>
      <p:pic>
        <p:nvPicPr>
          <p:cNvPr id="5" name="Picture 2" descr="Результат пошуку зображень за запитом &quot;bot conversation flow&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8907" y="1454037"/>
            <a:ext cx="515408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0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Entity Recognition</a:t>
            </a:r>
          </a:p>
        </p:txBody>
      </p:sp>
      <p:sp>
        <p:nvSpPr>
          <p:cNvPr id="4" name="Content Placeholder 3"/>
          <p:cNvSpPr>
            <a:spLocks noGrp="1"/>
          </p:cNvSpPr>
          <p:nvPr>
            <p:ph idx="1"/>
          </p:nvPr>
        </p:nvSpPr>
        <p:spPr>
          <a:xfrm>
            <a:off x="838199" y="1825625"/>
            <a:ext cx="8168951" cy="4351338"/>
          </a:xfrm>
        </p:spPr>
        <p:txBody>
          <a:bodyPr>
            <a:noAutofit/>
          </a:bodyPr>
          <a:lstStyle/>
          <a:p>
            <a:pPr marL="0" indent="0">
              <a:lnSpc>
                <a:spcPct val="100000"/>
              </a:lnSpc>
              <a:buNone/>
            </a:pPr>
            <a:r>
              <a:rPr lang="en-US" sz="2400" dirty="0"/>
              <a:t>Subtask of information extraction that seeks to locate and classify named entities in text into pre-defined categories such as the names of persons, organizations, locations, expressions of times, quantities, monetary values, percentages, etc.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43" y="4360608"/>
            <a:ext cx="5723907" cy="1828800"/>
          </a:xfrm>
          <a:prstGeom prst="rect">
            <a:avLst/>
          </a:prstGeom>
        </p:spPr>
      </p:pic>
    </p:spTree>
    <p:extLst>
      <p:ext uri="{BB962C8B-B14F-4D97-AF65-F5344CB8AC3E}">
        <p14:creationId xmlns:p14="http://schemas.microsoft.com/office/powerpoint/2010/main" val="364362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OpenCalais &amp; Dbpedia Spotlight</a:t>
            </a:r>
            <a:endParaRPr lang="en-US" dirty="0"/>
          </a:p>
        </p:txBody>
      </p:sp>
      <p:pic>
        <p:nvPicPr>
          <p:cNvPr id="8" name="Picture 7"/>
          <p:cNvPicPr>
            <a:picLocks noChangeAspect="1"/>
          </p:cNvPicPr>
          <p:nvPr/>
        </p:nvPicPr>
        <p:blipFill>
          <a:blip r:embed="rId2"/>
          <a:stretch>
            <a:fillRect/>
          </a:stretch>
        </p:blipFill>
        <p:spPr>
          <a:xfrm>
            <a:off x="4221531" y="1862036"/>
            <a:ext cx="6800903" cy="365760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1114778" y="2922249"/>
            <a:ext cx="6977114" cy="33242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400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NER Tools</a:t>
            </a:r>
          </a:p>
        </p:txBody>
      </p:sp>
      <p:sp>
        <p:nvSpPr>
          <p:cNvPr id="4" name="Content Placeholder 3"/>
          <p:cNvSpPr>
            <a:spLocks noGrp="1"/>
          </p:cNvSpPr>
          <p:nvPr>
            <p:ph idx="1"/>
          </p:nvPr>
        </p:nvSpPr>
        <p:spPr>
          <a:xfrm>
            <a:off x="838199" y="1542661"/>
            <a:ext cx="9954209" cy="4634302"/>
          </a:xfrm>
        </p:spPr>
        <p:txBody>
          <a:bodyPr numCol="2">
            <a:noAutofit/>
          </a:bodyPr>
          <a:lstStyle/>
          <a:p>
            <a:pPr marL="342900" indent="-342900">
              <a:lnSpc>
                <a:spcPct val="100000"/>
              </a:lnSpc>
              <a:buFont typeface="+mj-lt"/>
              <a:buAutoNum type="arabicPeriod"/>
            </a:pPr>
            <a:r>
              <a:rPr lang="en-US" sz="1600" dirty="0"/>
              <a:t>http://msg.ai/</a:t>
            </a:r>
          </a:p>
          <a:p>
            <a:pPr marL="342900" indent="-342900">
              <a:lnSpc>
                <a:spcPct val="100000"/>
              </a:lnSpc>
              <a:buFont typeface="+mj-lt"/>
              <a:buAutoNum type="arabicPeriod"/>
            </a:pPr>
            <a:r>
              <a:rPr lang="en-US" sz="1600" dirty="0"/>
              <a:t>OpenCalais https://www.opencalais.com/opencalais-demo/ </a:t>
            </a:r>
          </a:p>
          <a:p>
            <a:pPr marL="342900" indent="-342900">
              <a:lnSpc>
                <a:spcPct val="100000"/>
              </a:lnSpc>
              <a:buFont typeface="+mj-lt"/>
              <a:buAutoNum type="arabicPeriod"/>
            </a:pPr>
            <a:r>
              <a:rPr lang="en-US" sz="1600" dirty="0" err="1"/>
              <a:t>Dbpedia</a:t>
            </a:r>
            <a:r>
              <a:rPr lang="en-US" sz="1600" dirty="0"/>
              <a:t> Spotlight</a:t>
            </a:r>
          </a:p>
          <a:p>
            <a:pPr marL="342900" indent="-342900">
              <a:lnSpc>
                <a:spcPct val="100000"/>
              </a:lnSpc>
              <a:buFont typeface="+mj-lt"/>
              <a:buAutoNum type="arabicPeriod"/>
            </a:pPr>
            <a:r>
              <a:rPr lang="en-US" sz="1600" dirty="0" err="1"/>
              <a:t>AlchemyAPI</a:t>
            </a:r>
            <a:r>
              <a:rPr lang="en-US" sz="1600" dirty="0"/>
              <a:t> </a:t>
            </a:r>
          </a:p>
          <a:p>
            <a:pPr marL="342900" indent="-342900">
              <a:lnSpc>
                <a:spcPct val="100000"/>
              </a:lnSpc>
              <a:buFont typeface="+mj-lt"/>
              <a:buAutoNum type="arabicPeriod"/>
            </a:pPr>
            <a:r>
              <a:rPr lang="en-US" sz="1600" dirty="0" err="1"/>
              <a:t>BitextAPI</a:t>
            </a:r>
            <a:r>
              <a:rPr lang="en-US" sz="1600" dirty="0"/>
              <a:t> https://www.bitext.com/text-analysis-api/ </a:t>
            </a:r>
          </a:p>
          <a:p>
            <a:pPr marL="342900" indent="-342900">
              <a:lnSpc>
                <a:spcPct val="100000"/>
              </a:lnSpc>
              <a:buFont typeface="+mj-lt"/>
              <a:buAutoNum type="arabicPeriod"/>
            </a:pPr>
            <a:r>
              <a:rPr lang="en-US" sz="1600" dirty="0" err="1"/>
              <a:t>CogitoAPI</a:t>
            </a:r>
            <a:r>
              <a:rPr lang="en-US" sz="1600" dirty="0"/>
              <a:t> http://www.cogitoapi.com/ </a:t>
            </a:r>
          </a:p>
          <a:p>
            <a:pPr marL="342900" indent="-342900">
              <a:lnSpc>
                <a:spcPct val="100000"/>
              </a:lnSpc>
              <a:buFont typeface="+mj-lt"/>
              <a:buAutoNum type="arabicPeriod"/>
            </a:pPr>
            <a:r>
              <a:rPr lang="en-US" sz="1600" dirty="0" err="1"/>
              <a:t>Entitizer</a:t>
            </a:r>
            <a:r>
              <a:rPr lang="en-US" sz="1600" dirty="0"/>
              <a:t> (Romanian, Russian, Bulgarian, Hungarian) http://klangoo.com/search.aspx</a:t>
            </a:r>
          </a:p>
          <a:p>
            <a:pPr marL="342900" indent="-342900">
              <a:lnSpc>
                <a:spcPct val="100000"/>
              </a:lnSpc>
              <a:buFont typeface="+mj-lt"/>
              <a:buAutoNum type="arabicPeriod"/>
            </a:pPr>
            <a:r>
              <a:rPr lang="en-US" sz="1600" dirty="0"/>
              <a:t>Magnet by </a:t>
            </a:r>
            <a:r>
              <a:rPr lang="en-US" sz="1600" dirty="0" err="1"/>
              <a:t>Klangoo</a:t>
            </a:r>
            <a:r>
              <a:rPr lang="en-US" sz="1600" dirty="0"/>
              <a:t> (40+ languages, including Klingon ...) http://klangoo.com/search.aspx </a:t>
            </a:r>
          </a:p>
          <a:p>
            <a:pPr marL="342900" indent="-342900">
              <a:lnSpc>
                <a:spcPct val="100000"/>
              </a:lnSpc>
              <a:buFont typeface="+mj-lt"/>
              <a:buAutoNum type="arabicPeriod"/>
            </a:pPr>
            <a:r>
              <a:rPr lang="en-US" sz="1600" dirty="0" err="1"/>
              <a:t>MeaningCloud</a:t>
            </a:r>
            <a:r>
              <a:rPr lang="en-US" sz="1600" dirty="0"/>
              <a:t> http://www.meaningcloud.com/ </a:t>
            </a:r>
          </a:p>
          <a:p>
            <a:pPr marL="342900" indent="-342900">
              <a:lnSpc>
                <a:spcPct val="100000"/>
              </a:lnSpc>
              <a:buFont typeface="+mj-lt"/>
              <a:buAutoNum type="arabicPeriod"/>
            </a:pPr>
            <a:r>
              <a:rPr lang="en-US" sz="1600" dirty="0"/>
              <a:t>Ingen.io https://www.quora.com/topic/Ingen-io </a:t>
            </a:r>
          </a:p>
          <a:p>
            <a:pPr marL="342900" indent="-342900">
              <a:lnSpc>
                <a:spcPct val="100000"/>
              </a:lnSpc>
              <a:buFont typeface="+mj-lt"/>
              <a:buAutoNum type="arabicPeriod"/>
            </a:pPr>
            <a:r>
              <a:rPr lang="en-US" sz="1600" dirty="0"/>
              <a:t>Rosette (many European, Middle Eastern and Asian </a:t>
            </a:r>
            <a:r>
              <a:rPr lang="en-US" sz="1600" dirty="0" err="1"/>
              <a:t>langauges</a:t>
            </a:r>
            <a:r>
              <a:rPr lang="en-US" sz="1600" dirty="0"/>
              <a:t>) https://developer.rosette.com/ </a:t>
            </a:r>
          </a:p>
          <a:p>
            <a:pPr marL="342900" indent="-342900">
              <a:lnSpc>
                <a:spcPct val="100000"/>
              </a:lnSpc>
              <a:buFont typeface="+mj-lt"/>
              <a:buAutoNum type="arabicPeriod"/>
            </a:pPr>
            <a:r>
              <a:rPr lang="en-US" sz="1600" dirty="0" err="1"/>
              <a:t>Saplo</a:t>
            </a:r>
            <a:r>
              <a:rPr lang="en-US" sz="1600" dirty="0"/>
              <a:t> https://www.quora.com/topic/Saplo-company </a:t>
            </a:r>
          </a:p>
          <a:p>
            <a:pPr marL="342900" indent="-342900">
              <a:lnSpc>
                <a:spcPct val="100000"/>
              </a:lnSpc>
              <a:buFont typeface="+mj-lt"/>
              <a:buAutoNum type="arabicPeriod"/>
            </a:pPr>
            <a:r>
              <a:rPr lang="en-US" sz="1600" dirty="0" err="1"/>
              <a:t>Semantria</a:t>
            </a:r>
            <a:r>
              <a:rPr lang="en-US" sz="1600" dirty="0"/>
              <a:t> https://www.quora.com/topic/Semantria </a:t>
            </a:r>
          </a:p>
          <a:p>
            <a:pPr marL="342900" indent="-342900">
              <a:lnSpc>
                <a:spcPct val="100000"/>
              </a:lnSpc>
              <a:buFont typeface="+mj-lt"/>
              <a:buAutoNum type="arabicPeriod"/>
            </a:pPr>
            <a:r>
              <a:rPr lang="en-US" sz="1600" dirty="0"/>
              <a:t>Aylien.com http://aylien.com/ </a:t>
            </a:r>
          </a:p>
          <a:p>
            <a:pPr marL="342900" indent="-342900">
              <a:lnSpc>
                <a:spcPct val="100000"/>
              </a:lnSpc>
              <a:buFont typeface="+mj-lt"/>
              <a:buAutoNum type="arabicPeriod"/>
            </a:pPr>
            <a:r>
              <a:rPr lang="en-US" sz="1600" dirty="0" err="1"/>
              <a:t>TextRazor</a:t>
            </a:r>
            <a:r>
              <a:rPr lang="en-US" sz="1600" dirty="0"/>
              <a:t> https://www.textrazor.com/ </a:t>
            </a:r>
          </a:p>
          <a:p>
            <a:pPr marL="342900" indent="-342900">
              <a:lnSpc>
                <a:spcPct val="100000"/>
              </a:lnSpc>
              <a:buFont typeface="+mj-lt"/>
              <a:buAutoNum type="arabicPeriod"/>
            </a:pPr>
            <a:r>
              <a:rPr lang="en-US" sz="1600" dirty="0"/>
              <a:t>Wolfram Alpha https://www.wolframalpha.com/</a:t>
            </a:r>
          </a:p>
          <a:p>
            <a:pPr marL="342900" indent="-342900">
              <a:lnSpc>
                <a:spcPct val="100000"/>
              </a:lnSpc>
              <a:buFont typeface="+mj-lt"/>
              <a:buAutoNum type="arabicPeriod"/>
            </a:pPr>
            <a:r>
              <a:rPr lang="en-US" sz="1600" dirty="0"/>
              <a:t>Microsoft Cognitive Services &amp; Azure ML  https://www.microsoft.com/cognitive-services/en-us/apis </a:t>
            </a:r>
          </a:p>
          <a:p>
            <a:pPr marL="342900" indent="-342900">
              <a:lnSpc>
                <a:spcPct val="100000"/>
              </a:lnSpc>
              <a:buFont typeface="+mj-lt"/>
              <a:buAutoNum type="arabicPeriod"/>
            </a:pPr>
            <a:endParaRPr lang="en-US" sz="1600" dirty="0"/>
          </a:p>
        </p:txBody>
      </p:sp>
    </p:spTree>
    <p:extLst>
      <p:ext uri="{BB962C8B-B14F-4D97-AF65-F5344CB8AC3E}">
        <p14:creationId xmlns:p14="http://schemas.microsoft.com/office/powerpoint/2010/main" val="193355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LUIS</a:t>
            </a:r>
            <a:endParaRPr lang="en-US" sz="4309" dirty="0"/>
          </a:p>
        </p:txBody>
      </p:sp>
      <p:sp>
        <p:nvSpPr>
          <p:cNvPr id="4" name="Text Placeholder 1"/>
          <p:cNvSpPr>
            <a:spLocks noGrp="1"/>
          </p:cNvSpPr>
          <p:nvPr>
            <p:ph type="body" sz="quarter" idx="10"/>
          </p:nvPr>
        </p:nvSpPr>
        <p:spPr>
          <a:xfrm>
            <a:off x="359014" y="1161445"/>
            <a:ext cx="9221332" cy="431137"/>
          </a:xfrm>
        </p:spPr>
        <p:txBody>
          <a:bodyPr/>
          <a:lstStyle/>
          <a:p>
            <a:pPr marL="0" indent="0">
              <a:buNone/>
            </a:pPr>
            <a:r>
              <a:rPr lang="en-US" sz="2133" dirty="0">
                <a:latin typeface="+mn-lt"/>
              </a:rPr>
              <a:t>Language Understanding Intelligent Service </a:t>
            </a:r>
            <a:r>
              <a:rPr lang="en-US" sz="2133" dirty="0">
                <a:latin typeface="+mn-lt"/>
                <a:hlinkClick r:id="rId3"/>
              </a:rPr>
              <a:t>https://www.luis.ai</a:t>
            </a:r>
            <a:r>
              <a:rPr lang="en-US" sz="2133" dirty="0">
                <a:latin typeface="+mn-lt"/>
              </a:rPr>
              <a:t> </a:t>
            </a:r>
          </a:p>
        </p:txBody>
      </p:sp>
      <p:pic>
        <p:nvPicPr>
          <p:cNvPr id="17411" name="Picture 3" descr="https://www.luis.ai/Content/images/Botframewo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8140" y="2061109"/>
            <a:ext cx="9170736" cy="4267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5428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7027" y="739348"/>
            <a:ext cx="10837333" cy="6096000"/>
          </a:xfrm>
          <a:prstGeom prst="rect">
            <a:avLst/>
          </a:prstGeom>
        </p:spPr>
      </p:pic>
      <p:sp>
        <p:nvSpPr>
          <p:cNvPr id="3" name="Title 2"/>
          <p:cNvSpPr>
            <a:spLocks noGrp="1"/>
          </p:cNvSpPr>
          <p:nvPr>
            <p:ph type="title"/>
          </p:nvPr>
        </p:nvSpPr>
        <p:spPr/>
        <p:txBody>
          <a:bodyPr/>
          <a:lstStyle/>
          <a:p>
            <a:r>
              <a:rPr lang="en-US" dirty="0"/>
              <a:t>Microsoft Bot Framework</a:t>
            </a:r>
            <a:endParaRPr lang="en-US" sz="4309" dirty="0"/>
          </a:p>
        </p:txBody>
      </p:sp>
    </p:spTree>
    <p:extLst>
      <p:ext uri="{BB962C8B-B14F-4D97-AF65-F5344CB8AC3E}">
        <p14:creationId xmlns:p14="http://schemas.microsoft.com/office/powerpoint/2010/main" val="33434035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Q&amp;A Endpoint</a:t>
            </a:r>
            <a:endParaRPr lang="en-US" sz="4309" dirty="0"/>
          </a:p>
        </p:txBody>
      </p:sp>
      <p:sp>
        <p:nvSpPr>
          <p:cNvPr id="4" name="Text Placeholder 1"/>
          <p:cNvSpPr>
            <a:spLocks noGrp="1"/>
          </p:cNvSpPr>
          <p:nvPr>
            <p:ph type="body" sz="quarter" idx="10"/>
          </p:nvPr>
        </p:nvSpPr>
        <p:spPr>
          <a:xfrm>
            <a:off x="7553211" y="885524"/>
            <a:ext cx="4376157" cy="394332"/>
          </a:xfrm>
        </p:spPr>
        <p:txBody>
          <a:bodyPr/>
          <a:lstStyle/>
          <a:p>
            <a:pPr marL="0" indent="0">
              <a:buNone/>
            </a:pPr>
            <a:r>
              <a:rPr lang="en-US" sz="1867" dirty="0">
                <a:latin typeface="+mn-lt"/>
                <a:hlinkClick r:id="rId3"/>
              </a:rPr>
              <a:t>http://devrain-bots.azurewebsites.net/</a:t>
            </a:r>
            <a:endParaRPr lang="en-US" sz="1867" dirty="0">
              <a:latin typeface="+mn-lt"/>
            </a:endParaRPr>
          </a:p>
        </p:txBody>
      </p:sp>
      <p:pic>
        <p:nvPicPr>
          <p:cNvPr id="2" name="Picture 1"/>
          <p:cNvPicPr>
            <a:picLocks noChangeAspect="1"/>
          </p:cNvPicPr>
          <p:nvPr/>
        </p:nvPicPr>
        <p:blipFill>
          <a:blip r:embed="rId4"/>
          <a:stretch>
            <a:fillRect/>
          </a:stretch>
        </p:blipFill>
        <p:spPr>
          <a:xfrm>
            <a:off x="583936" y="1697213"/>
            <a:ext cx="11345433" cy="4876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3362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800" dirty="0"/>
            </a:br>
            <a:br>
              <a:rPr lang="en-US" sz="4800" dirty="0"/>
            </a:br>
            <a:br>
              <a:rPr lang="en-US" sz="4800" dirty="0"/>
            </a:br>
            <a:br>
              <a:rPr lang="en-US" sz="4800" dirty="0"/>
            </a:br>
            <a:br>
              <a:rPr lang="en-US" sz="4800" dirty="0"/>
            </a:br>
            <a:br>
              <a:rPr lang="en-US" sz="4800" dirty="0"/>
            </a:br>
            <a:r>
              <a:rPr lang="en-US" sz="4800" dirty="0"/>
              <a:t>Q&amp;A</a:t>
            </a:r>
          </a:p>
        </p:txBody>
      </p:sp>
      <p:sp>
        <p:nvSpPr>
          <p:cNvPr id="4" name="Content Placeholder 3"/>
          <p:cNvSpPr>
            <a:spLocks noGrp="1"/>
          </p:cNvSpPr>
          <p:nvPr>
            <p:ph idx="1"/>
          </p:nvPr>
        </p:nvSpPr>
        <p:spPr>
          <a:xfrm>
            <a:off x="838198" y="1825625"/>
            <a:ext cx="10210802" cy="4351338"/>
          </a:xfrm>
        </p:spPr>
        <p:txBody>
          <a:bodyPr>
            <a:normAutofit lnSpcReduction="1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3200" b="1" dirty="0"/>
              <a:t>Oleksandr Krakovetskyi</a:t>
            </a:r>
          </a:p>
          <a:p>
            <a:pPr marL="0" indent="0">
              <a:buNone/>
            </a:pPr>
            <a:r>
              <a:rPr lang="en-US" sz="2400" dirty="0"/>
              <a:t>CEO DevRain Solutions</a:t>
            </a:r>
          </a:p>
          <a:p>
            <a:pPr marL="0" indent="0">
              <a:buNone/>
            </a:pPr>
            <a:endParaRPr lang="en-US" sz="2400" dirty="0"/>
          </a:p>
          <a:p>
            <a:pPr marL="0" indent="0">
              <a:buNone/>
            </a:pPr>
            <a:r>
              <a:rPr lang="en-US" sz="2400" dirty="0">
                <a:hlinkClick r:id="rId2"/>
              </a:rPr>
              <a:t>alex.krakovetskiy@devrain.com</a:t>
            </a:r>
            <a:r>
              <a:rPr lang="en-US" sz="2400" dirty="0"/>
              <a:t> </a:t>
            </a:r>
          </a:p>
          <a:p>
            <a:pPr marL="0" indent="0">
              <a:buNone/>
            </a:pPr>
            <a:r>
              <a:rPr lang="en-US" sz="2400" dirty="0"/>
              <a:t>@</a:t>
            </a:r>
            <a:r>
              <a:rPr lang="en-US" sz="2400" dirty="0" err="1"/>
              <a:t>msugvnua</a:t>
            </a:r>
            <a:endParaRPr lang="en-US" sz="2400" dirty="0"/>
          </a:p>
          <a:p>
            <a:pPr marL="0" indent="0">
              <a:buNone/>
            </a:pPr>
            <a:r>
              <a:rPr lang="en-US" sz="2400" dirty="0">
                <a:hlinkClick r:id="rId3"/>
              </a:rPr>
              <a:t>https://www.facebook.com/alex.krakovetskiy</a:t>
            </a:r>
            <a:r>
              <a:rPr lang="en-US" sz="2400" dirty="0"/>
              <a:t> </a:t>
            </a:r>
          </a:p>
          <a:p>
            <a:pPr marL="0" indent="0">
              <a:buNone/>
            </a:pPr>
            <a:endParaRPr lang="en-US" sz="2400" dirty="0"/>
          </a:p>
        </p:txBody>
      </p:sp>
      <p:pic>
        <p:nvPicPr>
          <p:cNvPr id="5" name="Picture 2" descr="Олександр Краковецьки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098" y="1027906"/>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29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CEO of DevRain Solutions.</a:t>
            </a:r>
          </a:p>
          <a:p>
            <a:pPr marL="514350" indent="-514350">
              <a:buFont typeface="+mj-lt"/>
              <a:buAutoNum type="arabicPeriod"/>
            </a:pPr>
            <a:r>
              <a:rPr lang="en-US" dirty="0"/>
              <a:t>CTO </a:t>
            </a:r>
            <a:r>
              <a:rPr lang="en-US" dirty="0" err="1"/>
              <a:t>DonorUA</a:t>
            </a:r>
            <a:r>
              <a:rPr lang="en-US" dirty="0"/>
              <a:t>/</a:t>
            </a:r>
            <a:r>
              <a:rPr lang="en-US" dirty="0" err="1"/>
              <a:t>Udonors</a:t>
            </a:r>
            <a:r>
              <a:rPr lang="uk-UA" dirty="0"/>
              <a:t> (</a:t>
            </a:r>
            <a:r>
              <a:rPr lang="en-US" dirty="0"/>
              <a:t>quick search of blood donors).</a:t>
            </a:r>
          </a:p>
          <a:p>
            <a:pPr marL="514350" indent="-514350">
              <a:buFont typeface="+mj-lt"/>
              <a:buAutoNum type="arabicPeriod"/>
            </a:pPr>
            <a:r>
              <a:rPr lang="en-US" dirty="0"/>
              <a:t>Microsoft Regional Director.</a:t>
            </a:r>
          </a:p>
          <a:p>
            <a:pPr marL="514350" indent="-514350">
              <a:buFont typeface="+mj-lt"/>
              <a:buAutoNum type="arabicPeriod"/>
            </a:pPr>
            <a:r>
              <a:rPr lang="en-US" dirty="0"/>
              <a:t>Microsoft Most Valuable Professional.</a:t>
            </a:r>
          </a:p>
          <a:p>
            <a:pPr marL="514350" indent="-514350">
              <a:buFont typeface="+mj-lt"/>
              <a:buAutoNum type="arabicPeriod"/>
            </a:pPr>
            <a:r>
              <a:rPr lang="en-US" dirty="0"/>
              <a:t>Best Professional in Software Architecture (Ukrainian IT Award).</a:t>
            </a:r>
          </a:p>
          <a:p>
            <a:pPr marL="514350" indent="-514350">
              <a:buFont typeface="+mj-lt"/>
              <a:buAutoNum type="arabicPeriod"/>
            </a:pPr>
            <a:r>
              <a:rPr lang="en-US" dirty="0"/>
              <a:t>Ph.D. in Computer Science.</a:t>
            </a:r>
          </a:p>
        </p:txBody>
      </p:sp>
    </p:spTree>
    <p:extLst>
      <p:ext uri="{BB962C8B-B14F-4D97-AF65-F5344CB8AC3E}">
        <p14:creationId xmlns:p14="http://schemas.microsoft.com/office/powerpoint/2010/main" val="265399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Why expert bots?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56642641"/>
              </p:ext>
            </p:extLst>
          </p:nvPr>
        </p:nvGraphicFramePr>
        <p:xfrm>
          <a:off x="838199" y="1825625"/>
          <a:ext cx="995967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48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553200" cy="4864100"/>
          </a:xfrm>
        </p:spPr>
        <p:txBody>
          <a:bodyPr>
            <a:normAutofit/>
          </a:bodyPr>
          <a:lstStyle/>
          <a:p>
            <a:br>
              <a:rPr lang="en-US" dirty="0"/>
            </a:br>
            <a:r>
              <a:rPr lang="en-US" dirty="0"/>
              <a:t>A 19-year-old made a free robot lawyer that has appealed $3 million in parking tickets</a:t>
            </a:r>
            <a:br>
              <a:rPr lang="en-US" dirty="0"/>
            </a:br>
            <a:br>
              <a:rPr lang="en-US" dirty="0"/>
            </a:br>
            <a:r>
              <a:rPr lang="en-US" sz="2000" dirty="0">
                <a:hlinkClick r:id="rId2"/>
              </a:rPr>
              <a:t>http://www.donotpay.co.uk/</a:t>
            </a:r>
            <a:r>
              <a:rPr lang="en-US" sz="2000" dirty="0"/>
              <a:t> </a:t>
            </a:r>
            <a:endParaRPr lang="en-US" dirty="0"/>
          </a:p>
        </p:txBody>
      </p:sp>
      <p:pic>
        <p:nvPicPr>
          <p:cNvPr id="3074" name="Picture 2" descr="Browder-Twit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8613" y="542925"/>
            <a:ext cx="3724275" cy="2667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descr="robot lawy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72" y="-133350"/>
            <a:ext cx="13495664" cy="700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1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553200" cy="4864100"/>
          </a:xfrm>
        </p:spPr>
        <p:txBody>
          <a:bodyPr>
            <a:normAutofit/>
          </a:bodyPr>
          <a:lstStyle/>
          <a:p>
            <a:br>
              <a:rPr lang="en-US" dirty="0"/>
            </a:br>
            <a:r>
              <a:rPr lang="en-US" dirty="0"/>
              <a:t>Check if you can donate blood with </a:t>
            </a:r>
            <a:r>
              <a:rPr lang="en-US" dirty="0" err="1"/>
              <a:t>DonorUA.Bot</a:t>
            </a:r>
            <a:br>
              <a:rPr lang="en-US" dirty="0"/>
            </a:br>
            <a:br>
              <a:rPr lang="en-US" dirty="0"/>
            </a:br>
            <a:r>
              <a:rPr lang="en-US" sz="3600" dirty="0">
                <a:hlinkClick r:id="rId2"/>
              </a:rPr>
              <a:t>https://donor.ua/bot</a:t>
            </a:r>
            <a:r>
              <a:rPr lang="en-US" sz="3600" dirty="0"/>
              <a:t> </a:t>
            </a:r>
            <a:br>
              <a:rPr lang="uk-UA" sz="2000" dirty="0"/>
            </a:br>
            <a:br>
              <a:rPr lang="uk-UA" sz="2000" dirty="0"/>
            </a:br>
            <a:r>
              <a:rPr lang="en-US" sz="2000" dirty="0"/>
              <a:t>Available for Telegram, Skype, Messenger, Email, Web</a:t>
            </a:r>
            <a:endParaRPr lang="en-US" dirty="0"/>
          </a:p>
        </p:txBody>
      </p:sp>
      <p:pic>
        <p:nvPicPr>
          <p:cNvPr id="4" name="Picture 3"/>
          <p:cNvPicPr>
            <a:picLocks noChangeAspect="1"/>
          </p:cNvPicPr>
          <p:nvPr/>
        </p:nvPicPr>
        <p:blipFill>
          <a:blip r:embed="rId3"/>
          <a:stretch>
            <a:fillRect/>
          </a:stretch>
        </p:blipFill>
        <p:spPr>
          <a:xfrm>
            <a:off x="7496164" y="269875"/>
            <a:ext cx="3773019" cy="548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287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Existing Healthcare Projects</a:t>
            </a:r>
            <a:endParaRPr lang="en-US" sz="4000" dirty="0"/>
          </a:p>
        </p:txBody>
      </p:sp>
      <p:sp>
        <p:nvSpPr>
          <p:cNvPr id="4" name="Text Placeholder 3"/>
          <p:cNvSpPr>
            <a:spLocks noGrp="1"/>
          </p:cNvSpPr>
          <p:nvPr>
            <p:ph type="body" sz="quarter" idx="10"/>
          </p:nvPr>
        </p:nvSpPr>
        <p:spPr>
          <a:xfrm>
            <a:off x="359017" y="1315962"/>
            <a:ext cx="5505976" cy="4997394"/>
          </a:xfrm>
        </p:spPr>
        <p:txBody>
          <a:bodyPr numCol="1"/>
          <a:lstStyle/>
          <a:p>
            <a:pPr marL="0" indent="0">
              <a:buNone/>
            </a:pPr>
            <a:endParaRPr lang="en-US" sz="2133" dirty="0">
              <a:latin typeface="+mn-lt"/>
            </a:endParaRPr>
          </a:p>
          <a:p>
            <a:pPr marL="0" indent="0">
              <a:buNone/>
            </a:pPr>
            <a:r>
              <a:rPr lang="en-US" sz="2133" dirty="0">
                <a:hlinkClick r:id="rId2"/>
              </a:rPr>
              <a:t>MedWhat</a:t>
            </a:r>
            <a:r>
              <a:rPr lang="en-US" sz="2133" dirty="0"/>
              <a:t> is an artificial intelligence medical assistant that can answer questions, such as drug side effects.</a:t>
            </a:r>
          </a:p>
          <a:p>
            <a:pPr marL="0" indent="0">
              <a:buNone/>
            </a:pPr>
            <a:endParaRPr lang="en-US" sz="2133" dirty="0"/>
          </a:p>
          <a:p>
            <a:pPr marL="0" indent="0">
              <a:buNone/>
            </a:pPr>
            <a:r>
              <a:rPr lang="en-US" sz="2133" dirty="0">
                <a:hlinkClick r:id="rId3"/>
              </a:rPr>
              <a:t>Your.MD </a:t>
            </a:r>
            <a:r>
              <a:rPr lang="en-US" sz="2133" dirty="0"/>
              <a:t>calls itself an artificial intelligence personal health assistant. It is chatbot that you can ask healthcare related questions. For example, you can ask about your symptoms. </a:t>
            </a:r>
          </a:p>
          <a:p>
            <a:pPr marL="0" indent="0">
              <a:buNone/>
            </a:pPr>
            <a:endParaRPr lang="en-US" sz="2133" dirty="0"/>
          </a:p>
          <a:p>
            <a:pPr marL="0" indent="0">
              <a:buNone/>
            </a:pPr>
            <a:r>
              <a:rPr lang="en-US" sz="2133" dirty="0">
                <a:hlinkClick r:id="rId4"/>
              </a:rPr>
              <a:t>https://tincture.io/chatbots-made-for-healthcare-fec631bc8462</a:t>
            </a:r>
            <a:r>
              <a:rPr lang="en-US" sz="2133" dirty="0"/>
              <a:t> </a:t>
            </a:r>
            <a:endParaRPr lang="ru-RU" sz="2133" dirty="0"/>
          </a:p>
          <a:p>
            <a:pPr marL="0" indent="0">
              <a:buNone/>
            </a:pPr>
            <a:endParaRPr lang="ru-RU" sz="2133" dirty="0">
              <a:latin typeface="+mn-lt"/>
            </a:endParaRPr>
          </a:p>
        </p:txBody>
      </p:sp>
      <p:pic>
        <p:nvPicPr>
          <p:cNvPr id="6" name="Picture 5"/>
          <p:cNvPicPr>
            <a:picLocks noChangeAspect="1"/>
          </p:cNvPicPr>
          <p:nvPr/>
        </p:nvPicPr>
        <p:blipFill>
          <a:blip r:embed="rId5"/>
          <a:stretch>
            <a:fillRect/>
          </a:stretch>
        </p:blipFill>
        <p:spPr>
          <a:xfrm>
            <a:off x="8331378" y="0"/>
            <a:ext cx="3860623" cy="6858000"/>
          </a:xfrm>
          <a:prstGeom prst="rect">
            <a:avLst/>
          </a:prstGeom>
        </p:spPr>
      </p:pic>
      <p:pic>
        <p:nvPicPr>
          <p:cNvPr id="7" name="Picture 6"/>
          <p:cNvPicPr>
            <a:picLocks noChangeAspect="1"/>
          </p:cNvPicPr>
          <p:nvPr/>
        </p:nvPicPr>
        <p:blipFill>
          <a:blip r:embed="rId6"/>
          <a:stretch>
            <a:fillRect/>
          </a:stretch>
        </p:blipFill>
        <p:spPr>
          <a:xfrm>
            <a:off x="5864994" y="1890326"/>
            <a:ext cx="4298981" cy="45593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4127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 development challenges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Multiple platforms.</a:t>
            </a:r>
            <a:br>
              <a:rPr lang="en-US" dirty="0"/>
            </a:br>
            <a:r>
              <a:rPr lang="en-US" sz="2400" dirty="0">
                <a:solidFill>
                  <a:schemeClr val="tx1">
                    <a:lumMod val="50000"/>
                    <a:lumOff val="50000"/>
                  </a:schemeClr>
                </a:solidFill>
              </a:rPr>
              <a:t>Skype, </a:t>
            </a:r>
            <a:r>
              <a:rPr lang="en-US" sz="2400" dirty="0" err="1">
                <a:solidFill>
                  <a:schemeClr val="tx1">
                    <a:lumMod val="50000"/>
                    <a:lumOff val="50000"/>
                  </a:schemeClr>
                </a:solidFill>
              </a:rPr>
              <a:t>Kik</a:t>
            </a:r>
            <a:r>
              <a:rPr lang="en-US" sz="2400" dirty="0">
                <a:solidFill>
                  <a:schemeClr val="tx1">
                    <a:lumMod val="50000"/>
                    <a:lumOff val="50000"/>
                  </a:schemeClr>
                </a:solidFill>
              </a:rPr>
              <a:t>, Telegram, </a:t>
            </a:r>
            <a:r>
              <a:rPr lang="en-US" sz="2400" dirty="0" err="1">
                <a:solidFill>
                  <a:schemeClr val="tx1">
                    <a:lumMod val="50000"/>
                    <a:lumOff val="50000"/>
                  </a:schemeClr>
                </a:solidFill>
              </a:rPr>
              <a:t>Whatsapp</a:t>
            </a:r>
            <a:r>
              <a:rPr lang="en-US" sz="2400" dirty="0">
                <a:solidFill>
                  <a:schemeClr val="tx1">
                    <a:lumMod val="50000"/>
                    <a:lumOff val="50000"/>
                  </a:schemeClr>
                </a:solidFill>
              </a:rPr>
              <a:t>, Line, Slack, HipChat, Facebook Messenger, WeChat, Twitter, Viber, Email, iOS, Android, Windows, Web, Email etc.</a:t>
            </a:r>
            <a:endParaRPr lang="en-US" dirty="0">
              <a:solidFill>
                <a:schemeClr val="tx1">
                  <a:lumMod val="50000"/>
                  <a:lumOff val="50000"/>
                </a:schemeClr>
              </a:solidFill>
            </a:endParaRPr>
          </a:p>
          <a:p>
            <a:pPr marL="514350" indent="-514350">
              <a:buFont typeface="+mj-lt"/>
              <a:buAutoNum type="arabicPeriod"/>
            </a:pPr>
            <a:r>
              <a:rPr lang="en-US" dirty="0"/>
              <a:t>Text understanding (specially Cyrillic languages).</a:t>
            </a:r>
          </a:p>
          <a:p>
            <a:pPr marL="514350" indent="-514350">
              <a:buFont typeface="+mj-lt"/>
              <a:buAutoNum type="arabicPeriod"/>
            </a:pPr>
            <a:r>
              <a:rPr lang="en-US" dirty="0"/>
              <a:t>Authorization, personalization and anonymity.</a:t>
            </a:r>
          </a:p>
          <a:p>
            <a:pPr marL="514350" indent="-514350">
              <a:buFont typeface="+mj-lt"/>
              <a:buAutoNum type="arabicPeriod"/>
            </a:pPr>
            <a:r>
              <a:rPr lang="en-US" dirty="0"/>
              <a:t>Dialogs, state management.</a:t>
            </a:r>
          </a:p>
          <a:p>
            <a:pPr marL="514350" indent="-514350">
              <a:buFont typeface="+mj-lt"/>
              <a:buAutoNum type="arabicPeriod"/>
            </a:pPr>
            <a:r>
              <a:rPr lang="en-US" dirty="0"/>
              <a:t>Monetization.</a:t>
            </a:r>
          </a:p>
        </p:txBody>
      </p:sp>
    </p:spTree>
    <p:extLst>
      <p:ext uri="{BB962C8B-B14F-4D97-AF65-F5344CB8AC3E}">
        <p14:creationId xmlns:p14="http://schemas.microsoft.com/office/powerpoint/2010/main" val="277744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will need?</a:t>
            </a:r>
          </a:p>
        </p:txBody>
      </p:sp>
      <p:sp>
        <p:nvSpPr>
          <p:cNvPr id="3" name="Content Placeholder 2"/>
          <p:cNvSpPr>
            <a:spLocks noGrp="1"/>
          </p:cNvSpPr>
          <p:nvPr>
            <p:ph idx="1"/>
          </p:nvPr>
        </p:nvSpPr>
        <p:spPr>
          <a:xfrm>
            <a:off x="838200" y="1825625"/>
            <a:ext cx="5792755" cy="4351338"/>
          </a:xfrm>
        </p:spPr>
        <p:txBody>
          <a:bodyPr>
            <a:normAutofit/>
          </a:bodyPr>
          <a:lstStyle/>
          <a:p>
            <a:pPr marL="514350" indent="-514350">
              <a:buFont typeface="+mj-lt"/>
              <a:buAutoNum type="arabicPeriod"/>
            </a:pPr>
            <a:r>
              <a:rPr lang="en-US" dirty="0"/>
              <a:t>Knowledge database.</a:t>
            </a:r>
          </a:p>
          <a:p>
            <a:pPr marL="514350" indent="-514350">
              <a:buFont typeface="+mj-lt"/>
              <a:buAutoNum type="arabicPeriod"/>
            </a:pPr>
            <a:r>
              <a:rPr lang="en-US" dirty="0"/>
              <a:t>Bot conversation flow (predefined dialogs, Q&amp;A, decision trees).</a:t>
            </a:r>
          </a:p>
          <a:p>
            <a:pPr marL="514350" indent="-514350">
              <a:buFont typeface="+mj-lt"/>
              <a:buAutoNum type="arabicPeriod"/>
            </a:pPr>
            <a:r>
              <a:rPr lang="en-US" dirty="0"/>
              <a:t>Text understanding.</a:t>
            </a:r>
          </a:p>
          <a:p>
            <a:pPr marL="514350" indent="-514350">
              <a:buFont typeface="+mj-lt"/>
              <a:buAutoNum type="arabicPeriod"/>
            </a:pPr>
            <a:r>
              <a:rPr lang="en-US" dirty="0"/>
              <a:t>Distribution channels.</a:t>
            </a:r>
          </a:p>
          <a:p>
            <a:pPr marL="514350" indent="-514350">
              <a:buFont typeface="+mj-lt"/>
              <a:buAutoNum type="arabicPeriod"/>
            </a:pPr>
            <a:r>
              <a:rPr lang="en-US" dirty="0"/>
              <a:t>Analytics for system improvement.</a:t>
            </a:r>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6550224" y="1356231"/>
            <a:ext cx="4942907" cy="4572000"/>
          </a:xfrm>
          <a:prstGeom prst="rect">
            <a:avLst/>
          </a:prstGeom>
        </p:spPr>
      </p:pic>
    </p:spTree>
    <p:extLst>
      <p:ext uri="{BB962C8B-B14F-4D97-AF65-F5344CB8AC3E}">
        <p14:creationId xmlns:p14="http://schemas.microsoft.com/office/powerpoint/2010/main" val="163149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a:t>
            </a:r>
          </a:p>
        </p:txBody>
      </p:sp>
      <p:sp>
        <p:nvSpPr>
          <p:cNvPr id="3" name="Content Placeholder 2"/>
          <p:cNvSpPr>
            <a:spLocks noGrp="1"/>
          </p:cNvSpPr>
          <p:nvPr>
            <p:ph idx="1"/>
          </p:nvPr>
        </p:nvSpPr>
        <p:spPr>
          <a:xfrm>
            <a:off x="838200" y="1825625"/>
            <a:ext cx="4448175" cy="4351338"/>
          </a:xfrm>
        </p:spPr>
        <p:txBody>
          <a:bodyPr>
            <a:normAutofit/>
          </a:bodyPr>
          <a:lstStyle/>
          <a:p>
            <a:pPr marL="0" indent="0">
              <a:buNone/>
            </a:pPr>
            <a:r>
              <a:rPr lang="en-US" i="1" dirty="0"/>
              <a:t>Natural language processing is a field of computer science, artificial intelligence, and computational linguistics concerned with the interactions between computers and human (natural) languages.</a:t>
            </a:r>
          </a:p>
          <a:p>
            <a:pPr marL="0" indent="0">
              <a:buNone/>
            </a:pPr>
            <a:endParaRPr lang="en-US" i="1" dirty="0"/>
          </a:p>
        </p:txBody>
      </p:sp>
      <p:sp>
        <p:nvSpPr>
          <p:cNvPr id="4" name="Content Placeholder 2"/>
          <p:cNvSpPr txBox="1">
            <a:spLocks/>
          </p:cNvSpPr>
          <p:nvPr/>
        </p:nvSpPr>
        <p:spPr>
          <a:xfrm>
            <a:off x="6981825" y="1825625"/>
            <a:ext cx="43719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00B0F0"/>
              </a:buClr>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00B0F0"/>
              </a:buClr>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00B0F0"/>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00B0F0"/>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Named Entity Recognition</a:t>
            </a:r>
          </a:p>
          <a:p>
            <a:pPr marL="0" indent="0">
              <a:buFont typeface="Arial" panose="020B0604020202020204" pitchFamily="34" charset="0"/>
              <a:buNone/>
            </a:pPr>
            <a:r>
              <a:rPr lang="en-US"/>
              <a:t>Stemming</a:t>
            </a:r>
          </a:p>
          <a:p>
            <a:pPr marL="0" indent="0">
              <a:buFont typeface="Arial" panose="020B0604020202020204" pitchFamily="34" charset="0"/>
              <a:buNone/>
            </a:pPr>
            <a:r>
              <a:rPr lang="en-US"/>
              <a:t>Age detection</a:t>
            </a:r>
          </a:p>
          <a:p>
            <a:pPr marL="0" indent="0">
              <a:buFont typeface="Arial" panose="020B0604020202020204" pitchFamily="34" charset="0"/>
              <a:buNone/>
            </a:pPr>
            <a:r>
              <a:rPr lang="en-US"/>
              <a:t>Gender detection</a:t>
            </a:r>
          </a:p>
          <a:p>
            <a:pPr marL="0" indent="0">
              <a:buFont typeface="Arial" panose="020B0604020202020204" pitchFamily="34" charset="0"/>
              <a:buNone/>
            </a:pPr>
            <a:r>
              <a:rPr lang="en-US"/>
              <a:t>Language detection</a:t>
            </a:r>
          </a:p>
          <a:p>
            <a:pPr marL="0" indent="0">
              <a:buFont typeface="Arial" panose="020B0604020202020204" pitchFamily="34" charset="0"/>
              <a:buNone/>
            </a:pPr>
            <a:r>
              <a:rPr lang="en-US"/>
              <a:t>Sentiment analysis</a:t>
            </a:r>
          </a:p>
          <a:p>
            <a:pPr marL="0" indent="0">
              <a:buFont typeface="Arial" panose="020B0604020202020204" pitchFamily="34" charset="0"/>
              <a:buNone/>
            </a:pPr>
            <a:r>
              <a:rPr lang="en-US"/>
              <a:t>Translation</a:t>
            </a:r>
          </a:p>
          <a:p>
            <a:pPr marL="0" indent="0">
              <a:buFont typeface="Arial" panose="020B0604020202020204" pitchFamily="34" charset="0"/>
              <a:buNone/>
            </a:pPr>
            <a:r>
              <a:rPr lang="en-US"/>
              <a:t>Spell Checking</a:t>
            </a:r>
            <a:endParaRPr lang="en-US" dirty="0"/>
          </a:p>
        </p:txBody>
      </p:sp>
    </p:spTree>
    <p:extLst>
      <p:ext uri="{BB962C8B-B14F-4D97-AF65-F5344CB8AC3E}">
        <p14:creationId xmlns:p14="http://schemas.microsoft.com/office/powerpoint/2010/main" val="199883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7101</TotalTime>
  <Words>538</Words>
  <Application>Microsoft Office PowerPoint</Application>
  <PresentationFormat>Widescreen</PresentationFormat>
  <Paragraphs>93</Paragraphs>
  <Slides>17</Slides>
  <Notes>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17</vt:i4>
      </vt:variant>
    </vt:vector>
  </HeadingPairs>
  <TitlesOfParts>
    <vt:vector size="29" baseType="lpstr">
      <vt:lpstr>ＭＳ Ｐゴシック</vt:lpstr>
      <vt:lpstr>Arial</vt:lpstr>
      <vt:lpstr>Avenir LT Pro 45 Book</vt:lpstr>
      <vt:lpstr>Calibri</vt:lpstr>
      <vt:lpstr>Consolas</vt:lpstr>
      <vt:lpstr>Segoe UI</vt:lpstr>
      <vt:lpstr>Segoe UI Light</vt:lpstr>
      <vt:lpstr>Wingdings</vt:lpstr>
      <vt:lpstr>Office Theme</vt:lpstr>
      <vt:lpstr>2_5-30405_Build_Template_16x9_LightBlue_Color_Background</vt:lpstr>
      <vt:lpstr>4_5-30405_Build_Template_16x9_White_Background</vt:lpstr>
      <vt:lpstr>Generic Content</vt:lpstr>
      <vt:lpstr>Creating expert bots  using Microsoft Bot Framework, Azure Cognitive Services and NER systems</vt:lpstr>
      <vt:lpstr>About</vt:lpstr>
      <vt:lpstr>Why expert bots?</vt:lpstr>
      <vt:lpstr> A 19-year-old made a free robot lawyer that has appealed $3 million in parking tickets  http://www.donotpay.co.uk/ </vt:lpstr>
      <vt:lpstr> Check if you can donate blood with DonorUA.Bot  https://donor.ua/bot   Available for Telegram, Skype, Messenger, Email, Web</vt:lpstr>
      <vt:lpstr>Existing Healthcare Projects</vt:lpstr>
      <vt:lpstr>Chatbot development challenges</vt:lpstr>
      <vt:lpstr>What you will need?</vt:lpstr>
      <vt:lpstr>Natural Language Processing</vt:lpstr>
      <vt:lpstr>Azure Cognitive Services</vt:lpstr>
      <vt:lpstr>Named Entity Recognition</vt:lpstr>
      <vt:lpstr>OpenCalais &amp; Dbpedia Spotlight</vt:lpstr>
      <vt:lpstr>NER Tools</vt:lpstr>
      <vt:lpstr>LUIS</vt:lpstr>
      <vt:lpstr>Microsoft Bot Framework</vt:lpstr>
      <vt:lpstr>Q&amp;A Endpoint</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Oleg Katerinyuk (Ancor Personnel)</dc:creator>
  <cp:lastModifiedBy>Oleksandr Krakovetskyi</cp:lastModifiedBy>
  <cp:revision>303</cp:revision>
  <dcterms:created xsi:type="dcterms:W3CDTF">2013-04-04T08:15:00Z</dcterms:created>
  <dcterms:modified xsi:type="dcterms:W3CDTF">2017-03-28T20:28:14Z</dcterms:modified>
</cp:coreProperties>
</file>