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2"/>
    <p:sldMasterId id="2147483651" r:id="rId3"/>
  </p:sldMasterIdLst>
  <p:notesMasterIdLst>
    <p:notesMasterId r:id="rId49"/>
  </p:notesMasterIdLst>
  <p:handoutMasterIdLst>
    <p:handoutMasterId r:id="rId50"/>
  </p:handoutMasterIdLst>
  <p:sldIdLst>
    <p:sldId id="256" r:id="rId4"/>
    <p:sldId id="301" r:id="rId5"/>
    <p:sldId id="300" r:id="rId6"/>
    <p:sldId id="302" r:id="rId7"/>
    <p:sldId id="370" r:id="rId8"/>
    <p:sldId id="304" r:id="rId9"/>
    <p:sldId id="371" r:id="rId10"/>
    <p:sldId id="306" r:id="rId11"/>
    <p:sldId id="345" r:id="rId12"/>
    <p:sldId id="308" r:id="rId13"/>
    <p:sldId id="372" r:id="rId14"/>
    <p:sldId id="309" r:id="rId15"/>
    <p:sldId id="310" r:id="rId16"/>
    <p:sldId id="354" r:id="rId17"/>
    <p:sldId id="312" r:id="rId18"/>
    <p:sldId id="313" r:id="rId19"/>
    <p:sldId id="373" r:id="rId20"/>
    <p:sldId id="315" r:id="rId21"/>
    <p:sldId id="346" r:id="rId22"/>
    <p:sldId id="317" r:id="rId23"/>
    <p:sldId id="355" r:id="rId24"/>
    <p:sldId id="356" r:id="rId25"/>
    <p:sldId id="319" r:id="rId26"/>
    <p:sldId id="357" r:id="rId27"/>
    <p:sldId id="358" r:id="rId28"/>
    <p:sldId id="348" r:id="rId29"/>
    <p:sldId id="359" r:id="rId30"/>
    <p:sldId id="327" r:id="rId31"/>
    <p:sldId id="363" r:id="rId32"/>
    <p:sldId id="360" r:id="rId33"/>
    <p:sldId id="366" r:id="rId34"/>
    <p:sldId id="367" r:id="rId35"/>
    <p:sldId id="331" r:id="rId36"/>
    <p:sldId id="349" r:id="rId37"/>
    <p:sldId id="368" r:id="rId38"/>
    <p:sldId id="334" r:id="rId39"/>
    <p:sldId id="369" r:id="rId40"/>
    <p:sldId id="336" r:id="rId41"/>
    <p:sldId id="337" r:id="rId42"/>
    <p:sldId id="338" r:id="rId43"/>
    <p:sldId id="339" r:id="rId44"/>
    <p:sldId id="353" r:id="rId45"/>
    <p:sldId id="351" r:id="rId46"/>
    <p:sldId id="352" r:id="rId47"/>
    <p:sldId id="264" r:id="rId48"/>
  </p:sldIdLst>
  <p:sldSz cx="9144000" cy="5143500" type="screen16x9"/>
  <p:notesSz cx="6858000" cy="9144000"/>
  <p:embeddedFontLst>
    <p:embeddedFont>
      <p:font typeface="Calibri" pitchFamily="34" charset="0"/>
      <p:regular r:id="rId51"/>
      <p:bold r:id="rId52"/>
      <p:italic r:id="rId53"/>
      <p:boldItalic r:id="rId54"/>
    </p:embeddedFont>
    <p:embeddedFont>
      <p:font typeface="Segoe UI Semibold" pitchFamily="34" charset="0"/>
      <p:bold r:id="rId55"/>
      <p:boldItalic r:id="rId56"/>
    </p:embeddedFont>
    <p:embeddedFont>
      <p:font typeface="Segoe UI" pitchFamily="34" charset="0"/>
      <p:regular r:id="rId57"/>
      <p:bold r:id="rId58"/>
      <p:italic r:id="rId59"/>
      <p:boldItalic r:id="rId60"/>
    </p:embeddedFont>
    <p:embeddedFont>
      <p:font typeface="Segoe UI Symbol" pitchFamily="34" charset="0"/>
      <p:regular r:id="rId61"/>
    </p:embeddedFont>
    <p:embeddedFont>
      <p:font typeface="Segoe UI Light" pitchFamily="34" charset="0"/>
      <p:regular r:id="rId62"/>
      <p:italic r:id="rId63"/>
    </p:embeddedFont>
    <p:embeddedFont>
      <p:font typeface="Consolas" pitchFamily="49" charset="0"/>
      <p:regular r:id="rId64"/>
      <p:bold r:id="rId65"/>
      <p:italic r:id="rId66"/>
      <p:boldItalic r:id="rId67"/>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lushko" initials="g"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EEF"/>
    <a:srgbClr val="B2B2B2"/>
    <a:srgbClr val="000000"/>
    <a:srgbClr val="00A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0"/>
    <p:restoredTop sz="94660"/>
  </p:normalViewPr>
  <p:slideViewPr>
    <p:cSldViewPr>
      <p:cViewPr>
        <p:scale>
          <a:sx n="78" d="100"/>
          <a:sy n="78" d="100"/>
        </p:scale>
        <p:origin x="-1002" y="-1284"/>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3" d="100"/>
          <a:sy n="53" d="100"/>
        </p:scale>
        <p:origin x="-2856" y="-90"/>
      </p:cViewPr>
      <p:guideLst>
        <p:guide orient="horz" pos="2880"/>
        <p:guide pos="2160"/>
      </p:guideLst>
    </p:cSldViewPr>
  </p:notesViewPr>
  <p:gridSpacing cx="90012" cy="90012"/>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handoutMaster" Target="handoutMasters/handout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commentAuthors" Target="commentAuthors.xml"/><Relationship Id="rId7" Type="http://schemas.openxmlformats.org/officeDocument/2006/relationships/slide" Target="slides/slide4.xml"/><Relationship Id="rId71"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font" Target="fonts/font16.fntdata"/><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7.fntdata"/><Relationship Id="rId61" Type="http://schemas.openxmlformats.org/officeDocument/2006/relationships/font" Target="fonts/font11.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font" Target="fonts/font1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font" Target="fonts/font6.fntdata"/><Relationship Id="rId64" Type="http://schemas.openxmlformats.org/officeDocument/2006/relationships/font" Target="fonts/font14.fntdata"/><Relationship Id="rId69"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font" Target="fonts/font1.fntdata"/><Relationship Id="rId72" Type="http://schemas.openxmlformats.org/officeDocument/2006/relationships/tableStyles" Target="tableStyles.xml"/><Relationship Id="rId3" Type="http://schemas.openxmlformats.org/officeDocument/2006/relationships/slideMaster" Target="slideMasters/slideMaster2.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9.fntdata"/><Relationship Id="rId67" Type="http://schemas.openxmlformats.org/officeDocument/2006/relationships/font" Target="fonts/font17.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4.fntdata"/><Relationship Id="rId62" Type="http://schemas.openxmlformats.org/officeDocument/2006/relationships/font" Target="fonts/font12.fntdata"/><Relationship Id="rId7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2-03-19T22:36:32.070" idx="2">
    <p:pos x="10" y="10"/>
    <p:text>этот код по идее упадет: событие будет в другом потоке (см. пред. коммент)</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EB9E1EF-5993-4E10-B058-E766579C1440}" type="datetimeFigureOut">
              <a:rPr lang="ru-RU" smtClean="0"/>
              <a:t>20.12.2012</a:t>
            </a:fld>
            <a:endParaRPr lang="ru-R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79472-F78C-47B9-8390-6A4A8EB40284}" type="slidenum">
              <a:rPr lang="ru-RU" smtClean="0"/>
              <a:t>‹#›</a:t>
            </a:fld>
            <a:endParaRPr lang="ru-RU"/>
          </a:p>
        </p:txBody>
      </p:sp>
    </p:spTree>
    <p:extLst>
      <p:ext uri="{BB962C8B-B14F-4D97-AF65-F5344CB8AC3E}">
        <p14:creationId xmlns:p14="http://schemas.microsoft.com/office/powerpoint/2010/main" val="39295342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uk-UA"/>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136590-35E4-4381-99CB-EE6C9FBE70F8}" type="datetimeFigureOut">
              <a:rPr lang="uk-UA" smtClean="0"/>
              <a:t>20.12.2012</a:t>
            </a:fld>
            <a:endParaRPr lang="uk-UA"/>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uk-UA"/>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uk-UA"/>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uk-UA"/>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EFD6C75-178A-49F2-A628-CD1B7232B458}" type="slidenum">
              <a:rPr lang="uk-UA" smtClean="0"/>
              <a:t>‹#›</a:t>
            </a:fld>
            <a:endParaRPr lang="uk-UA"/>
          </a:p>
        </p:txBody>
      </p:sp>
    </p:spTree>
    <p:extLst>
      <p:ext uri="{BB962C8B-B14F-4D97-AF65-F5344CB8AC3E}">
        <p14:creationId xmlns:p14="http://schemas.microsoft.com/office/powerpoint/2010/main" val="83175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341436" y="1221570"/>
            <a:ext cx="6660888" cy="170992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userDrawn="1"/>
        </p:nvSpPr>
        <p:spPr>
          <a:xfrm>
            <a:off x="431448" y="1221570"/>
            <a:ext cx="6570876" cy="1709928"/>
          </a:xfrm>
          <a:prstGeom prst="rect">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userDrawn="1"/>
        </p:nvSpPr>
        <p:spPr>
          <a:xfrm>
            <a:off x="7092336" y="2121390"/>
            <a:ext cx="1710258" cy="8101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ctrTitle"/>
          </p:nvPr>
        </p:nvSpPr>
        <p:spPr>
          <a:xfrm>
            <a:off x="791496" y="1221870"/>
            <a:ext cx="5850780" cy="1709928"/>
          </a:xfrm>
          <a:prstGeom prst="rect">
            <a:avLst/>
          </a:prstGeom>
        </p:spPr>
        <p:txBody>
          <a:bodyPr lIns="0" tIns="90000" bIns="90000" anchor="b"/>
          <a:lstStyle>
            <a:lvl1pPr marL="0" algn="l">
              <a:lnSpc>
                <a:spcPct val="100000"/>
              </a:lnSpc>
              <a:spcBef>
                <a:spcPts val="0"/>
              </a:spcBef>
              <a:defRPr sz="3600">
                <a:solidFill>
                  <a:schemeClr val="bg1"/>
                </a:solidFill>
              </a:defRPr>
            </a:lvl1pPr>
          </a:lstStyle>
          <a:p>
            <a:r>
              <a:rPr lang="en-US" dirty="0" smtClean="0"/>
              <a:t>Click to edit Master title style</a:t>
            </a:r>
            <a:endParaRPr lang="ru-RU" dirty="0"/>
          </a:p>
        </p:txBody>
      </p:sp>
      <p:sp>
        <p:nvSpPr>
          <p:cNvPr id="3" name="Subtitle 2"/>
          <p:cNvSpPr>
            <a:spLocks noGrp="1"/>
          </p:cNvSpPr>
          <p:nvPr>
            <p:ph type="subTitle" idx="1" hasCustomPrompt="1"/>
          </p:nvPr>
        </p:nvSpPr>
        <p:spPr>
          <a:xfrm>
            <a:off x="791496" y="3021510"/>
            <a:ext cx="5850780" cy="450360"/>
          </a:xfrm>
          <a:prstGeom prst="rect">
            <a:avLst/>
          </a:prstGeom>
        </p:spPr>
        <p:txBody>
          <a:bodyPr lIns="0" tIns="90000" bIns="90000"/>
          <a:lstStyle>
            <a:lvl1pPr marL="0" indent="0" algn="l">
              <a:lnSpc>
                <a:spcPct val="80000"/>
              </a:lnSpc>
              <a:buNone/>
              <a:defRPr sz="2400">
                <a:solidFill>
                  <a:schemeClr val="tx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4" name="Text Placeholder 23"/>
          <p:cNvSpPr>
            <a:spLocks noGrp="1"/>
          </p:cNvSpPr>
          <p:nvPr userDrawn="1">
            <p:ph type="body" sz="quarter" idx="10" hasCustomPrompt="1"/>
          </p:nvPr>
        </p:nvSpPr>
        <p:spPr>
          <a:xfrm>
            <a:off x="791496" y="4371990"/>
            <a:ext cx="5850780"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tx1">
                    <a:lumMod val="65000"/>
                    <a:lumOff val="35000"/>
                  </a:schemeClr>
                </a:solidFill>
              </a:defRPr>
            </a:lvl1pPr>
          </a:lstStyle>
          <a:p>
            <a:pPr lvl="0"/>
            <a:r>
              <a:rPr lang="en-US" dirty="0" smtClean="0"/>
              <a:t>@twitter | mail@example.com | blog.example.com</a:t>
            </a:r>
            <a:endParaRPr lang="ru-RU" dirty="0" smtClean="0"/>
          </a:p>
          <a:p>
            <a:pPr lvl="0"/>
            <a:endParaRPr lang="ru-RU" dirty="0"/>
          </a:p>
        </p:txBody>
      </p:sp>
      <p:sp>
        <p:nvSpPr>
          <p:cNvPr id="34" name="Rectangle 33"/>
          <p:cNvSpPr/>
          <p:nvPr userDrawn="1"/>
        </p:nvSpPr>
        <p:spPr>
          <a:xfrm>
            <a:off x="7092336" y="1221570"/>
            <a:ext cx="810108" cy="81010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userDrawn="1"/>
        </p:nvSpPr>
        <p:spPr>
          <a:xfrm>
            <a:off x="7992486" y="1221570"/>
            <a:ext cx="810108" cy="81010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Content Placeholder 5"/>
          <p:cNvSpPr>
            <a:spLocks noGrp="1"/>
          </p:cNvSpPr>
          <p:nvPr>
            <p:ph sz="quarter" idx="11"/>
          </p:nvPr>
        </p:nvSpPr>
        <p:spPr>
          <a:xfrm>
            <a:off x="792163" y="3471863"/>
            <a:ext cx="5849937" cy="809625"/>
          </a:xfrm>
          <a:prstGeom prst="rect">
            <a:avLst/>
          </a:prstGeom>
        </p:spPr>
        <p:txBody>
          <a:bodyPr lIns="0"/>
          <a:lstStyle>
            <a:lvl1pPr marL="0" indent="0">
              <a:buNone/>
              <a:defRPr lang="ru-RU" sz="2000" kern="1200" dirty="0">
                <a:solidFill>
                  <a:schemeClr val="tx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6840529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34809870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777211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221569"/>
            <a:ext cx="80110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Tree>
    <p:extLst>
      <p:ext uri="{BB962C8B-B14F-4D97-AF65-F5344CB8AC3E}">
        <p14:creationId xmlns:p14="http://schemas.microsoft.com/office/powerpoint/2010/main" val="42207558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ubtitle and Bulle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80110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263525" indent="-263525">
              <a:buSzPct val="100000"/>
              <a:buFont typeface="Segoe UI Symbol" pitchFamily="34" charset="0"/>
              <a:buChar char=""/>
              <a:defRPr lang="ru-RU" sz="2400" baseline="0" dirty="0" smtClean="0">
                <a:latin typeface="+mn-lt"/>
              </a:defRPr>
            </a:lvl2pPr>
            <a:lvl3pPr marL="447675" indent="-184150">
              <a:buSzPct val="100000"/>
              <a:buFont typeface="Segoe UI Symbol" pitchFamily="34" charset="0"/>
              <a:buChar char=""/>
              <a:defRPr sz="1800" baseline="0">
                <a:solidFill>
                  <a:schemeClr val="tx1"/>
                </a:solidFill>
                <a:latin typeface="+mn-lt"/>
              </a:defRPr>
            </a:lvl3pPr>
            <a:lvl4pPr marL="720725" indent="-273050">
              <a:buFont typeface="Segoe UI Symbol" pitchFamily="34" charset="0"/>
              <a:buChar char=""/>
              <a:defRPr sz="1800" baseline="0">
                <a:latin typeface="+mn-lt"/>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endParaRPr lang="ru-RU" dirty="0" smtClean="0"/>
          </a:p>
          <a:p>
            <a:pPr lvl="3"/>
            <a:r>
              <a:rPr lang="en-US" dirty="0" smtClean="0"/>
              <a:t>Fourth level</a:t>
            </a:r>
            <a:r>
              <a:rPr lang="ru-RU" dirty="0" smtClean="0"/>
              <a:t>	</a:t>
            </a:r>
          </a:p>
        </p:txBody>
      </p:sp>
      <p:sp>
        <p:nvSpPr>
          <p:cNvPr id="4"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1270438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de">
    <p:spTree>
      <p:nvGrpSpPr>
        <p:cNvPr id="1" name=""/>
        <p:cNvGrpSpPr/>
        <p:nvPr/>
      </p:nvGrpSpPr>
      <p:grpSpPr>
        <a:xfrm>
          <a:off x="0" y="0"/>
          <a:ext cx="0" cy="0"/>
          <a:chOff x="0" y="0"/>
          <a:chExt cx="0" cy="0"/>
        </a:xfrm>
      </p:grpSpPr>
      <p:sp>
        <p:nvSpPr>
          <p:cNvPr id="5" name="Rectangle 4"/>
          <p:cNvSpPr/>
          <p:nvPr userDrawn="1"/>
        </p:nvSpPr>
        <p:spPr>
          <a:xfrm>
            <a:off x="791496" y="1221570"/>
            <a:ext cx="8011068" cy="351046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881508" y="1221569"/>
            <a:ext cx="7921056" cy="3510469"/>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Tree>
    <p:extLst>
      <p:ext uri="{BB962C8B-B14F-4D97-AF65-F5344CB8AC3E}">
        <p14:creationId xmlns:p14="http://schemas.microsoft.com/office/powerpoint/2010/main" val="75483511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title and Code">
    <p:spTree>
      <p:nvGrpSpPr>
        <p:cNvPr id="1" name=""/>
        <p:cNvGrpSpPr/>
        <p:nvPr/>
      </p:nvGrpSpPr>
      <p:grpSpPr>
        <a:xfrm>
          <a:off x="0" y="0"/>
          <a:ext cx="0" cy="0"/>
          <a:chOff x="0" y="0"/>
          <a:chExt cx="0" cy="0"/>
        </a:xfrm>
      </p:grpSpPr>
      <p:sp>
        <p:nvSpPr>
          <p:cNvPr id="4" name="Rectangle 3"/>
          <p:cNvSpPr/>
          <p:nvPr userDrawn="1"/>
        </p:nvSpPr>
        <p:spPr>
          <a:xfrm>
            <a:off x="791496" y="1671630"/>
            <a:ext cx="8011068" cy="3060408"/>
          </a:xfrm>
          <a:prstGeom prst="rect">
            <a:avLst/>
          </a:prstGeom>
          <a:pattFill prst="dkUp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Content Placeholder 2"/>
          <p:cNvSpPr>
            <a:spLocks noGrp="1"/>
          </p:cNvSpPr>
          <p:nvPr>
            <p:ph idx="1" hasCustomPrompt="1"/>
          </p:nvPr>
        </p:nvSpPr>
        <p:spPr>
          <a:xfrm>
            <a:off x="881508" y="1671630"/>
            <a:ext cx="7921056" cy="3060408"/>
          </a:xfrm>
          <a:prstGeom prst="rect">
            <a:avLst/>
          </a:prstGeom>
          <a:solidFill>
            <a:schemeClr val="bg1">
              <a:alpha val="95000"/>
            </a:schemeClr>
          </a:solidFill>
        </p:spPr>
        <p:txBody>
          <a:bodyPr/>
          <a:lstStyle>
            <a:lvl1pPr marL="0" indent="0">
              <a:buSzPct val="100000"/>
              <a:buFontTx/>
              <a:buNone/>
              <a:defRPr lang="ru-RU" sz="2000" kern="1200" baseline="0" dirty="0" smtClean="0">
                <a:solidFill>
                  <a:schemeClr val="tx1"/>
                </a:solidFill>
                <a:latin typeface="Consolas" pitchFamily="49" charset="0"/>
                <a:ea typeface="+mn-ea"/>
                <a:cs typeface="Consolas" pitchFamily="49" charset="0"/>
              </a:defRPr>
            </a:lvl1pPr>
            <a:lvl2pPr marL="266700" indent="0">
              <a:buSzPct val="100000"/>
              <a:buFontTx/>
              <a:buNone/>
              <a:defRPr lang="ru-RU" sz="2000" baseline="0" dirty="0" smtClean="0">
                <a:latin typeface="Consolas" pitchFamily="49" charset="0"/>
                <a:cs typeface="Consolas" pitchFamily="49" charset="0"/>
              </a:defRPr>
            </a:lvl2pPr>
            <a:lvl3pPr marL="539750" indent="0">
              <a:buSzPct val="100000"/>
              <a:buFontTx/>
              <a:buNone/>
              <a:defRPr lang="en-US" sz="2000" kern="1200" baseline="0" dirty="0" smtClean="0">
                <a:solidFill>
                  <a:schemeClr val="tx1"/>
                </a:solidFill>
                <a:latin typeface="Consolas" pitchFamily="49" charset="0"/>
                <a:ea typeface="+mn-ea"/>
                <a:cs typeface="Consolas" pitchFamily="49" charset="0"/>
              </a:defRPr>
            </a:lvl3pPr>
            <a:lvl4pPr marL="895350" indent="0">
              <a:buNone/>
              <a:defRPr lang="ru-RU" sz="2000" kern="1200" baseline="0" dirty="0" smtClean="0">
                <a:solidFill>
                  <a:schemeClr val="tx1"/>
                </a:solidFill>
                <a:latin typeface="Consolas" pitchFamily="49" charset="0"/>
                <a:ea typeface="+mn-ea"/>
                <a:cs typeface="Consolas" pitchFamily="49" charset="0"/>
              </a:defRPr>
            </a:lvl4pPr>
            <a:lvl5pPr marL="1257300" indent="0">
              <a:buNone/>
              <a:defRPr lang="ru-RU" sz="2000" kern="1200" baseline="0" dirty="0" smtClean="0">
                <a:solidFill>
                  <a:schemeClr val="tx1"/>
                </a:solidFill>
                <a:latin typeface="Consolas" pitchFamily="49" charset="0"/>
                <a:ea typeface="+mn-ea"/>
                <a:cs typeface="Consolas" pitchFamily="49" charset="0"/>
              </a:defRPr>
            </a:lvl5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endParaRPr lang="en-US" dirty="0" smtClean="0"/>
          </a:p>
          <a:p>
            <a:pPr lvl="3"/>
            <a:r>
              <a:rPr lang="en-US" dirty="0" smtClean="0"/>
              <a:t>Fourth level</a:t>
            </a:r>
          </a:p>
          <a:p>
            <a:pPr lvl="4"/>
            <a:r>
              <a:rPr lang="en-US" dirty="0" smtClean="0"/>
              <a:t>Fifth Level</a:t>
            </a:r>
            <a:endParaRPr lang="ru-RU" dirty="0" smtClean="0"/>
          </a:p>
        </p:txBody>
      </p:sp>
      <p:sp>
        <p:nvSpPr>
          <p:cNvPr id="5"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9410527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47187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1221569"/>
            <a:ext cx="9144000" cy="2160289"/>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15675220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Big_Cit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91736" y="3921930"/>
            <a:ext cx="6210828" cy="810108"/>
          </a:xfrm>
          <a:prstGeom prst="rect">
            <a:avLst/>
          </a:prstGeom>
        </p:spPr>
        <p:txBody>
          <a:bodyPr lIns="0" anchor="t"/>
          <a:lstStyle>
            <a:lvl1pPr algn="r">
              <a:defRPr sz="2400" i="1">
                <a:latin typeface="+mn-lt"/>
                <a:cs typeface="Segoe UI Light" pitchFamily="34" charset="0"/>
              </a:defRPr>
            </a:lvl1pPr>
          </a:lstStyle>
          <a:p>
            <a:r>
              <a:rPr lang="en-US" dirty="0" smtClean="0"/>
              <a:t>Click to author</a:t>
            </a:r>
            <a:endParaRPr lang="ru-RU" dirty="0"/>
          </a:p>
        </p:txBody>
      </p:sp>
      <p:sp>
        <p:nvSpPr>
          <p:cNvPr id="3" name="Content Placeholder 2"/>
          <p:cNvSpPr>
            <a:spLocks noGrp="1"/>
          </p:cNvSpPr>
          <p:nvPr>
            <p:ph idx="1" hasCustomPrompt="1"/>
          </p:nvPr>
        </p:nvSpPr>
        <p:spPr>
          <a:xfrm>
            <a:off x="0" y="771510"/>
            <a:ext cx="9144000" cy="3060407"/>
          </a:xfrm>
          <a:prstGeom prst="rect">
            <a:avLst/>
          </a:prstGeom>
          <a:solidFill>
            <a:srgbClr val="00AEEF"/>
          </a:solidFill>
        </p:spPr>
        <p:txBody>
          <a:bodyPr lIns="0" tIns="0" rIns="360000"/>
          <a:lstStyle>
            <a:lvl1pPr marL="812800" indent="0" algn="l">
              <a:buSzPct val="100000"/>
              <a:buFontTx/>
              <a:buNone/>
              <a:defRPr lang="ru-RU" sz="4000"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lvl2pPr>
            <a:lvl3pPr marL="0" indent="0">
              <a:buSzPct val="100000"/>
              <a:buFontTx/>
              <a:buNone/>
              <a:defRPr sz="1800" baseline="0">
                <a:solidFill>
                  <a:schemeClr val="tx1">
                    <a:lumMod val="65000"/>
                    <a:lumOff val="35000"/>
                  </a:schemeClr>
                </a:solidFill>
              </a:defRPr>
            </a:lvl3pPr>
            <a:lvl4pPr marL="1371600" indent="0">
              <a:buNone/>
              <a:defRPr/>
            </a:lvl4pPr>
          </a:lstStyle>
          <a:p>
            <a:pPr lvl="0"/>
            <a:r>
              <a:rPr lang="en-US" dirty="0" smtClean="0"/>
              <a:t>Cite text</a:t>
            </a:r>
            <a:r>
              <a:rPr lang="ru-RU" dirty="0" smtClean="0"/>
              <a:t> 	</a:t>
            </a:r>
          </a:p>
        </p:txBody>
      </p:sp>
    </p:spTree>
    <p:extLst>
      <p:ext uri="{BB962C8B-B14F-4D97-AF65-F5344CB8AC3E}">
        <p14:creationId xmlns:p14="http://schemas.microsoft.com/office/powerpoint/2010/main" val="12750153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Related Content">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85057215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Related Sessions">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spcBef>
                <a:spcPts val="1200"/>
              </a:spcBef>
              <a:buSzPct val="100000"/>
              <a:buFontTx/>
              <a:buNone/>
              <a:defRPr lang="ru-RU" sz="2400" baseline="0" dirty="0" smtClean="0">
                <a:solidFill>
                  <a:schemeClr val="bg1"/>
                </a:solidFill>
                <a:latin typeface="Segoe UI Semibold" pitchFamily="34" charset="0"/>
                <a:cs typeface="Segoe UI Semibold" pitchFamily="34" charset="0"/>
              </a:defRPr>
            </a:lvl1pPr>
            <a:lvl2pPr marL="0" indent="0">
              <a:spcBef>
                <a:spcPts val="0"/>
              </a:spcBef>
              <a:buSzPct val="100000"/>
              <a:buFontTx/>
              <a:buNone/>
              <a:defRPr lang="ru-RU" sz="3200" baseline="0" dirty="0" smtClean="0">
                <a:solidFill>
                  <a:schemeClr val="bg1"/>
                </a:solidFill>
                <a:latin typeface="Segoe UI Light" pitchFamily="34" charset="0"/>
                <a:cs typeface="Segoe UI Light" pitchFamily="34" charset="0"/>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ru-RU" dirty="0" smtClean="0"/>
              <a:t>	</a:t>
            </a:r>
          </a:p>
        </p:txBody>
      </p:sp>
    </p:spTree>
    <p:extLst>
      <p:ext uri="{BB962C8B-B14F-4D97-AF65-F5344CB8AC3E}">
        <p14:creationId xmlns:p14="http://schemas.microsoft.com/office/powerpoint/2010/main" val="34960546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4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2162" y="1231900"/>
            <a:ext cx="4949993" cy="170021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9"/>
          <p:cNvSpPr>
            <a:spLocks noEditPoints="1"/>
          </p:cNvSpPr>
          <p:nvPr userDrawn="1"/>
        </p:nvSpPr>
        <p:spPr bwMode="black">
          <a:xfrm>
            <a:off x="6597335" y="1671630"/>
            <a:ext cx="1800110" cy="1807425"/>
          </a:xfrm>
          <a:custGeom>
            <a:avLst/>
            <a:gdLst>
              <a:gd name="T0" fmla="*/ 88 w 149"/>
              <a:gd name="T1" fmla="*/ 67 h 149"/>
              <a:gd name="T2" fmla="*/ 65 w 149"/>
              <a:gd name="T3" fmla="*/ 46 h 149"/>
              <a:gd name="T4" fmla="*/ 84 w 149"/>
              <a:gd name="T5" fmla="*/ 46 h 149"/>
              <a:gd name="T6" fmla="*/ 115 w 149"/>
              <a:gd name="T7" fmla="*/ 75 h 149"/>
              <a:gd name="T8" fmla="*/ 84 w 149"/>
              <a:gd name="T9" fmla="*/ 104 h 149"/>
              <a:gd name="T10" fmla="*/ 65 w 149"/>
              <a:gd name="T11" fmla="*/ 104 h 149"/>
              <a:gd name="T12" fmla="*/ 88 w 149"/>
              <a:gd name="T13" fmla="*/ 82 h 149"/>
              <a:gd name="T14" fmla="*/ 36 w 149"/>
              <a:gd name="T15" fmla="*/ 82 h 149"/>
              <a:gd name="T16" fmla="*/ 36 w 149"/>
              <a:gd name="T17" fmla="*/ 67 h 149"/>
              <a:gd name="T18" fmla="*/ 88 w 149"/>
              <a:gd name="T19" fmla="*/ 67 h 149"/>
              <a:gd name="T20" fmla="*/ 74 w 149"/>
              <a:gd name="T21" fmla="*/ 9 h 149"/>
              <a:gd name="T22" fmla="*/ 140 w 149"/>
              <a:gd name="T23" fmla="*/ 75 h 149"/>
              <a:gd name="T24" fmla="*/ 74 w 149"/>
              <a:gd name="T25" fmla="*/ 140 h 149"/>
              <a:gd name="T26" fmla="*/ 9 w 149"/>
              <a:gd name="T27" fmla="*/ 75 h 149"/>
              <a:gd name="T28" fmla="*/ 74 w 149"/>
              <a:gd name="T29" fmla="*/ 9 h 149"/>
              <a:gd name="T30" fmla="*/ 74 w 149"/>
              <a:gd name="T31" fmla="*/ 0 h 149"/>
              <a:gd name="T32" fmla="*/ 0 w 149"/>
              <a:gd name="T33" fmla="*/ 75 h 149"/>
              <a:gd name="T34" fmla="*/ 74 w 149"/>
              <a:gd name="T35" fmla="*/ 149 h 149"/>
              <a:gd name="T36" fmla="*/ 149 w 149"/>
              <a:gd name="T37" fmla="*/ 75 h 149"/>
              <a:gd name="T38" fmla="*/ 74 w 149"/>
              <a:gd name="T39" fmla="*/ 0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49" h="149">
                <a:moveTo>
                  <a:pt x="88" y="67"/>
                </a:moveTo>
                <a:cubicBezTo>
                  <a:pt x="65" y="46"/>
                  <a:pt x="65" y="46"/>
                  <a:pt x="65" y="46"/>
                </a:cubicBezTo>
                <a:cubicBezTo>
                  <a:pt x="84" y="46"/>
                  <a:pt x="84" y="46"/>
                  <a:pt x="84" y="46"/>
                </a:cubicBezTo>
                <a:cubicBezTo>
                  <a:pt x="115" y="75"/>
                  <a:pt x="115" y="75"/>
                  <a:pt x="115" y="75"/>
                </a:cubicBezTo>
                <a:cubicBezTo>
                  <a:pt x="84" y="104"/>
                  <a:pt x="84" y="104"/>
                  <a:pt x="84" y="104"/>
                </a:cubicBezTo>
                <a:cubicBezTo>
                  <a:pt x="65" y="104"/>
                  <a:pt x="65" y="104"/>
                  <a:pt x="65" y="104"/>
                </a:cubicBezTo>
                <a:cubicBezTo>
                  <a:pt x="88" y="82"/>
                  <a:pt x="88" y="82"/>
                  <a:pt x="88" y="82"/>
                </a:cubicBezTo>
                <a:cubicBezTo>
                  <a:pt x="36" y="82"/>
                  <a:pt x="36" y="82"/>
                  <a:pt x="36" y="82"/>
                </a:cubicBezTo>
                <a:cubicBezTo>
                  <a:pt x="36" y="67"/>
                  <a:pt x="36" y="67"/>
                  <a:pt x="36" y="67"/>
                </a:cubicBezTo>
                <a:lnTo>
                  <a:pt x="88" y="67"/>
                </a:lnTo>
                <a:close/>
                <a:moveTo>
                  <a:pt x="74" y="9"/>
                </a:moveTo>
                <a:cubicBezTo>
                  <a:pt x="110" y="9"/>
                  <a:pt x="140" y="39"/>
                  <a:pt x="140" y="75"/>
                </a:cubicBezTo>
                <a:cubicBezTo>
                  <a:pt x="140" y="111"/>
                  <a:pt x="110" y="140"/>
                  <a:pt x="74" y="140"/>
                </a:cubicBezTo>
                <a:cubicBezTo>
                  <a:pt x="38" y="140"/>
                  <a:pt x="9" y="111"/>
                  <a:pt x="9" y="75"/>
                </a:cubicBezTo>
                <a:cubicBezTo>
                  <a:pt x="9" y="39"/>
                  <a:pt x="38" y="9"/>
                  <a:pt x="74" y="9"/>
                </a:cubicBezTo>
                <a:moveTo>
                  <a:pt x="74" y="0"/>
                </a:moveTo>
                <a:cubicBezTo>
                  <a:pt x="33" y="0"/>
                  <a:pt x="0" y="33"/>
                  <a:pt x="0" y="75"/>
                </a:cubicBezTo>
                <a:cubicBezTo>
                  <a:pt x="0" y="116"/>
                  <a:pt x="33" y="149"/>
                  <a:pt x="74" y="149"/>
                </a:cubicBezTo>
                <a:cubicBezTo>
                  <a:pt x="116" y="149"/>
                  <a:pt x="149" y="116"/>
                  <a:pt x="149" y="75"/>
                </a:cubicBezTo>
                <a:cubicBezTo>
                  <a:pt x="149" y="33"/>
                  <a:pt x="116" y="0"/>
                  <a:pt x="74"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2" name="Group 1"/>
          <p:cNvGrpSpPr/>
          <p:nvPr userDrawn="1"/>
        </p:nvGrpSpPr>
        <p:grpSpPr>
          <a:xfrm>
            <a:off x="7542396" y="4686404"/>
            <a:ext cx="1440192" cy="457096"/>
            <a:chOff x="7542396" y="4686404"/>
            <a:chExt cx="1260168" cy="457096"/>
          </a:xfrm>
        </p:grpSpPr>
        <p:sp>
          <p:nvSpPr>
            <p:cNvPr id="11" name="Rectangle 10"/>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TextBox 12"/>
            <p:cNvSpPr txBox="1"/>
            <p:nvPr userDrawn="1"/>
          </p:nvSpPr>
          <p:spPr>
            <a:xfrm>
              <a:off x="7722420" y="4686404"/>
              <a:ext cx="1080144" cy="405683"/>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appclubkyiv</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4" name="Freeform 1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Tree>
    <p:extLst>
      <p:ext uri="{BB962C8B-B14F-4D97-AF65-F5344CB8AC3E}">
        <p14:creationId xmlns:p14="http://schemas.microsoft.com/office/powerpoint/2010/main" val="28112598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50" fill="hold"/>
                                        <p:tgtEl>
                                          <p:spTgt spid="2"/>
                                        </p:tgtEl>
                                        <p:attrNameLst>
                                          <p:attrName>ppt_x</p:attrName>
                                        </p:attrNameLst>
                                      </p:cBhvr>
                                      <p:tavLst>
                                        <p:tav tm="0">
                                          <p:val>
                                            <p:strVal val="#ppt_x"/>
                                          </p:val>
                                        </p:tav>
                                        <p:tav tm="100000">
                                          <p:val>
                                            <p:strVal val="#ppt_x"/>
                                          </p:val>
                                        </p:tav>
                                      </p:tavLst>
                                    </p:anim>
                                    <p:anim calcmode="lin" valueType="num">
                                      <p:cBhvr additive="base">
                                        <p:cTn id="8" dur="25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Questionnaire">
    <p:spTree>
      <p:nvGrpSpPr>
        <p:cNvPr id="1" name=""/>
        <p:cNvGrpSpPr/>
        <p:nvPr/>
      </p:nvGrpSpPr>
      <p:grpSpPr>
        <a:xfrm>
          <a:off x="0" y="0"/>
          <a:ext cx="0" cy="0"/>
          <a:chOff x="0" y="0"/>
          <a:chExt cx="0" cy="0"/>
        </a:xfrm>
      </p:grpSpPr>
      <p:sp>
        <p:nvSpPr>
          <p:cNvPr id="4" name="Rectangle 3"/>
          <p:cNvSpPr/>
          <p:nvPr userDrawn="1"/>
        </p:nvSpPr>
        <p:spPr>
          <a:xfrm>
            <a:off x="0" y="1041546"/>
            <a:ext cx="9144000" cy="324043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Title 1"/>
          <p:cNvSpPr>
            <a:spLocks noGrp="1"/>
          </p:cNvSpPr>
          <p:nvPr>
            <p:ph type="title" hasCustomPrompt="1"/>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131559"/>
            <a:ext cx="8011068" cy="3060408"/>
          </a:xfrm>
          <a:prstGeom prst="rect">
            <a:avLst/>
          </a:prstGeom>
        </p:spPr>
        <p:txBody>
          <a:bodyPr lIns="0" tIns="0"/>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400" baseline="0" dirty="0" smtClean="0">
                <a:solidFill>
                  <a:schemeClr val="bg1"/>
                </a:solidFill>
              </a:defRPr>
            </a:lvl2pPr>
            <a:lvl3pPr marL="0" indent="0">
              <a:buSzPct val="100000"/>
              <a:buFontTx/>
              <a:buNone/>
              <a:defRPr sz="18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544553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9"/>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4842036" y="1221570"/>
            <a:ext cx="3510468" cy="351046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2911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ubtitle and 2-Column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79149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
        <p:nvSpPr>
          <p:cNvPr id="6" name="Content Placeholder 2"/>
          <p:cNvSpPr>
            <a:spLocks noGrp="1"/>
          </p:cNvSpPr>
          <p:nvPr>
            <p:ph idx="11" hasCustomPrompt="1"/>
          </p:nvPr>
        </p:nvSpPr>
        <p:spPr>
          <a:xfrm>
            <a:off x="4842036" y="1671630"/>
            <a:ext cx="3510468" cy="3060408"/>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5813620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22156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401296637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2.5-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3" name="Content Placeholder 2"/>
          <p:cNvSpPr>
            <a:spLocks noGrp="1"/>
          </p:cNvSpPr>
          <p:nvPr>
            <p:ph idx="1" hasCustomPrompt="1"/>
          </p:nvPr>
        </p:nvSpPr>
        <p:spPr>
          <a:xfrm>
            <a:off x="791496" y="1671628"/>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4" name="Content Placeholder 2"/>
          <p:cNvSpPr>
            <a:spLocks noGrp="1"/>
          </p:cNvSpPr>
          <p:nvPr>
            <p:ph idx="10" hasCustomPrompt="1"/>
          </p:nvPr>
        </p:nvSpPr>
        <p:spPr>
          <a:xfrm>
            <a:off x="3491856" y="167163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Text Placeholder 4"/>
          <p:cNvSpPr>
            <a:spLocks noGrp="1"/>
          </p:cNvSpPr>
          <p:nvPr>
            <p:ph type="body" sz="quarter" idx="11"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4042046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242457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ubtitl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2"/>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349185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48420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49185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48413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19221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19156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745900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22157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15664873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2b + 2s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3" name="Picture Placeholder 17"/>
          <p:cNvSpPr>
            <a:spLocks noGrp="1"/>
          </p:cNvSpPr>
          <p:nvPr>
            <p:ph type="pic" sz="quarter" idx="14"/>
          </p:nvPr>
        </p:nvSpPr>
        <p:spPr>
          <a:xfrm>
            <a:off x="619286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19221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Content Placeholder 2"/>
          <p:cNvSpPr>
            <a:spLocks noGrp="1"/>
          </p:cNvSpPr>
          <p:nvPr>
            <p:ph idx="17" hasCustomPrompt="1"/>
          </p:nvPr>
        </p:nvSpPr>
        <p:spPr>
          <a:xfrm>
            <a:off x="3491856" y="1671630"/>
            <a:ext cx="2610348" cy="2610349"/>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66430258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221570"/>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451473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xperi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0" indent="0" algn="l">
              <a:lnSpc>
                <a:spcPct val="80000"/>
              </a:lnSpc>
              <a:buNone/>
              <a:defRPr sz="2000">
                <a:solidFill>
                  <a:schemeClr val="bg1"/>
                </a:solidFill>
                <a:latin typeface="Segoe UI Light" pitchFamily="34" charset="0"/>
                <a:cs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ru-RU" dirty="0"/>
          </a:p>
        </p:txBody>
      </p:sp>
      <p:sp>
        <p:nvSpPr>
          <p:cNvPr id="9" name="Content Placeholder 8"/>
          <p:cNvSpPr>
            <a:spLocks noGrp="1"/>
          </p:cNvSpPr>
          <p:nvPr>
            <p:ph sz="quarter" idx="10"/>
          </p:nvPr>
        </p:nvSpPr>
        <p:spPr>
          <a:xfrm>
            <a:off x="791829"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2" name="Group 1"/>
          <p:cNvGrpSpPr/>
          <p:nvPr userDrawn="1"/>
        </p:nvGrpSpPr>
        <p:grpSpPr>
          <a:xfrm>
            <a:off x="6718479" y="1744498"/>
            <a:ext cx="1557822" cy="1547347"/>
            <a:chOff x="6699370" y="1744499"/>
            <a:chExt cx="663113" cy="658654"/>
          </a:xfrm>
        </p:grpSpPr>
        <p:sp>
          <p:nvSpPr>
            <p:cNvPr id="11" name="Freeform 49"/>
            <p:cNvSpPr>
              <a:spLocks noEditPoints="1"/>
            </p:cNvSpPr>
            <p:nvPr userDrawn="1"/>
          </p:nvSpPr>
          <p:spPr bwMode="black">
            <a:xfrm>
              <a:off x="6699370" y="1744499"/>
              <a:ext cx="663113" cy="658654"/>
            </a:xfrm>
            <a:custGeom>
              <a:avLst/>
              <a:gdLst>
                <a:gd name="T0" fmla="*/ 162 w 196"/>
                <a:gd name="T1" fmla="*/ 195 h 195"/>
                <a:gd name="T2" fmla="*/ 186 w 196"/>
                <a:gd name="T3" fmla="*/ 185 h 195"/>
                <a:gd name="T4" fmla="*/ 196 w 196"/>
                <a:gd name="T5" fmla="*/ 161 h 195"/>
                <a:gd name="T6" fmla="*/ 186 w 196"/>
                <a:gd name="T7" fmla="*/ 138 h 195"/>
                <a:gd name="T8" fmla="*/ 80 w 196"/>
                <a:gd name="T9" fmla="*/ 32 h 195"/>
                <a:gd name="T10" fmla="*/ 72 w 196"/>
                <a:gd name="T11" fmla="*/ 0 h 195"/>
                <a:gd name="T12" fmla="*/ 66 w 196"/>
                <a:gd name="T13" fmla="*/ 6 h 195"/>
                <a:gd name="T14" fmla="*/ 48 w 196"/>
                <a:gd name="T15" fmla="*/ 24 h 195"/>
                <a:gd name="T16" fmla="*/ 38 w 196"/>
                <a:gd name="T17" fmla="*/ 15 h 195"/>
                <a:gd name="T18" fmla="*/ 15 w 196"/>
                <a:gd name="T19" fmla="*/ 38 h 195"/>
                <a:gd name="T20" fmla="*/ 25 w 196"/>
                <a:gd name="T21" fmla="*/ 47 h 195"/>
                <a:gd name="T22" fmla="*/ 0 w 196"/>
                <a:gd name="T23" fmla="*/ 72 h 195"/>
                <a:gd name="T24" fmla="*/ 33 w 196"/>
                <a:gd name="T25" fmla="*/ 80 h 195"/>
                <a:gd name="T26" fmla="*/ 138 w 196"/>
                <a:gd name="T27" fmla="*/ 185 h 195"/>
                <a:gd name="T28" fmla="*/ 162 w 196"/>
                <a:gd name="T29" fmla="*/ 195 h 195"/>
                <a:gd name="T30" fmla="*/ 20 w 196"/>
                <a:gd name="T31" fmla="*/ 66 h 195"/>
                <a:gd name="T32" fmla="*/ 67 w 196"/>
                <a:gd name="T33" fmla="*/ 19 h 195"/>
                <a:gd name="T34" fmla="*/ 71 w 196"/>
                <a:gd name="T35" fmla="*/ 37 h 195"/>
                <a:gd name="T36" fmla="*/ 179 w 196"/>
                <a:gd name="T37" fmla="*/ 145 h 195"/>
                <a:gd name="T38" fmla="*/ 186 w 196"/>
                <a:gd name="T39" fmla="*/ 161 h 195"/>
                <a:gd name="T40" fmla="*/ 179 w 196"/>
                <a:gd name="T41" fmla="*/ 178 h 195"/>
                <a:gd name="T42" fmla="*/ 162 w 196"/>
                <a:gd name="T43" fmla="*/ 185 h 195"/>
                <a:gd name="T44" fmla="*/ 145 w 196"/>
                <a:gd name="T45" fmla="*/ 178 h 195"/>
                <a:gd name="T46" fmla="*/ 38 w 196"/>
                <a:gd name="T47" fmla="*/ 71 h 195"/>
                <a:gd name="T48" fmla="*/ 20 w 196"/>
                <a:gd name="T49" fmla="*/ 6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96" h="195">
                  <a:moveTo>
                    <a:pt x="162" y="195"/>
                  </a:moveTo>
                  <a:cubicBezTo>
                    <a:pt x="171" y="195"/>
                    <a:pt x="179" y="192"/>
                    <a:pt x="186" y="185"/>
                  </a:cubicBezTo>
                  <a:cubicBezTo>
                    <a:pt x="192" y="179"/>
                    <a:pt x="196" y="170"/>
                    <a:pt x="196" y="161"/>
                  </a:cubicBezTo>
                  <a:cubicBezTo>
                    <a:pt x="196" y="153"/>
                    <a:pt x="192" y="144"/>
                    <a:pt x="186" y="138"/>
                  </a:cubicBezTo>
                  <a:cubicBezTo>
                    <a:pt x="80" y="32"/>
                    <a:pt x="80" y="32"/>
                    <a:pt x="80" y="32"/>
                  </a:cubicBezTo>
                  <a:cubicBezTo>
                    <a:pt x="72" y="0"/>
                    <a:pt x="72" y="0"/>
                    <a:pt x="72" y="0"/>
                  </a:cubicBezTo>
                  <a:cubicBezTo>
                    <a:pt x="66" y="6"/>
                    <a:pt x="66" y="6"/>
                    <a:pt x="66" y="6"/>
                  </a:cubicBezTo>
                  <a:cubicBezTo>
                    <a:pt x="48" y="24"/>
                    <a:pt x="48" y="24"/>
                    <a:pt x="48" y="24"/>
                  </a:cubicBezTo>
                  <a:cubicBezTo>
                    <a:pt x="38" y="15"/>
                    <a:pt x="38" y="15"/>
                    <a:pt x="38" y="15"/>
                  </a:cubicBezTo>
                  <a:cubicBezTo>
                    <a:pt x="15" y="38"/>
                    <a:pt x="15" y="38"/>
                    <a:pt x="15" y="38"/>
                  </a:cubicBezTo>
                  <a:cubicBezTo>
                    <a:pt x="25" y="47"/>
                    <a:pt x="25" y="47"/>
                    <a:pt x="25" y="47"/>
                  </a:cubicBezTo>
                  <a:cubicBezTo>
                    <a:pt x="0" y="72"/>
                    <a:pt x="0" y="72"/>
                    <a:pt x="0" y="72"/>
                  </a:cubicBezTo>
                  <a:cubicBezTo>
                    <a:pt x="33" y="80"/>
                    <a:pt x="33" y="80"/>
                    <a:pt x="33" y="80"/>
                  </a:cubicBezTo>
                  <a:cubicBezTo>
                    <a:pt x="138" y="185"/>
                    <a:pt x="138" y="185"/>
                    <a:pt x="138" y="185"/>
                  </a:cubicBezTo>
                  <a:cubicBezTo>
                    <a:pt x="145" y="192"/>
                    <a:pt x="153" y="195"/>
                    <a:pt x="162" y="195"/>
                  </a:cubicBezTo>
                  <a:close/>
                  <a:moveTo>
                    <a:pt x="20" y="66"/>
                  </a:moveTo>
                  <a:cubicBezTo>
                    <a:pt x="67" y="19"/>
                    <a:pt x="67" y="19"/>
                    <a:pt x="67" y="19"/>
                  </a:cubicBezTo>
                  <a:cubicBezTo>
                    <a:pt x="71" y="37"/>
                    <a:pt x="71" y="37"/>
                    <a:pt x="71" y="37"/>
                  </a:cubicBezTo>
                  <a:cubicBezTo>
                    <a:pt x="179" y="145"/>
                    <a:pt x="179" y="145"/>
                    <a:pt x="179" y="145"/>
                  </a:cubicBezTo>
                  <a:cubicBezTo>
                    <a:pt x="183" y="149"/>
                    <a:pt x="186" y="155"/>
                    <a:pt x="186" y="161"/>
                  </a:cubicBezTo>
                  <a:cubicBezTo>
                    <a:pt x="186" y="168"/>
                    <a:pt x="183" y="174"/>
                    <a:pt x="179" y="178"/>
                  </a:cubicBezTo>
                  <a:cubicBezTo>
                    <a:pt x="174" y="183"/>
                    <a:pt x="168" y="185"/>
                    <a:pt x="162" y="185"/>
                  </a:cubicBezTo>
                  <a:cubicBezTo>
                    <a:pt x="156" y="185"/>
                    <a:pt x="150" y="183"/>
                    <a:pt x="145" y="178"/>
                  </a:cubicBezTo>
                  <a:cubicBezTo>
                    <a:pt x="38" y="71"/>
                    <a:pt x="38" y="71"/>
                    <a:pt x="38" y="71"/>
                  </a:cubicBezTo>
                  <a:lnTo>
                    <a:pt x="20" y="66"/>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Freeform 50"/>
            <p:cNvSpPr>
              <a:spLocks noEditPoints="1"/>
            </p:cNvSpPr>
            <p:nvPr userDrawn="1"/>
          </p:nvSpPr>
          <p:spPr bwMode="black">
            <a:xfrm>
              <a:off x="6912312" y="2031678"/>
              <a:ext cx="391579" cy="314325"/>
            </a:xfrm>
            <a:custGeom>
              <a:avLst/>
              <a:gdLst>
                <a:gd name="T0" fmla="*/ 110 w 116"/>
                <a:gd name="T1" fmla="*/ 87 h 93"/>
                <a:gd name="T2" fmla="*/ 110 w 116"/>
                <a:gd name="T3" fmla="*/ 65 h 93"/>
                <a:gd name="T4" fmla="*/ 44 w 116"/>
                <a:gd name="T5" fmla="*/ 0 h 93"/>
                <a:gd name="T6" fmla="*/ 0 w 116"/>
                <a:gd name="T7" fmla="*/ 0 h 93"/>
                <a:gd name="T8" fmla="*/ 88 w 116"/>
                <a:gd name="T9" fmla="*/ 87 h 93"/>
                <a:gd name="T10" fmla="*/ 110 w 116"/>
                <a:gd name="T11" fmla="*/ 87 h 93"/>
                <a:gd name="T12" fmla="*/ 33 w 116"/>
                <a:gd name="T13" fmla="*/ 20 h 93"/>
                <a:gd name="T14" fmla="*/ 27 w 116"/>
                <a:gd name="T15" fmla="*/ 20 h 93"/>
                <a:gd name="T16" fmla="*/ 27 w 116"/>
                <a:gd name="T17" fmla="*/ 14 h 93"/>
                <a:gd name="T18" fmla="*/ 33 w 116"/>
                <a:gd name="T19" fmla="*/ 14 h 93"/>
                <a:gd name="T20" fmla="*/ 33 w 116"/>
                <a:gd name="T21" fmla="*/ 20 h 93"/>
                <a:gd name="T22" fmla="*/ 58 w 116"/>
                <a:gd name="T23" fmla="*/ 39 h 93"/>
                <a:gd name="T24" fmla="*/ 54 w 116"/>
                <a:gd name="T25" fmla="*/ 39 h 93"/>
                <a:gd name="T26" fmla="*/ 54 w 116"/>
                <a:gd name="T27" fmla="*/ 35 h 93"/>
                <a:gd name="T28" fmla="*/ 58 w 116"/>
                <a:gd name="T29" fmla="*/ 35 h 93"/>
                <a:gd name="T30" fmla="*/ 58 w 116"/>
                <a:gd name="T31" fmla="*/ 39 h 93"/>
                <a:gd name="T32" fmla="*/ 76 w 116"/>
                <a:gd name="T33" fmla="*/ 44 h 93"/>
                <a:gd name="T34" fmla="*/ 82 w 116"/>
                <a:gd name="T35" fmla="*/ 44 h 93"/>
                <a:gd name="T36" fmla="*/ 82 w 116"/>
                <a:gd name="T37" fmla="*/ 50 h 93"/>
                <a:gd name="T38" fmla="*/ 76 w 116"/>
                <a:gd name="T39" fmla="*/ 50 h 93"/>
                <a:gd name="T40" fmla="*/ 76 w 116"/>
                <a:gd name="T41" fmla="*/ 44 h 93"/>
                <a:gd name="T42" fmla="*/ 84 w 116"/>
                <a:gd name="T43" fmla="*/ 63 h 93"/>
                <a:gd name="T44" fmla="*/ 80 w 116"/>
                <a:gd name="T45" fmla="*/ 63 h 93"/>
                <a:gd name="T46" fmla="*/ 80 w 116"/>
                <a:gd name="T47" fmla="*/ 59 h 93"/>
                <a:gd name="T48" fmla="*/ 84 w 116"/>
                <a:gd name="T49" fmla="*/ 59 h 93"/>
                <a:gd name="T50" fmla="*/ 84 w 116"/>
                <a:gd name="T51" fmla="*/ 6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6" h="93">
                  <a:moveTo>
                    <a:pt x="110" y="87"/>
                  </a:moveTo>
                  <a:cubicBezTo>
                    <a:pt x="116" y="81"/>
                    <a:pt x="116" y="71"/>
                    <a:pt x="110" y="65"/>
                  </a:cubicBezTo>
                  <a:cubicBezTo>
                    <a:pt x="44" y="0"/>
                    <a:pt x="44" y="0"/>
                    <a:pt x="44" y="0"/>
                  </a:cubicBezTo>
                  <a:cubicBezTo>
                    <a:pt x="0" y="0"/>
                    <a:pt x="0" y="0"/>
                    <a:pt x="0" y="0"/>
                  </a:cubicBezTo>
                  <a:cubicBezTo>
                    <a:pt x="88" y="87"/>
                    <a:pt x="88" y="87"/>
                    <a:pt x="88" y="87"/>
                  </a:cubicBezTo>
                  <a:cubicBezTo>
                    <a:pt x="94" y="93"/>
                    <a:pt x="104" y="93"/>
                    <a:pt x="110" y="87"/>
                  </a:cubicBezTo>
                  <a:close/>
                  <a:moveTo>
                    <a:pt x="33" y="20"/>
                  </a:moveTo>
                  <a:cubicBezTo>
                    <a:pt x="31" y="22"/>
                    <a:pt x="28" y="22"/>
                    <a:pt x="27" y="20"/>
                  </a:cubicBezTo>
                  <a:cubicBezTo>
                    <a:pt x="25" y="18"/>
                    <a:pt x="25" y="16"/>
                    <a:pt x="27" y="14"/>
                  </a:cubicBezTo>
                  <a:cubicBezTo>
                    <a:pt x="28" y="12"/>
                    <a:pt x="31" y="12"/>
                    <a:pt x="33" y="14"/>
                  </a:cubicBezTo>
                  <a:cubicBezTo>
                    <a:pt x="34" y="16"/>
                    <a:pt x="34" y="18"/>
                    <a:pt x="33" y="20"/>
                  </a:cubicBezTo>
                  <a:close/>
                  <a:moveTo>
                    <a:pt x="58" y="39"/>
                  </a:moveTo>
                  <a:cubicBezTo>
                    <a:pt x="57" y="41"/>
                    <a:pt x="55" y="41"/>
                    <a:pt x="54" y="39"/>
                  </a:cubicBezTo>
                  <a:cubicBezTo>
                    <a:pt x="53" y="38"/>
                    <a:pt x="53" y="36"/>
                    <a:pt x="54" y="35"/>
                  </a:cubicBezTo>
                  <a:cubicBezTo>
                    <a:pt x="55" y="34"/>
                    <a:pt x="57" y="34"/>
                    <a:pt x="58" y="35"/>
                  </a:cubicBezTo>
                  <a:cubicBezTo>
                    <a:pt x="60" y="36"/>
                    <a:pt x="60" y="38"/>
                    <a:pt x="58" y="39"/>
                  </a:cubicBezTo>
                  <a:close/>
                  <a:moveTo>
                    <a:pt x="76" y="44"/>
                  </a:moveTo>
                  <a:cubicBezTo>
                    <a:pt x="78" y="43"/>
                    <a:pt x="80" y="43"/>
                    <a:pt x="82" y="44"/>
                  </a:cubicBezTo>
                  <a:cubicBezTo>
                    <a:pt x="84" y="46"/>
                    <a:pt x="84" y="49"/>
                    <a:pt x="82" y="50"/>
                  </a:cubicBezTo>
                  <a:cubicBezTo>
                    <a:pt x="80" y="52"/>
                    <a:pt x="78" y="52"/>
                    <a:pt x="76" y="50"/>
                  </a:cubicBezTo>
                  <a:cubicBezTo>
                    <a:pt x="74" y="49"/>
                    <a:pt x="74" y="46"/>
                    <a:pt x="76" y="44"/>
                  </a:cubicBezTo>
                  <a:close/>
                  <a:moveTo>
                    <a:pt x="84" y="63"/>
                  </a:moveTo>
                  <a:cubicBezTo>
                    <a:pt x="83" y="64"/>
                    <a:pt x="81" y="64"/>
                    <a:pt x="80" y="63"/>
                  </a:cubicBezTo>
                  <a:cubicBezTo>
                    <a:pt x="79" y="62"/>
                    <a:pt x="79" y="60"/>
                    <a:pt x="80" y="59"/>
                  </a:cubicBezTo>
                  <a:cubicBezTo>
                    <a:pt x="81" y="57"/>
                    <a:pt x="83" y="57"/>
                    <a:pt x="84" y="59"/>
                  </a:cubicBezTo>
                  <a:cubicBezTo>
                    <a:pt x="85" y="60"/>
                    <a:pt x="85" y="62"/>
                    <a:pt x="84" y="63"/>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grpSp>
        <p:nvGrpSpPr>
          <p:cNvPr id="21" name="Group 20"/>
          <p:cNvGrpSpPr/>
          <p:nvPr userDrawn="1"/>
        </p:nvGrpSpPr>
        <p:grpSpPr>
          <a:xfrm>
            <a:off x="7542396" y="4822050"/>
            <a:ext cx="1260168" cy="321450"/>
            <a:chOff x="7542396" y="4822050"/>
            <a:chExt cx="1260168" cy="321450"/>
          </a:xfrm>
        </p:grpSpPr>
        <p:sp>
          <p:nvSpPr>
            <p:cNvPr id="22" name="Rectangle 21"/>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TextBox 22"/>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4" name="Freeform 23"/>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5"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Experiment</a:t>
            </a:r>
            <a:endParaRPr lang="ru-RU" dirty="0"/>
          </a:p>
        </p:txBody>
      </p:sp>
    </p:spTree>
    <p:extLst>
      <p:ext uri="{BB962C8B-B14F-4D97-AF65-F5344CB8AC3E}">
        <p14:creationId xmlns:p14="http://schemas.microsoft.com/office/powerpoint/2010/main" val="9841823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250" fill="hold"/>
                                        <p:tgtEl>
                                          <p:spTgt spid="21"/>
                                        </p:tgtEl>
                                        <p:attrNameLst>
                                          <p:attrName>ppt_x</p:attrName>
                                        </p:attrNameLst>
                                      </p:cBhvr>
                                      <p:tavLst>
                                        <p:tav tm="0">
                                          <p:val>
                                            <p:strVal val="#ppt_x"/>
                                          </p:val>
                                        </p:tav>
                                        <p:tav tm="100000">
                                          <p:val>
                                            <p:strVal val="#ppt_x"/>
                                          </p:val>
                                        </p:tav>
                                      </p:tavLst>
                                    </p:anim>
                                    <p:anim calcmode="lin" valueType="num">
                                      <p:cBhvr additive="base">
                                        <p:cTn id="8" dur="25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Subtitle, Wide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0" hasCustomPrompt="1"/>
          </p:nvPr>
        </p:nvSpPr>
        <p:spPr>
          <a:xfrm>
            <a:off x="792148" y="1670848"/>
            <a:ext cx="4410588" cy="261034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529340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664292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529274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664227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Text Placeholder 4"/>
          <p:cNvSpPr>
            <a:spLocks noGrp="1"/>
          </p:cNvSpPr>
          <p:nvPr>
            <p:ph type="body" sz="quarter" idx="17"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74900815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167163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167163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Tree>
    <p:extLst>
      <p:ext uri="{BB962C8B-B14F-4D97-AF65-F5344CB8AC3E}">
        <p14:creationId xmlns:p14="http://schemas.microsoft.com/office/powerpoint/2010/main" val="366357059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Subtitle, Row of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7" name="Content Placeholder 6"/>
          <p:cNvSpPr>
            <a:spLocks noGrp="1"/>
          </p:cNvSpPr>
          <p:nvPr>
            <p:ph sz="quarter" idx="11"/>
          </p:nvPr>
        </p:nvSpPr>
        <p:spPr>
          <a:xfrm>
            <a:off x="79149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8" name="Content Placeholder 6"/>
          <p:cNvSpPr>
            <a:spLocks noGrp="1"/>
          </p:cNvSpPr>
          <p:nvPr>
            <p:ph sz="quarter" idx="12"/>
          </p:nvPr>
        </p:nvSpPr>
        <p:spPr>
          <a:xfrm>
            <a:off x="259173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9" name="Content Placeholder 6"/>
          <p:cNvSpPr>
            <a:spLocks noGrp="1"/>
          </p:cNvSpPr>
          <p:nvPr>
            <p:ph sz="quarter" idx="13"/>
          </p:nvPr>
        </p:nvSpPr>
        <p:spPr>
          <a:xfrm>
            <a:off x="4391977" y="2121690"/>
            <a:ext cx="1710228" cy="1712384"/>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0" name="Content Placeholder 6"/>
          <p:cNvSpPr>
            <a:spLocks noGrp="1"/>
          </p:cNvSpPr>
          <p:nvPr>
            <p:ph sz="quarter" idx="14"/>
          </p:nvPr>
        </p:nvSpPr>
        <p:spPr>
          <a:xfrm>
            <a:off x="6192216" y="2121690"/>
            <a:ext cx="1708075" cy="1710228"/>
          </a:xfrm>
          <a:prstGeom prst="rect">
            <a:avLst/>
          </a:prstGeom>
          <a:solidFill>
            <a:schemeClr val="accent2"/>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1"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937166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1+#ppt_w/2"/>
                                          </p:val>
                                        </p:tav>
                                        <p:tav tm="100000">
                                          <p:val>
                                            <p:strVal val="#ppt_x"/>
                                          </p:val>
                                        </p:tav>
                                      </p:tavLst>
                                    </p:anim>
                                    <p:anim calcmode="lin" valueType="num">
                                      <p:cBhvr additive="base">
                                        <p:cTn id="8" dur="25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250" fill="hold"/>
                                        <p:tgtEl>
                                          <p:spTgt spid="8"/>
                                        </p:tgtEl>
                                        <p:attrNameLst>
                                          <p:attrName>ppt_x</p:attrName>
                                        </p:attrNameLst>
                                      </p:cBhvr>
                                      <p:tavLst>
                                        <p:tav tm="0">
                                          <p:val>
                                            <p:strVal val="1+#ppt_w/2"/>
                                          </p:val>
                                        </p:tav>
                                        <p:tav tm="100000">
                                          <p:val>
                                            <p:strVal val="#ppt_x"/>
                                          </p:val>
                                        </p:tav>
                                      </p:tavLst>
                                    </p:anim>
                                    <p:anim calcmode="lin" valueType="num">
                                      <p:cBhvr additive="base">
                                        <p:cTn id="14" dur="25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250" fill="hold"/>
                                        <p:tgtEl>
                                          <p:spTgt spid="9"/>
                                        </p:tgtEl>
                                        <p:attrNameLst>
                                          <p:attrName>ppt_x</p:attrName>
                                        </p:attrNameLst>
                                      </p:cBhvr>
                                      <p:tavLst>
                                        <p:tav tm="0">
                                          <p:val>
                                            <p:strVal val="1+#ppt_w/2"/>
                                          </p:val>
                                        </p:tav>
                                        <p:tav tm="100000">
                                          <p:val>
                                            <p:strVal val="#ppt_x"/>
                                          </p:val>
                                        </p:tav>
                                      </p:tavLst>
                                    </p:anim>
                                    <p:anim calcmode="lin" valueType="num">
                                      <p:cBhvr additive="base">
                                        <p:cTn id="20" dur="25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250" fill="hold"/>
                                        <p:tgtEl>
                                          <p:spTgt spid="10"/>
                                        </p:tgtEl>
                                        <p:attrNameLst>
                                          <p:attrName>ppt_x</p:attrName>
                                        </p:attrNameLst>
                                      </p:cBhvr>
                                      <p:tavLst>
                                        <p:tav tm="0">
                                          <p:val>
                                            <p:strVal val="1+#ppt_w/2"/>
                                          </p:val>
                                        </p:tav>
                                        <p:tav tm="100000">
                                          <p:val>
                                            <p:strVal val="#ppt_x"/>
                                          </p:val>
                                        </p:tav>
                                      </p:tavLst>
                                    </p:anim>
                                    <p:anim calcmode="lin" valueType="num">
                                      <p:cBhvr additive="base">
                                        <p:cTn id="26" dur="2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tmplLst>
          <p:tmpl>
            <p:tnLst>
              <p:par>
                <p:cTn presetID="2" presetClass="entr" presetSubtype="2"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250" fill="hold"/>
                        <p:tgtEl>
                          <p:spTgt spid="7"/>
                        </p:tgtEl>
                        <p:attrNameLst>
                          <p:attrName>ppt_x</p:attrName>
                        </p:attrNameLst>
                      </p:cBhvr>
                      <p:tavLst>
                        <p:tav tm="0">
                          <p:val>
                            <p:strVal val="1+#ppt_w/2"/>
                          </p:val>
                        </p:tav>
                        <p:tav tm="100000">
                          <p:val>
                            <p:strVal val="#ppt_x"/>
                          </p:val>
                        </p:tav>
                      </p:tavLst>
                    </p:anim>
                    <p:anim calcmode="lin" valueType="num">
                      <p:cBhvr additive="base">
                        <p:cTn dur="250" fill="hold"/>
                        <p:tgtEl>
                          <p:spTgt spid="7"/>
                        </p:tgtEl>
                        <p:attrNameLst>
                          <p:attrName>ppt_y</p:attrName>
                        </p:attrNameLst>
                      </p:cBhvr>
                      <p:tavLst>
                        <p:tav tm="0">
                          <p:val>
                            <p:strVal val="#ppt_y"/>
                          </p:val>
                        </p:tav>
                        <p:tav tm="100000">
                          <p:val>
                            <p:strVal val="#ppt_y"/>
                          </p:val>
                        </p:tav>
                      </p:tavLst>
                    </p:anim>
                  </p:childTnLst>
                </p:cTn>
              </p:par>
            </p:tnLst>
          </p:tmpl>
        </p:tmplLst>
      </p:bldP>
      <p:bldP spid="8" grpId="0" animBg="1">
        <p:tmplLst>
          <p:tmpl>
            <p:tnLst>
              <p:par>
                <p:cTn presetID="2" presetClass="entr" presetSubtype="2"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250" fill="hold"/>
                        <p:tgtEl>
                          <p:spTgt spid="8"/>
                        </p:tgtEl>
                        <p:attrNameLst>
                          <p:attrName>ppt_x</p:attrName>
                        </p:attrNameLst>
                      </p:cBhvr>
                      <p:tavLst>
                        <p:tav tm="0">
                          <p:val>
                            <p:strVal val="1+#ppt_w/2"/>
                          </p:val>
                        </p:tav>
                        <p:tav tm="100000">
                          <p:val>
                            <p:strVal val="#ppt_x"/>
                          </p:val>
                        </p:tav>
                      </p:tavLst>
                    </p:anim>
                    <p:anim calcmode="lin" valueType="num">
                      <p:cBhvr additive="base">
                        <p:cTn dur="250" fill="hold"/>
                        <p:tgtEl>
                          <p:spTgt spid="8"/>
                        </p:tgtEl>
                        <p:attrNameLst>
                          <p:attrName>ppt_y</p:attrName>
                        </p:attrNameLst>
                      </p:cBhvr>
                      <p:tavLst>
                        <p:tav tm="0">
                          <p:val>
                            <p:strVal val="#ppt_y"/>
                          </p:val>
                        </p:tav>
                        <p:tav tm="100000">
                          <p:val>
                            <p:strVal val="#ppt_y"/>
                          </p:val>
                        </p:tav>
                      </p:tavLst>
                    </p:anim>
                  </p:childTnLst>
                </p:cTn>
              </p:par>
            </p:tnLst>
          </p:tmpl>
        </p:tmplLst>
      </p:bldP>
      <p:bldP spid="9" grpId="0" animBg="1">
        <p:tmplLst>
          <p:tmpl>
            <p:tnLst>
              <p:par>
                <p:cTn presetID="2" presetClass="entr" presetSubtype="2" fill="hold" nodeType="click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250" fill="hold"/>
                        <p:tgtEl>
                          <p:spTgt spid="9"/>
                        </p:tgtEl>
                        <p:attrNameLst>
                          <p:attrName>ppt_x</p:attrName>
                        </p:attrNameLst>
                      </p:cBhvr>
                      <p:tavLst>
                        <p:tav tm="0">
                          <p:val>
                            <p:strVal val="1+#ppt_w/2"/>
                          </p:val>
                        </p:tav>
                        <p:tav tm="100000">
                          <p:val>
                            <p:strVal val="#ppt_x"/>
                          </p:val>
                        </p:tav>
                      </p:tavLst>
                    </p:anim>
                    <p:anim calcmode="lin" valueType="num">
                      <p:cBhvr additive="base">
                        <p:cTn dur="250" fill="hold"/>
                        <p:tgtEl>
                          <p:spTgt spid="9"/>
                        </p:tgtEl>
                        <p:attrNameLst>
                          <p:attrName>ppt_y</p:attrName>
                        </p:attrNameLst>
                      </p:cBhvr>
                      <p:tavLst>
                        <p:tav tm="0">
                          <p:val>
                            <p:strVal val="#ppt_y"/>
                          </p:val>
                        </p:tav>
                        <p:tav tm="100000">
                          <p:val>
                            <p:strVal val="#ppt_y"/>
                          </p:val>
                        </p:tav>
                      </p:tavLst>
                    </p:anim>
                  </p:childTnLst>
                </p:cTn>
              </p:par>
            </p:tnLst>
          </p:tmpl>
        </p:tmplLst>
      </p:bldP>
      <p:bldP spid="10" grpId="0" animBg="1">
        <p:tmplLst>
          <p:tmpl>
            <p:tnLst>
              <p:par>
                <p:cTn presetID="2" presetClass="entr" presetSubtype="2"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250" fill="hold"/>
                        <p:tgtEl>
                          <p:spTgt spid="10"/>
                        </p:tgtEl>
                        <p:attrNameLst>
                          <p:attrName>ppt_x</p:attrName>
                        </p:attrNameLst>
                      </p:cBhvr>
                      <p:tavLst>
                        <p:tav tm="0">
                          <p:val>
                            <p:strVal val="1+#ppt_w/2"/>
                          </p:val>
                        </p:tav>
                        <p:tav tm="100000">
                          <p:val>
                            <p:strVal val="#ppt_x"/>
                          </p:val>
                        </p:tav>
                      </p:tavLst>
                    </p:anim>
                    <p:anim calcmode="lin" valueType="num">
                      <p:cBhvr additive="base">
                        <p:cTn dur="250" fill="hold"/>
                        <p:tgtEl>
                          <p:spTgt spid="10"/>
                        </p:tgtEl>
                        <p:attrNameLst>
                          <p:attrName>ppt_y</p:attrName>
                        </p:attrNameLst>
                      </p:cBhvr>
                      <p:tavLst>
                        <p:tav tm="0">
                          <p:val>
                            <p:strVal val="#ppt_y"/>
                          </p:val>
                        </p:tav>
                        <p:tav tm="100000">
                          <p:val>
                            <p:strVal val="#ppt_y"/>
                          </p:val>
                        </p:tav>
                      </p:tavLst>
                    </p:anim>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036" y="1221569"/>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1496" y="1221570"/>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2388" y="1220788"/>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1736" y="2121690"/>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1856" y="2121690"/>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1496" y="3021810"/>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0964" y="3022592"/>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1736" y="3021810"/>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204" y="3022592"/>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1856" y="1221570"/>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5964" y="1221570"/>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1856" y="1635678"/>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5964" y="1635678"/>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Tree>
    <p:extLst>
      <p:ext uri="{BB962C8B-B14F-4D97-AF65-F5344CB8AC3E}">
        <p14:creationId xmlns:p14="http://schemas.microsoft.com/office/powerpoint/2010/main" val="722877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Subtitle, Set of Tiles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3" name="Content Placeholder 2"/>
          <p:cNvSpPr>
            <a:spLocks noGrp="1"/>
          </p:cNvSpPr>
          <p:nvPr>
            <p:ph idx="1" hasCustomPrompt="1"/>
          </p:nvPr>
        </p:nvSpPr>
        <p:spPr>
          <a:xfrm>
            <a:off x="4842688" y="1670847"/>
            <a:ext cx="3960528" cy="2610349"/>
          </a:xfrm>
          <a:prstGeom prst="rect">
            <a:avLst/>
          </a:prstGeom>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lvl2pPr>
            <a:lvl3pPr marL="0" indent="0">
              <a:buSzPct val="100000"/>
              <a:buFontTx/>
              <a:buNone/>
              <a:defRPr sz="1600" baseline="0">
                <a:solidFill>
                  <a:schemeClr val="tx1">
                    <a:lumMod val="65000"/>
                    <a:lumOff val="35000"/>
                  </a:schemeClr>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5" name="Content Placeholder 6"/>
          <p:cNvSpPr>
            <a:spLocks noGrp="1"/>
          </p:cNvSpPr>
          <p:nvPr>
            <p:ph sz="quarter" idx="11"/>
          </p:nvPr>
        </p:nvSpPr>
        <p:spPr>
          <a:xfrm>
            <a:off x="792148" y="1670848"/>
            <a:ext cx="1708075" cy="1710228"/>
          </a:xfrm>
          <a:prstGeom prst="rect">
            <a:avLst/>
          </a:prstGeom>
          <a:solidFill>
            <a:schemeClr val="accent4"/>
          </a:solidFill>
        </p:spPr>
        <p:txBody>
          <a:bodyPr anchor="b"/>
          <a:lstStyle>
            <a:lvl1pPr marL="0" indent="0">
              <a:buNone/>
              <a:defRPr sz="1200">
                <a:solidFill>
                  <a:schemeClr val="bg1"/>
                </a:solidFill>
              </a:defRPr>
            </a:lvl1pPr>
            <a:lvl2pPr marL="457200" indent="0">
              <a:buNone/>
              <a:defRPr sz="1200"/>
            </a:lvl2pPr>
            <a:lvl3pPr marL="914400" indent="0">
              <a:buNone/>
              <a:defRPr sz="1200"/>
            </a:lvl3pPr>
            <a:lvl4pPr marL="1371600" indent="0">
              <a:buNone/>
              <a:defRPr sz="1200"/>
            </a:lvl4pPr>
            <a:lvl5pPr marL="1828800" indent="0">
              <a:buNone/>
              <a:defRPr sz="1200"/>
            </a:lvl5pPr>
          </a:lstStyle>
          <a:p>
            <a:pPr lvl="0"/>
            <a:r>
              <a:rPr lang="en-US" dirty="0" smtClean="0"/>
              <a:t>Click to edit Master text styles</a:t>
            </a:r>
            <a:endParaRPr lang="ru-RU" dirty="0"/>
          </a:p>
        </p:txBody>
      </p:sp>
      <p:sp>
        <p:nvSpPr>
          <p:cNvPr id="18" name="Picture Placeholder 17"/>
          <p:cNvSpPr>
            <a:spLocks noGrp="1"/>
          </p:cNvSpPr>
          <p:nvPr>
            <p:ph type="pic" sz="quarter" idx="12"/>
          </p:nvPr>
        </p:nvSpPr>
        <p:spPr>
          <a:xfrm>
            <a:off x="2593040" y="1670066"/>
            <a:ext cx="809625" cy="811212"/>
          </a:xfrm>
          <a:prstGeom prst="rect">
            <a:avLst/>
          </a:prstGeom>
          <a:solidFill>
            <a:schemeClr val="accent2"/>
          </a:solidFill>
        </p:spPr>
        <p:txBody>
          <a:bodyPr/>
          <a:lstStyle>
            <a:lvl1pPr marL="0" indent="0">
              <a:buNone/>
              <a:defRPr sz="1200"/>
            </a:lvl1pPr>
          </a:lstStyle>
          <a:p>
            <a:endParaRPr lang="ru-RU"/>
          </a:p>
        </p:txBody>
      </p:sp>
      <p:sp>
        <p:nvSpPr>
          <p:cNvPr id="19" name="Picture Placeholder 17"/>
          <p:cNvSpPr>
            <a:spLocks noGrp="1"/>
          </p:cNvSpPr>
          <p:nvPr>
            <p:ph type="pic" sz="quarter" idx="13"/>
          </p:nvPr>
        </p:nvSpPr>
        <p:spPr>
          <a:xfrm>
            <a:off x="2592388" y="2570968"/>
            <a:ext cx="809625" cy="811212"/>
          </a:xfrm>
          <a:prstGeom prst="rect">
            <a:avLst/>
          </a:prstGeom>
          <a:solidFill>
            <a:schemeClr val="accent2"/>
          </a:solidFill>
        </p:spPr>
        <p:txBody>
          <a:bodyPr/>
          <a:lstStyle>
            <a:lvl1pPr marL="0" indent="0">
              <a:buNone/>
              <a:defRPr sz="1200"/>
            </a:lvl1pPr>
          </a:lstStyle>
          <a:p>
            <a:endParaRPr lang="ru-RU"/>
          </a:p>
        </p:txBody>
      </p:sp>
      <p:sp>
        <p:nvSpPr>
          <p:cNvPr id="21" name="Picture Placeholder 17"/>
          <p:cNvSpPr>
            <a:spLocks noGrp="1"/>
          </p:cNvSpPr>
          <p:nvPr>
            <p:ph type="pic" sz="quarter" idx="15"/>
          </p:nvPr>
        </p:nvSpPr>
        <p:spPr>
          <a:xfrm>
            <a:off x="3492508" y="2570968"/>
            <a:ext cx="809625" cy="811212"/>
          </a:xfrm>
          <a:prstGeom prst="rect">
            <a:avLst/>
          </a:prstGeom>
          <a:solidFill>
            <a:schemeClr val="accent2"/>
          </a:solidFill>
        </p:spPr>
        <p:txBody>
          <a:bodyPr/>
          <a:lstStyle>
            <a:lvl1pPr marL="0" indent="0">
              <a:buNone/>
              <a:defRPr sz="1200"/>
            </a:lvl1pPr>
          </a:lstStyle>
          <a:p>
            <a:endParaRPr lang="ru-RU"/>
          </a:p>
        </p:txBody>
      </p:sp>
      <p:sp>
        <p:nvSpPr>
          <p:cNvPr id="22" name="Picture Placeholder 17"/>
          <p:cNvSpPr>
            <a:spLocks noGrp="1"/>
          </p:cNvSpPr>
          <p:nvPr>
            <p:ph type="pic" sz="quarter" idx="16"/>
          </p:nvPr>
        </p:nvSpPr>
        <p:spPr>
          <a:xfrm>
            <a:off x="792148" y="3471088"/>
            <a:ext cx="809625" cy="811212"/>
          </a:xfrm>
          <a:prstGeom prst="rect">
            <a:avLst/>
          </a:prstGeom>
          <a:solidFill>
            <a:schemeClr val="accent2"/>
          </a:solidFill>
        </p:spPr>
        <p:txBody>
          <a:bodyPr/>
          <a:lstStyle>
            <a:lvl1pPr marL="0" indent="0">
              <a:buNone/>
              <a:defRPr sz="1200"/>
            </a:lvl1pPr>
          </a:lstStyle>
          <a:p>
            <a:endParaRPr lang="ru-RU"/>
          </a:p>
        </p:txBody>
      </p:sp>
      <p:sp>
        <p:nvSpPr>
          <p:cNvPr id="23" name="Picture Placeholder 17"/>
          <p:cNvSpPr>
            <a:spLocks noGrp="1"/>
          </p:cNvSpPr>
          <p:nvPr>
            <p:ph type="pic" sz="quarter" idx="17"/>
          </p:nvPr>
        </p:nvSpPr>
        <p:spPr>
          <a:xfrm>
            <a:off x="1691616" y="3471870"/>
            <a:ext cx="809625" cy="811212"/>
          </a:xfrm>
          <a:prstGeom prst="rect">
            <a:avLst/>
          </a:prstGeom>
          <a:solidFill>
            <a:schemeClr val="accent2"/>
          </a:solidFill>
        </p:spPr>
        <p:txBody>
          <a:bodyPr/>
          <a:lstStyle>
            <a:lvl1pPr marL="0" indent="0">
              <a:buNone/>
              <a:defRPr sz="1200"/>
            </a:lvl1pPr>
          </a:lstStyle>
          <a:p>
            <a:endParaRPr lang="ru-RU"/>
          </a:p>
        </p:txBody>
      </p:sp>
      <p:sp>
        <p:nvSpPr>
          <p:cNvPr id="24" name="Picture Placeholder 17"/>
          <p:cNvSpPr>
            <a:spLocks noGrp="1"/>
          </p:cNvSpPr>
          <p:nvPr>
            <p:ph type="pic" sz="quarter" idx="18"/>
          </p:nvPr>
        </p:nvSpPr>
        <p:spPr>
          <a:xfrm>
            <a:off x="2592388" y="3471088"/>
            <a:ext cx="809625" cy="811212"/>
          </a:xfrm>
          <a:prstGeom prst="rect">
            <a:avLst/>
          </a:prstGeom>
          <a:solidFill>
            <a:schemeClr val="accent2"/>
          </a:solidFill>
        </p:spPr>
        <p:txBody>
          <a:bodyPr/>
          <a:lstStyle>
            <a:lvl1pPr marL="0" indent="0">
              <a:buNone/>
              <a:defRPr sz="1200"/>
            </a:lvl1pPr>
          </a:lstStyle>
          <a:p>
            <a:endParaRPr lang="ru-RU"/>
          </a:p>
        </p:txBody>
      </p:sp>
      <p:sp>
        <p:nvSpPr>
          <p:cNvPr id="25" name="Picture Placeholder 17"/>
          <p:cNvSpPr>
            <a:spLocks noGrp="1"/>
          </p:cNvSpPr>
          <p:nvPr>
            <p:ph type="pic" sz="quarter" idx="19"/>
          </p:nvPr>
        </p:nvSpPr>
        <p:spPr>
          <a:xfrm>
            <a:off x="3491856" y="3471870"/>
            <a:ext cx="809625" cy="811212"/>
          </a:xfrm>
          <a:prstGeom prst="rect">
            <a:avLst/>
          </a:prstGeom>
          <a:solidFill>
            <a:schemeClr val="accent2"/>
          </a:solidFill>
        </p:spPr>
        <p:txBody>
          <a:bodyPr/>
          <a:lstStyle>
            <a:lvl1pPr marL="0" indent="0">
              <a:buNone/>
              <a:defRPr sz="1200"/>
            </a:lvl1pPr>
          </a:lstStyle>
          <a:p>
            <a:endParaRPr lang="ru-RU"/>
          </a:p>
        </p:txBody>
      </p:sp>
      <p:sp>
        <p:nvSpPr>
          <p:cNvPr id="30" name="Picture Placeholder 17"/>
          <p:cNvSpPr>
            <a:spLocks noGrp="1"/>
          </p:cNvSpPr>
          <p:nvPr>
            <p:ph type="pic" sz="quarter" idx="20" hasCustomPrompt="1"/>
          </p:nvPr>
        </p:nvSpPr>
        <p:spPr>
          <a:xfrm>
            <a:off x="3492508" y="1670848"/>
            <a:ext cx="396000" cy="396000"/>
          </a:xfrm>
          <a:prstGeom prst="rect">
            <a:avLst/>
          </a:prstGeom>
          <a:solidFill>
            <a:schemeClr val="accent2"/>
          </a:solidFill>
        </p:spPr>
        <p:txBody>
          <a:bodyPr/>
          <a:lstStyle>
            <a:lvl1pPr marL="0" indent="0">
              <a:buNone/>
              <a:defRPr sz="1200"/>
            </a:lvl1pPr>
          </a:lstStyle>
          <a:p>
            <a:r>
              <a:rPr lang="ru-RU" dirty="0" smtClean="0"/>
              <a:t>1</a:t>
            </a:r>
            <a:endParaRPr lang="ru-RU" dirty="0"/>
          </a:p>
        </p:txBody>
      </p:sp>
      <p:sp>
        <p:nvSpPr>
          <p:cNvPr id="31" name="Picture Placeholder 17"/>
          <p:cNvSpPr>
            <a:spLocks noGrp="1"/>
          </p:cNvSpPr>
          <p:nvPr>
            <p:ph type="pic" sz="quarter" idx="21" hasCustomPrompt="1"/>
          </p:nvPr>
        </p:nvSpPr>
        <p:spPr>
          <a:xfrm>
            <a:off x="3906616" y="1670848"/>
            <a:ext cx="396000" cy="396000"/>
          </a:xfrm>
          <a:prstGeom prst="rect">
            <a:avLst/>
          </a:prstGeom>
          <a:solidFill>
            <a:schemeClr val="accent2"/>
          </a:solidFill>
        </p:spPr>
        <p:txBody>
          <a:bodyPr/>
          <a:lstStyle>
            <a:lvl1pPr marL="0" indent="0">
              <a:buNone/>
              <a:defRPr sz="1200"/>
            </a:lvl1pPr>
          </a:lstStyle>
          <a:p>
            <a:r>
              <a:rPr lang="ru-RU" dirty="0" smtClean="0"/>
              <a:t>2</a:t>
            </a:r>
            <a:endParaRPr lang="ru-RU" dirty="0"/>
          </a:p>
        </p:txBody>
      </p:sp>
      <p:sp>
        <p:nvSpPr>
          <p:cNvPr id="32" name="Picture Placeholder 17"/>
          <p:cNvSpPr>
            <a:spLocks noGrp="1"/>
          </p:cNvSpPr>
          <p:nvPr>
            <p:ph type="pic" sz="quarter" idx="22" hasCustomPrompt="1"/>
          </p:nvPr>
        </p:nvSpPr>
        <p:spPr>
          <a:xfrm>
            <a:off x="3492508" y="2084956"/>
            <a:ext cx="396000" cy="396000"/>
          </a:xfrm>
          <a:prstGeom prst="rect">
            <a:avLst/>
          </a:prstGeom>
          <a:solidFill>
            <a:schemeClr val="accent2"/>
          </a:solidFill>
        </p:spPr>
        <p:txBody>
          <a:bodyPr/>
          <a:lstStyle>
            <a:lvl1pPr marL="0" indent="0">
              <a:buNone/>
              <a:defRPr sz="1200"/>
            </a:lvl1pPr>
          </a:lstStyle>
          <a:p>
            <a:r>
              <a:rPr lang="ru-RU" dirty="0" smtClean="0"/>
              <a:t>3</a:t>
            </a:r>
            <a:endParaRPr lang="ru-RU" dirty="0"/>
          </a:p>
        </p:txBody>
      </p:sp>
      <p:sp>
        <p:nvSpPr>
          <p:cNvPr id="33" name="Picture Placeholder 17"/>
          <p:cNvSpPr>
            <a:spLocks noGrp="1"/>
          </p:cNvSpPr>
          <p:nvPr>
            <p:ph type="pic" sz="quarter" idx="23" hasCustomPrompt="1"/>
          </p:nvPr>
        </p:nvSpPr>
        <p:spPr>
          <a:xfrm>
            <a:off x="3906616" y="2084956"/>
            <a:ext cx="396000" cy="396000"/>
          </a:xfrm>
          <a:prstGeom prst="rect">
            <a:avLst/>
          </a:prstGeom>
          <a:solidFill>
            <a:schemeClr val="accent2"/>
          </a:solidFill>
        </p:spPr>
        <p:txBody>
          <a:bodyPr/>
          <a:lstStyle>
            <a:lvl1pPr marL="0" indent="0">
              <a:buNone/>
              <a:defRPr sz="1200"/>
            </a:lvl1pPr>
          </a:lstStyle>
          <a:p>
            <a:r>
              <a:rPr lang="ru-RU" dirty="0" smtClean="0"/>
              <a:t>4</a:t>
            </a:r>
            <a:endParaRPr lang="ru-RU" dirty="0"/>
          </a:p>
        </p:txBody>
      </p:sp>
      <p:sp>
        <p:nvSpPr>
          <p:cNvPr id="16"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32231767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4240368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2800" y="1670066"/>
            <a:ext cx="3060408" cy="2610349"/>
          </a:xfrm>
          <a:prstGeom prst="rect">
            <a:avLst/>
          </a:prstGeom>
          <a:noFill/>
        </p:spPr>
        <p:txBody>
          <a:bodyPr l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3280" y="167006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2808" y="167084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2628" y="302102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2156" y="302181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4292" y="166928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3640" y="302024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99037556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3220" y="1220006"/>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748" y="1220788"/>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2568" y="257096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2096" y="257175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92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22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274242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Categories, 4 + 6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nchor="ctr"/>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66422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664162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3960528" cy="450060"/>
          </a:xfrm>
          <a:prstGeom prst="rect">
            <a:avLst/>
          </a:prstGeom>
        </p:spPr>
        <p:txBody>
          <a:bodyPr lIns="0" anchor="b"/>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18562100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1496" y="122157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22235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257253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257331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256097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bugging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a:defRPr lang="ru-RU" sz="2000" dirty="0">
                <a:solidFill>
                  <a:schemeClr val="bg1"/>
                </a:solidFill>
                <a:latin typeface="Segoe UI Light" pitchFamily="34" charset="0"/>
                <a:cs typeface="Segoe UI Light" pitchFamily="34" charset="0"/>
              </a:defRPr>
            </a:lvl1pPr>
          </a:lstStyle>
          <a:p>
            <a:pPr marL="0" lvl="0" indent="0">
              <a:lnSpc>
                <a:spcPct val="80000"/>
              </a:lnSpc>
              <a:buNone/>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2" name="Group 11"/>
          <p:cNvGrpSpPr/>
          <p:nvPr userDrawn="1"/>
        </p:nvGrpSpPr>
        <p:grpSpPr bwMode="black">
          <a:xfrm>
            <a:off x="6797603" y="1803123"/>
            <a:ext cx="1399574" cy="1431450"/>
            <a:chOff x="307975" y="1987550"/>
            <a:chExt cx="1377950" cy="1409701"/>
          </a:xfrm>
          <a:solidFill>
            <a:srgbClr val="FFFFFF"/>
          </a:solidFill>
        </p:grpSpPr>
        <p:sp>
          <p:nvSpPr>
            <p:cNvPr id="14" name="Freeform 118"/>
            <p:cNvSpPr>
              <a:spLocks/>
            </p:cNvSpPr>
            <p:nvPr/>
          </p:nvSpPr>
          <p:spPr bwMode="black">
            <a:xfrm>
              <a:off x="538163" y="2516188"/>
              <a:ext cx="917575" cy="881063"/>
            </a:xfrm>
            <a:custGeom>
              <a:avLst/>
              <a:gdLst>
                <a:gd name="T0" fmla="*/ 237 w 245"/>
                <a:gd name="T1" fmla="*/ 0 h 235"/>
                <a:gd name="T2" fmla="*/ 218 w 245"/>
                <a:gd name="T3" fmla="*/ 10 h 235"/>
                <a:gd name="T4" fmla="*/ 131 w 245"/>
                <a:gd name="T5" fmla="*/ 30 h 235"/>
                <a:gd name="T6" fmla="*/ 131 w 245"/>
                <a:gd name="T7" fmla="*/ 201 h 235"/>
                <a:gd name="T8" fmla="*/ 115 w 245"/>
                <a:gd name="T9" fmla="*/ 201 h 235"/>
                <a:gd name="T10" fmla="*/ 115 w 245"/>
                <a:gd name="T11" fmla="*/ 30 h 235"/>
                <a:gd name="T12" fmla="*/ 27 w 245"/>
                <a:gd name="T13" fmla="*/ 10 h 235"/>
                <a:gd name="T14" fmla="*/ 9 w 245"/>
                <a:gd name="T15" fmla="*/ 0 h 235"/>
                <a:gd name="T16" fmla="*/ 0 w 245"/>
                <a:gd name="T17" fmla="*/ 67 h 235"/>
                <a:gd name="T18" fmla="*/ 123 w 245"/>
                <a:gd name="T19" fmla="*/ 235 h 235"/>
                <a:gd name="T20" fmla="*/ 245 w 245"/>
                <a:gd name="T21" fmla="*/ 67 h 235"/>
                <a:gd name="T22" fmla="*/ 237 w 245"/>
                <a:gd name="T23" fmla="*/ 0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5" h="235">
                  <a:moveTo>
                    <a:pt x="237" y="0"/>
                  </a:moveTo>
                  <a:cubicBezTo>
                    <a:pt x="232" y="3"/>
                    <a:pt x="226" y="7"/>
                    <a:pt x="218" y="10"/>
                  </a:cubicBezTo>
                  <a:cubicBezTo>
                    <a:pt x="198" y="20"/>
                    <a:pt x="169" y="29"/>
                    <a:pt x="131" y="30"/>
                  </a:cubicBezTo>
                  <a:cubicBezTo>
                    <a:pt x="131" y="201"/>
                    <a:pt x="131" y="201"/>
                    <a:pt x="131" y="201"/>
                  </a:cubicBezTo>
                  <a:cubicBezTo>
                    <a:pt x="115" y="201"/>
                    <a:pt x="115" y="201"/>
                    <a:pt x="115" y="201"/>
                  </a:cubicBezTo>
                  <a:cubicBezTo>
                    <a:pt x="115" y="30"/>
                    <a:pt x="115" y="30"/>
                    <a:pt x="115" y="30"/>
                  </a:cubicBezTo>
                  <a:cubicBezTo>
                    <a:pt x="76" y="29"/>
                    <a:pt x="47" y="20"/>
                    <a:pt x="27" y="10"/>
                  </a:cubicBezTo>
                  <a:cubicBezTo>
                    <a:pt x="19" y="7"/>
                    <a:pt x="13" y="3"/>
                    <a:pt x="9" y="0"/>
                  </a:cubicBezTo>
                  <a:cubicBezTo>
                    <a:pt x="3" y="20"/>
                    <a:pt x="0" y="43"/>
                    <a:pt x="0" y="67"/>
                  </a:cubicBezTo>
                  <a:cubicBezTo>
                    <a:pt x="0" y="149"/>
                    <a:pt x="61" y="235"/>
                    <a:pt x="123" y="235"/>
                  </a:cubicBezTo>
                  <a:cubicBezTo>
                    <a:pt x="184" y="235"/>
                    <a:pt x="245" y="149"/>
                    <a:pt x="245" y="67"/>
                  </a:cubicBezTo>
                  <a:cubicBezTo>
                    <a:pt x="245" y="43"/>
                    <a:pt x="242" y="20"/>
                    <a:pt x="237"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5" name="Freeform 119"/>
            <p:cNvSpPr>
              <a:spLocks/>
            </p:cNvSpPr>
            <p:nvPr/>
          </p:nvSpPr>
          <p:spPr bwMode="black">
            <a:xfrm>
              <a:off x="579438" y="2478088"/>
              <a:ext cx="3175"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1"/>
                    <a:pt x="0" y="2"/>
                  </a:cubicBezTo>
                  <a:cubicBezTo>
                    <a:pt x="0" y="1"/>
                    <a:pt x="1" y="1"/>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6" name="Freeform 120"/>
            <p:cNvSpPr>
              <a:spLocks/>
            </p:cNvSpPr>
            <p:nvPr/>
          </p:nvSpPr>
          <p:spPr bwMode="black">
            <a:xfrm>
              <a:off x="571500" y="2486025"/>
              <a:ext cx="7938" cy="30163"/>
            </a:xfrm>
            <a:custGeom>
              <a:avLst/>
              <a:gdLst>
                <a:gd name="T0" fmla="*/ 2 w 2"/>
                <a:gd name="T1" fmla="*/ 0 h 8"/>
                <a:gd name="T2" fmla="*/ 0 w 2"/>
                <a:gd name="T3" fmla="*/ 8 h 8"/>
                <a:gd name="T4" fmla="*/ 2 w 2"/>
                <a:gd name="T5" fmla="*/ 0 h 8"/>
              </a:gdLst>
              <a:ahLst/>
              <a:cxnLst>
                <a:cxn ang="0">
                  <a:pos x="T0" y="T1"/>
                </a:cxn>
                <a:cxn ang="0">
                  <a:pos x="T2" y="T3"/>
                </a:cxn>
                <a:cxn ang="0">
                  <a:pos x="T4" y="T5"/>
                </a:cxn>
              </a:cxnLst>
              <a:rect l="0" t="0" r="r" b="b"/>
              <a:pathLst>
                <a:path w="2" h="8">
                  <a:moveTo>
                    <a:pt x="2" y="0"/>
                  </a:moveTo>
                  <a:cubicBezTo>
                    <a:pt x="1" y="3"/>
                    <a:pt x="0" y="5"/>
                    <a:pt x="0" y="8"/>
                  </a:cubicBezTo>
                  <a:cubicBezTo>
                    <a:pt x="0" y="5"/>
                    <a:pt x="1" y="3"/>
                    <a:pt x="2"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7" name="Freeform 121"/>
            <p:cNvSpPr>
              <a:spLocks/>
            </p:cNvSpPr>
            <p:nvPr/>
          </p:nvSpPr>
          <p:spPr bwMode="black">
            <a:xfrm>
              <a:off x="1414463" y="2486025"/>
              <a:ext cx="12700" cy="30163"/>
            </a:xfrm>
            <a:custGeom>
              <a:avLst/>
              <a:gdLst>
                <a:gd name="T0" fmla="*/ 0 w 3"/>
                <a:gd name="T1" fmla="*/ 0 h 8"/>
                <a:gd name="T2" fmla="*/ 3 w 3"/>
                <a:gd name="T3" fmla="*/ 8 h 8"/>
                <a:gd name="T4" fmla="*/ 0 w 3"/>
                <a:gd name="T5" fmla="*/ 0 h 8"/>
              </a:gdLst>
              <a:ahLst/>
              <a:cxnLst>
                <a:cxn ang="0">
                  <a:pos x="T0" y="T1"/>
                </a:cxn>
                <a:cxn ang="0">
                  <a:pos x="T2" y="T3"/>
                </a:cxn>
                <a:cxn ang="0">
                  <a:pos x="T4" y="T5"/>
                </a:cxn>
              </a:cxnLst>
              <a:rect l="0" t="0" r="r" b="b"/>
              <a:pathLst>
                <a:path w="3" h="8">
                  <a:moveTo>
                    <a:pt x="0" y="0"/>
                  </a:moveTo>
                  <a:cubicBezTo>
                    <a:pt x="1" y="3"/>
                    <a:pt x="2" y="5"/>
                    <a:pt x="3" y="8"/>
                  </a:cubicBezTo>
                  <a:cubicBezTo>
                    <a:pt x="2" y="5"/>
                    <a:pt x="1" y="3"/>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8" name="Freeform 122"/>
            <p:cNvSpPr>
              <a:spLocks/>
            </p:cNvSpPr>
            <p:nvPr/>
          </p:nvSpPr>
          <p:spPr bwMode="black">
            <a:xfrm>
              <a:off x="582613" y="2459038"/>
              <a:ext cx="7938" cy="19050"/>
            </a:xfrm>
            <a:custGeom>
              <a:avLst/>
              <a:gdLst>
                <a:gd name="T0" fmla="*/ 0 w 2"/>
                <a:gd name="T1" fmla="*/ 5 h 5"/>
                <a:gd name="T2" fmla="*/ 2 w 2"/>
                <a:gd name="T3" fmla="*/ 0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cubicBezTo>
                    <a:pt x="1" y="4"/>
                    <a:pt x="1" y="2"/>
                    <a:pt x="2" y="0"/>
                  </a:cubicBezTo>
                  <a:cubicBezTo>
                    <a:pt x="2" y="0"/>
                    <a:pt x="2" y="0"/>
                    <a:pt x="2" y="0"/>
                  </a:cubicBezTo>
                  <a:cubicBezTo>
                    <a:pt x="1" y="2"/>
                    <a:pt x="1" y="4"/>
                    <a:pt x="0"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23"/>
            <p:cNvSpPr>
              <a:spLocks/>
            </p:cNvSpPr>
            <p:nvPr/>
          </p:nvSpPr>
          <p:spPr bwMode="black">
            <a:xfrm>
              <a:off x="1411288" y="2478088"/>
              <a:ext cx="3175" cy="7938"/>
            </a:xfrm>
            <a:custGeom>
              <a:avLst/>
              <a:gdLst>
                <a:gd name="T0" fmla="*/ 0 w 1"/>
                <a:gd name="T1" fmla="*/ 0 h 2"/>
                <a:gd name="T2" fmla="*/ 1 w 1"/>
                <a:gd name="T3" fmla="*/ 2 h 2"/>
                <a:gd name="T4" fmla="*/ 0 w 1"/>
                <a:gd name="T5" fmla="*/ 0 h 2"/>
              </a:gdLst>
              <a:ahLst/>
              <a:cxnLst>
                <a:cxn ang="0">
                  <a:pos x="T0" y="T1"/>
                </a:cxn>
                <a:cxn ang="0">
                  <a:pos x="T2" y="T3"/>
                </a:cxn>
                <a:cxn ang="0">
                  <a:pos x="T4" y="T5"/>
                </a:cxn>
              </a:cxnLst>
              <a:rect l="0" t="0" r="r" b="b"/>
              <a:pathLst>
                <a:path w="1" h="2">
                  <a:moveTo>
                    <a:pt x="0" y="0"/>
                  </a:moveTo>
                  <a:cubicBezTo>
                    <a:pt x="0" y="1"/>
                    <a:pt x="1" y="1"/>
                    <a:pt x="1" y="2"/>
                  </a:cubicBezTo>
                  <a:cubicBezTo>
                    <a:pt x="1" y="1"/>
                    <a:pt x="0"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0" name="Freeform 124"/>
            <p:cNvSpPr>
              <a:spLocks noEditPoints="1"/>
            </p:cNvSpPr>
            <p:nvPr/>
          </p:nvSpPr>
          <p:spPr bwMode="black">
            <a:xfrm>
              <a:off x="590550" y="2224088"/>
              <a:ext cx="812800" cy="344488"/>
            </a:xfrm>
            <a:custGeom>
              <a:avLst/>
              <a:gdLst>
                <a:gd name="T0" fmla="*/ 109 w 217"/>
                <a:gd name="T1" fmla="*/ 0 h 92"/>
                <a:gd name="T2" fmla="*/ 0 w 217"/>
                <a:gd name="T3" fmla="*/ 63 h 92"/>
                <a:gd name="T4" fmla="*/ 19 w 217"/>
                <a:gd name="T5" fmla="*/ 74 h 92"/>
                <a:gd name="T6" fmla="*/ 109 w 217"/>
                <a:gd name="T7" fmla="*/ 92 h 92"/>
                <a:gd name="T8" fmla="*/ 196 w 217"/>
                <a:gd name="T9" fmla="*/ 74 h 92"/>
                <a:gd name="T10" fmla="*/ 217 w 217"/>
                <a:gd name="T11" fmla="*/ 63 h 92"/>
                <a:gd name="T12" fmla="*/ 109 w 217"/>
                <a:gd name="T13" fmla="*/ 0 h 92"/>
                <a:gd name="T14" fmla="*/ 45 w 217"/>
                <a:gd name="T15" fmla="*/ 47 h 92"/>
                <a:gd name="T16" fmla="*/ 31 w 217"/>
                <a:gd name="T17" fmla="*/ 33 h 92"/>
                <a:gd name="T18" fmla="*/ 45 w 217"/>
                <a:gd name="T19" fmla="*/ 20 h 92"/>
                <a:gd name="T20" fmla="*/ 59 w 217"/>
                <a:gd name="T21" fmla="*/ 33 h 92"/>
                <a:gd name="T22" fmla="*/ 45 w 217"/>
                <a:gd name="T23" fmla="*/ 47 h 92"/>
                <a:gd name="T24" fmla="*/ 172 w 217"/>
                <a:gd name="T25" fmla="*/ 47 h 92"/>
                <a:gd name="T26" fmla="*/ 158 w 217"/>
                <a:gd name="T27" fmla="*/ 33 h 92"/>
                <a:gd name="T28" fmla="*/ 172 w 217"/>
                <a:gd name="T29" fmla="*/ 20 h 92"/>
                <a:gd name="T30" fmla="*/ 186 w 217"/>
                <a:gd name="T31" fmla="*/ 33 h 92"/>
                <a:gd name="T32" fmla="*/ 172 w 217"/>
                <a:gd name="T33" fmla="*/ 4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7" h="92">
                  <a:moveTo>
                    <a:pt x="109" y="0"/>
                  </a:moveTo>
                  <a:cubicBezTo>
                    <a:pt x="49" y="0"/>
                    <a:pt x="16" y="25"/>
                    <a:pt x="0" y="63"/>
                  </a:cubicBezTo>
                  <a:cubicBezTo>
                    <a:pt x="5" y="66"/>
                    <a:pt x="11" y="70"/>
                    <a:pt x="19" y="74"/>
                  </a:cubicBezTo>
                  <a:cubicBezTo>
                    <a:pt x="39" y="83"/>
                    <a:pt x="68" y="92"/>
                    <a:pt x="109" y="92"/>
                  </a:cubicBezTo>
                  <a:cubicBezTo>
                    <a:pt x="148" y="92"/>
                    <a:pt x="177" y="83"/>
                    <a:pt x="196" y="74"/>
                  </a:cubicBezTo>
                  <a:cubicBezTo>
                    <a:pt x="205" y="70"/>
                    <a:pt x="212" y="66"/>
                    <a:pt x="217" y="63"/>
                  </a:cubicBezTo>
                  <a:cubicBezTo>
                    <a:pt x="201" y="25"/>
                    <a:pt x="168" y="0"/>
                    <a:pt x="109" y="0"/>
                  </a:cubicBezTo>
                  <a:close/>
                  <a:moveTo>
                    <a:pt x="45" y="47"/>
                  </a:moveTo>
                  <a:cubicBezTo>
                    <a:pt x="37" y="47"/>
                    <a:pt x="31" y="41"/>
                    <a:pt x="31" y="33"/>
                  </a:cubicBezTo>
                  <a:cubicBezTo>
                    <a:pt x="31" y="26"/>
                    <a:pt x="37" y="20"/>
                    <a:pt x="45" y="20"/>
                  </a:cubicBezTo>
                  <a:cubicBezTo>
                    <a:pt x="53" y="20"/>
                    <a:pt x="59" y="26"/>
                    <a:pt x="59" y="33"/>
                  </a:cubicBezTo>
                  <a:cubicBezTo>
                    <a:pt x="59" y="41"/>
                    <a:pt x="53" y="47"/>
                    <a:pt x="45" y="47"/>
                  </a:cubicBezTo>
                  <a:close/>
                  <a:moveTo>
                    <a:pt x="172" y="47"/>
                  </a:moveTo>
                  <a:cubicBezTo>
                    <a:pt x="164" y="47"/>
                    <a:pt x="158" y="41"/>
                    <a:pt x="158" y="33"/>
                  </a:cubicBezTo>
                  <a:cubicBezTo>
                    <a:pt x="158" y="26"/>
                    <a:pt x="164" y="20"/>
                    <a:pt x="172" y="20"/>
                  </a:cubicBezTo>
                  <a:cubicBezTo>
                    <a:pt x="180" y="20"/>
                    <a:pt x="186" y="26"/>
                    <a:pt x="186" y="33"/>
                  </a:cubicBezTo>
                  <a:cubicBezTo>
                    <a:pt x="186" y="41"/>
                    <a:pt x="180" y="47"/>
                    <a:pt x="172" y="4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1" name="Freeform 125"/>
            <p:cNvSpPr>
              <a:spLocks/>
            </p:cNvSpPr>
            <p:nvPr/>
          </p:nvSpPr>
          <p:spPr bwMode="black">
            <a:xfrm>
              <a:off x="1403350" y="2459038"/>
              <a:ext cx="7938" cy="19050"/>
            </a:xfrm>
            <a:custGeom>
              <a:avLst/>
              <a:gdLst>
                <a:gd name="T0" fmla="*/ 0 w 2"/>
                <a:gd name="T1" fmla="*/ 0 h 5"/>
                <a:gd name="T2" fmla="*/ 0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cubicBezTo>
                    <a:pt x="0" y="0"/>
                    <a:pt x="0" y="0"/>
                    <a:pt x="0" y="0"/>
                  </a:cubicBezTo>
                  <a:cubicBezTo>
                    <a:pt x="1" y="2"/>
                    <a:pt x="1" y="3"/>
                    <a:pt x="2" y="5"/>
                  </a:cubicBezTo>
                  <a:cubicBezTo>
                    <a:pt x="2" y="3"/>
                    <a:pt x="1" y="2"/>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2" name="Freeform 126"/>
            <p:cNvSpPr>
              <a:spLocks/>
            </p:cNvSpPr>
            <p:nvPr/>
          </p:nvSpPr>
          <p:spPr bwMode="black">
            <a:xfrm>
              <a:off x="750888" y="2006600"/>
              <a:ext cx="492125" cy="269875"/>
            </a:xfrm>
            <a:custGeom>
              <a:avLst/>
              <a:gdLst>
                <a:gd name="T0" fmla="*/ 2 w 131"/>
                <a:gd name="T1" fmla="*/ 11 h 72"/>
                <a:gd name="T2" fmla="*/ 61 w 131"/>
                <a:gd name="T3" fmla="*/ 70 h 72"/>
                <a:gd name="T4" fmla="*/ 66 w 131"/>
                <a:gd name="T5" fmla="*/ 72 h 72"/>
                <a:gd name="T6" fmla="*/ 70 w 131"/>
                <a:gd name="T7" fmla="*/ 70 h 72"/>
                <a:gd name="T8" fmla="*/ 129 w 131"/>
                <a:gd name="T9" fmla="*/ 11 h 72"/>
                <a:gd name="T10" fmla="*/ 129 w 131"/>
                <a:gd name="T11" fmla="*/ 2 h 72"/>
                <a:gd name="T12" fmla="*/ 121 w 131"/>
                <a:gd name="T13" fmla="*/ 2 h 72"/>
                <a:gd name="T14" fmla="*/ 66 w 131"/>
                <a:gd name="T15" fmla="*/ 57 h 72"/>
                <a:gd name="T16" fmla="*/ 10 w 131"/>
                <a:gd name="T17" fmla="*/ 2 h 72"/>
                <a:gd name="T18" fmla="*/ 2 w 131"/>
                <a:gd name="T19" fmla="*/ 2 h 72"/>
                <a:gd name="T20" fmla="*/ 2 w 131"/>
                <a:gd name="T21" fmla="*/ 11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2">
                  <a:moveTo>
                    <a:pt x="2" y="11"/>
                  </a:moveTo>
                  <a:cubicBezTo>
                    <a:pt x="61" y="70"/>
                    <a:pt x="61" y="70"/>
                    <a:pt x="61" y="70"/>
                  </a:cubicBezTo>
                  <a:cubicBezTo>
                    <a:pt x="62" y="71"/>
                    <a:pt x="64" y="72"/>
                    <a:pt x="66" y="72"/>
                  </a:cubicBezTo>
                  <a:cubicBezTo>
                    <a:pt x="67" y="72"/>
                    <a:pt x="69" y="71"/>
                    <a:pt x="70" y="70"/>
                  </a:cubicBezTo>
                  <a:cubicBezTo>
                    <a:pt x="129" y="11"/>
                    <a:pt x="129" y="11"/>
                    <a:pt x="129" y="11"/>
                  </a:cubicBezTo>
                  <a:cubicBezTo>
                    <a:pt x="131" y="8"/>
                    <a:pt x="131" y="5"/>
                    <a:pt x="129" y="2"/>
                  </a:cubicBezTo>
                  <a:cubicBezTo>
                    <a:pt x="127" y="0"/>
                    <a:pt x="123" y="0"/>
                    <a:pt x="121" y="2"/>
                  </a:cubicBezTo>
                  <a:cubicBezTo>
                    <a:pt x="66" y="57"/>
                    <a:pt x="66" y="57"/>
                    <a:pt x="66" y="57"/>
                  </a:cubicBezTo>
                  <a:cubicBezTo>
                    <a:pt x="10" y="2"/>
                    <a:pt x="10" y="2"/>
                    <a:pt x="10" y="2"/>
                  </a:cubicBezTo>
                  <a:cubicBezTo>
                    <a:pt x="8" y="0"/>
                    <a:pt x="4" y="0"/>
                    <a:pt x="2" y="2"/>
                  </a:cubicBezTo>
                  <a:cubicBezTo>
                    <a:pt x="0" y="5"/>
                    <a:pt x="0" y="8"/>
                    <a:pt x="2"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127"/>
            <p:cNvSpPr>
              <a:spLocks noChangeArrowheads="1"/>
            </p:cNvSpPr>
            <p:nvPr/>
          </p:nvSpPr>
          <p:spPr bwMode="black">
            <a:xfrm>
              <a:off x="731838"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Oval 128"/>
            <p:cNvSpPr>
              <a:spLocks noChangeArrowheads="1"/>
            </p:cNvSpPr>
            <p:nvPr/>
          </p:nvSpPr>
          <p:spPr bwMode="black">
            <a:xfrm>
              <a:off x="1174750" y="1987550"/>
              <a:ext cx="87313" cy="85725"/>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5" name="Freeform 129"/>
            <p:cNvSpPr>
              <a:spLocks/>
            </p:cNvSpPr>
            <p:nvPr/>
          </p:nvSpPr>
          <p:spPr bwMode="black">
            <a:xfrm>
              <a:off x="342900" y="2549525"/>
              <a:ext cx="404813" cy="206375"/>
            </a:xfrm>
            <a:custGeom>
              <a:avLst/>
              <a:gdLst>
                <a:gd name="T0" fmla="*/ 101 w 108"/>
                <a:gd name="T1" fmla="*/ 34 h 55"/>
                <a:gd name="T2" fmla="*/ 14 w 108"/>
                <a:gd name="T3" fmla="*/ 2 h 55"/>
                <a:gd name="T4" fmla="*/ 1 w 108"/>
                <a:gd name="T5" fmla="*/ 8 h 55"/>
                <a:gd name="T6" fmla="*/ 7 w 108"/>
                <a:gd name="T7" fmla="*/ 21 h 55"/>
                <a:gd name="T8" fmla="*/ 94 w 108"/>
                <a:gd name="T9" fmla="*/ 53 h 55"/>
                <a:gd name="T10" fmla="*/ 107 w 108"/>
                <a:gd name="T11" fmla="*/ 47 h 55"/>
                <a:gd name="T12" fmla="*/ 101 w 108"/>
                <a:gd name="T13" fmla="*/ 34 h 55"/>
              </a:gdLst>
              <a:ahLst/>
              <a:cxnLst>
                <a:cxn ang="0">
                  <a:pos x="T0" y="T1"/>
                </a:cxn>
                <a:cxn ang="0">
                  <a:pos x="T2" y="T3"/>
                </a:cxn>
                <a:cxn ang="0">
                  <a:pos x="T4" y="T5"/>
                </a:cxn>
                <a:cxn ang="0">
                  <a:pos x="T6" y="T7"/>
                </a:cxn>
                <a:cxn ang="0">
                  <a:pos x="T8" y="T9"/>
                </a:cxn>
                <a:cxn ang="0">
                  <a:pos x="T10" y="T11"/>
                </a:cxn>
                <a:cxn ang="0">
                  <a:pos x="T12" y="T13"/>
                </a:cxn>
              </a:cxnLst>
              <a:rect l="0" t="0" r="r" b="b"/>
              <a:pathLst>
                <a:path w="108" h="55">
                  <a:moveTo>
                    <a:pt x="101" y="34"/>
                  </a:moveTo>
                  <a:cubicBezTo>
                    <a:pt x="14" y="2"/>
                    <a:pt x="14" y="2"/>
                    <a:pt x="14" y="2"/>
                  </a:cubicBezTo>
                  <a:cubicBezTo>
                    <a:pt x="9" y="0"/>
                    <a:pt x="3" y="3"/>
                    <a:pt x="1" y="8"/>
                  </a:cubicBezTo>
                  <a:cubicBezTo>
                    <a:pt x="0" y="13"/>
                    <a:pt x="2" y="19"/>
                    <a:pt x="7" y="21"/>
                  </a:cubicBezTo>
                  <a:cubicBezTo>
                    <a:pt x="94" y="53"/>
                    <a:pt x="94" y="53"/>
                    <a:pt x="94" y="53"/>
                  </a:cubicBezTo>
                  <a:cubicBezTo>
                    <a:pt x="99" y="55"/>
                    <a:pt x="105" y="52"/>
                    <a:pt x="107" y="47"/>
                  </a:cubicBezTo>
                  <a:cubicBezTo>
                    <a:pt x="108" y="42"/>
                    <a:pt x="106" y="36"/>
                    <a:pt x="101" y="3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6" name="Freeform 130"/>
            <p:cNvSpPr>
              <a:spLocks/>
            </p:cNvSpPr>
            <p:nvPr/>
          </p:nvSpPr>
          <p:spPr bwMode="black">
            <a:xfrm>
              <a:off x="390525" y="3063875"/>
              <a:ext cx="409575" cy="201613"/>
            </a:xfrm>
            <a:custGeom>
              <a:avLst/>
              <a:gdLst>
                <a:gd name="T0" fmla="*/ 95 w 109"/>
                <a:gd name="T1" fmla="*/ 2 h 54"/>
                <a:gd name="T2" fmla="*/ 8 w 109"/>
                <a:gd name="T3" fmla="*/ 34 h 54"/>
                <a:gd name="T4" fmla="*/ 2 w 109"/>
                <a:gd name="T5" fmla="*/ 47 h 54"/>
                <a:gd name="T6" fmla="*/ 15 w 109"/>
                <a:gd name="T7" fmla="*/ 53 h 54"/>
                <a:gd name="T8" fmla="*/ 102 w 109"/>
                <a:gd name="T9" fmla="*/ 20 h 54"/>
                <a:gd name="T10" fmla="*/ 107 w 109"/>
                <a:gd name="T11" fmla="*/ 8 h 54"/>
                <a:gd name="T12" fmla="*/ 95 w 109"/>
                <a:gd name="T13" fmla="*/ 2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95" y="2"/>
                  </a:moveTo>
                  <a:cubicBezTo>
                    <a:pt x="8" y="34"/>
                    <a:pt x="8" y="34"/>
                    <a:pt x="8" y="34"/>
                  </a:cubicBezTo>
                  <a:cubicBezTo>
                    <a:pt x="3" y="36"/>
                    <a:pt x="0" y="41"/>
                    <a:pt x="2" y="47"/>
                  </a:cubicBezTo>
                  <a:cubicBezTo>
                    <a:pt x="4" y="52"/>
                    <a:pt x="10" y="54"/>
                    <a:pt x="15" y="53"/>
                  </a:cubicBezTo>
                  <a:cubicBezTo>
                    <a:pt x="102" y="20"/>
                    <a:pt x="102" y="20"/>
                    <a:pt x="102" y="20"/>
                  </a:cubicBezTo>
                  <a:cubicBezTo>
                    <a:pt x="107" y="19"/>
                    <a:pt x="109" y="13"/>
                    <a:pt x="107" y="8"/>
                  </a:cubicBezTo>
                  <a:cubicBezTo>
                    <a:pt x="106" y="2"/>
                    <a:pt x="100" y="0"/>
                    <a:pt x="95"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7" name="Freeform 131"/>
            <p:cNvSpPr>
              <a:spLocks/>
            </p:cNvSpPr>
            <p:nvPr/>
          </p:nvSpPr>
          <p:spPr bwMode="black">
            <a:xfrm>
              <a:off x="307975" y="2882900"/>
              <a:ext cx="428625" cy="76200"/>
            </a:xfrm>
            <a:custGeom>
              <a:avLst/>
              <a:gdLst>
                <a:gd name="T0" fmla="*/ 104 w 114"/>
                <a:gd name="T1" fmla="*/ 0 h 20"/>
                <a:gd name="T2" fmla="*/ 10 w 114"/>
                <a:gd name="T3" fmla="*/ 0 h 20"/>
                <a:gd name="T4" fmla="*/ 0 w 114"/>
                <a:gd name="T5" fmla="*/ 10 h 20"/>
                <a:gd name="T6" fmla="*/ 10 w 114"/>
                <a:gd name="T7" fmla="*/ 20 h 20"/>
                <a:gd name="T8" fmla="*/ 104 w 114"/>
                <a:gd name="T9" fmla="*/ 20 h 20"/>
                <a:gd name="T10" fmla="*/ 114 w 114"/>
                <a:gd name="T11" fmla="*/ 10 h 20"/>
                <a:gd name="T12" fmla="*/ 104 w 114"/>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4" y="0"/>
                  </a:moveTo>
                  <a:cubicBezTo>
                    <a:pt x="10" y="0"/>
                    <a:pt x="10" y="0"/>
                    <a:pt x="10" y="0"/>
                  </a:cubicBezTo>
                  <a:cubicBezTo>
                    <a:pt x="5" y="0"/>
                    <a:pt x="0" y="4"/>
                    <a:pt x="0" y="10"/>
                  </a:cubicBezTo>
                  <a:cubicBezTo>
                    <a:pt x="0" y="15"/>
                    <a:pt x="5" y="20"/>
                    <a:pt x="10" y="20"/>
                  </a:cubicBezTo>
                  <a:cubicBezTo>
                    <a:pt x="104" y="20"/>
                    <a:pt x="104" y="20"/>
                    <a:pt x="104" y="20"/>
                  </a:cubicBezTo>
                  <a:cubicBezTo>
                    <a:pt x="110" y="20"/>
                    <a:pt x="114" y="15"/>
                    <a:pt x="114" y="10"/>
                  </a:cubicBezTo>
                  <a:cubicBezTo>
                    <a:pt x="114" y="4"/>
                    <a:pt x="110" y="0"/>
                    <a:pt x="10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8" name="Freeform 132"/>
            <p:cNvSpPr>
              <a:spLocks/>
            </p:cNvSpPr>
            <p:nvPr/>
          </p:nvSpPr>
          <p:spPr bwMode="black">
            <a:xfrm>
              <a:off x="1246188" y="2549525"/>
              <a:ext cx="409575" cy="206375"/>
            </a:xfrm>
            <a:custGeom>
              <a:avLst/>
              <a:gdLst>
                <a:gd name="T0" fmla="*/ 14 w 109"/>
                <a:gd name="T1" fmla="*/ 53 h 55"/>
                <a:gd name="T2" fmla="*/ 101 w 109"/>
                <a:gd name="T3" fmla="*/ 21 h 55"/>
                <a:gd name="T4" fmla="*/ 107 w 109"/>
                <a:gd name="T5" fmla="*/ 8 h 55"/>
                <a:gd name="T6" fmla="*/ 94 w 109"/>
                <a:gd name="T7" fmla="*/ 2 h 55"/>
                <a:gd name="T8" fmla="*/ 7 w 109"/>
                <a:gd name="T9" fmla="*/ 34 h 55"/>
                <a:gd name="T10" fmla="*/ 2 w 109"/>
                <a:gd name="T11" fmla="*/ 47 h 55"/>
                <a:gd name="T12" fmla="*/ 14 w 109"/>
                <a:gd name="T13" fmla="*/ 53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4" y="53"/>
                  </a:moveTo>
                  <a:cubicBezTo>
                    <a:pt x="101" y="21"/>
                    <a:pt x="101" y="21"/>
                    <a:pt x="101" y="21"/>
                  </a:cubicBezTo>
                  <a:cubicBezTo>
                    <a:pt x="106" y="19"/>
                    <a:pt x="109" y="13"/>
                    <a:pt x="107" y="8"/>
                  </a:cubicBezTo>
                  <a:cubicBezTo>
                    <a:pt x="105" y="3"/>
                    <a:pt x="99" y="0"/>
                    <a:pt x="94" y="2"/>
                  </a:cubicBezTo>
                  <a:cubicBezTo>
                    <a:pt x="7" y="34"/>
                    <a:pt x="7" y="34"/>
                    <a:pt x="7" y="34"/>
                  </a:cubicBezTo>
                  <a:cubicBezTo>
                    <a:pt x="2" y="36"/>
                    <a:pt x="0" y="42"/>
                    <a:pt x="2" y="47"/>
                  </a:cubicBezTo>
                  <a:cubicBezTo>
                    <a:pt x="3" y="52"/>
                    <a:pt x="9" y="55"/>
                    <a:pt x="14" y="5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9" name="Freeform 133"/>
            <p:cNvSpPr>
              <a:spLocks/>
            </p:cNvSpPr>
            <p:nvPr/>
          </p:nvSpPr>
          <p:spPr bwMode="black">
            <a:xfrm>
              <a:off x="1193800" y="3063875"/>
              <a:ext cx="409575" cy="201613"/>
            </a:xfrm>
            <a:custGeom>
              <a:avLst/>
              <a:gdLst>
                <a:gd name="T0" fmla="*/ 8 w 109"/>
                <a:gd name="T1" fmla="*/ 20 h 54"/>
                <a:gd name="T2" fmla="*/ 94 w 109"/>
                <a:gd name="T3" fmla="*/ 53 h 54"/>
                <a:gd name="T4" fmla="*/ 107 w 109"/>
                <a:gd name="T5" fmla="*/ 47 h 54"/>
                <a:gd name="T6" fmla="*/ 101 w 109"/>
                <a:gd name="T7" fmla="*/ 34 h 54"/>
                <a:gd name="T8" fmla="*/ 14 w 109"/>
                <a:gd name="T9" fmla="*/ 2 h 54"/>
                <a:gd name="T10" fmla="*/ 2 w 109"/>
                <a:gd name="T11" fmla="*/ 8 h 54"/>
                <a:gd name="T12" fmla="*/ 8 w 109"/>
                <a:gd name="T13" fmla="*/ 20 h 54"/>
              </a:gdLst>
              <a:ahLst/>
              <a:cxnLst>
                <a:cxn ang="0">
                  <a:pos x="T0" y="T1"/>
                </a:cxn>
                <a:cxn ang="0">
                  <a:pos x="T2" y="T3"/>
                </a:cxn>
                <a:cxn ang="0">
                  <a:pos x="T4" y="T5"/>
                </a:cxn>
                <a:cxn ang="0">
                  <a:pos x="T6" y="T7"/>
                </a:cxn>
                <a:cxn ang="0">
                  <a:pos x="T8" y="T9"/>
                </a:cxn>
                <a:cxn ang="0">
                  <a:pos x="T10" y="T11"/>
                </a:cxn>
                <a:cxn ang="0">
                  <a:pos x="T12" y="T13"/>
                </a:cxn>
              </a:cxnLst>
              <a:rect l="0" t="0" r="r" b="b"/>
              <a:pathLst>
                <a:path w="109" h="54">
                  <a:moveTo>
                    <a:pt x="8" y="20"/>
                  </a:moveTo>
                  <a:cubicBezTo>
                    <a:pt x="94" y="53"/>
                    <a:pt x="94" y="53"/>
                    <a:pt x="94" y="53"/>
                  </a:cubicBezTo>
                  <a:cubicBezTo>
                    <a:pt x="99" y="54"/>
                    <a:pt x="105" y="52"/>
                    <a:pt x="107" y="47"/>
                  </a:cubicBezTo>
                  <a:cubicBezTo>
                    <a:pt x="109" y="41"/>
                    <a:pt x="106" y="36"/>
                    <a:pt x="101" y="34"/>
                  </a:cubicBezTo>
                  <a:cubicBezTo>
                    <a:pt x="14" y="2"/>
                    <a:pt x="14" y="2"/>
                    <a:pt x="14" y="2"/>
                  </a:cubicBezTo>
                  <a:cubicBezTo>
                    <a:pt x="9" y="0"/>
                    <a:pt x="4" y="2"/>
                    <a:pt x="2" y="8"/>
                  </a:cubicBezTo>
                  <a:cubicBezTo>
                    <a:pt x="0" y="13"/>
                    <a:pt x="2" y="19"/>
                    <a:pt x="8"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30" name="Freeform 134"/>
            <p:cNvSpPr>
              <a:spLocks/>
            </p:cNvSpPr>
            <p:nvPr/>
          </p:nvSpPr>
          <p:spPr bwMode="black">
            <a:xfrm>
              <a:off x="1257300" y="2882900"/>
              <a:ext cx="428625" cy="76200"/>
            </a:xfrm>
            <a:custGeom>
              <a:avLst/>
              <a:gdLst>
                <a:gd name="T0" fmla="*/ 10 w 114"/>
                <a:gd name="T1" fmla="*/ 20 h 20"/>
                <a:gd name="T2" fmla="*/ 104 w 114"/>
                <a:gd name="T3" fmla="*/ 20 h 20"/>
                <a:gd name="T4" fmla="*/ 114 w 114"/>
                <a:gd name="T5" fmla="*/ 10 h 20"/>
                <a:gd name="T6" fmla="*/ 104 w 114"/>
                <a:gd name="T7" fmla="*/ 0 h 20"/>
                <a:gd name="T8" fmla="*/ 10 w 114"/>
                <a:gd name="T9" fmla="*/ 0 h 20"/>
                <a:gd name="T10" fmla="*/ 0 w 114"/>
                <a:gd name="T11" fmla="*/ 10 h 20"/>
                <a:gd name="T12" fmla="*/ 10 w 114"/>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4" h="20">
                  <a:moveTo>
                    <a:pt x="10" y="20"/>
                  </a:moveTo>
                  <a:cubicBezTo>
                    <a:pt x="104" y="20"/>
                    <a:pt x="104" y="20"/>
                    <a:pt x="104" y="20"/>
                  </a:cubicBezTo>
                  <a:cubicBezTo>
                    <a:pt x="109" y="20"/>
                    <a:pt x="114" y="15"/>
                    <a:pt x="114" y="10"/>
                  </a:cubicBezTo>
                  <a:cubicBezTo>
                    <a:pt x="114" y="4"/>
                    <a:pt x="109" y="0"/>
                    <a:pt x="104" y="0"/>
                  </a:cubicBezTo>
                  <a:cubicBezTo>
                    <a:pt x="10" y="0"/>
                    <a:pt x="10" y="0"/>
                    <a:pt x="10" y="0"/>
                  </a:cubicBezTo>
                  <a:cubicBezTo>
                    <a:pt x="4" y="0"/>
                    <a:pt x="0" y="4"/>
                    <a:pt x="0" y="10"/>
                  </a:cubicBezTo>
                  <a:cubicBezTo>
                    <a:pt x="0" y="15"/>
                    <a:pt x="4" y="20"/>
                    <a:pt x="1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grpSp>
        <p:nvGrpSpPr>
          <p:cNvPr id="39" name="Group 38"/>
          <p:cNvGrpSpPr/>
          <p:nvPr userDrawn="1"/>
        </p:nvGrpSpPr>
        <p:grpSpPr>
          <a:xfrm>
            <a:off x="7542396" y="4822050"/>
            <a:ext cx="1260168" cy="321450"/>
            <a:chOff x="7542396" y="4822050"/>
            <a:chExt cx="1260168" cy="321450"/>
          </a:xfrm>
        </p:grpSpPr>
        <p:sp>
          <p:nvSpPr>
            <p:cNvPr id="40" name="Rectangle 3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1" name="TextBox 4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42" name="Freeform 4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32"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Debugging</a:t>
            </a:r>
            <a:endParaRPr lang="ru-RU" dirty="0"/>
          </a:p>
        </p:txBody>
      </p:sp>
    </p:spTree>
    <p:extLst>
      <p:ext uri="{BB962C8B-B14F-4D97-AF65-F5344CB8AC3E}">
        <p14:creationId xmlns:p14="http://schemas.microsoft.com/office/powerpoint/2010/main" val="252640713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250" fill="hold"/>
                                        <p:tgtEl>
                                          <p:spTgt spid="39"/>
                                        </p:tgtEl>
                                        <p:attrNameLst>
                                          <p:attrName>ppt_x</p:attrName>
                                        </p:attrNameLst>
                                      </p:cBhvr>
                                      <p:tavLst>
                                        <p:tav tm="0">
                                          <p:val>
                                            <p:strVal val="#ppt_x"/>
                                          </p:val>
                                        </p:tav>
                                        <p:tav tm="100000">
                                          <p:val>
                                            <p:strVal val="#ppt_x"/>
                                          </p:val>
                                        </p:tav>
                                      </p:tavLst>
                                    </p:anim>
                                    <p:anim calcmode="lin" valueType="num">
                                      <p:cBhvr additive="base">
                                        <p:cTn id="8" dur="25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Categories, 4+4+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2" name="Picture Placeholder 17"/>
          <p:cNvSpPr>
            <a:spLocks noGrp="1"/>
          </p:cNvSpPr>
          <p:nvPr>
            <p:ph type="pic" sz="quarter" idx="12"/>
          </p:nvPr>
        </p:nvSpPr>
        <p:spPr>
          <a:xfrm>
            <a:off x="3942568" y="167084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29209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394191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29144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Tree>
    <p:extLst>
      <p:ext uri="{BB962C8B-B14F-4D97-AF65-F5344CB8AC3E}">
        <p14:creationId xmlns:p14="http://schemas.microsoft.com/office/powerpoint/2010/main" val="21501351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988" y="1220788"/>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233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6" name="Picture Placeholder 17"/>
          <p:cNvSpPr>
            <a:spLocks noGrp="1"/>
          </p:cNvSpPr>
          <p:nvPr>
            <p:ph type="pic" sz="quarter" idx="19"/>
          </p:nvPr>
        </p:nvSpPr>
        <p:spPr>
          <a:xfrm>
            <a:off x="792148" y="1220788"/>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676" y="1221570"/>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1496" y="257175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1024" y="257253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2" name="Content Placeholder 2"/>
          <p:cNvSpPr>
            <a:spLocks noGrp="1"/>
          </p:cNvSpPr>
          <p:nvPr>
            <p:ph idx="25" hasCustomPrompt="1"/>
          </p:nvPr>
        </p:nvSpPr>
        <p:spPr>
          <a:xfrm>
            <a:off x="3942568" y="122078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2568" y="2570968"/>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6701941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Categories, 4+2l+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8" name="Picture Placeholder 17"/>
          <p:cNvSpPr>
            <a:spLocks noGrp="1"/>
          </p:cNvSpPr>
          <p:nvPr>
            <p:ph type="pic" sz="quarter" idx="17"/>
          </p:nvPr>
        </p:nvSpPr>
        <p:spPr>
          <a:xfrm>
            <a:off x="709233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8"/>
          </p:nvPr>
        </p:nvSpPr>
        <p:spPr>
          <a:xfrm>
            <a:off x="7091684" y="302259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Text Placeholder 4"/>
          <p:cNvSpPr>
            <a:spLocks noGrp="1"/>
          </p:cNvSpPr>
          <p:nvPr>
            <p:ph type="body" sz="quarter" idx="10" hasCustomPrompt="1"/>
          </p:nvPr>
        </p:nvSpPr>
        <p:spPr>
          <a:xfrm>
            <a:off x="791497"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16" name="Picture Placeholder 17"/>
          <p:cNvSpPr>
            <a:spLocks noGrp="1"/>
          </p:cNvSpPr>
          <p:nvPr>
            <p:ph type="pic" sz="quarter" idx="19"/>
          </p:nvPr>
        </p:nvSpPr>
        <p:spPr>
          <a:xfrm>
            <a:off x="791496" y="1671630"/>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7" name="Picture Placeholder 17"/>
          <p:cNvSpPr>
            <a:spLocks noGrp="1"/>
          </p:cNvSpPr>
          <p:nvPr>
            <p:ph type="pic" sz="quarter" idx="20"/>
          </p:nvPr>
        </p:nvSpPr>
        <p:spPr>
          <a:xfrm>
            <a:off x="2141024" y="1672412"/>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8" name="Picture Placeholder 17"/>
          <p:cNvSpPr>
            <a:spLocks noGrp="1"/>
          </p:cNvSpPr>
          <p:nvPr>
            <p:ph type="pic" sz="quarter" idx="21"/>
          </p:nvPr>
        </p:nvSpPr>
        <p:spPr>
          <a:xfrm>
            <a:off x="790844" y="3022592"/>
            <a:ext cx="1258483" cy="1260950"/>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9" name="Picture Placeholder 17"/>
          <p:cNvSpPr>
            <a:spLocks noGrp="1"/>
          </p:cNvSpPr>
          <p:nvPr>
            <p:ph type="pic" sz="quarter" idx="22"/>
          </p:nvPr>
        </p:nvSpPr>
        <p:spPr>
          <a:xfrm>
            <a:off x="2140372" y="3023374"/>
            <a:ext cx="1257703" cy="126016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20" name="Text Placeholder 4"/>
          <p:cNvSpPr>
            <a:spLocks noGrp="1"/>
          </p:cNvSpPr>
          <p:nvPr>
            <p:ph type="body" sz="quarter" idx="23" hasCustomPrompt="1"/>
          </p:nvPr>
        </p:nvSpPr>
        <p:spPr>
          <a:xfrm>
            <a:off x="3941916" y="1221570"/>
            <a:ext cx="261034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1" name="Text Placeholder 4"/>
          <p:cNvSpPr>
            <a:spLocks noGrp="1"/>
          </p:cNvSpPr>
          <p:nvPr>
            <p:ph type="body" sz="quarter" idx="24" hasCustomPrompt="1"/>
          </p:nvPr>
        </p:nvSpPr>
        <p:spPr>
          <a:xfrm>
            <a:off x="7092336" y="1221570"/>
            <a:ext cx="1710228" cy="450060"/>
          </a:xfrm>
          <a:prstGeom prst="rect">
            <a:avLst/>
          </a:prstGeom>
        </p:spPr>
        <p:txBody>
          <a:bodyPr lIns="0" anchor="b"/>
          <a:lstStyle>
            <a:lvl1pPr marL="0" indent="0">
              <a:lnSpc>
                <a:spcPct val="80000"/>
              </a:lnSpc>
              <a:buFont typeface="Arial" pitchFamily="34" charset="0"/>
              <a:buNone/>
              <a:defRPr sz="24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Category</a:t>
            </a:r>
            <a:endParaRPr lang="ru-RU" dirty="0"/>
          </a:p>
        </p:txBody>
      </p:sp>
      <p:sp>
        <p:nvSpPr>
          <p:cNvPr id="22" name="Content Placeholder 2"/>
          <p:cNvSpPr>
            <a:spLocks noGrp="1"/>
          </p:cNvSpPr>
          <p:nvPr>
            <p:ph idx="25" hasCustomPrompt="1"/>
          </p:nvPr>
        </p:nvSpPr>
        <p:spPr>
          <a:xfrm>
            <a:off x="3941916" y="167163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23" name="Content Placeholder 2"/>
          <p:cNvSpPr>
            <a:spLocks noGrp="1"/>
          </p:cNvSpPr>
          <p:nvPr>
            <p:ph idx="26" hasCustomPrompt="1"/>
          </p:nvPr>
        </p:nvSpPr>
        <p:spPr>
          <a:xfrm>
            <a:off x="3941916" y="3021810"/>
            <a:ext cx="2610348" cy="1260168"/>
          </a:xfrm>
          <a:prstGeom prst="rect">
            <a:avLst/>
          </a:prstGeom>
          <a:solidFill>
            <a:schemeClr val="accent4"/>
          </a:solidFill>
        </p:spPr>
        <p:txBody>
          <a:bodyPr/>
          <a:lstStyle>
            <a:lvl1pPr marL="0" indent="0">
              <a:buSzPct val="100000"/>
              <a:buFontTx/>
              <a:buNone/>
              <a:defRPr lang="ru-RU" baseline="0" dirty="0" smtClean="0">
                <a:solidFill>
                  <a:schemeClr val="bg1"/>
                </a:solidFill>
                <a:latin typeface="Segoe UI Light" pitchFamily="34" charset="0"/>
                <a:cs typeface="Segoe UI Light" pitchFamily="34" charset="0"/>
              </a:defRPr>
            </a:lvl1pPr>
            <a:lvl2pPr marL="0" indent="0">
              <a:buSzPct val="100000"/>
              <a:buFontTx/>
              <a:buNone/>
              <a:defRPr lang="ru-RU" sz="2000" baseline="0" dirty="0" smtClean="0">
                <a:solidFill>
                  <a:schemeClr val="bg1"/>
                </a:solidFill>
              </a:defRPr>
            </a:lvl2pPr>
            <a:lvl3pPr marL="0" indent="0">
              <a:buSzPct val="100000"/>
              <a:buFontTx/>
              <a:buNone/>
              <a:defRPr sz="1600" baseline="0">
                <a:solidFill>
                  <a:schemeClr val="bg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Tree>
    <p:extLst>
      <p:ext uri="{BB962C8B-B14F-4D97-AF65-F5344CB8AC3E}">
        <p14:creationId xmlns:p14="http://schemas.microsoft.com/office/powerpoint/2010/main" val="231879048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1324" y="257253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852" y="257331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988" y="1220788"/>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163599762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Subtitle, Content + 4 Tiles +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0844" y="1672412"/>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324" y="1672412"/>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5740852" y="1673194"/>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5"/>
          </p:nvPr>
        </p:nvSpPr>
        <p:spPr>
          <a:xfrm>
            <a:off x="4390672" y="3023374"/>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5740200" y="3024156"/>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7"/>
          </p:nvPr>
        </p:nvSpPr>
        <p:spPr>
          <a:xfrm>
            <a:off x="7092336" y="1671630"/>
            <a:ext cx="1258483" cy="261113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9"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184690851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22157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257253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Tree>
    <p:extLst>
      <p:ext uri="{BB962C8B-B14F-4D97-AF65-F5344CB8AC3E}">
        <p14:creationId xmlns:p14="http://schemas.microsoft.com/office/powerpoint/2010/main" val="15374479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2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12" name="Picture Placeholder 17"/>
          <p:cNvSpPr>
            <a:spLocks noGrp="1"/>
          </p:cNvSpPr>
          <p:nvPr>
            <p:ph type="pic" sz="quarter" idx="12"/>
          </p:nvPr>
        </p:nvSpPr>
        <p:spPr>
          <a:xfrm>
            <a:off x="4391976" y="1671630"/>
            <a:ext cx="2610348" cy="2610348"/>
          </a:xfrm>
          <a:prstGeom prst="rect">
            <a:avLst/>
          </a:prstGeom>
          <a:solidFill>
            <a:schemeClr val="accent4"/>
          </a:solidFill>
        </p:spPr>
        <p:txBody>
          <a:bodyPr anchor="b"/>
          <a:lstStyle>
            <a:lvl1pPr marL="0" indent="0">
              <a:buNone/>
              <a:defRPr sz="1200">
                <a:solidFill>
                  <a:schemeClr val="bg1"/>
                </a:solidFill>
              </a:defRPr>
            </a:lvl1pPr>
          </a:lstStyle>
          <a:p>
            <a:endParaRPr lang="ru-RU"/>
          </a:p>
        </p:txBody>
      </p:sp>
      <p:sp>
        <p:nvSpPr>
          <p:cNvPr id="13" name="Picture Placeholder 17"/>
          <p:cNvSpPr>
            <a:spLocks noGrp="1"/>
          </p:cNvSpPr>
          <p:nvPr>
            <p:ph type="pic" sz="quarter" idx="14"/>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5" name="Picture Placeholder 17"/>
          <p:cNvSpPr>
            <a:spLocks noGrp="1"/>
          </p:cNvSpPr>
          <p:nvPr>
            <p:ph type="pic" sz="quarter" idx="16"/>
          </p:nvPr>
        </p:nvSpPr>
        <p:spPr>
          <a:xfrm>
            <a:off x="7091684" y="302259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7"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405907950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22157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22157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22235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257175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22157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257175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Tree>
    <p:extLst>
      <p:ext uri="{BB962C8B-B14F-4D97-AF65-F5344CB8AC3E}">
        <p14:creationId xmlns:p14="http://schemas.microsoft.com/office/powerpoint/2010/main" val="25717600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title, Content + Picture + 4 Til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91496" y="321449"/>
            <a:ext cx="8011068" cy="720097"/>
          </a:xfrm>
          <a:prstGeom prst="rect">
            <a:avLst/>
          </a:prstGeom>
        </p:spPr>
        <p:txBody>
          <a:bodyPr lIns="0"/>
          <a:lstStyle>
            <a:lvl1pPr algn="l">
              <a:defRPr sz="4000">
                <a:latin typeface="Segoe UI Light" pitchFamily="34" charset="0"/>
                <a:cs typeface="Segoe UI Light" pitchFamily="34" charset="0"/>
              </a:defRPr>
            </a:lvl1pPr>
          </a:lstStyle>
          <a:p>
            <a:r>
              <a:rPr lang="en-US" dirty="0" smtClean="0"/>
              <a:t>Click to edit title</a:t>
            </a:r>
            <a:endParaRPr lang="ru-RU" dirty="0"/>
          </a:p>
        </p:txBody>
      </p:sp>
      <p:sp>
        <p:nvSpPr>
          <p:cNvPr id="11" name="Content Placeholder 2"/>
          <p:cNvSpPr>
            <a:spLocks noGrp="1"/>
          </p:cNvSpPr>
          <p:nvPr>
            <p:ph idx="1" hasCustomPrompt="1"/>
          </p:nvPr>
        </p:nvSpPr>
        <p:spPr>
          <a:xfrm>
            <a:off x="791496" y="1671630"/>
            <a:ext cx="3060408" cy="2610349"/>
          </a:xfrm>
          <a:prstGeom prst="rect">
            <a:avLst/>
          </a:prstGeom>
          <a:noFill/>
        </p:spPr>
        <p:txBody>
          <a:bodyPr lIns="0" tIns="0"/>
          <a:lstStyle>
            <a:lvl1pPr marL="0" indent="0">
              <a:buSzPct val="100000"/>
              <a:buFontTx/>
              <a:buNone/>
              <a:defRPr lang="ru-RU" baseline="0" dirty="0" smtClean="0">
                <a:solidFill>
                  <a:schemeClr val="accent1"/>
                </a:solidFill>
                <a:latin typeface="Segoe UI Light" pitchFamily="34" charset="0"/>
                <a:cs typeface="Segoe UI Light" pitchFamily="34" charset="0"/>
              </a:defRPr>
            </a:lvl1pPr>
            <a:lvl2pPr marL="0" indent="0">
              <a:buSzPct val="100000"/>
              <a:buFontTx/>
              <a:buNone/>
              <a:defRPr lang="ru-RU" sz="2000" baseline="0" dirty="0" smtClean="0">
                <a:solidFill>
                  <a:schemeClr val="tx1"/>
                </a:solidFill>
              </a:defRPr>
            </a:lvl2pPr>
            <a:lvl3pPr marL="0" indent="0">
              <a:buSzPct val="100000"/>
              <a:buFontTx/>
              <a:buNone/>
              <a:defRPr sz="1600" baseline="0">
                <a:solidFill>
                  <a:schemeClr val="tx1"/>
                </a:solidFill>
              </a:defRPr>
            </a:lvl3pPr>
            <a:lvl4pPr marL="1371600" indent="0">
              <a:buNone/>
              <a:defRPr/>
            </a:lvl4pPr>
          </a:lstStyle>
          <a:p>
            <a:pPr lvl="0"/>
            <a:r>
              <a:rPr lang="en-US" dirty="0" smtClean="0"/>
              <a:t>First level</a:t>
            </a:r>
            <a:endParaRPr lang="ru-RU" dirty="0" smtClean="0"/>
          </a:p>
          <a:p>
            <a:pPr lvl="1"/>
            <a:r>
              <a:rPr lang="en-US" dirty="0" smtClean="0"/>
              <a:t>Second level</a:t>
            </a:r>
            <a:endParaRPr lang="ru-RU" dirty="0" smtClean="0"/>
          </a:p>
          <a:p>
            <a:pPr lvl="2"/>
            <a:r>
              <a:rPr lang="en-US" dirty="0" smtClean="0"/>
              <a:t>Third level</a:t>
            </a:r>
            <a:r>
              <a:rPr lang="ru-RU" dirty="0" smtClean="0"/>
              <a:t>	</a:t>
            </a:r>
          </a:p>
        </p:txBody>
      </p:sp>
      <p:sp>
        <p:nvSpPr>
          <p:cNvPr id="7" name="Picture Placeholder 17"/>
          <p:cNvSpPr>
            <a:spLocks noGrp="1"/>
          </p:cNvSpPr>
          <p:nvPr>
            <p:ph type="pic" sz="quarter" idx="12"/>
          </p:nvPr>
        </p:nvSpPr>
        <p:spPr>
          <a:xfrm>
            <a:off x="4391976" y="167163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8" name="Picture Placeholder 17"/>
          <p:cNvSpPr>
            <a:spLocks noGrp="1"/>
          </p:cNvSpPr>
          <p:nvPr>
            <p:ph type="pic" sz="quarter" idx="14"/>
          </p:nvPr>
        </p:nvSpPr>
        <p:spPr>
          <a:xfrm>
            <a:off x="5741504" y="1672412"/>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9" name="Picture Placeholder 17"/>
          <p:cNvSpPr>
            <a:spLocks noGrp="1"/>
          </p:cNvSpPr>
          <p:nvPr>
            <p:ph type="pic" sz="quarter" idx="15"/>
          </p:nvPr>
        </p:nvSpPr>
        <p:spPr>
          <a:xfrm>
            <a:off x="4391976" y="3021810"/>
            <a:ext cx="1258483" cy="1260950"/>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0" name="Picture Placeholder 17"/>
          <p:cNvSpPr>
            <a:spLocks noGrp="1"/>
          </p:cNvSpPr>
          <p:nvPr>
            <p:ph type="pic" sz="quarter" idx="16"/>
          </p:nvPr>
        </p:nvSpPr>
        <p:spPr>
          <a:xfrm>
            <a:off x="7092336" y="1671630"/>
            <a:ext cx="1257703" cy="1260168"/>
          </a:xfrm>
          <a:prstGeom prst="rect">
            <a:avLst/>
          </a:prstGeom>
          <a:solidFill>
            <a:schemeClr val="accent2"/>
          </a:solidFill>
        </p:spPr>
        <p:txBody>
          <a:bodyPr anchor="b"/>
          <a:lstStyle>
            <a:lvl1pPr marL="0" indent="0">
              <a:buNone/>
              <a:defRPr sz="1200">
                <a:solidFill>
                  <a:schemeClr val="bg1"/>
                </a:solidFill>
              </a:defRPr>
            </a:lvl1pPr>
          </a:lstStyle>
          <a:p>
            <a:endParaRPr lang="ru-RU"/>
          </a:p>
        </p:txBody>
      </p:sp>
      <p:sp>
        <p:nvSpPr>
          <p:cNvPr id="14" name="Picture Placeholder 17"/>
          <p:cNvSpPr>
            <a:spLocks noGrp="1"/>
          </p:cNvSpPr>
          <p:nvPr>
            <p:ph type="pic" sz="quarter" idx="17"/>
          </p:nvPr>
        </p:nvSpPr>
        <p:spPr>
          <a:xfrm>
            <a:off x="5742156" y="3021810"/>
            <a:ext cx="2608663" cy="1260950"/>
          </a:xfrm>
          <a:prstGeom prst="rect">
            <a:avLst/>
          </a:prstGeom>
          <a:solidFill>
            <a:schemeClr val="accent4"/>
          </a:solidFill>
        </p:spPr>
        <p:txBody>
          <a:bodyPr anchor="b"/>
          <a:lstStyle>
            <a:lvl1pPr marL="0" indent="0">
              <a:buNone/>
              <a:defRPr sz="1200">
                <a:solidFill>
                  <a:schemeClr val="bg1"/>
                </a:solidFill>
              </a:defRPr>
            </a:lvl1pPr>
          </a:lstStyle>
          <a:p>
            <a:endParaRPr lang="ru-RU" dirty="0"/>
          </a:p>
        </p:txBody>
      </p:sp>
      <p:sp>
        <p:nvSpPr>
          <p:cNvPr id="12" name="Text Placeholder 4"/>
          <p:cNvSpPr>
            <a:spLocks noGrp="1"/>
          </p:cNvSpPr>
          <p:nvPr>
            <p:ph type="body" sz="quarter" idx="10" hasCustomPrompt="1"/>
          </p:nvPr>
        </p:nvSpPr>
        <p:spPr>
          <a:xfrm>
            <a:off x="791496" y="1041546"/>
            <a:ext cx="8010525" cy="540072"/>
          </a:xfrm>
          <a:prstGeom prst="rect">
            <a:avLst/>
          </a:prstGeom>
        </p:spPr>
        <p:txBody>
          <a:bodyPr lIns="0"/>
          <a:lstStyle>
            <a:lvl1pPr marL="0" indent="0">
              <a:lnSpc>
                <a:spcPct val="80000"/>
              </a:lnSpc>
              <a:buFont typeface="Arial" pitchFamily="34" charset="0"/>
              <a:buNone/>
              <a:defRPr sz="2800" baseline="0">
                <a:solidFill>
                  <a:schemeClr val="tx1">
                    <a:lumMod val="85000"/>
                    <a:lumOff val="15000"/>
                  </a:schemeClr>
                </a:solidFill>
                <a:latin typeface="Segoe UI Light" pitchFamily="34" charset="0"/>
                <a:cs typeface="Segoe UI Light"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smtClean="0"/>
              <a:t>Click to edit subtitle</a:t>
            </a:r>
            <a:endParaRPr lang="ru-RU" dirty="0"/>
          </a:p>
        </p:txBody>
      </p:sp>
    </p:spTree>
    <p:extLst>
      <p:ext uri="{BB962C8B-B14F-4D97-AF65-F5344CB8AC3E}">
        <p14:creationId xmlns:p14="http://schemas.microsoft.com/office/powerpoint/2010/main" val="28988267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82286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3">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1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9" name="Group 18"/>
          <p:cNvGrpSpPr/>
          <p:nvPr userDrawn="1"/>
        </p:nvGrpSpPr>
        <p:grpSpPr>
          <a:xfrm>
            <a:off x="7542396" y="4822050"/>
            <a:ext cx="1260168" cy="321450"/>
            <a:chOff x="7542396" y="4822050"/>
            <a:chExt cx="1260168" cy="321450"/>
          </a:xfrm>
        </p:grpSpPr>
        <p:sp>
          <p:nvSpPr>
            <p:cNvPr id="20" name="Rectangle 19"/>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2" name="Freeform 21"/>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Demo</a:t>
            </a:r>
            <a:endParaRPr lang="ru-RU" dirty="0"/>
          </a:p>
        </p:txBody>
      </p:sp>
      <p:grpSp>
        <p:nvGrpSpPr>
          <p:cNvPr id="17" name="Group 16"/>
          <p:cNvGrpSpPr/>
          <p:nvPr userDrawn="1"/>
        </p:nvGrpSpPr>
        <p:grpSpPr bwMode="black">
          <a:xfrm>
            <a:off x="6661991" y="1761642"/>
            <a:ext cx="1690513" cy="1375306"/>
            <a:chOff x="5184775" y="225425"/>
            <a:chExt cx="1500188" cy="1220788"/>
          </a:xfrm>
          <a:solidFill>
            <a:srgbClr val="FFFFFF"/>
          </a:solidFill>
        </p:grpSpPr>
        <p:sp>
          <p:nvSpPr>
            <p:cNvPr id="18" name="Freeform 86"/>
            <p:cNvSpPr>
              <a:spLocks noEditPoints="1"/>
            </p:cNvSpPr>
            <p:nvPr/>
          </p:nvSpPr>
          <p:spPr bwMode="black">
            <a:xfrm>
              <a:off x="5184775" y="344488"/>
              <a:ext cx="1095375" cy="1101725"/>
            </a:xfrm>
            <a:custGeom>
              <a:avLst/>
              <a:gdLst>
                <a:gd name="T0" fmla="*/ 287 w 292"/>
                <a:gd name="T1" fmla="*/ 113 h 294"/>
                <a:gd name="T2" fmla="*/ 239 w 292"/>
                <a:gd name="T3" fmla="*/ 105 h 294"/>
                <a:gd name="T4" fmla="*/ 252 w 292"/>
                <a:gd name="T5" fmla="*/ 58 h 294"/>
                <a:gd name="T6" fmla="*/ 229 w 292"/>
                <a:gd name="T7" fmla="*/ 32 h 294"/>
                <a:gd name="T8" fmla="*/ 187 w 292"/>
                <a:gd name="T9" fmla="*/ 57 h 294"/>
                <a:gd name="T10" fmla="*/ 167 w 292"/>
                <a:gd name="T11" fmla="*/ 6 h 294"/>
                <a:gd name="T12" fmla="*/ 132 w 292"/>
                <a:gd name="T13" fmla="*/ 0 h 294"/>
                <a:gd name="T14" fmla="*/ 115 w 292"/>
                <a:gd name="T15" fmla="*/ 53 h 294"/>
                <a:gd name="T16" fmla="*/ 72 w 292"/>
                <a:gd name="T17" fmla="*/ 31 h 294"/>
                <a:gd name="T18" fmla="*/ 42 w 292"/>
                <a:gd name="T19" fmla="*/ 49 h 294"/>
                <a:gd name="T20" fmla="*/ 59 w 292"/>
                <a:gd name="T21" fmla="*/ 95 h 294"/>
                <a:gd name="T22" fmla="*/ 12 w 292"/>
                <a:gd name="T23" fmla="*/ 107 h 294"/>
                <a:gd name="T24" fmla="*/ 0 w 292"/>
                <a:gd name="T25" fmla="*/ 140 h 294"/>
                <a:gd name="T26" fmla="*/ 43 w 292"/>
                <a:gd name="T27" fmla="*/ 164 h 294"/>
                <a:gd name="T28" fmla="*/ 14 w 292"/>
                <a:gd name="T29" fmla="*/ 204 h 294"/>
                <a:gd name="T30" fmla="*/ 27 w 292"/>
                <a:gd name="T31" fmla="*/ 237 h 294"/>
                <a:gd name="T32" fmla="*/ 75 w 292"/>
                <a:gd name="T33" fmla="*/ 227 h 294"/>
                <a:gd name="T34" fmla="*/ 79 w 292"/>
                <a:gd name="T35" fmla="*/ 276 h 294"/>
                <a:gd name="T36" fmla="*/ 109 w 292"/>
                <a:gd name="T37" fmla="*/ 293 h 294"/>
                <a:gd name="T38" fmla="*/ 140 w 292"/>
                <a:gd name="T39" fmla="*/ 255 h 294"/>
                <a:gd name="T40" fmla="*/ 152 w 292"/>
                <a:gd name="T41" fmla="*/ 255 h 294"/>
                <a:gd name="T42" fmla="*/ 183 w 292"/>
                <a:gd name="T43" fmla="*/ 293 h 294"/>
                <a:gd name="T44" fmla="*/ 213 w 292"/>
                <a:gd name="T45" fmla="*/ 276 h 294"/>
                <a:gd name="T46" fmla="*/ 217 w 292"/>
                <a:gd name="T47" fmla="*/ 227 h 294"/>
                <a:gd name="T48" fmla="*/ 265 w 292"/>
                <a:gd name="T49" fmla="*/ 237 h 294"/>
                <a:gd name="T50" fmla="*/ 278 w 292"/>
                <a:gd name="T51" fmla="*/ 204 h 294"/>
                <a:gd name="T52" fmla="*/ 249 w 292"/>
                <a:gd name="T53" fmla="*/ 164 h 294"/>
                <a:gd name="T54" fmla="*/ 292 w 292"/>
                <a:gd name="T55" fmla="*/ 140 h 294"/>
                <a:gd name="T56" fmla="*/ 187 w 292"/>
                <a:gd name="T57" fmla="*/ 193 h 294"/>
                <a:gd name="T58" fmla="*/ 105 w 292"/>
                <a:gd name="T59" fmla="*/ 193 h 294"/>
                <a:gd name="T60" fmla="*/ 105 w 292"/>
                <a:gd name="T61" fmla="*/ 111 h 294"/>
                <a:gd name="T62" fmla="*/ 187 w 292"/>
                <a:gd name="T63" fmla="*/ 111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92" h="294">
                  <a:moveTo>
                    <a:pt x="292" y="140"/>
                  </a:moveTo>
                  <a:cubicBezTo>
                    <a:pt x="287" y="113"/>
                    <a:pt x="287" y="113"/>
                    <a:pt x="287" y="113"/>
                  </a:cubicBezTo>
                  <a:cubicBezTo>
                    <a:pt x="286" y="110"/>
                    <a:pt x="284" y="108"/>
                    <a:pt x="280" y="107"/>
                  </a:cubicBezTo>
                  <a:cubicBezTo>
                    <a:pt x="239" y="105"/>
                    <a:pt x="239" y="105"/>
                    <a:pt x="239" y="105"/>
                  </a:cubicBezTo>
                  <a:cubicBezTo>
                    <a:pt x="237" y="102"/>
                    <a:pt x="235" y="98"/>
                    <a:pt x="233" y="95"/>
                  </a:cubicBezTo>
                  <a:cubicBezTo>
                    <a:pt x="252" y="58"/>
                    <a:pt x="252" y="58"/>
                    <a:pt x="252" y="58"/>
                  </a:cubicBezTo>
                  <a:cubicBezTo>
                    <a:pt x="254" y="55"/>
                    <a:pt x="253" y="51"/>
                    <a:pt x="250" y="49"/>
                  </a:cubicBezTo>
                  <a:cubicBezTo>
                    <a:pt x="229" y="32"/>
                    <a:pt x="229" y="32"/>
                    <a:pt x="229" y="32"/>
                  </a:cubicBezTo>
                  <a:cubicBezTo>
                    <a:pt x="227" y="29"/>
                    <a:pt x="223" y="29"/>
                    <a:pt x="220" y="31"/>
                  </a:cubicBezTo>
                  <a:cubicBezTo>
                    <a:pt x="187" y="57"/>
                    <a:pt x="187" y="57"/>
                    <a:pt x="187" y="57"/>
                  </a:cubicBezTo>
                  <a:cubicBezTo>
                    <a:pt x="184" y="55"/>
                    <a:pt x="181" y="54"/>
                    <a:pt x="177" y="53"/>
                  </a:cubicBezTo>
                  <a:cubicBezTo>
                    <a:pt x="167" y="6"/>
                    <a:pt x="167" y="6"/>
                    <a:pt x="167" y="6"/>
                  </a:cubicBezTo>
                  <a:cubicBezTo>
                    <a:pt x="166" y="3"/>
                    <a:pt x="163" y="0"/>
                    <a:pt x="160" y="0"/>
                  </a:cubicBezTo>
                  <a:cubicBezTo>
                    <a:pt x="132" y="0"/>
                    <a:pt x="132" y="0"/>
                    <a:pt x="132" y="0"/>
                  </a:cubicBezTo>
                  <a:cubicBezTo>
                    <a:pt x="129" y="0"/>
                    <a:pt x="126" y="3"/>
                    <a:pt x="125" y="6"/>
                  </a:cubicBezTo>
                  <a:cubicBezTo>
                    <a:pt x="115" y="53"/>
                    <a:pt x="115" y="53"/>
                    <a:pt x="115" y="53"/>
                  </a:cubicBezTo>
                  <a:cubicBezTo>
                    <a:pt x="111" y="54"/>
                    <a:pt x="108" y="55"/>
                    <a:pt x="105" y="57"/>
                  </a:cubicBezTo>
                  <a:cubicBezTo>
                    <a:pt x="72" y="31"/>
                    <a:pt x="72" y="31"/>
                    <a:pt x="72" y="31"/>
                  </a:cubicBezTo>
                  <a:cubicBezTo>
                    <a:pt x="69" y="29"/>
                    <a:pt x="65" y="29"/>
                    <a:pt x="63" y="31"/>
                  </a:cubicBezTo>
                  <a:cubicBezTo>
                    <a:pt x="42" y="49"/>
                    <a:pt x="42" y="49"/>
                    <a:pt x="42" y="49"/>
                  </a:cubicBezTo>
                  <a:cubicBezTo>
                    <a:pt x="39" y="51"/>
                    <a:pt x="39" y="55"/>
                    <a:pt x="40" y="58"/>
                  </a:cubicBezTo>
                  <a:cubicBezTo>
                    <a:pt x="59" y="95"/>
                    <a:pt x="59" y="95"/>
                    <a:pt x="59" y="95"/>
                  </a:cubicBezTo>
                  <a:cubicBezTo>
                    <a:pt x="57" y="98"/>
                    <a:pt x="55" y="102"/>
                    <a:pt x="53" y="105"/>
                  </a:cubicBezTo>
                  <a:cubicBezTo>
                    <a:pt x="12" y="107"/>
                    <a:pt x="12" y="107"/>
                    <a:pt x="12" y="107"/>
                  </a:cubicBezTo>
                  <a:cubicBezTo>
                    <a:pt x="8" y="107"/>
                    <a:pt x="6" y="110"/>
                    <a:pt x="5" y="113"/>
                  </a:cubicBezTo>
                  <a:cubicBezTo>
                    <a:pt x="0" y="140"/>
                    <a:pt x="0" y="140"/>
                    <a:pt x="0" y="140"/>
                  </a:cubicBezTo>
                  <a:cubicBezTo>
                    <a:pt x="0" y="143"/>
                    <a:pt x="1" y="147"/>
                    <a:pt x="4" y="148"/>
                  </a:cubicBezTo>
                  <a:cubicBezTo>
                    <a:pt x="43" y="164"/>
                    <a:pt x="43" y="164"/>
                    <a:pt x="43" y="164"/>
                  </a:cubicBezTo>
                  <a:cubicBezTo>
                    <a:pt x="44" y="168"/>
                    <a:pt x="44" y="172"/>
                    <a:pt x="45" y="176"/>
                  </a:cubicBezTo>
                  <a:cubicBezTo>
                    <a:pt x="14" y="204"/>
                    <a:pt x="14" y="204"/>
                    <a:pt x="14" y="204"/>
                  </a:cubicBezTo>
                  <a:cubicBezTo>
                    <a:pt x="12" y="206"/>
                    <a:pt x="11" y="210"/>
                    <a:pt x="13" y="213"/>
                  </a:cubicBezTo>
                  <a:cubicBezTo>
                    <a:pt x="27" y="237"/>
                    <a:pt x="27" y="237"/>
                    <a:pt x="27" y="237"/>
                  </a:cubicBezTo>
                  <a:cubicBezTo>
                    <a:pt x="28" y="239"/>
                    <a:pt x="32" y="241"/>
                    <a:pt x="35" y="240"/>
                  </a:cubicBezTo>
                  <a:cubicBezTo>
                    <a:pt x="75" y="227"/>
                    <a:pt x="75" y="227"/>
                    <a:pt x="75" y="227"/>
                  </a:cubicBezTo>
                  <a:cubicBezTo>
                    <a:pt x="78" y="230"/>
                    <a:pt x="81" y="233"/>
                    <a:pt x="84" y="235"/>
                  </a:cubicBezTo>
                  <a:cubicBezTo>
                    <a:pt x="79" y="276"/>
                    <a:pt x="79" y="276"/>
                    <a:pt x="79" y="276"/>
                  </a:cubicBezTo>
                  <a:cubicBezTo>
                    <a:pt x="78" y="280"/>
                    <a:pt x="80" y="283"/>
                    <a:pt x="83" y="284"/>
                  </a:cubicBezTo>
                  <a:cubicBezTo>
                    <a:pt x="109" y="293"/>
                    <a:pt x="109" y="293"/>
                    <a:pt x="109" y="293"/>
                  </a:cubicBezTo>
                  <a:cubicBezTo>
                    <a:pt x="112" y="294"/>
                    <a:pt x="116" y="293"/>
                    <a:pt x="118" y="291"/>
                  </a:cubicBezTo>
                  <a:cubicBezTo>
                    <a:pt x="140" y="255"/>
                    <a:pt x="140" y="255"/>
                    <a:pt x="140" y="255"/>
                  </a:cubicBezTo>
                  <a:cubicBezTo>
                    <a:pt x="142" y="255"/>
                    <a:pt x="144" y="256"/>
                    <a:pt x="146" y="256"/>
                  </a:cubicBezTo>
                  <a:cubicBezTo>
                    <a:pt x="148" y="256"/>
                    <a:pt x="150" y="255"/>
                    <a:pt x="152" y="255"/>
                  </a:cubicBezTo>
                  <a:cubicBezTo>
                    <a:pt x="174" y="291"/>
                    <a:pt x="174" y="291"/>
                    <a:pt x="174" y="291"/>
                  </a:cubicBezTo>
                  <a:cubicBezTo>
                    <a:pt x="176" y="293"/>
                    <a:pt x="180" y="294"/>
                    <a:pt x="183" y="293"/>
                  </a:cubicBezTo>
                  <a:cubicBezTo>
                    <a:pt x="209" y="284"/>
                    <a:pt x="209" y="284"/>
                    <a:pt x="209" y="284"/>
                  </a:cubicBezTo>
                  <a:cubicBezTo>
                    <a:pt x="212" y="283"/>
                    <a:pt x="214" y="280"/>
                    <a:pt x="213" y="276"/>
                  </a:cubicBezTo>
                  <a:cubicBezTo>
                    <a:pt x="208" y="235"/>
                    <a:pt x="208" y="235"/>
                    <a:pt x="208" y="235"/>
                  </a:cubicBezTo>
                  <a:cubicBezTo>
                    <a:pt x="211" y="232"/>
                    <a:pt x="214" y="230"/>
                    <a:pt x="217" y="227"/>
                  </a:cubicBezTo>
                  <a:cubicBezTo>
                    <a:pt x="257" y="240"/>
                    <a:pt x="257" y="240"/>
                    <a:pt x="257" y="240"/>
                  </a:cubicBezTo>
                  <a:cubicBezTo>
                    <a:pt x="260" y="241"/>
                    <a:pt x="264" y="239"/>
                    <a:pt x="265" y="237"/>
                  </a:cubicBezTo>
                  <a:cubicBezTo>
                    <a:pt x="279" y="213"/>
                    <a:pt x="279" y="213"/>
                    <a:pt x="279" y="213"/>
                  </a:cubicBezTo>
                  <a:cubicBezTo>
                    <a:pt x="281" y="210"/>
                    <a:pt x="280" y="206"/>
                    <a:pt x="278" y="204"/>
                  </a:cubicBezTo>
                  <a:cubicBezTo>
                    <a:pt x="247" y="176"/>
                    <a:pt x="247" y="176"/>
                    <a:pt x="247" y="176"/>
                  </a:cubicBezTo>
                  <a:cubicBezTo>
                    <a:pt x="248" y="172"/>
                    <a:pt x="248" y="168"/>
                    <a:pt x="249" y="164"/>
                  </a:cubicBezTo>
                  <a:cubicBezTo>
                    <a:pt x="288" y="148"/>
                    <a:pt x="288" y="148"/>
                    <a:pt x="288" y="148"/>
                  </a:cubicBezTo>
                  <a:cubicBezTo>
                    <a:pt x="291" y="147"/>
                    <a:pt x="292" y="144"/>
                    <a:pt x="292" y="140"/>
                  </a:cubicBezTo>
                  <a:close/>
                  <a:moveTo>
                    <a:pt x="204" y="152"/>
                  </a:moveTo>
                  <a:cubicBezTo>
                    <a:pt x="204" y="168"/>
                    <a:pt x="197" y="182"/>
                    <a:pt x="187" y="193"/>
                  </a:cubicBezTo>
                  <a:cubicBezTo>
                    <a:pt x="176" y="203"/>
                    <a:pt x="162" y="210"/>
                    <a:pt x="146" y="210"/>
                  </a:cubicBezTo>
                  <a:cubicBezTo>
                    <a:pt x="130" y="210"/>
                    <a:pt x="116" y="203"/>
                    <a:pt x="105" y="193"/>
                  </a:cubicBezTo>
                  <a:cubicBezTo>
                    <a:pt x="95" y="182"/>
                    <a:pt x="88" y="168"/>
                    <a:pt x="88" y="152"/>
                  </a:cubicBezTo>
                  <a:cubicBezTo>
                    <a:pt x="88" y="136"/>
                    <a:pt x="95" y="121"/>
                    <a:pt x="105" y="111"/>
                  </a:cubicBezTo>
                  <a:cubicBezTo>
                    <a:pt x="116" y="100"/>
                    <a:pt x="130" y="94"/>
                    <a:pt x="146" y="94"/>
                  </a:cubicBezTo>
                  <a:cubicBezTo>
                    <a:pt x="162" y="94"/>
                    <a:pt x="176" y="100"/>
                    <a:pt x="187" y="111"/>
                  </a:cubicBezTo>
                  <a:cubicBezTo>
                    <a:pt x="197" y="121"/>
                    <a:pt x="204" y="136"/>
                    <a:pt x="204" y="15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3" name="Oval 87"/>
            <p:cNvSpPr>
              <a:spLocks noChangeArrowheads="1"/>
            </p:cNvSpPr>
            <p:nvPr/>
          </p:nvSpPr>
          <p:spPr bwMode="black">
            <a:xfrm>
              <a:off x="5630863" y="812800"/>
              <a:ext cx="203200" cy="2032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24" name="Freeform 88"/>
            <p:cNvSpPr>
              <a:spLocks noEditPoints="1"/>
            </p:cNvSpPr>
            <p:nvPr/>
          </p:nvSpPr>
          <p:spPr bwMode="black">
            <a:xfrm>
              <a:off x="6129338" y="225425"/>
              <a:ext cx="555625" cy="598488"/>
            </a:xfrm>
            <a:custGeom>
              <a:avLst/>
              <a:gdLst>
                <a:gd name="T0" fmla="*/ 129 w 148"/>
                <a:gd name="T1" fmla="*/ 91 h 160"/>
                <a:gd name="T2" fmla="*/ 131 w 148"/>
                <a:gd name="T3" fmla="*/ 80 h 160"/>
                <a:gd name="T4" fmla="*/ 129 w 148"/>
                <a:gd name="T5" fmla="*/ 70 h 160"/>
                <a:gd name="T6" fmla="*/ 145 w 148"/>
                <a:gd name="T7" fmla="*/ 55 h 160"/>
                <a:gd name="T8" fmla="*/ 147 w 148"/>
                <a:gd name="T9" fmla="*/ 50 h 160"/>
                <a:gd name="T10" fmla="*/ 147 w 148"/>
                <a:gd name="T11" fmla="*/ 46 h 160"/>
                <a:gd name="T12" fmla="*/ 140 w 148"/>
                <a:gd name="T13" fmla="*/ 34 h 160"/>
                <a:gd name="T14" fmla="*/ 133 w 148"/>
                <a:gd name="T15" fmla="*/ 31 h 160"/>
                <a:gd name="T16" fmla="*/ 131 w 148"/>
                <a:gd name="T17" fmla="*/ 31 h 160"/>
                <a:gd name="T18" fmla="*/ 111 w 148"/>
                <a:gd name="T19" fmla="*/ 37 h 160"/>
                <a:gd name="T20" fmla="*/ 92 w 148"/>
                <a:gd name="T21" fmla="*/ 27 h 160"/>
                <a:gd name="T22" fmla="*/ 88 w 148"/>
                <a:gd name="T23" fmla="*/ 6 h 160"/>
                <a:gd name="T24" fmla="*/ 81 w 148"/>
                <a:gd name="T25" fmla="*/ 0 h 160"/>
                <a:gd name="T26" fmla="*/ 67 w 148"/>
                <a:gd name="T27" fmla="*/ 0 h 160"/>
                <a:gd name="T28" fmla="*/ 60 w 148"/>
                <a:gd name="T29" fmla="*/ 6 h 160"/>
                <a:gd name="T30" fmla="*/ 55 w 148"/>
                <a:gd name="T31" fmla="*/ 27 h 160"/>
                <a:gd name="T32" fmla="*/ 37 w 148"/>
                <a:gd name="T33" fmla="*/ 38 h 160"/>
                <a:gd name="T34" fmla="*/ 16 w 148"/>
                <a:gd name="T35" fmla="*/ 31 h 160"/>
                <a:gd name="T36" fmla="*/ 14 w 148"/>
                <a:gd name="T37" fmla="*/ 31 h 160"/>
                <a:gd name="T38" fmla="*/ 8 w 148"/>
                <a:gd name="T39" fmla="*/ 34 h 160"/>
                <a:gd name="T40" fmla="*/ 1 w 148"/>
                <a:gd name="T41" fmla="*/ 46 h 160"/>
                <a:gd name="T42" fmla="*/ 0 w 148"/>
                <a:gd name="T43" fmla="*/ 50 h 160"/>
                <a:gd name="T44" fmla="*/ 2 w 148"/>
                <a:gd name="T45" fmla="*/ 55 h 160"/>
                <a:gd name="T46" fmla="*/ 19 w 148"/>
                <a:gd name="T47" fmla="*/ 70 h 160"/>
                <a:gd name="T48" fmla="*/ 17 w 148"/>
                <a:gd name="T49" fmla="*/ 80 h 160"/>
                <a:gd name="T50" fmla="*/ 19 w 148"/>
                <a:gd name="T51" fmla="*/ 91 h 160"/>
                <a:gd name="T52" fmla="*/ 2 w 148"/>
                <a:gd name="T53" fmla="*/ 106 h 160"/>
                <a:gd name="T54" fmla="*/ 0 w 148"/>
                <a:gd name="T55" fmla="*/ 111 h 160"/>
                <a:gd name="T56" fmla="*/ 1 w 148"/>
                <a:gd name="T57" fmla="*/ 114 h 160"/>
                <a:gd name="T58" fmla="*/ 8 w 148"/>
                <a:gd name="T59" fmla="*/ 126 h 160"/>
                <a:gd name="T60" fmla="*/ 14 w 148"/>
                <a:gd name="T61" fmla="*/ 130 h 160"/>
                <a:gd name="T62" fmla="*/ 16 w 148"/>
                <a:gd name="T63" fmla="*/ 130 h 160"/>
                <a:gd name="T64" fmla="*/ 37 w 148"/>
                <a:gd name="T65" fmla="*/ 123 h 160"/>
                <a:gd name="T66" fmla="*/ 55 w 148"/>
                <a:gd name="T67" fmla="*/ 133 h 160"/>
                <a:gd name="T68" fmla="*/ 60 w 148"/>
                <a:gd name="T69" fmla="*/ 155 h 160"/>
                <a:gd name="T70" fmla="*/ 67 w 148"/>
                <a:gd name="T71" fmla="*/ 160 h 160"/>
                <a:gd name="T72" fmla="*/ 81 w 148"/>
                <a:gd name="T73" fmla="*/ 160 h 160"/>
                <a:gd name="T74" fmla="*/ 88 w 148"/>
                <a:gd name="T75" fmla="*/ 155 h 160"/>
                <a:gd name="T76" fmla="*/ 92 w 148"/>
                <a:gd name="T77" fmla="*/ 134 h 160"/>
                <a:gd name="T78" fmla="*/ 111 w 148"/>
                <a:gd name="T79" fmla="*/ 123 h 160"/>
                <a:gd name="T80" fmla="*/ 131 w 148"/>
                <a:gd name="T81" fmla="*/ 130 h 160"/>
                <a:gd name="T82" fmla="*/ 133 w 148"/>
                <a:gd name="T83" fmla="*/ 130 h 160"/>
                <a:gd name="T84" fmla="*/ 140 w 148"/>
                <a:gd name="T85" fmla="*/ 126 h 160"/>
                <a:gd name="T86" fmla="*/ 147 w 148"/>
                <a:gd name="T87" fmla="*/ 114 h 160"/>
                <a:gd name="T88" fmla="*/ 147 w 148"/>
                <a:gd name="T89" fmla="*/ 111 h 160"/>
                <a:gd name="T90" fmla="*/ 145 w 148"/>
                <a:gd name="T91" fmla="*/ 106 h 160"/>
                <a:gd name="T92" fmla="*/ 129 w 148"/>
                <a:gd name="T93" fmla="*/ 91 h 160"/>
                <a:gd name="T94" fmla="*/ 96 w 148"/>
                <a:gd name="T95" fmla="*/ 80 h 160"/>
                <a:gd name="T96" fmla="*/ 74 w 148"/>
                <a:gd name="T97" fmla="*/ 102 h 160"/>
                <a:gd name="T98" fmla="*/ 52 w 148"/>
                <a:gd name="T99" fmla="*/ 80 h 160"/>
                <a:gd name="T100" fmla="*/ 74 w 148"/>
                <a:gd name="T101" fmla="*/ 58 h 160"/>
                <a:gd name="T102" fmla="*/ 96 w 148"/>
                <a:gd name="T103" fmla="*/ 8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48" h="160">
                  <a:moveTo>
                    <a:pt x="129" y="91"/>
                  </a:moveTo>
                  <a:cubicBezTo>
                    <a:pt x="130" y="88"/>
                    <a:pt x="131" y="84"/>
                    <a:pt x="131" y="80"/>
                  </a:cubicBezTo>
                  <a:cubicBezTo>
                    <a:pt x="131" y="77"/>
                    <a:pt x="130" y="73"/>
                    <a:pt x="129" y="70"/>
                  </a:cubicBezTo>
                  <a:cubicBezTo>
                    <a:pt x="145" y="55"/>
                    <a:pt x="145" y="55"/>
                    <a:pt x="145" y="55"/>
                  </a:cubicBezTo>
                  <a:cubicBezTo>
                    <a:pt x="147" y="54"/>
                    <a:pt x="147" y="52"/>
                    <a:pt x="147" y="50"/>
                  </a:cubicBezTo>
                  <a:cubicBezTo>
                    <a:pt x="147" y="49"/>
                    <a:pt x="147" y="47"/>
                    <a:pt x="147" y="46"/>
                  </a:cubicBezTo>
                  <a:cubicBezTo>
                    <a:pt x="140" y="34"/>
                    <a:pt x="140" y="34"/>
                    <a:pt x="140" y="34"/>
                  </a:cubicBezTo>
                  <a:cubicBezTo>
                    <a:pt x="138" y="32"/>
                    <a:pt x="136" y="31"/>
                    <a:pt x="133" y="31"/>
                  </a:cubicBezTo>
                  <a:cubicBezTo>
                    <a:pt x="133" y="31"/>
                    <a:pt x="132" y="31"/>
                    <a:pt x="131" y="31"/>
                  </a:cubicBezTo>
                  <a:cubicBezTo>
                    <a:pt x="111" y="37"/>
                    <a:pt x="111" y="37"/>
                    <a:pt x="111" y="37"/>
                  </a:cubicBezTo>
                  <a:cubicBezTo>
                    <a:pt x="105" y="33"/>
                    <a:pt x="99" y="29"/>
                    <a:pt x="92" y="27"/>
                  </a:cubicBezTo>
                  <a:cubicBezTo>
                    <a:pt x="88" y="6"/>
                    <a:pt x="88" y="6"/>
                    <a:pt x="88" y="6"/>
                  </a:cubicBezTo>
                  <a:cubicBezTo>
                    <a:pt x="87" y="3"/>
                    <a:pt x="84" y="0"/>
                    <a:pt x="81" y="0"/>
                  </a:cubicBezTo>
                  <a:cubicBezTo>
                    <a:pt x="67" y="0"/>
                    <a:pt x="67" y="0"/>
                    <a:pt x="67" y="0"/>
                  </a:cubicBezTo>
                  <a:cubicBezTo>
                    <a:pt x="63" y="0"/>
                    <a:pt x="61" y="3"/>
                    <a:pt x="60" y="6"/>
                  </a:cubicBezTo>
                  <a:cubicBezTo>
                    <a:pt x="55" y="27"/>
                    <a:pt x="55" y="27"/>
                    <a:pt x="55" y="27"/>
                  </a:cubicBezTo>
                  <a:cubicBezTo>
                    <a:pt x="48" y="29"/>
                    <a:pt x="42" y="33"/>
                    <a:pt x="37" y="38"/>
                  </a:cubicBezTo>
                  <a:cubicBezTo>
                    <a:pt x="16" y="31"/>
                    <a:pt x="16" y="31"/>
                    <a:pt x="16" y="31"/>
                  </a:cubicBezTo>
                  <a:cubicBezTo>
                    <a:pt x="15" y="31"/>
                    <a:pt x="15" y="31"/>
                    <a:pt x="14" y="31"/>
                  </a:cubicBezTo>
                  <a:cubicBezTo>
                    <a:pt x="12" y="31"/>
                    <a:pt x="9" y="32"/>
                    <a:pt x="8" y="34"/>
                  </a:cubicBezTo>
                  <a:cubicBezTo>
                    <a:pt x="1" y="46"/>
                    <a:pt x="1" y="46"/>
                    <a:pt x="1" y="46"/>
                  </a:cubicBezTo>
                  <a:cubicBezTo>
                    <a:pt x="0" y="47"/>
                    <a:pt x="0" y="49"/>
                    <a:pt x="0" y="50"/>
                  </a:cubicBezTo>
                  <a:cubicBezTo>
                    <a:pt x="0" y="52"/>
                    <a:pt x="1" y="54"/>
                    <a:pt x="2" y="55"/>
                  </a:cubicBezTo>
                  <a:cubicBezTo>
                    <a:pt x="19" y="70"/>
                    <a:pt x="19" y="70"/>
                    <a:pt x="19" y="70"/>
                  </a:cubicBezTo>
                  <a:cubicBezTo>
                    <a:pt x="18" y="73"/>
                    <a:pt x="17" y="77"/>
                    <a:pt x="17" y="80"/>
                  </a:cubicBezTo>
                  <a:cubicBezTo>
                    <a:pt x="17" y="84"/>
                    <a:pt x="18" y="87"/>
                    <a:pt x="19" y="91"/>
                  </a:cubicBezTo>
                  <a:cubicBezTo>
                    <a:pt x="2" y="106"/>
                    <a:pt x="2" y="106"/>
                    <a:pt x="2" y="106"/>
                  </a:cubicBezTo>
                  <a:cubicBezTo>
                    <a:pt x="1" y="107"/>
                    <a:pt x="0" y="109"/>
                    <a:pt x="0" y="111"/>
                  </a:cubicBezTo>
                  <a:cubicBezTo>
                    <a:pt x="0" y="112"/>
                    <a:pt x="0" y="113"/>
                    <a:pt x="1" y="114"/>
                  </a:cubicBezTo>
                  <a:cubicBezTo>
                    <a:pt x="8" y="126"/>
                    <a:pt x="8" y="126"/>
                    <a:pt x="8" y="126"/>
                  </a:cubicBezTo>
                  <a:cubicBezTo>
                    <a:pt x="9" y="129"/>
                    <a:pt x="12" y="130"/>
                    <a:pt x="14" y="130"/>
                  </a:cubicBezTo>
                  <a:cubicBezTo>
                    <a:pt x="15" y="130"/>
                    <a:pt x="15" y="130"/>
                    <a:pt x="16" y="130"/>
                  </a:cubicBezTo>
                  <a:cubicBezTo>
                    <a:pt x="37" y="123"/>
                    <a:pt x="37" y="123"/>
                    <a:pt x="37" y="123"/>
                  </a:cubicBezTo>
                  <a:cubicBezTo>
                    <a:pt x="42" y="127"/>
                    <a:pt x="48" y="131"/>
                    <a:pt x="55" y="133"/>
                  </a:cubicBezTo>
                  <a:cubicBezTo>
                    <a:pt x="60" y="155"/>
                    <a:pt x="60" y="155"/>
                    <a:pt x="60" y="155"/>
                  </a:cubicBezTo>
                  <a:cubicBezTo>
                    <a:pt x="61" y="158"/>
                    <a:pt x="63" y="160"/>
                    <a:pt x="67" y="160"/>
                  </a:cubicBezTo>
                  <a:cubicBezTo>
                    <a:pt x="81" y="160"/>
                    <a:pt x="81" y="160"/>
                    <a:pt x="81" y="160"/>
                  </a:cubicBezTo>
                  <a:cubicBezTo>
                    <a:pt x="84" y="160"/>
                    <a:pt x="87" y="158"/>
                    <a:pt x="88" y="155"/>
                  </a:cubicBezTo>
                  <a:cubicBezTo>
                    <a:pt x="92" y="134"/>
                    <a:pt x="92" y="134"/>
                    <a:pt x="92" y="134"/>
                  </a:cubicBezTo>
                  <a:cubicBezTo>
                    <a:pt x="99" y="131"/>
                    <a:pt x="105" y="128"/>
                    <a:pt x="111" y="123"/>
                  </a:cubicBezTo>
                  <a:cubicBezTo>
                    <a:pt x="131" y="130"/>
                    <a:pt x="131" y="130"/>
                    <a:pt x="131" y="130"/>
                  </a:cubicBezTo>
                  <a:cubicBezTo>
                    <a:pt x="132" y="130"/>
                    <a:pt x="133" y="130"/>
                    <a:pt x="133" y="130"/>
                  </a:cubicBezTo>
                  <a:cubicBezTo>
                    <a:pt x="136" y="130"/>
                    <a:pt x="138" y="129"/>
                    <a:pt x="140" y="126"/>
                  </a:cubicBezTo>
                  <a:cubicBezTo>
                    <a:pt x="147" y="114"/>
                    <a:pt x="147" y="114"/>
                    <a:pt x="147" y="114"/>
                  </a:cubicBezTo>
                  <a:cubicBezTo>
                    <a:pt x="147" y="113"/>
                    <a:pt x="148" y="112"/>
                    <a:pt x="147" y="111"/>
                  </a:cubicBezTo>
                  <a:cubicBezTo>
                    <a:pt x="148" y="109"/>
                    <a:pt x="147" y="107"/>
                    <a:pt x="145" y="106"/>
                  </a:cubicBezTo>
                  <a:lnTo>
                    <a:pt x="129" y="91"/>
                  </a:lnTo>
                  <a:close/>
                  <a:moveTo>
                    <a:pt x="96" y="80"/>
                  </a:moveTo>
                  <a:cubicBezTo>
                    <a:pt x="96" y="92"/>
                    <a:pt x="86" y="102"/>
                    <a:pt x="74" y="102"/>
                  </a:cubicBezTo>
                  <a:cubicBezTo>
                    <a:pt x="62" y="102"/>
                    <a:pt x="52" y="92"/>
                    <a:pt x="52" y="80"/>
                  </a:cubicBezTo>
                  <a:cubicBezTo>
                    <a:pt x="52" y="68"/>
                    <a:pt x="62" y="58"/>
                    <a:pt x="74" y="58"/>
                  </a:cubicBezTo>
                  <a:cubicBezTo>
                    <a:pt x="86" y="58"/>
                    <a:pt x="96" y="68"/>
                    <a:pt x="96" y="8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spTree>
    <p:extLst>
      <p:ext uri="{BB962C8B-B14F-4D97-AF65-F5344CB8AC3E}">
        <p14:creationId xmlns:p14="http://schemas.microsoft.com/office/powerpoint/2010/main" val="60235103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50" fill="hold"/>
                                        <p:tgtEl>
                                          <p:spTgt spid="19"/>
                                        </p:tgtEl>
                                        <p:attrNameLst>
                                          <p:attrName>ppt_x</p:attrName>
                                        </p:attrNameLst>
                                      </p:cBhvr>
                                      <p:tavLst>
                                        <p:tav tm="0">
                                          <p:val>
                                            <p:strVal val="#ppt_x"/>
                                          </p:val>
                                        </p:tav>
                                        <p:tav tm="100000">
                                          <p:val>
                                            <p:strVal val="#ppt_x"/>
                                          </p:val>
                                        </p:tav>
                                      </p:tavLst>
                                    </p:anim>
                                    <p:anim calcmode="lin" valueType="num">
                                      <p:cBhvr additive="base">
                                        <p:cTn id="8" dur="2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8972884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Picture + Title">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1675964747"/>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sp>
        <p:nvSpPr>
          <p:cNvPr id="4" name="Media Placeholder 3"/>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Tree>
    <p:extLst>
      <p:ext uri="{BB962C8B-B14F-4D97-AF65-F5344CB8AC3E}">
        <p14:creationId xmlns:p14="http://schemas.microsoft.com/office/powerpoint/2010/main" val="754349223"/>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Video + Title">
    <p:bg>
      <p:bgPr>
        <a:solidFill>
          <a:schemeClr val="tx1"/>
        </a:solidFill>
        <a:effectLst/>
      </p:bgPr>
    </p:bg>
    <p:spTree>
      <p:nvGrpSpPr>
        <p:cNvPr id="1" name=""/>
        <p:cNvGrpSpPr/>
        <p:nvPr/>
      </p:nvGrpSpPr>
      <p:grpSpPr>
        <a:xfrm>
          <a:off x="0" y="0"/>
          <a:ext cx="0" cy="0"/>
          <a:chOff x="0" y="0"/>
          <a:chExt cx="0" cy="0"/>
        </a:xfrm>
      </p:grpSpPr>
      <p:sp>
        <p:nvSpPr>
          <p:cNvPr id="5" name="Media Placeholder 4"/>
          <p:cNvSpPr>
            <a:spLocks noGrp="1"/>
          </p:cNvSpPr>
          <p:nvPr>
            <p:ph type="media" sz="quarter" idx="10"/>
          </p:nvPr>
        </p:nvSpPr>
        <p:spPr>
          <a:xfrm>
            <a:off x="0" y="0"/>
            <a:ext cx="9144000" cy="5143500"/>
          </a:xfrm>
          <a:prstGeom prst="rect">
            <a:avLst/>
          </a:prstGeom>
        </p:spPr>
        <p:txBody>
          <a:bodyPr/>
          <a:lstStyle>
            <a:lvl1pPr marL="0" indent="0">
              <a:buNone/>
              <a:defRPr/>
            </a:lvl1pPr>
          </a:lstStyle>
          <a:p>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70210657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icture + Title w Gradient">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9144000" cy="5143500"/>
          </a:xfrm>
          <a:prstGeom prst="rect">
            <a:avLst/>
          </a:prstGeom>
        </p:spPr>
        <p:txBody>
          <a:bodyPr/>
          <a:lstStyle>
            <a:lvl1pPr marL="0" indent="0">
              <a:buNone/>
              <a:defRPr/>
            </a:lvl1pPr>
          </a:lstStyle>
          <a:p>
            <a:endParaRPr lang="ru-RU" dirty="0"/>
          </a:p>
        </p:txBody>
      </p:sp>
      <p:sp>
        <p:nvSpPr>
          <p:cNvPr id="7" name="Content Placeholder 6"/>
          <p:cNvSpPr>
            <a:spLocks noGrp="1"/>
          </p:cNvSpPr>
          <p:nvPr>
            <p:ph sz="quarter" idx="11" hasCustomPrompt="1"/>
          </p:nvPr>
        </p:nvSpPr>
        <p:spPr>
          <a:xfrm>
            <a:off x="0" y="2931798"/>
            <a:ext cx="9144000" cy="2211702"/>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lstStyle>
            <a:lvl1pPr marL="0" indent="0">
              <a:buNone/>
              <a:defRPr sz="1800" baseline="0"/>
            </a:lvl1pPr>
          </a:lstStyle>
          <a:p>
            <a:pPr lvl="0"/>
            <a:r>
              <a:rPr lang="en-US" dirty="0" smtClean="0"/>
              <a:t>Gradient Goes Here</a:t>
            </a:r>
            <a:endParaRPr lang="ru-RU" dirty="0"/>
          </a:p>
        </p:txBody>
      </p:sp>
      <p:sp>
        <p:nvSpPr>
          <p:cNvPr id="4" name="Title 1"/>
          <p:cNvSpPr>
            <a:spLocks noGrp="1"/>
          </p:cNvSpPr>
          <p:nvPr>
            <p:ph type="title" hasCustomPrompt="1"/>
          </p:nvPr>
        </p:nvSpPr>
        <p:spPr>
          <a:xfrm>
            <a:off x="3491856" y="3921930"/>
            <a:ext cx="5310708" cy="1170156"/>
          </a:xfrm>
          <a:prstGeom prst="rect">
            <a:avLst/>
          </a:prstGeom>
        </p:spPr>
        <p:txBody>
          <a:bodyPr anchor="b"/>
          <a:lstStyle>
            <a:lvl1pPr algn="l">
              <a:defRPr sz="3200">
                <a:solidFill>
                  <a:schemeClr val="bg1"/>
                </a:solidFill>
                <a:latin typeface="Segoe UI Light" pitchFamily="34" charset="0"/>
                <a:cs typeface="Segoe UI Light" pitchFamily="34" charset="0"/>
              </a:defRPr>
            </a:lvl1pPr>
          </a:lstStyle>
          <a:p>
            <a:r>
              <a:rPr lang="en-US" dirty="0" smtClean="0"/>
              <a:t>Click to edit title</a:t>
            </a:r>
            <a:endParaRPr lang="ru-RU" dirty="0"/>
          </a:p>
        </p:txBody>
      </p:sp>
    </p:spTree>
    <p:extLst>
      <p:ext uri="{BB962C8B-B14F-4D97-AF65-F5344CB8AC3E}">
        <p14:creationId xmlns:p14="http://schemas.microsoft.com/office/powerpoint/2010/main" val="2529513162"/>
      </p:ext>
    </p:extLst>
  </p:cSld>
  <p:clrMapOvr>
    <a:masterClrMapping/>
  </p:clrMapOvr>
  <mc:AlternateContent xmlns:mc="http://schemas.openxmlformats.org/markup-compatibility/2006" xmlns:p14="http://schemas.microsoft.com/office/powerpoint/2010/main">
    <mc:Choice Requires="p14">
      <p:transition spd="slow" p14:dur="1500">
        <p14:reveal thruBlk="1"/>
      </p:transition>
    </mc:Choice>
    <mc:Fallback xmlns="">
      <p:transition spd="slow">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2 Pictures w Title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471870"/>
            <a:ext cx="261034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471870"/>
            <a:ext cx="4410588" cy="360048"/>
          </a:xfrm>
          <a:prstGeom prst="rect">
            <a:avLst/>
          </a:prstGeom>
          <a:solidFill>
            <a:schemeClr val="accent3"/>
          </a:soli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886218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2 Pictures w Titles w Gradients">
    <p:spTree>
      <p:nvGrpSpPr>
        <p:cNvPr id="1" name=""/>
        <p:cNvGrpSpPr/>
        <p:nvPr/>
      </p:nvGrpSpPr>
      <p:grpSpPr>
        <a:xfrm>
          <a:off x="0" y="0"/>
          <a:ext cx="0" cy="0"/>
          <a:chOff x="0" y="0"/>
          <a:chExt cx="0" cy="0"/>
        </a:xfrm>
      </p:grpSpPr>
      <p:sp>
        <p:nvSpPr>
          <p:cNvPr id="2" name="Title 1"/>
          <p:cNvSpPr>
            <a:spLocks noGrp="1"/>
          </p:cNvSpPr>
          <p:nvPr>
            <p:ph type="title"/>
          </p:nvPr>
        </p:nvSpPr>
        <p:spPr>
          <a:xfrm>
            <a:off x="791496" y="321449"/>
            <a:ext cx="8011068" cy="720097"/>
          </a:xfrm>
          <a:prstGeom prst="rect">
            <a:avLst/>
          </a:prstGeom>
        </p:spPr>
        <p:txBody>
          <a:bodyPr lIns="0" anchor="b"/>
          <a:lstStyle>
            <a:lvl1pPr algn="l">
              <a:defRPr sz="4000">
                <a:latin typeface="Segoe UI Light" pitchFamily="34" charset="0"/>
                <a:cs typeface="Segoe UI Light" pitchFamily="34" charset="0"/>
              </a:defRPr>
            </a:lvl1pPr>
          </a:lstStyle>
          <a:p>
            <a:r>
              <a:rPr lang="en-US" dirty="0" smtClean="0"/>
              <a:t>Click to edit Master title style</a:t>
            </a:r>
            <a:endParaRPr lang="ru-RU" dirty="0"/>
          </a:p>
        </p:txBody>
      </p:sp>
      <p:sp>
        <p:nvSpPr>
          <p:cNvPr id="6" name="Picture Placeholder 5"/>
          <p:cNvSpPr>
            <a:spLocks noGrp="1"/>
          </p:cNvSpPr>
          <p:nvPr>
            <p:ph type="pic" sz="quarter" idx="10"/>
          </p:nvPr>
        </p:nvSpPr>
        <p:spPr>
          <a:xfrm>
            <a:off x="791496" y="1221570"/>
            <a:ext cx="2609850"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7" name="Picture Placeholder 5"/>
          <p:cNvSpPr>
            <a:spLocks noGrp="1"/>
          </p:cNvSpPr>
          <p:nvPr>
            <p:ph type="pic" sz="quarter" idx="11"/>
          </p:nvPr>
        </p:nvSpPr>
        <p:spPr>
          <a:xfrm>
            <a:off x="3491189" y="1222352"/>
            <a:ext cx="4410588" cy="2611437"/>
          </a:xfrm>
          <a:prstGeom prst="rect">
            <a:avLst/>
          </a:prstGeom>
          <a:solidFill>
            <a:schemeClr val="tx1">
              <a:lumMod val="50000"/>
              <a:lumOff val="50000"/>
            </a:schemeClr>
          </a:solidFill>
        </p:spPr>
        <p:txBody>
          <a:bodyPr/>
          <a:lstStyle>
            <a:lvl1pPr marL="0" indent="0">
              <a:buNone/>
              <a:defRPr/>
            </a:lvl1pPr>
          </a:lstStyle>
          <a:p>
            <a:endParaRPr lang="ru-RU"/>
          </a:p>
        </p:txBody>
      </p:sp>
      <p:sp>
        <p:nvSpPr>
          <p:cNvPr id="8" name="Title 1"/>
          <p:cNvSpPr txBox="1">
            <a:spLocks/>
          </p:cNvSpPr>
          <p:nvPr userDrawn="1"/>
        </p:nvSpPr>
        <p:spPr>
          <a:xfrm>
            <a:off x="791496" y="3381858"/>
            <a:ext cx="261034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
        <p:nvSpPr>
          <p:cNvPr id="9" name="Title 1"/>
          <p:cNvSpPr txBox="1">
            <a:spLocks/>
          </p:cNvSpPr>
          <p:nvPr userDrawn="1"/>
        </p:nvSpPr>
        <p:spPr>
          <a:xfrm>
            <a:off x="3491856" y="3381858"/>
            <a:ext cx="4410588" cy="450060"/>
          </a:xfrm>
          <a:prstGeom prst="rect">
            <a:avLst/>
          </a:prstGeom>
          <a:gradFill>
            <a:gsLst>
              <a:gs pos="0">
                <a:schemeClr val="tx1">
                  <a:lumMod val="95000"/>
                  <a:lumOff val="5000"/>
                  <a:alpha val="0"/>
                </a:schemeClr>
              </a:gs>
              <a:gs pos="100000">
                <a:schemeClr val="tx1">
                  <a:lumMod val="95000"/>
                  <a:lumOff val="5000"/>
                  <a:alpha val="84000"/>
                </a:schemeClr>
              </a:gs>
            </a:gsLst>
            <a:lin ang="5400000" scaled="0"/>
          </a:gradFill>
        </p:spPr>
        <p:txBody>
          <a:bodyPr anchor="b"/>
          <a:lstStyle>
            <a:lvl1pPr algn="l" defTabSz="914400" rtl="0" eaLnBrk="1" latinLnBrk="0" hangingPunct="1">
              <a:spcBef>
                <a:spcPct val="0"/>
              </a:spcBef>
              <a:buNone/>
              <a:defRPr sz="3200" kern="1200">
                <a:solidFill>
                  <a:schemeClr val="tx1"/>
                </a:solidFill>
                <a:latin typeface="Segoe UI Light" pitchFamily="34" charset="0"/>
                <a:ea typeface="+mj-ea"/>
                <a:cs typeface="Segoe UI Light" pitchFamily="34" charset="0"/>
              </a:defRPr>
            </a:lvl1pPr>
          </a:lstStyle>
          <a:p>
            <a:r>
              <a:rPr lang="en-US" sz="1800" smtClean="0">
                <a:solidFill>
                  <a:schemeClr val="bg1"/>
                </a:solidFill>
                <a:latin typeface="Segoe UI" pitchFamily="34" charset="0"/>
                <a:ea typeface="Segoe UI" pitchFamily="34" charset="0"/>
                <a:cs typeface="Segoe UI" pitchFamily="34" charset="0"/>
              </a:rPr>
              <a:t>Click to edit title</a:t>
            </a:r>
            <a:endParaRPr lang="ru-RU" sz="1800" dirty="0">
              <a:solidFill>
                <a:schemeClr val="bg1"/>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7554609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icrosoft">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pattFill prst="dkUpDiag">
            <a:fgClr>
              <a:schemeClr val="accent1"/>
            </a:fgClr>
            <a:bgClr>
              <a:schemeClr val="accent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 name="Text Box 3"/>
          <p:cNvSpPr txBox="1">
            <a:spLocks noChangeArrowheads="1"/>
          </p:cNvSpPr>
          <p:nvPr userDrawn="1"/>
        </p:nvSpPr>
        <p:spPr bwMode="blackWhite">
          <a:xfrm>
            <a:off x="341436" y="4390413"/>
            <a:ext cx="8461128" cy="323151"/>
          </a:xfrm>
          <a:prstGeom prst="rect">
            <a:avLst/>
          </a:prstGeom>
          <a:solidFill>
            <a:schemeClr val="accent1"/>
          </a:solidFill>
          <a:ln w="12700">
            <a:noFill/>
            <a:miter lim="800000"/>
            <a:headEnd type="none" w="sm" len="sm"/>
            <a:tailEnd type="none" w="sm" len="sm"/>
          </a:ln>
          <a:effectLst/>
        </p:spPr>
        <p:txBody>
          <a:bodyPr vert="horz" wrap="square" lIns="91425" tIns="45713" rIns="91425" bIns="45713" numCol="1" anchor="ctr" anchorCtr="0" compatLnSpc="1">
            <a:prstTxWarp prst="textNoShape">
              <a:avLst/>
            </a:prstTxWarp>
            <a:spAutoFit/>
          </a:bodyPr>
          <a:lstStyle/>
          <a:p>
            <a:pPr algn="ctr" defTabSz="914099" eaLnBrk="0" hangingPunct="0"/>
            <a:r>
              <a:rPr lang="en-US" sz="500" dirty="0">
                <a:solidFill>
                  <a:schemeClr val="bg2"/>
                </a:solidFill>
                <a:latin typeface="Segoe UI" pitchFamily="34" charset="0"/>
                <a:cs typeface="Arial" charset="0"/>
              </a:rPr>
              <a:t>© </a:t>
            </a:r>
            <a:r>
              <a:rPr lang="en-US" sz="500" dirty="0" smtClean="0">
                <a:solidFill>
                  <a:schemeClr val="bg2"/>
                </a:solidFill>
                <a:latin typeface="Segoe UI" pitchFamily="34" charset="0"/>
                <a:cs typeface="Arial" charset="0"/>
              </a:rPr>
              <a:t>2012 Microsoft </a:t>
            </a:r>
            <a:r>
              <a:rPr lang="en-US" sz="500" dirty="0">
                <a:solidFill>
                  <a:schemeClr val="bg2"/>
                </a:soli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500" dirty="0">
                <a:solidFill>
                  <a:schemeClr val="bg2"/>
                </a:soli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a:t>
            </a:r>
            <a:r>
              <a:rPr lang="en-US" sz="500" dirty="0" smtClean="0">
                <a:solidFill>
                  <a:schemeClr val="bg2"/>
                </a:solidFill>
                <a:latin typeface="Segoe UI" pitchFamily="34" charset="0"/>
                <a:cs typeface="Arial" charset="0"/>
              </a:rPr>
              <a:t/>
            </a:r>
            <a:br>
              <a:rPr lang="en-US" sz="500" dirty="0" smtClean="0">
                <a:solidFill>
                  <a:schemeClr val="bg2"/>
                </a:solidFill>
                <a:latin typeface="Segoe UI" pitchFamily="34" charset="0"/>
                <a:cs typeface="Arial" charset="0"/>
              </a:rPr>
            </a:br>
            <a:r>
              <a:rPr lang="en-US" sz="500" dirty="0" smtClean="0">
                <a:solidFill>
                  <a:schemeClr val="bg2"/>
                </a:solidFill>
                <a:latin typeface="Segoe UI" pitchFamily="34" charset="0"/>
                <a:cs typeface="Arial" charset="0"/>
              </a:rPr>
              <a:t>part </a:t>
            </a:r>
            <a:r>
              <a:rPr lang="en-US" sz="500" dirty="0">
                <a:solidFill>
                  <a:schemeClr val="bg2"/>
                </a:solidFill>
                <a:latin typeface="Segoe UI" pitchFamily="34" charset="0"/>
                <a:cs typeface="Arial" charset="0"/>
              </a:rPr>
              <a:t>of Microsoft, and Microsoft cannot guarantee the accuracy of any information provided after the date of this presentation.  </a:t>
            </a:r>
            <a:r>
              <a:rPr lang="en-US" sz="500" dirty="0" smtClean="0">
                <a:solidFill>
                  <a:schemeClr val="bg2"/>
                </a:solidFill>
                <a:latin typeface="Segoe UI" pitchFamily="34" charset="0"/>
                <a:cs typeface="Arial" charset="0"/>
              </a:rPr>
              <a:t>MICROSOFT </a:t>
            </a:r>
            <a:r>
              <a:rPr lang="en-US" sz="500" dirty="0">
                <a:solidFill>
                  <a:schemeClr val="bg2"/>
                </a:solidFill>
                <a:latin typeface="Segoe UI" pitchFamily="34" charset="0"/>
                <a:cs typeface="Arial" charset="0"/>
              </a:rPr>
              <a:t>MAKES NO WARRANTIES, EXPRESS, IMPLIED OR STATUTORY, AS TO THE INFORMATION IN THIS PRESENTATION.</a:t>
            </a:r>
          </a:p>
        </p:txBody>
      </p:sp>
      <p:sp>
        <p:nvSpPr>
          <p:cNvPr id="5" name="Rectangle 4"/>
          <p:cNvSpPr/>
          <p:nvPr userDrawn="1"/>
        </p:nvSpPr>
        <p:spPr>
          <a:xfrm>
            <a:off x="2591736" y="2144935"/>
            <a:ext cx="3510468" cy="78581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2" name="Picture 2" descr="Microsoft logo and tagline"/>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tretch/>
        </p:blipFill>
        <p:spPr bwMode="black">
          <a:xfrm>
            <a:off x="3176814" y="2341911"/>
            <a:ext cx="2340312" cy="391866"/>
          </a:xfrm>
          <a:prstGeom prst="rect">
            <a:avLst/>
          </a:prstGeom>
          <a:noFill/>
          <a:ln>
            <a:noFill/>
          </a:ln>
        </p:spPr>
      </p:pic>
    </p:spTree>
    <p:extLst>
      <p:ext uri="{BB962C8B-B14F-4D97-AF65-F5344CB8AC3E}">
        <p14:creationId xmlns:p14="http://schemas.microsoft.com/office/powerpoint/2010/main" val="1275617240"/>
      </p:ext>
    </p:extLst>
  </p:cSld>
  <p:clrMapOvr>
    <a:masterClrMapping/>
  </p:clrMapOvr>
  <mc:AlternateContent xmlns:mc="http://schemas.openxmlformats.org/markup-compatibility/2006" xmlns:p14="http://schemas.microsoft.com/office/powerpoint/2010/main">
    <mc:Choice Requires="p14">
      <p:transition spd="slow" p14:dur="3400">
        <p14:reveal thruBlk="1"/>
      </p:transition>
    </mc:Choice>
    <mc:Fallback xmlns="">
      <p:transition spd="slow">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Microsoft">
    <p:spTree>
      <p:nvGrpSpPr>
        <p:cNvPr id="1" name=""/>
        <p:cNvGrpSpPr/>
        <p:nvPr/>
      </p:nvGrpSpPr>
      <p:grpSpPr>
        <a:xfrm>
          <a:off x="0" y="0"/>
          <a:ext cx="0" cy="0"/>
          <a:chOff x="0" y="0"/>
          <a:chExt cx="0" cy="0"/>
        </a:xfrm>
      </p:grpSpPr>
      <p:sp>
        <p:nvSpPr>
          <p:cNvPr id="13" name="Rectangle 12"/>
          <p:cNvSpPr/>
          <p:nvPr userDrawn="1"/>
        </p:nvSpPr>
        <p:spPr>
          <a:xfrm>
            <a:off x="330200" y="-1"/>
            <a:ext cx="8804174" cy="4732037"/>
          </a:xfrm>
          <a:prstGeom prst="rect">
            <a:avLst/>
          </a:prstGeom>
          <a:pattFill prst="dkUpDiag">
            <a:fgClr>
              <a:schemeClr val="tx1">
                <a:lumMod val="50000"/>
                <a:lumOff val="50000"/>
              </a:schemeClr>
            </a:fgClr>
            <a:bgClr>
              <a:schemeClr val="bg1">
                <a:lumMod val="9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341436" y="4822050"/>
            <a:ext cx="8802564" cy="321449"/>
          </a:xfrm>
          <a:prstGeom prst="rect">
            <a:avLst/>
          </a:prstGeom>
          <a:pattFill prst="dkUpDiag">
            <a:fgClr>
              <a:schemeClr val="tx1">
                <a:lumMod val="65000"/>
                <a:lumOff val="35000"/>
              </a:schemeClr>
            </a:fgClr>
            <a:bgClr>
              <a:schemeClr val="tx1">
                <a:lumMod val="85000"/>
                <a:lumOff val="1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Rectangle 5"/>
          <p:cNvSpPr/>
          <p:nvPr userDrawn="1"/>
        </p:nvSpPr>
        <p:spPr>
          <a:xfrm>
            <a:off x="420212" y="-1"/>
            <a:ext cx="8712552" cy="4732037"/>
          </a:xfrm>
          <a:prstGeom prst="rect">
            <a:avLst/>
          </a:prstGeom>
          <a:solidFill>
            <a:schemeClr val="accent2">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TextBox 6"/>
          <p:cNvSpPr txBox="1"/>
          <p:nvPr userDrawn="1"/>
        </p:nvSpPr>
        <p:spPr>
          <a:xfrm>
            <a:off x="775576" y="1142520"/>
            <a:ext cx="6570876" cy="1015663"/>
          </a:xfrm>
          <a:prstGeom prst="rect">
            <a:avLst/>
          </a:prstGeom>
          <a:noFill/>
        </p:spPr>
        <p:txBody>
          <a:bodyPr wrap="square" rtlCol="0" anchor="b">
            <a:spAutoFit/>
          </a:bodyPr>
          <a:lstStyle/>
          <a:p>
            <a:pPr algn="l"/>
            <a:r>
              <a:rPr lang="en-US" sz="4000" dirty="0" smtClean="0">
                <a:solidFill>
                  <a:schemeClr val="bg1"/>
                </a:solidFill>
                <a:latin typeface="Segoe UI Semibold" pitchFamily="34" charset="0"/>
                <a:ea typeface="Segoe UI" pitchFamily="34" charset="0"/>
                <a:cs typeface="Segoe UI" pitchFamily="34" charset="0"/>
              </a:rPr>
              <a:t>DevCon•12</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chemeClr val="bg1"/>
                </a:solidFill>
                <a:latin typeface="Segoe UI" pitchFamily="34" charset="0"/>
                <a:ea typeface="Segoe UI" pitchFamily="34" charset="0"/>
                <a:cs typeface="Segoe UI" pitchFamily="34" charset="0"/>
              </a:rPr>
              <a:t>// msdevcon.ru</a:t>
            </a:r>
            <a:endParaRPr lang="ru-RU" sz="2000" dirty="0" smtClean="0">
              <a:solidFill>
                <a:schemeClr val="bg1"/>
              </a:solidFill>
              <a:latin typeface="+mj-lt"/>
              <a:ea typeface="Segoe UI" pitchFamily="34" charset="0"/>
              <a:cs typeface="Segoe UI" pitchFamily="34" charset="0"/>
            </a:endParaRPr>
          </a:p>
        </p:txBody>
      </p:sp>
      <p:sp>
        <p:nvSpPr>
          <p:cNvPr id="12" name="Rectangle 11"/>
          <p:cNvSpPr/>
          <p:nvPr userDrawn="1"/>
        </p:nvSpPr>
        <p:spPr>
          <a:xfrm>
            <a:off x="431448" y="4732038"/>
            <a:ext cx="8714162" cy="411462"/>
          </a:xfrm>
          <a:prstGeom prst="rect">
            <a:avLst/>
          </a:prstGeom>
          <a:solidFill>
            <a:schemeClr val="accent4">
              <a:alpha val="7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nvGrpSpPr>
          <p:cNvPr id="8" name="Group 7"/>
          <p:cNvGrpSpPr/>
          <p:nvPr userDrawn="1"/>
        </p:nvGrpSpPr>
        <p:grpSpPr>
          <a:xfrm>
            <a:off x="7542396" y="4822050"/>
            <a:ext cx="1260168" cy="321450"/>
            <a:chOff x="7542396" y="4822050"/>
            <a:chExt cx="1260168" cy="321450"/>
          </a:xfrm>
        </p:grpSpPr>
        <p:sp>
          <p:nvSpPr>
            <p:cNvPr id="9" name="Rectangle 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11" name="Freeform 1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pic>
        <p:nvPicPr>
          <p:cNvPr id="14"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8082468" y="231438"/>
            <a:ext cx="810108" cy="810108"/>
          </a:xfrm>
          <a:prstGeom prst="rect">
            <a:avLst/>
          </a:prstGeom>
          <a:noFill/>
        </p:spPr>
      </p:pic>
      <p:pic>
        <p:nvPicPr>
          <p:cNvPr id="15"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7437841" y="321450"/>
            <a:ext cx="405054" cy="405054"/>
          </a:xfrm>
          <a:prstGeom prst="rect">
            <a:avLst/>
          </a:prstGeom>
          <a:noFill/>
        </p:spPr>
      </p:pic>
      <p:pic>
        <p:nvPicPr>
          <p:cNvPr id="16" name="Picture 6" descr="\\MAGNUM\Projects\Microsoft\Cloud Power FY12\Design\ICONS_PNG\Cloud.png"/>
          <p:cNvPicPr>
            <a:picLocks noChangeAspect="1" noChangeArrowheads="1"/>
          </p:cNvPicPr>
          <p:nvPr userDrawn="1"/>
        </p:nvPicPr>
        <p:blipFill>
          <a:blip r:embed="rId2" cstate="print">
            <a:lum bright="100000"/>
          </a:blip>
          <a:srcRect/>
          <a:stretch>
            <a:fillRect/>
          </a:stretch>
        </p:blipFill>
        <p:spPr bwMode="auto">
          <a:xfrm>
            <a:off x="3491856" y="726504"/>
            <a:ext cx="405054" cy="405054"/>
          </a:xfrm>
          <a:prstGeom prst="rect">
            <a:avLst/>
          </a:prstGeom>
          <a:noFill/>
        </p:spPr>
      </p:pic>
      <p:grpSp>
        <p:nvGrpSpPr>
          <p:cNvPr id="17" name="Group 16"/>
          <p:cNvGrpSpPr/>
          <p:nvPr userDrawn="1"/>
        </p:nvGrpSpPr>
        <p:grpSpPr bwMode="black">
          <a:xfrm>
            <a:off x="6372240" y="4309944"/>
            <a:ext cx="252215" cy="509409"/>
            <a:chOff x="2593975" y="2552700"/>
            <a:chExt cx="469901" cy="949325"/>
          </a:xfrm>
        </p:grpSpPr>
        <p:sp>
          <p:nvSpPr>
            <p:cNvPr id="18" name="Freeform 17"/>
            <p:cNvSpPr>
              <a:spLocks noEditPoints="1"/>
            </p:cNvSpPr>
            <p:nvPr/>
          </p:nvSpPr>
          <p:spPr bwMode="black">
            <a:xfrm>
              <a:off x="2593975" y="2835275"/>
              <a:ext cx="338138" cy="666750"/>
            </a:xfrm>
            <a:custGeom>
              <a:avLst/>
              <a:gdLst>
                <a:gd name="T0" fmla="*/ 580 w 1160"/>
                <a:gd name="T1" fmla="*/ 540 h 2287"/>
                <a:gd name="T2" fmla="*/ 731 w 1160"/>
                <a:gd name="T3" fmla="*/ 389 h 2287"/>
                <a:gd name="T4" fmla="*/ 580 w 1160"/>
                <a:gd name="T5" fmla="*/ 237 h 2287"/>
                <a:gd name="T6" fmla="*/ 428 w 1160"/>
                <a:gd name="T7" fmla="*/ 389 h 2287"/>
                <a:gd name="T8" fmla="*/ 580 w 1160"/>
                <a:gd name="T9" fmla="*/ 540 h 2287"/>
                <a:gd name="T10" fmla="*/ 1109 w 1160"/>
                <a:gd name="T11" fmla="*/ 22 h 2287"/>
                <a:gd name="T12" fmla="*/ 1000 w 1160"/>
                <a:gd name="T13" fmla="*/ 51 h 2287"/>
                <a:gd name="T14" fmla="*/ 691 w 1160"/>
                <a:gd name="T15" fmla="*/ 587 h 2287"/>
                <a:gd name="T16" fmla="*/ 469 w 1160"/>
                <a:gd name="T17" fmla="*/ 587 h 2287"/>
                <a:gd name="T18" fmla="*/ 159 w 1160"/>
                <a:gd name="T19" fmla="*/ 51 h 2287"/>
                <a:gd name="T20" fmla="*/ 51 w 1160"/>
                <a:gd name="T21" fmla="*/ 22 h 2287"/>
                <a:gd name="T22" fmla="*/ 22 w 1160"/>
                <a:gd name="T23" fmla="*/ 131 h 2287"/>
                <a:gd name="T24" fmla="*/ 377 w 1160"/>
                <a:gd name="T25" fmla="*/ 745 h 2287"/>
                <a:gd name="T26" fmla="*/ 377 w 1160"/>
                <a:gd name="T27" fmla="*/ 2194 h 2287"/>
                <a:gd name="T28" fmla="*/ 470 w 1160"/>
                <a:gd name="T29" fmla="*/ 2287 h 2287"/>
                <a:gd name="T30" fmla="*/ 562 w 1160"/>
                <a:gd name="T31" fmla="*/ 2194 h 2287"/>
                <a:gd name="T32" fmla="*/ 562 w 1160"/>
                <a:gd name="T33" fmla="*/ 1423 h 2287"/>
                <a:gd name="T34" fmla="*/ 598 w 1160"/>
                <a:gd name="T35" fmla="*/ 1423 h 2287"/>
                <a:gd name="T36" fmla="*/ 598 w 1160"/>
                <a:gd name="T37" fmla="*/ 2194 h 2287"/>
                <a:gd name="T38" fmla="*/ 690 w 1160"/>
                <a:gd name="T39" fmla="*/ 2287 h 2287"/>
                <a:gd name="T40" fmla="*/ 783 w 1160"/>
                <a:gd name="T41" fmla="*/ 2194 h 2287"/>
                <a:gd name="T42" fmla="*/ 783 w 1160"/>
                <a:gd name="T43" fmla="*/ 745 h 2287"/>
                <a:gd name="T44" fmla="*/ 1138 w 1160"/>
                <a:gd name="T45" fmla="*/ 131 h 2287"/>
                <a:gd name="T46" fmla="*/ 1109 w 1160"/>
                <a:gd name="T47" fmla="*/ 22 h 2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60" h="2287">
                  <a:moveTo>
                    <a:pt x="580" y="540"/>
                  </a:moveTo>
                  <a:cubicBezTo>
                    <a:pt x="664" y="540"/>
                    <a:pt x="731" y="473"/>
                    <a:pt x="731" y="389"/>
                  </a:cubicBezTo>
                  <a:cubicBezTo>
                    <a:pt x="731" y="305"/>
                    <a:pt x="664" y="237"/>
                    <a:pt x="580" y="237"/>
                  </a:cubicBezTo>
                  <a:cubicBezTo>
                    <a:pt x="496" y="237"/>
                    <a:pt x="428" y="305"/>
                    <a:pt x="428" y="389"/>
                  </a:cubicBezTo>
                  <a:cubicBezTo>
                    <a:pt x="428" y="473"/>
                    <a:pt x="496" y="540"/>
                    <a:pt x="580" y="540"/>
                  </a:cubicBezTo>
                  <a:close/>
                  <a:moveTo>
                    <a:pt x="1109" y="22"/>
                  </a:moveTo>
                  <a:cubicBezTo>
                    <a:pt x="1071" y="0"/>
                    <a:pt x="1022" y="13"/>
                    <a:pt x="1000" y="51"/>
                  </a:cubicBezTo>
                  <a:cubicBezTo>
                    <a:pt x="691" y="587"/>
                    <a:pt x="691" y="587"/>
                    <a:pt x="691" y="587"/>
                  </a:cubicBezTo>
                  <a:cubicBezTo>
                    <a:pt x="469" y="587"/>
                    <a:pt x="469" y="587"/>
                    <a:pt x="469" y="587"/>
                  </a:cubicBezTo>
                  <a:cubicBezTo>
                    <a:pt x="159" y="51"/>
                    <a:pt x="159" y="51"/>
                    <a:pt x="159" y="51"/>
                  </a:cubicBezTo>
                  <a:cubicBezTo>
                    <a:pt x="137" y="13"/>
                    <a:pt x="89" y="0"/>
                    <a:pt x="51" y="22"/>
                  </a:cubicBezTo>
                  <a:cubicBezTo>
                    <a:pt x="13" y="44"/>
                    <a:pt x="0" y="93"/>
                    <a:pt x="22" y="131"/>
                  </a:cubicBezTo>
                  <a:cubicBezTo>
                    <a:pt x="377" y="745"/>
                    <a:pt x="377" y="745"/>
                    <a:pt x="377" y="745"/>
                  </a:cubicBezTo>
                  <a:cubicBezTo>
                    <a:pt x="377" y="2194"/>
                    <a:pt x="377" y="2194"/>
                    <a:pt x="377" y="2194"/>
                  </a:cubicBezTo>
                  <a:cubicBezTo>
                    <a:pt x="377" y="2246"/>
                    <a:pt x="418" y="2287"/>
                    <a:pt x="470" y="2287"/>
                  </a:cubicBezTo>
                  <a:cubicBezTo>
                    <a:pt x="521" y="2287"/>
                    <a:pt x="562" y="2246"/>
                    <a:pt x="562" y="2194"/>
                  </a:cubicBezTo>
                  <a:cubicBezTo>
                    <a:pt x="562" y="1423"/>
                    <a:pt x="562" y="1423"/>
                    <a:pt x="562" y="1423"/>
                  </a:cubicBezTo>
                  <a:cubicBezTo>
                    <a:pt x="598" y="1423"/>
                    <a:pt x="598" y="1423"/>
                    <a:pt x="598" y="1423"/>
                  </a:cubicBezTo>
                  <a:cubicBezTo>
                    <a:pt x="598" y="2194"/>
                    <a:pt x="598" y="2194"/>
                    <a:pt x="598" y="2194"/>
                  </a:cubicBezTo>
                  <a:cubicBezTo>
                    <a:pt x="598" y="2246"/>
                    <a:pt x="639" y="2287"/>
                    <a:pt x="690" y="2287"/>
                  </a:cubicBezTo>
                  <a:cubicBezTo>
                    <a:pt x="742" y="2287"/>
                    <a:pt x="783" y="2246"/>
                    <a:pt x="783" y="2194"/>
                  </a:cubicBezTo>
                  <a:cubicBezTo>
                    <a:pt x="783" y="745"/>
                    <a:pt x="783" y="745"/>
                    <a:pt x="783" y="745"/>
                  </a:cubicBezTo>
                  <a:cubicBezTo>
                    <a:pt x="1138" y="131"/>
                    <a:pt x="1138" y="131"/>
                    <a:pt x="1138" y="131"/>
                  </a:cubicBezTo>
                  <a:cubicBezTo>
                    <a:pt x="1160" y="93"/>
                    <a:pt x="1147" y="44"/>
                    <a:pt x="1109" y="22"/>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sp>
          <p:nvSpPr>
            <p:cNvPr id="19" name="Freeform 18"/>
            <p:cNvSpPr>
              <a:spLocks noEditPoints="1"/>
            </p:cNvSpPr>
            <p:nvPr/>
          </p:nvSpPr>
          <p:spPr bwMode="black">
            <a:xfrm>
              <a:off x="2649538" y="2552700"/>
              <a:ext cx="414338" cy="325438"/>
            </a:xfrm>
            <a:custGeom>
              <a:avLst/>
              <a:gdLst>
                <a:gd name="T0" fmla="*/ 1304 w 1423"/>
                <a:gd name="T1" fmla="*/ 301 h 1114"/>
                <a:gd name="T2" fmla="*/ 1302 w 1423"/>
                <a:gd name="T3" fmla="*/ 297 h 1114"/>
                <a:gd name="T4" fmla="*/ 719 w 1423"/>
                <a:gd name="T5" fmla="*/ 113 h 1114"/>
                <a:gd name="T6" fmla="*/ 496 w 1423"/>
                <a:gd name="T7" fmla="*/ 416 h 1114"/>
                <a:gd name="T8" fmla="*/ 441 w 1423"/>
                <a:gd name="T9" fmla="*/ 482 h 1114"/>
                <a:gd name="T10" fmla="*/ 375 w 1423"/>
                <a:gd name="T11" fmla="*/ 536 h 1114"/>
                <a:gd name="T12" fmla="*/ 290 w 1423"/>
                <a:gd name="T13" fmla="*/ 648 h 1114"/>
                <a:gd name="T14" fmla="*/ 470 w 1423"/>
                <a:gd name="T15" fmla="*/ 973 h 1114"/>
                <a:gd name="T16" fmla="*/ 610 w 1423"/>
                <a:gd name="T17" fmla="*/ 960 h 1114"/>
                <a:gd name="T18" fmla="*/ 775 w 1423"/>
                <a:gd name="T19" fmla="*/ 921 h 1114"/>
                <a:gd name="T20" fmla="*/ 932 w 1423"/>
                <a:gd name="T21" fmla="*/ 927 h 1114"/>
                <a:gd name="T22" fmla="*/ 1151 w 1423"/>
                <a:gd name="T23" fmla="*/ 893 h 1114"/>
                <a:gd name="T24" fmla="*/ 1304 w 1423"/>
                <a:gd name="T25" fmla="*/ 301 h 1114"/>
                <a:gd name="T26" fmla="*/ 1024 w 1423"/>
                <a:gd name="T27" fmla="*/ 311 h 1114"/>
                <a:gd name="T28" fmla="*/ 1024 w 1423"/>
                <a:gd name="T29" fmla="*/ 311 h 1114"/>
                <a:gd name="T30" fmla="*/ 873 w 1423"/>
                <a:gd name="T31" fmla="*/ 299 h 1114"/>
                <a:gd name="T32" fmla="*/ 873 w 1423"/>
                <a:gd name="T33" fmla="*/ 299 h 1114"/>
                <a:gd name="T34" fmla="*/ 799 w 1423"/>
                <a:gd name="T35" fmla="*/ 278 h 1114"/>
                <a:gd name="T36" fmla="*/ 821 w 1423"/>
                <a:gd name="T37" fmla="*/ 203 h 1114"/>
                <a:gd name="T38" fmla="*/ 828 w 1423"/>
                <a:gd name="T39" fmla="*/ 200 h 1114"/>
                <a:gd name="T40" fmla="*/ 1101 w 1423"/>
                <a:gd name="T41" fmla="*/ 234 h 1114"/>
                <a:gd name="T42" fmla="*/ 1108 w 1423"/>
                <a:gd name="T43" fmla="*/ 244 h 1114"/>
                <a:gd name="T44" fmla="*/ 1087 w 1423"/>
                <a:gd name="T45" fmla="*/ 318 h 1114"/>
                <a:gd name="T46" fmla="*/ 1024 w 1423"/>
                <a:gd name="T47" fmla="*/ 311 h 1114"/>
                <a:gd name="T48" fmla="*/ 14 w 1423"/>
                <a:gd name="T49" fmla="*/ 967 h 1114"/>
                <a:gd name="T50" fmla="*/ 53 w 1423"/>
                <a:gd name="T51" fmla="*/ 1037 h 1114"/>
                <a:gd name="T52" fmla="*/ 115 w 1423"/>
                <a:gd name="T53" fmla="*/ 1064 h 1114"/>
                <a:gd name="T54" fmla="*/ 24 w 1423"/>
                <a:gd name="T55" fmla="*/ 900 h 1114"/>
                <a:gd name="T56" fmla="*/ 14 w 1423"/>
                <a:gd name="T57" fmla="*/ 967 h 1114"/>
                <a:gd name="T58" fmla="*/ 400 w 1423"/>
                <a:gd name="T59" fmla="*/ 959 h 1114"/>
                <a:gd name="T60" fmla="*/ 265 w 1423"/>
                <a:gd name="T61" fmla="*/ 714 h 1114"/>
                <a:gd name="T62" fmla="*/ 190 w 1423"/>
                <a:gd name="T63" fmla="*/ 686 h 1114"/>
                <a:gd name="T64" fmla="*/ 175 w 1423"/>
                <a:gd name="T65" fmla="*/ 764 h 1114"/>
                <a:gd name="T66" fmla="*/ 310 w 1423"/>
                <a:gd name="T67" fmla="*/ 1008 h 1114"/>
                <a:gd name="T68" fmla="*/ 385 w 1423"/>
                <a:gd name="T69" fmla="*/ 1037 h 1114"/>
                <a:gd name="T70" fmla="*/ 400 w 1423"/>
                <a:gd name="T71" fmla="*/ 959 h 1114"/>
                <a:gd name="T72" fmla="*/ 266 w 1423"/>
                <a:gd name="T73" fmla="*/ 1026 h 1114"/>
                <a:gd name="T74" fmla="*/ 136 w 1423"/>
                <a:gd name="T75" fmla="*/ 792 h 1114"/>
                <a:gd name="T76" fmla="*/ 65 w 1423"/>
                <a:gd name="T77" fmla="*/ 764 h 1114"/>
                <a:gd name="T78" fmla="*/ 50 w 1423"/>
                <a:gd name="T79" fmla="*/ 840 h 1114"/>
                <a:gd name="T80" fmla="*/ 180 w 1423"/>
                <a:gd name="T81" fmla="*/ 1074 h 1114"/>
                <a:gd name="T82" fmla="*/ 251 w 1423"/>
                <a:gd name="T83" fmla="*/ 1101 h 1114"/>
                <a:gd name="T84" fmla="*/ 266 w 1423"/>
                <a:gd name="T85" fmla="*/ 1026 h 1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23" h="1114">
                  <a:moveTo>
                    <a:pt x="1304" y="301"/>
                  </a:moveTo>
                  <a:cubicBezTo>
                    <a:pt x="1303" y="298"/>
                    <a:pt x="1304" y="300"/>
                    <a:pt x="1302" y="297"/>
                  </a:cubicBezTo>
                  <a:cubicBezTo>
                    <a:pt x="1184" y="83"/>
                    <a:pt x="922" y="0"/>
                    <a:pt x="719" y="113"/>
                  </a:cubicBezTo>
                  <a:cubicBezTo>
                    <a:pt x="602" y="177"/>
                    <a:pt x="570" y="311"/>
                    <a:pt x="496" y="416"/>
                  </a:cubicBezTo>
                  <a:cubicBezTo>
                    <a:pt x="476" y="444"/>
                    <a:pt x="458" y="465"/>
                    <a:pt x="441" y="482"/>
                  </a:cubicBezTo>
                  <a:cubicBezTo>
                    <a:pt x="418" y="504"/>
                    <a:pt x="397" y="520"/>
                    <a:pt x="375" y="536"/>
                  </a:cubicBezTo>
                  <a:cubicBezTo>
                    <a:pt x="334" y="566"/>
                    <a:pt x="296" y="593"/>
                    <a:pt x="290" y="648"/>
                  </a:cubicBezTo>
                  <a:cubicBezTo>
                    <a:pt x="470" y="973"/>
                    <a:pt x="470" y="973"/>
                    <a:pt x="470" y="973"/>
                  </a:cubicBezTo>
                  <a:cubicBezTo>
                    <a:pt x="519" y="997"/>
                    <a:pt x="563" y="978"/>
                    <a:pt x="610" y="960"/>
                  </a:cubicBezTo>
                  <a:cubicBezTo>
                    <a:pt x="654" y="943"/>
                    <a:pt x="697" y="925"/>
                    <a:pt x="775" y="921"/>
                  </a:cubicBezTo>
                  <a:cubicBezTo>
                    <a:pt x="827" y="918"/>
                    <a:pt x="880" y="924"/>
                    <a:pt x="932" y="927"/>
                  </a:cubicBezTo>
                  <a:cubicBezTo>
                    <a:pt x="1008" y="932"/>
                    <a:pt x="1082" y="931"/>
                    <a:pt x="1151" y="893"/>
                  </a:cubicBezTo>
                  <a:cubicBezTo>
                    <a:pt x="1354" y="780"/>
                    <a:pt x="1423" y="515"/>
                    <a:pt x="1304" y="301"/>
                  </a:cubicBezTo>
                  <a:close/>
                  <a:moveTo>
                    <a:pt x="1024" y="311"/>
                  </a:moveTo>
                  <a:cubicBezTo>
                    <a:pt x="1024" y="311"/>
                    <a:pt x="1024" y="311"/>
                    <a:pt x="1024" y="311"/>
                  </a:cubicBezTo>
                  <a:cubicBezTo>
                    <a:pt x="983" y="270"/>
                    <a:pt x="917" y="279"/>
                    <a:pt x="873" y="299"/>
                  </a:cubicBezTo>
                  <a:cubicBezTo>
                    <a:pt x="873" y="299"/>
                    <a:pt x="873" y="299"/>
                    <a:pt x="873" y="299"/>
                  </a:cubicBezTo>
                  <a:cubicBezTo>
                    <a:pt x="847" y="313"/>
                    <a:pt x="814" y="304"/>
                    <a:pt x="799" y="278"/>
                  </a:cubicBezTo>
                  <a:cubicBezTo>
                    <a:pt x="785" y="251"/>
                    <a:pt x="794" y="218"/>
                    <a:pt x="821" y="203"/>
                  </a:cubicBezTo>
                  <a:cubicBezTo>
                    <a:pt x="823" y="202"/>
                    <a:pt x="828" y="200"/>
                    <a:pt x="828" y="200"/>
                  </a:cubicBezTo>
                  <a:cubicBezTo>
                    <a:pt x="927" y="155"/>
                    <a:pt x="1035" y="168"/>
                    <a:pt x="1101" y="234"/>
                  </a:cubicBezTo>
                  <a:cubicBezTo>
                    <a:pt x="1101" y="234"/>
                    <a:pt x="1106" y="240"/>
                    <a:pt x="1108" y="244"/>
                  </a:cubicBezTo>
                  <a:cubicBezTo>
                    <a:pt x="1122" y="270"/>
                    <a:pt x="1113" y="303"/>
                    <a:pt x="1087" y="318"/>
                  </a:cubicBezTo>
                  <a:cubicBezTo>
                    <a:pt x="1066" y="329"/>
                    <a:pt x="1041" y="326"/>
                    <a:pt x="1024" y="311"/>
                  </a:cubicBezTo>
                  <a:close/>
                  <a:moveTo>
                    <a:pt x="14" y="967"/>
                  </a:moveTo>
                  <a:cubicBezTo>
                    <a:pt x="53" y="1037"/>
                    <a:pt x="53" y="1037"/>
                    <a:pt x="53" y="1037"/>
                  </a:cubicBezTo>
                  <a:cubicBezTo>
                    <a:pt x="67" y="1062"/>
                    <a:pt x="94" y="1074"/>
                    <a:pt x="115" y="1064"/>
                  </a:cubicBezTo>
                  <a:cubicBezTo>
                    <a:pt x="24" y="900"/>
                    <a:pt x="24" y="900"/>
                    <a:pt x="24" y="900"/>
                  </a:cubicBezTo>
                  <a:cubicBezTo>
                    <a:pt x="5" y="912"/>
                    <a:pt x="0" y="941"/>
                    <a:pt x="14" y="967"/>
                  </a:cubicBezTo>
                  <a:close/>
                  <a:moveTo>
                    <a:pt x="400" y="959"/>
                  </a:moveTo>
                  <a:cubicBezTo>
                    <a:pt x="265" y="714"/>
                    <a:pt x="265" y="714"/>
                    <a:pt x="265" y="714"/>
                  </a:cubicBezTo>
                  <a:cubicBezTo>
                    <a:pt x="248" y="685"/>
                    <a:pt x="215" y="672"/>
                    <a:pt x="190" y="686"/>
                  </a:cubicBezTo>
                  <a:cubicBezTo>
                    <a:pt x="166" y="699"/>
                    <a:pt x="159" y="734"/>
                    <a:pt x="175" y="764"/>
                  </a:cubicBezTo>
                  <a:cubicBezTo>
                    <a:pt x="310" y="1008"/>
                    <a:pt x="310" y="1008"/>
                    <a:pt x="310" y="1008"/>
                  </a:cubicBezTo>
                  <a:cubicBezTo>
                    <a:pt x="327" y="1038"/>
                    <a:pt x="360" y="1051"/>
                    <a:pt x="385" y="1037"/>
                  </a:cubicBezTo>
                  <a:cubicBezTo>
                    <a:pt x="410" y="1023"/>
                    <a:pt x="416" y="988"/>
                    <a:pt x="400" y="959"/>
                  </a:cubicBezTo>
                  <a:close/>
                  <a:moveTo>
                    <a:pt x="266" y="1026"/>
                  </a:moveTo>
                  <a:cubicBezTo>
                    <a:pt x="136" y="792"/>
                    <a:pt x="136" y="792"/>
                    <a:pt x="136" y="792"/>
                  </a:cubicBezTo>
                  <a:cubicBezTo>
                    <a:pt x="121" y="764"/>
                    <a:pt x="89" y="751"/>
                    <a:pt x="65" y="764"/>
                  </a:cubicBezTo>
                  <a:cubicBezTo>
                    <a:pt x="41" y="778"/>
                    <a:pt x="35" y="811"/>
                    <a:pt x="50" y="840"/>
                  </a:cubicBezTo>
                  <a:cubicBezTo>
                    <a:pt x="180" y="1074"/>
                    <a:pt x="180" y="1074"/>
                    <a:pt x="180" y="1074"/>
                  </a:cubicBezTo>
                  <a:cubicBezTo>
                    <a:pt x="196" y="1102"/>
                    <a:pt x="228" y="1114"/>
                    <a:pt x="251" y="1101"/>
                  </a:cubicBezTo>
                  <a:cubicBezTo>
                    <a:pt x="275" y="1088"/>
                    <a:pt x="282" y="1055"/>
                    <a:pt x="266" y="102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a:p>
          </p:txBody>
        </p:sp>
      </p:grpSp>
      <p:pic>
        <p:nvPicPr>
          <p:cNvPr id="21" name="Picture 3" descr="\\MAGNUM\Projects\Microsoft\Cloud Power FY12\Design\Icons\PNGs\Public_Cloud_Productivity.png"/>
          <p:cNvPicPr>
            <a:picLocks noChangeAspect="1" noChangeArrowheads="1"/>
          </p:cNvPicPr>
          <p:nvPr userDrawn="1"/>
        </p:nvPicPr>
        <p:blipFill>
          <a:blip r:embed="rId3" cstate="print">
            <a:lum bright="100000"/>
          </a:blip>
          <a:stretch>
            <a:fillRect/>
          </a:stretch>
        </p:blipFill>
        <p:spPr bwMode="auto">
          <a:xfrm>
            <a:off x="5922180" y="481458"/>
            <a:ext cx="631810" cy="631810"/>
          </a:xfrm>
          <a:prstGeom prst="rect">
            <a:avLst/>
          </a:prstGeom>
          <a:noFill/>
        </p:spPr>
      </p:pic>
      <p:pic>
        <p:nvPicPr>
          <p:cNvPr id="23" name="Picture 38" descr="roadway.png"/>
          <p:cNvPicPr>
            <a:picLocks noChangeAspect="1"/>
          </p:cNvPicPr>
          <p:nvPr userDrawn="1"/>
        </p:nvPicPr>
        <p:blipFill>
          <a:blip r:embed="rId4" cstate="print"/>
          <a:srcRect l="11462" t="12449" r="11465" b="14937"/>
          <a:stretch>
            <a:fillRect/>
          </a:stretch>
        </p:blipFill>
        <p:spPr bwMode="auto">
          <a:xfrm>
            <a:off x="2231688" y="4786028"/>
            <a:ext cx="634994" cy="612118"/>
          </a:xfrm>
          <a:prstGeom prst="rect">
            <a:avLst/>
          </a:prstGeom>
          <a:noFill/>
          <a:ln w="9525">
            <a:noFill/>
            <a:miter lim="800000"/>
            <a:headEnd/>
            <a:tailEnd/>
          </a:ln>
        </p:spPr>
      </p:pic>
      <p:pic>
        <p:nvPicPr>
          <p:cNvPr id="24" name="Picture 2" descr="\\MAGNUM\Projects\Microsoft\Cloud Power FY12\Design\ICONS_PNG\Growth.png"/>
          <p:cNvPicPr>
            <a:picLocks noChangeAspect="1" noChangeArrowheads="1"/>
          </p:cNvPicPr>
          <p:nvPr userDrawn="1"/>
        </p:nvPicPr>
        <p:blipFill>
          <a:blip r:embed="rId5" cstate="print">
            <a:lum bright="100000"/>
          </a:blip>
          <a:srcRect/>
          <a:stretch>
            <a:fillRect/>
          </a:stretch>
        </p:blipFill>
        <p:spPr bwMode="auto">
          <a:xfrm>
            <a:off x="8848448" y="4615750"/>
            <a:ext cx="284316" cy="284316"/>
          </a:xfrm>
          <a:prstGeom prst="rect">
            <a:avLst/>
          </a:prstGeom>
          <a:noFill/>
        </p:spPr>
      </p:pic>
      <p:pic>
        <p:nvPicPr>
          <p:cNvPr id="1026" name="Picture 2" descr="C:\Users\konkich\Documents\Evangelism\Design\icons\dark\appbar.forrs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701484" y="4364850"/>
            <a:ext cx="457200" cy="457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sz="quarter" idx="10" hasCustomPrompt="1"/>
          </p:nvPr>
        </p:nvSpPr>
        <p:spPr>
          <a:xfrm>
            <a:off x="776288" y="2365375"/>
            <a:ext cx="6570662" cy="1196975"/>
          </a:xfrm>
          <a:prstGeom prst="rect">
            <a:avLst/>
          </a:prstGeom>
        </p:spPr>
        <p:txBody>
          <a:bodyPr/>
          <a:lstStyle>
            <a:lvl1pPr marL="0" indent="0" algn="l">
              <a:buNone/>
              <a:defRPr lang="en-US" sz="2000" smtClean="0">
                <a:solidFill>
                  <a:schemeClr val="bg1"/>
                </a:solidFill>
                <a:ea typeface="Segoe UI" pitchFamily="34" charset="0"/>
                <a:cs typeface="Segoe UI" pitchFamily="34" charset="0"/>
              </a:defRPr>
            </a:lvl1pPr>
          </a:lstStyle>
          <a:p>
            <a:pPr algn="l"/>
            <a:r>
              <a:rPr lang="en-US" sz="2000" dirty="0" smtClean="0">
                <a:solidFill>
                  <a:schemeClr val="bg1"/>
                </a:solidFill>
                <a:latin typeface="+mj-lt"/>
                <a:ea typeface="Segoe UI" pitchFamily="34" charset="0"/>
                <a:cs typeface="Segoe UI" pitchFamily="34" charset="0"/>
              </a:rPr>
              <a:t>23-24 </a:t>
            </a:r>
            <a:r>
              <a:rPr lang="ru-RU" sz="2000" dirty="0" smtClean="0">
                <a:solidFill>
                  <a:schemeClr val="bg1"/>
                </a:solidFill>
                <a:latin typeface="+mj-lt"/>
                <a:ea typeface="Segoe UI" pitchFamily="34" charset="0"/>
                <a:cs typeface="Segoe UI" pitchFamily="34" charset="0"/>
              </a:rPr>
              <a:t>мая</a:t>
            </a:r>
            <a:r>
              <a:rPr lang="ru-RU" sz="2000" baseline="0" dirty="0" smtClean="0">
                <a:solidFill>
                  <a:schemeClr val="bg1"/>
                </a:solidFill>
                <a:latin typeface="+mj-lt"/>
                <a:ea typeface="Segoe UI" pitchFamily="34" charset="0"/>
                <a:cs typeface="Segoe UI" pitchFamily="34" charset="0"/>
              </a:rPr>
              <a:t> 2012 г.</a:t>
            </a:r>
            <a:r>
              <a:rPr lang="en-US" sz="2000" dirty="0" smtClean="0">
                <a:solidFill>
                  <a:schemeClr val="bg1"/>
                </a:solidFill>
                <a:latin typeface="+mj-lt"/>
                <a:ea typeface="Segoe UI" pitchFamily="34" charset="0"/>
                <a:cs typeface="Segoe UI" pitchFamily="34" charset="0"/>
              </a:rPr>
              <a:t> </a:t>
            </a:r>
          </a:p>
          <a:p>
            <a:pPr algn="l"/>
            <a:r>
              <a:rPr lang="en-US" sz="2000" baseline="0" dirty="0" smtClean="0">
                <a:solidFill>
                  <a:schemeClr val="bg1"/>
                </a:solidFill>
                <a:latin typeface="+mj-lt"/>
                <a:ea typeface="Segoe UI" pitchFamily="34" charset="0"/>
                <a:cs typeface="Segoe UI" pitchFamily="34" charset="0"/>
              </a:rPr>
              <a:t>Microsoft</a:t>
            </a:r>
            <a:endParaRPr lang="en-US" sz="2000" dirty="0" smtClean="0">
              <a:solidFill>
                <a:schemeClr val="bg1"/>
              </a:solidFill>
              <a:latin typeface="Segoe UI Semibold" pitchFamily="34" charset="0"/>
              <a:ea typeface="Segoe UI" pitchFamily="34" charset="0"/>
              <a:cs typeface="Segoe UI" pitchFamily="34" charset="0"/>
            </a:endParaRPr>
          </a:p>
        </p:txBody>
      </p:sp>
    </p:spTree>
    <p:extLst>
      <p:ext uri="{BB962C8B-B14F-4D97-AF65-F5344CB8AC3E}">
        <p14:creationId xmlns:p14="http://schemas.microsoft.com/office/powerpoint/2010/main" val="894535180"/>
      </p:ext>
    </p:extLst>
  </p:cSld>
  <p:clrMapOvr>
    <a:masterClrMapping/>
  </p:clrMapOvr>
  <mc:AlternateContent xmlns:mc="http://schemas.openxmlformats.org/markup-compatibility/2006" xmlns:p14="http://schemas.microsoft.com/office/powerpoint/2010/main">
    <mc:Choice Requires="p14">
      <p:transition spd="slow" p14:dur="15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250" fill="hold"/>
                                        <p:tgtEl>
                                          <p:spTgt spid="8"/>
                                        </p:tgtEl>
                                        <p:attrNameLst>
                                          <p:attrName>ppt_x</p:attrName>
                                        </p:attrNameLst>
                                      </p:cBhvr>
                                      <p:tavLst>
                                        <p:tav tm="0">
                                          <p:val>
                                            <p:strVal val="#ppt_x"/>
                                          </p:val>
                                        </p:tav>
                                        <p:tav tm="100000">
                                          <p:val>
                                            <p:strVal val="#ppt_x"/>
                                          </p:val>
                                        </p:tav>
                                      </p:tavLst>
                                    </p:anim>
                                    <p:anim calcmode="lin" valueType="num">
                                      <p:cBhvr additive="base">
                                        <p:cTn id="8" dur="25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18" name="Rectangle 17"/>
          <p:cNvSpPr/>
          <p:nvPr userDrawn="1"/>
        </p:nvSpPr>
        <p:spPr bwMode="auto">
          <a:xfrm>
            <a:off x="649012" y="1308337"/>
            <a:ext cx="3274917" cy="3078014"/>
          </a:xfrm>
          <a:prstGeom prst="rect">
            <a:avLst/>
          </a:prstGeom>
          <a:solidFill>
            <a:srgbClr val="F096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45720" bIns="45720" numCol="1" spcCol="0" rtlCol="0" fromWordArt="0" anchor="t" anchorCtr="0" forceAA="0" compatLnSpc="1">
            <a:prstTxWarp prst="textNoShape">
              <a:avLst/>
            </a:prstTxWarp>
            <a:noAutofit/>
          </a:bodyPr>
          <a:lstStyle/>
          <a:p>
            <a:pPr>
              <a:spcBef>
                <a:spcPct val="0"/>
              </a:spcBef>
              <a:spcAft>
                <a:spcPts val="600"/>
              </a:spcAft>
            </a:pPr>
            <a:endParaRPr lang="en-US" sz="1400" spc="-50" dirty="0">
              <a:gradFill>
                <a:gsLst>
                  <a:gs pos="0">
                    <a:srgbClr val="FFFFFF"/>
                  </a:gs>
                  <a:gs pos="100000">
                    <a:srgbClr val="FFFFFF"/>
                  </a:gs>
                </a:gsLst>
                <a:lin ang="5400000" scaled="0"/>
              </a:gradFill>
              <a:latin typeface="Segoe" pitchFamily="34" charset="0"/>
              <a:cs typeface="Arial" charset="0"/>
            </a:endParaRPr>
          </a:p>
        </p:txBody>
      </p:sp>
      <p:sp>
        <p:nvSpPr>
          <p:cNvPr id="2" name="Title 1"/>
          <p:cNvSpPr>
            <a:spLocks noGrp="1"/>
          </p:cNvSpPr>
          <p:nvPr>
            <p:ph type="ctrTitle"/>
          </p:nvPr>
        </p:nvSpPr>
        <p:spPr>
          <a:xfrm>
            <a:off x="611560" y="314300"/>
            <a:ext cx="7844408" cy="702077"/>
          </a:xfrm>
          <a:prstGeom prst="rect">
            <a:avLst/>
          </a:prstGeom>
        </p:spPr>
        <p:txBody>
          <a:bodyPr anchor="t"/>
          <a:lstStyle>
            <a:lvl1pPr algn="l">
              <a:defRPr>
                <a:solidFill>
                  <a:schemeClr val="tx1"/>
                </a:solidFill>
              </a:defRPr>
            </a:lvl1pPr>
          </a:lstStyle>
          <a:p>
            <a:r>
              <a:rPr lang="en-US" dirty="0" smtClean="0"/>
              <a:t>Click to edit Master title style</a:t>
            </a:r>
            <a:endParaRPr lang="en-US" dirty="0"/>
          </a:p>
        </p:txBody>
      </p:sp>
      <p:sp>
        <p:nvSpPr>
          <p:cNvPr id="5" name="Text Placeholder 2"/>
          <p:cNvSpPr>
            <a:spLocks noGrp="1"/>
          </p:cNvSpPr>
          <p:nvPr>
            <p:ph type="body" idx="1"/>
          </p:nvPr>
        </p:nvSpPr>
        <p:spPr>
          <a:xfrm>
            <a:off x="683568" y="1340413"/>
            <a:ext cx="3168352" cy="2981132"/>
          </a:xfrm>
          <a:prstGeom prst="rect">
            <a:avLst/>
          </a:prstGeom>
        </p:spPr>
        <p:txBody>
          <a:bodyPr anchor="t">
            <a:normAutofit/>
          </a:bodyPr>
          <a:lstStyle>
            <a:lvl1pPr marL="0" indent="0">
              <a:buNone/>
              <a:defRPr sz="2400" b="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6" name="Text Placeholder 2"/>
          <p:cNvSpPr>
            <a:spLocks noGrp="1"/>
          </p:cNvSpPr>
          <p:nvPr>
            <p:ph type="body" idx="10"/>
          </p:nvPr>
        </p:nvSpPr>
        <p:spPr>
          <a:xfrm>
            <a:off x="4139952" y="1340413"/>
            <a:ext cx="4392488" cy="2981131"/>
          </a:xfrm>
          <a:prstGeom prst="rect">
            <a:avLst/>
          </a:prstGeom>
        </p:spPr>
        <p:txBody>
          <a:bodyPr anchor="t"/>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a:t>
            </a:r>
            <a:endParaRPr lang="ru-RU" dirty="0" smtClean="0"/>
          </a:p>
          <a:p>
            <a:pPr lvl="0"/>
            <a:r>
              <a:rPr lang="en-US" dirty="0" smtClean="0"/>
              <a:t>to edit Master text styles</a:t>
            </a:r>
          </a:p>
        </p:txBody>
      </p:sp>
    </p:spTree>
    <p:extLst>
      <p:ext uri="{BB962C8B-B14F-4D97-AF65-F5344CB8AC3E}">
        <p14:creationId xmlns:p14="http://schemas.microsoft.com/office/powerpoint/2010/main" val="130764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ic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6">
              <a:lumMod val="5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12" name="Freeform 24"/>
          <p:cNvSpPr>
            <a:spLocks noEditPoints="1"/>
          </p:cNvSpPr>
          <p:nvPr userDrawn="1"/>
        </p:nvSpPr>
        <p:spPr bwMode="black">
          <a:xfrm>
            <a:off x="6868092" y="1801822"/>
            <a:ext cx="1258597" cy="1460085"/>
          </a:xfrm>
          <a:custGeom>
            <a:avLst/>
            <a:gdLst>
              <a:gd name="T0" fmla="*/ 126 w 259"/>
              <a:gd name="T1" fmla="*/ 53 h 300"/>
              <a:gd name="T2" fmla="*/ 120 w 259"/>
              <a:gd name="T3" fmla="*/ 38 h 300"/>
              <a:gd name="T4" fmla="*/ 77 w 259"/>
              <a:gd name="T5" fmla="*/ 43 h 300"/>
              <a:gd name="T6" fmla="*/ 105 w 259"/>
              <a:gd name="T7" fmla="*/ 53 h 300"/>
              <a:gd name="T8" fmla="*/ 105 w 259"/>
              <a:gd name="T9" fmla="*/ 53 h 300"/>
              <a:gd name="T10" fmla="*/ 84 w 259"/>
              <a:gd name="T11" fmla="*/ 136 h 300"/>
              <a:gd name="T12" fmla="*/ 79 w 259"/>
              <a:gd name="T13" fmla="*/ 124 h 300"/>
              <a:gd name="T14" fmla="*/ 45 w 259"/>
              <a:gd name="T15" fmla="*/ 128 h 300"/>
              <a:gd name="T16" fmla="*/ 67 w 259"/>
              <a:gd name="T17" fmla="*/ 136 h 300"/>
              <a:gd name="T18" fmla="*/ 67 w 259"/>
              <a:gd name="T19" fmla="*/ 136 h 300"/>
              <a:gd name="T20" fmla="*/ 35 w 259"/>
              <a:gd name="T21" fmla="*/ 69 h 300"/>
              <a:gd name="T22" fmla="*/ 32 w 259"/>
              <a:gd name="T23" fmla="*/ 63 h 300"/>
              <a:gd name="T24" fmla="*/ 15 w 259"/>
              <a:gd name="T25" fmla="*/ 65 h 300"/>
              <a:gd name="T26" fmla="*/ 26 w 259"/>
              <a:gd name="T27" fmla="*/ 69 h 300"/>
              <a:gd name="T28" fmla="*/ 26 w 259"/>
              <a:gd name="T29" fmla="*/ 69 h 300"/>
              <a:gd name="T30" fmla="*/ 233 w 259"/>
              <a:gd name="T31" fmla="*/ 19 h 300"/>
              <a:gd name="T32" fmla="*/ 231 w 259"/>
              <a:gd name="T33" fmla="*/ 13 h 300"/>
              <a:gd name="T34" fmla="*/ 214 w 259"/>
              <a:gd name="T35" fmla="*/ 15 h 300"/>
              <a:gd name="T36" fmla="*/ 225 w 259"/>
              <a:gd name="T37" fmla="*/ 19 h 300"/>
              <a:gd name="T38" fmla="*/ 225 w 259"/>
              <a:gd name="T39" fmla="*/ 19 h 300"/>
              <a:gd name="T40" fmla="*/ 248 w 259"/>
              <a:gd name="T41" fmla="*/ 141 h 300"/>
              <a:gd name="T42" fmla="*/ 246 w 259"/>
              <a:gd name="T43" fmla="*/ 135 h 300"/>
              <a:gd name="T44" fmla="*/ 229 w 259"/>
              <a:gd name="T45" fmla="*/ 136 h 300"/>
              <a:gd name="T46" fmla="*/ 240 w 259"/>
              <a:gd name="T47" fmla="*/ 141 h 300"/>
              <a:gd name="T48" fmla="*/ 240 w 259"/>
              <a:gd name="T49" fmla="*/ 141 h 300"/>
              <a:gd name="T50" fmla="*/ 20 w 259"/>
              <a:gd name="T51" fmla="*/ 162 h 300"/>
              <a:gd name="T52" fmla="*/ 17 w 259"/>
              <a:gd name="T53" fmla="*/ 156 h 300"/>
              <a:gd name="T54" fmla="*/ 0 w 259"/>
              <a:gd name="T55" fmla="*/ 158 h 300"/>
              <a:gd name="T56" fmla="*/ 11 w 259"/>
              <a:gd name="T57" fmla="*/ 162 h 300"/>
              <a:gd name="T58" fmla="*/ 11 w 259"/>
              <a:gd name="T59" fmla="*/ 162 h 300"/>
              <a:gd name="T60" fmla="*/ 226 w 259"/>
              <a:gd name="T61" fmla="*/ 100 h 300"/>
              <a:gd name="T62" fmla="*/ 219 w 259"/>
              <a:gd name="T63" fmla="*/ 82 h 300"/>
              <a:gd name="T64" fmla="*/ 168 w 259"/>
              <a:gd name="T65" fmla="*/ 88 h 300"/>
              <a:gd name="T66" fmla="*/ 201 w 259"/>
              <a:gd name="T67" fmla="*/ 100 h 300"/>
              <a:gd name="T68" fmla="*/ 201 w 259"/>
              <a:gd name="T69" fmla="*/ 100 h 300"/>
              <a:gd name="T70" fmla="*/ 223 w 259"/>
              <a:gd name="T71" fmla="*/ 146 h 300"/>
              <a:gd name="T72" fmla="*/ 156 w 259"/>
              <a:gd name="T73" fmla="*/ 178 h 300"/>
              <a:gd name="T74" fmla="*/ 150 w 259"/>
              <a:gd name="T75" fmla="*/ 178 h 300"/>
              <a:gd name="T76" fmla="*/ 206 w 259"/>
              <a:gd name="T77" fmla="*/ 17 h 300"/>
              <a:gd name="T78" fmla="*/ 120 w 259"/>
              <a:gd name="T79" fmla="*/ 69 h 300"/>
              <a:gd name="T80" fmla="*/ 54 w 259"/>
              <a:gd name="T81" fmla="*/ 62 h 300"/>
              <a:gd name="T82" fmla="*/ 103 w 259"/>
              <a:gd name="T83" fmla="*/ 178 h 300"/>
              <a:gd name="T84" fmla="*/ 97 w 259"/>
              <a:gd name="T85" fmla="*/ 178 h 300"/>
              <a:gd name="T86" fmla="*/ 36 w 259"/>
              <a:gd name="T87" fmla="*/ 160 h 300"/>
              <a:gd name="T88" fmla="*/ 22 w 259"/>
              <a:gd name="T89" fmla="*/ 236 h 300"/>
              <a:gd name="T90" fmla="*/ 60 w 259"/>
              <a:gd name="T91" fmla="*/ 294 h 300"/>
              <a:gd name="T92" fmla="*/ 212 w 259"/>
              <a:gd name="T93" fmla="*/ 195 h 300"/>
              <a:gd name="T94" fmla="*/ 250 w 259"/>
              <a:gd name="T95" fmla="*/ 231 h 300"/>
              <a:gd name="T96" fmla="*/ 113 w 259"/>
              <a:gd name="T97" fmla="*/ 21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59" h="300">
                <a:moveTo>
                  <a:pt x="115" y="81"/>
                </a:moveTo>
                <a:cubicBezTo>
                  <a:pt x="115" y="81"/>
                  <a:pt x="115" y="52"/>
                  <a:pt x="120" y="47"/>
                </a:cubicBezTo>
                <a:cubicBezTo>
                  <a:pt x="125" y="42"/>
                  <a:pt x="153" y="43"/>
                  <a:pt x="153" y="43"/>
                </a:cubicBezTo>
                <a:cubicBezTo>
                  <a:pt x="153" y="43"/>
                  <a:pt x="131" y="48"/>
                  <a:pt x="126" y="53"/>
                </a:cubicBezTo>
                <a:cubicBezTo>
                  <a:pt x="120" y="58"/>
                  <a:pt x="115" y="81"/>
                  <a:pt x="115" y="81"/>
                </a:cubicBezTo>
                <a:close/>
                <a:moveTo>
                  <a:pt x="126" y="32"/>
                </a:moveTo>
                <a:cubicBezTo>
                  <a:pt x="120" y="27"/>
                  <a:pt x="115" y="5"/>
                  <a:pt x="115" y="5"/>
                </a:cubicBezTo>
                <a:cubicBezTo>
                  <a:pt x="115" y="5"/>
                  <a:pt x="115" y="33"/>
                  <a:pt x="120" y="38"/>
                </a:cubicBezTo>
                <a:cubicBezTo>
                  <a:pt x="125" y="43"/>
                  <a:pt x="153" y="43"/>
                  <a:pt x="153" y="43"/>
                </a:cubicBezTo>
                <a:cubicBezTo>
                  <a:pt x="153" y="43"/>
                  <a:pt x="131" y="38"/>
                  <a:pt x="126" y="32"/>
                </a:cubicBezTo>
                <a:close/>
                <a:moveTo>
                  <a:pt x="105" y="32"/>
                </a:moveTo>
                <a:cubicBezTo>
                  <a:pt x="100" y="38"/>
                  <a:pt x="77" y="43"/>
                  <a:pt x="77" y="43"/>
                </a:cubicBezTo>
                <a:cubicBezTo>
                  <a:pt x="77" y="43"/>
                  <a:pt x="105" y="43"/>
                  <a:pt x="111" y="38"/>
                </a:cubicBezTo>
                <a:cubicBezTo>
                  <a:pt x="116" y="33"/>
                  <a:pt x="115" y="5"/>
                  <a:pt x="115" y="5"/>
                </a:cubicBezTo>
                <a:cubicBezTo>
                  <a:pt x="115" y="5"/>
                  <a:pt x="110" y="27"/>
                  <a:pt x="105" y="32"/>
                </a:cubicBezTo>
                <a:close/>
                <a:moveTo>
                  <a:pt x="105" y="53"/>
                </a:moveTo>
                <a:cubicBezTo>
                  <a:pt x="110" y="58"/>
                  <a:pt x="115" y="81"/>
                  <a:pt x="115" y="81"/>
                </a:cubicBezTo>
                <a:cubicBezTo>
                  <a:pt x="115" y="81"/>
                  <a:pt x="116" y="52"/>
                  <a:pt x="111" y="47"/>
                </a:cubicBezTo>
                <a:cubicBezTo>
                  <a:pt x="105" y="42"/>
                  <a:pt x="77" y="43"/>
                  <a:pt x="77" y="43"/>
                </a:cubicBezTo>
                <a:cubicBezTo>
                  <a:pt x="77" y="43"/>
                  <a:pt x="100" y="48"/>
                  <a:pt x="105" y="53"/>
                </a:cubicBezTo>
                <a:close/>
                <a:moveTo>
                  <a:pt x="75" y="158"/>
                </a:moveTo>
                <a:cubicBezTo>
                  <a:pt x="75" y="158"/>
                  <a:pt x="75" y="136"/>
                  <a:pt x="79" y="131"/>
                </a:cubicBezTo>
                <a:cubicBezTo>
                  <a:pt x="83" y="127"/>
                  <a:pt x="106" y="128"/>
                  <a:pt x="106" y="128"/>
                </a:cubicBezTo>
                <a:cubicBezTo>
                  <a:pt x="106" y="128"/>
                  <a:pt x="88" y="132"/>
                  <a:pt x="84" y="136"/>
                </a:cubicBezTo>
                <a:cubicBezTo>
                  <a:pt x="79" y="140"/>
                  <a:pt x="75" y="158"/>
                  <a:pt x="75" y="158"/>
                </a:cubicBezTo>
                <a:close/>
                <a:moveTo>
                  <a:pt x="84" y="119"/>
                </a:moveTo>
                <a:cubicBezTo>
                  <a:pt x="79" y="115"/>
                  <a:pt x="75" y="97"/>
                  <a:pt x="75" y="97"/>
                </a:cubicBezTo>
                <a:cubicBezTo>
                  <a:pt x="75" y="97"/>
                  <a:pt x="75" y="120"/>
                  <a:pt x="79" y="124"/>
                </a:cubicBezTo>
                <a:cubicBezTo>
                  <a:pt x="83" y="128"/>
                  <a:pt x="106" y="128"/>
                  <a:pt x="106" y="128"/>
                </a:cubicBezTo>
                <a:cubicBezTo>
                  <a:pt x="106" y="128"/>
                  <a:pt x="88" y="124"/>
                  <a:pt x="84" y="119"/>
                </a:cubicBezTo>
                <a:close/>
                <a:moveTo>
                  <a:pt x="67" y="119"/>
                </a:moveTo>
                <a:cubicBezTo>
                  <a:pt x="63" y="124"/>
                  <a:pt x="45" y="128"/>
                  <a:pt x="45" y="128"/>
                </a:cubicBezTo>
                <a:cubicBezTo>
                  <a:pt x="45" y="128"/>
                  <a:pt x="68" y="128"/>
                  <a:pt x="72" y="124"/>
                </a:cubicBezTo>
                <a:cubicBezTo>
                  <a:pt x="76" y="120"/>
                  <a:pt x="75" y="97"/>
                  <a:pt x="75" y="97"/>
                </a:cubicBezTo>
                <a:cubicBezTo>
                  <a:pt x="75" y="97"/>
                  <a:pt x="71" y="115"/>
                  <a:pt x="67" y="119"/>
                </a:cubicBezTo>
                <a:close/>
                <a:moveTo>
                  <a:pt x="67" y="136"/>
                </a:moveTo>
                <a:cubicBezTo>
                  <a:pt x="71" y="140"/>
                  <a:pt x="75" y="158"/>
                  <a:pt x="75" y="158"/>
                </a:cubicBezTo>
                <a:cubicBezTo>
                  <a:pt x="75" y="158"/>
                  <a:pt x="76" y="136"/>
                  <a:pt x="72" y="131"/>
                </a:cubicBezTo>
                <a:cubicBezTo>
                  <a:pt x="68" y="127"/>
                  <a:pt x="45" y="128"/>
                  <a:pt x="45" y="128"/>
                </a:cubicBezTo>
                <a:cubicBezTo>
                  <a:pt x="45" y="128"/>
                  <a:pt x="63" y="132"/>
                  <a:pt x="67" y="136"/>
                </a:cubicBezTo>
                <a:close/>
                <a:moveTo>
                  <a:pt x="31" y="80"/>
                </a:moveTo>
                <a:cubicBezTo>
                  <a:pt x="31" y="80"/>
                  <a:pt x="30" y="69"/>
                  <a:pt x="32" y="67"/>
                </a:cubicBezTo>
                <a:cubicBezTo>
                  <a:pt x="35" y="65"/>
                  <a:pt x="46" y="65"/>
                  <a:pt x="46" y="65"/>
                </a:cubicBezTo>
                <a:cubicBezTo>
                  <a:pt x="46" y="65"/>
                  <a:pt x="37" y="67"/>
                  <a:pt x="35" y="69"/>
                </a:cubicBezTo>
                <a:cubicBezTo>
                  <a:pt x="33" y="71"/>
                  <a:pt x="31" y="80"/>
                  <a:pt x="31" y="80"/>
                </a:cubicBezTo>
                <a:close/>
                <a:moveTo>
                  <a:pt x="35" y="61"/>
                </a:moveTo>
                <a:cubicBezTo>
                  <a:pt x="33" y="59"/>
                  <a:pt x="31" y="50"/>
                  <a:pt x="31" y="50"/>
                </a:cubicBezTo>
                <a:cubicBezTo>
                  <a:pt x="31" y="50"/>
                  <a:pt x="30" y="61"/>
                  <a:pt x="32" y="63"/>
                </a:cubicBezTo>
                <a:cubicBezTo>
                  <a:pt x="35" y="65"/>
                  <a:pt x="46" y="65"/>
                  <a:pt x="46" y="65"/>
                </a:cubicBezTo>
                <a:cubicBezTo>
                  <a:pt x="46" y="65"/>
                  <a:pt x="37" y="63"/>
                  <a:pt x="35" y="61"/>
                </a:cubicBezTo>
                <a:close/>
                <a:moveTo>
                  <a:pt x="26" y="61"/>
                </a:moveTo>
                <a:cubicBezTo>
                  <a:pt x="24" y="63"/>
                  <a:pt x="15" y="65"/>
                  <a:pt x="15" y="65"/>
                </a:cubicBezTo>
                <a:cubicBezTo>
                  <a:pt x="15" y="65"/>
                  <a:pt x="27" y="65"/>
                  <a:pt x="29" y="63"/>
                </a:cubicBezTo>
                <a:cubicBezTo>
                  <a:pt x="31" y="61"/>
                  <a:pt x="31" y="50"/>
                  <a:pt x="31" y="50"/>
                </a:cubicBezTo>
                <a:cubicBezTo>
                  <a:pt x="31" y="50"/>
                  <a:pt x="29" y="59"/>
                  <a:pt x="26" y="61"/>
                </a:cubicBezTo>
                <a:close/>
                <a:moveTo>
                  <a:pt x="26" y="69"/>
                </a:moveTo>
                <a:cubicBezTo>
                  <a:pt x="29" y="71"/>
                  <a:pt x="31" y="80"/>
                  <a:pt x="31" y="80"/>
                </a:cubicBezTo>
                <a:cubicBezTo>
                  <a:pt x="31" y="80"/>
                  <a:pt x="31" y="69"/>
                  <a:pt x="29" y="67"/>
                </a:cubicBezTo>
                <a:cubicBezTo>
                  <a:pt x="27" y="65"/>
                  <a:pt x="15" y="65"/>
                  <a:pt x="15" y="65"/>
                </a:cubicBezTo>
                <a:cubicBezTo>
                  <a:pt x="15" y="65"/>
                  <a:pt x="24" y="67"/>
                  <a:pt x="26" y="69"/>
                </a:cubicBezTo>
                <a:close/>
                <a:moveTo>
                  <a:pt x="229" y="30"/>
                </a:moveTo>
                <a:cubicBezTo>
                  <a:pt x="229" y="30"/>
                  <a:pt x="229" y="19"/>
                  <a:pt x="231" y="17"/>
                </a:cubicBezTo>
                <a:cubicBezTo>
                  <a:pt x="233" y="15"/>
                  <a:pt x="244" y="15"/>
                  <a:pt x="244" y="15"/>
                </a:cubicBezTo>
                <a:cubicBezTo>
                  <a:pt x="244" y="15"/>
                  <a:pt x="235" y="17"/>
                  <a:pt x="233" y="19"/>
                </a:cubicBezTo>
                <a:cubicBezTo>
                  <a:pt x="231" y="21"/>
                  <a:pt x="229" y="30"/>
                  <a:pt x="229" y="30"/>
                </a:cubicBezTo>
                <a:close/>
                <a:moveTo>
                  <a:pt x="233" y="11"/>
                </a:moveTo>
                <a:cubicBezTo>
                  <a:pt x="231" y="9"/>
                  <a:pt x="229" y="0"/>
                  <a:pt x="229" y="0"/>
                </a:cubicBezTo>
                <a:cubicBezTo>
                  <a:pt x="229" y="0"/>
                  <a:pt x="229" y="11"/>
                  <a:pt x="231" y="13"/>
                </a:cubicBezTo>
                <a:cubicBezTo>
                  <a:pt x="233" y="15"/>
                  <a:pt x="244" y="15"/>
                  <a:pt x="244" y="15"/>
                </a:cubicBezTo>
                <a:cubicBezTo>
                  <a:pt x="244" y="15"/>
                  <a:pt x="235" y="13"/>
                  <a:pt x="233" y="11"/>
                </a:cubicBezTo>
                <a:close/>
                <a:moveTo>
                  <a:pt x="225" y="11"/>
                </a:moveTo>
                <a:cubicBezTo>
                  <a:pt x="223" y="13"/>
                  <a:pt x="214" y="15"/>
                  <a:pt x="214" y="15"/>
                </a:cubicBezTo>
                <a:cubicBezTo>
                  <a:pt x="214" y="15"/>
                  <a:pt x="225" y="15"/>
                  <a:pt x="227" y="13"/>
                </a:cubicBezTo>
                <a:cubicBezTo>
                  <a:pt x="229" y="11"/>
                  <a:pt x="229" y="0"/>
                  <a:pt x="229" y="0"/>
                </a:cubicBezTo>
                <a:cubicBezTo>
                  <a:pt x="229" y="0"/>
                  <a:pt x="227" y="9"/>
                  <a:pt x="225" y="11"/>
                </a:cubicBezTo>
                <a:close/>
                <a:moveTo>
                  <a:pt x="225" y="19"/>
                </a:moveTo>
                <a:cubicBezTo>
                  <a:pt x="227" y="21"/>
                  <a:pt x="229" y="30"/>
                  <a:pt x="229" y="30"/>
                </a:cubicBezTo>
                <a:cubicBezTo>
                  <a:pt x="229" y="30"/>
                  <a:pt x="229" y="19"/>
                  <a:pt x="227" y="17"/>
                </a:cubicBezTo>
                <a:cubicBezTo>
                  <a:pt x="225" y="15"/>
                  <a:pt x="214" y="15"/>
                  <a:pt x="214" y="15"/>
                </a:cubicBezTo>
                <a:cubicBezTo>
                  <a:pt x="214" y="15"/>
                  <a:pt x="223" y="17"/>
                  <a:pt x="225" y="19"/>
                </a:cubicBezTo>
                <a:close/>
                <a:moveTo>
                  <a:pt x="244" y="152"/>
                </a:moveTo>
                <a:cubicBezTo>
                  <a:pt x="244" y="152"/>
                  <a:pt x="244" y="140"/>
                  <a:pt x="246" y="138"/>
                </a:cubicBezTo>
                <a:cubicBezTo>
                  <a:pt x="248" y="136"/>
                  <a:pt x="259" y="136"/>
                  <a:pt x="259" y="136"/>
                </a:cubicBezTo>
                <a:cubicBezTo>
                  <a:pt x="259" y="136"/>
                  <a:pt x="250" y="138"/>
                  <a:pt x="248" y="141"/>
                </a:cubicBezTo>
                <a:cubicBezTo>
                  <a:pt x="246" y="143"/>
                  <a:pt x="244" y="152"/>
                  <a:pt x="244" y="152"/>
                </a:cubicBezTo>
                <a:close/>
                <a:moveTo>
                  <a:pt x="248" y="132"/>
                </a:moveTo>
                <a:cubicBezTo>
                  <a:pt x="246" y="130"/>
                  <a:pt x="244" y="121"/>
                  <a:pt x="244" y="121"/>
                </a:cubicBezTo>
                <a:cubicBezTo>
                  <a:pt x="244" y="121"/>
                  <a:pt x="244" y="133"/>
                  <a:pt x="246" y="135"/>
                </a:cubicBezTo>
                <a:cubicBezTo>
                  <a:pt x="248" y="137"/>
                  <a:pt x="259" y="136"/>
                  <a:pt x="259" y="136"/>
                </a:cubicBezTo>
                <a:cubicBezTo>
                  <a:pt x="259" y="136"/>
                  <a:pt x="250" y="134"/>
                  <a:pt x="248" y="132"/>
                </a:cubicBezTo>
                <a:close/>
                <a:moveTo>
                  <a:pt x="240" y="132"/>
                </a:moveTo>
                <a:cubicBezTo>
                  <a:pt x="238" y="134"/>
                  <a:pt x="229" y="136"/>
                  <a:pt x="229" y="136"/>
                </a:cubicBezTo>
                <a:cubicBezTo>
                  <a:pt x="229" y="136"/>
                  <a:pt x="240" y="137"/>
                  <a:pt x="242" y="135"/>
                </a:cubicBezTo>
                <a:cubicBezTo>
                  <a:pt x="244" y="133"/>
                  <a:pt x="244" y="121"/>
                  <a:pt x="244" y="121"/>
                </a:cubicBezTo>
                <a:cubicBezTo>
                  <a:pt x="244" y="121"/>
                  <a:pt x="242" y="130"/>
                  <a:pt x="240" y="132"/>
                </a:cubicBezTo>
                <a:close/>
                <a:moveTo>
                  <a:pt x="240" y="141"/>
                </a:moveTo>
                <a:cubicBezTo>
                  <a:pt x="242" y="143"/>
                  <a:pt x="244" y="152"/>
                  <a:pt x="244" y="152"/>
                </a:cubicBezTo>
                <a:cubicBezTo>
                  <a:pt x="244" y="152"/>
                  <a:pt x="244" y="140"/>
                  <a:pt x="242" y="138"/>
                </a:cubicBezTo>
                <a:cubicBezTo>
                  <a:pt x="240" y="136"/>
                  <a:pt x="229" y="136"/>
                  <a:pt x="229" y="136"/>
                </a:cubicBezTo>
                <a:cubicBezTo>
                  <a:pt x="229" y="136"/>
                  <a:pt x="238" y="138"/>
                  <a:pt x="240" y="141"/>
                </a:cubicBezTo>
                <a:close/>
                <a:moveTo>
                  <a:pt x="15" y="173"/>
                </a:moveTo>
                <a:cubicBezTo>
                  <a:pt x="15" y="173"/>
                  <a:pt x="15" y="162"/>
                  <a:pt x="17" y="160"/>
                </a:cubicBezTo>
                <a:cubicBezTo>
                  <a:pt x="19" y="158"/>
                  <a:pt x="31" y="158"/>
                  <a:pt x="31" y="158"/>
                </a:cubicBezTo>
                <a:cubicBezTo>
                  <a:pt x="31" y="158"/>
                  <a:pt x="22" y="160"/>
                  <a:pt x="20" y="162"/>
                </a:cubicBezTo>
                <a:cubicBezTo>
                  <a:pt x="17" y="164"/>
                  <a:pt x="15" y="173"/>
                  <a:pt x="15" y="173"/>
                </a:cubicBezTo>
                <a:close/>
                <a:moveTo>
                  <a:pt x="20" y="154"/>
                </a:moveTo>
                <a:cubicBezTo>
                  <a:pt x="17" y="152"/>
                  <a:pt x="15" y="143"/>
                  <a:pt x="15" y="143"/>
                </a:cubicBezTo>
                <a:cubicBezTo>
                  <a:pt x="15" y="143"/>
                  <a:pt x="15" y="154"/>
                  <a:pt x="17" y="156"/>
                </a:cubicBezTo>
                <a:cubicBezTo>
                  <a:pt x="19" y="158"/>
                  <a:pt x="31" y="158"/>
                  <a:pt x="31" y="158"/>
                </a:cubicBezTo>
                <a:cubicBezTo>
                  <a:pt x="31" y="158"/>
                  <a:pt x="22" y="156"/>
                  <a:pt x="20" y="154"/>
                </a:cubicBezTo>
                <a:close/>
                <a:moveTo>
                  <a:pt x="11" y="154"/>
                </a:moveTo>
                <a:cubicBezTo>
                  <a:pt x="9" y="156"/>
                  <a:pt x="0" y="158"/>
                  <a:pt x="0" y="158"/>
                </a:cubicBezTo>
                <a:cubicBezTo>
                  <a:pt x="0" y="158"/>
                  <a:pt x="11" y="158"/>
                  <a:pt x="14" y="156"/>
                </a:cubicBezTo>
                <a:cubicBezTo>
                  <a:pt x="16" y="154"/>
                  <a:pt x="15" y="143"/>
                  <a:pt x="15" y="143"/>
                </a:cubicBezTo>
                <a:cubicBezTo>
                  <a:pt x="15" y="143"/>
                  <a:pt x="13" y="152"/>
                  <a:pt x="11" y="154"/>
                </a:cubicBezTo>
                <a:close/>
                <a:moveTo>
                  <a:pt x="11" y="162"/>
                </a:moveTo>
                <a:cubicBezTo>
                  <a:pt x="13" y="164"/>
                  <a:pt x="15" y="173"/>
                  <a:pt x="15" y="173"/>
                </a:cubicBezTo>
                <a:cubicBezTo>
                  <a:pt x="15" y="173"/>
                  <a:pt x="16" y="162"/>
                  <a:pt x="14" y="160"/>
                </a:cubicBezTo>
                <a:cubicBezTo>
                  <a:pt x="11" y="158"/>
                  <a:pt x="0" y="158"/>
                  <a:pt x="0" y="158"/>
                </a:cubicBezTo>
                <a:cubicBezTo>
                  <a:pt x="0" y="158"/>
                  <a:pt x="9" y="160"/>
                  <a:pt x="11" y="162"/>
                </a:cubicBezTo>
                <a:close/>
                <a:moveTo>
                  <a:pt x="214" y="133"/>
                </a:moveTo>
                <a:cubicBezTo>
                  <a:pt x="214" y="133"/>
                  <a:pt x="213" y="99"/>
                  <a:pt x="219" y="93"/>
                </a:cubicBezTo>
                <a:cubicBezTo>
                  <a:pt x="226" y="87"/>
                  <a:pt x="259" y="88"/>
                  <a:pt x="259" y="88"/>
                </a:cubicBezTo>
                <a:cubicBezTo>
                  <a:pt x="259" y="88"/>
                  <a:pt x="232" y="94"/>
                  <a:pt x="226" y="100"/>
                </a:cubicBezTo>
                <a:cubicBezTo>
                  <a:pt x="220" y="106"/>
                  <a:pt x="214" y="133"/>
                  <a:pt x="214" y="133"/>
                </a:cubicBezTo>
                <a:close/>
                <a:moveTo>
                  <a:pt x="226" y="75"/>
                </a:moveTo>
                <a:cubicBezTo>
                  <a:pt x="220" y="69"/>
                  <a:pt x="214" y="42"/>
                  <a:pt x="214" y="42"/>
                </a:cubicBezTo>
                <a:cubicBezTo>
                  <a:pt x="214" y="42"/>
                  <a:pt x="213" y="76"/>
                  <a:pt x="219" y="82"/>
                </a:cubicBezTo>
                <a:cubicBezTo>
                  <a:pt x="226" y="88"/>
                  <a:pt x="259" y="88"/>
                  <a:pt x="259" y="88"/>
                </a:cubicBezTo>
                <a:cubicBezTo>
                  <a:pt x="259" y="88"/>
                  <a:pt x="232" y="81"/>
                  <a:pt x="226" y="75"/>
                </a:cubicBezTo>
                <a:close/>
                <a:moveTo>
                  <a:pt x="201" y="75"/>
                </a:moveTo>
                <a:cubicBezTo>
                  <a:pt x="195" y="81"/>
                  <a:pt x="168" y="88"/>
                  <a:pt x="168" y="88"/>
                </a:cubicBezTo>
                <a:cubicBezTo>
                  <a:pt x="168" y="88"/>
                  <a:pt x="202" y="88"/>
                  <a:pt x="208" y="82"/>
                </a:cubicBezTo>
                <a:cubicBezTo>
                  <a:pt x="215" y="76"/>
                  <a:pt x="214" y="42"/>
                  <a:pt x="214" y="42"/>
                </a:cubicBezTo>
                <a:cubicBezTo>
                  <a:pt x="214" y="42"/>
                  <a:pt x="208" y="69"/>
                  <a:pt x="201" y="75"/>
                </a:cubicBezTo>
                <a:close/>
                <a:moveTo>
                  <a:pt x="201" y="100"/>
                </a:moveTo>
                <a:cubicBezTo>
                  <a:pt x="208" y="106"/>
                  <a:pt x="214" y="133"/>
                  <a:pt x="214" y="133"/>
                </a:cubicBezTo>
                <a:cubicBezTo>
                  <a:pt x="214" y="133"/>
                  <a:pt x="215" y="99"/>
                  <a:pt x="208" y="93"/>
                </a:cubicBezTo>
                <a:cubicBezTo>
                  <a:pt x="202" y="87"/>
                  <a:pt x="168" y="88"/>
                  <a:pt x="168" y="88"/>
                </a:cubicBezTo>
                <a:cubicBezTo>
                  <a:pt x="168" y="88"/>
                  <a:pt x="195" y="94"/>
                  <a:pt x="201" y="100"/>
                </a:cubicBezTo>
                <a:close/>
                <a:moveTo>
                  <a:pt x="250" y="231"/>
                </a:moveTo>
                <a:cubicBezTo>
                  <a:pt x="212" y="178"/>
                  <a:pt x="212" y="178"/>
                  <a:pt x="212" y="178"/>
                </a:cubicBezTo>
                <a:cubicBezTo>
                  <a:pt x="189" y="178"/>
                  <a:pt x="189" y="178"/>
                  <a:pt x="189" y="178"/>
                </a:cubicBezTo>
                <a:cubicBezTo>
                  <a:pt x="193" y="160"/>
                  <a:pt x="207" y="146"/>
                  <a:pt x="223" y="146"/>
                </a:cubicBezTo>
                <a:cubicBezTo>
                  <a:pt x="224" y="146"/>
                  <a:pt x="226" y="144"/>
                  <a:pt x="226" y="143"/>
                </a:cubicBezTo>
                <a:cubicBezTo>
                  <a:pt x="226" y="141"/>
                  <a:pt x="224" y="140"/>
                  <a:pt x="223" y="140"/>
                </a:cubicBezTo>
                <a:cubicBezTo>
                  <a:pt x="203" y="140"/>
                  <a:pt x="187" y="156"/>
                  <a:pt x="183" y="178"/>
                </a:cubicBezTo>
                <a:cubicBezTo>
                  <a:pt x="156" y="178"/>
                  <a:pt x="156" y="178"/>
                  <a:pt x="156" y="178"/>
                </a:cubicBezTo>
                <a:cubicBezTo>
                  <a:pt x="158" y="140"/>
                  <a:pt x="173" y="110"/>
                  <a:pt x="190" y="110"/>
                </a:cubicBezTo>
                <a:cubicBezTo>
                  <a:pt x="191" y="110"/>
                  <a:pt x="193" y="109"/>
                  <a:pt x="193" y="107"/>
                </a:cubicBezTo>
                <a:cubicBezTo>
                  <a:pt x="193" y="105"/>
                  <a:pt x="191" y="104"/>
                  <a:pt x="190" y="104"/>
                </a:cubicBezTo>
                <a:cubicBezTo>
                  <a:pt x="169" y="104"/>
                  <a:pt x="152" y="136"/>
                  <a:pt x="150" y="178"/>
                </a:cubicBezTo>
                <a:cubicBezTo>
                  <a:pt x="139" y="178"/>
                  <a:pt x="139" y="178"/>
                  <a:pt x="139" y="178"/>
                </a:cubicBezTo>
                <a:cubicBezTo>
                  <a:pt x="141" y="92"/>
                  <a:pt x="170" y="23"/>
                  <a:pt x="206" y="23"/>
                </a:cubicBezTo>
                <a:cubicBezTo>
                  <a:pt x="208" y="23"/>
                  <a:pt x="210" y="21"/>
                  <a:pt x="210" y="20"/>
                </a:cubicBezTo>
                <a:cubicBezTo>
                  <a:pt x="210" y="18"/>
                  <a:pt x="208" y="17"/>
                  <a:pt x="206" y="17"/>
                </a:cubicBezTo>
                <a:cubicBezTo>
                  <a:pt x="166" y="17"/>
                  <a:pt x="135" y="87"/>
                  <a:pt x="133" y="178"/>
                </a:cubicBezTo>
                <a:cubicBezTo>
                  <a:pt x="129" y="178"/>
                  <a:pt x="129" y="178"/>
                  <a:pt x="129" y="178"/>
                </a:cubicBezTo>
                <a:cubicBezTo>
                  <a:pt x="129" y="66"/>
                  <a:pt x="127" y="66"/>
                  <a:pt x="124" y="66"/>
                </a:cubicBezTo>
                <a:cubicBezTo>
                  <a:pt x="122" y="66"/>
                  <a:pt x="120" y="68"/>
                  <a:pt x="120" y="69"/>
                </a:cubicBezTo>
                <a:cubicBezTo>
                  <a:pt x="120" y="70"/>
                  <a:pt x="121" y="70"/>
                  <a:pt x="121" y="71"/>
                </a:cubicBezTo>
                <a:cubicBezTo>
                  <a:pt x="122" y="76"/>
                  <a:pt x="123" y="118"/>
                  <a:pt x="123" y="178"/>
                </a:cubicBezTo>
                <a:cubicBezTo>
                  <a:pt x="120" y="178"/>
                  <a:pt x="120" y="178"/>
                  <a:pt x="120" y="178"/>
                </a:cubicBezTo>
                <a:cubicBezTo>
                  <a:pt x="118" y="114"/>
                  <a:pt x="89" y="62"/>
                  <a:pt x="54" y="62"/>
                </a:cubicBezTo>
                <a:cubicBezTo>
                  <a:pt x="52" y="62"/>
                  <a:pt x="51" y="63"/>
                  <a:pt x="51" y="65"/>
                </a:cubicBezTo>
                <a:cubicBezTo>
                  <a:pt x="51" y="67"/>
                  <a:pt x="52" y="68"/>
                  <a:pt x="54" y="68"/>
                </a:cubicBezTo>
                <a:cubicBezTo>
                  <a:pt x="86" y="68"/>
                  <a:pt x="112" y="117"/>
                  <a:pt x="113" y="178"/>
                </a:cubicBezTo>
                <a:cubicBezTo>
                  <a:pt x="103" y="178"/>
                  <a:pt x="103" y="178"/>
                  <a:pt x="103" y="178"/>
                </a:cubicBezTo>
                <a:cubicBezTo>
                  <a:pt x="103" y="161"/>
                  <a:pt x="98" y="144"/>
                  <a:pt x="89" y="144"/>
                </a:cubicBezTo>
                <a:cubicBezTo>
                  <a:pt x="87" y="144"/>
                  <a:pt x="86" y="145"/>
                  <a:pt x="86" y="147"/>
                </a:cubicBezTo>
                <a:cubicBezTo>
                  <a:pt x="86" y="149"/>
                  <a:pt x="87" y="150"/>
                  <a:pt x="89" y="150"/>
                </a:cubicBezTo>
                <a:cubicBezTo>
                  <a:pt x="91" y="150"/>
                  <a:pt x="97" y="161"/>
                  <a:pt x="97" y="178"/>
                </a:cubicBezTo>
                <a:cubicBezTo>
                  <a:pt x="86" y="178"/>
                  <a:pt x="86" y="178"/>
                  <a:pt x="86" y="178"/>
                </a:cubicBezTo>
                <a:cubicBezTo>
                  <a:pt x="79" y="164"/>
                  <a:pt x="59" y="154"/>
                  <a:pt x="36" y="154"/>
                </a:cubicBezTo>
                <a:cubicBezTo>
                  <a:pt x="34" y="154"/>
                  <a:pt x="33" y="156"/>
                  <a:pt x="33" y="157"/>
                </a:cubicBezTo>
                <a:cubicBezTo>
                  <a:pt x="33" y="159"/>
                  <a:pt x="34" y="160"/>
                  <a:pt x="36" y="160"/>
                </a:cubicBezTo>
                <a:cubicBezTo>
                  <a:pt x="55" y="160"/>
                  <a:pt x="72" y="168"/>
                  <a:pt x="79" y="178"/>
                </a:cubicBezTo>
                <a:cubicBezTo>
                  <a:pt x="60" y="178"/>
                  <a:pt x="60" y="178"/>
                  <a:pt x="60" y="178"/>
                </a:cubicBezTo>
                <a:cubicBezTo>
                  <a:pt x="22" y="231"/>
                  <a:pt x="22" y="231"/>
                  <a:pt x="22" y="231"/>
                </a:cubicBezTo>
                <a:cubicBezTo>
                  <a:pt x="21" y="233"/>
                  <a:pt x="21" y="235"/>
                  <a:pt x="22" y="236"/>
                </a:cubicBezTo>
                <a:cubicBezTo>
                  <a:pt x="27" y="238"/>
                  <a:pt x="27" y="238"/>
                  <a:pt x="27" y="238"/>
                </a:cubicBezTo>
                <a:cubicBezTo>
                  <a:pt x="28" y="239"/>
                  <a:pt x="30" y="239"/>
                  <a:pt x="31" y="238"/>
                </a:cubicBezTo>
                <a:cubicBezTo>
                  <a:pt x="60" y="195"/>
                  <a:pt x="60" y="195"/>
                  <a:pt x="60" y="195"/>
                </a:cubicBezTo>
                <a:cubicBezTo>
                  <a:pt x="60" y="294"/>
                  <a:pt x="60" y="294"/>
                  <a:pt x="60" y="294"/>
                </a:cubicBezTo>
                <a:cubicBezTo>
                  <a:pt x="60" y="297"/>
                  <a:pt x="63" y="300"/>
                  <a:pt x="66" y="300"/>
                </a:cubicBezTo>
                <a:cubicBezTo>
                  <a:pt x="206" y="300"/>
                  <a:pt x="206" y="300"/>
                  <a:pt x="206" y="300"/>
                </a:cubicBezTo>
                <a:cubicBezTo>
                  <a:pt x="209" y="300"/>
                  <a:pt x="212" y="297"/>
                  <a:pt x="212" y="294"/>
                </a:cubicBezTo>
                <a:cubicBezTo>
                  <a:pt x="212" y="195"/>
                  <a:pt x="212" y="195"/>
                  <a:pt x="212" y="195"/>
                </a:cubicBezTo>
                <a:cubicBezTo>
                  <a:pt x="242" y="238"/>
                  <a:pt x="242" y="238"/>
                  <a:pt x="242" y="238"/>
                </a:cubicBezTo>
                <a:cubicBezTo>
                  <a:pt x="243" y="239"/>
                  <a:pt x="244" y="239"/>
                  <a:pt x="246" y="238"/>
                </a:cubicBezTo>
                <a:cubicBezTo>
                  <a:pt x="250" y="236"/>
                  <a:pt x="250" y="236"/>
                  <a:pt x="250" y="236"/>
                </a:cubicBezTo>
                <a:cubicBezTo>
                  <a:pt x="251" y="235"/>
                  <a:pt x="251" y="233"/>
                  <a:pt x="250" y="231"/>
                </a:cubicBezTo>
                <a:close/>
                <a:moveTo>
                  <a:pt x="159" y="226"/>
                </a:moveTo>
                <a:cubicBezTo>
                  <a:pt x="113" y="226"/>
                  <a:pt x="113" y="226"/>
                  <a:pt x="113" y="226"/>
                </a:cubicBezTo>
                <a:cubicBezTo>
                  <a:pt x="110" y="226"/>
                  <a:pt x="107" y="223"/>
                  <a:pt x="107" y="220"/>
                </a:cubicBezTo>
                <a:cubicBezTo>
                  <a:pt x="107" y="216"/>
                  <a:pt x="110" y="214"/>
                  <a:pt x="113" y="214"/>
                </a:cubicBezTo>
                <a:cubicBezTo>
                  <a:pt x="159" y="214"/>
                  <a:pt x="159" y="214"/>
                  <a:pt x="159" y="214"/>
                </a:cubicBezTo>
                <a:cubicBezTo>
                  <a:pt x="162" y="214"/>
                  <a:pt x="165" y="216"/>
                  <a:pt x="165" y="220"/>
                </a:cubicBezTo>
                <a:cubicBezTo>
                  <a:pt x="165" y="223"/>
                  <a:pt x="162" y="226"/>
                  <a:pt x="159" y="226"/>
                </a:cubicBez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Magic</a:t>
            </a:r>
            <a:endParaRPr lang="ru-RU" dirty="0"/>
          </a:p>
        </p:txBody>
      </p:sp>
    </p:spTree>
    <p:extLst>
      <p:ext uri="{BB962C8B-B14F-4D97-AF65-F5344CB8AC3E}">
        <p14:creationId xmlns:p14="http://schemas.microsoft.com/office/powerpoint/2010/main" val="290297378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nnouncement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accent5">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2">
                    <a:lumMod val="10000"/>
                  </a:schemeClr>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2">
                    <a:lumMod val="10000"/>
                  </a:schemeClr>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sp>
        <p:nvSpPr>
          <p:cNvPr id="10" name="Rectangle 9"/>
          <p:cNvSpPr/>
          <p:nvPr userDrawn="1"/>
        </p:nvSpPr>
        <p:spPr>
          <a:xfrm>
            <a:off x="6192216" y="1221570"/>
            <a:ext cx="2610348" cy="2610348"/>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grpSp>
        <p:nvGrpSpPr>
          <p:cNvPr id="18" name="Group 17"/>
          <p:cNvGrpSpPr/>
          <p:nvPr userDrawn="1"/>
        </p:nvGrpSpPr>
        <p:grpSpPr>
          <a:xfrm>
            <a:off x="7542396" y="4822050"/>
            <a:ext cx="1260168" cy="321450"/>
            <a:chOff x="7542396" y="4822050"/>
            <a:chExt cx="1260168" cy="321450"/>
          </a:xfrm>
        </p:grpSpPr>
        <p:sp>
          <p:nvSpPr>
            <p:cNvPr id="19" name="Rectangle 18"/>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1" name="Freeform 20"/>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4" name="Freeform 61"/>
          <p:cNvSpPr>
            <a:spLocks noEditPoints="1"/>
          </p:cNvSpPr>
          <p:nvPr userDrawn="1"/>
        </p:nvSpPr>
        <p:spPr bwMode="black">
          <a:xfrm>
            <a:off x="6912312" y="1793678"/>
            <a:ext cx="1170156" cy="1466131"/>
          </a:xfrm>
          <a:custGeom>
            <a:avLst/>
            <a:gdLst>
              <a:gd name="T0" fmla="*/ 91 w 162"/>
              <a:gd name="T1" fmla="*/ 100 h 203"/>
              <a:gd name="T2" fmla="*/ 128 w 162"/>
              <a:gd name="T3" fmla="*/ 203 h 203"/>
              <a:gd name="T4" fmla="*/ 108 w 162"/>
              <a:gd name="T5" fmla="*/ 203 h 203"/>
              <a:gd name="T6" fmla="*/ 81 w 162"/>
              <a:gd name="T7" fmla="*/ 180 h 203"/>
              <a:gd name="T8" fmla="*/ 54 w 162"/>
              <a:gd name="T9" fmla="*/ 203 h 203"/>
              <a:gd name="T10" fmla="*/ 34 w 162"/>
              <a:gd name="T11" fmla="*/ 203 h 203"/>
              <a:gd name="T12" fmla="*/ 71 w 162"/>
              <a:gd name="T13" fmla="*/ 100 h 203"/>
              <a:gd name="T14" fmla="*/ 64 w 162"/>
              <a:gd name="T15" fmla="*/ 86 h 203"/>
              <a:gd name="T16" fmla="*/ 81 w 162"/>
              <a:gd name="T17" fmla="*/ 69 h 203"/>
              <a:gd name="T18" fmla="*/ 98 w 162"/>
              <a:gd name="T19" fmla="*/ 86 h 203"/>
              <a:gd name="T20" fmla="*/ 91 w 162"/>
              <a:gd name="T21" fmla="*/ 100 h 203"/>
              <a:gd name="T22" fmla="*/ 81 w 162"/>
              <a:gd name="T23" fmla="*/ 34 h 203"/>
              <a:gd name="T24" fmla="*/ 130 w 162"/>
              <a:gd name="T25" fmla="*/ 83 h 203"/>
              <a:gd name="T26" fmla="*/ 107 w 162"/>
              <a:gd name="T27" fmla="*/ 123 h 203"/>
              <a:gd name="T28" fmla="*/ 106 w 162"/>
              <a:gd name="T29" fmla="*/ 117 h 203"/>
              <a:gd name="T30" fmla="*/ 121 w 162"/>
              <a:gd name="T31" fmla="*/ 86 h 203"/>
              <a:gd name="T32" fmla="*/ 81 w 162"/>
              <a:gd name="T33" fmla="*/ 47 h 203"/>
              <a:gd name="T34" fmla="*/ 42 w 162"/>
              <a:gd name="T35" fmla="*/ 86 h 203"/>
              <a:gd name="T36" fmla="*/ 56 w 162"/>
              <a:gd name="T37" fmla="*/ 117 h 203"/>
              <a:gd name="T38" fmla="*/ 55 w 162"/>
              <a:gd name="T39" fmla="*/ 123 h 203"/>
              <a:gd name="T40" fmla="*/ 33 w 162"/>
              <a:gd name="T41" fmla="*/ 83 h 203"/>
              <a:gd name="T42" fmla="*/ 81 w 162"/>
              <a:gd name="T43" fmla="*/ 34 h 203"/>
              <a:gd name="T44" fmla="*/ 81 w 162"/>
              <a:gd name="T45" fmla="*/ 0 h 203"/>
              <a:gd name="T46" fmla="*/ 162 w 162"/>
              <a:gd name="T47" fmla="*/ 81 h 203"/>
              <a:gd name="T48" fmla="*/ 118 w 162"/>
              <a:gd name="T49" fmla="*/ 154 h 203"/>
              <a:gd name="T50" fmla="*/ 115 w 162"/>
              <a:gd name="T51" fmla="*/ 148 h 203"/>
              <a:gd name="T52" fmla="*/ 153 w 162"/>
              <a:gd name="T53" fmla="*/ 85 h 203"/>
              <a:gd name="T54" fmla="*/ 81 w 162"/>
              <a:gd name="T55" fmla="*/ 13 h 203"/>
              <a:gd name="T56" fmla="*/ 10 w 162"/>
              <a:gd name="T57" fmla="*/ 85 h 203"/>
              <a:gd name="T58" fmla="*/ 47 w 162"/>
              <a:gd name="T59" fmla="*/ 148 h 203"/>
              <a:gd name="T60" fmla="*/ 45 w 162"/>
              <a:gd name="T61" fmla="*/ 154 h 203"/>
              <a:gd name="T62" fmla="*/ 0 w 162"/>
              <a:gd name="T63" fmla="*/ 81 h 203"/>
              <a:gd name="T64" fmla="*/ 81 w 162"/>
              <a:gd name="T65" fmla="*/ 0 h 203"/>
              <a:gd name="T66" fmla="*/ 81 w 162"/>
              <a:gd name="T67" fmla="*/ 124 h 203"/>
              <a:gd name="T68" fmla="*/ 89 w 162"/>
              <a:gd name="T69" fmla="*/ 132 h 203"/>
              <a:gd name="T70" fmla="*/ 81 w 162"/>
              <a:gd name="T71" fmla="*/ 139 h 203"/>
              <a:gd name="T72" fmla="*/ 73 w 162"/>
              <a:gd name="T73" fmla="*/ 132 h 203"/>
              <a:gd name="T74" fmla="*/ 81 w 162"/>
              <a:gd name="T75" fmla="*/ 124 h 203"/>
              <a:gd name="T76" fmla="*/ 81 w 162"/>
              <a:gd name="T77" fmla="*/ 171 h 203"/>
              <a:gd name="T78" fmla="*/ 95 w 162"/>
              <a:gd name="T79" fmla="*/ 160 h 203"/>
              <a:gd name="T80" fmla="*/ 81 w 162"/>
              <a:gd name="T81" fmla="*/ 149 h 203"/>
              <a:gd name="T82" fmla="*/ 68 w 162"/>
              <a:gd name="T83" fmla="*/ 160 h 203"/>
              <a:gd name="T84" fmla="*/ 81 w 162"/>
              <a:gd name="T85" fmla="*/ 171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62" h="203">
                <a:moveTo>
                  <a:pt x="91" y="100"/>
                </a:moveTo>
                <a:cubicBezTo>
                  <a:pt x="98" y="144"/>
                  <a:pt x="114" y="181"/>
                  <a:pt x="128" y="203"/>
                </a:cubicBezTo>
                <a:cubicBezTo>
                  <a:pt x="108" y="203"/>
                  <a:pt x="108" y="203"/>
                  <a:pt x="108" y="203"/>
                </a:cubicBezTo>
                <a:cubicBezTo>
                  <a:pt x="108" y="190"/>
                  <a:pt x="100" y="180"/>
                  <a:pt x="81" y="180"/>
                </a:cubicBezTo>
                <a:cubicBezTo>
                  <a:pt x="63" y="180"/>
                  <a:pt x="55" y="190"/>
                  <a:pt x="54" y="203"/>
                </a:cubicBezTo>
                <a:cubicBezTo>
                  <a:pt x="34" y="203"/>
                  <a:pt x="34" y="203"/>
                  <a:pt x="34" y="203"/>
                </a:cubicBezTo>
                <a:cubicBezTo>
                  <a:pt x="49" y="181"/>
                  <a:pt x="64" y="144"/>
                  <a:pt x="71" y="100"/>
                </a:cubicBezTo>
                <a:cubicBezTo>
                  <a:pt x="67" y="97"/>
                  <a:pt x="64" y="92"/>
                  <a:pt x="64" y="86"/>
                </a:cubicBezTo>
                <a:cubicBezTo>
                  <a:pt x="64" y="77"/>
                  <a:pt x="72" y="69"/>
                  <a:pt x="81" y="69"/>
                </a:cubicBezTo>
                <a:cubicBezTo>
                  <a:pt x="91" y="69"/>
                  <a:pt x="98" y="77"/>
                  <a:pt x="98" y="86"/>
                </a:cubicBezTo>
                <a:cubicBezTo>
                  <a:pt x="98" y="92"/>
                  <a:pt x="96" y="97"/>
                  <a:pt x="91" y="100"/>
                </a:cubicBezTo>
                <a:close/>
                <a:moveTo>
                  <a:pt x="81" y="34"/>
                </a:moveTo>
                <a:cubicBezTo>
                  <a:pt x="108" y="34"/>
                  <a:pt x="130" y="56"/>
                  <a:pt x="130" y="83"/>
                </a:cubicBezTo>
                <a:cubicBezTo>
                  <a:pt x="130" y="100"/>
                  <a:pt x="121" y="115"/>
                  <a:pt x="107" y="123"/>
                </a:cubicBezTo>
                <a:cubicBezTo>
                  <a:pt x="107" y="121"/>
                  <a:pt x="106" y="119"/>
                  <a:pt x="106" y="117"/>
                </a:cubicBezTo>
                <a:cubicBezTo>
                  <a:pt x="115" y="110"/>
                  <a:pt x="121" y="99"/>
                  <a:pt x="121" y="86"/>
                </a:cubicBezTo>
                <a:cubicBezTo>
                  <a:pt x="121" y="64"/>
                  <a:pt x="103" y="47"/>
                  <a:pt x="81" y="47"/>
                </a:cubicBezTo>
                <a:cubicBezTo>
                  <a:pt x="59" y="47"/>
                  <a:pt x="42" y="64"/>
                  <a:pt x="42" y="86"/>
                </a:cubicBezTo>
                <a:cubicBezTo>
                  <a:pt x="42" y="99"/>
                  <a:pt x="47" y="110"/>
                  <a:pt x="56" y="117"/>
                </a:cubicBezTo>
                <a:cubicBezTo>
                  <a:pt x="56" y="119"/>
                  <a:pt x="55" y="121"/>
                  <a:pt x="55" y="123"/>
                </a:cubicBezTo>
                <a:cubicBezTo>
                  <a:pt x="42" y="115"/>
                  <a:pt x="33" y="100"/>
                  <a:pt x="33" y="83"/>
                </a:cubicBezTo>
                <a:cubicBezTo>
                  <a:pt x="33" y="56"/>
                  <a:pt x="54" y="34"/>
                  <a:pt x="81" y="34"/>
                </a:cubicBezTo>
                <a:close/>
                <a:moveTo>
                  <a:pt x="81" y="0"/>
                </a:moveTo>
                <a:cubicBezTo>
                  <a:pt x="126" y="0"/>
                  <a:pt x="162" y="37"/>
                  <a:pt x="162" y="81"/>
                </a:cubicBezTo>
                <a:cubicBezTo>
                  <a:pt x="162" y="113"/>
                  <a:pt x="144" y="141"/>
                  <a:pt x="118" y="154"/>
                </a:cubicBezTo>
                <a:cubicBezTo>
                  <a:pt x="117" y="152"/>
                  <a:pt x="116" y="150"/>
                  <a:pt x="115" y="148"/>
                </a:cubicBezTo>
                <a:cubicBezTo>
                  <a:pt x="138" y="136"/>
                  <a:pt x="153" y="112"/>
                  <a:pt x="153" y="85"/>
                </a:cubicBezTo>
                <a:cubicBezTo>
                  <a:pt x="153" y="45"/>
                  <a:pt x="121" y="13"/>
                  <a:pt x="81" y="13"/>
                </a:cubicBezTo>
                <a:cubicBezTo>
                  <a:pt x="42" y="13"/>
                  <a:pt x="10" y="45"/>
                  <a:pt x="10" y="85"/>
                </a:cubicBezTo>
                <a:cubicBezTo>
                  <a:pt x="10" y="112"/>
                  <a:pt x="25" y="136"/>
                  <a:pt x="47" y="148"/>
                </a:cubicBezTo>
                <a:cubicBezTo>
                  <a:pt x="46" y="150"/>
                  <a:pt x="46" y="152"/>
                  <a:pt x="45" y="154"/>
                </a:cubicBezTo>
                <a:cubicBezTo>
                  <a:pt x="18" y="141"/>
                  <a:pt x="0" y="113"/>
                  <a:pt x="0" y="81"/>
                </a:cubicBezTo>
                <a:cubicBezTo>
                  <a:pt x="0" y="37"/>
                  <a:pt x="36" y="0"/>
                  <a:pt x="81" y="0"/>
                </a:cubicBezTo>
                <a:close/>
                <a:moveTo>
                  <a:pt x="81" y="124"/>
                </a:moveTo>
                <a:cubicBezTo>
                  <a:pt x="87" y="124"/>
                  <a:pt x="89" y="128"/>
                  <a:pt x="89" y="132"/>
                </a:cubicBezTo>
                <a:cubicBezTo>
                  <a:pt x="89" y="135"/>
                  <a:pt x="87" y="139"/>
                  <a:pt x="81" y="139"/>
                </a:cubicBezTo>
                <a:cubicBezTo>
                  <a:pt x="75" y="139"/>
                  <a:pt x="73" y="135"/>
                  <a:pt x="73" y="132"/>
                </a:cubicBezTo>
                <a:cubicBezTo>
                  <a:pt x="73" y="128"/>
                  <a:pt x="75" y="124"/>
                  <a:pt x="81" y="124"/>
                </a:cubicBezTo>
                <a:close/>
                <a:moveTo>
                  <a:pt x="81" y="171"/>
                </a:moveTo>
                <a:cubicBezTo>
                  <a:pt x="91" y="171"/>
                  <a:pt x="95" y="166"/>
                  <a:pt x="95" y="160"/>
                </a:cubicBezTo>
                <a:cubicBezTo>
                  <a:pt x="95" y="154"/>
                  <a:pt x="91" y="149"/>
                  <a:pt x="81" y="149"/>
                </a:cubicBezTo>
                <a:cubicBezTo>
                  <a:pt x="71" y="149"/>
                  <a:pt x="68" y="154"/>
                  <a:pt x="68" y="160"/>
                </a:cubicBezTo>
                <a:cubicBezTo>
                  <a:pt x="68" y="166"/>
                  <a:pt x="71" y="171"/>
                  <a:pt x="81" y="171"/>
                </a:cubicBezTo>
                <a:close/>
              </a:path>
            </a:pathLst>
          </a:custGeom>
          <a:solidFill>
            <a:schemeClr val="accent5"/>
          </a:solidFill>
          <a:ln>
            <a:noFill/>
          </a:ln>
        </p:spPr>
        <p:txBody>
          <a:bodyPr vert="horz" wrap="square" lIns="82305" tIns="41153" rIns="82305" bIns="41153" numCol="1" anchor="t" anchorCtr="0" compatLnSpc="1">
            <a:prstTxWarp prst="textNoShape">
              <a:avLst/>
            </a:prstTxWarp>
          </a:bodyPr>
          <a:lstStyle/>
          <a:p>
            <a:endParaRPr lang="en-US" sz="1600"/>
          </a:p>
        </p:txBody>
      </p:sp>
      <p:sp>
        <p:nvSpPr>
          <p:cNvPr id="13"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bg1"/>
                </a:solidFill>
                <a:latin typeface="+mj-lt"/>
                <a:ea typeface="Segoe UI" pitchFamily="34" charset="0"/>
                <a:cs typeface="Segoe UI" pitchFamily="34" charset="0"/>
              </a:defRPr>
            </a:lvl1pPr>
          </a:lstStyle>
          <a:p>
            <a:pPr marL="0" lvl="0"/>
            <a:r>
              <a:rPr lang="en-US" dirty="0" smtClean="0"/>
              <a:t>Announcement</a:t>
            </a:r>
            <a:endParaRPr lang="ru-RU" dirty="0"/>
          </a:p>
        </p:txBody>
      </p:sp>
    </p:spTree>
    <p:extLst>
      <p:ext uri="{BB962C8B-B14F-4D97-AF65-F5344CB8AC3E}">
        <p14:creationId xmlns:p14="http://schemas.microsoft.com/office/powerpoint/2010/main" val="235067887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250" fill="hold"/>
                                        <p:tgtEl>
                                          <p:spTgt spid="18"/>
                                        </p:tgtEl>
                                        <p:attrNameLst>
                                          <p:attrName>ppt_x</p:attrName>
                                        </p:attrNameLst>
                                      </p:cBhvr>
                                      <p:tavLst>
                                        <p:tav tm="0">
                                          <p:val>
                                            <p:strVal val="#ppt_x"/>
                                          </p:val>
                                        </p:tav>
                                        <p:tav tm="100000">
                                          <p:val>
                                            <p:strVal val="#ppt_x"/>
                                          </p:val>
                                        </p:tav>
                                      </p:tavLst>
                                    </p:anim>
                                    <p:anim calcmode="lin" valueType="num">
                                      <p:cBhvr additive="base">
                                        <p:cTn id="8" dur="25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rtner Slide">
    <p:spTree>
      <p:nvGrpSpPr>
        <p:cNvPr id="1" name=""/>
        <p:cNvGrpSpPr/>
        <p:nvPr/>
      </p:nvGrpSpPr>
      <p:grpSpPr>
        <a:xfrm>
          <a:off x="0" y="0"/>
          <a:ext cx="0" cy="0"/>
          <a:chOff x="0" y="0"/>
          <a:chExt cx="0" cy="0"/>
        </a:xfrm>
      </p:grpSpPr>
      <p:sp>
        <p:nvSpPr>
          <p:cNvPr id="5" name="Rectangle 4"/>
          <p:cNvSpPr/>
          <p:nvPr userDrawn="1"/>
        </p:nvSpPr>
        <p:spPr>
          <a:xfrm>
            <a:off x="341436" y="1221570"/>
            <a:ext cx="5760768" cy="2610348"/>
          </a:xfrm>
          <a:prstGeom prst="rect">
            <a:avLst/>
          </a:prstGeom>
          <a:pattFill prst="dkUpDiag">
            <a:fgClr>
              <a:schemeClr val="bg1">
                <a:lumMod val="75000"/>
              </a:schemeClr>
            </a:fgClr>
            <a:bgClr>
              <a:schemeClr val="bg2">
                <a:lumMod val="2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10348"/>
          </a:xfrm>
          <a:prstGeom prst="rect">
            <a:avLst/>
          </a:prstGeom>
          <a:solidFill>
            <a:schemeClr val="bg2">
              <a:lumMod val="10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7" name="Subtitle 2"/>
          <p:cNvSpPr>
            <a:spLocks noGrp="1"/>
          </p:cNvSpPr>
          <p:nvPr>
            <p:ph type="subTitle" idx="1"/>
          </p:nvPr>
        </p:nvSpPr>
        <p:spPr>
          <a:xfrm>
            <a:off x="791496" y="3021510"/>
            <a:ext cx="4950660" cy="810408"/>
          </a:xfrm>
          <a:prstGeom prst="rect">
            <a:avLst/>
          </a:prstGeom>
        </p:spPr>
        <p:txBody>
          <a:bodyPr lIns="0" tIns="90000" bIns="90000"/>
          <a:lstStyle>
            <a:lvl1pPr marL="342900" indent="-342900">
              <a:buNone/>
              <a:defRPr lang="ru-RU" sz="2000" dirty="0">
                <a:solidFill>
                  <a:schemeClr val="bg1"/>
                </a:solidFill>
                <a:latin typeface="Segoe UI Light" pitchFamily="34" charset="0"/>
                <a:cs typeface="Segoe UI Light" pitchFamily="34" charset="0"/>
              </a:defRPr>
            </a:lvl1pPr>
          </a:lstStyle>
          <a:p>
            <a:pPr marL="0" lvl="0" indent="0">
              <a:lnSpc>
                <a:spcPct val="80000"/>
              </a:lnSpc>
            </a:pPr>
            <a:r>
              <a:rPr lang="en-US" dirty="0" smtClean="0"/>
              <a:t>Click to edit Master subtitle style</a:t>
            </a:r>
            <a:endParaRPr lang="ru-RU" dirty="0"/>
          </a:p>
        </p:txBody>
      </p:sp>
      <p:sp>
        <p:nvSpPr>
          <p:cNvPr id="9" name="Content Placeholder 8"/>
          <p:cNvSpPr>
            <a:spLocks noGrp="1"/>
          </p:cNvSpPr>
          <p:nvPr>
            <p:ph sz="quarter" idx="10"/>
          </p:nvPr>
        </p:nvSpPr>
        <p:spPr>
          <a:xfrm>
            <a:off x="792162" y="1221570"/>
            <a:ext cx="4949993" cy="1710543"/>
          </a:xfrm>
          <a:prstGeom prst="rect">
            <a:avLst/>
          </a:prstGeom>
        </p:spPr>
        <p:txBody>
          <a:bodyPr lIns="0" tIns="90000" bIns="90000" anchor="b"/>
          <a:lstStyle>
            <a:lvl1pPr marL="0" indent="0">
              <a:buNone/>
              <a:defRPr lang="en-US" sz="2800" smtClean="0">
                <a:solidFill>
                  <a:schemeClr val="bg1"/>
                </a:solidFill>
                <a:latin typeface="+mj-lt"/>
                <a:ea typeface="+mj-ea"/>
                <a:cs typeface="+mj-cs"/>
              </a:defRPr>
            </a:lvl1pPr>
            <a:lvl2pPr>
              <a:defRPr lang="en-US" smtClean="0"/>
            </a:lvl2pPr>
            <a:lvl3pPr>
              <a:defRPr lang="en-US" smtClean="0"/>
            </a:lvl3pPr>
            <a:lvl4pPr>
              <a:defRPr lang="en-US" smtClean="0"/>
            </a:lvl4pPr>
            <a:lvl5pPr>
              <a:defRPr lang="ru-RU"/>
            </a:lvl5pPr>
          </a:lstStyle>
          <a:p>
            <a:pPr marL="0" lvl="0">
              <a:lnSpc>
                <a:spcPct val="100000"/>
              </a:lnSpc>
              <a:spcBef>
                <a:spcPts val="0"/>
              </a:spcBef>
            </a:pPr>
            <a:r>
              <a:rPr lang="en-US" dirty="0" smtClean="0"/>
              <a:t>Click to edit Master text styles</a:t>
            </a:r>
            <a:endParaRPr lang="ru-RU" dirty="0"/>
          </a:p>
        </p:txBody>
      </p:sp>
      <p:grpSp>
        <p:nvGrpSpPr>
          <p:cNvPr id="11" name="Group 10"/>
          <p:cNvGrpSpPr/>
          <p:nvPr userDrawn="1"/>
        </p:nvGrpSpPr>
        <p:grpSpPr bwMode="black">
          <a:xfrm>
            <a:off x="6639191" y="2031678"/>
            <a:ext cx="1625937" cy="990132"/>
            <a:chOff x="10387012" y="4179358"/>
            <a:chExt cx="974726" cy="593725"/>
          </a:xfrm>
          <a:solidFill>
            <a:schemeClr val="tx1">
              <a:lumMod val="85000"/>
              <a:lumOff val="15000"/>
            </a:schemeClr>
          </a:solidFill>
        </p:grpSpPr>
        <p:sp>
          <p:nvSpPr>
            <p:cNvPr id="13" name="Freeform 26"/>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4" name="Freeform 27"/>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5" name="Freeform 28"/>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6" name="Freeform 29"/>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sp>
          <p:nvSpPr>
            <p:cNvPr id="17" name="Freeform 30"/>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1600">
                <a:solidFill>
                  <a:schemeClr val="bg2">
                    <a:lumMod val="25000"/>
                  </a:schemeClr>
                </a:solidFill>
              </a:endParaRPr>
            </a:p>
          </p:txBody>
        </p:sp>
      </p:grpSp>
      <p:sp>
        <p:nvSpPr>
          <p:cNvPr id="3" name="Picture Placeholder 2"/>
          <p:cNvSpPr>
            <a:spLocks noGrp="1"/>
          </p:cNvSpPr>
          <p:nvPr>
            <p:ph type="pic" sz="quarter" idx="11"/>
          </p:nvPr>
        </p:nvSpPr>
        <p:spPr>
          <a:xfrm>
            <a:off x="6192216" y="1220788"/>
            <a:ext cx="2610472" cy="2611130"/>
          </a:xfrm>
          <a:prstGeom prst="rect">
            <a:avLst/>
          </a:prstGeom>
        </p:spPr>
        <p:txBody>
          <a:bodyPr/>
          <a:lstStyle/>
          <a:p>
            <a:endParaRPr lang="ru-RU" dirty="0"/>
          </a:p>
        </p:txBody>
      </p:sp>
      <p:grpSp>
        <p:nvGrpSpPr>
          <p:cNvPr id="27" name="Group 26"/>
          <p:cNvGrpSpPr/>
          <p:nvPr userDrawn="1"/>
        </p:nvGrpSpPr>
        <p:grpSpPr>
          <a:xfrm>
            <a:off x="7542396" y="4822050"/>
            <a:ext cx="1260168" cy="321450"/>
            <a:chOff x="7542396" y="4822050"/>
            <a:chExt cx="1260168" cy="321450"/>
          </a:xfrm>
        </p:grpSpPr>
        <p:sp>
          <p:nvSpPr>
            <p:cNvPr id="28" name="Rectangle 27"/>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TextBox 28"/>
            <p:cNvSpPr txBox="1"/>
            <p:nvPr userDrawn="1"/>
          </p:nvSpPr>
          <p:spPr>
            <a:xfrm>
              <a:off x="7722420" y="4871069"/>
              <a:ext cx="1080144" cy="221018"/>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msdevcon</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30" name="Freeform 29"/>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8" name="Text Placeholder 7"/>
          <p:cNvSpPr>
            <a:spLocks noGrp="1"/>
          </p:cNvSpPr>
          <p:nvPr>
            <p:ph type="body" sz="quarter" idx="12"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Partner Name</a:t>
            </a:r>
            <a:endParaRPr lang="ru-RU" dirty="0"/>
          </a:p>
        </p:txBody>
      </p:sp>
    </p:spTree>
    <p:extLst>
      <p:ext uri="{BB962C8B-B14F-4D97-AF65-F5344CB8AC3E}">
        <p14:creationId xmlns:p14="http://schemas.microsoft.com/office/powerpoint/2010/main" val="34258906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250" fill="hold"/>
                                        <p:tgtEl>
                                          <p:spTgt spid="27"/>
                                        </p:tgtEl>
                                        <p:attrNameLst>
                                          <p:attrName>ppt_x</p:attrName>
                                        </p:attrNameLst>
                                      </p:cBhvr>
                                      <p:tavLst>
                                        <p:tav tm="0">
                                          <p:val>
                                            <p:strVal val="#ppt_x"/>
                                          </p:val>
                                        </p:tav>
                                        <p:tav tm="100000">
                                          <p:val>
                                            <p:strVal val="#ppt_x"/>
                                          </p:val>
                                        </p:tav>
                                      </p:tavLst>
                                    </p:anim>
                                    <p:anim calcmode="lin" valueType="num">
                                      <p:cBhvr additive="base">
                                        <p:cTn id="8" dur="25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peaker Slide">
    <p:spTree>
      <p:nvGrpSpPr>
        <p:cNvPr id="1" name=""/>
        <p:cNvGrpSpPr/>
        <p:nvPr/>
      </p:nvGrpSpPr>
      <p:grpSpPr>
        <a:xfrm>
          <a:off x="0" y="0"/>
          <a:ext cx="0" cy="0"/>
          <a:chOff x="0" y="0"/>
          <a:chExt cx="0" cy="0"/>
        </a:xfrm>
      </p:grpSpPr>
      <p:sp>
        <p:nvSpPr>
          <p:cNvPr id="18" name="Picture Placeholder 17"/>
          <p:cNvSpPr>
            <a:spLocks noGrp="1"/>
          </p:cNvSpPr>
          <p:nvPr>
            <p:ph type="pic" sz="quarter" idx="14"/>
          </p:nvPr>
        </p:nvSpPr>
        <p:spPr>
          <a:xfrm>
            <a:off x="6192216" y="1220788"/>
            <a:ext cx="2610472" cy="2602790"/>
          </a:xfrm>
          <a:prstGeom prst="rect">
            <a:avLst/>
          </a:prstGeom>
        </p:spPr>
        <p:txBody>
          <a:bodyPr/>
          <a:lstStyle/>
          <a:p>
            <a:endParaRPr lang="ru-RU" dirty="0"/>
          </a:p>
        </p:txBody>
      </p:sp>
      <p:sp>
        <p:nvSpPr>
          <p:cNvPr id="5" name="Rectangle 4"/>
          <p:cNvSpPr/>
          <p:nvPr userDrawn="1"/>
        </p:nvSpPr>
        <p:spPr>
          <a:xfrm>
            <a:off x="341436" y="1221570"/>
            <a:ext cx="5760768" cy="2600106"/>
          </a:xfrm>
          <a:prstGeom prst="rect">
            <a:avLst/>
          </a:prstGeom>
          <a:pattFill prst="dkUpDiag">
            <a:fgClr>
              <a:schemeClr val="bg1">
                <a:lumMod val="75000"/>
              </a:schemeClr>
            </a:fgClr>
            <a:bgClr>
              <a:schemeClr val="bg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Rectangle 3"/>
          <p:cNvSpPr/>
          <p:nvPr userDrawn="1"/>
        </p:nvSpPr>
        <p:spPr>
          <a:xfrm>
            <a:off x="431448" y="1221570"/>
            <a:ext cx="5670756" cy="2602008"/>
          </a:xfrm>
          <a:prstGeom prst="rect">
            <a:avLst/>
          </a:prstGeom>
          <a:solidFill>
            <a:schemeClr val="tx1">
              <a:lumMod val="85000"/>
              <a:lumOff val="1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ru-RU"/>
          </a:p>
        </p:txBody>
      </p:sp>
      <p:sp>
        <p:nvSpPr>
          <p:cNvPr id="21" name="Freeform 73"/>
          <p:cNvSpPr>
            <a:spLocks noEditPoints="1"/>
          </p:cNvSpPr>
          <p:nvPr userDrawn="1"/>
        </p:nvSpPr>
        <p:spPr bwMode="black">
          <a:xfrm>
            <a:off x="6750919" y="1826594"/>
            <a:ext cx="1492941" cy="1441234"/>
          </a:xfrm>
          <a:custGeom>
            <a:avLst/>
            <a:gdLst>
              <a:gd name="T0" fmla="*/ 1799 w 2278"/>
              <a:gd name="T1" fmla="*/ 879 h 2201"/>
              <a:gd name="T2" fmla="*/ 1711 w 2278"/>
              <a:gd name="T3" fmla="*/ 335 h 2201"/>
              <a:gd name="T4" fmla="*/ 1363 w 2278"/>
              <a:gd name="T5" fmla="*/ 315 h 2201"/>
              <a:gd name="T6" fmla="*/ 1068 w 2278"/>
              <a:gd name="T7" fmla="*/ 0 h 2201"/>
              <a:gd name="T8" fmla="*/ 810 w 2278"/>
              <a:gd name="T9" fmla="*/ 412 h 2201"/>
              <a:gd name="T10" fmla="*/ 408 w 2278"/>
              <a:gd name="T11" fmla="*/ 325 h 2201"/>
              <a:gd name="T12" fmla="*/ 246 w 2278"/>
              <a:gd name="T13" fmla="*/ 841 h 2201"/>
              <a:gd name="T14" fmla="*/ 0 w 2278"/>
              <a:gd name="T15" fmla="*/ 1138 h 2201"/>
              <a:gd name="T16" fmla="*/ 338 w 2278"/>
              <a:gd name="T17" fmla="*/ 1396 h 2201"/>
              <a:gd name="T18" fmla="*/ 166 w 2278"/>
              <a:gd name="T19" fmla="*/ 1885 h 2201"/>
              <a:gd name="T20" fmla="*/ 769 w 2278"/>
              <a:gd name="T21" fmla="*/ 1966 h 2201"/>
              <a:gd name="T22" fmla="*/ 1053 w 2278"/>
              <a:gd name="T23" fmla="*/ 2200 h 2201"/>
              <a:gd name="T24" fmla="*/ 1081 w 2278"/>
              <a:gd name="T25" fmla="*/ 2201 h 2201"/>
              <a:gd name="T26" fmla="*/ 1184 w 2278"/>
              <a:gd name="T27" fmla="*/ 1949 h 2201"/>
              <a:gd name="T28" fmla="*/ 1666 w 2278"/>
              <a:gd name="T29" fmla="*/ 1872 h 2201"/>
              <a:gd name="T30" fmla="*/ 1874 w 2278"/>
              <a:gd name="T31" fmla="*/ 1743 h 2201"/>
              <a:gd name="T32" fmla="*/ 2060 w 2278"/>
              <a:gd name="T33" fmla="*/ 1273 h 2201"/>
              <a:gd name="T34" fmla="*/ 1940 w 2278"/>
              <a:gd name="T35" fmla="*/ 1369 h 2201"/>
              <a:gd name="T36" fmla="*/ 1385 w 2278"/>
              <a:gd name="T37" fmla="*/ 1279 h 2201"/>
              <a:gd name="T38" fmla="*/ 1837 w 2278"/>
              <a:gd name="T39" fmla="*/ 1733 h 2201"/>
              <a:gd name="T40" fmla="*/ 1302 w 2278"/>
              <a:gd name="T41" fmla="*/ 1393 h 2201"/>
              <a:gd name="T42" fmla="*/ 1433 w 2278"/>
              <a:gd name="T43" fmla="*/ 1759 h 2201"/>
              <a:gd name="T44" fmla="*/ 1193 w 2278"/>
              <a:gd name="T45" fmla="*/ 1461 h 2201"/>
              <a:gd name="T46" fmla="*/ 1156 w 2278"/>
              <a:gd name="T47" fmla="*/ 1924 h 2201"/>
              <a:gd name="T48" fmla="*/ 1053 w 2278"/>
              <a:gd name="T49" fmla="*/ 1484 h 2201"/>
              <a:gd name="T50" fmla="*/ 878 w 2278"/>
              <a:gd name="T51" fmla="*/ 1857 h 2201"/>
              <a:gd name="T52" fmla="*/ 804 w 2278"/>
              <a:gd name="T53" fmla="*/ 1753 h 2201"/>
              <a:gd name="T54" fmla="*/ 438 w 2278"/>
              <a:gd name="T55" fmla="*/ 1789 h 2201"/>
              <a:gd name="T56" fmla="*/ 369 w 2278"/>
              <a:gd name="T57" fmla="*/ 1741 h 2201"/>
              <a:gd name="T58" fmla="*/ 551 w 2278"/>
              <a:gd name="T59" fmla="*/ 1362 h 2201"/>
              <a:gd name="T60" fmla="*/ 447 w 2278"/>
              <a:gd name="T61" fmla="*/ 1287 h 2201"/>
              <a:gd name="T62" fmla="*/ 723 w 2278"/>
              <a:gd name="T63" fmla="*/ 1153 h 2201"/>
              <a:gd name="T64" fmla="*/ 253 w 2278"/>
              <a:gd name="T65" fmla="*/ 1023 h 2201"/>
              <a:gd name="T66" fmla="*/ 745 w 2278"/>
              <a:gd name="T67" fmla="*/ 1014 h 2201"/>
              <a:gd name="T68" fmla="*/ 386 w 2278"/>
              <a:gd name="T69" fmla="*/ 736 h 2201"/>
              <a:gd name="T70" fmla="*/ 813 w 2278"/>
              <a:gd name="T71" fmla="*/ 904 h 2201"/>
              <a:gd name="T72" fmla="*/ 701 w 2278"/>
              <a:gd name="T73" fmla="*/ 530 h 2201"/>
              <a:gd name="T74" fmla="*/ 944 w 2278"/>
              <a:gd name="T75" fmla="*/ 815 h 2201"/>
              <a:gd name="T76" fmla="*/ 996 w 2278"/>
              <a:gd name="T77" fmla="*/ 287 h 2201"/>
              <a:gd name="T78" fmla="*/ 1083 w 2278"/>
              <a:gd name="T79" fmla="*/ 792 h 2201"/>
              <a:gd name="T80" fmla="*/ 1253 w 2278"/>
              <a:gd name="T81" fmla="*/ 424 h 2201"/>
              <a:gd name="T82" fmla="*/ 1331 w 2278"/>
              <a:gd name="T83" fmla="*/ 529 h 2201"/>
              <a:gd name="T84" fmla="*/ 1558 w 2278"/>
              <a:gd name="T85" fmla="*/ 488 h 2201"/>
              <a:gd name="T86" fmla="*/ 1618 w 2278"/>
              <a:gd name="T87" fmla="*/ 610 h 2201"/>
              <a:gd name="T88" fmla="*/ 1586 w 2278"/>
              <a:gd name="T89" fmla="*/ 914 h 2201"/>
              <a:gd name="T90" fmla="*/ 1690 w 2278"/>
              <a:gd name="T91" fmla="*/ 989 h 2201"/>
              <a:gd name="T92" fmla="*/ 1414 w 2278"/>
              <a:gd name="T93" fmla="*/ 1123 h 2201"/>
              <a:gd name="T94" fmla="*/ 2028 w 2278"/>
              <a:gd name="T95" fmla="*/ 1253 h 2201"/>
              <a:gd name="T96" fmla="*/ 1292 w 2278"/>
              <a:gd name="T97" fmla="*/ 936 h 2201"/>
              <a:gd name="T98" fmla="*/ 1083 w 2278"/>
              <a:gd name="T99" fmla="*/ 837 h 2201"/>
              <a:gd name="T100" fmla="*/ 945 w 2278"/>
              <a:gd name="T101" fmla="*/ 863 h 2201"/>
              <a:gd name="T102" fmla="*/ 787 w 2278"/>
              <a:gd name="T103" fmla="*/ 1031 h 2201"/>
              <a:gd name="T104" fmla="*/ 787 w 2278"/>
              <a:gd name="T105" fmla="*/ 1245 h 2201"/>
              <a:gd name="T106" fmla="*/ 945 w 2278"/>
              <a:gd name="T107" fmla="*/ 1412 h 2201"/>
              <a:gd name="T108" fmla="*/ 1083 w 2278"/>
              <a:gd name="T109" fmla="*/ 1439 h 2201"/>
              <a:gd name="T110" fmla="*/ 1292 w 2278"/>
              <a:gd name="T111" fmla="*/ 1340 h 2201"/>
              <a:gd name="T112" fmla="*/ 1370 w 2278"/>
              <a:gd name="T113" fmla="*/ 1138 h 2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78" h="2201">
                <a:moveTo>
                  <a:pt x="2125" y="983"/>
                </a:moveTo>
                <a:cubicBezTo>
                  <a:pt x="2074" y="983"/>
                  <a:pt x="2030" y="1007"/>
                  <a:pt x="2002" y="1045"/>
                </a:cubicBezTo>
                <a:cubicBezTo>
                  <a:pt x="1787" y="929"/>
                  <a:pt x="1787" y="929"/>
                  <a:pt x="1787" y="929"/>
                </a:cubicBezTo>
                <a:cubicBezTo>
                  <a:pt x="1795" y="914"/>
                  <a:pt x="1799" y="897"/>
                  <a:pt x="1799" y="879"/>
                </a:cubicBezTo>
                <a:cubicBezTo>
                  <a:pt x="1799" y="828"/>
                  <a:pt x="1764" y="785"/>
                  <a:pt x="1715" y="773"/>
                </a:cubicBezTo>
                <a:cubicBezTo>
                  <a:pt x="1729" y="640"/>
                  <a:pt x="1729" y="640"/>
                  <a:pt x="1729" y="640"/>
                </a:cubicBezTo>
                <a:cubicBezTo>
                  <a:pt x="1805" y="630"/>
                  <a:pt x="1863" y="566"/>
                  <a:pt x="1863" y="488"/>
                </a:cubicBezTo>
                <a:cubicBezTo>
                  <a:pt x="1863" y="404"/>
                  <a:pt x="1795" y="335"/>
                  <a:pt x="1711" y="335"/>
                </a:cubicBezTo>
                <a:cubicBezTo>
                  <a:pt x="1645" y="335"/>
                  <a:pt x="1589" y="377"/>
                  <a:pt x="1567" y="435"/>
                </a:cubicBezTo>
                <a:cubicBezTo>
                  <a:pt x="1472" y="427"/>
                  <a:pt x="1472" y="427"/>
                  <a:pt x="1472" y="427"/>
                </a:cubicBezTo>
                <a:cubicBezTo>
                  <a:pt x="1472" y="426"/>
                  <a:pt x="1472" y="425"/>
                  <a:pt x="1472" y="424"/>
                </a:cubicBezTo>
                <a:cubicBezTo>
                  <a:pt x="1472" y="364"/>
                  <a:pt x="1423" y="315"/>
                  <a:pt x="1363" y="315"/>
                </a:cubicBezTo>
                <a:cubicBezTo>
                  <a:pt x="1334" y="315"/>
                  <a:pt x="1309" y="326"/>
                  <a:pt x="1289" y="343"/>
                </a:cubicBezTo>
                <a:cubicBezTo>
                  <a:pt x="1187" y="250"/>
                  <a:pt x="1187" y="250"/>
                  <a:pt x="1187" y="250"/>
                </a:cubicBezTo>
                <a:cubicBezTo>
                  <a:pt x="1208" y="223"/>
                  <a:pt x="1221" y="190"/>
                  <a:pt x="1221" y="153"/>
                </a:cubicBezTo>
                <a:cubicBezTo>
                  <a:pt x="1221" y="69"/>
                  <a:pt x="1153" y="0"/>
                  <a:pt x="1068" y="0"/>
                </a:cubicBezTo>
                <a:cubicBezTo>
                  <a:pt x="984" y="0"/>
                  <a:pt x="916" y="69"/>
                  <a:pt x="916" y="153"/>
                </a:cubicBezTo>
                <a:cubicBezTo>
                  <a:pt x="916" y="197"/>
                  <a:pt x="935" y="237"/>
                  <a:pt x="965" y="265"/>
                </a:cubicBezTo>
                <a:cubicBezTo>
                  <a:pt x="856" y="422"/>
                  <a:pt x="856" y="422"/>
                  <a:pt x="856" y="422"/>
                </a:cubicBezTo>
                <a:cubicBezTo>
                  <a:pt x="842" y="416"/>
                  <a:pt x="827" y="412"/>
                  <a:pt x="810" y="412"/>
                </a:cubicBezTo>
                <a:cubicBezTo>
                  <a:pt x="760" y="412"/>
                  <a:pt x="717" y="446"/>
                  <a:pt x="705" y="493"/>
                </a:cubicBezTo>
                <a:cubicBezTo>
                  <a:pt x="561" y="480"/>
                  <a:pt x="561" y="480"/>
                  <a:pt x="561" y="480"/>
                </a:cubicBezTo>
                <a:cubicBezTo>
                  <a:pt x="561" y="480"/>
                  <a:pt x="561" y="479"/>
                  <a:pt x="561" y="478"/>
                </a:cubicBezTo>
                <a:cubicBezTo>
                  <a:pt x="561" y="394"/>
                  <a:pt x="493" y="325"/>
                  <a:pt x="408" y="325"/>
                </a:cubicBezTo>
                <a:cubicBezTo>
                  <a:pt x="324" y="325"/>
                  <a:pt x="256" y="394"/>
                  <a:pt x="256" y="478"/>
                </a:cubicBezTo>
                <a:cubicBezTo>
                  <a:pt x="256" y="546"/>
                  <a:pt x="300" y="603"/>
                  <a:pt x="362" y="623"/>
                </a:cubicBezTo>
                <a:cubicBezTo>
                  <a:pt x="348" y="732"/>
                  <a:pt x="348" y="732"/>
                  <a:pt x="348" y="732"/>
                </a:cubicBezTo>
                <a:cubicBezTo>
                  <a:pt x="291" y="736"/>
                  <a:pt x="246" y="783"/>
                  <a:pt x="246" y="841"/>
                </a:cubicBezTo>
                <a:cubicBezTo>
                  <a:pt x="246" y="873"/>
                  <a:pt x="259" y="901"/>
                  <a:pt x="281" y="921"/>
                </a:cubicBezTo>
                <a:cubicBezTo>
                  <a:pt x="221" y="1002"/>
                  <a:pt x="221" y="1002"/>
                  <a:pt x="221" y="1002"/>
                </a:cubicBezTo>
                <a:cubicBezTo>
                  <a:pt x="201" y="991"/>
                  <a:pt x="177" y="985"/>
                  <a:pt x="153" y="985"/>
                </a:cubicBezTo>
                <a:cubicBezTo>
                  <a:pt x="68" y="985"/>
                  <a:pt x="0" y="1054"/>
                  <a:pt x="0" y="1138"/>
                </a:cubicBezTo>
                <a:cubicBezTo>
                  <a:pt x="0" y="1222"/>
                  <a:pt x="68" y="1291"/>
                  <a:pt x="153" y="1291"/>
                </a:cubicBezTo>
                <a:cubicBezTo>
                  <a:pt x="190" y="1291"/>
                  <a:pt x="225" y="1277"/>
                  <a:pt x="251" y="1254"/>
                </a:cubicBezTo>
                <a:cubicBezTo>
                  <a:pt x="354" y="1339"/>
                  <a:pt x="354" y="1339"/>
                  <a:pt x="354" y="1339"/>
                </a:cubicBezTo>
                <a:cubicBezTo>
                  <a:pt x="344" y="1356"/>
                  <a:pt x="338" y="1375"/>
                  <a:pt x="338" y="1396"/>
                </a:cubicBezTo>
                <a:cubicBezTo>
                  <a:pt x="338" y="1436"/>
                  <a:pt x="359" y="1471"/>
                  <a:pt x="392" y="1490"/>
                </a:cubicBezTo>
                <a:cubicBezTo>
                  <a:pt x="332" y="1733"/>
                  <a:pt x="332" y="1733"/>
                  <a:pt x="332" y="1733"/>
                </a:cubicBezTo>
                <a:cubicBezTo>
                  <a:pt x="328" y="1732"/>
                  <a:pt x="323" y="1732"/>
                  <a:pt x="319" y="1732"/>
                </a:cubicBezTo>
                <a:cubicBezTo>
                  <a:pt x="235" y="1732"/>
                  <a:pt x="166" y="1800"/>
                  <a:pt x="166" y="1885"/>
                </a:cubicBezTo>
                <a:cubicBezTo>
                  <a:pt x="166" y="1969"/>
                  <a:pt x="235" y="2038"/>
                  <a:pt x="319" y="2038"/>
                </a:cubicBezTo>
                <a:cubicBezTo>
                  <a:pt x="399" y="2038"/>
                  <a:pt x="464" y="1977"/>
                  <a:pt x="471" y="1899"/>
                </a:cubicBezTo>
                <a:cubicBezTo>
                  <a:pt x="664" y="1884"/>
                  <a:pt x="664" y="1884"/>
                  <a:pt x="664" y="1884"/>
                </a:cubicBezTo>
                <a:cubicBezTo>
                  <a:pt x="676" y="1931"/>
                  <a:pt x="718" y="1966"/>
                  <a:pt x="769" y="1966"/>
                </a:cubicBezTo>
                <a:cubicBezTo>
                  <a:pt x="802" y="1966"/>
                  <a:pt x="832" y="1951"/>
                  <a:pt x="852" y="1928"/>
                </a:cubicBezTo>
                <a:cubicBezTo>
                  <a:pt x="931" y="1982"/>
                  <a:pt x="931" y="1982"/>
                  <a:pt x="931" y="1982"/>
                </a:cubicBezTo>
                <a:cubicBezTo>
                  <a:pt x="921" y="2002"/>
                  <a:pt x="916" y="2024"/>
                  <a:pt x="916" y="2049"/>
                </a:cubicBezTo>
                <a:cubicBezTo>
                  <a:pt x="916" y="2128"/>
                  <a:pt x="976" y="2193"/>
                  <a:pt x="1053" y="2200"/>
                </a:cubicBezTo>
                <a:cubicBezTo>
                  <a:pt x="1053" y="2201"/>
                  <a:pt x="1053" y="2201"/>
                  <a:pt x="1053" y="2201"/>
                </a:cubicBezTo>
                <a:cubicBezTo>
                  <a:pt x="1056" y="2201"/>
                  <a:pt x="1056" y="2201"/>
                  <a:pt x="1056" y="2201"/>
                </a:cubicBezTo>
                <a:cubicBezTo>
                  <a:pt x="1060" y="2201"/>
                  <a:pt x="1064" y="2201"/>
                  <a:pt x="1068" y="2201"/>
                </a:cubicBezTo>
                <a:cubicBezTo>
                  <a:pt x="1073" y="2201"/>
                  <a:pt x="1077" y="2201"/>
                  <a:pt x="1081" y="2201"/>
                </a:cubicBezTo>
                <a:cubicBezTo>
                  <a:pt x="1083" y="2201"/>
                  <a:pt x="1083" y="2201"/>
                  <a:pt x="1083" y="2201"/>
                </a:cubicBezTo>
                <a:cubicBezTo>
                  <a:pt x="1083" y="2201"/>
                  <a:pt x="1083" y="2201"/>
                  <a:pt x="1083" y="2201"/>
                </a:cubicBezTo>
                <a:cubicBezTo>
                  <a:pt x="1161" y="2193"/>
                  <a:pt x="1221" y="2128"/>
                  <a:pt x="1221" y="2049"/>
                </a:cubicBezTo>
                <a:cubicBezTo>
                  <a:pt x="1221" y="2011"/>
                  <a:pt x="1207" y="1976"/>
                  <a:pt x="1184" y="1949"/>
                </a:cubicBezTo>
                <a:cubicBezTo>
                  <a:pt x="1268" y="1853"/>
                  <a:pt x="1268" y="1853"/>
                  <a:pt x="1268" y="1853"/>
                </a:cubicBezTo>
                <a:cubicBezTo>
                  <a:pt x="1285" y="1863"/>
                  <a:pt x="1304" y="1869"/>
                  <a:pt x="1324" y="1869"/>
                </a:cubicBezTo>
                <a:cubicBezTo>
                  <a:pt x="1364" y="1869"/>
                  <a:pt x="1399" y="1847"/>
                  <a:pt x="1418" y="1815"/>
                </a:cubicBezTo>
                <a:cubicBezTo>
                  <a:pt x="1666" y="1872"/>
                  <a:pt x="1666" y="1872"/>
                  <a:pt x="1666" y="1872"/>
                </a:cubicBezTo>
                <a:cubicBezTo>
                  <a:pt x="1665" y="1876"/>
                  <a:pt x="1665" y="1880"/>
                  <a:pt x="1665" y="1885"/>
                </a:cubicBezTo>
                <a:cubicBezTo>
                  <a:pt x="1665" y="1969"/>
                  <a:pt x="1734" y="2038"/>
                  <a:pt x="1818" y="2038"/>
                </a:cubicBezTo>
                <a:cubicBezTo>
                  <a:pt x="1902" y="2038"/>
                  <a:pt x="1971" y="1969"/>
                  <a:pt x="1971" y="1885"/>
                </a:cubicBezTo>
                <a:cubicBezTo>
                  <a:pt x="1971" y="1820"/>
                  <a:pt x="1931" y="1765"/>
                  <a:pt x="1874" y="1743"/>
                </a:cubicBezTo>
                <a:cubicBezTo>
                  <a:pt x="1893" y="1572"/>
                  <a:pt x="1893" y="1572"/>
                  <a:pt x="1893" y="1572"/>
                </a:cubicBezTo>
                <a:cubicBezTo>
                  <a:pt x="1949" y="1567"/>
                  <a:pt x="1994" y="1520"/>
                  <a:pt x="1994" y="1463"/>
                </a:cubicBezTo>
                <a:cubicBezTo>
                  <a:pt x="1994" y="1436"/>
                  <a:pt x="1984" y="1412"/>
                  <a:pt x="1969" y="1393"/>
                </a:cubicBezTo>
                <a:cubicBezTo>
                  <a:pt x="2060" y="1273"/>
                  <a:pt x="2060" y="1273"/>
                  <a:pt x="2060" y="1273"/>
                </a:cubicBezTo>
                <a:cubicBezTo>
                  <a:pt x="2080" y="1283"/>
                  <a:pt x="2102" y="1288"/>
                  <a:pt x="2125" y="1288"/>
                </a:cubicBezTo>
                <a:cubicBezTo>
                  <a:pt x="2209" y="1288"/>
                  <a:pt x="2278" y="1220"/>
                  <a:pt x="2278" y="1135"/>
                </a:cubicBezTo>
                <a:cubicBezTo>
                  <a:pt x="2278" y="1051"/>
                  <a:pt x="2209" y="983"/>
                  <a:pt x="2125" y="983"/>
                </a:cubicBezTo>
                <a:close/>
                <a:moveTo>
                  <a:pt x="1940" y="1369"/>
                </a:moveTo>
                <a:cubicBezTo>
                  <a:pt x="1924" y="1359"/>
                  <a:pt x="1905" y="1353"/>
                  <a:pt x="1884" y="1353"/>
                </a:cubicBezTo>
                <a:cubicBezTo>
                  <a:pt x="1838" y="1353"/>
                  <a:pt x="1798" y="1383"/>
                  <a:pt x="1782" y="1424"/>
                </a:cubicBezTo>
                <a:cubicBezTo>
                  <a:pt x="1392" y="1262"/>
                  <a:pt x="1392" y="1262"/>
                  <a:pt x="1392" y="1262"/>
                </a:cubicBezTo>
                <a:cubicBezTo>
                  <a:pt x="1390" y="1268"/>
                  <a:pt x="1387" y="1273"/>
                  <a:pt x="1385" y="1279"/>
                </a:cubicBezTo>
                <a:cubicBezTo>
                  <a:pt x="1777" y="1441"/>
                  <a:pt x="1777" y="1441"/>
                  <a:pt x="1777" y="1441"/>
                </a:cubicBezTo>
                <a:cubicBezTo>
                  <a:pt x="1776" y="1448"/>
                  <a:pt x="1775" y="1455"/>
                  <a:pt x="1775" y="1463"/>
                </a:cubicBezTo>
                <a:cubicBezTo>
                  <a:pt x="1775" y="1513"/>
                  <a:pt x="1809" y="1555"/>
                  <a:pt x="1855" y="1568"/>
                </a:cubicBezTo>
                <a:cubicBezTo>
                  <a:pt x="1837" y="1733"/>
                  <a:pt x="1837" y="1733"/>
                  <a:pt x="1837" y="1733"/>
                </a:cubicBezTo>
                <a:cubicBezTo>
                  <a:pt x="1831" y="1733"/>
                  <a:pt x="1825" y="1732"/>
                  <a:pt x="1818" y="1732"/>
                </a:cubicBezTo>
                <a:cubicBezTo>
                  <a:pt x="1781" y="1732"/>
                  <a:pt x="1746" y="1746"/>
                  <a:pt x="1720" y="1768"/>
                </a:cubicBezTo>
                <a:cubicBezTo>
                  <a:pt x="1324" y="1372"/>
                  <a:pt x="1324" y="1372"/>
                  <a:pt x="1324" y="1372"/>
                </a:cubicBezTo>
                <a:cubicBezTo>
                  <a:pt x="1317" y="1379"/>
                  <a:pt x="1310" y="1386"/>
                  <a:pt x="1302" y="1393"/>
                </a:cubicBezTo>
                <a:cubicBezTo>
                  <a:pt x="1699" y="1789"/>
                  <a:pt x="1699" y="1789"/>
                  <a:pt x="1699" y="1789"/>
                </a:cubicBezTo>
                <a:cubicBezTo>
                  <a:pt x="1688" y="1803"/>
                  <a:pt x="1679" y="1818"/>
                  <a:pt x="1674" y="1835"/>
                </a:cubicBezTo>
                <a:cubicBezTo>
                  <a:pt x="1432" y="1779"/>
                  <a:pt x="1432" y="1779"/>
                  <a:pt x="1432" y="1779"/>
                </a:cubicBezTo>
                <a:cubicBezTo>
                  <a:pt x="1433" y="1773"/>
                  <a:pt x="1433" y="1766"/>
                  <a:pt x="1433" y="1759"/>
                </a:cubicBezTo>
                <a:cubicBezTo>
                  <a:pt x="1433" y="1699"/>
                  <a:pt x="1385" y="1650"/>
                  <a:pt x="1324" y="1650"/>
                </a:cubicBezTo>
                <a:cubicBezTo>
                  <a:pt x="1313" y="1650"/>
                  <a:pt x="1302" y="1652"/>
                  <a:pt x="1292" y="1655"/>
                </a:cubicBezTo>
                <a:cubicBezTo>
                  <a:pt x="1209" y="1454"/>
                  <a:pt x="1209" y="1454"/>
                  <a:pt x="1209" y="1454"/>
                </a:cubicBezTo>
                <a:cubicBezTo>
                  <a:pt x="1204" y="1457"/>
                  <a:pt x="1198" y="1459"/>
                  <a:pt x="1193" y="1461"/>
                </a:cubicBezTo>
                <a:cubicBezTo>
                  <a:pt x="1276" y="1662"/>
                  <a:pt x="1276" y="1662"/>
                  <a:pt x="1276" y="1662"/>
                </a:cubicBezTo>
                <a:cubicBezTo>
                  <a:pt x="1240" y="1680"/>
                  <a:pt x="1215" y="1717"/>
                  <a:pt x="1215" y="1759"/>
                </a:cubicBezTo>
                <a:cubicBezTo>
                  <a:pt x="1215" y="1786"/>
                  <a:pt x="1224" y="1810"/>
                  <a:pt x="1240" y="1828"/>
                </a:cubicBezTo>
                <a:cubicBezTo>
                  <a:pt x="1156" y="1924"/>
                  <a:pt x="1156" y="1924"/>
                  <a:pt x="1156" y="1924"/>
                </a:cubicBezTo>
                <a:cubicBezTo>
                  <a:pt x="1135" y="1909"/>
                  <a:pt x="1110" y="1899"/>
                  <a:pt x="1083" y="1897"/>
                </a:cubicBezTo>
                <a:cubicBezTo>
                  <a:pt x="1083" y="1484"/>
                  <a:pt x="1083" y="1484"/>
                  <a:pt x="1083" y="1484"/>
                </a:cubicBezTo>
                <a:cubicBezTo>
                  <a:pt x="1078" y="1484"/>
                  <a:pt x="1073" y="1484"/>
                  <a:pt x="1068" y="1484"/>
                </a:cubicBezTo>
                <a:cubicBezTo>
                  <a:pt x="1063" y="1484"/>
                  <a:pt x="1058" y="1484"/>
                  <a:pt x="1053" y="1484"/>
                </a:cubicBezTo>
                <a:cubicBezTo>
                  <a:pt x="1053" y="1897"/>
                  <a:pt x="1053" y="1897"/>
                  <a:pt x="1053" y="1897"/>
                </a:cubicBezTo>
                <a:cubicBezTo>
                  <a:pt x="1013" y="1901"/>
                  <a:pt x="977" y="1920"/>
                  <a:pt x="952" y="1950"/>
                </a:cubicBezTo>
                <a:cubicBezTo>
                  <a:pt x="871" y="1895"/>
                  <a:pt x="871" y="1895"/>
                  <a:pt x="871" y="1895"/>
                </a:cubicBezTo>
                <a:cubicBezTo>
                  <a:pt x="876" y="1883"/>
                  <a:pt x="878" y="1870"/>
                  <a:pt x="878" y="1857"/>
                </a:cubicBezTo>
                <a:cubicBezTo>
                  <a:pt x="878" y="1815"/>
                  <a:pt x="855" y="1779"/>
                  <a:pt x="820" y="1760"/>
                </a:cubicBezTo>
                <a:cubicBezTo>
                  <a:pt x="944" y="1461"/>
                  <a:pt x="944" y="1461"/>
                  <a:pt x="944" y="1461"/>
                </a:cubicBezTo>
                <a:cubicBezTo>
                  <a:pt x="939" y="1459"/>
                  <a:pt x="933" y="1457"/>
                  <a:pt x="928" y="1454"/>
                </a:cubicBezTo>
                <a:cubicBezTo>
                  <a:pt x="804" y="1753"/>
                  <a:pt x="804" y="1753"/>
                  <a:pt x="804" y="1753"/>
                </a:cubicBezTo>
                <a:cubicBezTo>
                  <a:pt x="793" y="1749"/>
                  <a:pt x="781" y="1747"/>
                  <a:pt x="769" y="1747"/>
                </a:cubicBezTo>
                <a:cubicBezTo>
                  <a:pt x="712" y="1747"/>
                  <a:pt x="666" y="1791"/>
                  <a:pt x="660" y="1846"/>
                </a:cubicBezTo>
                <a:cubicBezTo>
                  <a:pt x="470" y="1861"/>
                  <a:pt x="470" y="1861"/>
                  <a:pt x="470" y="1861"/>
                </a:cubicBezTo>
                <a:cubicBezTo>
                  <a:pt x="466" y="1834"/>
                  <a:pt x="454" y="1810"/>
                  <a:pt x="438" y="1789"/>
                </a:cubicBezTo>
                <a:cubicBezTo>
                  <a:pt x="835" y="1393"/>
                  <a:pt x="835" y="1393"/>
                  <a:pt x="835" y="1393"/>
                </a:cubicBezTo>
                <a:cubicBezTo>
                  <a:pt x="827" y="1386"/>
                  <a:pt x="820" y="1379"/>
                  <a:pt x="813" y="1372"/>
                </a:cubicBezTo>
                <a:cubicBezTo>
                  <a:pt x="417" y="1768"/>
                  <a:pt x="417" y="1768"/>
                  <a:pt x="417" y="1768"/>
                </a:cubicBezTo>
                <a:cubicBezTo>
                  <a:pt x="403" y="1756"/>
                  <a:pt x="387" y="1747"/>
                  <a:pt x="369" y="1741"/>
                </a:cubicBezTo>
                <a:cubicBezTo>
                  <a:pt x="428" y="1504"/>
                  <a:pt x="428" y="1504"/>
                  <a:pt x="428" y="1504"/>
                </a:cubicBezTo>
                <a:cubicBezTo>
                  <a:pt x="434" y="1505"/>
                  <a:pt x="440" y="1505"/>
                  <a:pt x="447" y="1505"/>
                </a:cubicBezTo>
                <a:cubicBezTo>
                  <a:pt x="507" y="1505"/>
                  <a:pt x="556" y="1457"/>
                  <a:pt x="556" y="1396"/>
                </a:cubicBezTo>
                <a:cubicBezTo>
                  <a:pt x="556" y="1384"/>
                  <a:pt x="554" y="1373"/>
                  <a:pt x="551" y="1362"/>
                </a:cubicBezTo>
                <a:cubicBezTo>
                  <a:pt x="752" y="1279"/>
                  <a:pt x="752" y="1279"/>
                  <a:pt x="752" y="1279"/>
                </a:cubicBezTo>
                <a:cubicBezTo>
                  <a:pt x="750" y="1273"/>
                  <a:pt x="747" y="1268"/>
                  <a:pt x="745" y="1262"/>
                </a:cubicBezTo>
                <a:cubicBezTo>
                  <a:pt x="544" y="1345"/>
                  <a:pt x="544" y="1345"/>
                  <a:pt x="544" y="1345"/>
                </a:cubicBezTo>
                <a:cubicBezTo>
                  <a:pt x="525" y="1311"/>
                  <a:pt x="489" y="1287"/>
                  <a:pt x="447" y="1287"/>
                </a:cubicBezTo>
                <a:cubicBezTo>
                  <a:pt x="421" y="1287"/>
                  <a:pt x="397" y="1296"/>
                  <a:pt x="379" y="1311"/>
                </a:cubicBezTo>
                <a:cubicBezTo>
                  <a:pt x="277" y="1226"/>
                  <a:pt x="277" y="1226"/>
                  <a:pt x="277" y="1226"/>
                </a:cubicBezTo>
                <a:cubicBezTo>
                  <a:pt x="292" y="1205"/>
                  <a:pt x="302" y="1180"/>
                  <a:pt x="305" y="1153"/>
                </a:cubicBezTo>
                <a:cubicBezTo>
                  <a:pt x="723" y="1153"/>
                  <a:pt x="723" y="1153"/>
                  <a:pt x="723" y="1153"/>
                </a:cubicBezTo>
                <a:cubicBezTo>
                  <a:pt x="722" y="1148"/>
                  <a:pt x="722" y="1143"/>
                  <a:pt x="722" y="1138"/>
                </a:cubicBezTo>
                <a:cubicBezTo>
                  <a:pt x="722" y="1133"/>
                  <a:pt x="722" y="1128"/>
                  <a:pt x="723" y="1123"/>
                </a:cubicBezTo>
                <a:cubicBezTo>
                  <a:pt x="305" y="1123"/>
                  <a:pt x="305" y="1123"/>
                  <a:pt x="305" y="1123"/>
                </a:cubicBezTo>
                <a:cubicBezTo>
                  <a:pt x="301" y="1083"/>
                  <a:pt x="281" y="1048"/>
                  <a:pt x="253" y="1023"/>
                </a:cubicBezTo>
                <a:cubicBezTo>
                  <a:pt x="312" y="942"/>
                  <a:pt x="312" y="942"/>
                  <a:pt x="312" y="942"/>
                </a:cubicBezTo>
                <a:cubicBezTo>
                  <a:pt x="325" y="947"/>
                  <a:pt x="340" y="950"/>
                  <a:pt x="355" y="950"/>
                </a:cubicBezTo>
                <a:cubicBezTo>
                  <a:pt x="397" y="950"/>
                  <a:pt x="433" y="927"/>
                  <a:pt x="451" y="892"/>
                </a:cubicBezTo>
                <a:cubicBezTo>
                  <a:pt x="745" y="1014"/>
                  <a:pt x="745" y="1014"/>
                  <a:pt x="745" y="1014"/>
                </a:cubicBezTo>
                <a:cubicBezTo>
                  <a:pt x="747" y="1008"/>
                  <a:pt x="750" y="1003"/>
                  <a:pt x="752" y="997"/>
                </a:cubicBezTo>
                <a:cubicBezTo>
                  <a:pt x="458" y="875"/>
                  <a:pt x="458" y="875"/>
                  <a:pt x="458" y="875"/>
                </a:cubicBezTo>
                <a:cubicBezTo>
                  <a:pt x="462" y="865"/>
                  <a:pt x="464" y="853"/>
                  <a:pt x="464" y="841"/>
                </a:cubicBezTo>
                <a:cubicBezTo>
                  <a:pt x="464" y="792"/>
                  <a:pt x="431" y="750"/>
                  <a:pt x="386" y="736"/>
                </a:cubicBezTo>
                <a:cubicBezTo>
                  <a:pt x="399" y="630"/>
                  <a:pt x="399" y="630"/>
                  <a:pt x="399" y="630"/>
                </a:cubicBezTo>
                <a:cubicBezTo>
                  <a:pt x="402" y="630"/>
                  <a:pt x="405" y="631"/>
                  <a:pt x="408" y="631"/>
                </a:cubicBezTo>
                <a:cubicBezTo>
                  <a:pt x="445" y="631"/>
                  <a:pt x="479" y="618"/>
                  <a:pt x="505" y="596"/>
                </a:cubicBezTo>
                <a:cubicBezTo>
                  <a:pt x="813" y="904"/>
                  <a:pt x="813" y="904"/>
                  <a:pt x="813" y="904"/>
                </a:cubicBezTo>
                <a:cubicBezTo>
                  <a:pt x="820" y="897"/>
                  <a:pt x="827" y="889"/>
                  <a:pt x="835" y="883"/>
                </a:cubicBezTo>
                <a:cubicBezTo>
                  <a:pt x="527" y="575"/>
                  <a:pt x="527" y="575"/>
                  <a:pt x="527" y="575"/>
                </a:cubicBezTo>
                <a:cubicBezTo>
                  <a:pt x="540" y="558"/>
                  <a:pt x="550" y="539"/>
                  <a:pt x="556" y="518"/>
                </a:cubicBezTo>
                <a:cubicBezTo>
                  <a:pt x="701" y="530"/>
                  <a:pt x="701" y="530"/>
                  <a:pt x="701" y="530"/>
                </a:cubicBezTo>
                <a:cubicBezTo>
                  <a:pt x="706" y="587"/>
                  <a:pt x="753" y="631"/>
                  <a:pt x="810" y="631"/>
                </a:cubicBezTo>
                <a:cubicBezTo>
                  <a:pt x="823" y="631"/>
                  <a:pt x="835" y="628"/>
                  <a:pt x="846" y="624"/>
                </a:cubicBezTo>
                <a:cubicBezTo>
                  <a:pt x="928" y="822"/>
                  <a:pt x="928" y="822"/>
                  <a:pt x="928" y="822"/>
                </a:cubicBezTo>
                <a:cubicBezTo>
                  <a:pt x="933" y="819"/>
                  <a:pt x="939" y="817"/>
                  <a:pt x="944" y="815"/>
                </a:cubicBezTo>
                <a:cubicBezTo>
                  <a:pt x="863" y="617"/>
                  <a:pt x="863" y="617"/>
                  <a:pt x="863" y="617"/>
                </a:cubicBezTo>
                <a:cubicBezTo>
                  <a:pt x="896" y="599"/>
                  <a:pt x="919" y="563"/>
                  <a:pt x="919" y="521"/>
                </a:cubicBezTo>
                <a:cubicBezTo>
                  <a:pt x="919" y="491"/>
                  <a:pt x="907" y="464"/>
                  <a:pt x="887" y="444"/>
                </a:cubicBezTo>
                <a:cubicBezTo>
                  <a:pt x="996" y="287"/>
                  <a:pt x="996" y="287"/>
                  <a:pt x="996" y="287"/>
                </a:cubicBezTo>
                <a:cubicBezTo>
                  <a:pt x="1013" y="297"/>
                  <a:pt x="1033" y="303"/>
                  <a:pt x="1053" y="305"/>
                </a:cubicBezTo>
                <a:cubicBezTo>
                  <a:pt x="1053" y="792"/>
                  <a:pt x="1053" y="792"/>
                  <a:pt x="1053" y="792"/>
                </a:cubicBezTo>
                <a:cubicBezTo>
                  <a:pt x="1058" y="792"/>
                  <a:pt x="1063" y="792"/>
                  <a:pt x="1068" y="792"/>
                </a:cubicBezTo>
                <a:cubicBezTo>
                  <a:pt x="1073" y="792"/>
                  <a:pt x="1078" y="792"/>
                  <a:pt x="1083" y="792"/>
                </a:cubicBezTo>
                <a:cubicBezTo>
                  <a:pt x="1083" y="305"/>
                  <a:pt x="1083" y="305"/>
                  <a:pt x="1083" y="305"/>
                </a:cubicBezTo>
                <a:cubicBezTo>
                  <a:pt x="1112" y="302"/>
                  <a:pt x="1138" y="292"/>
                  <a:pt x="1159" y="276"/>
                </a:cubicBezTo>
                <a:cubicBezTo>
                  <a:pt x="1266" y="373"/>
                  <a:pt x="1266" y="373"/>
                  <a:pt x="1266" y="373"/>
                </a:cubicBezTo>
                <a:cubicBezTo>
                  <a:pt x="1258" y="388"/>
                  <a:pt x="1253" y="406"/>
                  <a:pt x="1253" y="424"/>
                </a:cubicBezTo>
                <a:cubicBezTo>
                  <a:pt x="1253" y="467"/>
                  <a:pt x="1278" y="504"/>
                  <a:pt x="1314" y="522"/>
                </a:cubicBezTo>
                <a:cubicBezTo>
                  <a:pt x="1193" y="815"/>
                  <a:pt x="1193" y="815"/>
                  <a:pt x="1193" y="815"/>
                </a:cubicBezTo>
                <a:cubicBezTo>
                  <a:pt x="1198" y="817"/>
                  <a:pt x="1204" y="819"/>
                  <a:pt x="1209" y="822"/>
                </a:cubicBezTo>
                <a:cubicBezTo>
                  <a:pt x="1331" y="529"/>
                  <a:pt x="1331" y="529"/>
                  <a:pt x="1331" y="529"/>
                </a:cubicBezTo>
                <a:cubicBezTo>
                  <a:pt x="1341" y="532"/>
                  <a:pt x="1351" y="533"/>
                  <a:pt x="1363" y="533"/>
                </a:cubicBezTo>
                <a:cubicBezTo>
                  <a:pt x="1409" y="533"/>
                  <a:pt x="1448" y="505"/>
                  <a:pt x="1464" y="464"/>
                </a:cubicBezTo>
                <a:cubicBezTo>
                  <a:pt x="1559" y="472"/>
                  <a:pt x="1559" y="472"/>
                  <a:pt x="1559" y="472"/>
                </a:cubicBezTo>
                <a:cubicBezTo>
                  <a:pt x="1558" y="477"/>
                  <a:pt x="1558" y="483"/>
                  <a:pt x="1558" y="488"/>
                </a:cubicBezTo>
                <a:cubicBezTo>
                  <a:pt x="1558" y="527"/>
                  <a:pt x="1572" y="562"/>
                  <a:pt x="1596" y="589"/>
                </a:cubicBezTo>
                <a:cubicBezTo>
                  <a:pt x="1302" y="883"/>
                  <a:pt x="1302" y="883"/>
                  <a:pt x="1302" y="883"/>
                </a:cubicBezTo>
                <a:cubicBezTo>
                  <a:pt x="1310" y="889"/>
                  <a:pt x="1317" y="897"/>
                  <a:pt x="1324" y="904"/>
                </a:cubicBezTo>
                <a:cubicBezTo>
                  <a:pt x="1618" y="610"/>
                  <a:pt x="1618" y="610"/>
                  <a:pt x="1618" y="610"/>
                </a:cubicBezTo>
                <a:cubicBezTo>
                  <a:pt x="1639" y="625"/>
                  <a:pt x="1664" y="636"/>
                  <a:pt x="1691" y="640"/>
                </a:cubicBezTo>
                <a:cubicBezTo>
                  <a:pt x="1678" y="771"/>
                  <a:pt x="1678" y="771"/>
                  <a:pt x="1678" y="771"/>
                </a:cubicBezTo>
                <a:cubicBezTo>
                  <a:pt x="1623" y="777"/>
                  <a:pt x="1581" y="823"/>
                  <a:pt x="1581" y="879"/>
                </a:cubicBezTo>
                <a:cubicBezTo>
                  <a:pt x="1581" y="891"/>
                  <a:pt x="1583" y="903"/>
                  <a:pt x="1586" y="914"/>
                </a:cubicBezTo>
                <a:cubicBezTo>
                  <a:pt x="1385" y="997"/>
                  <a:pt x="1385" y="997"/>
                  <a:pt x="1385" y="997"/>
                </a:cubicBezTo>
                <a:cubicBezTo>
                  <a:pt x="1387" y="1003"/>
                  <a:pt x="1390" y="1008"/>
                  <a:pt x="1392" y="1014"/>
                </a:cubicBezTo>
                <a:cubicBezTo>
                  <a:pt x="1593" y="930"/>
                  <a:pt x="1593" y="930"/>
                  <a:pt x="1593" y="930"/>
                </a:cubicBezTo>
                <a:cubicBezTo>
                  <a:pt x="1612" y="965"/>
                  <a:pt x="1648" y="989"/>
                  <a:pt x="1690" y="989"/>
                </a:cubicBezTo>
                <a:cubicBezTo>
                  <a:pt x="1719" y="989"/>
                  <a:pt x="1745" y="978"/>
                  <a:pt x="1764" y="960"/>
                </a:cubicBezTo>
                <a:cubicBezTo>
                  <a:pt x="1983" y="1078"/>
                  <a:pt x="1983" y="1078"/>
                  <a:pt x="1983" y="1078"/>
                </a:cubicBezTo>
                <a:cubicBezTo>
                  <a:pt x="1978" y="1092"/>
                  <a:pt x="1974" y="1107"/>
                  <a:pt x="1973" y="1123"/>
                </a:cubicBezTo>
                <a:cubicBezTo>
                  <a:pt x="1414" y="1123"/>
                  <a:pt x="1414" y="1123"/>
                  <a:pt x="1414" y="1123"/>
                </a:cubicBezTo>
                <a:cubicBezTo>
                  <a:pt x="1415" y="1128"/>
                  <a:pt x="1415" y="1133"/>
                  <a:pt x="1415" y="1138"/>
                </a:cubicBezTo>
                <a:cubicBezTo>
                  <a:pt x="1415" y="1143"/>
                  <a:pt x="1415" y="1148"/>
                  <a:pt x="1414" y="1153"/>
                </a:cubicBezTo>
                <a:cubicBezTo>
                  <a:pt x="1973" y="1153"/>
                  <a:pt x="1973" y="1153"/>
                  <a:pt x="1973" y="1153"/>
                </a:cubicBezTo>
                <a:cubicBezTo>
                  <a:pt x="1978" y="1193"/>
                  <a:pt x="1998" y="1229"/>
                  <a:pt x="2028" y="1253"/>
                </a:cubicBezTo>
                <a:lnTo>
                  <a:pt x="1940" y="1369"/>
                </a:lnTo>
                <a:close/>
                <a:moveTo>
                  <a:pt x="1350" y="1031"/>
                </a:moveTo>
                <a:cubicBezTo>
                  <a:pt x="1348" y="1025"/>
                  <a:pt x="1345" y="1020"/>
                  <a:pt x="1343" y="1014"/>
                </a:cubicBezTo>
                <a:cubicBezTo>
                  <a:pt x="1330" y="985"/>
                  <a:pt x="1313" y="959"/>
                  <a:pt x="1292" y="936"/>
                </a:cubicBezTo>
                <a:cubicBezTo>
                  <a:pt x="1285" y="928"/>
                  <a:pt x="1278" y="921"/>
                  <a:pt x="1270" y="915"/>
                </a:cubicBezTo>
                <a:cubicBezTo>
                  <a:pt x="1247" y="894"/>
                  <a:pt x="1221" y="876"/>
                  <a:pt x="1192" y="863"/>
                </a:cubicBezTo>
                <a:cubicBezTo>
                  <a:pt x="1186" y="861"/>
                  <a:pt x="1181" y="858"/>
                  <a:pt x="1175" y="856"/>
                </a:cubicBezTo>
                <a:cubicBezTo>
                  <a:pt x="1147" y="845"/>
                  <a:pt x="1116" y="839"/>
                  <a:pt x="1083" y="837"/>
                </a:cubicBezTo>
                <a:cubicBezTo>
                  <a:pt x="1079" y="837"/>
                  <a:pt x="1073" y="837"/>
                  <a:pt x="1068" y="837"/>
                </a:cubicBezTo>
                <a:cubicBezTo>
                  <a:pt x="1063" y="837"/>
                  <a:pt x="1058" y="837"/>
                  <a:pt x="1053" y="837"/>
                </a:cubicBezTo>
                <a:cubicBezTo>
                  <a:pt x="1021" y="839"/>
                  <a:pt x="990" y="845"/>
                  <a:pt x="962" y="856"/>
                </a:cubicBezTo>
                <a:cubicBezTo>
                  <a:pt x="956" y="858"/>
                  <a:pt x="950" y="861"/>
                  <a:pt x="945" y="863"/>
                </a:cubicBezTo>
                <a:cubicBezTo>
                  <a:pt x="916" y="876"/>
                  <a:pt x="890" y="894"/>
                  <a:pt x="866" y="915"/>
                </a:cubicBezTo>
                <a:cubicBezTo>
                  <a:pt x="859" y="921"/>
                  <a:pt x="852" y="928"/>
                  <a:pt x="845" y="936"/>
                </a:cubicBezTo>
                <a:cubicBezTo>
                  <a:pt x="824" y="959"/>
                  <a:pt x="807" y="985"/>
                  <a:pt x="794" y="1014"/>
                </a:cubicBezTo>
                <a:cubicBezTo>
                  <a:pt x="791" y="1020"/>
                  <a:pt x="789" y="1025"/>
                  <a:pt x="787" y="1031"/>
                </a:cubicBezTo>
                <a:cubicBezTo>
                  <a:pt x="776" y="1060"/>
                  <a:pt x="769" y="1091"/>
                  <a:pt x="768" y="1123"/>
                </a:cubicBezTo>
                <a:cubicBezTo>
                  <a:pt x="767" y="1128"/>
                  <a:pt x="767" y="1133"/>
                  <a:pt x="767" y="1138"/>
                </a:cubicBezTo>
                <a:cubicBezTo>
                  <a:pt x="767" y="1143"/>
                  <a:pt x="767" y="1148"/>
                  <a:pt x="768" y="1153"/>
                </a:cubicBezTo>
                <a:cubicBezTo>
                  <a:pt x="769" y="1185"/>
                  <a:pt x="776" y="1216"/>
                  <a:pt x="787" y="1245"/>
                </a:cubicBezTo>
                <a:cubicBezTo>
                  <a:pt x="789" y="1250"/>
                  <a:pt x="791" y="1256"/>
                  <a:pt x="794" y="1261"/>
                </a:cubicBezTo>
                <a:cubicBezTo>
                  <a:pt x="807" y="1290"/>
                  <a:pt x="824" y="1317"/>
                  <a:pt x="845" y="1340"/>
                </a:cubicBezTo>
                <a:cubicBezTo>
                  <a:pt x="852" y="1347"/>
                  <a:pt x="859" y="1354"/>
                  <a:pt x="866" y="1361"/>
                </a:cubicBezTo>
                <a:cubicBezTo>
                  <a:pt x="890" y="1382"/>
                  <a:pt x="916" y="1399"/>
                  <a:pt x="945" y="1412"/>
                </a:cubicBezTo>
                <a:cubicBezTo>
                  <a:pt x="950" y="1415"/>
                  <a:pt x="956" y="1417"/>
                  <a:pt x="962" y="1419"/>
                </a:cubicBezTo>
                <a:cubicBezTo>
                  <a:pt x="990" y="1430"/>
                  <a:pt x="1021" y="1437"/>
                  <a:pt x="1053" y="1439"/>
                </a:cubicBezTo>
                <a:cubicBezTo>
                  <a:pt x="1058" y="1439"/>
                  <a:pt x="1063" y="1439"/>
                  <a:pt x="1068" y="1439"/>
                </a:cubicBezTo>
                <a:cubicBezTo>
                  <a:pt x="1073" y="1439"/>
                  <a:pt x="1079" y="1439"/>
                  <a:pt x="1083" y="1439"/>
                </a:cubicBezTo>
                <a:cubicBezTo>
                  <a:pt x="1116" y="1437"/>
                  <a:pt x="1147" y="1430"/>
                  <a:pt x="1175" y="1419"/>
                </a:cubicBezTo>
                <a:cubicBezTo>
                  <a:pt x="1181" y="1417"/>
                  <a:pt x="1186" y="1415"/>
                  <a:pt x="1192" y="1412"/>
                </a:cubicBezTo>
                <a:cubicBezTo>
                  <a:pt x="1221" y="1399"/>
                  <a:pt x="1247" y="1382"/>
                  <a:pt x="1270" y="1361"/>
                </a:cubicBezTo>
                <a:cubicBezTo>
                  <a:pt x="1278" y="1354"/>
                  <a:pt x="1285" y="1347"/>
                  <a:pt x="1292" y="1340"/>
                </a:cubicBezTo>
                <a:cubicBezTo>
                  <a:pt x="1313" y="1317"/>
                  <a:pt x="1330" y="1290"/>
                  <a:pt x="1343" y="1261"/>
                </a:cubicBezTo>
                <a:cubicBezTo>
                  <a:pt x="1345" y="1256"/>
                  <a:pt x="1348" y="1250"/>
                  <a:pt x="1350" y="1245"/>
                </a:cubicBezTo>
                <a:cubicBezTo>
                  <a:pt x="1361" y="1216"/>
                  <a:pt x="1368" y="1185"/>
                  <a:pt x="1369" y="1153"/>
                </a:cubicBezTo>
                <a:cubicBezTo>
                  <a:pt x="1369" y="1148"/>
                  <a:pt x="1370" y="1143"/>
                  <a:pt x="1370" y="1138"/>
                </a:cubicBezTo>
                <a:cubicBezTo>
                  <a:pt x="1370" y="1133"/>
                  <a:pt x="1369" y="1128"/>
                  <a:pt x="1369" y="1123"/>
                </a:cubicBezTo>
                <a:cubicBezTo>
                  <a:pt x="1368" y="1091"/>
                  <a:pt x="1361" y="1060"/>
                  <a:pt x="1350" y="1031"/>
                </a:cubicBezTo>
                <a:close/>
              </a:path>
            </a:pathLst>
          </a:custGeom>
          <a:solidFill>
            <a:schemeClr val="bg2">
              <a:lumMod val="10000"/>
            </a:schemeClr>
          </a:solidFill>
          <a:ln>
            <a:noFill/>
          </a:ln>
        </p:spPr>
        <p:txBody>
          <a:bodyPr vert="horz" wrap="square" lIns="82305" tIns="41153" rIns="82305" bIns="41153" numCol="1" anchor="t" anchorCtr="0" compatLnSpc="1">
            <a:prstTxWarp prst="textNoShape">
              <a:avLst/>
            </a:prstTxWarp>
          </a:bodyPr>
          <a:lstStyle/>
          <a:p>
            <a:endParaRPr lang="en-US" sz="1600"/>
          </a:p>
        </p:txBody>
      </p:sp>
      <p:grpSp>
        <p:nvGrpSpPr>
          <p:cNvPr id="25" name="Group 24"/>
          <p:cNvGrpSpPr/>
          <p:nvPr userDrawn="1"/>
        </p:nvGrpSpPr>
        <p:grpSpPr>
          <a:xfrm>
            <a:off x="7542396" y="4686404"/>
            <a:ext cx="1530204" cy="457096"/>
            <a:chOff x="7542396" y="4686404"/>
            <a:chExt cx="1260168" cy="457096"/>
          </a:xfrm>
        </p:grpSpPr>
        <p:sp>
          <p:nvSpPr>
            <p:cNvPr id="26" name="Rectangle 25"/>
            <p:cNvSpPr/>
            <p:nvPr userDrawn="1"/>
          </p:nvSpPr>
          <p:spPr>
            <a:xfrm>
              <a:off x="7542396" y="4822050"/>
              <a:ext cx="1260168" cy="321450"/>
            </a:xfrm>
            <a:prstGeom prst="rect">
              <a:avLst/>
            </a:prstGeom>
            <a:pattFill prst="dkUpDiag">
              <a:fgClr>
                <a:schemeClr val="tx1">
                  <a:lumMod val="85000"/>
                  <a:lumOff val="15000"/>
                </a:schemeClr>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TextBox 26"/>
            <p:cNvSpPr txBox="1"/>
            <p:nvPr userDrawn="1"/>
          </p:nvSpPr>
          <p:spPr>
            <a:xfrm>
              <a:off x="7722420" y="4686404"/>
              <a:ext cx="1080144" cy="405683"/>
            </a:xfrm>
            <a:prstGeom prst="rect">
              <a:avLst/>
            </a:prstGeom>
            <a:noFill/>
          </p:spPr>
          <p:txBody>
            <a:bodyPr wrap="square" tIns="18000" bIns="18000" rtlCol="0" anchor="b">
              <a:spAutoFit/>
            </a:bodyPr>
            <a:lstStyle/>
            <a:p>
              <a:pPr algn="r"/>
              <a:r>
                <a:rPr lang="en-US" sz="1200" kern="1200" dirty="0" smtClean="0">
                  <a:solidFill>
                    <a:schemeClr val="bg1"/>
                  </a:solidFill>
                  <a:latin typeface="Segoe UI Semibold" pitchFamily="34" charset="0"/>
                  <a:ea typeface="Segoe UI" pitchFamily="34" charset="0"/>
                  <a:cs typeface="Segoe UI Semibold" pitchFamily="34" charset="0"/>
                </a:rPr>
                <a:t>#</a:t>
              </a:r>
              <a:r>
                <a:rPr lang="en-US" sz="1200" kern="1200" dirty="0" err="1" smtClean="0">
                  <a:solidFill>
                    <a:schemeClr val="bg1"/>
                  </a:solidFill>
                  <a:latin typeface="Segoe UI Semibold" pitchFamily="34" charset="0"/>
                  <a:ea typeface="Segoe UI" pitchFamily="34" charset="0"/>
                  <a:cs typeface="Segoe UI Semibold" pitchFamily="34" charset="0"/>
                </a:rPr>
                <a:t>appclubkyiv</a:t>
              </a:r>
              <a:endParaRPr lang="en-US" sz="1200" dirty="0">
                <a:solidFill>
                  <a:schemeClr val="bg1"/>
                </a:solidFill>
                <a:latin typeface="Segoe UI Semibold" pitchFamily="34" charset="0"/>
                <a:ea typeface="Segoe UI" pitchFamily="34" charset="0"/>
                <a:cs typeface="Segoe UI Semibold" pitchFamily="34" charset="0"/>
              </a:endParaRPr>
            </a:p>
          </p:txBody>
        </p:sp>
        <p:sp>
          <p:nvSpPr>
            <p:cNvPr id="28" name="Freeform 27"/>
            <p:cNvSpPr>
              <a:spLocks noEditPoints="1"/>
            </p:cNvSpPr>
            <p:nvPr userDrawn="1"/>
          </p:nvSpPr>
          <p:spPr bwMode="black">
            <a:xfrm>
              <a:off x="7632408" y="4907512"/>
              <a:ext cx="180024" cy="153277"/>
            </a:xfrm>
            <a:custGeom>
              <a:avLst/>
              <a:gdLst>
                <a:gd name="T0" fmla="*/ 344 w 414"/>
                <a:gd name="T1" fmla="*/ 55 h 353"/>
                <a:gd name="T2" fmla="*/ 296 w 414"/>
                <a:gd name="T3" fmla="*/ 9 h 353"/>
                <a:gd name="T4" fmla="*/ 206 w 414"/>
                <a:gd name="T5" fmla="*/ 45 h 353"/>
                <a:gd name="T6" fmla="*/ 0 w 414"/>
                <a:gd name="T7" fmla="*/ 174 h 353"/>
                <a:gd name="T8" fmla="*/ 158 w 414"/>
                <a:gd name="T9" fmla="*/ 278 h 353"/>
                <a:gd name="T10" fmla="*/ 160 w 414"/>
                <a:gd name="T11" fmla="*/ 278 h 353"/>
                <a:gd name="T12" fmla="*/ 160 w 414"/>
                <a:gd name="T13" fmla="*/ 332 h 353"/>
                <a:gd name="T14" fmla="*/ 133 w 414"/>
                <a:gd name="T15" fmla="*/ 337 h 353"/>
                <a:gd name="T16" fmla="*/ 128 w 414"/>
                <a:gd name="T17" fmla="*/ 347 h 353"/>
                <a:gd name="T18" fmla="*/ 137 w 414"/>
                <a:gd name="T19" fmla="*/ 352 h 353"/>
                <a:gd name="T20" fmla="*/ 137 w 414"/>
                <a:gd name="T21" fmla="*/ 352 h 353"/>
                <a:gd name="T22" fmla="*/ 176 w 414"/>
                <a:gd name="T23" fmla="*/ 346 h 353"/>
                <a:gd name="T24" fmla="*/ 215 w 414"/>
                <a:gd name="T25" fmla="*/ 352 h 353"/>
                <a:gd name="T26" fmla="*/ 218 w 414"/>
                <a:gd name="T27" fmla="*/ 352 h 353"/>
                <a:gd name="T28" fmla="*/ 224 w 414"/>
                <a:gd name="T29" fmla="*/ 347 h 353"/>
                <a:gd name="T30" fmla="*/ 245 w 414"/>
                <a:gd name="T31" fmla="*/ 352 h 353"/>
                <a:gd name="T32" fmla="*/ 248 w 414"/>
                <a:gd name="T33" fmla="*/ 352 h 353"/>
                <a:gd name="T34" fmla="*/ 255 w 414"/>
                <a:gd name="T35" fmla="*/ 347 h 353"/>
                <a:gd name="T36" fmla="*/ 250 w 414"/>
                <a:gd name="T37" fmla="*/ 337 h 353"/>
                <a:gd name="T38" fmla="*/ 207 w 414"/>
                <a:gd name="T39" fmla="*/ 331 h 353"/>
                <a:gd name="T40" fmla="*/ 207 w 414"/>
                <a:gd name="T41" fmla="*/ 271 h 353"/>
                <a:gd name="T42" fmla="*/ 343 w 414"/>
                <a:gd name="T43" fmla="*/ 112 h 353"/>
                <a:gd name="T44" fmla="*/ 414 w 414"/>
                <a:gd name="T45" fmla="*/ 83 h 353"/>
                <a:gd name="T46" fmla="*/ 344 w 414"/>
                <a:gd name="T47" fmla="*/ 55 h 353"/>
                <a:gd name="T48" fmla="*/ 192 w 414"/>
                <a:gd name="T49" fmla="*/ 332 h 353"/>
                <a:gd name="T50" fmla="*/ 192 w 414"/>
                <a:gd name="T51" fmla="*/ 332 h 353"/>
                <a:gd name="T52" fmla="*/ 191 w 414"/>
                <a:gd name="T53" fmla="*/ 332 h 353"/>
                <a:gd name="T54" fmla="*/ 176 w 414"/>
                <a:gd name="T55" fmla="*/ 331 h 353"/>
                <a:gd name="T56" fmla="*/ 175 w 414"/>
                <a:gd name="T57" fmla="*/ 331 h 353"/>
                <a:gd name="T58" fmla="*/ 175 w 414"/>
                <a:gd name="T59" fmla="*/ 277 h 353"/>
                <a:gd name="T60" fmla="*/ 192 w 414"/>
                <a:gd name="T61" fmla="*/ 275 h 353"/>
                <a:gd name="T62" fmla="*/ 192 w 414"/>
                <a:gd name="T63" fmla="*/ 332 h 353"/>
                <a:gd name="T64" fmla="*/ 286 w 414"/>
                <a:gd name="T65" fmla="*/ 82 h 353"/>
                <a:gd name="T66" fmla="*/ 271 w 414"/>
                <a:gd name="T67" fmla="*/ 67 h 353"/>
                <a:gd name="T68" fmla="*/ 286 w 414"/>
                <a:gd name="T69" fmla="*/ 52 h 353"/>
                <a:gd name="T70" fmla="*/ 301 w 414"/>
                <a:gd name="T71" fmla="*/ 67 h 353"/>
                <a:gd name="T72" fmla="*/ 286 w 414"/>
                <a:gd name="T73" fmla="*/ 82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414" h="353">
                  <a:moveTo>
                    <a:pt x="344" y="55"/>
                  </a:moveTo>
                  <a:cubicBezTo>
                    <a:pt x="336" y="33"/>
                    <a:pt x="319" y="16"/>
                    <a:pt x="296" y="9"/>
                  </a:cubicBezTo>
                  <a:cubicBezTo>
                    <a:pt x="263" y="0"/>
                    <a:pt x="228" y="11"/>
                    <a:pt x="206" y="45"/>
                  </a:cubicBezTo>
                  <a:cubicBezTo>
                    <a:pt x="145" y="140"/>
                    <a:pt x="71" y="200"/>
                    <a:pt x="0" y="174"/>
                  </a:cubicBezTo>
                  <a:cubicBezTo>
                    <a:pt x="0" y="174"/>
                    <a:pt x="50" y="278"/>
                    <a:pt x="158" y="278"/>
                  </a:cubicBezTo>
                  <a:cubicBezTo>
                    <a:pt x="159" y="278"/>
                    <a:pt x="160" y="278"/>
                    <a:pt x="160" y="278"/>
                  </a:cubicBezTo>
                  <a:cubicBezTo>
                    <a:pt x="160" y="332"/>
                    <a:pt x="160" y="332"/>
                    <a:pt x="160" y="332"/>
                  </a:cubicBezTo>
                  <a:cubicBezTo>
                    <a:pt x="150" y="333"/>
                    <a:pt x="140" y="335"/>
                    <a:pt x="133" y="337"/>
                  </a:cubicBezTo>
                  <a:cubicBezTo>
                    <a:pt x="129" y="339"/>
                    <a:pt x="127" y="343"/>
                    <a:pt x="128" y="347"/>
                  </a:cubicBezTo>
                  <a:cubicBezTo>
                    <a:pt x="129" y="351"/>
                    <a:pt x="134" y="353"/>
                    <a:pt x="137" y="352"/>
                  </a:cubicBezTo>
                  <a:cubicBezTo>
                    <a:pt x="137" y="352"/>
                    <a:pt x="137" y="352"/>
                    <a:pt x="137" y="352"/>
                  </a:cubicBezTo>
                  <a:cubicBezTo>
                    <a:pt x="147" y="348"/>
                    <a:pt x="161" y="346"/>
                    <a:pt x="176" y="346"/>
                  </a:cubicBezTo>
                  <a:cubicBezTo>
                    <a:pt x="192" y="346"/>
                    <a:pt x="206" y="348"/>
                    <a:pt x="215" y="352"/>
                  </a:cubicBezTo>
                  <a:cubicBezTo>
                    <a:pt x="216" y="352"/>
                    <a:pt x="217" y="352"/>
                    <a:pt x="218" y="352"/>
                  </a:cubicBezTo>
                  <a:cubicBezTo>
                    <a:pt x="221" y="352"/>
                    <a:pt x="223" y="350"/>
                    <a:pt x="224" y="347"/>
                  </a:cubicBezTo>
                  <a:cubicBezTo>
                    <a:pt x="232" y="348"/>
                    <a:pt x="240" y="350"/>
                    <a:pt x="245" y="352"/>
                  </a:cubicBezTo>
                  <a:cubicBezTo>
                    <a:pt x="246" y="352"/>
                    <a:pt x="247" y="352"/>
                    <a:pt x="248" y="352"/>
                  </a:cubicBezTo>
                  <a:cubicBezTo>
                    <a:pt x="251" y="352"/>
                    <a:pt x="254" y="350"/>
                    <a:pt x="255" y="347"/>
                  </a:cubicBezTo>
                  <a:cubicBezTo>
                    <a:pt x="256" y="343"/>
                    <a:pt x="254" y="339"/>
                    <a:pt x="250" y="337"/>
                  </a:cubicBezTo>
                  <a:cubicBezTo>
                    <a:pt x="239" y="334"/>
                    <a:pt x="224" y="331"/>
                    <a:pt x="207" y="331"/>
                  </a:cubicBezTo>
                  <a:cubicBezTo>
                    <a:pt x="207" y="271"/>
                    <a:pt x="207" y="271"/>
                    <a:pt x="207" y="271"/>
                  </a:cubicBezTo>
                  <a:cubicBezTo>
                    <a:pt x="283" y="251"/>
                    <a:pt x="323" y="185"/>
                    <a:pt x="343" y="112"/>
                  </a:cubicBezTo>
                  <a:cubicBezTo>
                    <a:pt x="414" y="83"/>
                    <a:pt x="414" y="83"/>
                    <a:pt x="414" y="83"/>
                  </a:cubicBezTo>
                  <a:lnTo>
                    <a:pt x="344" y="55"/>
                  </a:lnTo>
                  <a:close/>
                  <a:moveTo>
                    <a:pt x="192" y="332"/>
                  </a:moveTo>
                  <a:cubicBezTo>
                    <a:pt x="192" y="332"/>
                    <a:pt x="192" y="332"/>
                    <a:pt x="192" y="332"/>
                  </a:cubicBezTo>
                  <a:cubicBezTo>
                    <a:pt x="192" y="332"/>
                    <a:pt x="192" y="332"/>
                    <a:pt x="191" y="332"/>
                  </a:cubicBezTo>
                  <a:cubicBezTo>
                    <a:pt x="187" y="331"/>
                    <a:pt x="181" y="331"/>
                    <a:pt x="176" y="331"/>
                  </a:cubicBezTo>
                  <a:cubicBezTo>
                    <a:pt x="176" y="331"/>
                    <a:pt x="176" y="331"/>
                    <a:pt x="175" y="331"/>
                  </a:cubicBezTo>
                  <a:cubicBezTo>
                    <a:pt x="175" y="277"/>
                    <a:pt x="175" y="277"/>
                    <a:pt x="175" y="277"/>
                  </a:cubicBezTo>
                  <a:cubicBezTo>
                    <a:pt x="181" y="276"/>
                    <a:pt x="187" y="276"/>
                    <a:pt x="192" y="275"/>
                  </a:cubicBezTo>
                  <a:lnTo>
                    <a:pt x="192" y="332"/>
                  </a:lnTo>
                  <a:close/>
                  <a:moveTo>
                    <a:pt x="286" y="82"/>
                  </a:moveTo>
                  <a:cubicBezTo>
                    <a:pt x="278" y="82"/>
                    <a:pt x="271" y="75"/>
                    <a:pt x="271" y="67"/>
                  </a:cubicBezTo>
                  <a:cubicBezTo>
                    <a:pt x="271" y="59"/>
                    <a:pt x="278" y="52"/>
                    <a:pt x="286" y="52"/>
                  </a:cubicBezTo>
                  <a:cubicBezTo>
                    <a:pt x="294" y="52"/>
                    <a:pt x="301" y="59"/>
                    <a:pt x="301" y="67"/>
                  </a:cubicBezTo>
                  <a:cubicBezTo>
                    <a:pt x="301" y="75"/>
                    <a:pt x="294" y="82"/>
                    <a:pt x="286" y="82"/>
                  </a:cubicBez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82302" tIns="41151" rIns="82302" bIns="41151" numCol="1" rtlCol="0" anchor="ctr" anchorCtr="0" compatLnSpc="1">
              <a:prstTxWarp prst="textNoShape">
                <a:avLst/>
              </a:prstTxWarp>
            </a:bodyPr>
            <a:lstStyle/>
            <a:p>
              <a:pPr defTabSz="740740"/>
              <a:endParaRPr lang="en-US" spc="-122">
                <a:solidFill>
                  <a:schemeClr val="accent2"/>
                </a:solidFill>
                <a:latin typeface="Segoe Light" pitchFamily="34" charset="0"/>
              </a:endParaRPr>
            </a:p>
          </p:txBody>
        </p:sp>
      </p:grpSp>
      <p:sp>
        <p:nvSpPr>
          <p:cNvPr id="16" name="Text Placeholder 7"/>
          <p:cNvSpPr>
            <a:spLocks noGrp="1"/>
          </p:cNvSpPr>
          <p:nvPr>
            <p:ph type="body" sz="quarter" idx="15" hasCustomPrompt="1"/>
          </p:nvPr>
        </p:nvSpPr>
        <p:spPr>
          <a:xfrm>
            <a:off x="6192714" y="3462586"/>
            <a:ext cx="2609850" cy="369332"/>
          </a:xfrm>
          <a:prstGeom prst="rect">
            <a:avLst/>
          </a:prstGeom>
          <a:noFill/>
        </p:spPr>
        <p:txBody>
          <a:bodyPr wrap="square" rtlCol="0" anchor="b">
            <a:spAutoFit/>
          </a:bodyPr>
          <a:lstStyle>
            <a:lvl1pPr marL="0" indent="0">
              <a:buNone/>
              <a:defRPr lang="ru-RU" sz="1800" baseline="0" dirty="0">
                <a:solidFill>
                  <a:schemeClr val="tx1"/>
                </a:solidFill>
                <a:latin typeface="+mj-lt"/>
                <a:ea typeface="Segoe UI" pitchFamily="34" charset="0"/>
                <a:cs typeface="Segoe UI" pitchFamily="34" charset="0"/>
              </a:defRPr>
            </a:lvl1pPr>
          </a:lstStyle>
          <a:p>
            <a:pPr marL="0" lvl="0"/>
            <a:r>
              <a:rPr lang="en-US" dirty="0" smtClean="0"/>
              <a:t>Contacts</a:t>
            </a:r>
            <a:endParaRPr lang="ru-RU" dirty="0"/>
          </a:p>
        </p:txBody>
      </p:sp>
      <p:sp>
        <p:nvSpPr>
          <p:cNvPr id="19" name="Subtitle 2"/>
          <p:cNvSpPr>
            <a:spLocks noGrp="1"/>
          </p:cNvSpPr>
          <p:nvPr>
            <p:ph type="subTitle" idx="1" hasCustomPrompt="1"/>
          </p:nvPr>
        </p:nvSpPr>
        <p:spPr>
          <a:xfrm>
            <a:off x="611472" y="1311582"/>
            <a:ext cx="5355769" cy="810108"/>
          </a:xfrm>
          <a:prstGeom prst="rect">
            <a:avLst/>
          </a:prstGeom>
        </p:spPr>
        <p:txBody>
          <a:bodyPr lIns="0" tIns="90000" bIns="0" anchor="b"/>
          <a:lstStyle>
            <a:lvl1pPr marL="0" indent="0" algn="l">
              <a:lnSpc>
                <a:spcPct val="80000"/>
              </a:lnSpc>
              <a:buNone/>
              <a:defRPr sz="3200">
                <a:solidFill>
                  <a:schemeClr val="bg1"/>
                </a:solidFill>
                <a:latin typeface="Segoe UI Semibold" pitchFamily="34" charset="0"/>
                <a:cs typeface="Segoe UI Semibold"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SPEAKER NAME</a:t>
            </a:r>
            <a:endParaRPr lang="ru-RU" dirty="0"/>
          </a:p>
        </p:txBody>
      </p:sp>
      <p:sp>
        <p:nvSpPr>
          <p:cNvPr id="20" name="Text Placeholder 23"/>
          <p:cNvSpPr>
            <a:spLocks noGrp="1"/>
          </p:cNvSpPr>
          <p:nvPr>
            <p:ph type="body" sz="quarter" idx="10" hasCustomPrompt="1"/>
          </p:nvPr>
        </p:nvSpPr>
        <p:spPr>
          <a:xfrm>
            <a:off x="611472" y="3267828"/>
            <a:ext cx="5355769" cy="360048"/>
          </a:xfrm>
          <a:prstGeom prst="rect">
            <a:avLst/>
          </a:prstGeom>
        </p:spPr>
        <p:txBody>
          <a:bodyPr lIns="0" anchor="t"/>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600">
                <a:solidFill>
                  <a:schemeClr val="bg1"/>
                </a:solidFill>
              </a:defRPr>
            </a:lvl1pPr>
          </a:lstStyle>
          <a:p>
            <a:pPr lvl="0"/>
            <a:r>
              <a:rPr lang="en-US" dirty="0" smtClean="0"/>
              <a:t>@twitter | mail@example.com | blog.example.com</a:t>
            </a:r>
            <a:endParaRPr lang="ru-RU" dirty="0" smtClean="0"/>
          </a:p>
          <a:p>
            <a:pPr lvl="0"/>
            <a:endParaRPr lang="ru-RU" dirty="0"/>
          </a:p>
        </p:txBody>
      </p:sp>
      <p:sp>
        <p:nvSpPr>
          <p:cNvPr id="22" name="Content Placeholder 5"/>
          <p:cNvSpPr>
            <a:spLocks noGrp="1"/>
          </p:cNvSpPr>
          <p:nvPr>
            <p:ph sz="quarter" idx="11"/>
          </p:nvPr>
        </p:nvSpPr>
        <p:spPr>
          <a:xfrm>
            <a:off x="611472" y="2121690"/>
            <a:ext cx="5355714" cy="810108"/>
          </a:xfrm>
          <a:prstGeom prst="rect">
            <a:avLst/>
          </a:prstGeom>
        </p:spPr>
        <p:txBody>
          <a:bodyPr lIns="0"/>
          <a:lstStyle>
            <a:lvl1pPr marL="0" indent="0">
              <a:buNone/>
              <a:defRPr lang="ru-RU" sz="1800" kern="1200" dirty="0">
                <a:solidFill>
                  <a:schemeClr val="bg1"/>
                </a:solidFill>
                <a:latin typeface="+mj-lt"/>
                <a:ea typeface="+mn-ea"/>
                <a:cs typeface="Segoe UI Semibold" pitchFamily="34" charset="0"/>
              </a:defRPr>
            </a:lvl1pPr>
          </a:lstStyle>
          <a:p>
            <a:pPr lvl="0"/>
            <a:endParaRPr lang="ru-RU" dirty="0"/>
          </a:p>
        </p:txBody>
      </p:sp>
    </p:spTree>
    <p:extLst>
      <p:ext uri="{BB962C8B-B14F-4D97-AF65-F5344CB8AC3E}">
        <p14:creationId xmlns:p14="http://schemas.microsoft.com/office/powerpoint/2010/main" val="42395817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250" fill="hold"/>
                                        <p:tgtEl>
                                          <p:spTgt spid="25"/>
                                        </p:tgtEl>
                                        <p:attrNameLst>
                                          <p:attrName>ppt_x</p:attrName>
                                        </p:attrNameLst>
                                      </p:cBhvr>
                                      <p:tavLst>
                                        <p:tav tm="0">
                                          <p:val>
                                            <p:strVal val="#ppt_x"/>
                                          </p:val>
                                        </p:tav>
                                        <p:tav tm="100000">
                                          <p:val>
                                            <p:strVal val="#ppt_x"/>
                                          </p:val>
                                        </p:tav>
                                      </p:tavLst>
                                    </p:anim>
                                    <p:anim calcmode="lin" valueType="num">
                                      <p:cBhvr additive="base">
                                        <p:cTn id="8" dur="25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52" name="Group 151"/>
          <p:cNvGrpSpPr/>
          <p:nvPr userDrawn="1"/>
        </p:nvGrpSpPr>
        <p:grpSpPr>
          <a:xfrm>
            <a:off x="71400" y="51414"/>
            <a:ext cx="9001200" cy="5040673"/>
            <a:chOff x="71400" y="51414"/>
            <a:chExt cx="9001200" cy="5040673"/>
          </a:xfrm>
          <a:solidFill>
            <a:schemeClr val="bg1"/>
          </a:solidFill>
        </p:grpSpPr>
        <p:sp>
          <p:nvSpPr>
            <p:cNvPr id="67" name="Rectangle 66"/>
            <p:cNvSpPr/>
            <p:nvPr/>
          </p:nvSpPr>
          <p:spPr>
            <a:xfrm>
              <a:off x="79204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8" name="Rectangle 67"/>
            <p:cNvSpPr/>
            <p:nvPr/>
          </p:nvSpPr>
          <p:spPr>
            <a:xfrm>
              <a:off x="169227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1" name="Rectangle 70"/>
            <p:cNvSpPr/>
            <p:nvPr/>
          </p:nvSpPr>
          <p:spPr>
            <a:xfrm>
              <a:off x="259283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2" name="Rectangle 71"/>
            <p:cNvSpPr/>
            <p:nvPr/>
          </p:nvSpPr>
          <p:spPr>
            <a:xfrm>
              <a:off x="349306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5" name="Rectangle 74"/>
            <p:cNvSpPr/>
            <p:nvPr/>
          </p:nvSpPr>
          <p:spPr>
            <a:xfrm>
              <a:off x="4392527"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6" name="Rectangle 75"/>
            <p:cNvSpPr/>
            <p:nvPr/>
          </p:nvSpPr>
          <p:spPr>
            <a:xfrm>
              <a:off x="5292755" y="1227935"/>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9" name="Rectangle 78"/>
            <p:cNvSpPr/>
            <p:nvPr/>
          </p:nvSpPr>
          <p:spPr>
            <a:xfrm>
              <a:off x="6192767"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0" name="Rectangle 79"/>
            <p:cNvSpPr/>
            <p:nvPr/>
          </p:nvSpPr>
          <p:spPr>
            <a:xfrm>
              <a:off x="7092995" y="122738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2" name="Rectangle 81"/>
            <p:cNvSpPr/>
            <p:nvPr/>
          </p:nvSpPr>
          <p:spPr>
            <a:xfrm>
              <a:off x="79204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3" name="Rectangle 82"/>
            <p:cNvSpPr/>
            <p:nvPr/>
          </p:nvSpPr>
          <p:spPr>
            <a:xfrm>
              <a:off x="792047"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4" name="Rectangle 83"/>
            <p:cNvSpPr/>
            <p:nvPr/>
          </p:nvSpPr>
          <p:spPr>
            <a:xfrm>
              <a:off x="1692275" y="3027073"/>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5" name="Rectangle 84"/>
            <p:cNvSpPr/>
            <p:nvPr/>
          </p:nvSpPr>
          <p:spPr>
            <a:xfrm>
              <a:off x="1692167" y="2126845"/>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6" name="Rectangle 85"/>
            <p:cNvSpPr/>
            <p:nvPr/>
          </p:nvSpPr>
          <p:spPr>
            <a:xfrm>
              <a:off x="259283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7" name="Rectangle 86"/>
            <p:cNvSpPr/>
            <p:nvPr/>
          </p:nvSpPr>
          <p:spPr>
            <a:xfrm>
              <a:off x="259283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8" name="Rectangle 87"/>
            <p:cNvSpPr/>
            <p:nvPr/>
          </p:nvSpPr>
          <p:spPr>
            <a:xfrm>
              <a:off x="349306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9" name="Rectangle 88"/>
            <p:cNvSpPr/>
            <p:nvPr/>
          </p:nvSpPr>
          <p:spPr>
            <a:xfrm>
              <a:off x="349295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0" name="Rectangle 89"/>
            <p:cNvSpPr/>
            <p:nvPr/>
          </p:nvSpPr>
          <p:spPr>
            <a:xfrm>
              <a:off x="439252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1" name="Rectangle 90"/>
            <p:cNvSpPr/>
            <p:nvPr/>
          </p:nvSpPr>
          <p:spPr>
            <a:xfrm>
              <a:off x="439252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2" name="Rectangle 91"/>
            <p:cNvSpPr/>
            <p:nvPr/>
          </p:nvSpPr>
          <p:spPr>
            <a:xfrm>
              <a:off x="529275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3" name="Rectangle 92"/>
            <p:cNvSpPr/>
            <p:nvPr/>
          </p:nvSpPr>
          <p:spPr>
            <a:xfrm>
              <a:off x="529264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4" name="Rectangle 93"/>
            <p:cNvSpPr/>
            <p:nvPr/>
          </p:nvSpPr>
          <p:spPr>
            <a:xfrm>
              <a:off x="619276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5" name="Rectangle 94"/>
            <p:cNvSpPr/>
            <p:nvPr/>
          </p:nvSpPr>
          <p:spPr>
            <a:xfrm>
              <a:off x="6192767"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6" name="Rectangle 95"/>
            <p:cNvSpPr/>
            <p:nvPr/>
          </p:nvSpPr>
          <p:spPr>
            <a:xfrm>
              <a:off x="7092995" y="3027624"/>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7" name="Rectangle 96"/>
            <p:cNvSpPr/>
            <p:nvPr/>
          </p:nvSpPr>
          <p:spPr>
            <a:xfrm>
              <a:off x="7092887" y="2127396"/>
              <a:ext cx="810108"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8" name="Rectangle 97"/>
            <p:cNvSpPr/>
            <p:nvPr/>
          </p:nvSpPr>
          <p:spPr>
            <a:xfrm>
              <a:off x="71400"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99" name="Rectangle 98"/>
            <p:cNvSpPr/>
            <p:nvPr/>
          </p:nvSpPr>
          <p:spPr>
            <a:xfrm rot="5400000">
              <a:off x="4482000" y="-4359186"/>
              <a:ext cx="180000" cy="9001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01" name="Rectangle 100"/>
            <p:cNvSpPr/>
            <p:nvPr/>
          </p:nvSpPr>
          <p:spPr>
            <a:xfrm>
              <a:off x="7992456" y="122157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2" name="Rectangle 101"/>
            <p:cNvSpPr/>
            <p:nvPr/>
          </p:nvSpPr>
          <p:spPr>
            <a:xfrm rot="5400000">
              <a:off x="4436928" y="726558"/>
              <a:ext cx="270036" cy="84610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3" name="Rectangle 102"/>
            <p:cNvSpPr/>
            <p:nvPr/>
          </p:nvSpPr>
          <p:spPr>
            <a:xfrm>
              <a:off x="79149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4" name="Rectangle 103"/>
            <p:cNvSpPr/>
            <p:nvPr/>
          </p:nvSpPr>
          <p:spPr>
            <a:xfrm>
              <a:off x="16916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5" name="Rectangle 104"/>
            <p:cNvSpPr/>
            <p:nvPr/>
          </p:nvSpPr>
          <p:spPr>
            <a:xfrm>
              <a:off x="259228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6" name="Rectangle 105"/>
            <p:cNvSpPr/>
            <p:nvPr/>
          </p:nvSpPr>
          <p:spPr>
            <a:xfrm>
              <a:off x="349240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7" name="Rectangle 106"/>
            <p:cNvSpPr/>
            <p:nvPr/>
          </p:nvSpPr>
          <p:spPr>
            <a:xfrm>
              <a:off x="439197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8" name="Rectangle 107"/>
            <p:cNvSpPr/>
            <p:nvPr/>
          </p:nvSpPr>
          <p:spPr>
            <a:xfrm>
              <a:off x="5292096" y="437199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9" name="Rectangle 108"/>
            <p:cNvSpPr/>
            <p:nvPr/>
          </p:nvSpPr>
          <p:spPr>
            <a:xfrm>
              <a:off x="619221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0" name="Rectangle 109"/>
            <p:cNvSpPr/>
            <p:nvPr/>
          </p:nvSpPr>
          <p:spPr>
            <a:xfrm>
              <a:off x="7092336" y="437143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1" name="Rectangle 110"/>
            <p:cNvSpPr/>
            <p:nvPr/>
          </p:nvSpPr>
          <p:spPr>
            <a:xfrm>
              <a:off x="341436" y="122157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2" name="Rectangle 111"/>
            <p:cNvSpPr/>
            <p:nvPr/>
          </p:nvSpPr>
          <p:spPr>
            <a:xfrm>
              <a:off x="341436" y="212169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3" name="Rectangle 112"/>
            <p:cNvSpPr/>
            <p:nvPr/>
          </p:nvSpPr>
          <p:spPr>
            <a:xfrm>
              <a:off x="341436" y="3021810"/>
              <a:ext cx="360000" cy="81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4" name="Rectangle 113"/>
            <p:cNvSpPr/>
            <p:nvPr/>
          </p:nvSpPr>
          <p:spPr>
            <a:xfrm>
              <a:off x="341436" y="437199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6" name="Rectangle 115"/>
            <p:cNvSpPr/>
            <p:nvPr/>
          </p:nvSpPr>
          <p:spPr>
            <a:xfrm>
              <a:off x="7992456" y="3027516"/>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7" name="Rectangle 116"/>
            <p:cNvSpPr/>
            <p:nvPr/>
          </p:nvSpPr>
          <p:spPr>
            <a:xfrm>
              <a:off x="7992564" y="2121690"/>
              <a:ext cx="810000" cy="810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8" name="Rectangle 117"/>
            <p:cNvSpPr/>
            <p:nvPr/>
          </p:nvSpPr>
          <p:spPr>
            <a:xfrm>
              <a:off x="7992456" y="437209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9" name="Rectangle 118"/>
            <p:cNvSpPr/>
            <p:nvPr/>
          </p:nvSpPr>
          <p:spPr>
            <a:xfrm>
              <a:off x="8892576" y="231414"/>
              <a:ext cx="180000" cy="48606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122" name="Rectangle 121"/>
            <p:cNvSpPr/>
            <p:nvPr userDrawn="1"/>
          </p:nvSpPr>
          <p:spPr>
            <a:xfrm>
              <a:off x="79149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3" name="Rectangle 122"/>
            <p:cNvSpPr/>
            <p:nvPr userDrawn="1"/>
          </p:nvSpPr>
          <p:spPr>
            <a:xfrm>
              <a:off x="16916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4" name="Rectangle 123"/>
            <p:cNvSpPr/>
            <p:nvPr userDrawn="1"/>
          </p:nvSpPr>
          <p:spPr>
            <a:xfrm>
              <a:off x="259228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5" name="Rectangle 124"/>
            <p:cNvSpPr/>
            <p:nvPr userDrawn="1"/>
          </p:nvSpPr>
          <p:spPr>
            <a:xfrm>
              <a:off x="349240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6" name="Rectangle 125"/>
            <p:cNvSpPr/>
            <p:nvPr userDrawn="1"/>
          </p:nvSpPr>
          <p:spPr>
            <a:xfrm>
              <a:off x="439197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7" name="Rectangle 126"/>
            <p:cNvSpPr/>
            <p:nvPr userDrawn="1"/>
          </p:nvSpPr>
          <p:spPr>
            <a:xfrm>
              <a:off x="5292096" y="392248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8" name="Rectangle 127"/>
            <p:cNvSpPr/>
            <p:nvPr userDrawn="1"/>
          </p:nvSpPr>
          <p:spPr>
            <a:xfrm>
              <a:off x="619221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9" name="Rectangle 128"/>
            <p:cNvSpPr/>
            <p:nvPr userDrawn="1"/>
          </p:nvSpPr>
          <p:spPr>
            <a:xfrm>
              <a:off x="7092336" y="392193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0" name="Rectangle 129"/>
            <p:cNvSpPr/>
            <p:nvPr userDrawn="1"/>
          </p:nvSpPr>
          <p:spPr>
            <a:xfrm>
              <a:off x="341436" y="392248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1" name="Rectangle 130"/>
            <p:cNvSpPr/>
            <p:nvPr userDrawn="1"/>
          </p:nvSpPr>
          <p:spPr>
            <a:xfrm>
              <a:off x="7992456" y="392258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2" name="Rectangle 131"/>
            <p:cNvSpPr/>
            <p:nvPr userDrawn="1"/>
          </p:nvSpPr>
          <p:spPr>
            <a:xfrm>
              <a:off x="79149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3" name="Rectangle 132"/>
            <p:cNvSpPr/>
            <p:nvPr userDrawn="1"/>
          </p:nvSpPr>
          <p:spPr>
            <a:xfrm>
              <a:off x="16916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4" name="Rectangle 133"/>
            <p:cNvSpPr/>
            <p:nvPr userDrawn="1"/>
          </p:nvSpPr>
          <p:spPr>
            <a:xfrm>
              <a:off x="259228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5" name="Rectangle 134"/>
            <p:cNvSpPr/>
            <p:nvPr userDrawn="1"/>
          </p:nvSpPr>
          <p:spPr>
            <a:xfrm>
              <a:off x="349240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6" name="Rectangle 135"/>
            <p:cNvSpPr/>
            <p:nvPr userDrawn="1"/>
          </p:nvSpPr>
          <p:spPr>
            <a:xfrm>
              <a:off x="439197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7" name="Rectangle 136"/>
            <p:cNvSpPr/>
            <p:nvPr userDrawn="1"/>
          </p:nvSpPr>
          <p:spPr>
            <a:xfrm>
              <a:off x="5292096" y="77151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8" name="Rectangle 137"/>
            <p:cNvSpPr/>
            <p:nvPr userDrawn="1"/>
          </p:nvSpPr>
          <p:spPr>
            <a:xfrm>
              <a:off x="619221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9" name="Rectangle 138"/>
            <p:cNvSpPr/>
            <p:nvPr userDrawn="1"/>
          </p:nvSpPr>
          <p:spPr>
            <a:xfrm>
              <a:off x="7092336" y="770959"/>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0" name="Rectangle 139"/>
            <p:cNvSpPr/>
            <p:nvPr userDrawn="1"/>
          </p:nvSpPr>
          <p:spPr>
            <a:xfrm>
              <a:off x="341436" y="771510"/>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1" name="Rectangle 140"/>
            <p:cNvSpPr/>
            <p:nvPr userDrawn="1"/>
          </p:nvSpPr>
          <p:spPr>
            <a:xfrm>
              <a:off x="7992456" y="771618"/>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2" name="Rectangle 141"/>
            <p:cNvSpPr/>
            <p:nvPr userDrawn="1"/>
          </p:nvSpPr>
          <p:spPr>
            <a:xfrm>
              <a:off x="79149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3" name="Rectangle 142"/>
            <p:cNvSpPr/>
            <p:nvPr userDrawn="1"/>
          </p:nvSpPr>
          <p:spPr>
            <a:xfrm>
              <a:off x="16916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4" name="Rectangle 143"/>
            <p:cNvSpPr/>
            <p:nvPr userDrawn="1"/>
          </p:nvSpPr>
          <p:spPr>
            <a:xfrm>
              <a:off x="259228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5" name="Rectangle 144"/>
            <p:cNvSpPr/>
            <p:nvPr userDrawn="1"/>
          </p:nvSpPr>
          <p:spPr>
            <a:xfrm>
              <a:off x="349240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6" name="Rectangle 145"/>
            <p:cNvSpPr/>
            <p:nvPr userDrawn="1"/>
          </p:nvSpPr>
          <p:spPr>
            <a:xfrm>
              <a:off x="439197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7" name="Rectangle 146"/>
            <p:cNvSpPr/>
            <p:nvPr userDrawn="1"/>
          </p:nvSpPr>
          <p:spPr>
            <a:xfrm>
              <a:off x="5292096" y="322001"/>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8" name="Rectangle 147"/>
            <p:cNvSpPr/>
            <p:nvPr userDrawn="1"/>
          </p:nvSpPr>
          <p:spPr>
            <a:xfrm>
              <a:off x="619221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9" name="Rectangle 148"/>
            <p:cNvSpPr/>
            <p:nvPr userDrawn="1"/>
          </p:nvSpPr>
          <p:spPr>
            <a:xfrm>
              <a:off x="7092336" y="321450"/>
              <a:ext cx="810108"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0" name="Rectangle 149"/>
            <p:cNvSpPr/>
            <p:nvPr userDrawn="1"/>
          </p:nvSpPr>
          <p:spPr>
            <a:xfrm>
              <a:off x="341436" y="322001"/>
              <a:ext cx="360000" cy="36010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1" name="Rectangle 150"/>
            <p:cNvSpPr/>
            <p:nvPr userDrawn="1"/>
          </p:nvSpPr>
          <p:spPr>
            <a:xfrm>
              <a:off x="7992456" y="322109"/>
              <a:ext cx="810000" cy="3600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Tree>
    <p:extLst>
      <p:ext uri="{BB962C8B-B14F-4D97-AF65-F5344CB8AC3E}">
        <p14:creationId xmlns:p14="http://schemas.microsoft.com/office/powerpoint/2010/main" val="2518542262"/>
      </p:ext>
    </p:extLst>
  </p:cSld>
  <p:clrMap bg1="lt1" tx1="dk1" bg2="lt2" tx2="dk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9" r:id="rId7"/>
    <p:sldLayoutId id="2147483658" r:id="rId8"/>
    <p:sldLayoutId id="2147483657" r:id="rId9"/>
    <p:sldLayoutId id="2147483650" r:id="rId10"/>
    <p:sldLayoutId id="2147483661" r:id="rId11"/>
    <p:sldLayoutId id="2147483699" r:id="rId12"/>
    <p:sldLayoutId id="2147483700" r:id="rId13"/>
    <p:sldLayoutId id="2147483663" r:id="rId14"/>
    <p:sldLayoutId id="2147483664" r:id="rId15"/>
    <p:sldLayoutId id="2147483701" r:id="rId16"/>
    <p:sldLayoutId id="2147483702" r:id="rId17"/>
    <p:sldLayoutId id="2147483705" r:id="rId18"/>
    <p:sldLayoutId id="2147483706" r:id="rId19"/>
    <p:sldLayoutId id="2147483707" r:id="rId20"/>
    <p:sldLayoutId id="2147483660" r:id="rId21"/>
    <p:sldLayoutId id="2147483662" r:id="rId22"/>
    <p:sldLayoutId id="2147483686" r:id="rId23"/>
    <p:sldLayoutId id="2147483666" r:id="rId24"/>
    <p:sldLayoutId id="2147483687" r:id="rId25"/>
    <p:sldLayoutId id="2147483665" r:id="rId26"/>
    <p:sldLayoutId id="2147483688" r:id="rId27"/>
    <p:sldLayoutId id="2147483670" r:id="rId28"/>
    <p:sldLayoutId id="2147483689" r:id="rId29"/>
    <p:sldLayoutId id="2147483667" r:id="rId30"/>
    <p:sldLayoutId id="2147483690" r:id="rId31"/>
    <p:sldLayoutId id="2147483668" r:id="rId32"/>
    <p:sldLayoutId id="2147483691" r:id="rId33"/>
    <p:sldLayoutId id="2147483669" r:id="rId34"/>
    <p:sldLayoutId id="2147483692" r:id="rId35"/>
    <p:sldLayoutId id="2147483677" r:id="rId36"/>
    <p:sldLayoutId id="2147483693" r:id="rId37"/>
    <p:sldLayoutId id="2147483683" r:id="rId38"/>
    <p:sldLayoutId id="2147483694" r:id="rId39"/>
    <p:sldLayoutId id="2147483684" r:id="rId40"/>
    <p:sldLayoutId id="2147483695" r:id="rId41"/>
    <p:sldLayoutId id="2147483685" r:id="rId42"/>
    <p:sldLayoutId id="2147483696" r:id="rId43"/>
    <p:sldLayoutId id="2147483678" r:id="rId44"/>
    <p:sldLayoutId id="2147483697" r:id="rId45"/>
    <p:sldLayoutId id="2147483679" r:id="rId46"/>
    <p:sldLayoutId id="2147483698" r:id="rId47"/>
    <p:sldLayoutId id="2147483680" r:id="rId48"/>
    <p:sldLayoutId id="2147483671" r:id="rId49"/>
    <p:sldLayoutId id="2147483672" r:id="rId50"/>
    <p:sldLayoutId id="2147483673" r:id="rId51"/>
    <p:sldLayoutId id="2147483703" r:id="rId52"/>
    <p:sldLayoutId id="2147483704" r:id="rId53"/>
    <p:sldLayoutId id="2147483674" r:id="rId54"/>
    <p:sldLayoutId id="2147483675" r:id="rId55"/>
    <p:sldLayoutId id="2147483676" r:id="rId56"/>
    <p:sldLayoutId id="2147483681" r:id="rId57"/>
    <p:sldLayoutId id="2147483682" r:id="rId58"/>
    <p:sldLayoutId id="2147483708" r:id="rId59"/>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p:cNvSpPr/>
          <p:nvPr/>
        </p:nvSpPr>
        <p:spPr>
          <a:xfrm>
            <a:off x="7920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Rectangle 8"/>
          <p:cNvSpPr/>
          <p:nvPr/>
        </p:nvSpPr>
        <p:spPr>
          <a:xfrm>
            <a:off x="79204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Rectangle 9"/>
          <p:cNvSpPr/>
          <p:nvPr/>
        </p:nvSpPr>
        <p:spPr>
          <a:xfrm>
            <a:off x="169227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Rectangle 10"/>
          <p:cNvSpPr/>
          <p:nvPr/>
        </p:nvSpPr>
        <p:spPr>
          <a:xfrm>
            <a:off x="16921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Rectangle 11"/>
          <p:cNvSpPr/>
          <p:nvPr/>
        </p:nvSpPr>
        <p:spPr>
          <a:xfrm>
            <a:off x="259283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3" name="Rectangle 12"/>
          <p:cNvSpPr/>
          <p:nvPr/>
        </p:nvSpPr>
        <p:spPr>
          <a:xfrm>
            <a:off x="259283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Rectangle 13"/>
          <p:cNvSpPr/>
          <p:nvPr/>
        </p:nvSpPr>
        <p:spPr>
          <a:xfrm>
            <a:off x="349306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Rectangle 14"/>
          <p:cNvSpPr/>
          <p:nvPr/>
        </p:nvSpPr>
        <p:spPr>
          <a:xfrm>
            <a:off x="349295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Rectangle 15"/>
          <p:cNvSpPr/>
          <p:nvPr/>
        </p:nvSpPr>
        <p:spPr>
          <a:xfrm>
            <a:off x="439252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Rectangle 16"/>
          <p:cNvSpPr/>
          <p:nvPr/>
        </p:nvSpPr>
        <p:spPr>
          <a:xfrm>
            <a:off x="4392527"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Rectangle 17"/>
          <p:cNvSpPr/>
          <p:nvPr/>
        </p:nvSpPr>
        <p:spPr>
          <a:xfrm>
            <a:off x="5292755" y="1677995"/>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Rectangle 18"/>
          <p:cNvSpPr/>
          <p:nvPr/>
        </p:nvSpPr>
        <p:spPr>
          <a:xfrm>
            <a:off x="529264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Rectangle 19"/>
          <p:cNvSpPr/>
          <p:nvPr/>
        </p:nvSpPr>
        <p:spPr>
          <a:xfrm>
            <a:off x="619276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Rectangle 20"/>
          <p:cNvSpPr/>
          <p:nvPr/>
        </p:nvSpPr>
        <p:spPr>
          <a:xfrm>
            <a:off x="6192767"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2" name="Rectangle 21"/>
          <p:cNvSpPr/>
          <p:nvPr/>
        </p:nvSpPr>
        <p:spPr>
          <a:xfrm>
            <a:off x="7092995" y="167744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3" name="Rectangle 22"/>
          <p:cNvSpPr/>
          <p:nvPr/>
        </p:nvSpPr>
        <p:spPr>
          <a:xfrm>
            <a:off x="7092887" y="771510"/>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4" name="Rectangle 23"/>
          <p:cNvSpPr/>
          <p:nvPr/>
        </p:nvSpPr>
        <p:spPr>
          <a:xfrm>
            <a:off x="79204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5" name="Rectangle 24"/>
          <p:cNvSpPr/>
          <p:nvPr/>
        </p:nvSpPr>
        <p:spPr>
          <a:xfrm>
            <a:off x="792047"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Rectangle 25"/>
          <p:cNvSpPr/>
          <p:nvPr/>
        </p:nvSpPr>
        <p:spPr>
          <a:xfrm>
            <a:off x="1692275" y="3477133"/>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7" name="Rectangle 26"/>
          <p:cNvSpPr/>
          <p:nvPr/>
        </p:nvSpPr>
        <p:spPr>
          <a:xfrm>
            <a:off x="1692167" y="2576905"/>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8" name="Rectangle 27"/>
          <p:cNvSpPr/>
          <p:nvPr/>
        </p:nvSpPr>
        <p:spPr>
          <a:xfrm>
            <a:off x="259283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9" name="Rectangle 28"/>
          <p:cNvSpPr/>
          <p:nvPr/>
        </p:nvSpPr>
        <p:spPr>
          <a:xfrm>
            <a:off x="259283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Rectangle 29"/>
          <p:cNvSpPr/>
          <p:nvPr/>
        </p:nvSpPr>
        <p:spPr>
          <a:xfrm>
            <a:off x="349306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Rectangle 30"/>
          <p:cNvSpPr/>
          <p:nvPr/>
        </p:nvSpPr>
        <p:spPr>
          <a:xfrm>
            <a:off x="349295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Rectangle 31"/>
          <p:cNvSpPr/>
          <p:nvPr/>
        </p:nvSpPr>
        <p:spPr>
          <a:xfrm>
            <a:off x="439252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Rectangle 32"/>
          <p:cNvSpPr/>
          <p:nvPr/>
        </p:nvSpPr>
        <p:spPr>
          <a:xfrm>
            <a:off x="439252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Rectangle 33"/>
          <p:cNvSpPr/>
          <p:nvPr/>
        </p:nvSpPr>
        <p:spPr>
          <a:xfrm>
            <a:off x="529275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Rectangle 34"/>
          <p:cNvSpPr/>
          <p:nvPr/>
        </p:nvSpPr>
        <p:spPr>
          <a:xfrm>
            <a:off x="529264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Rectangle 35"/>
          <p:cNvSpPr/>
          <p:nvPr/>
        </p:nvSpPr>
        <p:spPr>
          <a:xfrm>
            <a:off x="619276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Rectangle 36"/>
          <p:cNvSpPr/>
          <p:nvPr/>
        </p:nvSpPr>
        <p:spPr>
          <a:xfrm>
            <a:off x="6192767"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8" name="Rectangle 37"/>
          <p:cNvSpPr/>
          <p:nvPr/>
        </p:nvSpPr>
        <p:spPr>
          <a:xfrm>
            <a:off x="7092995" y="3477684"/>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9" name="Rectangle 38"/>
          <p:cNvSpPr/>
          <p:nvPr/>
        </p:nvSpPr>
        <p:spPr>
          <a:xfrm>
            <a:off x="7092887" y="2577456"/>
            <a:ext cx="810108" cy="81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0" name="Rectangle 39"/>
          <p:cNvSpPr/>
          <p:nvPr/>
        </p:nvSpPr>
        <p:spPr>
          <a:xfrm>
            <a:off x="71400"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1" name="Rectangle 40"/>
          <p:cNvSpPr/>
          <p:nvPr/>
        </p:nvSpPr>
        <p:spPr>
          <a:xfrm rot="5400000">
            <a:off x="4482000" y="-4359186"/>
            <a:ext cx="180000" cy="9001200"/>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42" name="Rectangle 41"/>
          <p:cNvSpPr/>
          <p:nvPr/>
        </p:nvSpPr>
        <p:spPr>
          <a:xfrm>
            <a:off x="341436" y="77151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3" name="Rectangle 42"/>
          <p:cNvSpPr/>
          <p:nvPr/>
        </p:nvSpPr>
        <p:spPr>
          <a:xfrm>
            <a:off x="7992456" y="167163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4" name="Rectangle 43"/>
          <p:cNvSpPr/>
          <p:nvPr/>
        </p:nvSpPr>
        <p:spPr>
          <a:xfrm rot="5400000">
            <a:off x="4436928" y="726558"/>
            <a:ext cx="270036" cy="846102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5" name="Rectangle 44"/>
          <p:cNvSpPr/>
          <p:nvPr/>
        </p:nvSpPr>
        <p:spPr>
          <a:xfrm>
            <a:off x="79149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Rectangle 45"/>
          <p:cNvSpPr/>
          <p:nvPr/>
        </p:nvSpPr>
        <p:spPr>
          <a:xfrm>
            <a:off x="16916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7" name="Rectangle 46"/>
          <p:cNvSpPr/>
          <p:nvPr/>
        </p:nvSpPr>
        <p:spPr>
          <a:xfrm>
            <a:off x="259228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8" name="Rectangle 47"/>
          <p:cNvSpPr/>
          <p:nvPr/>
        </p:nvSpPr>
        <p:spPr>
          <a:xfrm>
            <a:off x="349240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9" name="Rectangle 48"/>
          <p:cNvSpPr/>
          <p:nvPr/>
        </p:nvSpPr>
        <p:spPr>
          <a:xfrm>
            <a:off x="439197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0" name="Rectangle 49"/>
          <p:cNvSpPr/>
          <p:nvPr/>
        </p:nvSpPr>
        <p:spPr>
          <a:xfrm>
            <a:off x="5292096" y="4371990"/>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1" name="Rectangle 50"/>
          <p:cNvSpPr/>
          <p:nvPr/>
        </p:nvSpPr>
        <p:spPr>
          <a:xfrm>
            <a:off x="619221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2" name="Rectangle 51"/>
          <p:cNvSpPr/>
          <p:nvPr/>
        </p:nvSpPr>
        <p:spPr>
          <a:xfrm>
            <a:off x="7092336" y="4371439"/>
            <a:ext cx="810108" cy="36010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3" name="Rectangle 52"/>
          <p:cNvSpPr/>
          <p:nvPr/>
        </p:nvSpPr>
        <p:spPr>
          <a:xfrm>
            <a:off x="341436" y="167163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Rectangle 53"/>
          <p:cNvSpPr/>
          <p:nvPr/>
        </p:nvSpPr>
        <p:spPr>
          <a:xfrm>
            <a:off x="341436" y="257175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5" name="Rectangle 54"/>
          <p:cNvSpPr/>
          <p:nvPr/>
        </p:nvSpPr>
        <p:spPr>
          <a:xfrm>
            <a:off x="341436" y="3471870"/>
            <a:ext cx="360000" cy="81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6" name="Rectangle 55"/>
          <p:cNvSpPr/>
          <p:nvPr/>
        </p:nvSpPr>
        <p:spPr>
          <a:xfrm>
            <a:off x="341436" y="437199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7" name="Rectangle 56"/>
          <p:cNvSpPr/>
          <p:nvPr/>
        </p:nvSpPr>
        <p:spPr>
          <a:xfrm>
            <a:off x="7992564" y="77151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8" name="Rectangle 57"/>
          <p:cNvSpPr/>
          <p:nvPr/>
        </p:nvSpPr>
        <p:spPr>
          <a:xfrm>
            <a:off x="7992456" y="3477576"/>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9" name="Rectangle 58"/>
          <p:cNvSpPr/>
          <p:nvPr/>
        </p:nvSpPr>
        <p:spPr>
          <a:xfrm>
            <a:off x="7992564" y="2571750"/>
            <a:ext cx="810000" cy="810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0" name="Rectangle 59"/>
          <p:cNvSpPr/>
          <p:nvPr/>
        </p:nvSpPr>
        <p:spPr>
          <a:xfrm>
            <a:off x="7992456" y="4372098"/>
            <a:ext cx="810000" cy="36006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1" name="Rectangle 60"/>
          <p:cNvSpPr/>
          <p:nvPr/>
        </p:nvSpPr>
        <p:spPr>
          <a:xfrm>
            <a:off x="8892576" y="231414"/>
            <a:ext cx="180000" cy="4860673"/>
          </a:xfrm>
          <a:prstGeom prst="rect">
            <a:avLst/>
          </a:prstGeom>
          <a:pattFill prst="wdUpDiag">
            <a:fgClr>
              <a:schemeClr val="accent5">
                <a:lumMod val="40000"/>
                <a:lumOff val="60000"/>
              </a:schemeClr>
            </a:fgClr>
            <a:bgClr>
              <a:schemeClr val="bg1">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attFill prst="dkUpDiag">
                <a:fgClr>
                  <a:schemeClr val="accent5"/>
                </a:fgClr>
                <a:bgClr>
                  <a:schemeClr val="tx1">
                    <a:lumMod val="95000"/>
                    <a:lumOff val="5000"/>
                  </a:schemeClr>
                </a:bgClr>
              </a:pattFill>
            </a:endParaRPr>
          </a:p>
        </p:txBody>
      </p:sp>
      <p:sp>
        <p:nvSpPr>
          <p:cNvPr id="62" name="Rectangle 61"/>
          <p:cNvSpPr/>
          <p:nvPr/>
        </p:nvSpPr>
        <p:spPr>
          <a:xfrm rot="5400000">
            <a:off x="4617305" y="-3503808"/>
            <a:ext cx="360000" cy="801051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3" name="Rectangle 62"/>
          <p:cNvSpPr/>
          <p:nvPr/>
        </p:nvSpPr>
        <p:spPr>
          <a:xfrm>
            <a:off x="341436" y="321450"/>
            <a:ext cx="360000" cy="360108"/>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293779967"/>
      </p:ext>
    </p:extLst>
  </p:cSld>
  <p:clrMap bg1="lt1" tx1="dk1" bg2="lt2" tx2="dk2" accent1="accent1" accent2="accent2" accent3="accent3" accent4="accent4" accent5="accent5" accent6="accent6" hlink="hlink" folHlink="folHlink"/>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blogs.msdn.com/b/delay/archive/2010/09/08/never-do-today-what-you-can-put-off-till-tomorrow-deferredloadlistbox-and-stackpanel-help-windows-phone-7-lists-scroll-smoothly-and-consistently.aspx" TargetMode="External"/><Relationship Id="rId2" Type="http://schemas.openxmlformats.org/officeDocument/2006/relationships/hyperlink" Target="http://blogs.msdn.com/b/ptorr/archive/2010/10/12/procrastination-ftw-lazylistbox-should-improve-your-scrolling-performance-and-responsiveness.aspx" TargetMode="External"/><Relationship Id="rId1" Type="http://schemas.openxmlformats.org/officeDocument/2006/relationships/slideLayout" Target="../slideLayouts/slideLayout10.xml"/><Relationship Id="rId4" Type="http://schemas.openxmlformats.org/officeDocument/2006/relationships/hyperlink" Target="http://www.telerik.com/products/windows-phone.aspx"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hyperlink" Target="http://silverlight.codeplex.com/" TargetMode="External"/><Relationship Id="rId2" Type="http://schemas.openxmlformats.org/officeDocument/2006/relationships/hyperlink" Target="http://www.jeff.wilcox.name/2010/08/performanceprogressbar/" TargetMode="Externa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www.wp7rocks.com/2011/06/textblock-windows-phone-7.html"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www.wp7rocks.com/2011/10/wp7.html" TargetMode="Externa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windowsphonegeek.com/articles/Passing-WP7-Memory-Consumption-requirements-with-the-Coding4Fun-MemoryCounter-tool" TargetMode="Externa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create.msdn.com/en-US/education/quickstarts/Panorama_and_Pivot_Controls" TargetMode="External"/><Relationship Id="rId1" Type="http://schemas.openxmlformats.org/officeDocument/2006/relationships/slideLayout" Target="../slideLayouts/slideLayout59.xml"/></Relationships>
</file>

<file path=ppt/slides/_rels/slide7.xml.rels><?xml version="1.0" encoding="UTF-8" standalone="yes"?>
<Relationships xmlns="http://schemas.openxmlformats.org/package/2006/relationships"><Relationship Id="rId2" Type="http://schemas.openxmlformats.org/officeDocument/2006/relationships/hyperlink" Target="http://blogs.msdn.com/b/jaimer/archive/2010/11/11/geocoordinatewatcher-tips-part1.aspx" TargetMode="Externa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blogs.msdn.com/b/slmperf/archive/2011/06/21/webclient-change-for-mango-how-it-impacts-your-application.aspx" TargetMode="External"/><Relationship Id="rId2" Type="http://schemas.openxmlformats.org/officeDocument/2006/relationships/image" Target="../media/image10.png"/><Relationship Id="rId1" Type="http://schemas.openxmlformats.org/officeDocument/2006/relationships/slideLayout" Target="../slideLayouts/slideLayout10.xml"/><Relationship Id="rId4" Type="http://schemas.openxmlformats.org/officeDocument/2006/relationships/comments" Target="../comments/commen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ru-RU" sz="3200" dirty="0"/>
              <a:t>Повышаем производительность </a:t>
            </a:r>
            <a:r>
              <a:rPr lang="ru-RU" sz="3200" dirty="0" err="1"/>
              <a:t>Windows</a:t>
            </a:r>
            <a:r>
              <a:rPr lang="ru-RU" sz="3200" dirty="0"/>
              <a:t> </a:t>
            </a:r>
            <a:r>
              <a:rPr lang="ru-RU" sz="3200" dirty="0" err="1" smtClean="0"/>
              <a:t>Phone</a:t>
            </a:r>
            <a:r>
              <a:rPr lang="en-US" sz="3200" dirty="0" smtClean="0"/>
              <a:t> </a:t>
            </a:r>
            <a:r>
              <a:rPr lang="ru-RU" sz="3200" dirty="0" smtClean="0"/>
              <a:t>приложений</a:t>
            </a:r>
            <a:endParaRPr lang="ru-RU" sz="3200" dirty="0"/>
          </a:p>
        </p:txBody>
      </p:sp>
      <p:sp>
        <p:nvSpPr>
          <p:cNvPr id="5" name="Subtitle 4"/>
          <p:cNvSpPr>
            <a:spLocks noGrp="1"/>
          </p:cNvSpPr>
          <p:nvPr>
            <p:ph type="subTitle" idx="1"/>
          </p:nvPr>
        </p:nvSpPr>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p:txBody>
          <a:bodyPr/>
          <a:lstStyle/>
          <a:p>
            <a:r>
              <a:rPr lang="en-US" dirty="0" smtClean="0"/>
              <a:t>@</a:t>
            </a:r>
            <a:r>
              <a:rPr lang="en-US" dirty="0" err="1" smtClean="0"/>
              <a:t>msugvnua</a:t>
            </a:r>
            <a:r>
              <a:rPr lang="en-US" dirty="0" smtClean="0"/>
              <a:t> | </a:t>
            </a:r>
            <a:r>
              <a:rPr lang="en-US" dirty="0"/>
              <a:t>wp7rocks.com | </a:t>
            </a:r>
            <a:r>
              <a:rPr lang="en-US" dirty="0" smtClean="0"/>
              <a:t>msug.vn.ua</a:t>
            </a:r>
            <a:r>
              <a:rPr lang="en-US" dirty="0"/>
              <a:t> | </a:t>
            </a:r>
            <a:r>
              <a:rPr lang="en-US" dirty="0" smtClean="0"/>
              <a:t>devrain.com</a:t>
            </a:r>
            <a:endParaRPr lang="ru-RU" dirty="0"/>
          </a:p>
        </p:txBody>
      </p:sp>
      <p:sp>
        <p:nvSpPr>
          <p:cNvPr id="2" name="Content Placeholder 1"/>
          <p:cNvSpPr>
            <a:spLocks noGrp="1"/>
          </p:cNvSpPr>
          <p:nvPr>
            <p:ph sz="quarter" idx="11"/>
          </p:nvPr>
        </p:nvSpPr>
        <p:spPr/>
        <p:txBody>
          <a:bodyPr/>
          <a:lstStyle/>
          <a:p>
            <a:r>
              <a:rPr lang="ru-RU" dirty="0" smtClean="0"/>
              <a:t>Руководитель </a:t>
            </a:r>
            <a:r>
              <a:rPr lang="en-US" dirty="0" err="1" smtClean="0"/>
              <a:t>DevRain</a:t>
            </a:r>
            <a:r>
              <a:rPr lang="en-US" dirty="0" smtClean="0"/>
              <a:t> Solutions</a:t>
            </a:r>
          </a:p>
          <a:p>
            <a:r>
              <a:rPr lang="en-US" dirty="0" smtClean="0"/>
              <a:t>Microsoft MVP, Regional Director, PhD.</a:t>
            </a:r>
            <a:endParaRPr lang="ru-RU" dirty="0"/>
          </a:p>
        </p:txBody>
      </p:sp>
      <p:grpSp>
        <p:nvGrpSpPr>
          <p:cNvPr id="17" name="Group 113"/>
          <p:cNvGrpSpPr/>
          <p:nvPr/>
        </p:nvGrpSpPr>
        <p:grpSpPr>
          <a:xfrm>
            <a:off x="8227440" y="1282495"/>
            <a:ext cx="331271" cy="688257"/>
            <a:chOff x="2479701" y="4078213"/>
            <a:chExt cx="274320" cy="527041"/>
          </a:xfrm>
        </p:grpSpPr>
        <p:pic>
          <p:nvPicPr>
            <p:cNvPr id="18" name="Picture 114"/>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a:ext>
              </a:extLst>
            </a:blip>
            <a:stretch>
              <a:fillRect/>
            </a:stretch>
          </p:blipFill>
          <p:spPr>
            <a:xfrm>
              <a:off x="2479701" y="4078213"/>
              <a:ext cx="274320" cy="527041"/>
            </a:xfrm>
            <a:prstGeom prst="rect">
              <a:avLst/>
            </a:prstGeom>
          </p:spPr>
        </p:pic>
        <p:pic>
          <p:nvPicPr>
            <p:cNvPr id="19" name="Picture 115"/>
            <p:cNvPicPr>
              <a:picLocks noChangeAspect="1"/>
            </p:cNvPicPr>
            <p:nvPr/>
          </p:nvPicPr>
          <p:blipFill rotWithShape="1">
            <a:blip r:embed="rId4" cstate="print">
              <a:extLst>
                <a:ext uri="{28A0092B-C50C-407E-A947-70E740481C1C}">
                  <a14:useLocalDpi xmlns:a14="http://schemas.microsoft.com/office/drawing/2010/main" val="0"/>
                </a:ext>
              </a:extLst>
            </a:blip>
            <a:stretch/>
          </p:blipFill>
          <p:spPr>
            <a:xfrm>
              <a:off x="2539866" y="4235061"/>
              <a:ext cx="153491" cy="138785"/>
            </a:xfrm>
            <a:prstGeom prst="rect">
              <a:avLst/>
            </a:prstGeom>
            <a:noFill/>
            <a:ln>
              <a:noFill/>
            </a:ln>
          </p:spPr>
        </p:pic>
      </p:grpSp>
      <p:sp>
        <p:nvSpPr>
          <p:cNvPr id="20" name="Freeform 81"/>
          <p:cNvSpPr>
            <a:spLocks/>
          </p:cNvSpPr>
          <p:nvPr/>
        </p:nvSpPr>
        <p:spPr bwMode="black">
          <a:xfrm>
            <a:off x="7272360" y="1337768"/>
            <a:ext cx="424280" cy="577710"/>
          </a:xfrm>
          <a:custGeom>
            <a:avLst/>
            <a:gdLst>
              <a:gd name="T0" fmla="*/ 230 w 256"/>
              <a:gd name="T1" fmla="*/ 221 h 349"/>
              <a:gd name="T2" fmla="*/ 256 w 256"/>
              <a:gd name="T3" fmla="*/ 202 h 349"/>
              <a:gd name="T4" fmla="*/ 232 w 256"/>
              <a:gd name="T5" fmla="*/ 184 h 349"/>
              <a:gd name="T6" fmla="*/ 239 w 256"/>
              <a:gd name="T7" fmla="*/ 170 h 349"/>
              <a:gd name="T8" fmla="*/ 217 w 256"/>
              <a:gd name="T9" fmla="*/ 152 h 349"/>
              <a:gd name="T10" fmla="*/ 187 w 256"/>
              <a:gd name="T11" fmla="*/ 152 h 349"/>
              <a:gd name="T12" fmla="*/ 187 w 256"/>
              <a:gd name="T13" fmla="*/ 91 h 349"/>
              <a:gd name="T14" fmla="*/ 217 w 256"/>
              <a:gd name="T15" fmla="*/ 45 h 349"/>
              <a:gd name="T16" fmla="*/ 203 w 256"/>
              <a:gd name="T17" fmla="*/ 10 h 349"/>
              <a:gd name="T18" fmla="*/ 166 w 256"/>
              <a:gd name="T19" fmla="*/ 58 h 349"/>
              <a:gd name="T20" fmla="*/ 130 w 256"/>
              <a:gd name="T21" fmla="*/ 10 h 349"/>
              <a:gd name="T22" fmla="*/ 116 w 256"/>
              <a:gd name="T23" fmla="*/ 45 h 349"/>
              <a:gd name="T24" fmla="*/ 146 w 256"/>
              <a:gd name="T25" fmla="*/ 91 h 349"/>
              <a:gd name="T26" fmla="*/ 146 w 256"/>
              <a:gd name="T27" fmla="*/ 121 h 349"/>
              <a:gd name="T28" fmla="*/ 143 w 256"/>
              <a:gd name="T29" fmla="*/ 119 h 349"/>
              <a:gd name="T30" fmla="*/ 99 w 256"/>
              <a:gd name="T31" fmla="*/ 126 h 349"/>
              <a:gd name="T32" fmla="*/ 45 w 256"/>
              <a:gd name="T33" fmla="*/ 162 h 349"/>
              <a:gd name="T34" fmla="*/ 0 w 256"/>
              <a:gd name="T35" fmla="*/ 162 h 349"/>
              <a:gd name="T36" fmla="*/ 0 w 256"/>
              <a:gd name="T37" fmla="*/ 272 h 349"/>
              <a:gd name="T38" fmla="*/ 70 w 256"/>
              <a:gd name="T39" fmla="*/ 277 h 349"/>
              <a:gd name="T40" fmla="*/ 132 w 256"/>
              <a:gd name="T41" fmla="*/ 286 h 349"/>
              <a:gd name="T42" fmla="*/ 127 w 256"/>
              <a:gd name="T43" fmla="*/ 273 h 349"/>
              <a:gd name="T44" fmla="*/ 139 w 256"/>
              <a:gd name="T45" fmla="*/ 255 h 349"/>
              <a:gd name="T46" fmla="*/ 125 w 256"/>
              <a:gd name="T47" fmla="*/ 237 h 349"/>
              <a:gd name="T48" fmla="*/ 140 w 256"/>
              <a:gd name="T49" fmla="*/ 219 h 349"/>
              <a:gd name="T50" fmla="*/ 125 w 256"/>
              <a:gd name="T51" fmla="*/ 201 h 349"/>
              <a:gd name="T52" fmla="*/ 138 w 256"/>
              <a:gd name="T53" fmla="*/ 185 h 349"/>
              <a:gd name="T54" fmla="*/ 125 w 256"/>
              <a:gd name="T55" fmla="*/ 167 h 349"/>
              <a:gd name="T56" fmla="*/ 146 w 256"/>
              <a:gd name="T57" fmla="*/ 148 h 349"/>
              <a:gd name="T58" fmla="*/ 146 w 256"/>
              <a:gd name="T59" fmla="*/ 155 h 349"/>
              <a:gd name="T60" fmla="*/ 137 w 256"/>
              <a:gd name="T61" fmla="*/ 170 h 349"/>
              <a:gd name="T62" fmla="*/ 146 w 256"/>
              <a:gd name="T63" fmla="*/ 185 h 349"/>
              <a:gd name="T64" fmla="*/ 146 w 256"/>
              <a:gd name="T65" fmla="*/ 188 h 349"/>
              <a:gd name="T66" fmla="*/ 137 w 256"/>
              <a:gd name="T67" fmla="*/ 202 h 349"/>
              <a:gd name="T68" fmla="*/ 146 w 256"/>
              <a:gd name="T69" fmla="*/ 216 h 349"/>
              <a:gd name="T70" fmla="*/ 146 w 256"/>
              <a:gd name="T71" fmla="*/ 224 h 349"/>
              <a:gd name="T72" fmla="*/ 137 w 256"/>
              <a:gd name="T73" fmla="*/ 239 h 349"/>
              <a:gd name="T74" fmla="*/ 146 w 256"/>
              <a:gd name="T75" fmla="*/ 254 h 349"/>
              <a:gd name="T76" fmla="*/ 146 w 256"/>
              <a:gd name="T77" fmla="*/ 261 h 349"/>
              <a:gd name="T78" fmla="*/ 139 w 256"/>
              <a:gd name="T79" fmla="*/ 276 h 349"/>
              <a:gd name="T80" fmla="*/ 146 w 256"/>
              <a:gd name="T81" fmla="*/ 291 h 349"/>
              <a:gd name="T82" fmla="*/ 146 w 256"/>
              <a:gd name="T83" fmla="*/ 324 h 349"/>
              <a:gd name="T84" fmla="*/ 167 w 256"/>
              <a:gd name="T85" fmla="*/ 349 h 349"/>
              <a:gd name="T86" fmla="*/ 187 w 256"/>
              <a:gd name="T87" fmla="*/ 324 h 349"/>
              <a:gd name="T88" fmla="*/ 187 w 256"/>
              <a:gd name="T89" fmla="*/ 294 h 349"/>
              <a:gd name="T90" fmla="*/ 207 w 256"/>
              <a:gd name="T91" fmla="*/ 294 h 349"/>
              <a:gd name="T92" fmla="*/ 226 w 256"/>
              <a:gd name="T93" fmla="*/ 276 h 349"/>
              <a:gd name="T94" fmla="*/ 207 w 256"/>
              <a:gd name="T95" fmla="*/ 257 h 349"/>
              <a:gd name="T96" fmla="*/ 187 w 256"/>
              <a:gd name="T97" fmla="*/ 257 h 349"/>
              <a:gd name="T98" fmla="*/ 187 w 256"/>
              <a:gd name="T99" fmla="*/ 257 h 349"/>
              <a:gd name="T100" fmla="*/ 217 w 256"/>
              <a:gd name="T101" fmla="*/ 257 h 349"/>
              <a:gd name="T102" fmla="*/ 239 w 256"/>
              <a:gd name="T103" fmla="*/ 239 h 349"/>
              <a:gd name="T104" fmla="*/ 217 w 256"/>
              <a:gd name="T105" fmla="*/ 221 h 349"/>
              <a:gd name="T106" fmla="*/ 187 w 256"/>
              <a:gd name="T107" fmla="*/ 221 h 349"/>
              <a:gd name="T108" fmla="*/ 187 w 256"/>
              <a:gd name="T109" fmla="*/ 221 h 349"/>
              <a:gd name="T110" fmla="*/ 230 w 256"/>
              <a:gd name="T111" fmla="*/ 221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56" h="349">
                <a:moveTo>
                  <a:pt x="230" y="221"/>
                </a:moveTo>
                <a:cubicBezTo>
                  <a:pt x="245" y="221"/>
                  <a:pt x="256" y="212"/>
                  <a:pt x="256" y="202"/>
                </a:cubicBezTo>
                <a:cubicBezTo>
                  <a:pt x="256" y="192"/>
                  <a:pt x="245" y="184"/>
                  <a:pt x="232" y="184"/>
                </a:cubicBezTo>
                <a:cubicBezTo>
                  <a:pt x="236" y="180"/>
                  <a:pt x="239" y="175"/>
                  <a:pt x="239" y="170"/>
                </a:cubicBezTo>
                <a:cubicBezTo>
                  <a:pt x="239" y="160"/>
                  <a:pt x="229" y="152"/>
                  <a:pt x="217" y="152"/>
                </a:cubicBezTo>
                <a:cubicBezTo>
                  <a:pt x="187" y="152"/>
                  <a:pt x="187" y="152"/>
                  <a:pt x="187" y="152"/>
                </a:cubicBezTo>
                <a:cubicBezTo>
                  <a:pt x="187" y="91"/>
                  <a:pt x="187" y="91"/>
                  <a:pt x="187" y="91"/>
                </a:cubicBezTo>
                <a:cubicBezTo>
                  <a:pt x="205" y="83"/>
                  <a:pt x="217" y="66"/>
                  <a:pt x="217" y="45"/>
                </a:cubicBezTo>
                <a:cubicBezTo>
                  <a:pt x="217" y="31"/>
                  <a:pt x="203" y="0"/>
                  <a:pt x="203" y="10"/>
                </a:cubicBezTo>
                <a:cubicBezTo>
                  <a:pt x="204" y="24"/>
                  <a:pt x="195" y="58"/>
                  <a:pt x="166" y="58"/>
                </a:cubicBezTo>
                <a:cubicBezTo>
                  <a:pt x="140" y="58"/>
                  <a:pt x="129" y="30"/>
                  <a:pt x="130" y="10"/>
                </a:cubicBezTo>
                <a:cubicBezTo>
                  <a:pt x="130" y="3"/>
                  <a:pt x="116" y="32"/>
                  <a:pt x="116" y="45"/>
                </a:cubicBezTo>
                <a:cubicBezTo>
                  <a:pt x="116" y="66"/>
                  <a:pt x="129" y="84"/>
                  <a:pt x="146" y="91"/>
                </a:cubicBezTo>
                <a:cubicBezTo>
                  <a:pt x="146" y="121"/>
                  <a:pt x="146" y="121"/>
                  <a:pt x="146" y="121"/>
                </a:cubicBezTo>
                <a:cubicBezTo>
                  <a:pt x="143" y="119"/>
                  <a:pt x="143" y="119"/>
                  <a:pt x="143" y="119"/>
                </a:cubicBezTo>
                <a:cubicBezTo>
                  <a:pt x="143" y="119"/>
                  <a:pt x="110" y="122"/>
                  <a:pt x="99" y="126"/>
                </a:cubicBezTo>
                <a:cubicBezTo>
                  <a:pt x="87" y="131"/>
                  <a:pt x="63" y="162"/>
                  <a:pt x="45" y="162"/>
                </a:cubicBezTo>
                <a:cubicBezTo>
                  <a:pt x="26" y="162"/>
                  <a:pt x="0" y="162"/>
                  <a:pt x="0" y="162"/>
                </a:cubicBezTo>
                <a:cubicBezTo>
                  <a:pt x="0" y="272"/>
                  <a:pt x="0" y="272"/>
                  <a:pt x="0" y="272"/>
                </a:cubicBezTo>
                <a:cubicBezTo>
                  <a:pt x="0" y="272"/>
                  <a:pt x="47" y="272"/>
                  <a:pt x="70" y="277"/>
                </a:cubicBezTo>
                <a:cubicBezTo>
                  <a:pt x="86" y="280"/>
                  <a:pt x="110" y="284"/>
                  <a:pt x="132" y="286"/>
                </a:cubicBezTo>
                <a:cubicBezTo>
                  <a:pt x="129" y="283"/>
                  <a:pt x="127" y="278"/>
                  <a:pt x="127" y="273"/>
                </a:cubicBezTo>
                <a:cubicBezTo>
                  <a:pt x="127" y="265"/>
                  <a:pt x="132" y="258"/>
                  <a:pt x="139" y="255"/>
                </a:cubicBezTo>
                <a:cubicBezTo>
                  <a:pt x="131" y="252"/>
                  <a:pt x="125" y="245"/>
                  <a:pt x="125" y="237"/>
                </a:cubicBezTo>
                <a:cubicBezTo>
                  <a:pt x="125" y="229"/>
                  <a:pt x="131" y="222"/>
                  <a:pt x="140" y="219"/>
                </a:cubicBezTo>
                <a:cubicBezTo>
                  <a:pt x="131" y="216"/>
                  <a:pt x="125" y="209"/>
                  <a:pt x="125" y="201"/>
                </a:cubicBezTo>
                <a:cubicBezTo>
                  <a:pt x="125" y="194"/>
                  <a:pt x="130" y="188"/>
                  <a:pt x="138" y="185"/>
                </a:cubicBezTo>
                <a:cubicBezTo>
                  <a:pt x="130" y="182"/>
                  <a:pt x="125" y="175"/>
                  <a:pt x="125" y="167"/>
                </a:cubicBezTo>
                <a:cubicBezTo>
                  <a:pt x="125" y="157"/>
                  <a:pt x="135" y="148"/>
                  <a:pt x="146" y="148"/>
                </a:cubicBezTo>
                <a:cubicBezTo>
                  <a:pt x="146" y="155"/>
                  <a:pt x="146" y="155"/>
                  <a:pt x="146" y="155"/>
                </a:cubicBezTo>
                <a:cubicBezTo>
                  <a:pt x="141" y="158"/>
                  <a:pt x="137" y="164"/>
                  <a:pt x="137" y="170"/>
                </a:cubicBezTo>
                <a:cubicBezTo>
                  <a:pt x="137" y="176"/>
                  <a:pt x="141" y="182"/>
                  <a:pt x="146" y="185"/>
                </a:cubicBezTo>
                <a:cubicBezTo>
                  <a:pt x="146" y="188"/>
                  <a:pt x="146" y="188"/>
                  <a:pt x="146" y="188"/>
                </a:cubicBezTo>
                <a:cubicBezTo>
                  <a:pt x="141" y="191"/>
                  <a:pt x="137" y="196"/>
                  <a:pt x="137" y="202"/>
                </a:cubicBezTo>
                <a:cubicBezTo>
                  <a:pt x="137" y="208"/>
                  <a:pt x="141" y="213"/>
                  <a:pt x="146" y="216"/>
                </a:cubicBezTo>
                <a:cubicBezTo>
                  <a:pt x="146" y="224"/>
                  <a:pt x="146" y="224"/>
                  <a:pt x="146" y="224"/>
                </a:cubicBezTo>
                <a:cubicBezTo>
                  <a:pt x="141" y="227"/>
                  <a:pt x="137" y="233"/>
                  <a:pt x="137" y="239"/>
                </a:cubicBezTo>
                <a:cubicBezTo>
                  <a:pt x="137" y="245"/>
                  <a:pt x="141" y="251"/>
                  <a:pt x="146" y="254"/>
                </a:cubicBezTo>
                <a:cubicBezTo>
                  <a:pt x="146" y="261"/>
                  <a:pt x="146" y="261"/>
                  <a:pt x="146" y="261"/>
                </a:cubicBezTo>
                <a:cubicBezTo>
                  <a:pt x="142" y="264"/>
                  <a:pt x="139" y="270"/>
                  <a:pt x="139" y="276"/>
                </a:cubicBezTo>
                <a:cubicBezTo>
                  <a:pt x="139" y="282"/>
                  <a:pt x="142" y="287"/>
                  <a:pt x="146" y="291"/>
                </a:cubicBezTo>
                <a:cubicBezTo>
                  <a:pt x="146" y="324"/>
                  <a:pt x="146" y="324"/>
                  <a:pt x="146" y="324"/>
                </a:cubicBezTo>
                <a:cubicBezTo>
                  <a:pt x="146" y="338"/>
                  <a:pt x="156" y="349"/>
                  <a:pt x="167" y="349"/>
                </a:cubicBezTo>
                <a:cubicBezTo>
                  <a:pt x="178" y="349"/>
                  <a:pt x="187" y="338"/>
                  <a:pt x="187" y="324"/>
                </a:cubicBezTo>
                <a:cubicBezTo>
                  <a:pt x="187" y="294"/>
                  <a:pt x="187" y="294"/>
                  <a:pt x="187" y="294"/>
                </a:cubicBezTo>
                <a:cubicBezTo>
                  <a:pt x="207" y="294"/>
                  <a:pt x="207" y="294"/>
                  <a:pt x="207" y="294"/>
                </a:cubicBezTo>
                <a:cubicBezTo>
                  <a:pt x="217" y="294"/>
                  <a:pt x="226" y="286"/>
                  <a:pt x="226" y="276"/>
                </a:cubicBezTo>
                <a:cubicBezTo>
                  <a:pt x="226" y="266"/>
                  <a:pt x="217" y="257"/>
                  <a:pt x="207" y="257"/>
                </a:cubicBezTo>
                <a:cubicBezTo>
                  <a:pt x="187" y="257"/>
                  <a:pt x="187" y="257"/>
                  <a:pt x="187" y="257"/>
                </a:cubicBezTo>
                <a:cubicBezTo>
                  <a:pt x="187" y="257"/>
                  <a:pt x="187" y="257"/>
                  <a:pt x="187" y="257"/>
                </a:cubicBezTo>
                <a:cubicBezTo>
                  <a:pt x="217" y="257"/>
                  <a:pt x="217" y="257"/>
                  <a:pt x="217" y="257"/>
                </a:cubicBezTo>
                <a:cubicBezTo>
                  <a:pt x="229" y="257"/>
                  <a:pt x="239" y="249"/>
                  <a:pt x="239" y="239"/>
                </a:cubicBezTo>
                <a:cubicBezTo>
                  <a:pt x="239" y="229"/>
                  <a:pt x="229" y="221"/>
                  <a:pt x="217" y="221"/>
                </a:cubicBezTo>
                <a:cubicBezTo>
                  <a:pt x="187" y="221"/>
                  <a:pt x="187" y="221"/>
                  <a:pt x="187" y="221"/>
                </a:cubicBezTo>
                <a:cubicBezTo>
                  <a:pt x="187" y="221"/>
                  <a:pt x="187" y="221"/>
                  <a:pt x="187" y="221"/>
                </a:cubicBezTo>
                <a:lnTo>
                  <a:pt x="230" y="221"/>
                </a:lnTo>
                <a:close/>
              </a:path>
            </a:pathLst>
          </a:custGeom>
          <a:solidFill>
            <a:srgbClr val="FFFFFF"/>
          </a:solidFill>
          <a:ln>
            <a:noFill/>
          </a:ln>
        </p:spPr>
        <p:txBody>
          <a:bodyPr vert="horz" wrap="square" lIns="82305" tIns="41153" rIns="82305" bIns="41153" numCol="1" anchor="t" anchorCtr="0" compatLnSpc="1">
            <a:prstTxWarp prst="textNoShape">
              <a:avLst/>
            </a:prstTxWarp>
          </a:bodyPr>
          <a:lstStyle/>
          <a:p>
            <a:endParaRPr lang="en-US" sz="1600"/>
          </a:p>
        </p:txBody>
      </p:sp>
    </p:spTree>
    <p:extLst>
      <p:ext uri="{BB962C8B-B14F-4D97-AF65-F5344CB8AC3E}">
        <p14:creationId xmlns:p14="http://schemas.microsoft.com/office/powerpoint/2010/main" val="213887993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err="1" smtClean="0">
                <a:latin typeface="Segoe UI Light" pitchFamily="34" charset="0"/>
              </a:rPr>
              <a:t>ListView</a:t>
            </a:r>
            <a:r>
              <a:rPr lang="en-US" sz="3600" dirty="0" smtClean="0">
                <a:latin typeface="Segoe UI Light" pitchFamily="34" charset="0"/>
              </a:rPr>
              <a:t> </a:t>
            </a:r>
            <a:r>
              <a:rPr lang="ru-RU" sz="3600" dirty="0" smtClean="0">
                <a:latin typeface="Segoe UI Light" pitchFamily="34" charset="0"/>
              </a:rPr>
              <a:t>и</a:t>
            </a:r>
            <a:r>
              <a:rPr lang="en-US" sz="3600" dirty="0" smtClean="0">
                <a:latin typeface="Segoe UI Light" pitchFamily="34" charset="0"/>
              </a:rPr>
              <a:t> </a:t>
            </a:r>
            <a:r>
              <a:rPr lang="ru-RU" sz="3600" dirty="0" smtClean="0">
                <a:latin typeface="Segoe UI Light" pitchFamily="34" charset="0"/>
              </a:rPr>
              <a:t>«ленивая» загрузка</a:t>
            </a:r>
            <a:endParaRPr lang="uk-UA" sz="3600" dirty="0"/>
          </a:p>
        </p:txBody>
      </p:sp>
      <p:sp>
        <p:nvSpPr>
          <p:cNvPr id="3" name="Объект 2"/>
          <p:cNvSpPr>
            <a:spLocks noGrp="1"/>
          </p:cNvSpPr>
          <p:nvPr>
            <p:ph idx="1"/>
          </p:nvPr>
        </p:nvSpPr>
        <p:spPr>
          <a:xfrm>
            <a:off x="791496" y="1081185"/>
            <a:ext cx="7884960" cy="3650853"/>
          </a:xfrm>
        </p:spPr>
        <p:txBody>
          <a:bodyPr numCol="1">
            <a:noAutofit/>
          </a:bodyPr>
          <a:lstStyle/>
          <a:p>
            <a:pPr marL="0" indent="0">
              <a:buNone/>
            </a:pPr>
            <a:endParaRPr lang="ru-RU" sz="2400" dirty="0" smtClean="0"/>
          </a:p>
          <a:p>
            <a:pPr marL="0" indent="0">
              <a:buNone/>
            </a:pPr>
            <a:r>
              <a:rPr lang="ru-RU" sz="2400" dirty="0" smtClean="0"/>
              <a:t>Процесс прокрутки включает:</a:t>
            </a:r>
          </a:p>
          <a:p>
            <a:pPr marL="285750" indent="-285750">
              <a:buFont typeface="Wingdings" pitchFamily="2" charset="2"/>
              <a:buChar char="q"/>
            </a:pPr>
            <a:r>
              <a:rPr lang="ru-RU" sz="2400" dirty="0" smtClean="0"/>
              <a:t>разбор (</a:t>
            </a:r>
            <a:r>
              <a:rPr lang="ru-RU" sz="2400" dirty="0" err="1" smtClean="0"/>
              <a:t>парсинг</a:t>
            </a:r>
            <a:r>
              <a:rPr lang="ru-RU" sz="2400" dirty="0" smtClean="0"/>
              <a:t>)</a:t>
            </a:r>
            <a:r>
              <a:rPr lang="en-US" sz="2400" dirty="0" smtClean="0"/>
              <a:t> XAML</a:t>
            </a:r>
            <a:r>
              <a:rPr lang="ru-RU" sz="2400" dirty="0" smtClean="0"/>
              <a:t>;</a:t>
            </a:r>
            <a:endParaRPr lang="en-US" sz="2400" dirty="0" smtClean="0"/>
          </a:p>
          <a:p>
            <a:pPr marL="285750" indent="-285750">
              <a:buFont typeface="Wingdings" pitchFamily="2" charset="2"/>
              <a:buChar char="q"/>
            </a:pPr>
            <a:r>
              <a:rPr lang="ru-RU" sz="2400" dirty="0" smtClean="0"/>
              <a:t>генерация объектов;</a:t>
            </a:r>
          </a:p>
          <a:p>
            <a:pPr marL="285750" indent="-285750">
              <a:buFont typeface="Wingdings" pitchFamily="2" charset="2"/>
              <a:buChar char="q"/>
            </a:pPr>
            <a:r>
              <a:rPr lang="ru-RU" sz="2400" dirty="0" smtClean="0"/>
              <a:t>загрузка и декодирование изображений.</a:t>
            </a:r>
          </a:p>
          <a:p>
            <a:pPr marL="0" indent="0">
              <a:buNone/>
            </a:pPr>
            <a:endParaRPr lang="ru-RU" sz="2400" dirty="0" smtClean="0"/>
          </a:p>
          <a:p>
            <a:pPr marL="0" indent="0">
              <a:buNone/>
            </a:pPr>
            <a:endParaRPr lang="ru-RU" sz="2400" dirty="0"/>
          </a:p>
          <a:p>
            <a:pPr marL="0" indent="0">
              <a:buNone/>
            </a:pPr>
            <a:endParaRPr lang="ru-RU" sz="2400" dirty="0" smtClean="0"/>
          </a:p>
          <a:p>
            <a:pPr marL="0" indent="0">
              <a:buNone/>
            </a:pPr>
            <a:endParaRPr lang="ru-RU" sz="2400" dirty="0"/>
          </a:p>
          <a:p>
            <a:pPr marL="0" indent="0">
              <a:buNone/>
            </a:pPr>
            <a:endParaRPr lang="ru-RU" sz="2400" dirty="0" smtClean="0"/>
          </a:p>
        </p:txBody>
      </p:sp>
    </p:spTree>
    <p:extLst>
      <p:ext uri="{BB962C8B-B14F-4D97-AF65-F5344CB8AC3E}">
        <p14:creationId xmlns:p14="http://schemas.microsoft.com/office/powerpoint/2010/main" val="126660742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err="1" smtClean="0">
                <a:latin typeface="Segoe UI Light" pitchFamily="34" charset="0"/>
              </a:rPr>
              <a:t>ListView</a:t>
            </a:r>
            <a:r>
              <a:rPr lang="en-US" sz="3600" dirty="0" smtClean="0">
                <a:latin typeface="Segoe UI Light" pitchFamily="34" charset="0"/>
              </a:rPr>
              <a:t> </a:t>
            </a:r>
            <a:r>
              <a:rPr lang="ru-RU" sz="3600" dirty="0" smtClean="0">
                <a:latin typeface="Segoe UI Light" pitchFamily="34" charset="0"/>
              </a:rPr>
              <a:t>и</a:t>
            </a:r>
            <a:r>
              <a:rPr lang="en-US" sz="3600" dirty="0" smtClean="0">
                <a:latin typeface="Segoe UI Light" pitchFamily="34" charset="0"/>
              </a:rPr>
              <a:t> </a:t>
            </a:r>
            <a:r>
              <a:rPr lang="ru-RU" sz="3600" dirty="0" smtClean="0">
                <a:latin typeface="Segoe UI Light" pitchFamily="34" charset="0"/>
              </a:rPr>
              <a:t>«ленивая» загрузка</a:t>
            </a:r>
            <a:endParaRPr lang="uk-UA" sz="3600" dirty="0"/>
          </a:p>
        </p:txBody>
      </p:sp>
      <p:sp>
        <p:nvSpPr>
          <p:cNvPr id="3" name="Объект 2"/>
          <p:cNvSpPr>
            <a:spLocks noGrp="1"/>
          </p:cNvSpPr>
          <p:nvPr>
            <p:ph idx="1"/>
          </p:nvPr>
        </p:nvSpPr>
        <p:spPr>
          <a:xfrm>
            <a:off x="791496" y="1081185"/>
            <a:ext cx="7884960" cy="3650853"/>
          </a:xfrm>
        </p:spPr>
        <p:txBody>
          <a:bodyPr numCol="1">
            <a:noAutofit/>
          </a:bodyPr>
          <a:lstStyle/>
          <a:p>
            <a:pPr marL="0" indent="0">
              <a:buNone/>
            </a:pPr>
            <a:endParaRPr lang="ru-RU" sz="2400" dirty="0" smtClean="0"/>
          </a:p>
          <a:p>
            <a:pPr marL="0" indent="0">
              <a:buNone/>
            </a:pPr>
            <a:r>
              <a:rPr lang="ru-RU" sz="2400" dirty="0" smtClean="0"/>
              <a:t>Что делать:</a:t>
            </a:r>
          </a:p>
          <a:p>
            <a:pPr marL="285750" indent="-285750">
              <a:buFont typeface="Wingdings" pitchFamily="2" charset="2"/>
              <a:buChar char="q"/>
            </a:pPr>
            <a:r>
              <a:rPr lang="ru-RU" sz="2400" dirty="0" smtClean="0"/>
              <a:t>использовать </a:t>
            </a:r>
            <a:r>
              <a:rPr lang="en-US" sz="2400" dirty="0" err="1" smtClean="0"/>
              <a:t>StackPanel</a:t>
            </a:r>
            <a:r>
              <a:rPr lang="en-US" sz="2400" dirty="0" smtClean="0"/>
              <a:t> </a:t>
            </a:r>
            <a:r>
              <a:rPr lang="ru-RU" sz="2400" dirty="0" smtClean="0"/>
              <a:t>если список небольшой</a:t>
            </a:r>
            <a:r>
              <a:rPr lang="en-US" sz="2400" dirty="0" smtClean="0"/>
              <a:t>;</a:t>
            </a:r>
            <a:endParaRPr lang="ru-RU" sz="2400" dirty="0" smtClean="0"/>
          </a:p>
          <a:p>
            <a:pPr marL="285750" indent="-285750">
              <a:buFont typeface="Wingdings" pitchFamily="2" charset="2"/>
              <a:buChar char="q"/>
            </a:pPr>
            <a:r>
              <a:rPr lang="ru-RU" sz="2400" dirty="0" smtClean="0"/>
              <a:t>использовать </a:t>
            </a:r>
            <a:r>
              <a:rPr lang="en-US" sz="2400" dirty="0" err="1" smtClean="0"/>
              <a:t>LongListSelector</a:t>
            </a:r>
            <a:r>
              <a:rPr lang="ru-RU" sz="2400" dirty="0" smtClean="0"/>
              <a:t>;</a:t>
            </a:r>
          </a:p>
          <a:p>
            <a:pPr marL="285750" indent="-285750">
              <a:buFont typeface="Wingdings" pitchFamily="2" charset="2"/>
              <a:buChar char="q"/>
            </a:pPr>
            <a:r>
              <a:rPr lang="ru-RU" sz="2400" dirty="0" smtClean="0"/>
              <a:t>использовать задержку во время прокрутки</a:t>
            </a:r>
            <a:r>
              <a:rPr lang="en-US" sz="2400" dirty="0" smtClean="0"/>
              <a:t>;</a:t>
            </a:r>
          </a:p>
          <a:p>
            <a:pPr marL="285750" indent="-285750">
              <a:buFont typeface="Wingdings" pitchFamily="2" charset="2"/>
              <a:buChar char="q"/>
            </a:pPr>
            <a:r>
              <a:rPr lang="ru-RU" sz="2400" dirty="0" smtClean="0"/>
              <a:t>использовать сторонние компоненты: </a:t>
            </a:r>
            <a:r>
              <a:rPr lang="en-US" sz="2400" dirty="0" smtClean="0">
                <a:hlinkClick r:id="rId2"/>
              </a:rPr>
              <a:t>Lazy List</a:t>
            </a:r>
            <a:r>
              <a:rPr lang="ru-RU" sz="2400" dirty="0" smtClean="0"/>
              <a:t>, </a:t>
            </a:r>
            <a:r>
              <a:rPr lang="en-US" sz="2400" dirty="0" err="1" smtClean="0">
                <a:hlinkClick r:id="rId3"/>
              </a:rPr>
              <a:t>DeferredLoadListBox</a:t>
            </a:r>
            <a:r>
              <a:rPr lang="ru-RU" sz="2400" dirty="0" smtClean="0"/>
              <a:t>, </a:t>
            </a:r>
            <a:r>
              <a:rPr lang="en-US" sz="2400" dirty="0" err="1" smtClean="0">
                <a:hlinkClick r:id="rId4"/>
              </a:rPr>
              <a:t>Telerik</a:t>
            </a:r>
            <a:r>
              <a:rPr lang="en-US" sz="2400" dirty="0" smtClean="0">
                <a:hlinkClick r:id="rId4"/>
              </a:rPr>
              <a:t> </a:t>
            </a:r>
            <a:r>
              <a:rPr lang="en-US" sz="2400" dirty="0">
                <a:hlinkClick r:id="rId4"/>
              </a:rPr>
              <a:t>Rad Controls: </a:t>
            </a:r>
            <a:r>
              <a:rPr lang="en-US" sz="2400" dirty="0" err="1">
                <a:hlinkClick r:id="rId4"/>
              </a:rPr>
              <a:t>RadListBox</a:t>
            </a:r>
            <a:endParaRPr lang="en-US" sz="2400" dirty="0"/>
          </a:p>
          <a:p>
            <a:pPr lvl="1"/>
            <a:endParaRPr lang="en-US" sz="2000" dirty="0"/>
          </a:p>
        </p:txBody>
      </p:sp>
    </p:spTree>
    <p:extLst>
      <p:ext uri="{BB962C8B-B14F-4D97-AF65-F5344CB8AC3E}">
        <p14:creationId xmlns:p14="http://schemas.microsoft.com/office/powerpoint/2010/main" val="398465439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O</a:t>
            </a:r>
            <a:r>
              <a:rPr lang="en-US" dirty="0" smtClean="0">
                <a:latin typeface="Segoe UI Light" pitchFamily="34" charset="0"/>
              </a:rPr>
              <a:t>pacity </a:t>
            </a:r>
            <a:r>
              <a:rPr lang="ru-RU" dirty="0" smtClean="0">
                <a:latin typeface="Segoe UI Light" pitchFamily="34" charset="0"/>
              </a:rPr>
              <a:t>и </a:t>
            </a:r>
            <a:r>
              <a:rPr lang="en-US" dirty="0" smtClean="0">
                <a:latin typeface="Segoe UI Light" pitchFamily="34" charset="0"/>
              </a:rPr>
              <a:t>Visibility</a:t>
            </a:r>
            <a:endParaRPr lang="uk-UA" dirty="0"/>
          </a:p>
        </p:txBody>
      </p:sp>
      <p:sp>
        <p:nvSpPr>
          <p:cNvPr id="3" name="Объект 2"/>
          <p:cNvSpPr>
            <a:spLocks noGrp="1"/>
          </p:cNvSpPr>
          <p:nvPr>
            <p:ph idx="1"/>
          </p:nvPr>
        </p:nvSpPr>
        <p:spPr/>
        <p:txBody>
          <a:bodyPr>
            <a:noAutofit/>
          </a:bodyPr>
          <a:lstStyle/>
          <a:p>
            <a:r>
              <a:rPr lang="ru-RU" sz="2400" dirty="0"/>
              <a:t>При любом изменении значения </a:t>
            </a:r>
            <a:r>
              <a:rPr lang="en-US" sz="2400" dirty="0">
                <a:solidFill>
                  <a:schemeClr val="accent6">
                    <a:lumMod val="75000"/>
                  </a:schemeClr>
                </a:solidFill>
              </a:rPr>
              <a:t>Visible</a:t>
            </a:r>
            <a:r>
              <a:rPr lang="en-US" sz="2400" dirty="0"/>
              <a:t> Silverlight </a:t>
            </a:r>
            <a:r>
              <a:rPr lang="ru-RU" sz="2400" dirty="0"/>
              <a:t>перерисует страницу </a:t>
            </a:r>
            <a:r>
              <a:rPr lang="ru-RU" sz="2400" dirty="0" smtClean="0"/>
              <a:t>полностью.</a:t>
            </a:r>
            <a:endParaRPr lang="en-US" sz="2400" dirty="0"/>
          </a:p>
          <a:p>
            <a:endParaRPr lang="en-US" sz="2400" dirty="0"/>
          </a:p>
          <a:p>
            <a:r>
              <a:rPr lang="ru-RU" sz="2400" dirty="0"/>
              <a:t>Если установить </a:t>
            </a:r>
            <a:r>
              <a:rPr lang="en-US" sz="2400" dirty="0">
                <a:solidFill>
                  <a:schemeClr val="accent6">
                    <a:lumMod val="75000"/>
                  </a:schemeClr>
                </a:solidFill>
              </a:rPr>
              <a:t>Opacity</a:t>
            </a:r>
            <a:r>
              <a:rPr lang="en-US" sz="2400" dirty="0"/>
              <a:t> </a:t>
            </a:r>
            <a:r>
              <a:rPr lang="ru-RU" sz="2400" dirty="0"/>
              <a:t>равным 0</a:t>
            </a:r>
            <a:r>
              <a:rPr lang="en-US" sz="2400" dirty="0"/>
              <a:t> </a:t>
            </a:r>
            <a:r>
              <a:rPr lang="ru-RU" sz="2400" dirty="0"/>
              <a:t>при включенном битмап кэшировании </a:t>
            </a:r>
            <a:r>
              <a:rPr lang="en-US" sz="2400" dirty="0" smtClean="0"/>
              <a:t/>
            </a:r>
            <a:br>
              <a:rPr lang="en-US" sz="2400" dirty="0" smtClean="0"/>
            </a:br>
            <a:r>
              <a:rPr lang="en-US" sz="2400" dirty="0" smtClean="0"/>
              <a:t/>
            </a:r>
            <a:br>
              <a:rPr lang="en-US" sz="2400" dirty="0" smtClean="0"/>
            </a:br>
            <a:r>
              <a:rPr lang="en-US" sz="2400" dirty="0" err="1" smtClean="0">
                <a:solidFill>
                  <a:schemeClr val="accent6">
                    <a:lumMod val="75000"/>
                  </a:schemeClr>
                </a:solidFill>
              </a:rPr>
              <a:t>CacheMode</a:t>
            </a:r>
            <a:r>
              <a:rPr lang="en-US" sz="2400" dirty="0" smtClean="0">
                <a:solidFill>
                  <a:schemeClr val="accent6">
                    <a:lumMod val="75000"/>
                  </a:schemeClr>
                </a:solidFill>
              </a:rPr>
              <a:t> </a:t>
            </a:r>
            <a:r>
              <a:rPr lang="en-US" sz="2400" dirty="0">
                <a:solidFill>
                  <a:schemeClr val="accent6">
                    <a:lumMod val="75000"/>
                  </a:schemeClr>
                </a:solidFill>
              </a:rPr>
              <a:t>= </a:t>
            </a:r>
            <a:r>
              <a:rPr lang="en-US" sz="2400" dirty="0" err="1">
                <a:solidFill>
                  <a:schemeClr val="accent6">
                    <a:lumMod val="75000"/>
                  </a:schemeClr>
                </a:solidFill>
              </a:rPr>
              <a:t>Media.BitmapCache</a:t>
            </a:r>
            <a:r>
              <a:rPr lang="en-US" sz="2400" dirty="0"/>
              <a:t>, </a:t>
            </a:r>
            <a:r>
              <a:rPr lang="en-US" sz="2400" dirty="0" smtClean="0"/>
              <a:t/>
            </a:r>
            <a:br>
              <a:rPr lang="en-US" sz="2400" dirty="0" smtClean="0"/>
            </a:br>
            <a:r>
              <a:rPr lang="en-US" sz="2400" dirty="0" smtClean="0"/>
              <a:t/>
            </a:r>
            <a:br>
              <a:rPr lang="en-US" sz="2400" dirty="0" smtClean="0"/>
            </a:br>
            <a:r>
              <a:rPr lang="ru-RU" sz="2400" dirty="0" smtClean="0"/>
              <a:t>то </a:t>
            </a:r>
            <a:r>
              <a:rPr lang="en-US" sz="2400" dirty="0"/>
              <a:t>Silverlight </a:t>
            </a:r>
            <a:r>
              <a:rPr lang="ru-RU" sz="2400" dirty="0" err="1"/>
              <a:t>закэширует</a:t>
            </a:r>
            <a:r>
              <a:rPr lang="en-US" sz="2400" dirty="0"/>
              <a:t> </a:t>
            </a:r>
            <a:r>
              <a:rPr lang="ru-RU" sz="2400" dirty="0"/>
              <a:t>элемент </a:t>
            </a:r>
            <a:r>
              <a:rPr lang="ru-RU" sz="2400" dirty="0" smtClean="0"/>
              <a:t>управления.</a:t>
            </a:r>
            <a:endParaRPr lang="uk-UA" sz="2400" dirty="0"/>
          </a:p>
        </p:txBody>
      </p:sp>
    </p:spTree>
    <p:extLst>
      <p:ext uri="{BB962C8B-B14F-4D97-AF65-F5344CB8AC3E}">
        <p14:creationId xmlns:p14="http://schemas.microsoft.com/office/powerpoint/2010/main" val="68533264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a:t>P</a:t>
            </a:r>
            <a:r>
              <a:rPr lang="en-US" sz="3600" dirty="0" smtClean="0">
                <a:latin typeface="Segoe UI Light" pitchFamily="34" charset="0"/>
              </a:rPr>
              <a:t>rogress bar</a:t>
            </a:r>
            <a:endParaRPr lang="uk-UA" sz="3600" dirty="0"/>
          </a:p>
        </p:txBody>
      </p:sp>
      <p:sp>
        <p:nvSpPr>
          <p:cNvPr id="3" name="Объект 2"/>
          <p:cNvSpPr>
            <a:spLocks noGrp="1"/>
          </p:cNvSpPr>
          <p:nvPr>
            <p:ph idx="1"/>
          </p:nvPr>
        </p:nvSpPr>
        <p:spPr>
          <a:xfrm>
            <a:off x="791496" y="1081185"/>
            <a:ext cx="7308896" cy="3758817"/>
          </a:xfrm>
        </p:spPr>
        <p:txBody>
          <a:bodyPr>
            <a:noAutofit/>
          </a:bodyPr>
          <a:lstStyle/>
          <a:p>
            <a:pPr marL="0" indent="0">
              <a:buNone/>
            </a:pPr>
            <a:endParaRPr lang="en-US" sz="1800" dirty="0" smtClean="0"/>
          </a:p>
          <a:p>
            <a:pPr marL="0" indent="0">
              <a:buNone/>
            </a:pPr>
            <a:endParaRPr lang="en-US" sz="1800" dirty="0"/>
          </a:p>
          <a:p>
            <a:pPr marL="0" indent="0">
              <a:buNone/>
            </a:pPr>
            <a:endParaRPr lang="en-US" sz="1800" dirty="0" smtClean="0"/>
          </a:p>
          <a:p>
            <a:pPr marL="0" indent="0">
              <a:buNone/>
            </a:pPr>
            <a:r>
              <a:rPr lang="ru-RU" sz="1800" dirty="0" smtClean="0"/>
              <a:t>Стандартный </a:t>
            </a:r>
            <a:r>
              <a:rPr lang="en-US" sz="1800" dirty="0" err="1"/>
              <a:t>ProgressBar</a:t>
            </a:r>
            <a:r>
              <a:rPr lang="en-US" sz="1800" dirty="0"/>
              <a:t> </a:t>
            </a:r>
            <a:r>
              <a:rPr lang="ru-RU" sz="1800" dirty="0"/>
              <a:t>имеет проблемы с </a:t>
            </a:r>
            <a:r>
              <a:rPr lang="ru-RU" sz="1800" dirty="0" smtClean="0"/>
              <a:t>производительностью</a:t>
            </a:r>
            <a:r>
              <a:rPr lang="en-US" sz="1800" dirty="0" smtClean="0"/>
              <a:t> (</a:t>
            </a:r>
            <a:r>
              <a:rPr lang="en-US" sz="1800" dirty="0">
                <a:hlinkClick r:id="rId2"/>
              </a:rPr>
              <a:t>http://www.jeff.wilcox.name/2010/08/performanceprogressbar</a:t>
            </a:r>
            <a:r>
              <a:rPr lang="en-US" sz="1800" dirty="0" smtClean="0">
                <a:hlinkClick r:id="rId2"/>
              </a:rPr>
              <a:t>/</a:t>
            </a:r>
            <a:r>
              <a:rPr lang="en-US" sz="1800" dirty="0" smtClean="0"/>
              <a:t>)</a:t>
            </a:r>
            <a:r>
              <a:rPr lang="ru-RU" sz="1800" dirty="0" smtClean="0"/>
              <a:t>. </a:t>
            </a:r>
            <a:endParaRPr lang="en-US" sz="1800" dirty="0" smtClean="0"/>
          </a:p>
          <a:p>
            <a:pPr marL="0" indent="0">
              <a:buNone/>
            </a:pPr>
            <a:endParaRPr lang="en-US" sz="1800" dirty="0"/>
          </a:p>
          <a:p>
            <a:pPr marL="0" indent="0">
              <a:buNone/>
            </a:pPr>
            <a:r>
              <a:rPr lang="ru-RU" sz="1800" dirty="0" smtClean="0"/>
              <a:t>Используйте </a:t>
            </a:r>
            <a:r>
              <a:rPr lang="en-US" sz="1800" dirty="0" err="1">
                <a:solidFill>
                  <a:schemeClr val="accent6">
                    <a:lumMod val="75000"/>
                  </a:schemeClr>
                </a:solidFill>
              </a:rPr>
              <a:t>PerformanceProgressBar</a:t>
            </a:r>
            <a:r>
              <a:rPr lang="en-US" sz="1800" dirty="0">
                <a:solidFill>
                  <a:schemeClr val="accent6">
                    <a:lumMod val="75000"/>
                  </a:schemeClr>
                </a:solidFill>
              </a:rPr>
              <a:t> </a:t>
            </a:r>
            <a:r>
              <a:rPr lang="ru-RU" sz="1800" dirty="0" smtClean="0"/>
              <a:t>(</a:t>
            </a:r>
            <a:r>
              <a:rPr lang="ru-RU" sz="1800" dirty="0"/>
              <a:t>автор - </a:t>
            </a:r>
            <a:r>
              <a:rPr lang="en-US" sz="1800" dirty="0"/>
              <a:t>Jeff Wilcox</a:t>
            </a:r>
            <a:r>
              <a:rPr lang="ru-RU" sz="1800" dirty="0"/>
              <a:t>) вместо стандартного.</a:t>
            </a:r>
            <a:r>
              <a:rPr lang="en-US" sz="1800" dirty="0"/>
              <a:t> </a:t>
            </a:r>
            <a:r>
              <a:rPr lang="ru-RU" sz="1800" dirty="0" smtClean="0"/>
              <a:t>В </a:t>
            </a:r>
            <a:r>
              <a:rPr lang="ru-RU" sz="1800" dirty="0"/>
              <a:t>данный момент </a:t>
            </a:r>
            <a:r>
              <a:rPr lang="ru-RU" sz="1800" dirty="0" smtClean="0"/>
              <a:t>входит </a:t>
            </a:r>
            <a:r>
              <a:rPr lang="ru-RU" sz="1800" dirty="0"/>
              <a:t>в </a:t>
            </a:r>
            <a:r>
              <a:rPr lang="en-US" sz="1800" dirty="0"/>
              <a:t>Silverlight </a:t>
            </a:r>
            <a:r>
              <a:rPr lang="en-US" sz="1800" dirty="0" smtClean="0"/>
              <a:t>Toolkit for </a:t>
            </a:r>
            <a:r>
              <a:rPr lang="en-US" sz="1800" dirty="0"/>
              <a:t>Windows Phone (</a:t>
            </a:r>
            <a:r>
              <a:rPr lang="en-US" sz="1800" dirty="0">
                <a:hlinkClick r:id="rId3"/>
              </a:rPr>
              <a:t>http://silverlight.codeplex.com</a:t>
            </a:r>
            <a:r>
              <a:rPr lang="en-US" sz="1800" dirty="0" smtClean="0">
                <a:hlinkClick r:id="rId3"/>
              </a:rPr>
              <a:t>/</a:t>
            </a:r>
            <a:r>
              <a:rPr lang="en-US" sz="1800" dirty="0" smtClean="0"/>
              <a:t>).</a:t>
            </a:r>
          </a:p>
          <a:p>
            <a:pPr marL="0" indent="0">
              <a:buNone/>
            </a:pPr>
            <a:endParaRPr lang="en-US" sz="1800" dirty="0"/>
          </a:p>
          <a:p>
            <a:pPr marL="0" indent="0">
              <a:buNone/>
            </a:pPr>
            <a:r>
              <a:rPr lang="ru-RU" sz="1800" dirty="0" smtClean="0"/>
              <a:t>Также в </a:t>
            </a:r>
            <a:r>
              <a:rPr lang="en-US" sz="1800" dirty="0" smtClean="0"/>
              <a:t>Mango </a:t>
            </a:r>
            <a:r>
              <a:rPr lang="ru-RU" sz="1800" dirty="0" smtClean="0"/>
              <a:t>появился </a:t>
            </a:r>
            <a:r>
              <a:rPr lang="en-US" sz="1800" dirty="0" err="1" smtClean="0">
                <a:solidFill>
                  <a:schemeClr val="accent6">
                    <a:lumMod val="75000"/>
                  </a:schemeClr>
                </a:solidFill>
              </a:rPr>
              <a:t>SystemTray.ProgressBar</a:t>
            </a:r>
            <a:r>
              <a:rPr lang="en-US" sz="1800" dirty="0" smtClean="0"/>
              <a:t>.</a:t>
            </a: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1496" y="1170141"/>
            <a:ext cx="46101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247378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SystemTray.ProgressBar</a:t>
            </a:r>
            <a:endParaRPr lang="ru-RU" dirty="0"/>
          </a:p>
        </p:txBody>
      </p:sp>
      <p:sp>
        <p:nvSpPr>
          <p:cNvPr id="5" name="Content Placeholder 4"/>
          <p:cNvSpPr>
            <a:spLocks noGrp="1"/>
          </p:cNvSpPr>
          <p:nvPr>
            <p:ph idx="1"/>
          </p:nvPr>
        </p:nvSpPr>
        <p:spPr/>
        <p:txBody>
          <a:bodyPr/>
          <a:lstStyle/>
          <a:p>
            <a:r>
              <a:rPr lang="en-US" sz="1400" dirty="0"/>
              <a:t>&lt;</a:t>
            </a:r>
            <a:r>
              <a:rPr lang="en-US" sz="1400" dirty="0" err="1"/>
              <a:t>phone:PhoneApplicationPage</a:t>
            </a:r>
            <a:endParaRPr lang="en-US" sz="1400" dirty="0"/>
          </a:p>
          <a:p>
            <a:r>
              <a:rPr lang="en-US" sz="1400" dirty="0" smtClean="0">
                <a:solidFill>
                  <a:schemeClr val="accent6"/>
                </a:solidFill>
              </a:rPr>
              <a:t>   </a:t>
            </a:r>
            <a:r>
              <a:rPr lang="en-US" sz="1400" dirty="0" err="1" smtClean="0">
                <a:solidFill>
                  <a:schemeClr val="accent6"/>
                </a:solidFill>
              </a:rPr>
              <a:t>shell:SystemTray.IsVisible</a:t>
            </a:r>
            <a:r>
              <a:rPr lang="en-US" sz="1400" dirty="0">
                <a:solidFill>
                  <a:schemeClr val="accent6"/>
                </a:solidFill>
              </a:rPr>
              <a:t>="True"</a:t>
            </a:r>
          </a:p>
          <a:p>
            <a:r>
              <a:rPr lang="en-US" sz="1400" dirty="0">
                <a:solidFill>
                  <a:schemeClr val="accent6"/>
                </a:solidFill>
              </a:rPr>
              <a:t>   </a:t>
            </a:r>
            <a:r>
              <a:rPr lang="en-US" sz="1400" dirty="0" err="1">
                <a:solidFill>
                  <a:schemeClr val="accent6"/>
                </a:solidFill>
              </a:rPr>
              <a:t>shell:SystemTray.Opacity</a:t>
            </a:r>
            <a:r>
              <a:rPr lang="en-US" sz="1400" dirty="0">
                <a:solidFill>
                  <a:schemeClr val="accent6"/>
                </a:solidFill>
              </a:rPr>
              <a:t>=".8"</a:t>
            </a:r>
            <a:r>
              <a:rPr lang="en-US" sz="1400" dirty="0"/>
              <a:t>&gt;</a:t>
            </a:r>
          </a:p>
          <a:p>
            <a:r>
              <a:rPr lang="en-US" sz="1400" dirty="0" smtClean="0"/>
              <a:t>&lt;</a:t>
            </a:r>
            <a:r>
              <a:rPr lang="en-US" sz="1400" dirty="0" err="1"/>
              <a:t>shell:SystemTray.ProgressIndicator</a:t>
            </a:r>
            <a:r>
              <a:rPr lang="en-US" sz="1400" dirty="0"/>
              <a:t>&gt;</a:t>
            </a:r>
          </a:p>
          <a:p>
            <a:r>
              <a:rPr lang="en-US" sz="1400" dirty="0" smtClean="0"/>
              <a:t>    &lt;</a:t>
            </a:r>
            <a:r>
              <a:rPr lang="en-US" sz="1400" dirty="0" err="1"/>
              <a:t>shell:ProgressIndicator</a:t>
            </a:r>
            <a:r>
              <a:rPr lang="en-US" sz="1400" dirty="0"/>
              <a:t> </a:t>
            </a:r>
            <a:r>
              <a:rPr lang="en-US" sz="1400" dirty="0" err="1"/>
              <a:t>IsIndeterminate</a:t>
            </a:r>
            <a:r>
              <a:rPr lang="en-US" sz="1400" dirty="0"/>
              <a:t>="True" Text="Loading</a:t>
            </a:r>
            <a:r>
              <a:rPr lang="en-US" sz="1400" dirty="0" smtClean="0"/>
              <a:t>..." /&gt;</a:t>
            </a:r>
          </a:p>
          <a:p>
            <a:r>
              <a:rPr lang="en-US" sz="1400" dirty="0" smtClean="0"/>
              <a:t>&lt;/</a:t>
            </a:r>
            <a:r>
              <a:rPr lang="en-US" sz="1400" dirty="0" err="1"/>
              <a:t>shell:SystemTray.ProgressIndicator</a:t>
            </a:r>
            <a:r>
              <a:rPr lang="en-US" sz="1400" dirty="0" smtClean="0"/>
              <a:t>&gt;</a:t>
            </a:r>
          </a:p>
          <a:p>
            <a:r>
              <a:rPr lang="en-US" sz="1400" dirty="0" smtClean="0"/>
              <a:t>&lt;/</a:t>
            </a:r>
            <a:r>
              <a:rPr lang="en-US" sz="1400" dirty="0" err="1" smtClean="0"/>
              <a:t>phone:PhoneApplicationPage</a:t>
            </a:r>
            <a:r>
              <a:rPr lang="en-US" sz="1400" dirty="0" smtClean="0"/>
              <a:t>&gt;</a:t>
            </a:r>
          </a:p>
          <a:p>
            <a:endParaRPr lang="en-US" sz="1100" dirty="0" smtClean="0"/>
          </a:p>
          <a:p>
            <a:endParaRPr lang="en-US" sz="1400" dirty="0" smtClean="0"/>
          </a:p>
          <a:p>
            <a:r>
              <a:rPr lang="en-US" sz="1400" dirty="0" err="1" smtClean="0"/>
              <a:t>ProgressIndicator</a:t>
            </a:r>
            <a:r>
              <a:rPr lang="en-US" sz="1400" dirty="0" smtClean="0"/>
              <a:t> pi </a:t>
            </a:r>
            <a:r>
              <a:rPr lang="en-US" sz="1400" dirty="0"/>
              <a:t>= </a:t>
            </a:r>
            <a:r>
              <a:rPr lang="en-US" sz="1400" dirty="0" err="1"/>
              <a:t>Microsoft.Phone.Shell.SystemTray.ProgressIndicator</a:t>
            </a:r>
            <a:r>
              <a:rPr lang="en-US" sz="1400" dirty="0" smtClean="0"/>
              <a:t>;</a:t>
            </a:r>
          </a:p>
          <a:p>
            <a:r>
              <a:rPr lang="en-US" sz="1400" dirty="0"/>
              <a:t>pi.</a:t>
            </a:r>
            <a:r>
              <a:rPr lang="en-US" sz="1400" dirty="0">
                <a:solidFill>
                  <a:schemeClr val="accent6"/>
                </a:solidFill>
              </a:rPr>
              <a:t>IsVisible</a:t>
            </a:r>
            <a:r>
              <a:rPr lang="en-US" sz="1400" dirty="0"/>
              <a:t> = </a:t>
            </a:r>
            <a:r>
              <a:rPr lang="en-US" sz="1400" dirty="0" smtClean="0"/>
              <a:t>true;</a:t>
            </a:r>
            <a:endParaRPr lang="en-US" sz="1400" dirty="0"/>
          </a:p>
          <a:p>
            <a:endParaRPr lang="ru-RU" sz="1100" dirty="0"/>
          </a:p>
        </p:txBody>
      </p:sp>
      <p:pic>
        <p:nvPicPr>
          <p:cNvPr id="1026" name="Picture 2" descr="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252" y="321450"/>
            <a:ext cx="2324100"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49023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uk-UA" dirty="0"/>
              <a:t>О</a:t>
            </a:r>
            <a:r>
              <a:rPr lang="ru-RU" dirty="0" err="1" smtClean="0">
                <a:latin typeface="Segoe UI Light" pitchFamily="34" charset="0"/>
              </a:rPr>
              <a:t>граничения</a:t>
            </a:r>
            <a:r>
              <a:rPr lang="ru-RU" dirty="0" smtClean="0">
                <a:latin typeface="Segoe UI Light" pitchFamily="34" charset="0"/>
              </a:rPr>
              <a:t> на размер </a:t>
            </a:r>
            <a:r>
              <a:rPr lang="ru-RU" dirty="0" err="1" smtClean="0">
                <a:latin typeface="Segoe UI Light" pitchFamily="34" charset="0"/>
              </a:rPr>
              <a:t>контролов</a:t>
            </a:r>
            <a:endParaRPr lang="uk-UA" dirty="0"/>
          </a:p>
        </p:txBody>
      </p:sp>
      <p:sp>
        <p:nvSpPr>
          <p:cNvPr id="3" name="Объект 2"/>
          <p:cNvSpPr>
            <a:spLocks noGrp="1"/>
          </p:cNvSpPr>
          <p:nvPr>
            <p:ph idx="1"/>
          </p:nvPr>
        </p:nvSpPr>
        <p:spPr>
          <a:xfrm>
            <a:off x="800100" y="1200151"/>
            <a:ext cx="4582008" cy="3639851"/>
          </a:xfrm>
        </p:spPr>
        <p:txBody>
          <a:bodyPr>
            <a:normAutofit/>
          </a:bodyPr>
          <a:lstStyle/>
          <a:p>
            <a:pPr marL="0" indent="0">
              <a:buNone/>
            </a:pPr>
            <a:r>
              <a:rPr lang="ru-RU" sz="2400" dirty="0" smtClean="0"/>
              <a:t>Элементы управления должны быть не больше чем </a:t>
            </a:r>
            <a:r>
              <a:rPr lang="ru-RU" sz="2400" dirty="0" smtClean="0">
                <a:solidFill>
                  <a:schemeClr val="accent6">
                    <a:lumMod val="75000"/>
                  </a:schemeClr>
                </a:solidFill>
              </a:rPr>
              <a:t>2048х2048</a:t>
            </a:r>
            <a:r>
              <a:rPr lang="ru-RU" sz="2400" dirty="0" smtClean="0"/>
              <a:t> пикселей. </a:t>
            </a:r>
          </a:p>
          <a:p>
            <a:endParaRPr lang="ru-RU" sz="2400" dirty="0" smtClean="0"/>
          </a:p>
          <a:p>
            <a:pPr marL="0" indent="0">
              <a:buNone/>
            </a:pPr>
            <a:r>
              <a:rPr lang="en-US" sz="2400" dirty="0" err="1" smtClean="0">
                <a:solidFill>
                  <a:schemeClr val="accent6">
                    <a:lumMod val="75000"/>
                  </a:schemeClr>
                </a:solidFill>
              </a:rPr>
              <a:t>ScrollableTextBox</a:t>
            </a:r>
            <a:r>
              <a:rPr lang="en-US" sz="2400" dirty="0" smtClean="0"/>
              <a:t/>
            </a:r>
            <a:br>
              <a:rPr lang="en-US" sz="2400" dirty="0" smtClean="0"/>
            </a:br>
            <a:r>
              <a:rPr lang="en-US" sz="2400" u="sng" dirty="0" smtClean="0">
                <a:hlinkClick r:id="rId2"/>
              </a:rPr>
              <a:t>http</a:t>
            </a:r>
            <a:r>
              <a:rPr lang="en-US" sz="2400" u="sng" dirty="0">
                <a:hlinkClick r:id="rId2"/>
              </a:rPr>
              <a:t>://www.wp7rocks.com/2011/06/textblock-windows-phone-7.html</a:t>
            </a:r>
            <a:r>
              <a:rPr lang="en-US" sz="2400" dirty="0"/>
              <a:t> </a:t>
            </a:r>
            <a:endParaRPr lang="uk-UA" sz="2400" dirty="0"/>
          </a:p>
          <a:p>
            <a:endParaRPr lang="uk-UA"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3902" y="1247143"/>
            <a:ext cx="2526904" cy="3754931"/>
          </a:xfrm>
          <a:prstGeom prst="rect">
            <a:avLst/>
          </a:prstGeom>
          <a:ln/>
          <a:extLst/>
        </p:spPr>
        <p:style>
          <a:lnRef idx="2">
            <a:schemeClr val="accent1"/>
          </a:lnRef>
          <a:fillRef idx="1">
            <a:schemeClr val="lt1"/>
          </a:fillRef>
          <a:effectRef idx="0">
            <a:schemeClr val="accent1"/>
          </a:effectRef>
          <a:fontRef idx="minor">
            <a:schemeClr val="dk1"/>
          </a:fontRef>
        </p:style>
      </p:pic>
    </p:spTree>
    <p:extLst>
      <p:ext uri="{BB962C8B-B14F-4D97-AF65-F5344CB8AC3E}">
        <p14:creationId xmlns:p14="http://schemas.microsoft.com/office/powerpoint/2010/main" val="6912106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uk-UA" dirty="0"/>
              <a:t>Э</a:t>
            </a:r>
            <a:r>
              <a:rPr lang="ru-RU" dirty="0" err="1" smtClean="0">
                <a:latin typeface="Segoe UI Light" pitchFamily="34" charset="0"/>
              </a:rPr>
              <a:t>мулятор</a:t>
            </a:r>
            <a:r>
              <a:rPr lang="ru-RU" dirty="0" smtClean="0">
                <a:latin typeface="Segoe UI Light" pitchFamily="34" charset="0"/>
              </a:rPr>
              <a:t> </a:t>
            </a:r>
            <a:r>
              <a:rPr lang="en-US" dirty="0" smtClean="0">
                <a:latin typeface="Segoe UI Light" pitchFamily="34" charset="0"/>
              </a:rPr>
              <a:t>vs. </a:t>
            </a:r>
            <a:r>
              <a:rPr lang="ru-RU" dirty="0" smtClean="0">
                <a:latin typeface="Segoe UI Light" pitchFamily="34" charset="0"/>
              </a:rPr>
              <a:t>устройство</a:t>
            </a:r>
            <a:endParaRPr lang="uk-UA" dirty="0"/>
          </a:p>
        </p:txBody>
      </p:sp>
      <p:sp>
        <p:nvSpPr>
          <p:cNvPr id="3" name="Объект 2"/>
          <p:cNvSpPr>
            <a:spLocks noGrp="1"/>
          </p:cNvSpPr>
          <p:nvPr>
            <p:ph idx="1"/>
          </p:nvPr>
        </p:nvSpPr>
        <p:spPr/>
        <p:txBody>
          <a:bodyPr/>
          <a:lstStyle/>
          <a:p>
            <a:endParaRPr lang="uk-UA"/>
          </a:p>
        </p:txBody>
      </p:sp>
      <p:pic>
        <p:nvPicPr>
          <p:cNvPr id="5" name="Рисунок 4" descr="http://www.scottlogic.co.uk/blog/colin/wp-content/uploads/2011/02/performance2.png"/>
          <p:cNvPicPr/>
          <p:nvPr/>
        </p:nvPicPr>
        <p:blipFill>
          <a:blip r:embed="rId2">
            <a:extLst>
              <a:ext uri="{28A0092B-C50C-407E-A947-70E740481C1C}">
                <a14:useLocalDpi xmlns:a14="http://schemas.microsoft.com/office/drawing/2010/main" val="0"/>
              </a:ext>
            </a:extLst>
          </a:blip>
          <a:srcRect/>
          <a:stretch>
            <a:fillRect/>
          </a:stretch>
        </p:blipFill>
        <p:spPr bwMode="auto">
          <a:xfrm>
            <a:off x="1403649" y="1210799"/>
            <a:ext cx="5838527" cy="3227256"/>
          </a:xfrm>
          <a:prstGeom prst="rect">
            <a:avLst/>
          </a:prstGeom>
          <a:noFill/>
          <a:ln>
            <a:noFill/>
          </a:ln>
        </p:spPr>
      </p:pic>
    </p:spTree>
    <p:extLst>
      <p:ext uri="{BB962C8B-B14F-4D97-AF65-F5344CB8AC3E}">
        <p14:creationId xmlns:p14="http://schemas.microsoft.com/office/powerpoint/2010/main" val="194584619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err="1" smtClean="0"/>
              <a:t>Сериализация</a:t>
            </a:r>
            <a:r>
              <a:rPr lang="ru-RU" dirty="0" smtClean="0"/>
              <a:t> и </a:t>
            </a:r>
            <a:r>
              <a:rPr lang="ru-RU" dirty="0" err="1" smtClean="0"/>
              <a:t>десериализация</a:t>
            </a:r>
            <a:endParaRPr lang="uk-UA" dirty="0"/>
          </a:p>
        </p:txBody>
      </p:sp>
      <p:sp>
        <p:nvSpPr>
          <p:cNvPr id="3" name="Объект 2"/>
          <p:cNvSpPr>
            <a:spLocks noGrp="1"/>
          </p:cNvSpPr>
          <p:nvPr>
            <p:ph idx="1"/>
          </p:nvPr>
        </p:nvSpPr>
        <p:spPr>
          <a:xfrm>
            <a:off x="800100" y="1200151"/>
            <a:ext cx="7732428" cy="3639851"/>
          </a:xfrm>
        </p:spPr>
        <p:txBody>
          <a:bodyPr>
            <a:normAutofit/>
          </a:bodyPr>
          <a:lstStyle/>
          <a:p>
            <a:r>
              <a:rPr lang="ru-RU" dirty="0"/>
              <a:t>Сравнение</a:t>
            </a:r>
            <a:r>
              <a:rPr lang="en-US" dirty="0"/>
              <a:t>:</a:t>
            </a:r>
            <a:endParaRPr lang="ru-RU" dirty="0"/>
          </a:p>
          <a:p>
            <a:pPr marL="342900" indent="-342900">
              <a:buFont typeface="Arial" pitchFamily="34" charset="0"/>
              <a:buChar char="•"/>
            </a:pPr>
            <a:r>
              <a:rPr lang="uk-UA" dirty="0" err="1"/>
              <a:t>DataContractJSONSerializer</a:t>
            </a:r>
            <a:endParaRPr lang="uk-UA" dirty="0"/>
          </a:p>
          <a:p>
            <a:pPr marL="342900" indent="-342900">
              <a:buFont typeface="Arial" pitchFamily="34" charset="0"/>
              <a:buChar char="•"/>
            </a:pPr>
            <a:r>
              <a:rPr lang="uk-UA" dirty="0"/>
              <a:t>JSON.NET</a:t>
            </a:r>
          </a:p>
          <a:p>
            <a:pPr marL="342900" indent="-342900">
              <a:buFont typeface="Arial" pitchFamily="34" charset="0"/>
              <a:buChar char="•"/>
            </a:pPr>
            <a:r>
              <a:rPr lang="uk-UA" dirty="0" err="1"/>
              <a:t>XmlSerlializer</a:t>
            </a:r>
            <a:endParaRPr lang="uk-UA" dirty="0"/>
          </a:p>
          <a:p>
            <a:pPr marL="342900" indent="-342900">
              <a:buFont typeface="Arial" pitchFamily="34" charset="0"/>
              <a:buChar char="•"/>
            </a:pPr>
            <a:r>
              <a:rPr lang="en-US" dirty="0"/>
              <a:t>B</a:t>
            </a:r>
            <a:r>
              <a:rPr lang="uk-UA" dirty="0" err="1"/>
              <a:t>inary</a:t>
            </a:r>
            <a:r>
              <a:rPr lang="uk-UA" dirty="0"/>
              <a:t> </a:t>
            </a:r>
            <a:r>
              <a:rPr lang="uk-UA" dirty="0" err="1"/>
              <a:t>serialization</a:t>
            </a:r>
            <a:endParaRPr lang="en-US" dirty="0"/>
          </a:p>
          <a:p>
            <a:pPr marL="342900" indent="-342900">
              <a:buFont typeface="Arial" pitchFamily="34" charset="0"/>
              <a:buChar char="•"/>
            </a:pPr>
            <a:endParaRPr lang="en-US" dirty="0"/>
          </a:p>
        </p:txBody>
      </p:sp>
    </p:spTree>
    <p:extLst>
      <p:ext uri="{BB962C8B-B14F-4D97-AF65-F5344CB8AC3E}">
        <p14:creationId xmlns:p14="http://schemas.microsoft.com/office/powerpoint/2010/main" val="22305804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Сериализация</a:t>
            </a:r>
            <a:r>
              <a:rPr lang="ru-RU" dirty="0"/>
              <a:t> и </a:t>
            </a:r>
            <a:r>
              <a:rPr lang="ru-RU" dirty="0" err="1"/>
              <a:t>десериализация</a:t>
            </a:r>
            <a:endParaRPr lang="uk-UA" dirty="0"/>
          </a:p>
        </p:txBody>
      </p:sp>
      <p:pic>
        <p:nvPicPr>
          <p:cNvPr id="4" name="Объект 3" descr="http://www.visiblox.com/blog/wp-content/uploads/2011/05/serializationPerformance.jp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592" y="1049531"/>
            <a:ext cx="5675161" cy="3294841"/>
          </a:xfrm>
          <a:prstGeom prst="rect">
            <a:avLst/>
          </a:prstGeom>
          <a:noFill/>
          <a:ln>
            <a:noFill/>
          </a:ln>
        </p:spPr>
      </p:pic>
      <p:sp>
        <p:nvSpPr>
          <p:cNvPr id="3" name="Прямоугольник 2"/>
          <p:cNvSpPr/>
          <p:nvPr/>
        </p:nvSpPr>
        <p:spPr>
          <a:xfrm>
            <a:off x="760968" y="4371990"/>
            <a:ext cx="6930924" cy="461665"/>
          </a:xfrm>
          <a:prstGeom prst="rect">
            <a:avLst/>
          </a:prstGeom>
        </p:spPr>
        <p:txBody>
          <a:bodyPr wrap="square">
            <a:spAutoFit/>
          </a:bodyPr>
          <a:lstStyle/>
          <a:p>
            <a:r>
              <a:rPr lang="ru-RU" sz="2400" dirty="0">
                <a:solidFill>
                  <a:schemeClr val="accent6">
                    <a:lumMod val="75000"/>
                  </a:schemeClr>
                </a:solidFill>
              </a:rPr>
              <a:t>Вывод: бинарная </a:t>
            </a:r>
            <a:r>
              <a:rPr lang="ru-RU" sz="2400" dirty="0" err="1">
                <a:solidFill>
                  <a:schemeClr val="accent6">
                    <a:lumMod val="75000"/>
                  </a:schemeClr>
                </a:solidFill>
              </a:rPr>
              <a:t>сериализация</a:t>
            </a:r>
            <a:r>
              <a:rPr lang="ru-RU" sz="2400" dirty="0">
                <a:solidFill>
                  <a:schemeClr val="accent6">
                    <a:lumMod val="75000"/>
                  </a:schemeClr>
                </a:solidFill>
              </a:rPr>
              <a:t> самая быстрая</a:t>
            </a:r>
            <a:r>
              <a:rPr lang="ru-RU" sz="2400" dirty="0" smtClean="0">
                <a:solidFill>
                  <a:schemeClr val="accent6">
                    <a:lumMod val="75000"/>
                  </a:schemeClr>
                </a:solidFill>
              </a:rPr>
              <a:t>.</a:t>
            </a:r>
            <a:endParaRPr lang="uk-UA" sz="2400" dirty="0">
              <a:solidFill>
                <a:schemeClr val="accent6">
                  <a:lumMod val="75000"/>
                </a:schemeClr>
              </a:solidFill>
            </a:endParaRPr>
          </a:p>
        </p:txBody>
      </p:sp>
    </p:spTree>
    <p:extLst>
      <p:ext uri="{BB962C8B-B14F-4D97-AF65-F5344CB8AC3E}">
        <p14:creationId xmlns:p14="http://schemas.microsoft.com/office/powerpoint/2010/main" val="132566814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ru-RU" sz="2000" dirty="0" smtClean="0">
                <a:latin typeface="Segoe UI Light" pitchFamily="34" charset="0"/>
                <a:cs typeface="Segoe UI Light" pitchFamily="34" charset="0"/>
              </a:rPr>
              <a:t>Часть </a:t>
            </a:r>
            <a:r>
              <a:rPr lang="en-US" sz="2000" dirty="0" smtClean="0">
                <a:latin typeface="Segoe UI Light" pitchFamily="34" charset="0"/>
                <a:cs typeface="Segoe UI Light" pitchFamily="34" charset="0"/>
              </a:rPr>
              <a:t>2</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a:t>Работа с изображениями</a:t>
            </a:r>
          </a:p>
        </p:txBody>
      </p:sp>
    </p:spTree>
    <p:extLst>
      <p:ext uri="{BB962C8B-B14F-4D97-AF65-F5344CB8AC3E}">
        <p14:creationId xmlns:p14="http://schemas.microsoft.com/office/powerpoint/2010/main" val="341059460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с</a:t>
            </a:r>
            <a:r>
              <a:rPr lang="ru-RU" dirty="0" smtClean="0"/>
              <a:t>одержание доклада</a:t>
            </a:r>
            <a:endParaRPr lang="ru-RU" dirty="0"/>
          </a:p>
        </p:txBody>
      </p:sp>
      <p:sp>
        <p:nvSpPr>
          <p:cNvPr id="5" name="Content Placeholder 4"/>
          <p:cNvSpPr>
            <a:spLocks noGrp="1"/>
          </p:cNvSpPr>
          <p:nvPr>
            <p:ph idx="1"/>
          </p:nvPr>
        </p:nvSpPr>
        <p:spPr>
          <a:xfrm>
            <a:off x="791496" y="1221570"/>
            <a:ext cx="8011068" cy="3060408"/>
          </a:xfrm>
        </p:spPr>
        <p:txBody>
          <a:bodyPr/>
          <a:lstStyle/>
          <a:p>
            <a:r>
              <a:rPr lang="ru-RU" sz="2800" dirty="0"/>
              <a:t>Работа с </a:t>
            </a:r>
            <a:r>
              <a:rPr lang="en-US" sz="2800" dirty="0"/>
              <a:t>XAML</a:t>
            </a:r>
            <a:r>
              <a:rPr lang="ru-RU" sz="2800" dirty="0"/>
              <a:t> и элементами </a:t>
            </a:r>
            <a:r>
              <a:rPr lang="ru-RU" sz="2800" dirty="0" smtClean="0"/>
              <a:t>управления.</a:t>
            </a:r>
            <a:endParaRPr lang="ru-RU" sz="2800" dirty="0"/>
          </a:p>
          <a:p>
            <a:r>
              <a:rPr lang="ru-RU" sz="2800" dirty="0"/>
              <a:t>Работа с </a:t>
            </a:r>
            <a:r>
              <a:rPr lang="ru-RU" sz="2800" dirty="0" smtClean="0"/>
              <a:t>изображениями.</a:t>
            </a:r>
            <a:endParaRPr lang="ru-RU" sz="2800" dirty="0"/>
          </a:p>
          <a:p>
            <a:r>
              <a:rPr lang="ru-RU" sz="2800" dirty="0"/>
              <a:t>Оптимизация времени старта приложений</a:t>
            </a:r>
            <a:r>
              <a:rPr lang="en-US" sz="2800" dirty="0"/>
              <a:t> </a:t>
            </a:r>
            <a:r>
              <a:rPr lang="ru-RU" sz="2800" dirty="0"/>
              <a:t>и работа с </a:t>
            </a:r>
            <a:r>
              <a:rPr lang="ru-RU" sz="2800" dirty="0" smtClean="0"/>
              <a:t>памятью.</a:t>
            </a:r>
            <a:endParaRPr lang="ru-RU" sz="2800" dirty="0"/>
          </a:p>
          <a:p>
            <a:r>
              <a:rPr lang="ru-RU" sz="2800" dirty="0"/>
              <a:t>Оптимизация для платформы с </a:t>
            </a:r>
            <a:r>
              <a:rPr lang="ru-RU" sz="2800" dirty="0" smtClean="0"/>
              <a:t>256 Мб памяти.</a:t>
            </a:r>
            <a:endParaRPr lang="ru-RU" sz="2800" dirty="0"/>
          </a:p>
          <a:p>
            <a:r>
              <a:rPr lang="ru-RU" sz="2800" dirty="0"/>
              <a:t>Инструменты профилирования и </a:t>
            </a:r>
            <a:r>
              <a:rPr lang="ru-RU" sz="2800" dirty="0" smtClean="0"/>
              <a:t>счетчики.</a:t>
            </a:r>
            <a:endParaRPr lang="en-US" sz="2800" dirty="0"/>
          </a:p>
        </p:txBody>
      </p:sp>
    </p:spTree>
    <p:extLst>
      <p:ext uri="{BB962C8B-B14F-4D97-AF65-F5344CB8AC3E}">
        <p14:creationId xmlns:p14="http://schemas.microsoft.com/office/powerpoint/2010/main" val="116061445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С</a:t>
            </a:r>
            <a:r>
              <a:rPr lang="ru-RU" sz="3600" dirty="0" smtClean="0">
                <a:latin typeface="Segoe UI Light" pitchFamily="34" charset="0"/>
              </a:rPr>
              <a:t>тартовый экран</a:t>
            </a:r>
            <a:endParaRPr lang="uk-UA" sz="3600" dirty="0"/>
          </a:p>
        </p:txBody>
      </p:sp>
      <p:sp>
        <p:nvSpPr>
          <p:cNvPr id="3" name="Объект 2"/>
          <p:cNvSpPr>
            <a:spLocks noGrp="1"/>
          </p:cNvSpPr>
          <p:nvPr>
            <p:ph idx="1"/>
          </p:nvPr>
        </p:nvSpPr>
        <p:spPr/>
        <p:txBody>
          <a:bodyPr>
            <a:noAutofit/>
          </a:bodyPr>
          <a:lstStyle/>
          <a:p>
            <a:r>
              <a:rPr lang="ru-RU" sz="2400" dirty="0" smtClean="0"/>
              <a:t>Если приложение загружается больше 1 секунды, то показывается </a:t>
            </a:r>
            <a:r>
              <a:rPr lang="en-US" sz="2400" dirty="0" smtClean="0"/>
              <a:t>spl</a:t>
            </a:r>
            <a:r>
              <a:rPr lang="en-US" sz="2400" dirty="0"/>
              <a:t>a</a:t>
            </a:r>
            <a:r>
              <a:rPr lang="en-US" sz="2400" dirty="0" smtClean="0"/>
              <a:t>sh </a:t>
            </a:r>
            <a:r>
              <a:rPr lang="ru-RU" sz="2400" dirty="0" smtClean="0"/>
              <a:t>экран (</a:t>
            </a:r>
            <a:r>
              <a:rPr lang="en-US" sz="2400" dirty="0" smtClean="0"/>
              <a:t>jpeg 480 x 800px).</a:t>
            </a:r>
            <a:endParaRPr lang="ru-RU" sz="2400" dirty="0" smtClean="0"/>
          </a:p>
          <a:p>
            <a:endParaRPr lang="en-US" sz="2400" dirty="0" smtClean="0"/>
          </a:p>
          <a:p>
            <a:r>
              <a:rPr lang="ru-RU" sz="2400" dirty="0" smtClean="0"/>
              <a:t>Не поддерживает анимацию</a:t>
            </a:r>
          </a:p>
          <a:p>
            <a:endParaRPr lang="en-US" sz="2400" dirty="0" smtClean="0"/>
          </a:p>
          <a:p>
            <a:pPr marL="0" indent="0">
              <a:buNone/>
            </a:pPr>
            <a:r>
              <a:rPr lang="ru-RU" sz="2400" dirty="0"/>
              <a:t>Создание анимированного </a:t>
            </a:r>
            <a:r>
              <a:rPr lang="ru-RU" sz="2400" dirty="0" smtClean="0"/>
              <a:t>экрана </a:t>
            </a:r>
          </a:p>
          <a:p>
            <a:pPr marL="0" indent="0">
              <a:buNone/>
            </a:pPr>
            <a:r>
              <a:rPr lang="en-US" sz="2400" dirty="0" smtClean="0">
                <a:hlinkClick r:id="rId2"/>
              </a:rPr>
              <a:t>http</a:t>
            </a:r>
            <a:r>
              <a:rPr lang="en-US" sz="2400" dirty="0">
                <a:hlinkClick r:id="rId2"/>
              </a:rPr>
              <a:t>://</a:t>
            </a:r>
            <a:r>
              <a:rPr lang="en-US" sz="2400" dirty="0" smtClean="0">
                <a:hlinkClick r:id="rId2"/>
              </a:rPr>
              <a:t>www.wp7rocks.com/2011/10/wp7.html</a:t>
            </a:r>
            <a:r>
              <a:rPr lang="en-US" sz="2400" dirty="0" smtClean="0"/>
              <a:t> </a:t>
            </a:r>
            <a:endParaRPr lang="ru-RU" sz="2400"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0273" y="1858871"/>
            <a:ext cx="1533525" cy="257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80010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 vs. </a:t>
            </a:r>
            <a:r>
              <a:rPr lang="en-US" dirty="0" smtClean="0"/>
              <a:t>Resource</a:t>
            </a:r>
            <a:endParaRPr lang="ru-RU" dirty="0"/>
          </a:p>
        </p:txBody>
      </p:sp>
      <p:sp>
        <p:nvSpPr>
          <p:cNvPr id="5" name="Content Placeholder 4"/>
          <p:cNvSpPr>
            <a:spLocks noGrp="1"/>
          </p:cNvSpPr>
          <p:nvPr>
            <p:ph idx="1"/>
          </p:nvPr>
        </p:nvSpPr>
        <p:spPr/>
        <p:txBody>
          <a:bodyPr/>
          <a:lstStyle/>
          <a:p>
            <a:endParaRPr lang="en-US" sz="1800" b="1" dirty="0" smtClean="0"/>
          </a:p>
          <a:p>
            <a:endParaRPr lang="en-US" sz="1800" b="1" dirty="0" smtClean="0"/>
          </a:p>
          <a:p>
            <a:r>
              <a:rPr lang="en-US" sz="1800" b="1" dirty="0" smtClean="0"/>
              <a:t>// Content:</a:t>
            </a:r>
          </a:p>
          <a:p>
            <a:endParaRPr lang="en-US" sz="1800" b="1" dirty="0"/>
          </a:p>
          <a:p>
            <a:r>
              <a:rPr lang="en-US" sz="1800" dirty="0"/>
              <a:t>&lt;Image Source="</a:t>
            </a:r>
            <a:r>
              <a:rPr lang="en-US" sz="1800" dirty="0">
                <a:solidFill>
                  <a:schemeClr val="accent6"/>
                </a:solidFill>
              </a:rPr>
              <a:t>/images/1.png</a:t>
            </a:r>
            <a:r>
              <a:rPr lang="en-US" sz="1800" dirty="0"/>
              <a:t>"/&gt;</a:t>
            </a:r>
          </a:p>
          <a:p>
            <a:endParaRPr lang="en-US" sz="1800" b="1" dirty="0"/>
          </a:p>
          <a:p>
            <a:r>
              <a:rPr lang="en-US" sz="1800" b="1" dirty="0" smtClean="0"/>
              <a:t>// Resource:</a:t>
            </a:r>
          </a:p>
          <a:p>
            <a:r>
              <a:rPr lang="en-US" sz="1800" dirty="0" smtClean="0"/>
              <a:t>&lt;</a:t>
            </a:r>
            <a:r>
              <a:rPr lang="en-US" sz="1800" dirty="0"/>
              <a:t>Image Source="</a:t>
            </a:r>
            <a:r>
              <a:rPr lang="en-US" sz="1800" dirty="0">
                <a:solidFill>
                  <a:schemeClr val="accent6"/>
                </a:solidFill>
              </a:rPr>
              <a:t>/WP7Sample;component/images/1.png</a:t>
            </a:r>
            <a:r>
              <a:rPr lang="en-US" sz="1800" dirty="0"/>
              <a:t>"/&gt;</a:t>
            </a:r>
          </a:p>
        </p:txBody>
      </p:sp>
      <p:pic>
        <p:nvPicPr>
          <p:cNvPr id="2050" name="Picture 2" descr="http://dotnetspeaks.com/ArticleImages/Windows%20Phone%20-%20Image%20Build%20Ac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2180" y="321450"/>
            <a:ext cx="2857500" cy="21812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12444314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a:t>Content vs. Resource</a:t>
            </a:r>
            <a:endParaRPr lang="uk-UA" sz="3600" dirty="0"/>
          </a:p>
        </p:txBody>
      </p:sp>
      <p:sp>
        <p:nvSpPr>
          <p:cNvPr id="3" name="Объект 2"/>
          <p:cNvSpPr>
            <a:spLocks noGrp="1"/>
          </p:cNvSpPr>
          <p:nvPr>
            <p:ph idx="1"/>
          </p:nvPr>
        </p:nvSpPr>
        <p:spPr/>
        <p:txBody>
          <a:bodyPr>
            <a:noAutofit/>
          </a:bodyPr>
          <a:lstStyle/>
          <a:p>
            <a:r>
              <a:rPr lang="en-US" sz="2400" dirty="0">
                <a:solidFill>
                  <a:schemeClr val="accent6">
                    <a:lumMod val="75000"/>
                  </a:schemeClr>
                </a:solidFill>
              </a:rPr>
              <a:t>Content</a:t>
            </a:r>
            <a:r>
              <a:rPr lang="en-US" sz="2400" dirty="0"/>
              <a:t> </a:t>
            </a:r>
            <a:r>
              <a:rPr lang="ru-RU" sz="2400" dirty="0"/>
              <a:t>изображения добавляются в </a:t>
            </a:r>
            <a:r>
              <a:rPr lang="en-US" sz="2400" dirty="0"/>
              <a:t>*.</a:t>
            </a:r>
            <a:r>
              <a:rPr lang="en-US" sz="2400" dirty="0" err="1"/>
              <a:t>xap</a:t>
            </a:r>
            <a:r>
              <a:rPr lang="en-US" sz="2400" dirty="0"/>
              <a:t> </a:t>
            </a:r>
            <a:r>
              <a:rPr lang="ru-RU" sz="2400" dirty="0"/>
              <a:t>как обыкновенные файлы</a:t>
            </a:r>
            <a:r>
              <a:rPr lang="ru-RU" sz="2400" dirty="0" smtClean="0"/>
              <a:t>. </a:t>
            </a:r>
            <a:r>
              <a:rPr lang="en-US" sz="2400" dirty="0" smtClean="0">
                <a:solidFill>
                  <a:schemeClr val="accent6">
                    <a:lumMod val="75000"/>
                  </a:schemeClr>
                </a:solidFill>
              </a:rPr>
              <a:t>Resource </a:t>
            </a:r>
            <a:r>
              <a:rPr lang="ru-RU" sz="2400" dirty="0"/>
              <a:t>файлы встраиваются непосредственно в библиотеку </a:t>
            </a:r>
            <a:r>
              <a:rPr lang="en-US" sz="2400" dirty="0"/>
              <a:t>(*.</a:t>
            </a:r>
            <a:r>
              <a:rPr lang="en-US" sz="2400" dirty="0" err="1"/>
              <a:t>dll</a:t>
            </a:r>
            <a:r>
              <a:rPr lang="en-US" sz="2400" dirty="0"/>
              <a:t>)</a:t>
            </a:r>
            <a:r>
              <a:rPr lang="ru-RU" sz="2400" dirty="0"/>
              <a:t>.</a:t>
            </a:r>
            <a:endParaRPr lang="en-US" sz="2400" dirty="0"/>
          </a:p>
          <a:p>
            <a:pPr marL="457200" indent="-457200">
              <a:buAutoNum type="arabicPeriod"/>
            </a:pPr>
            <a:endParaRPr lang="en-US" sz="2400" dirty="0"/>
          </a:p>
          <a:p>
            <a:r>
              <a:rPr lang="ru-RU" sz="2400" b="1" dirty="0">
                <a:solidFill>
                  <a:schemeClr val="accent6">
                    <a:lumMod val="75000"/>
                  </a:schemeClr>
                </a:solidFill>
              </a:rPr>
              <a:t>Выводы</a:t>
            </a:r>
            <a:r>
              <a:rPr lang="ru-RU" sz="2400" b="1" dirty="0"/>
              <a:t>: </a:t>
            </a:r>
            <a:r>
              <a:rPr lang="ru-RU" sz="2400" b="1" dirty="0" smtClean="0"/>
              <a:t>используйте </a:t>
            </a:r>
            <a:r>
              <a:rPr lang="ru-RU" sz="2400" b="1" dirty="0"/>
              <a:t>изображения как </a:t>
            </a:r>
            <a:r>
              <a:rPr lang="en-US" sz="2400" b="1" dirty="0">
                <a:solidFill>
                  <a:schemeClr val="accent6">
                    <a:lumMod val="75000"/>
                  </a:schemeClr>
                </a:solidFill>
              </a:rPr>
              <a:t>Content</a:t>
            </a:r>
            <a:r>
              <a:rPr lang="en-US" sz="2400" b="1" dirty="0"/>
              <a:t> </a:t>
            </a:r>
            <a:r>
              <a:rPr lang="ru-RU" sz="2400" b="1" dirty="0"/>
              <a:t>для оптимизации времени старта приложения</a:t>
            </a:r>
            <a:r>
              <a:rPr lang="en-US" sz="2400" b="1" dirty="0"/>
              <a:t>, </a:t>
            </a:r>
            <a:r>
              <a:rPr lang="ru-RU" sz="2400" b="1" dirty="0"/>
              <a:t>используйте </a:t>
            </a:r>
            <a:r>
              <a:rPr lang="en-US" sz="2400" b="1" dirty="0">
                <a:solidFill>
                  <a:schemeClr val="accent6">
                    <a:lumMod val="75000"/>
                  </a:schemeClr>
                </a:solidFill>
              </a:rPr>
              <a:t>Resource</a:t>
            </a:r>
            <a:r>
              <a:rPr lang="ru-RU" sz="2400" b="1" dirty="0">
                <a:solidFill>
                  <a:schemeClr val="accent6">
                    <a:lumMod val="75000"/>
                  </a:schemeClr>
                </a:solidFill>
              </a:rPr>
              <a:t> </a:t>
            </a:r>
            <a:r>
              <a:rPr lang="ru-RU" sz="2400" b="1" dirty="0"/>
              <a:t>для быстрого доступа изображений после инициализации приложения</a:t>
            </a:r>
            <a:r>
              <a:rPr lang="en-US" sz="2400" b="1" dirty="0"/>
              <a:t>.</a:t>
            </a:r>
            <a:endParaRPr lang="uk-UA" sz="2400" b="1" dirty="0"/>
          </a:p>
        </p:txBody>
      </p:sp>
    </p:spTree>
    <p:extLst>
      <p:ext uri="{BB962C8B-B14F-4D97-AF65-F5344CB8AC3E}">
        <p14:creationId xmlns:p14="http://schemas.microsoft.com/office/powerpoint/2010/main" val="115348267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3600" dirty="0"/>
              <a:t>О</a:t>
            </a:r>
            <a:r>
              <a:rPr lang="ru-RU" sz="3600" dirty="0" smtClean="0">
                <a:latin typeface="Segoe UI Light" pitchFamily="34" charset="0"/>
              </a:rPr>
              <a:t>бщие </a:t>
            </a:r>
            <a:r>
              <a:rPr lang="ru-RU" sz="3600" dirty="0">
                <a:latin typeface="Segoe UI Light" pitchFamily="34" charset="0"/>
              </a:rPr>
              <a:t>рекомендации</a:t>
            </a:r>
            <a:endParaRPr lang="uk-UA" sz="3600" dirty="0"/>
          </a:p>
        </p:txBody>
      </p:sp>
      <p:sp>
        <p:nvSpPr>
          <p:cNvPr id="3" name="Объект 2"/>
          <p:cNvSpPr>
            <a:spLocks noGrp="1"/>
          </p:cNvSpPr>
          <p:nvPr>
            <p:ph idx="1"/>
          </p:nvPr>
        </p:nvSpPr>
        <p:spPr>
          <a:xfrm>
            <a:off x="791496" y="1131558"/>
            <a:ext cx="7895304" cy="3773251"/>
          </a:xfrm>
        </p:spPr>
        <p:txBody>
          <a:bodyPr>
            <a:noAutofit/>
          </a:bodyPr>
          <a:lstStyle/>
          <a:p>
            <a:r>
              <a:rPr lang="en-US" sz="1800" dirty="0" smtClean="0">
                <a:solidFill>
                  <a:schemeClr val="accent6">
                    <a:lumMod val="75000"/>
                  </a:schemeClr>
                </a:solidFill>
              </a:rPr>
              <a:t>JPEG </a:t>
            </a:r>
            <a:r>
              <a:rPr lang="ru-RU" sz="1800" dirty="0" smtClean="0"/>
              <a:t>декодер работает быстрее чем </a:t>
            </a:r>
            <a:r>
              <a:rPr lang="en-US" sz="1800" dirty="0" smtClean="0">
                <a:solidFill>
                  <a:schemeClr val="accent6">
                    <a:lumMod val="75000"/>
                  </a:schemeClr>
                </a:solidFill>
              </a:rPr>
              <a:t>PNG</a:t>
            </a:r>
            <a:r>
              <a:rPr lang="ru-RU" sz="1800" dirty="0" smtClean="0"/>
              <a:t> декодер.</a:t>
            </a:r>
            <a:endParaRPr lang="en-US" sz="1800" dirty="0" smtClean="0"/>
          </a:p>
          <a:p>
            <a:r>
              <a:rPr lang="ru-RU" sz="1800" dirty="0" smtClean="0"/>
              <a:t>Используйте </a:t>
            </a:r>
            <a:r>
              <a:rPr lang="en-US" sz="1800" dirty="0" err="1" smtClean="0">
                <a:solidFill>
                  <a:schemeClr val="accent6">
                    <a:lumMod val="75000"/>
                  </a:schemeClr>
                </a:solidFill>
              </a:rPr>
              <a:t>CreateOptions</a:t>
            </a:r>
            <a:r>
              <a:rPr lang="en-US" sz="1800" dirty="0" smtClean="0">
                <a:solidFill>
                  <a:schemeClr val="accent6">
                    <a:lumMod val="75000"/>
                  </a:schemeClr>
                </a:solidFill>
              </a:rPr>
              <a:t> = </a:t>
            </a:r>
            <a:r>
              <a:rPr lang="en-US" sz="1800" dirty="0" err="1" smtClean="0">
                <a:solidFill>
                  <a:schemeClr val="accent6">
                    <a:lumMod val="75000"/>
                  </a:schemeClr>
                </a:solidFill>
              </a:rPr>
              <a:t>BackgroundCreation</a:t>
            </a:r>
            <a:r>
              <a:rPr lang="ru-RU" sz="1800" dirty="0" smtClean="0">
                <a:solidFill>
                  <a:schemeClr val="accent6">
                    <a:lumMod val="75000"/>
                  </a:schemeClr>
                </a:solidFill>
              </a:rPr>
              <a:t> </a:t>
            </a:r>
            <a:r>
              <a:rPr lang="ru-RU" sz="1800" dirty="0" smtClean="0"/>
              <a:t>для загрузки изображений в фоновом потоке.</a:t>
            </a:r>
          </a:p>
          <a:p>
            <a:pPr marL="0" indent="0">
              <a:buNone/>
            </a:pPr>
            <a:endParaRPr lang="ru-RU" sz="1800" dirty="0" smtClean="0"/>
          </a:p>
          <a:p>
            <a:pPr marL="0" indent="0">
              <a:buNone/>
            </a:pPr>
            <a:r>
              <a:rPr lang="en-US" sz="1400" dirty="0" smtClean="0">
                <a:latin typeface="Consolas" pitchFamily="49" charset="0"/>
                <a:cs typeface="Consolas" pitchFamily="49" charset="0"/>
              </a:rPr>
              <a:t>&lt;</a:t>
            </a:r>
            <a:r>
              <a:rPr lang="en-US" sz="1400" dirty="0">
                <a:latin typeface="Consolas" pitchFamily="49" charset="0"/>
                <a:cs typeface="Consolas" pitchFamily="49" charset="0"/>
              </a:rPr>
              <a:t>Image Source="{Binding </a:t>
            </a:r>
            <a:r>
              <a:rPr lang="en-US" sz="1400" dirty="0" err="1">
                <a:latin typeface="Consolas" pitchFamily="49" charset="0"/>
                <a:cs typeface="Consolas" pitchFamily="49" charset="0"/>
              </a:rPr>
              <a:t>MediaUrl</a:t>
            </a:r>
            <a:r>
              <a:rPr lang="en-US" sz="1400" dirty="0">
                <a:latin typeface="Consolas" pitchFamily="49" charset="0"/>
                <a:cs typeface="Consolas" pitchFamily="49" charset="0"/>
              </a:rPr>
              <a:t>}" </a:t>
            </a:r>
            <a:r>
              <a:rPr lang="en-US" sz="1400" dirty="0" smtClean="0">
                <a:latin typeface="Consolas" pitchFamily="49" charset="0"/>
                <a:cs typeface="Consolas" pitchFamily="49" charset="0"/>
              </a:rPr>
              <a:t>/&gt;</a:t>
            </a:r>
            <a:endParaRPr lang="ru-RU" sz="1400" dirty="0" smtClean="0">
              <a:latin typeface="Consolas" pitchFamily="49" charset="0"/>
              <a:cs typeface="Consolas" pitchFamily="49" charset="0"/>
            </a:endParaRPr>
          </a:p>
          <a:p>
            <a:pPr marL="0" indent="0">
              <a:buNone/>
            </a:pPr>
            <a:r>
              <a:rPr lang="en-US" sz="1400" dirty="0" smtClean="0">
                <a:latin typeface="Consolas" pitchFamily="49" charset="0"/>
                <a:cs typeface="Consolas" pitchFamily="49" charset="0"/>
              </a:rPr>
              <a:t>&lt;</a:t>
            </a:r>
            <a:r>
              <a:rPr lang="en-US" sz="1400" dirty="0">
                <a:latin typeface="Consolas" pitchFamily="49" charset="0"/>
                <a:cs typeface="Consolas" pitchFamily="49" charset="0"/>
              </a:rPr>
              <a:t>Image&gt;</a:t>
            </a:r>
          </a:p>
          <a:p>
            <a:pPr marL="0" indent="0">
              <a:buNone/>
            </a:pPr>
            <a:r>
              <a:rPr lang="en-US" sz="1400" dirty="0">
                <a:latin typeface="Consolas" pitchFamily="49" charset="0"/>
                <a:cs typeface="Consolas" pitchFamily="49" charset="0"/>
              </a:rPr>
              <a:t>    &lt;</a:t>
            </a:r>
            <a:r>
              <a:rPr lang="en-US" sz="1400" dirty="0" err="1">
                <a:latin typeface="Consolas" pitchFamily="49" charset="0"/>
                <a:cs typeface="Consolas" pitchFamily="49" charset="0"/>
              </a:rPr>
              <a:t>Image.Source</a:t>
            </a:r>
            <a:r>
              <a:rPr lang="en-US" sz="1400" dirty="0">
                <a:latin typeface="Consolas" pitchFamily="49" charset="0"/>
                <a:cs typeface="Consolas" pitchFamily="49" charset="0"/>
              </a:rPr>
              <a:t>&gt;</a:t>
            </a:r>
          </a:p>
          <a:p>
            <a:pPr marL="0" indent="0">
              <a:buNone/>
            </a:pPr>
            <a:r>
              <a:rPr lang="en-US" sz="1400" dirty="0">
                <a:solidFill>
                  <a:schemeClr val="accent6">
                    <a:lumMod val="75000"/>
                  </a:schemeClr>
                </a:solidFill>
                <a:latin typeface="Consolas" pitchFamily="49" charset="0"/>
                <a:cs typeface="Consolas" pitchFamily="49" charset="0"/>
              </a:rPr>
              <a:t>        &lt;</a:t>
            </a:r>
            <a:r>
              <a:rPr lang="en-US" sz="1400" dirty="0" err="1">
                <a:solidFill>
                  <a:schemeClr val="accent6">
                    <a:lumMod val="75000"/>
                  </a:schemeClr>
                </a:solidFill>
                <a:latin typeface="Consolas" pitchFamily="49" charset="0"/>
                <a:cs typeface="Consolas" pitchFamily="49" charset="0"/>
              </a:rPr>
              <a:t>BitmapImage</a:t>
            </a:r>
            <a:r>
              <a:rPr lang="en-US" sz="1400" dirty="0">
                <a:solidFill>
                  <a:schemeClr val="accent6">
                    <a:lumMod val="75000"/>
                  </a:schemeClr>
                </a:solidFill>
                <a:latin typeface="Consolas" pitchFamily="49" charset="0"/>
                <a:cs typeface="Consolas" pitchFamily="49" charset="0"/>
              </a:rPr>
              <a:t> </a:t>
            </a:r>
            <a:r>
              <a:rPr lang="en-US" sz="1400" dirty="0" err="1">
                <a:solidFill>
                  <a:schemeClr val="accent6">
                    <a:lumMod val="75000"/>
                  </a:schemeClr>
                </a:solidFill>
                <a:latin typeface="Consolas" pitchFamily="49" charset="0"/>
                <a:cs typeface="Consolas" pitchFamily="49" charset="0"/>
              </a:rPr>
              <a:t>UriSource</a:t>
            </a:r>
            <a:r>
              <a:rPr lang="en-US" sz="1400" dirty="0">
                <a:solidFill>
                  <a:schemeClr val="accent6">
                    <a:lumMod val="75000"/>
                  </a:schemeClr>
                </a:solidFill>
                <a:latin typeface="Consolas" pitchFamily="49" charset="0"/>
                <a:cs typeface="Consolas" pitchFamily="49" charset="0"/>
              </a:rPr>
              <a:t>="{Binding </a:t>
            </a:r>
            <a:r>
              <a:rPr lang="en-US" sz="1400" dirty="0" err="1">
                <a:solidFill>
                  <a:schemeClr val="accent6">
                    <a:lumMod val="75000"/>
                  </a:schemeClr>
                </a:solidFill>
                <a:latin typeface="Consolas" pitchFamily="49" charset="0"/>
                <a:cs typeface="Consolas" pitchFamily="49" charset="0"/>
              </a:rPr>
              <a:t>MediaUrl</a:t>
            </a:r>
            <a:r>
              <a:rPr lang="en-US" sz="1400" dirty="0" smtClean="0">
                <a:solidFill>
                  <a:schemeClr val="accent6">
                    <a:lumMod val="75000"/>
                  </a:schemeClr>
                </a:solidFill>
                <a:latin typeface="Consolas" pitchFamily="49" charset="0"/>
                <a:cs typeface="Consolas" pitchFamily="49" charset="0"/>
              </a:rPr>
              <a:t>}“ </a:t>
            </a:r>
            <a:r>
              <a:rPr lang="en-US" sz="1400" dirty="0" err="1" smtClean="0">
                <a:solidFill>
                  <a:schemeClr val="accent6">
                    <a:lumMod val="75000"/>
                  </a:schemeClr>
                </a:solidFill>
                <a:latin typeface="Consolas" pitchFamily="49" charset="0"/>
                <a:cs typeface="Consolas" pitchFamily="49" charset="0"/>
              </a:rPr>
              <a:t>CreateOptions</a:t>
            </a:r>
            <a:r>
              <a:rPr lang="en-US" sz="1400" dirty="0">
                <a:solidFill>
                  <a:schemeClr val="accent6">
                    <a:lumMod val="75000"/>
                  </a:schemeClr>
                </a:solidFill>
                <a:latin typeface="Consolas" pitchFamily="49" charset="0"/>
                <a:cs typeface="Consolas" pitchFamily="49" charset="0"/>
              </a:rPr>
              <a:t>="</a:t>
            </a:r>
            <a:r>
              <a:rPr lang="en-US" sz="1400" dirty="0" err="1">
                <a:solidFill>
                  <a:schemeClr val="accent6">
                    <a:lumMod val="75000"/>
                  </a:schemeClr>
                </a:solidFill>
                <a:latin typeface="Consolas" pitchFamily="49" charset="0"/>
                <a:cs typeface="Consolas" pitchFamily="49" charset="0"/>
              </a:rPr>
              <a:t>BackgroundCreation</a:t>
            </a:r>
            <a:r>
              <a:rPr lang="en-US" sz="1400" dirty="0">
                <a:solidFill>
                  <a:schemeClr val="accent6">
                    <a:lumMod val="75000"/>
                  </a:schemeClr>
                </a:solidFill>
                <a:latin typeface="Consolas" pitchFamily="49" charset="0"/>
                <a:cs typeface="Consolas" pitchFamily="49" charset="0"/>
              </a:rPr>
              <a:t>"/&gt;</a:t>
            </a:r>
          </a:p>
          <a:p>
            <a:pPr marL="0" indent="0">
              <a:buNone/>
            </a:pPr>
            <a:r>
              <a:rPr lang="en-US" sz="1400" dirty="0">
                <a:latin typeface="Consolas" pitchFamily="49" charset="0"/>
                <a:cs typeface="Consolas" pitchFamily="49" charset="0"/>
              </a:rPr>
              <a:t>    &lt;/</a:t>
            </a:r>
            <a:r>
              <a:rPr lang="en-US" sz="1400" dirty="0" err="1">
                <a:latin typeface="Consolas" pitchFamily="49" charset="0"/>
                <a:cs typeface="Consolas" pitchFamily="49" charset="0"/>
              </a:rPr>
              <a:t>Image.Source</a:t>
            </a:r>
            <a:r>
              <a:rPr lang="en-US" sz="1400" dirty="0">
                <a:latin typeface="Consolas" pitchFamily="49" charset="0"/>
                <a:cs typeface="Consolas" pitchFamily="49" charset="0"/>
              </a:rPr>
              <a:t>&gt;</a:t>
            </a:r>
          </a:p>
          <a:p>
            <a:pPr marL="0" indent="0">
              <a:buNone/>
            </a:pPr>
            <a:r>
              <a:rPr lang="en-US" sz="1400" dirty="0">
                <a:latin typeface="Consolas" pitchFamily="49" charset="0"/>
                <a:cs typeface="Consolas" pitchFamily="49" charset="0"/>
              </a:rPr>
              <a:t>&lt;/Image</a:t>
            </a:r>
            <a:r>
              <a:rPr lang="en-US" sz="1400" dirty="0" smtClean="0">
                <a:latin typeface="Consolas" pitchFamily="49" charset="0"/>
                <a:cs typeface="Consolas" pitchFamily="49" charset="0"/>
              </a:rPr>
              <a:t>&gt;</a:t>
            </a:r>
            <a:endParaRPr lang="ru-RU" sz="1400" dirty="0" smtClean="0">
              <a:latin typeface="Consolas" pitchFamily="49" charset="0"/>
              <a:cs typeface="Consolas" pitchFamily="49" charset="0"/>
            </a:endParaRPr>
          </a:p>
          <a:p>
            <a:pPr marL="0" indent="0">
              <a:buNone/>
            </a:pPr>
            <a:endParaRPr lang="ru-RU" sz="1800" dirty="0" smtClean="0"/>
          </a:p>
          <a:p>
            <a:pPr marL="0" indent="0">
              <a:buNone/>
            </a:pPr>
            <a:r>
              <a:rPr lang="ru-RU" sz="1800" dirty="0" smtClean="0"/>
              <a:t>Максимальный </a:t>
            </a:r>
            <a:r>
              <a:rPr lang="ru-RU" sz="1800" dirty="0"/>
              <a:t>размер изображений: </a:t>
            </a:r>
            <a:r>
              <a:rPr lang="ru-RU" sz="1800" dirty="0" smtClean="0"/>
              <a:t>2000х2000</a:t>
            </a:r>
            <a:r>
              <a:rPr lang="en-US" sz="1800" dirty="0" err="1" smtClean="0"/>
              <a:t>px</a:t>
            </a:r>
            <a:r>
              <a:rPr lang="en-US" sz="1800" dirty="0"/>
              <a:t>.</a:t>
            </a:r>
            <a:endParaRPr lang="ru-RU" sz="1800" dirty="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53274519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1000"/>
                                        <p:tgtEl>
                                          <p:spTgt spid="3">
                                            <p:txEl>
                                              <p:pRg st="5" end="5"/>
                                            </p:txEl>
                                          </p:spTgt>
                                        </p:tgtEl>
                                      </p:cBhvr>
                                    </p:animEffect>
                                    <p:anim calcmode="lin" valueType="num">
                                      <p:cBhvr>
                                        <p:cTn id="2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1000"/>
                                        <p:tgtEl>
                                          <p:spTgt spid="3">
                                            <p:txEl>
                                              <p:pRg st="6" end="6"/>
                                            </p:txEl>
                                          </p:spTgt>
                                        </p:tgtEl>
                                      </p:cBhvr>
                                    </p:animEffect>
                                    <p:anim calcmode="lin" valueType="num">
                                      <p:cBhvr>
                                        <p:cTn id="3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1000"/>
                                        <p:tgtEl>
                                          <p:spTgt spid="3">
                                            <p:txEl>
                                              <p:pRg st="7" end="7"/>
                                            </p:txEl>
                                          </p:spTgt>
                                        </p:tgtEl>
                                      </p:cBhvr>
                                    </p:animEffect>
                                    <p:anim calcmode="lin" valueType="num">
                                      <p:cBhvr>
                                        <p:cTn id="3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1000"/>
                                        <p:tgtEl>
                                          <p:spTgt spid="3">
                                            <p:txEl>
                                              <p:pRg st="8" end="8"/>
                                            </p:txEl>
                                          </p:spTgt>
                                        </p:tgtEl>
                                      </p:cBhvr>
                                    </p:animEffect>
                                    <p:anim calcmode="lin" valueType="num">
                                      <p:cBhvr>
                                        <p:cTn id="4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fade">
                                      <p:cBhvr>
                                        <p:cTn id="48" dur="1000"/>
                                        <p:tgtEl>
                                          <p:spTgt spid="3">
                                            <p:txEl>
                                              <p:pRg st="10" end="10"/>
                                            </p:txEl>
                                          </p:spTgt>
                                        </p:tgtEl>
                                      </p:cBhvr>
                                    </p:animEffect>
                                    <p:anim calcmode="lin" valueType="num">
                                      <p:cBhvr>
                                        <p:cTn id="49"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uk-UA" dirty="0"/>
              <a:t>К</a:t>
            </a:r>
            <a:r>
              <a:rPr lang="ru-RU" dirty="0" err="1"/>
              <a:t>эширование</a:t>
            </a:r>
            <a:r>
              <a:rPr lang="ru-RU" dirty="0"/>
              <a:t> и </a:t>
            </a:r>
            <a:r>
              <a:rPr lang="ru-RU" dirty="0" err="1"/>
              <a:t>дэкодирование</a:t>
            </a:r>
            <a:endParaRPr lang="ru-RU" dirty="0"/>
          </a:p>
        </p:txBody>
      </p:sp>
      <p:sp>
        <p:nvSpPr>
          <p:cNvPr id="5" name="Content Placeholder 4"/>
          <p:cNvSpPr>
            <a:spLocks noGrp="1"/>
          </p:cNvSpPr>
          <p:nvPr>
            <p:ph idx="1"/>
          </p:nvPr>
        </p:nvSpPr>
        <p:spPr>
          <a:xfrm>
            <a:off x="881508" y="1221569"/>
            <a:ext cx="8191092" cy="3510469"/>
          </a:xfrm>
        </p:spPr>
        <p:txBody>
          <a:bodyPr/>
          <a:lstStyle/>
          <a:p>
            <a:endParaRPr lang="uk-UA" sz="1800" dirty="0" smtClean="0"/>
          </a:p>
          <a:p>
            <a:r>
              <a:rPr lang="en-US" sz="1800" dirty="0" smtClean="0"/>
              <a:t>// </a:t>
            </a:r>
            <a:r>
              <a:rPr lang="en-US" sz="1800" dirty="0"/>
              <a:t>remove caching by code</a:t>
            </a:r>
          </a:p>
          <a:p>
            <a:r>
              <a:rPr lang="en-US" sz="1800" dirty="0" err="1"/>
              <a:t>var</a:t>
            </a:r>
            <a:r>
              <a:rPr lang="en-US" sz="1800" dirty="0"/>
              <a:t> </a:t>
            </a:r>
            <a:r>
              <a:rPr lang="en-US" sz="1800" dirty="0" err="1"/>
              <a:t>bitmapImage</a:t>
            </a:r>
            <a:r>
              <a:rPr lang="en-US" sz="1800" dirty="0"/>
              <a:t> = </a:t>
            </a:r>
            <a:r>
              <a:rPr lang="en-US" sz="1800" dirty="0" err="1"/>
              <a:t>image.Source</a:t>
            </a:r>
            <a:r>
              <a:rPr lang="en-US" sz="1800" dirty="0"/>
              <a:t> as </a:t>
            </a:r>
            <a:r>
              <a:rPr lang="en-US" sz="1800" dirty="0" err="1"/>
              <a:t>BitmapImage</a:t>
            </a:r>
            <a:r>
              <a:rPr lang="en-US" sz="1800" dirty="0"/>
              <a:t>;</a:t>
            </a:r>
          </a:p>
          <a:p>
            <a:r>
              <a:rPr lang="en-US" sz="1800" dirty="0" err="1">
                <a:solidFill>
                  <a:schemeClr val="accent6">
                    <a:lumMod val="75000"/>
                  </a:schemeClr>
                </a:solidFill>
              </a:rPr>
              <a:t>bitmapImage.UriSource</a:t>
            </a:r>
            <a:r>
              <a:rPr lang="en-US" sz="1800" dirty="0">
                <a:solidFill>
                  <a:schemeClr val="accent6">
                    <a:lumMod val="75000"/>
                  </a:schemeClr>
                </a:solidFill>
              </a:rPr>
              <a:t> = null;</a:t>
            </a:r>
          </a:p>
          <a:p>
            <a:r>
              <a:rPr lang="en-US" sz="1800" dirty="0" err="1">
                <a:solidFill>
                  <a:schemeClr val="accent6">
                    <a:lumMod val="75000"/>
                  </a:schemeClr>
                </a:solidFill>
              </a:rPr>
              <a:t>image.Source</a:t>
            </a:r>
            <a:r>
              <a:rPr lang="en-US" sz="1800" dirty="0">
                <a:solidFill>
                  <a:schemeClr val="accent6">
                    <a:lumMod val="75000"/>
                  </a:schemeClr>
                </a:solidFill>
              </a:rPr>
              <a:t> = null;</a:t>
            </a:r>
            <a:endParaRPr lang="ru-RU" sz="1800" dirty="0">
              <a:solidFill>
                <a:schemeClr val="accent6">
                  <a:lumMod val="75000"/>
                </a:schemeClr>
              </a:solidFill>
            </a:endParaRPr>
          </a:p>
          <a:p>
            <a:endParaRPr lang="ru-RU" sz="1800" dirty="0"/>
          </a:p>
          <a:p>
            <a:r>
              <a:rPr lang="en-US" sz="1800" dirty="0"/>
              <a:t>// decoding to lower resolution</a:t>
            </a:r>
            <a:endParaRPr lang="ru-RU" sz="1800" dirty="0"/>
          </a:p>
          <a:p>
            <a:r>
              <a:rPr lang="en-US" sz="1800" dirty="0" err="1"/>
              <a:t>image.Source</a:t>
            </a:r>
            <a:r>
              <a:rPr lang="en-US" sz="1800" dirty="0"/>
              <a:t> = </a:t>
            </a:r>
            <a:r>
              <a:rPr lang="en-US" sz="1800" dirty="0" err="1">
                <a:solidFill>
                  <a:schemeClr val="accent6">
                    <a:lumMod val="75000"/>
                  </a:schemeClr>
                </a:solidFill>
              </a:rPr>
              <a:t>PictureDecoder.DecodeJpeg</a:t>
            </a:r>
            <a:r>
              <a:rPr lang="en-US" sz="1800" dirty="0">
                <a:solidFill>
                  <a:schemeClr val="accent6">
                    <a:lumMod val="75000"/>
                  </a:schemeClr>
                </a:solidFill>
              </a:rPr>
              <a:t>(</a:t>
            </a:r>
            <a:r>
              <a:rPr lang="en-US" sz="1800" dirty="0" err="1">
                <a:solidFill>
                  <a:schemeClr val="accent6">
                    <a:lumMod val="75000"/>
                  </a:schemeClr>
                </a:solidFill>
              </a:rPr>
              <a:t>jpgStream</a:t>
            </a:r>
            <a:r>
              <a:rPr lang="en-US" sz="1800" dirty="0"/>
              <a:t>, 192, 256</a:t>
            </a:r>
            <a:r>
              <a:rPr lang="en-US" sz="1800" dirty="0" smtClean="0"/>
              <a:t>);</a:t>
            </a:r>
            <a:endParaRPr lang="ru-RU" sz="1800" dirty="0"/>
          </a:p>
        </p:txBody>
      </p:sp>
    </p:spTree>
    <p:extLst>
      <p:ext uri="{BB962C8B-B14F-4D97-AF65-F5344CB8AC3E}">
        <p14:creationId xmlns:p14="http://schemas.microsoft.com/office/powerpoint/2010/main" val="170551348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err="1"/>
              <a:t>var</a:t>
            </a:r>
            <a:r>
              <a:rPr lang="en-US" dirty="0"/>
              <a:t> </a:t>
            </a:r>
            <a:r>
              <a:rPr lang="en-US" dirty="0" err="1"/>
              <a:t>uri</a:t>
            </a:r>
            <a:r>
              <a:rPr lang="en-US" dirty="0"/>
              <a:t> = new </a:t>
            </a:r>
            <a:r>
              <a:rPr lang="uk-UA" dirty="0"/>
              <a:t>	</a:t>
            </a:r>
            <a:r>
              <a:rPr lang="en-US" dirty="0" smtClean="0"/>
              <a:t>Uri</a:t>
            </a:r>
            <a:r>
              <a:rPr lang="en-US" dirty="0"/>
              <a:t>("</a:t>
            </a:r>
            <a:r>
              <a:rPr lang="en-US" dirty="0" err="1"/>
              <a:t>LoadingLargeImages;component</a:t>
            </a:r>
            <a:r>
              <a:rPr lang="en-US" dirty="0"/>
              <a:t>/Test3k3k.JPG", </a:t>
            </a:r>
            <a:r>
              <a:rPr lang="uk-UA" dirty="0"/>
              <a:t>	</a:t>
            </a:r>
            <a:r>
              <a:rPr lang="en-US" dirty="0" err="1" smtClean="0"/>
              <a:t>UriKind.Relative</a:t>
            </a:r>
            <a:r>
              <a:rPr lang="en-US" dirty="0"/>
              <a:t>);</a:t>
            </a:r>
          </a:p>
          <a:p>
            <a:r>
              <a:rPr lang="en-US" dirty="0" err="1"/>
              <a:t>var</a:t>
            </a:r>
            <a:r>
              <a:rPr lang="en-US" dirty="0"/>
              <a:t> </a:t>
            </a:r>
            <a:r>
              <a:rPr lang="en-US" dirty="0" err="1"/>
              <a:t>sri</a:t>
            </a:r>
            <a:r>
              <a:rPr lang="en-US" dirty="0"/>
              <a:t> = </a:t>
            </a:r>
            <a:r>
              <a:rPr lang="en-US" dirty="0" err="1"/>
              <a:t>Application.GetResourceStream</a:t>
            </a:r>
            <a:r>
              <a:rPr lang="en-US" dirty="0"/>
              <a:t>(</a:t>
            </a:r>
            <a:r>
              <a:rPr lang="en-US" dirty="0" err="1"/>
              <a:t>uri</a:t>
            </a:r>
            <a:r>
              <a:rPr lang="en-US" dirty="0"/>
              <a:t>);</a:t>
            </a:r>
          </a:p>
          <a:p>
            <a:r>
              <a:rPr lang="en-US" dirty="0" err="1"/>
              <a:t>var</a:t>
            </a:r>
            <a:r>
              <a:rPr lang="en-US" dirty="0"/>
              <a:t> </a:t>
            </a:r>
            <a:r>
              <a:rPr lang="en-US" dirty="0" err="1"/>
              <a:t>wb</a:t>
            </a:r>
            <a:r>
              <a:rPr lang="en-US" dirty="0"/>
              <a:t> = </a:t>
            </a:r>
            <a:r>
              <a:rPr lang="en-US" dirty="0" smtClean="0"/>
              <a:t>new </a:t>
            </a:r>
            <a:r>
              <a:rPr lang="en-US" dirty="0" err="1">
                <a:solidFill>
                  <a:schemeClr val="accent6">
                    <a:lumMod val="75000"/>
                  </a:schemeClr>
                </a:solidFill>
              </a:rPr>
              <a:t>WriteableBitmap</a:t>
            </a:r>
            <a:r>
              <a:rPr lang="en-US" dirty="0"/>
              <a:t>((</a:t>
            </a:r>
            <a:r>
              <a:rPr lang="en-US" dirty="0" err="1"/>
              <a:t>int</a:t>
            </a:r>
            <a:r>
              <a:rPr lang="en-US" dirty="0"/>
              <a:t>)this.image3k3k.Width, </a:t>
            </a:r>
            <a:r>
              <a:rPr lang="uk-UA" dirty="0"/>
              <a:t>	</a:t>
            </a:r>
            <a:r>
              <a:rPr lang="en-US" dirty="0" smtClean="0"/>
              <a:t>(</a:t>
            </a:r>
            <a:r>
              <a:rPr lang="en-US" dirty="0" err="1"/>
              <a:t>int</a:t>
            </a:r>
            <a:r>
              <a:rPr lang="en-US" dirty="0"/>
              <a:t>)this.image3k3k.Height);</a:t>
            </a:r>
          </a:p>
          <a:p>
            <a:r>
              <a:rPr lang="en-US" dirty="0" err="1" smtClean="0"/>
              <a:t>wb.</a:t>
            </a:r>
            <a:r>
              <a:rPr lang="en-US" dirty="0" err="1" smtClean="0">
                <a:solidFill>
                  <a:schemeClr val="accent6">
                    <a:lumMod val="75000"/>
                  </a:schemeClr>
                </a:solidFill>
              </a:rPr>
              <a:t>LoadJpeg</a:t>
            </a:r>
            <a:r>
              <a:rPr lang="en-US" dirty="0" smtClean="0"/>
              <a:t>(</a:t>
            </a:r>
            <a:r>
              <a:rPr lang="en-US" dirty="0" err="1" smtClean="0"/>
              <a:t>sri.Stream</a:t>
            </a:r>
            <a:r>
              <a:rPr lang="en-US" dirty="0"/>
              <a:t>);</a:t>
            </a:r>
          </a:p>
          <a:p>
            <a:r>
              <a:rPr lang="en-US" dirty="0"/>
              <a:t>this.image3k3k.Source = </a:t>
            </a:r>
            <a:r>
              <a:rPr lang="en-US" dirty="0" err="1"/>
              <a:t>wb</a:t>
            </a:r>
            <a:r>
              <a:rPr lang="en-US" dirty="0"/>
              <a:t>;</a:t>
            </a:r>
          </a:p>
        </p:txBody>
      </p:sp>
      <p:sp>
        <p:nvSpPr>
          <p:cNvPr id="4" name="Title 3"/>
          <p:cNvSpPr>
            <a:spLocks noGrp="1"/>
          </p:cNvSpPr>
          <p:nvPr>
            <p:ph type="title"/>
          </p:nvPr>
        </p:nvSpPr>
        <p:spPr/>
        <p:txBody>
          <a:bodyPr/>
          <a:lstStyle/>
          <a:p>
            <a:r>
              <a:rPr lang="ru-RU" sz="3600" dirty="0"/>
              <a:t>Работа с большими изображениями</a:t>
            </a:r>
          </a:p>
        </p:txBody>
      </p:sp>
      <p:sp>
        <p:nvSpPr>
          <p:cNvPr id="2" name="Text Placeholder 1"/>
          <p:cNvSpPr>
            <a:spLocks noGrp="1"/>
          </p:cNvSpPr>
          <p:nvPr>
            <p:ph type="body" sz="quarter" idx="10"/>
          </p:nvPr>
        </p:nvSpPr>
        <p:spPr/>
        <p:txBody>
          <a:bodyPr/>
          <a:lstStyle/>
          <a:p>
            <a:r>
              <a:rPr lang="ru-RU" dirty="0" smtClean="0"/>
              <a:t>Класс </a:t>
            </a:r>
            <a:r>
              <a:rPr lang="en-US" dirty="0" err="1">
                <a:solidFill>
                  <a:schemeClr val="accent6">
                    <a:lumMod val="75000"/>
                  </a:schemeClr>
                </a:solidFill>
              </a:rPr>
              <a:t>WriteableBitmap</a:t>
            </a:r>
            <a:r>
              <a:rPr lang="en-US" dirty="0">
                <a:solidFill>
                  <a:schemeClr val="accent6">
                    <a:lumMod val="75000"/>
                  </a:schemeClr>
                </a:solidFill>
              </a:rPr>
              <a:t> </a:t>
            </a:r>
            <a:r>
              <a:rPr lang="ru-RU" dirty="0"/>
              <a:t>и метод</a:t>
            </a:r>
            <a:r>
              <a:rPr lang="ru-RU" dirty="0">
                <a:solidFill>
                  <a:schemeClr val="accent6">
                    <a:lumMod val="75000"/>
                  </a:schemeClr>
                </a:solidFill>
              </a:rPr>
              <a:t> </a:t>
            </a:r>
            <a:r>
              <a:rPr lang="en-US" dirty="0" err="1" smtClean="0">
                <a:solidFill>
                  <a:schemeClr val="accent6">
                    <a:lumMod val="75000"/>
                  </a:schemeClr>
                </a:solidFill>
              </a:rPr>
              <a:t>LoadJpeg</a:t>
            </a:r>
            <a:r>
              <a:rPr lang="en-US" dirty="0" smtClean="0">
                <a:solidFill>
                  <a:schemeClr val="accent6">
                    <a:lumMod val="75000"/>
                  </a:schemeClr>
                </a:solidFill>
              </a:rPr>
              <a:t> </a:t>
            </a:r>
            <a:endParaRPr lang="ru-RU" dirty="0"/>
          </a:p>
        </p:txBody>
      </p:sp>
    </p:spTree>
    <p:extLst>
      <p:ext uri="{BB962C8B-B14F-4D97-AF65-F5344CB8AC3E}">
        <p14:creationId xmlns:p14="http://schemas.microsoft.com/office/powerpoint/2010/main" val="26105544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ru-RU" sz="2000" dirty="0" smtClean="0">
                <a:latin typeface="Segoe UI Light" pitchFamily="34" charset="0"/>
                <a:cs typeface="Segoe UI Light" pitchFamily="34" charset="0"/>
              </a:rPr>
              <a:t>Часть 4</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a:t>Оптимизация для платформы с </a:t>
            </a:r>
            <a:r>
              <a:rPr lang="ru-RU" dirty="0" smtClean="0"/>
              <a:t>256 МБ</a:t>
            </a:r>
            <a:endParaRPr lang="ru-RU" dirty="0"/>
          </a:p>
        </p:txBody>
      </p:sp>
    </p:spTree>
    <p:extLst>
      <p:ext uri="{BB962C8B-B14F-4D97-AF65-F5344CB8AC3E}">
        <p14:creationId xmlns:p14="http://schemas.microsoft.com/office/powerpoint/2010/main" val="41657250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200" dirty="0"/>
              <a:t>public static class </a:t>
            </a:r>
            <a:r>
              <a:rPr lang="en-US" sz="1200" dirty="0" err="1"/>
              <a:t>LowMemoryHelper</a:t>
            </a:r>
            <a:r>
              <a:rPr lang="ru-RU" sz="1200" dirty="0"/>
              <a:t> </a:t>
            </a:r>
            <a:r>
              <a:rPr lang="en-US" sz="1200" dirty="0"/>
              <a:t>{</a:t>
            </a:r>
          </a:p>
          <a:p>
            <a:r>
              <a:rPr lang="en-US" sz="1200" dirty="0"/>
              <a:t>    public static </a:t>
            </a:r>
            <a:r>
              <a:rPr lang="en-US" sz="1200" dirty="0" err="1"/>
              <a:t>bool</a:t>
            </a:r>
            <a:r>
              <a:rPr lang="en-US" sz="1200" dirty="0"/>
              <a:t> </a:t>
            </a:r>
            <a:r>
              <a:rPr lang="en-US" sz="1200" dirty="0" err="1"/>
              <a:t>IsLowMemDevice</a:t>
            </a:r>
            <a:r>
              <a:rPr lang="en-US" sz="1200" dirty="0"/>
              <a:t> { get; set; }</a:t>
            </a:r>
          </a:p>
          <a:p>
            <a:r>
              <a:rPr lang="en-US" sz="1200" dirty="0"/>
              <a:t>  </a:t>
            </a:r>
          </a:p>
          <a:p>
            <a:r>
              <a:rPr lang="en-US" sz="1200" dirty="0" smtClean="0"/>
              <a:t>    static </a:t>
            </a:r>
            <a:r>
              <a:rPr lang="en-US" sz="1200" dirty="0" err="1"/>
              <a:t>LowMemoryHelper</a:t>
            </a:r>
            <a:r>
              <a:rPr lang="en-US" sz="1200" dirty="0"/>
              <a:t>()</a:t>
            </a:r>
            <a:r>
              <a:rPr lang="ru-RU" sz="1200" dirty="0"/>
              <a:t> </a:t>
            </a:r>
            <a:r>
              <a:rPr lang="en-US" sz="1200" dirty="0"/>
              <a:t>{</a:t>
            </a:r>
          </a:p>
          <a:p>
            <a:r>
              <a:rPr lang="en-US" sz="1200" dirty="0"/>
              <a:t>        try</a:t>
            </a:r>
            <a:r>
              <a:rPr lang="ru-RU" sz="1200" dirty="0"/>
              <a:t> </a:t>
            </a:r>
            <a:r>
              <a:rPr lang="en-US" sz="1200" dirty="0"/>
              <a:t>{</a:t>
            </a:r>
          </a:p>
          <a:p>
            <a:r>
              <a:rPr lang="en-US" sz="1200" dirty="0">
                <a:solidFill>
                  <a:schemeClr val="accent6">
                    <a:lumMod val="75000"/>
                  </a:schemeClr>
                </a:solidFill>
              </a:rPr>
              <a:t>            Int64 result = (Int64)</a:t>
            </a:r>
            <a:r>
              <a:rPr lang="en-US" sz="1200" dirty="0" err="1">
                <a:solidFill>
                  <a:schemeClr val="accent6">
                    <a:lumMod val="75000"/>
                  </a:schemeClr>
                </a:solidFill>
              </a:rPr>
              <a:t>DeviceExtendedProperties.GetValue</a:t>
            </a:r>
            <a:r>
              <a:rPr lang="en-US" sz="1200" dirty="0">
                <a:solidFill>
                  <a:schemeClr val="accent6">
                    <a:lumMod val="75000"/>
                  </a:schemeClr>
                </a:solidFill>
              </a:rPr>
              <a:t>("</a:t>
            </a:r>
            <a:r>
              <a:rPr lang="en-US" sz="1200" dirty="0" err="1">
                <a:solidFill>
                  <a:schemeClr val="accent6">
                    <a:lumMod val="75000"/>
                  </a:schemeClr>
                </a:solidFill>
              </a:rPr>
              <a:t>ApplicationWorkingSetLimit</a:t>
            </a:r>
            <a:r>
              <a:rPr lang="en-US" sz="1200" dirty="0">
                <a:solidFill>
                  <a:schemeClr val="accent6">
                    <a:lumMod val="75000"/>
                  </a:schemeClr>
                </a:solidFill>
              </a:rPr>
              <a:t>");</a:t>
            </a:r>
          </a:p>
          <a:p>
            <a:r>
              <a:rPr lang="en-US" sz="1200" dirty="0"/>
              <a:t> </a:t>
            </a:r>
            <a:r>
              <a:rPr lang="ru-RU" sz="1200" dirty="0"/>
              <a:t>           </a:t>
            </a:r>
            <a:r>
              <a:rPr lang="en-US" sz="1200" dirty="0" err="1">
                <a:solidFill>
                  <a:schemeClr val="accent6">
                    <a:lumMod val="75000"/>
                  </a:schemeClr>
                </a:solidFill>
              </a:rPr>
              <a:t>IsLowMemDevice</a:t>
            </a:r>
            <a:r>
              <a:rPr lang="en-US" sz="1200" dirty="0">
                <a:solidFill>
                  <a:schemeClr val="accent6">
                    <a:lumMod val="75000"/>
                  </a:schemeClr>
                </a:solidFill>
              </a:rPr>
              <a:t> </a:t>
            </a:r>
            <a:r>
              <a:rPr lang="ru-RU" sz="1200" dirty="0">
                <a:solidFill>
                  <a:schemeClr val="accent6">
                    <a:lumMod val="75000"/>
                  </a:schemeClr>
                </a:solidFill>
              </a:rPr>
              <a:t>= </a:t>
            </a:r>
            <a:r>
              <a:rPr lang="en-US" sz="1200" dirty="0">
                <a:solidFill>
                  <a:schemeClr val="accent6">
                    <a:lumMod val="75000"/>
                  </a:schemeClr>
                </a:solidFill>
              </a:rPr>
              <a:t>result &lt; 94371840L;</a:t>
            </a:r>
          </a:p>
          <a:p>
            <a:r>
              <a:rPr lang="en-US" sz="1200" dirty="0"/>
              <a:t>        </a:t>
            </a:r>
            <a:r>
              <a:rPr lang="en-US" sz="1200" dirty="0" smtClean="0"/>
              <a:t>} catch </a:t>
            </a:r>
            <a:r>
              <a:rPr lang="en-US" sz="1200" dirty="0"/>
              <a:t>(</a:t>
            </a:r>
            <a:r>
              <a:rPr lang="en-US" sz="1200" dirty="0" err="1"/>
              <a:t>ArgumentOutOfRangeException</a:t>
            </a:r>
            <a:r>
              <a:rPr lang="en-US" sz="1200" dirty="0"/>
              <a:t>) {</a:t>
            </a:r>
          </a:p>
          <a:p>
            <a:r>
              <a:rPr lang="en-US" sz="1200" dirty="0"/>
              <a:t>            // Windows Phone OS update not installed, which indicates a 512-MB device.</a:t>
            </a:r>
          </a:p>
          <a:p>
            <a:r>
              <a:rPr lang="en-US" sz="1200" dirty="0"/>
              <a:t>            </a:t>
            </a:r>
            <a:r>
              <a:rPr lang="en-US" sz="1200" dirty="0" err="1"/>
              <a:t>IsLowMemDevice</a:t>
            </a:r>
            <a:r>
              <a:rPr lang="en-US" sz="1200" dirty="0"/>
              <a:t> = false;</a:t>
            </a:r>
          </a:p>
          <a:p>
            <a:r>
              <a:rPr lang="en-US" sz="1200" dirty="0"/>
              <a:t>        }</a:t>
            </a:r>
          </a:p>
          <a:p>
            <a:r>
              <a:rPr lang="en-US" sz="1200" dirty="0"/>
              <a:t>    }</a:t>
            </a:r>
          </a:p>
          <a:p>
            <a:r>
              <a:rPr lang="en-US" sz="1200" dirty="0"/>
              <a:t>}</a:t>
            </a:r>
          </a:p>
        </p:txBody>
      </p:sp>
      <p:sp>
        <p:nvSpPr>
          <p:cNvPr id="4" name="Title 3"/>
          <p:cNvSpPr>
            <a:spLocks noGrp="1"/>
          </p:cNvSpPr>
          <p:nvPr>
            <p:ph type="title"/>
          </p:nvPr>
        </p:nvSpPr>
        <p:spPr/>
        <p:txBody>
          <a:bodyPr/>
          <a:lstStyle/>
          <a:p>
            <a:r>
              <a:rPr lang="en-US" sz="3600" dirty="0"/>
              <a:t>Windows </a:t>
            </a:r>
            <a:r>
              <a:rPr lang="en-US" sz="3600" dirty="0" smtClean="0"/>
              <a:t>Phone SDK 7.1.1 </a:t>
            </a:r>
            <a:r>
              <a:rPr lang="ru-RU" sz="3600" dirty="0" smtClean="0"/>
              <a:t>и </a:t>
            </a:r>
            <a:r>
              <a:rPr lang="en-US" sz="3600" dirty="0" smtClean="0"/>
              <a:t>Tango</a:t>
            </a:r>
            <a:endParaRPr lang="ru-RU" sz="3600" dirty="0"/>
          </a:p>
        </p:txBody>
      </p:sp>
      <p:sp>
        <p:nvSpPr>
          <p:cNvPr id="2" name="Text Placeholder 1"/>
          <p:cNvSpPr>
            <a:spLocks noGrp="1"/>
          </p:cNvSpPr>
          <p:nvPr>
            <p:ph type="body" sz="quarter" idx="10"/>
          </p:nvPr>
        </p:nvSpPr>
        <p:spPr/>
        <p:txBody>
          <a:bodyPr/>
          <a:lstStyle/>
          <a:p>
            <a:r>
              <a:rPr lang="ru-RU" dirty="0" smtClean="0"/>
              <a:t>Проверка</a:t>
            </a:r>
            <a:r>
              <a:rPr lang="en-US" dirty="0"/>
              <a:t> </a:t>
            </a:r>
            <a:r>
              <a:rPr lang="en-US" dirty="0" smtClean="0"/>
              <a:t>Tango </a:t>
            </a:r>
            <a:r>
              <a:rPr lang="ru-RU" dirty="0" smtClean="0"/>
              <a:t>устройства</a:t>
            </a:r>
            <a:endParaRPr lang="ru-RU"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2252" y="1671630"/>
            <a:ext cx="2343150" cy="865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3564624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smtClean="0"/>
              <a:t>Ограничения </a:t>
            </a:r>
            <a:r>
              <a:rPr lang="en-US" sz="3600" dirty="0" smtClean="0"/>
              <a:t>Tango</a:t>
            </a:r>
            <a:endParaRPr lang="uk-UA" sz="3600" dirty="0"/>
          </a:p>
        </p:txBody>
      </p:sp>
      <p:sp>
        <p:nvSpPr>
          <p:cNvPr id="3" name="Объект 2"/>
          <p:cNvSpPr>
            <a:spLocks noGrp="1"/>
          </p:cNvSpPr>
          <p:nvPr>
            <p:ph idx="1"/>
          </p:nvPr>
        </p:nvSpPr>
        <p:spPr/>
        <p:txBody>
          <a:bodyPr>
            <a:noAutofit/>
          </a:bodyPr>
          <a:lstStyle/>
          <a:p>
            <a:r>
              <a:rPr lang="uk-UA" sz="2200" dirty="0" smtClean="0"/>
              <a:t>Не поддерживается:</a:t>
            </a:r>
          </a:p>
          <a:p>
            <a:pPr marL="342900" indent="-342900">
              <a:buFont typeface="Wingdings" pitchFamily="2" charset="2"/>
              <a:buChar char="q"/>
            </a:pPr>
            <a:r>
              <a:rPr lang="uk-UA" sz="2200" dirty="0" smtClean="0"/>
              <a:t>управление подписками </a:t>
            </a:r>
            <a:r>
              <a:rPr lang="uk-UA" sz="2200" dirty="0"/>
              <a:t>на подкасты и </a:t>
            </a:r>
            <a:r>
              <a:rPr lang="uk-UA" sz="2200" dirty="0" smtClean="0"/>
              <a:t>их просмотр;</a:t>
            </a:r>
            <a:endParaRPr lang="uk-UA" sz="2200" dirty="0"/>
          </a:p>
          <a:p>
            <a:pPr marL="342900" indent="-342900">
              <a:buFont typeface="Wingdings" pitchFamily="2" charset="2"/>
              <a:buChar char="q"/>
            </a:pPr>
            <a:r>
              <a:rPr lang="en-US" sz="2200" dirty="0"/>
              <a:t>Bing Local </a:t>
            </a:r>
            <a:r>
              <a:rPr lang="en-US" sz="2200" dirty="0" smtClean="0"/>
              <a:t>Scout</a:t>
            </a:r>
            <a:r>
              <a:rPr lang="ru-RU" sz="2200" dirty="0"/>
              <a:t>;</a:t>
            </a:r>
            <a:endParaRPr lang="en-US" sz="2200" dirty="0"/>
          </a:p>
          <a:p>
            <a:pPr marL="342900" indent="-342900">
              <a:buFont typeface="Wingdings" pitchFamily="2" charset="2"/>
              <a:buChar char="q"/>
            </a:pPr>
            <a:r>
              <a:rPr lang="uk-UA" sz="2200" dirty="0" smtClean="0"/>
              <a:t>автоматическая </a:t>
            </a:r>
            <a:r>
              <a:rPr lang="uk-UA" sz="2200" dirty="0"/>
              <a:t>загрузка фото в </a:t>
            </a:r>
            <a:r>
              <a:rPr lang="en-US" sz="2200" dirty="0" smtClean="0"/>
              <a:t>SkyDrive</a:t>
            </a:r>
            <a:r>
              <a:rPr lang="uk-UA" sz="2200" dirty="0" smtClean="0"/>
              <a:t>, </a:t>
            </a:r>
            <a:r>
              <a:rPr lang="uk-UA" sz="2200" dirty="0"/>
              <a:t>но это можно будет сделать </a:t>
            </a:r>
            <a:r>
              <a:rPr lang="uk-UA" sz="2200" dirty="0" smtClean="0"/>
              <a:t>вручную;</a:t>
            </a:r>
            <a:endParaRPr lang="uk-UA" sz="2200" dirty="0"/>
          </a:p>
          <a:p>
            <a:pPr marL="342900" indent="-342900">
              <a:buFont typeface="Wingdings" pitchFamily="2" charset="2"/>
              <a:buChar char="q"/>
            </a:pPr>
            <a:r>
              <a:rPr lang="uk-UA" sz="2200" dirty="0"/>
              <a:t>в</a:t>
            </a:r>
            <a:r>
              <a:rPr lang="uk-UA" sz="2200" dirty="0" smtClean="0"/>
              <a:t>оспроизведение некоторых</a:t>
            </a:r>
            <a:r>
              <a:rPr lang="en-US" sz="2200" dirty="0" smtClean="0"/>
              <a:t> HD</a:t>
            </a:r>
            <a:r>
              <a:rPr lang="uk-UA" sz="2200" dirty="0" smtClean="0"/>
              <a:t> видеороликов из-за </a:t>
            </a:r>
            <a:r>
              <a:rPr lang="uk-UA" sz="2200" dirty="0"/>
              <a:t>отсутствия соответствующих </a:t>
            </a:r>
            <a:r>
              <a:rPr lang="uk-UA" sz="2200" dirty="0" smtClean="0"/>
              <a:t>кодеков </a:t>
            </a:r>
            <a:r>
              <a:rPr lang="ru-RU" sz="2200" dirty="0" smtClean="0"/>
              <a:t>+ ограничения на </a:t>
            </a:r>
            <a:r>
              <a:rPr lang="ru-RU" sz="2200" dirty="0" err="1" smtClean="0"/>
              <a:t>битрейт</a:t>
            </a:r>
            <a:r>
              <a:rPr lang="ru-RU" sz="2200" dirty="0" smtClean="0"/>
              <a:t>;</a:t>
            </a:r>
            <a:endParaRPr lang="en-US" sz="2200" dirty="0"/>
          </a:p>
          <a:p>
            <a:pPr marL="342900" indent="-342900">
              <a:buFont typeface="Wingdings" pitchFamily="2" charset="2"/>
              <a:buChar char="q"/>
            </a:pPr>
            <a:r>
              <a:rPr lang="uk-UA" sz="2200" dirty="0" smtClean="0"/>
              <a:t>фоновые </a:t>
            </a:r>
            <a:r>
              <a:rPr lang="uk-UA" sz="2200" dirty="0"/>
              <a:t>агенты (</a:t>
            </a:r>
            <a:r>
              <a:rPr lang="en-US" sz="2200" dirty="0"/>
              <a:t>Background agents</a:t>
            </a:r>
            <a:r>
              <a:rPr lang="en-US" sz="2200" dirty="0" smtClean="0"/>
              <a:t>)</a:t>
            </a:r>
            <a:r>
              <a:rPr lang="ru-RU" sz="2200" dirty="0"/>
              <a:t>.</a:t>
            </a:r>
            <a:endParaRPr lang="uk-UA" sz="2200" dirty="0"/>
          </a:p>
        </p:txBody>
      </p:sp>
    </p:spTree>
    <p:extLst>
      <p:ext uri="{BB962C8B-B14F-4D97-AF65-F5344CB8AC3E}">
        <p14:creationId xmlns:p14="http://schemas.microsoft.com/office/powerpoint/2010/main" val="221304486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300" dirty="0"/>
              <a:t>&lt;</a:t>
            </a:r>
            <a:r>
              <a:rPr lang="en-US" sz="1300" dirty="0" err="1"/>
              <a:t>m:Map</a:t>
            </a:r>
            <a:endParaRPr lang="en-US" sz="1300" dirty="0"/>
          </a:p>
          <a:p>
            <a:r>
              <a:rPr lang="en-US" sz="1300" dirty="0"/>
              <a:t>    </a:t>
            </a:r>
            <a:r>
              <a:rPr lang="en-US" sz="1300" dirty="0" err="1"/>
              <a:t>xmlns:m</a:t>
            </a:r>
            <a:r>
              <a:rPr lang="en-US" sz="1300" dirty="0"/>
              <a:t>="</a:t>
            </a:r>
            <a:r>
              <a:rPr lang="en-US" sz="1300" dirty="0" err="1"/>
              <a:t>clr-namespace:Microsoft.Phone.Controls.Maps;assembly</a:t>
            </a:r>
            <a:r>
              <a:rPr lang="en-US" sz="1300" dirty="0"/>
              <a:t>=</a:t>
            </a:r>
            <a:r>
              <a:rPr lang="en-US" sz="1300" dirty="0" err="1"/>
              <a:t>Microsoft.Phone.Controls.Maps</a:t>
            </a:r>
            <a:r>
              <a:rPr lang="en-US" sz="1300" dirty="0"/>
              <a:t>"</a:t>
            </a:r>
          </a:p>
          <a:p>
            <a:r>
              <a:rPr lang="en-US" sz="1300" dirty="0"/>
              <a:t>    </a:t>
            </a:r>
            <a:r>
              <a:rPr lang="en-US" sz="1300" dirty="0" err="1"/>
              <a:t>HorizontalAlignment</a:t>
            </a:r>
            <a:r>
              <a:rPr lang="en-US" sz="1300" dirty="0"/>
              <a:t>="Stretch"</a:t>
            </a:r>
          </a:p>
          <a:p>
            <a:r>
              <a:rPr lang="en-US" sz="1300" dirty="0"/>
              <a:t>    </a:t>
            </a:r>
            <a:r>
              <a:rPr lang="en-US" sz="1300" dirty="0" err="1"/>
              <a:t>VerticalAlignment</a:t>
            </a:r>
            <a:r>
              <a:rPr lang="en-US" sz="1300" dirty="0"/>
              <a:t>="Stretch</a:t>
            </a:r>
            <a:r>
              <a:rPr lang="en-US" sz="1300" dirty="0" smtClean="0"/>
              <a:t>"/&gt;</a:t>
            </a:r>
            <a:endParaRPr lang="ru-RU" sz="1300" dirty="0" smtClean="0"/>
          </a:p>
          <a:p>
            <a:endParaRPr lang="ru-RU" sz="1300" dirty="0"/>
          </a:p>
          <a:p>
            <a:r>
              <a:rPr lang="en-US" sz="1300" dirty="0"/>
              <a:t>&lt;</a:t>
            </a:r>
            <a:r>
              <a:rPr lang="en-US" sz="1300" dirty="0" err="1"/>
              <a:t>m:Map</a:t>
            </a:r>
            <a:endParaRPr lang="en-US" sz="1300" dirty="0"/>
          </a:p>
          <a:p>
            <a:r>
              <a:rPr lang="en-US" sz="1300" dirty="0"/>
              <a:t>    </a:t>
            </a:r>
            <a:r>
              <a:rPr lang="en-US" sz="1300" dirty="0" err="1"/>
              <a:t>xmlns:m</a:t>
            </a:r>
            <a:r>
              <a:rPr lang="en-US" sz="1300" dirty="0"/>
              <a:t>="</a:t>
            </a:r>
            <a:r>
              <a:rPr lang="en-US" sz="1300" dirty="0" err="1"/>
              <a:t>clr-namespace:Microsoft.Phone.Controls.Maps;assembly</a:t>
            </a:r>
            <a:r>
              <a:rPr lang="en-US" sz="1300" dirty="0"/>
              <a:t>=</a:t>
            </a:r>
            <a:r>
              <a:rPr lang="en-US" sz="1300" dirty="0" err="1"/>
              <a:t>Microsoft.Phone.Controls.Maps</a:t>
            </a:r>
            <a:r>
              <a:rPr lang="en-US" sz="1300" dirty="0"/>
              <a:t>"</a:t>
            </a:r>
          </a:p>
          <a:p>
            <a:r>
              <a:rPr lang="en-US" sz="1300" dirty="0"/>
              <a:t>    </a:t>
            </a:r>
            <a:r>
              <a:rPr lang="en-US" sz="1300" dirty="0" err="1"/>
              <a:t>HorizontalAlignment</a:t>
            </a:r>
            <a:r>
              <a:rPr lang="en-US" sz="1300" dirty="0"/>
              <a:t>="Stretch"</a:t>
            </a:r>
          </a:p>
          <a:p>
            <a:r>
              <a:rPr lang="en-US" sz="1300" dirty="0"/>
              <a:t>    </a:t>
            </a:r>
            <a:r>
              <a:rPr lang="en-US" sz="1300" dirty="0" err="1"/>
              <a:t>VerticalAlignment</a:t>
            </a:r>
            <a:r>
              <a:rPr lang="en-US" sz="1300" dirty="0"/>
              <a:t>="Stretch"</a:t>
            </a:r>
          </a:p>
          <a:p>
            <a:r>
              <a:rPr lang="en-US" sz="1300" dirty="0">
                <a:solidFill>
                  <a:schemeClr val="accent6">
                    <a:lumMod val="75000"/>
                  </a:schemeClr>
                </a:solidFill>
              </a:rPr>
              <a:t>    </a:t>
            </a:r>
            <a:r>
              <a:rPr lang="en-US" sz="1300" dirty="0" err="1">
                <a:solidFill>
                  <a:schemeClr val="accent6">
                    <a:lumMod val="75000"/>
                  </a:schemeClr>
                </a:solidFill>
              </a:rPr>
              <a:t>IsHitTestVisible</a:t>
            </a:r>
            <a:r>
              <a:rPr lang="en-US" sz="1300" dirty="0">
                <a:solidFill>
                  <a:schemeClr val="accent6">
                    <a:lumMod val="75000"/>
                  </a:schemeClr>
                </a:solidFill>
              </a:rPr>
              <a:t>="False" </a:t>
            </a:r>
            <a:r>
              <a:rPr lang="en-US" sz="1300" dirty="0" smtClean="0">
                <a:solidFill>
                  <a:schemeClr val="accent6">
                    <a:lumMod val="75000"/>
                  </a:schemeClr>
                </a:solidFill>
              </a:rPr>
              <a:t>/&gt;</a:t>
            </a:r>
            <a:endParaRPr lang="en-US" sz="1300" dirty="0">
              <a:solidFill>
                <a:schemeClr val="accent6">
                  <a:lumMod val="75000"/>
                </a:schemeClr>
              </a:solidFill>
            </a:endParaRPr>
          </a:p>
        </p:txBody>
      </p:sp>
      <p:sp>
        <p:nvSpPr>
          <p:cNvPr id="4" name="Title 3"/>
          <p:cNvSpPr>
            <a:spLocks noGrp="1"/>
          </p:cNvSpPr>
          <p:nvPr>
            <p:ph type="title"/>
          </p:nvPr>
        </p:nvSpPr>
        <p:spPr/>
        <p:txBody>
          <a:bodyPr/>
          <a:lstStyle/>
          <a:p>
            <a:r>
              <a:rPr lang="en-US" sz="3600" dirty="0" smtClean="0"/>
              <a:t>Bing Maps</a:t>
            </a:r>
            <a:endParaRPr lang="ru-RU" sz="3600" dirty="0"/>
          </a:p>
        </p:txBody>
      </p:sp>
      <p:sp>
        <p:nvSpPr>
          <p:cNvPr id="2" name="Text Placeholder 1"/>
          <p:cNvSpPr>
            <a:spLocks noGrp="1"/>
          </p:cNvSpPr>
          <p:nvPr>
            <p:ph type="body" sz="quarter" idx="10"/>
          </p:nvPr>
        </p:nvSpPr>
        <p:spPr/>
        <p:txBody>
          <a:bodyPr/>
          <a:lstStyle/>
          <a:p>
            <a:r>
              <a:rPr lang="ru-RU" dirty="0" smtClean="0"/>
              <a:t>Способ оптимизации</a:t>
            </a:r>
            <a:endParaRPr lang="ru-RU" dirty="0"/>
          </a:p>
        </p:txBody>
      </p:sp>
    </p:spTree>
    <p:extLst>
      <p:ext uri="{BB962C8B-B14F-4D97-AF65-F5344CB8AC3E}">
        <p14:creationId xmlns:p14="http://schemas.microsoft.com/office/powerpoint/2010/main" val="64563079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ru-RU" sz="2000" dirty="0" smtClean="0">
                <a:latin typeface="Segoe UI Light" pitchFamily="34" charset="0"/>
                <a:cs typeface="Segoe UI Light" pitchFamily="34" charset="0"/>
              </a:rPr>
              <a:t>Часть 1</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a:t>Работа с </a:t>
            </a:r>
            <a:r>
              <a:rPr lang="en-US" dirty="0"/>
              <a:t>XAML</a:t>
            </a:r>
            <a:r>
              <a:rPr lang="ru-RU" dirty="0"/>
              <a:t> </a:t>
            </a:r>
            <a:br>
              <a:rPr lang="ru-RU" dirty="0"/>
            </a:br>
            <a:r>
              <a:rPr lang="ru-RU" dirty="0"/>
              <a:t>и элементами управления</a:t>
            </a:r>
          </a:p>
        </p:txBody>
      </p:sp>
    </p:spTree>
    <p:extLst>
      <p:ext uri="{BB962C8B-B14F-4D97-AF65-F5344CB8AC3E}">
        <p14:creationId xmlns:p14="http://schemas.microsoft.com/office/powerpoint/2010/main" val="2989825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600" dirty="0" err="1" smtClean="0"/>
              <a:t>var</a:t>
            </a:r>
            <a:r>
              <a:rPr lang="en-US" sz="1600" dirty="0" smtClean="0"/>
              <a:t> </a:t>
            </a:r>
            <a:r>
              <a:rPr lang="en-US" sz="1600" dirty="0" err="1" smtClean="0"/>
              <a:t>bingMapsTask</a:t>
            </a:r>
            <a:r>
              <a:rPr lang="en-US" sz="1600" dirty="0" smtClean="0"/>
              <a:t> </a:t>
            </a:r>
            <a:r>
              <a:rPr lang="en-US" sz="1600" dirty="0"/>
              <a:t>= new </a:t>
            </a:r>
            <a:r>
              <a:rPr lang="en-US" sz="1600" dirty="0" err="1">
                <a:solidFill>
                  <a:schemeClr val="accent6"/>
                </a:solidFill>
              </a:rPr>
              <a:t>BingMapsTask</a:t>
            </a:r>
            <a:r>
              <a:rPr lang="en-US" sz="1600" dirty="0"/>
              <a:t>();</a:t>
            </a:r>
          </a:p>
          <a:p>
            <a:r>
              <a:rPr lang="en-US" sz="1600" dirty="0" smtClean="0"/>
              <a:t>// Omit </a:t>
            </a:r>
            <a:r>
              <a:rPr lang="en-US" sz="1600" dirty="0"/>
              <a:t>the Center property to use the user's current location.</a:t>
            </a:r>
          </a:p>
          <a:p>
            <a:r>
              <a:rPr lang="en-US" sz="1600" dirty="0" smtClean="0"/>
              <a:t>// </a:t>
            </a:r>
            <a:r>
              <a:rPr lang="en-US" sz="1600" dirty="0" err="1" smtClean="0"/>
              <a:t>bingMapsTask.Center</a:t>
            </a:r>
            <a:r>
              <a:rPr lang="en-US" sz="1600" dirty="0" smtClean="0"/>
              <a:t> </a:t>
            </a:r>
            <a:r>
              <a:rPr lang="en-US" sz="1600" dirty="0"/>
              <a:t>= new </a:t>
            </a:r>
            <a:r>
              <a:rPr lang="en-US" sz="1600" dirty="0" err="1"/>
              <a:t>GeoCoordinate</a:t>
            </a:r>
            <a:r>
              <a:rPr lang="en-US" sz="1600" dirty="0"/>
              <a:t>(47.6204, -122.3493);</a:t>
            </a:r>
          </a:p>
          <a:p>
            <a:r>
              <a:rPr lang="en-US" sz="1600" dirty="0" err="1" smtClean="0"/>
              <a:t>bingMapsTask.ZoomLevel</a:t>
            </a:r>
            <a:r>
              <a:rPr lang="en-US" sz="1600" dirty="0" smtClean="0"/>
              <a:t> </a:t>
            </a:r>
            <a:r>
              <a:rPr lang="en-US" sz="1600" dirty="0"/>
              <a:t>= 2;</a:t>
            </a:r>
          </a:p>
          <a:p>
            <a:r>
              <a:rPr lang="en-US" sz="1600" dirty="0" err="1" smtClean="0">
                <a:solidFill>
                  <a:schemeClr val="accent6"/>
                </a:solidFill>
              </a:rPr>
              <a:t>bingMapsTask.Show</a:t>
            </a:r>
            <a:r>
              <a:rPr lang="en-US" sz="1600" dirty="0" smtClean="0">
                <a:solidFill>
                  <a:schemeClr val="accent6"/>
                </a:solidFill>
              </a:rPr>
              <a:t>();</a:t>
            </a:r>
          </a:p>
          <a:p>
            <a:endParaRPr lang="en-US" sz="1600" dirty="0">
              <a:solidFill>
                <a:schemeClr val="accent6">
                  <a:lumMod val="75000"/>
                </a:schemeClr>
              </a:solidFill>
            </a:endParaRPr>
          </a:p>
          <a:p>
            <a:r>
              <a:rPr lang="en-US" sz="1600" dirty="0" err="1" smtClean="0"/>
              <a:t>var</a:t>
            </a:r>
            <a:r>
              <a:rPr lang="en-US" sz="1600" dirty="0" smtClean="0"/>
              <a:t> </a:t>
            </a:r>
            <a:r>
              <a:rPr lang="en-US" sz="1600" dirty="0" err="1" smtClean="0"/>
              <a:t>webBrowserTask</a:t>
            </a:r>
            <a:r>
              <a:rPr lang="en-US" sz="1600" dirty="0" smtClean="0"/>
              <a:t> </a:t>
            </a:r>
            <a:r>
              <a:rPr lang="en-US" sz="1600" dirty="0"/>
              <a:t>= new </a:t>
            </a:r>
            <a:r>
              <a:rPr lang="en-US" sz="1600" dirty="0" err="1">
                <a:solidFill>
                  <a:schemeClr val="accent6"/>
                </a:solidFill>
              </a:rPr>
              <a:t>WebBrowserTask</a:t>
            </a:r>
            <a:r>
              <a:rPr lang="en-US" sz="1600" dirty="0"/>
              <a:t>();</a:t>
            </a:r>
          </a:p>
          <a:p>
            <a:r>
              <a:rPr lang="en-US" sz="1600" dirty="0" err="1" smtClean="0"/>
              <a:t>webBrowserTask.Uri</a:t>
            </a:r>
            <a:r>
              <a:rPr lang="en-US" sz="1600" dirty="0" smtClean="0"/>
              <a:t> </a:t>
            </a:r>
            <a:r>
              <a:rPr lang="en-US" sz="1600" dirty="0"/>
              <a:t>= new Uri("http://msdn.microsoft.com", </a:t>
            </a:r>
            <a:r>
              <a:rPr lang="en-US" sz="1600" dirty="0" err="1"/>
              <a:t>UriKind.Absolute</a:t>
            </a:r>
            <a:r>
              <a:rPr lang="en-US" sz="1600" dirty="0"/>
              <a:t>);</a:t>
            </a:r>
          </a:p>
          <a:p>
            <a:r>
              <a:rPr lang="en-US" sz="1600" dirty="0" err="1" smtClean="0">
                <a:solidFill>
                  <a:schemeClr val="accent6"/>
                </a:solidFill>
              </a:rPr>
              <a:t>webBrowserTask.Show</a:t>
            </a:r>
            <a:r>
              <a:rPr lang="en-US" sz="1600" dirty="0">
                <a:solidFill>
                  <a:schemeClr val="accent6"/>
                </a:solidFill>
              </a:rPr>
              <a:t>();</a:t>
            </a:r>
          </a:p>
        </p:txBody>
      </p:sp>
      <p:sp>
        <p:nvSpPr>
          <p:cNvPr id="4" name="Title 3"/>
          <p:cNvSpPr>
            <a:spLocks noGrp="1"/>
          </p:cNvSpPr>
          <p:nvPr>
            <p:ph type="title"/>
          </p:nvPr>
        </p:nvSpPr>
        <p:spPr/>
        <p:txBody>
          <a:bodyPr/>
          <a:lstStyle/>
          <a:p>
            <a:r>
              <a:rPr lang="en-US" sz="3600" dirty="0" smtClean="0"/>
              <a:t>Tasks</a:t>
            </a:r>
            <a:endParaRPr lang="ru-RU" sz="3600" dirty="0"/>
          </a:p>
        </p:txBody>
      </p:sp>
      <p:sp>
        <p:nvSpPr>
          <p:cNvPr id="2" name="Text Placeholder 1"/>
          <p:cNvSpPr>
            <a:spLocks noGrp="1"/>
          </p:cNvSpPr>
          <p:nvPr>
            <p:ph type="body" sz="quarter" idx="10"/>
          </p:nvPr>
        </p:nvSpPr>
        <p:spPr/>
        <p:txBody>
          <a:bodyPr/>
          <a:lstStyle/>
          <a:p>
            <a:r>
              <a:rPr lang="ru-RU" dirty="0" smtClean="0"/>
              <a:t>Используйте </a:t>
            </a:r>
            <a:r>
              <a:rPr lang="en-US" dirty="0" err="1" smtClean="0"/>
              <a:t>BingMapsTask</a:t>
            </a:r>
            <a:r>
              <a:rPr lang="ru-RU" dirty="0" smtClean="0"/>
              <a:t> и </a:t>
            </a:r>
            <a:r>
              <a:rPr lang="en-US" dirty="0" err="1" smtClean="0"/>
              <a:t>WebBrowserTask</a:t>
            </a:r>
            <a:endParaRPr lang="ru-RU" dirty="0"/>
          </a:p>
        </p:txBody>
      </p:sp>
    </p:spTree>
    <p:extLst>
      <p:ext uri="{BB962C8B-B14F-4D97-AF65-F5344CB8AC3E}">
        <p14:creationId xmlns:p14="http://schemas.microsoft.com/office/powerpoint/2010/main" val="125670556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600" dirty="0" err="1"/>
              <a:t>RootFrame</a:t>
            </a:r>
            <a:r>
              <a:rPr lang="en-US" sz="1600" dirty="0"/>
              <a:t> = new </a:t>
            </a:r>
            <a:r>
              <a:rPr lang="en-US" sz="1600" dirty="0" err="1">
                <a:solidFill>
                  <a:schemeClr val="accent6"/>
                </a:solidFill>
              </a:rPr>
              <a:t>TransitionFrame</a:t>
            </a:r>
            <a:r>
              <a:rPr lang="en-US" sz="1600" dirty="0"/>
              <a:t>();</a:t>
            </a:r>
            <a:endParaRPr lang="uk-UA" sz="1600" dirty="0"/>
          </a:p>
          <a:p>
            <a:endParaRPr lang="uk-UA" sz="1200" dirty="0"/>
          </a:p>
          <a:p>
            <a:r>
              <a:rPr lang="en-US" sz="1200" dirty="0"/>
              <a:t>&lt;</a:t>
            </a:r>
            <a:r>
              <a:rPr lang="en-US" sz="1200" dirty="0" err="1"/>
              <a:t>toolkit:TransitionService.NavigationInTransition</a:t>
            </a:r>
            <a:r>
              <a:rPr lang="en-US" sz="1200" dirty="0"/>
              <a:t>&gt;</a:t>
            </a:r>
            <a:br>
              <a:rPr lang="en-US" sz="1200" dirty="0"/>
            </a:br>
            <a:r>
              <a:rPr lang="en-US" sz="1200" dirty="0"/>
              <a:t>    &lt;</a:t>
            </a:r>
            <a:r>
              <a:rPr lang="en-US" sz="1200" dirty="0" err="1">
                <a:solidFill>
                  <a:schemeClr val="accent6"/>
                </a:solidFill>
              </a:rPr>
              <a:t>toolkit:NavigationInTransition</a:t>
            </a:r>
            <a:r>
              <a:rPr lang="en-US" sz="1200" dirty="0"/>
              <a:t>&gt;</a:t>
            </a:r>
            <a:br>
              <a:rPr lang="en-US" sz="1200" dirty="0"/>
            </a:br>
            <a:r>
              <a:rPr lang="en-US" sz="1200" dirty="0"/>
              <a:t>	&lt;</a:t>
            </a:r>
            <a:r>
              <a:rPr lang="en-US" sz="1200" dirty="0" err="1"/>
              <a:t>toolkit:NavigationInTransition.Backward</a:t>
            </a:r>
            <a:r>
              <a:rPr lang="en-US" sz="1200" dirty="0"/>
              <a:t>&gt;</a:t>
            </a:r>
            <a:br>
              <a:rPr lang="en-US" sz="1200" dirty="0"/>
            </a:br>
            <a:r>
              <a:rPr lang="en-US" sz="1200" dirty="0"/>
              <a:t>	     &lt;</a:t>
            </a:r>
            <a:r>
              <a:rPr lang="en-US" sz="1200" dirty="0" err="1"/>
              <a:t>toolkit:TurnstileTransition</a:t>
            </a:r>
            <a:r>
              <a:rPr lang="en-US" sz="1200" dirty="0"/>
              <a:t> Mode="</a:t>
            </a:r>
            <a:r>
              <a:rPr lang="en-US" sz="1200" dirty="0" err="1">
                <a:solidFill>
                  <a:schemeClr val="accent6"/>
                </a:solidFill>
              </a:rPr>
              <a:t>BackwardIn</a:t>
            </a:r>
            <a:r>
              <a:rPr lang="en-US" sz="1200" dirty="0"/>
              <a:t>"/&gt;</a:t>
            </a:r>
            <a:br>
              <a:rPr lang="en-US" sz="1200" dirty="0"/>
            </a:br>
            <a:r>
              <a:rPr lang="en-US" sz="1200" dirty="0"/>
              <a:t>	&lt;/</a:t>
            </a:r>
            <a:r>
              <a:rPr lang="en-US" sz="1200" dirty="0" err="1"/>
              <a:t>toolkit:NavigationInTransition.Backward</a:t>
            </a:r>
            <a:r>
              <a:rPr lang="en-US" sz="1200" dirty="0"/>
              <a:t>&gt;</a:t>
            </a:r>
            <a:br>
              <a:rPr lang="en-US" sz="1200" dirty="0"/>
            </a:br>
            <a:r>
              <a:rPr lang="en-US" sz="1200" dirty="0"/>
              <a:t>	&lt;</a:t>
            </a:r>
            <a:r>
              <a:rPr lang="en-US" sz="1200" dirty="0" err="1"/>
              <a:t>toolkit:NavigationInTransition.Forward</a:t>
            </a:r>
            <a:r>
              <a:rPr lang="en-US" sz="1200" dirty="0"/>
              <a:t>&gt;</a:t>
            </a:r>
            <a:br>
              <a:rPr lang="en-US" sz="1200" dirty="0"/>
            </a:br>
            <a:r>
              <a:rPr lang="en-US" sz="1200" dirty="0"/>
              <a:t>	    &lt;</a:t>
            </a:r>
            <a:r>
              <a:rPr lang="en-US" sz="1200" dirty="0" err="1"/>
              <a:t>toolkit:TurnstileTransition</a:t>
            </a:r>
            <a:r>
              <a:rPr lang="en-US" sz="1200" dirty="0"/>
              <a:t> Mode="</a:t>
            </a:r>
            <a:r>
              <a:rPr lang="en-US" sz="1200" dirty="0" err="1">
                <a:solidFill>
                  <a:schemeClr val="accent6"/>
                </a:solidFill>
              </a:rPr>
              <a:t>ForwardIn</a:t>
            </a:r>
            <a:r>
              <a:rPr lang="en-US" sz="1200" dirty="0"/>
              <a:t>"/&gt;</a:t>
            </a:r>
            <a:br>
              <a:rPr lang="en-US" sz="1200" dirty="0"/>
            </a:br>
            <a:r>
              <a:rPr lang="en-US" sz="1200" dirty="0"/>
              <a:t>	&lt;/</a:t>
            </a:r>
            <a:r>
              <a:rPr lang="en-US" sz="1200" dirty="0" err="1"/>
              <a:t>toolkit:NavigationInTransition.Forward</a:t>
            </a:r>
            <a:r>
              <a:rPr lang="en-US" sz="1200" dirty="0"/>
              <a:t>&gt;</a:t>
            </a:r>
            <a:br>
              <a:rPr lang="en-US" sz="1200" dirty="0"/>
            </a:br>
            <a:r>
              <a:rPr lang="uk-UA" sz="1200" dirty="0"/>
              <a:t>    </a:t>
            </a:r>
            <a:r>
              <a:rPr lang="en-US" sz="1200" dirty="0"/>
              <a:t>&lt;/</a:t>
            </a:r>
            <a:r>
              <a:rPr lang="en-US" sz="1200" dirty="0" err="1">
                <a:solidFill>
                  <a:schemeClr val="accent6"/>
                </a:solidFill>
              </a:rPr>
              <a:t>toolkit:NavigationInTransition</a:t>
            </a:r>
            <a:r>
              <a:rPr lang="en-US" sz="1200" dirty="0"/>
              <a:t>&gt;</a:t>
            </a:r>
            <a:br>
              <a:rPr lang="en-US" sz="1200" dirty="0"/>
            </a:br>
            <a:r>
              <a:rPr lang="en-US" sz="1200" dirty="0"/>
              <a:t>&lt;/</a:t>
            </a:r>
            <a:r>
              <a:rPr lang="en-US" sz="1200" dirty="0" err="1"/>
              <a:t>toolkit:TransitionService.NavigationInTransition</a:t>
            </a:r>
            <a:r>
              <a:rPr lang="en-US" sz="1200" dirty="0"/>
              <a:t>&gt;</a:t>
            </a:r>
            <a:br>
              <a:rPr lang="en-US" sz="1200" dirty="0"/>
            </a:br>
            <a:r>
              <a:rPr lang="en-US" sz="1200" dirty="0"/>
              <a:t>&lt;</a:t>
            </a:r>
            <a:r>
              <a:rPr lang="en-US" sz="1200" dirty="0" err="1"/>
              <a:t>toolkit:TransitionService.NavigationOutTransition</a:t>
            </a:r>
            <a:r>
              <a:rPr lang="en-US" sz="1200" dirty="0"/>
              <a:t>&gt;</a:t>
            </a:r>
            <a:br>
              <a:rPr lang="en-US" sz="1200" dirty="0"/>
            </a:br>
            <a:r>
              <a:rPr lang="uk-UA" sz="1200" dirty="0"/>
              <a:t>    …</a:t>
            </a:r>
          </a:p>
          <a:p>
            <a:r>
              <a:rPr lang="en-US" sz="1200" dirty="0"/>
              <a:t>&lt;/</a:t>
            </a:r>
            <a:r>
              <a:rPr lang="en-US" sz="1200" dirty="0" err="1"/>
              <a:t>toolkit:TransitionService.NavigationOutTransition</a:t>
            </a:r>
            <a:r>
              <a:rPr lang="en-US" sz="1200" dirty="0"/>
              <a:t>&gt;</a:t>
            </a:r>
          </a:p>
        </p:txBody>
      </p:sp>
      <p:sp>
        <p:nvSpPr>
          <p:cNvPr id="4" name="Title 3"/>
          <p:cNvSpPr>
            <a:spLocks noGrp="1"/>
          </p:cNvSpPr>
          <p:nvPr>
            <p:ph type="title"/>
          </p:nvPr>
        </p:nvSpPr>
        <p:spPr/>
        <p:txBody>
          <a:bodyPr/>
          <a:lstStyle/>
          <a:p>
            <a:r>
              <a:rPr lang="en-US" sz="3600" dirty="0" smtClean="0"/>
              <a:t>Page transitions</a:t>
            </a:r>
            <a:endParaRPr lang="ru-RU" sz="3600" dirty="0"/>
          </a:p>
        </p:txBody>
      </p:sp>
      <p:sp>
        <p:nvSpPr>
          <p:cNvPr id="2" name="Text Placeholder 1"/>
          <p:cNvSpPr>
            <a:spLocks noGrp="1"/>
          </p:cNvSpPr>
          <p:nvPr>
            <p:ph type="body" sz="quarter" idx="10"/>
          </p:nvPr>
        </p:nvSpPr>
        <p:spPr/>
        <p:txBody>
          <a:bodyPr/>
          <a:lstStyle/>
          <a:p>
            <a:r>
              <a:rPr lang="en-US" dirty="0" smtClean="0"/>
              <a:t>~12 </a:t>
            </a:r>
            <a:r>
              <a:rPr lang="uk-UA" dirty="0" smtClean="0"/>
              <a:t>МБ,</a:t>
            </a:r>
            <a:r>
              <a:rPr lang="en-US" dirty="0" smtClean="0"/>
              <a:t> ~17</a:t>
            </a:r>
            <a:r>
              <a:rPr lang="ru-RU" dirty="0" smtClean="0"/>
              <a:t> МБ (пик)</a:t>
            </a:r>
            <a:endParaRPr lang="ru-RU" dirty="0"/>
          </a:p>
        </p:txBody>
      </p:sp>
    </p:spTree>
    <p:extLst>
      <p:ext uri="{BB962C8B-B14F-4D97-AF65-F5344CB8AC3E}">
        <p14:creationId xmlns:p14="http://schemas.microsoft.com/office/powerpoint/2010/main" val="192968647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600" dirty="0" err="1"/>
              <a:t>RootFrame</a:t>
            </a:r>
            <a:r>
              <a:rPr lang="en-US" sz="1600" dirty="0"/>
              <a:t> = new </a:t>
            </a:r>
            <a:r>
              <a:rPr lang="en-US" sz="1600" dirty="0" err="1">
                <a:solidFill>
                  <a:schemeClr val="accent6"/>
                </a:solidFill>
              </a:rPr>
              <a:t>PhoneApplicationFrame</a:t>
            </a:r>
            <a:r>
              <a:rPr lang="en-US" sz="1600" dirty="0" smtClean="0"/>
              <a:t>();</a:t>
            </a:r>
            <a:endParaRPr lang="ru-RU" sz="1600" dirty="0" smtClean="0"/>
          </a:p>
          <a:p>
            <a:endParaRPr lang="ru-RU" sz="1600" dirty="0"/>
          </a:p>
          <a:p>
            <a:r>
              <a:rPr lang="en-US" sz="1600" dirty="0"/>
              <a:t>if (</a:t>
            </a:r>
            <a:r>
              <a:rPr lang="en-US" sz="1600" dirty="0" err="1">
                <a:solidFill>
                  <a:schemeClr val="accent6"/>
                </a:solidFill>
              </a:rPr>
              <a:t>LowMemoryHelper.IsLowMemDevice</a:t>
            </a:r>
            <a:r>
              <a:rPr lang="en-US" sz="1600" dirty="0"/>
              <a:t>)</a:t>
            </a:r>
            <a:br>
              <a:rPr lang="en-US" sz="1600" dirty="0"/>
            </a:br>
            <a:r>
              <a:rPr lang="en-US" sz="1600" dirty="0"/>
              <a:t>{</a:t>
            </a:r>
            <a:br>
              <a:rPr lang="en-US" sz="1600" dirty="0"/>
            </a:br>
            <a:r>
              <a:rPr lang="ru-RU" sz="1600" dirty="0" smtClean="0"/>
              <a:t>    </a:t>
            </a:r>
            <a:r>
              <a:rPr lang="en-US" sz="1600" dirty="0" err="1" smtClean="0"/>
              <a:t>RootFrame</a:t>
            </a:r>
            <a:r>
              <a:rPr lang="en-US" sz="1600" dirty="0" smtClean="0"/>
              <a:t> </a:t>
            </a:r>
            <a:r>
              <a:rPr lang="en-US" sz="1600" dirty="0"/>
              <a:t>= new </a:t>
            </a:r>
            <a:r>
              <a:rPr lang="en-US" sz="1600" dirty="0" err="1">
                <a:solidFill>
                  <a:schemeClr val="accent6"/>
                </a:solidFill>
              </a:rPr>
              <a:t>PhoneApplicationFrame</a:t>
            </a:r>
            <a:r>
              <a:rPr lang="en-US" sz="1600" dirty="0"/>
              <a:t>();</a:t>
            </a:r>
            <a:br>
              <a:rPr lang="en-US" sz="1600" dirty="0"/>
            </a:br>
            <a:r>
              <a:rPr lang="en-US" sz="1600" dirty="0"/>
              <a:t>}</a:t>
            </a:r>
            <a:br>
              <a:rPr lang="en-US" sz="1600" dirty="0"/>
            </a:br>
            <a:r>
              <a:rPr lang="en-US" sz="1600" dirty="0"/>
              <a:t>else</a:t>
            </a:r>
            <a:br>
              <a:rPr lang="en-US" sz="1600" dirty="0"/>
            </a:br>
            <a:r>
              <a:rPr lang="en-US" sz="1600" dirty="0"/>
              <a:t>{</a:t>
            </a:r>
            <a:br>
              <a:rPr lang="en-US" sz="1600" dirty="0"/>
            </a:br>
            <a:r>
              <a:rPr lang="ru-RU" sz="1600" dirty="0" smtClean="0"/>
              <a:t>    </a:t>
            </a:r>
            <a:r>
              <a:rPr lang="en-US" sz="1600" dirty="0" err="1" smtClean="0"/>
              <a:t>RootFrame</a:t>
            </a:r>
            <a:r>
              <a:rPr lang="en-US" sz="1600" dirty="0" smtClean="0"/>
              <a:t> </a:t>
            </a:r>
            <a:r>
              <a:rPr lang="en-US" sz="1600" dirty="0"/>
              <a:t>= new </a:t>
            </a:r>
            <a:r>
              <a:rPr lang="en-US" sz="1600" dirty="0" err="1">
                <a:solidFill>
                  <a:schemeClr val="accent6"/>
                </a:solidFill>
              </a:rPr>
              <a:t>TransitionFrame</a:t>
            </a:r>
            <a:r>
              <a:rPr lang="en-US" sz="1600" dirty="0"/>
              <a:t>(); </a:t>
            </a:r>
            <a:br>
              <a:rPr lang="en-US" sz="1600" dirty="0"/>
            </a:br>
            <a:r>
              <a:rPr lang="en-US" sz="1600" dirty="0"/>
              <a:t>}</a:t>
            </a:r>
            <a:endParaRPr lang="ru-RU" sz="1600" dirty="0" smtClean="0"/>
          </a:p>
          <a:p>
            <a:endParaRPr lang="uk-UA" sz="1200" dirty="0"/>
          </a:p>
        </p:txBody>
      </p:sp>
      <p:sp>
        <p:nvSpPr>
          <p:cNvPr id="4" name="Title 3"/>
          <p:cNvSpPr>
            <a:spLocks noGrp="1"/>
          </p:cNvSpPr>
          <p:nvPr>
            <p:ph type="title"/>
          </p:nvPr>
        </p:nvSpPr>
        <p:spPr/>
        <p:txBody>
          <a:bodyPr/>
          <a:lstStyle/>
          <a:p>
            <a:r>
              <a:rPr lang="en-US" sz="3600" dirty="0" smtClean="0"/>
              <a:t>Page transitions</a:t>
            </a:r>
            <a:endParaRPr lang="ru-RU" sz="3600" dirty="0"/>
          </a:p>
        </p:txBody>
      </p:sp>
      <p:sp>
        <p:nvSpPr>
          <p:cNvPr id="2" name="Text Placeholder 1"/>
          <p:cNvSpPr>
            <a:spLocks noGrp="1"/>
          </p:cNvSpPr>
          <p:nvPr>
            <p:ph type="body" sz="quarter" idx="10"/>
          </p:nvPr>
        </p:nvSpPr>
        <p:spPr/>
        <p:txBody>
          <a:bodyPr/>
          <a:lstStyle/>
          <a:p>
            <a:r>
              <a:rPr lang="en-US" dirty="0" smtClean="0"/>
              <a:t>~</a:t>
            </a:r>
            <a:r>
              <a:rPr lang="ru-RU" dirty="0" smtClean="0"/>
              <a:t>6</a:t>
            </a:r>
            <a:r>
              <a:rPr lang="en-US" dirty="0" smtClean="0"/>
              <a:t> </a:t>
            </a:r>
            <a:r>
              <a:rPr lang="uk-UA" dirty="0" smtClean="0"/>
              <a:t>МБ,</a:t>
            </a:r>
            <a:r>
              <a:rPr lang="en-US" dirty="0" smtClean="0"/>
              <a:t> ~</a:t>
            </a:r>
            <a:r>
              <a:rPr lang="ru-RU" dirty="0" smtClean="0"/>
              <a:t>9 МБ (пик)</a:t>
            </a:r>
            <a:endParaRPr lang="ru-RU" dirty="0"/>
          </a:p>
        </p:txBody>
      </p:sp>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2168" y="112886"/>
            <a:ext cx="3180594" cy="2472221"/>
          </a:xfrm>
          <a:prstGeom prst="rect">
            <a:avLst/>
          </a:prstGeom>
          <a:ln/>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0398011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ru-RU" sz="3600" dirty="0"/>
              <a:t>А</a:t>
            </a:r>
            <a:r>
              <a:rPr lang="ru-RU" sz="3600" dirty="0" smtClean="0">
                <a:latin typeface="Segoe UI Light" pitchFamily="34" charset="0"/>
              </a:rPr>
              <a:t> также…</a:t>
            </a:r>
            <a:endParaRPr lang="uk-UA" sz="3600" dirty="0"/>
          </a:p>
        </p:txBody>
      </p:sp>
      <p:sp>
        <p:nvSpPr>
          <p:cNvPr id="3" name="Объект 2"/>
          <p:cNvSpPr>
            <a:spLocks noGrp="1"/>
          </p:cNvSpPr>
          <p:nvPr>
            <p:ph idx="1"/>
          </p:nvPr>
        </p:nvSpPr>
        <p:spPr>
          <a:xfrm>
            <a:off x="791496" y="1200151"/>
            <a:ext cx="6732832" cy="3639851"/>
          </a:xfrm>
        </p:spPr>
        <p:txBody>
          <a:bodyPr>
            <a:noAutofit/>
          </a:bodyPr>
          <a:lstStyle/>
          <a:p>
            <a:r>
              <a:rPr lang="ru-RU" sz="2400" dirty="0" smtClean="0"/>
              <a:t>…обязательно </a:t>
            </a:r>
            <a:r>
              <a:rPr lang="ru-RU" sz="2400" dirty="0"/>
              <a:t>и</a:t>
            </a:r>
            <a:r>
              <a:rPr lang="ru-RU" sz="2400" dirty="0" smtClean="0"/>
              <a:t>спользуйте </a:t>
            </a:r>
            <a:r>
              <a:rPr lang="en-US" sz="2400" dirty="0" smtClean="0"/>
              <a:t>Memory Profiler</a:t>
            </a:r>
            <a:r>
              <a:rPr lang="ru-RU" sz="2400" dirty="0" smtClean="0"/>
              <a:t>.</a:t>
            </a:r>
            <a:endParaRPr lang="uk-UA" sz="2400" dirty="0" smtClean="0"/>
          </a:p>
          <a:p>
            <a:pPr>
              <a:buFontTx/>
              <a:buChar char="-"/>
            </a:pPr>
            <a:endParaRPr lang="ru-RU" sz="2400" dirty="0" smtClean="0"/>
          </a:p>
          <a:p>
            <a:r>
              <a:rPr lang="ru-RU" sz="2400" dirty="0" smtClean="0"/>
              <a:t>…подумайте над целесообразностью оптимизации под 256 мб устройства: можно просто запретить запуск приложения на таких устройствах.</a:t>
            </a:r>
            <a:endParaRPr lang="en-US" sz="2400" dirty="0" smtClean="0"/>
          </a:p>
        </p:txBody>
      </p:sp>
    </p:spTree>
    <p:extLst>
      <p:ext uri="{BB962C8B-B14F-4D97-AF65-F5344CB8AC3E}">
        <p14:creationId xmlns:p14="http://schemas.microsoft.com/office/powerpoint/2010/main" val="415816720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tIns="90000" bIns="90000"/>
          <a:lstStyle/>
          <a:p>
            <a:r>
              <a:rPr lang="ru-RU" sz="2000" dirty="0" smtClean="0">
                <a:latin typeface="Segoe UI Light" pitchFamily="34" charset="0"/>
                <a:cs typeface="Segoe UI Light" pitchFamily="34" charset="0"/>
              </a:rPr>
              <a:t>Часть 5</a:t>
            </a:r>
            <a:endParaRPr lang="ru-RU" sz="2000" dirty="0">
              <a:latin typeface="Segoe UI Light" pitchFamily="34" charset="0"/>
              <a:cs typeface="Segoe UI Light" pitchFamily="34" charset="0"/>
            </a:endParaRPr>
          </a:p>
        </p:txBody>
      </p:sp>
      <p:sp>
        <p:nvSpPr>
          <p:cNvPr id="7" name="Content Placeholder 6"/>
          <p:cNvSpPr>
            <a:spLocks noGrp="1"/>
          </p:cNvSpPr>
          <p:nvPr>
            <p:ph sz="quarter" idx="10"/>
          </p:nvPr>
        </p:nvSpPr>
        <p:spPr/>
        <p:txBody>
          <a:bodyPr/>
          <a:lstStyle/>
          <a:p>
            <a:r>
              <a:rPr lang="ru-RU" dirty="0"/>
              <a:t>Инструменты профилирования и счетчики</a:t>
            </a:r>
          </a:p>
        </p:txBody>
      </p:sp>
    </p:spTree>
    <p:extLst>
      <p:ext uri="{BB962C8B-B14F-4D97-AF65-F5344CB8AC3E}">
        <p14:creationId xmlns:p14="http://schemas.microsoft.com/office/powerpoint/2010/main" val="37989626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1400" dirty="0"/>
              <a:t>namespace </a:t>
            </a:r>
            <a:r>
              <a:rPr lang="en-US" sz="1400" dirty="0" err="1"/>
              <a:t>Microsoft.Phone.Info</a:t>
            </a:r>
            <a:r>
              <a:rPr lang="en-US" sz="1400" dirty="0"/>
              <a:t/>
            </a:r>
            <a:br>
              <a:rPr lang="en-US" sz="1400" dirty="0"/>
            </a:br>
            <a:r>
              <a:rPr lang="en-US" sz="1400" dirty="0"/>
              <a:t>{</a:t>
            </a:r>
            <a:br>
              <a:rPr lang="en-US" sz="1400" dirty="0"/>
            </a:br>
            <a:r>
              <a:rPr lang="ru-RU" sz="1400" dirty="0"/>
              <a:t>    </a:t>
            </a:r>
            <a:r>
              <a:rPr lang="en-US" sz="1400" dirty="0"/>
              <a:t>public static class </a:t>
            </a:r>
            <a:r>
              <a:rPr lang="en-US" sz="1400" dirty="0" err="1"/>
              <a:t>DeviceStatus</a:t>
            </a:r>
            <a:r>
              <a:rPr lang="en-US" sz="1400" dirty="0"/>
              <a:t/>
            </a:r>
            <a:br>
              <a:rPr lang="en-US" sz="1400" dirty="0"/>
            </a:br>
            <a:r>
              <a:rPr lang="ru-RU" sz="1400" dirty="0"/>
              <a:t>    </a:t>
            </a:r>
            <a:r>
              <a:rPr lang="en-US" sz="1400" dirty="0"/>
              <a:t>{</a:t>
            </a:r>
          </a:p>
          <a:p>
            <a:r>
              <a:rPr lang="en-US" sz="1400" dirty="0"/>
              <a:t>        public static long </a:t>
            </a:r>
            <a:r>
              <a:rPr lang="en-US" sz="1400" dirty="0" err="1">
                <a:solidFill>
                  <a:schemeClr val="accent6">
                    <a:lumMod val="75000"/>
                  </a:schemeClr>
                </a:solidFill>
              </a:rPr>
              <a:t>ApplicationCurrentMemoryUsage</a:t>
            </a:r>
            <a:r>
              <a:rPr lang="en-US" sz="1400" dirty="0"/>
              <a:t> { get; } </a:t>
            </a:r>
            <a:br>
              <a:rPr lang="en-US" sz="1400" dirty="0"/>
            </a:br>
            <a:r>
              <a:rPr lang="en-US" sz="1400" dirty="0"/>
              <a:t>        public static long </a:t>
            </a:r>
            <a:r>
              <a:rPr lang="en-US" sz="1400" dirty="0" err="1">
                <a:solidFill>
                  <a:schemeClr val="accent6">
                    <a:lumMod val="75000"/>
                  </a:schemeClr>
                </a:solidFill>
              </a:rPr>
              <a:t>ApplicationPeakMemoryUsage</a:t>
            </a:r>
            <a:r>
              <a:rPr lang="en-US" sz="1400" dirty="0"/>
              <a:t> { get; }</a:t>
            </a:r>
            <a:br>
              <a:rPr lang="en-US" sz="1400" dirty="0"/>
            </a:br>
            <a:r>
              <a:rPr lang="en-US" sz="1400" dirty="0"/>
              <a:t>        public static long </a:t>
            </a:r>
            <a:r>
              <a:rPr lang="en-US" sz="1400" dirty="0" err="1">
                <a:solidFill>
                  <a:schemeClr val="accent6">
                    <a:lumMod val="75000"/>
                  </a:schemeClr>
                </a:solidFill>
              </a:rPr>
              <a:t>ApplicationMemoryUsageLimit</a:t>
            </a:r>
            <a:r>
              <a:rPr lang="en-US" sz="1400" dirty="0"/>
              <a:t> { get; }</a:t>
            </a:r>
            <a:br>
              <a:rPr lang="en-US" sz="1400" dirty="0"/>
            </a:br>
            <a:r>
              <a:rPr lang="en-US" sz="1400" dirty="0"/>
              <a:t>        public static long </a:t>
            </a:r>
            <a:r>
              <a:rPr lang="en-US" sz="1400" dirty="0" err="1">
                <a:solidFill>
                  <a:schemeClr val="accent6">
                    <a:lumMod val="75000"/>
                  </a:schemeClr>
                </a:solidFill>
              </a:rPr>
              <a:t>DeviceTotalMemory</a:t>
            </a:r>
            <a:r>
              <a:rPr lang="en-US" sz="1400" dirty="0"/>
              <a:t> { get; }</a:t>
            </a:r>
            <a:br>
              <a:rPr lang="en-US" sz="1400" dirty="0"/>
            </a:br>
            <a:r>
              <a:rPr lang="ru-RU" sz="1400" dirty="0"/>
              <a:t>    </a:t>
            </a:r>
            <a:r>
              <a:rPr lang="en-US" sz="1400" dirty="0"/>
              <a:t>}</a:t>
            </a:r>
            <a:br>
              <a:rPr lang="en-US" sz="1400" dirty="0"/>
            </a:br>
            <a:r>
              <a:rPr lang="en-US" sz="1400" dirty="0"/>
              <a:t>}</a:t>
            </a:r>
            <a:endParaRPr lang="ru-RU" sz="1400" dirty="0"/>
          </a:p>
          <a:p>
            <a:endParaRPr lang="en-US" sz="1400" dirty="0">
              <a:solidFill>
                <a:schemeClr val="accent6">
                  <a:lumMod val="75000"/>
                </a:schemeClr>
              </a:solidFill>
            </a:endParaRPr>
          </a:p>
          <a:p>
            <a:r>
              <a:rPr lang="en-US" sz="1400" dirty="0"/>
              <a:t>// </a:t>
            </a:r>
            <a:r>
              <a:rPr lang="ru-RU" sz="1400" dirty="0"/>
              <a:t>получаем лимит памяти на </a:t>
            </a:r>
            <a:r>
              <a:rPr lang="ru-RU" sz="1400" dirty="0" smtClean="0"/>
              <a:t>устройстве</a:t>
            </a:r>
            <a:endParaRPr lang="ru-RU" sz="1400" dirty="0"/>
          </a:p>
          <a:p>
            <a:r>
              <a:rPr lang="en-US" sz="1400" dirty="0" err="1"/>
              <a:t>DeviceExtendedProperties.GetValue</a:t>
            </a:r>
            <a:r>
              <a:rPr lang="en-US" sz="1400" dirty="0"/>
              <a:t>("</a:t>
            </a:r>
            <a:r>
              <a:rPr lang="en-US" sz="1400" dirty="0" err="1">
                <a:solidFill>
                  <a:schemeClr val="accent6">
                    <a:lumMod val="75000"/>
                  </a:schemeClr>
                </a:solidFill>
              </a:rPr>
              <a:t>ApplicationWorkingSetLimit</a:t>
            </a:r>
            <a:r>
              <a:rPr lang="en-US" sz="1400" dirty="0"/>
              <a:t>")</a:t>
            </a:r>
            <a:endParaRPr lang="en-US" sz="1400" dirty="0">
              <a:solidFill>
                <a:schemeClr val="accent6">
                  <a:lumMod val="75000"/>
                </a:schemeClr>
              </a:solidFill>
            </a:endParaRPr>
          </a:p>
        </p:txBody>
      </p:sp>
      <p:sp>
        <p:nvSpPr>
          <p:cNvPr id="4" name="Title 3"/>
          <p:cNvSpPr>
            <a:spLocks noGrp="1"/>
          </p:cNvSpPr>
          <p:nvPr>
            <p:ph type="title"/>
          </p:nvPr>
        </p:nvSpPr>
        <p:spPr/>
        <p:txBody>
          <a:bodyPr/>
          <a:lstStyle/>
          <a:p>
            <a:r>
              <a:rPr lang="en-US" sz="3600" dirty="0" err="1"/>
              <a:t>Microsoft.Phone.Info</a:t>
            </a:r>
            <a:endParaRPr lang="ru-RU" sz="3600" dirty="0"/>
          </a:p>
        </p:txBody>
      </p:sp>
      <p:sp>
        <p:nvSpPr>
          <p:cNvPr id="2" name="Text Placeholder 1"/>
          <p:cNvSpPr>
            <a:spLocks noGrp="1"/>
          </p:cNvSpPr>
          <p:nvPr>
            <p:ph type="body" sz="quarter" idx="10"/>
          </p:nvPr>
        </p:nvSpPr>
        <p:spPr/>
        <p:txBody>
          <a:bodyPr/>
          <a:lstStyle/>
          <a:p>
            <a:r>
              <a:rPr lang="ru-RU" dirty="0" smtClean="0"/>
              <a:t>Пишем свой профайлер</a:t>
            </a:r>
            <a:endParaRPr lang="ru-RU" dirty="0"/>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2228" y="102876"/>
            <a:ext cx="2522390" cy="2378862"/>
          </a:xfrm>
          <a:prstGeom prst="rect">
            <a:avLst/>
          </a:prstGeom>
          <a:ln/>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96064171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a:t>C</a:t>
            </a:r>
            <a:r>
              <a:rPr lang="en-US" sz="3600" dirty="0" smtClean="0">
                <a:latin typeface="Segoe UI Light" pitchFamily="34" charset="0"/>
              </a:rPr>
              <a:t>oding4fun &lt;</a:t>
            </a:r>
            <a:r>
              <a:rPr lang="en-US" sz="3600" dirty="0" err="1" smtClean="0">
                <a:latin typeface="Segoe UI Light" pitchFamily="34" charset="0"/>
              </a:rPr>
              <a:t>MemoryCounter</a:t>
            </a:r>
            <a:r>
              <a:rPr lang="en-US" sz="3600" dirty="0" smtClean="0">
                <a:latin typeface="Segoe UI Light" pitchFamily="34" charset="0"/>
              </a:rPr>
              <a:t>/&gt;</a:t>
            </a:r>
            <a:endParaRPr lang="uk-UA" sz="3600" dirty="0"/>
          </a:p>
        </p:txBody>
      </p:sp>
      <p:sp>
        <p:nvSpPr>
          <p:cNvPr id="3" name="Объект 2"/>
          <p:cNvSpPr>
            <a:spLocks noGrp="1"/>
          </p:cNvSpPr>
          <p:nvPr>
            <p:ph idx="1"/>
          </p:nvPr>
        </p:nvSpPr>
        <p:spPr>
          <a:xfrm>
            <a:off x="791496" y="951571"/>
            <a:ext cx="7958184" cy="3888431"/>
          </a:xfrm>
        </p:spPr>
        <p:txBody>
          <a:bodyPr>
            <a:noAutofit/>
          </a:bodyPr>
          <a:lstStyle/>
          <a:p>
            <a:pPr marL="0" indent="0">
              <a:buNone/>
            </a:pPr>
            <a:endParaRPr lang="en-US" sz="1400" b="1" dirty="0" smtClean="0"/>
          </a:p>
          <a:p>
            <a:pPr marL="0" indent="0">
              <a:buNone/>
            </a:pPr>
            <a:r>
              <a:rPr lang="en-US" sz="1400" dirty="0" smtClean="0">
                <a:latin typeface="Consolas" pitchFamily="49" charset="0"/>
                <a:cs typeface="Consolas" pitchFamily="49" charset="0"/>
              </a:rPr>
              <a:t>&lt;</a:t>
            </a:r>
            <a:r>
              <a:rPr lang="en-US" sz="1400" dirty="0">
                <a:latin typeface="Consolas" pitchFamily="49" charset="0"/>
                <a:cs typeface="Consolas" pitchFamily="49" charset="0"/>
              </a:rPr>
              <a:t>coding4fun:</a:t>
            </a:r>
            <a:r>
              <a:rPr lang="en-US" sz="1400" dirty="0">
                <a:solidFill>
                  <a:schemeClr val="accent6"/>
                </a:solidFill>
                <a:latin typeface="Consolas" pitchFamily="49" charset="0"/>
                <a:cs typeface="Consolas" pitchFamily="49" charset="0"/>
              </a:rPr>
              <a:t>MemoryCounter</a:t>
            </a:r>
            <a:r>
              <a:rPr lang="en-US" sz="1400" dirty="0">
                <a:latin typeface="Consolas" pitchFamily="49" charset="0"/>
                <a:cs typeface="Consolas" pitchFamily="49" charset="0"/>
              </a:rPr>
              <a:t> </a:t>
            </a:r>
            <a:br>
              <a:rPr lang="en-US" sz="1400" dirty="0">
                <a:latin typeface="Consolas" pitchFamily="49" charset="0"/>
                <a:cs typeface="Consolas" pitchFamily="49" charset="0"/>
              </a:rPr>
            </a:br>
            <a:r>
              <a:rPr lang="en-US" sz="1400" dirty="0">
                <a:latin typeface="Consolas" pitchFamily="49" charset="0"/>
                <a:cs typeface="Consolas" pitchFamily="49" charset="0"/>
              </a:rPr>
              <a:t>xmlns:coding4fun="clr-namespace:Coding4Fun.Phone.Controls;assembly=</a:t>
            </a:r>
            <a:r>
              <a:rPr lang="en-US" sz="1400" dirty="0">
                <a:solidFill>
                  <a:schemeClr val="accent6"/>
                </a:solidFill>
                <a:latin typeface="Consolas" pitchFamily="49" charset="0"/>
                <a:cs typeface="Consolas" pitchFamily="49" charset="0"/>
              </a:rPr>
              <a:t>Coding4Fun.Phone.Controls</a:t>
            </a:r>
            <a:r>
              <a:rPr lang="en-US" sz="1400" dirty="0" smtClean="0">
                <a:latin typeface="Consolas" pitchFamily="49" charset="0"/>
                <a:cs typeface="Consolas" pitchFamily="49" charset="0"/>
              </a:rPr>
              <a:t>"</a:t>
            </a:r>
            <a:r>
              <a:rPr lang="en-US" sz="1400" b="1" dirty="0" smtClean="0">
                <a:latin typeface="Consolas" pitchFamily="49" charset="0"/>
                <a:cs typeface="Consolas" pitchFamily="49" charset="0"/>
              </a:rPr>
              <a:t>/&gt;</a:t>
            </a:r>
          </a:p>
          <a:p>
            <a:pPr marL="0" indent="0">
              <a:buNone/>
            </a:pPr>
            <a:endParaRPr lang="ru-RU" sz="1100" b="1" dirty="0" smtClean="0"/>
          </a:p>
          <a:p>
            <a:pPr marL="0" indent="0">
              <a:buNone/>
            </a:pPr>
            <a:r>
              <a:rPr lang="ru-RU" sz="1400" dirty="0" smtClean="0"/>
              <a:t>Детали: </a:t>
            </a:r>
            <a:r>
              <a:rPr lang="en-US" sz="1400" dirty="0" smtClean="0">
                <a:solidFill>
                  <a:schemeClr val="accent6">
                    <a:lumMod val="75000"/>
                  </a:schemeClr>
                </a:solidFill>
                <a:hlinkClick r:id="rId2"/>
              </a:rPr>
              <a:t>http</a:t>
            </a:r>
            <a:r>
              <a:rPr lang="en-US" sz="1400" dirty="0">
                <a:solidFill>
                  <a:schemeClr val="accent6">
                    <a:lumMod val="75000"/>
                  </a:schemeClr>
                </a:solidFill>
                <a:hlinkClick r:id="rId2"/>
              </a:rPr>
              <a:t>://</a:t>
            </a:r>
            <a:r>
              <a:rPr lang="en-US" sz="1400" dirty="0" smtClean="0">
                <a:solidFill>
                  <a:schemeClr val="accent6">
                    <a:lumMod val="75000"/>
                  </a:schemeClr>
                </a:solidFill>
                <a:hlinkClick r:id="rId2"/>
              </a:rPr>
              <a:t>windowsphonegeek.com/articles/Passing-WP7-Memory-Consumption-requirements-with-the-Coding4Fun-MemoryCounter-tool</a:t>
            </a:r>
            <a:r>
              <a:rPr lang="en-US" sz="1400" dirty="0" smtClean="0">
                <a:solidFill>
                  <a:schemeClr val="accent6">
                    <a:lumMod val="75000"/>
                  </a:schemeClr>
                </a:solidFill>
              </a:rPr>
              <a:t> </a:t>
            </a:r>
          </a:p>
        </p:txBody>
      </p:sp>
      <p:pic>
        <p:nvPicPr>
          <p:cNvPr id="20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985930"/>
            <a:ext cx="8210128" cy="1918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0696271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sz="1200" dirty="0"/>
          </a:p>
          <a:p>
            <a:r>
              <a:rPr lang="en-US" sz="1200" dirty="0"/>
              <a:t>if (</a:t>
            </a:r>
            <a:r>
              <a:rPr lang="en-US" sz="1200" dirty="0" err="1"/>
              <a:t>System.Diagnostics.Debugger.IsAttached</a:t>
            </a:r>
            <a:r>
              <a:rPr lang="en-US" sz="1200" dirty="0"/>
              <a:t>) </a:t>
            </a:r>
          </a:p>
          <a:p>
            <a:r>
              <a:rPr lang="en-US" sz="1200" dirty="0"/>
              <a:t>{</a:t>
            </a:r>
          </a:p>
          <a:p>
            <a:r>
              <a:rPr lang="en-US" sz="1200" dirty="0"/>
              <a:t>    // Display the current frame rate counters.</a:t>
            </a:r>
          </a:p>
          <a:p>
            <a:r>
              <a:rPr lang="en-US" sz="1200" dirty="0">
                <a:solidFill>
                  <a:schemeClr val="accent6">
                    <a:lumMod val="75000"/>
                  </a:schemeClr>
                </a:solidFill>
              </a:rPr>
              <a:t>    </a:t>
            </a:r>
            <a:r>
              <a:rPr lang="en-US" sz="1200" dirty="0" err="1">
                <a:solidFill>
                  <a:schemeClr val="accent6">
                    <a:lumMod val="75000"/>
                  </a:schemeClr>
                </a:solidFill>
              </a:rPr>
              <a:t>Application.Current.Host.Settings.EnableFrameRateCounter</a:t>
            </a:r>
            <a:r>
              <a:rPr lang="en-US" sz="1200" dirty="0">
                <a:solidFill>
                  <a:schemeClr val="accent6">
                    <a:lumMod val="75000"/>
                  </a:schemeClr>
                </a:solidFill>
              </a:rPr>
              <a:t> = true;</a:t>
            </a:r>
          </a:p>
          <a:p>
            <a:endParaRPr lang="en-US" sz="1200" dirty="0"/>
          </a:p>
          <a:p>
            <a:r>
              <a:rPr lang="en-US" sz="1200" dirty="0"/>
              <a:t>    // Show the areas of the app that are being redrawn in each frame.</a:t>
            </a:r>
          </a:p>
          <a:p>
            <a:r>
              <a:rPr lang="en-US" sz="1200" dirty="0">
                <a:solidFill>
                  <a:schemeClr val="accent6">
                    <a:lumMod val="75000"/>
                  </a:schemeClr>
                </a:solidFill>
              </a:rPr>
              <a:t>    </a:t>
            </a:r>
            <a:r>
              <a:rPr lang="en-US" sz="1200" dirty="0" err="1">
                <a:solidFill>
                  <a:schemeClr val="accent6">
                    <a:lumMod val="75000"/>
                  </a:schemeClr>
                </a:solidFill>
              </a:rPr>
              <a:t>Application.Current.Host.Settings.EnableRedrawRegions</a:t>
            </a:r>
            <a:r>
              <a:rPr lang="en-US" sz="1200" dirty="0">
                <a:solidFill>
                  <a:schemeClr val="accent6">
                    <a:lumMod val="75000"/>
                  </a:schemeClr>
                </a:solidFill>
              </a:rPr>
              <a:t> = true;</a:t>
            </a:r>
          </a:p>
          <a:p>
            <a:endParaRPr lang="en-US" sz="1200" dirty="0"/>
          </a:p>
          <a:p>
            <a:r>
              <a:rPr lang="en-US" sz="1200" dirty="0"/>
              <a:t>    // Enable non-production analysis visualization mode, </a:t>
            </a:r>
          </a:p>
          <a:p>
            <a:r>
              <a:rPr lang="en-US" sz="1200" dirty="0"/>
              <a:t>    // which shows areas of a page that are handed off to GPU with a colored overlay.</a:t>
            </a:r>
          </a:p>
          <a:p>
            <a:r>
              <a:rPr lang="en-US" sz="1200" dirty="0">
                <a:solidFill>
                  <a:schemeClr val="accent6">
                    <a:lumMod val="75000"/>
                  </a:schemeClr>
                </a:solidFill>
              </a:rPr>
              <a:t>    </a:t>
            </a:r>
            <a:r>
              <a:rPr lang="en-US" sz="1200" dirty="0" err="1">
                <a:solidFill>
                  <a:schemeClr val="accent6">
                    <a:lumMod val="75000"/>
                  </a:schemeClr>
                </a:solidFill>
              </a:rPr>
              <a:t>Application.Current.Host.Settings.EnableCacheVisualization</a:t>
            </a:r>
            <a:r>
              <a:rPr lang="en-US" sz="1200" dirty="0">
                <a:solidFill>
                  <a:schemeClr val="accent6">
                    <a:lumMod val="75000"/>
                  </a:schemeClr>
                </a:solidFill>
              </a:rPr>
              <a:t> = true;</a:t>
            </a:r>
          </a:p>
          <a:p>
            <a:r>
              <a:rPr lang="en-US" sz="1200" dirty="0"/>
              <a:t>}</a:t>
            </a:r>
          </a:p>
        </p:txBody>
      </p:sp>
      <p:sp>
        <p:nvSpPr>
          <p:cNvPr id="4" name="Title 3"/>
          <p:cNvSpPr>
            <a:spLocks noGrp="1"/>
          </p:cNvSpPr>
          <p:nvPr>
            <p:ph type="title"/>
          </p:nvPr>
        </p:nvSpPr>
        <p:spPr/>
        <p:txBody>
          <a:bodyPr/>
          <a:lstStyle/>
          <a:p>
            <a:r>
              <a:rPr lang="uk-UA" sz="3600" dirty="0"/>
              <a:t>В</a:t>
            </a:r>
            <a:r>
              <a:rPr lang="ru-RU" sz="3600" dirty="0" err="1" smtClean="0"/>
              <a:t>изуализация</a:t>
            </a:r>
            <a:r>
              <a:rPr lang="ru-RU" sz="3600" dirty="0" smtClean="0"/>
              <a:t> </a:t>
            </a:r>
            <a:r>
              <a:rPr lang="ru-RU" sz="3600" dirty="0"/>
              <a:t>работы приложения</a:t>
            </a:r>
          </a:p>
        </p:txBody>
      </p:sp>
      <p:sp>
        <p:nvSpPr>
          <p:cNvPr id="2" name="Text Placeholder 1"/>
          <p:cNvSpPr>
            <a:spLocks noGrp="1"/>
          </p:cNvSpPr>
          <p:nvPr>
            <p:ph type="body" sz="quarter" idx="10"/>
          </p:nvPr>
        </p:nvSpPr>
        <p:spPr/>
        <p:txBody>
          <a:bodyPr/>
          <a:lstStyle/>
          <a:p>
            <a:r>
              <a:rPr lang="uk-UA" dirty="0" smtClean="0"/>
              <a:t>Настройка в </a:t>
            </a:r>
            <a:r>
              <a:rPr lang="en-US" dirty="0" err="1" smtClean="0"/>
              <a:t>App.xaml.cs</a:t>
            </a:r>
            <a:endParaRPr lang="ru-RU" dirty="0"/>
          </a:p>
        </p:txBody>
      </p:sp>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5216" y="1041546"/>
            <a:ext cx="1597348" cy="2741173"/>
          </a:xfrm>
          <a:prstGeom prst="rect">
            <a:avLst/>
          </a:prstGeom>
          <a:ln/>
          <a:extLst/>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00566003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a:t>F</a:t>
            </a:r>
            <a:r>
              <a:rPr lang="en-US" sz="3600" dirty="0" smtClean="0">
                <a:latin typeface="Segoe UI Light" pitchFamily="34" charset="0"/>
              </a:rPr>
              <a:t>rame rate counters</a:t>
            </a:r>
            <a:endParaRPr lang="uk-UA" sz="3600" dirty="0"/>
          </a:p>
        </p:txBody>
      </p:sp>
      <p:sp>
        <p:nvSpPr>
          <p:cNvPr id="3" name="Объект 2"/>
          <p:cNvSpPr>
            <a:spLocks noGrp="1"/>
          </p:cNvSpPr>
          <p:nvPr>
            <p:ph idx="1"/>
          </p:nvPr>
        </p:nvSpPr>
        <p:spPr>
          <a:xfrm>
            <a:off x="791495" y="1145992"/>
            <a:ext cx="3204441" cy="3629202"/>
          </a:xfrm>
        </p:spPr>
        <p:txBody>
          <a:bodyPr>
            <a:noAutofit/>
          </a:bodyPr>
          <a:lstStyle/>
          <a:p>
            <a:r>
              <a:rPr lang="ru-RU" sz="1400" b="1" dirty="0" err="1"/>
              <a:t>Render</a:t>
            </a:r>
            <a:r>
              <a:rPr lang="ru-RU" sz="1400" b="1" dirty="0"/>
              <a:t> </a:t>
            </a:r>
            <a:r>
              <a:rPr lang="ru-RU" sz="1400" b="1" dirty="0" err="1"/>
              <a:t>Thread</a:t>
            </a:r>
            <a:r>
              <a:rPr lang="ru-RU" sz="1400" b="1" dirty="0"/>
              <a:t> FPS.</a:t>
            </a:r>
            <a:r>
              <a:rPr lang="ru-RU" sz="1400" dirty="0"/>
              <a:t> </a:t>
            </a:r>
            <a:r>
              <a:rPr lang="ru-RU" sz="1400" dirty="0" smtClean="0"/>
              <a:t>Число </a:t>
            </a:r>
            <a:r>
              <a:rPr lang="ru-RU" sz="1400" dirty="0"/>
              <a:t>кадров в секунду для потока рендеринга. </a:t>
            </a:r>
          </a:p>
          <a:p>
            <a:r>
              <a:rPr lang="ru-RU" sz="1400" b="1" dirty="0" err="1"/>
              <a:t>User</a:t>
            </a:r>
            <a:r>
              <a:rPr lang="ru-RU" sz="1400" b="1" dirty="0"/>
              <a:t> </a:t>
            </a:r>
            <a:r>
              <a:rPr lang="ru-RU" sz="1400" b="1" dirty="0" err="1"/>
              <a:t>Interface</a:t>
            </a:r>
            <a:r>
              <a:rPr lang="ru-RU" sz="1400" b="1" dirty="0"/>
              <a:t> </a:t>
            </a:r>
            <a:r>
              <a:rPr lang="ru-RU" sz="1400" b="1" dirty="0" err="1"/>
              <a:t>Thread</a:t>
            </a:r>
            <a:r>
              <a:rPr lang="ru-RU" sz="1400" b="1" dirty="0"/>
              <a:t> FPS.</a:t>
            </a:r>
            <a:r>
              <a:rPr lang="ru-RU" sz="1400" dirty="0"/>
              <a:t> </a:t>
            </a:r>
            <a:r>
              <a:rPr lang="ru-RU" sz="1400" dirty="0" smtClean="0"/>
              <a:t>Число </a:t>
            </a:r>
            <a:r>
              <a:rPr lang="ru-RU" sz="1400" dirty="0"/>
              <a:t>кадров в секунду потока пользовательского интерфейса. </a:t>
            </a:r>
            <a:endParaRPr lang="en-US" sz="1400" dirty="0" smtClean="0"/>
          </a:p>
          <a:p>
            <a:r>
              <a:rPr lang="ru-RU" sz="1400" b="1" dirty="0" err="1" smtClean="0"/>
              <a:t>Texture</a:t>
            </a:r>
            <a:r>
              <a:rPr lang="ru-RU" sz="1400" b="1" dirty="0" smtClean="0"/>
              <a:t> </a:t>
            </a:r>
            <a:r>
              <a:rPr lang="ru-RU" sz="1400" b="1" dirty="0" err="1"/>
              <a:t>Memory</a:t>
            </a:r>
            <a:r>
              <a:rPr lang="ru-RU" sz="1400" b="1" dirty="0"/>
              <a:t> </a:t>
            </a:r>
            <a:r>
              <a:rPr lang="ru-RU" sz="1400" b="1" dirty="0" err="1"/>
              <a:t>Usage</a:t>
            </a:r>
            <a:r>
              <a:rPr lang="ru-RU" sz="1400" b="1" dirty="0"/>
              <a:t>.</a:t>
            </a:r>
            <a:r>
              <a:rPr lang="ru-RU" sz="1400" dirty="0"/>
              <a:t> </a:t>
            </a:r>
            <a:r>
              <a:rPr lang="ru-RU" sz="1400" dirty="0" smtClean="0"/>
              <a:t>Счётчик </a:t>
            </a:r>
            <a:r>
              <a:rPr lang="ru-RU" sz="1400" dirty="0"/>
              <a:t>видеопамяти, используемой для хранения текстур. </a:t>
            </a:r>
            <a:endParaRPr lang="en-US" sz="1400" dirty="0" smtClean="0"/>
          </a:p>
          <a:p>
            <a:r>
              <a:rPr lang="ru-RU" sz="1400" b="1" dirty="0" err="1" smtClean="0"/>
              <a:t>Surface</a:t>
            </a:r>
            <a:r>
              <a:rPr lang="ru-RU" sz="1400" b="1" dirty="0" smtClean="0"/>
              <a:t> </a:t>
            </a:r>
            <a:r>
              <a:rPr lang="ru-RU" sz="1400" b="1" dirty="0" err="1"/>
              <a:t>Counter</a:t>
            </a:r>
            <a:r>
              <a:rPr lang="ru-RU" sz="1400" b="1" dirty="0"/>
              <a:t>.</a:t>
            </a:r>
            <a:r>
              <a:rPr lang="ru-RU" sz="1400" dirty="0"/>
              <a:t> Число поверхностей, отправленных на графический ускоритель. </a:t>
            </a:r>
          </a:p>
          <a:p>
            <a:r>
              <a:rPr lang="ru-RU" sz="1400" b="1" dirty="0" err="1"/>
              <a:t>Intermediate</a:t>
            </a:r>
            <a:r>
              <a:rPr lang="ru-RU" sz="1400" b="1" dirty="0"/>
              <a:t> </a:t>
            </a:r>
            <a:r>
              <a:rPr lang="ru-RU" sz="1400" b="1" dirty="0" err="1"/>
              <a:t>Texture</a:t>
            </a:r>
            <a:r>
              <a:rPr lang="ru-RU" sz="1400" b="1" dirty="0"/>
              <a:t> </a:t>
            </a:r>
            <a:r>
              <a:rPr lang="ru-RU" sz="1400" b="1" dirty="0" err="1"/>
              <a:t>Count</a:t>
            </a:r>
            <a:r>
              <a:rPr lang="ru-RU" sz="1400" b="1" dirty="0"/>
              <a:t>.</a:t>
            </a:r>
            <a:r>
              <a:rPr lang="ru-RU" sz="1400" dirty="0"/>
              <a:t> </a:t>
            </a:r>
            <a:r>
              <a:rPr lang="ru-RU" sz="1400" dirty="0" smtClean="0"/>
              <a:t>Число </a:t>
            </a:r>
            <a:r>
              <a:rPr lang="ru-RU" sz="1400" dirty="0"/>
              <a:t>промежуточных текстур. </a:t>
            </a:r>
          </a:p>
          <a:p>
            <a:r>
              <a:rPr lang="ru-RU" sz="1400" b="1" dirty="0" err="1"/>
              <a:t>Screen</a:t>
            </a:r>
            <a:r>
              <a:rPr lang="ru-RU" sz="1400" b="1" dirty="0"/>
              <a:t> </a:t>
            </a:r>
            <a:r>
              <a:rPr lang="ru-RU" sz="1400" b="1" dirty="0" err="1"/>
              <a:t>Fill</a:t>
            </a:r>
            <a:r>
              <a:rPr lang="ru-RU" sz="1400" b="1" dirty="0"/>
              <a:t> </a:t>
            </a:r>
            <a:r>
              <a:rPr lang="ru-RU" sz="1400" b="1" dirty="0" err="1"/>
              <a:t>Rate</a:t>
            </a:r>
            <a:r>
              <a:rPr lang="ru-RU" sz="1400" b="1" dirty="0"/>
              <a:t>.</a:t>
            </a:r>
            <a:r>
              <a:rPr lang="ru-RU" sz="1400" dirty="0"/>
              <a:t> </a:t>
            </a:r>
            <a:r>
              <a:rPr lang="ru-RU" sz="1400" dirty="0" smtClean="0"/>
              <a:t>Число </a:t>
            </a:r>
            <a:r>
              <a:rPr lang="ru-RU" sz="1400" dirty="0"/>
              <a:t>полностью закрашенных экранов на каждый кадр. </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016377"/>
            <a:ext cx="4629150" cy="3617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913878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2800" dirty="0">
                <a:latin typeface="Segoe UI Light" pitchFamily="34" charset="0"/>
              </a:rPr>
              <a:t>frame rate counters</a:t>
            </a:r>
            <a:endParaRPr lang="uk-UA" sz="2800" dirty="0"/>
          </a:p>
        </p:txBody>
      </p:sp>
      <p:graphicFrame>
        <p:nvGraphicFramePr>
          <p:cNvPr id="4" name="Таблица 3"/>
          <p:cNvGraphicFramePr>
            <a:graphicFrameLocks noGrp="1"/>
          </p:cNvGraphicFramePr>
          <p:nvPr>
            <p:extLst>
              <p:ext uri="{D42A27DB-BD31-4B8C-83A1-F6EECF244321}">
                <p14:modId xmlns:p14="http://schemas.microsoft.com/office/powerpoint/2010/main" val="1007052848"/>
              </p:ext>
            </p:extLst>
          </p:nvPr>
        </p:nvGraphicFramePr>
        <p:xfrm>
          <a:off x="683568" y="1267355"/>
          <a:ext cx="8003604" cy="1563624"/>
        </p:xfrm>
        <a:graphic>
          <a:graphicData uri="http://schemas.openxmlformats.org/drawingml/2006/table">
            <a:tbl>
              <a:tblPr>
                <a:tableStyleId>{284E427A-3D55-4303-BF80-6455036E1DE7}</a:tableStyleId>
              </a:tblPr>
              <a:tblGrid>
                <a:gridCol w="2000901"/>
                <a:gridCol w="2000901"/>
                <a:gridCol w="2000901"/>
                <a:gridCol w="2000901"/>
              </a:tblGrid>
              <a:tr h="576072">
                <a:tc>
                  <a:txBody>
                    <a:bodyPr/>
                    <a:lstStyle/>
                    <a:p>
                      <a:r>
                        <a:rPr lang="uk-UA" sz="1600" dirty="0" err="1"/>
                        <a:t>Счетчик</a:t>
                      </a:r>
                      <a:endParaRPr lang="uk-UA" sz="1600" dirty="0"/>
                    </a:p>
                  </a:txBody>
                  <a:tcPr marT="41148" marB="41148" anchor="ctr"/>
                </a:tc>
                <a:tc>
                  <a:txBody>
                    <a:bodyPr/>
                    <a:lstStyle/>
                    <a:p>
                      <a:r>
                        <a:rPr lang="uk-UA" sz="1600"/>
                        <a:t>Минимально допустимо</a:t>
                      </a:r>
                    </a:p>
                  </a:txBody>
                  <a:tcPr marT="41148" marB="41148" anchor="ctr"/>
                </a:tc>
                <a:tc>
                  <a:txBody>
                    <a:bodyPr/>
                    <a:lstStyle/>
                    <a:p>
                      <a:r>
                        <a:rPr lang="uk-UA" sz="1600" dirty="0" err="1" smtClean="0"/>
                        <a:t>Хорошо</a:t>
                      </a:r>
                      <a:endParaRPr lang="uk-UA" sz="1600" dirty="0"/>
                    </a:p>
                  </a:txBody>
                  <a:tcPr marT="41148" marB="41148" anchor="ctr"/>
                </a:tc>
                <a:tc>
                  <a:txBody>
                    <a:bodyPr/>
                    <a:lstStyle/>
                    <a:p>
                      <a:r>
                        <a:rPr lang="uk-UA" sz="1600"/>
                        <a:t>Теоретический максимум</a:t>
                      </a:r>
                    </a:p>
                  </a:txBody>
                  <a:tcPr marT="41148" marB="41148" anchor="ctr"/>
                </a:tc>
              </a:tr>
              <a:tr h="329184">
                <a:tc>
                  <a:txBody>
                    <a:bodyPr/>
                    <a:lstStyle/>
                    <a:p>
                      <a:r>
                        <a:rPr lang="en-US" sz="1600"/>
                        <a:t>Render Thread</a:t>
                      </a:r>
                    </a:p>
                  </a:txBody>
                  <a:tcPr marT="41148" marB="41148" anchor="ctr"/>
                </a:tc>
                <a:tc>
                  <a:txBody>
                    <a:bodyPr/>
                    <a:lstStyle/>
                    <a:p>
                      <a:r>
                        <a:rPr lang="en-US" sz="1600"/>
                        <a:t>30 fps</a:t>
                      </a:r>
                    </a:p>
                  </a:txBody>
                  <a:tcPr marT="41148" marB="41148" anchor="ctr"/>
                </a:tc>
                <a:tc>
                  <a:txBody>
                    <a:bodyPr/>
                    <a:lstStyle/>
                    <a:p>
                      <a:r>
                        <a:rPr lang="en-US" sz="1600"/>
                        <a:t>60 fps</a:t>
                      </a:r>
                    </a:p>
                  </a:txBody>
                  <a:tcPr marT="41148" marB="41148" anchor="ctr"/>
                </a:tc>
                <a:tc>
                  <a:txBody>
                    <a:bodyPr/>
                    <a:lstStyle/>
                    <a:p>
                      <a:r>
                        <a:rPr lang="en-US" sz="1600"/>
                        <a:t>120 fps</a:t>
                      </a:r>
                    </a:p>
                  </a:txBody>
                  <a:tcPr marT="41148" marB="41148" anchor="ctr"/>
                </a:tc>
              </a:tr>
              <a:tr h="329184">
                <a:tc>
                  <a:txBody>
                    <a:bodyPr/>
                    <a:lstStyle/>
                    <a:p>
                      <a:r>
                        <a:rPr lang="en-US" sz="1600"/>
                        <a:t>UI Thread</a:t>
                      </a:r>
                    </a:p>
                  </a:txBody>
                  <a:tcPr marT="41148" marB="41148" anchor="ctr"/>
                </a:tc>
                <a:tc>
                  <a:txBody>
                    <a:bodyPr/>
                    <a:lstStyle/>
                    <a:p>
                      <a:r>
                        <a:rPr lang="en-US" sz="1600" dirty="0"/>
                        <a:t>15 fps</a:t>
                      </a:r>
                    </a:p>
                  </a:txBody>
                  <a:tcPr marT="41148" marB="41148" anchor="ctr"/>
                </a:tc>
                <a:tc>
                  <a:txBody>
                    <a:bodyPr/>
                    <a:lstStyle/>
                    <a:p>
                      <a:r>
                        <a:rPr lang="en-US" sz="1600"/>
                        <a:t>&gt;15 fps</a:t>
                      </a:r>
                    </a:p>
                  </a:txBody>
                  <a:tcPr marT="41148" marB="41148" anchor="ctr"/>
                </a:tc>
                <a:tc>
                  <a:txBody>
                    <a:bodyPr/>
                    <a:lstStyle/>
                    <a:p>
                      <a:r>
                        <a:rPr lang="en-US" sz="1600"/>
                        <a:t>120 fps</a:t>
                      </a:r>
                    </a:p>
                  </a:txBody>
                  <a:tcPr marT="41148" marB="41148" anchor="ctr"/>
                </a:tc>
              </a:tr>
              <a:tr h="329184">
                <a:tc>
                  <a:txBody>
                    <a:bodyPr/>
                    <a:lstStyle/>
                    <a:p>
                      <a:r>
                        <a:rPr lang="en-US" sz="1600"/>
                        <a:t>Screen Fill Rate</a:t>
                      </a:r>
                    </a:p>
                  </a:txBody>
                  <a:tcPr marT="41148" marB="41148" anchor="ctr"/>
                </a:tc>
                <a:tc>
                  <a:txBody>
                    <a:bodyPr/>
                    <a:lstStyle/>
                    <a:p>
                      <a:r>
                        <a:rPr lang="uk-UA" sz="1600"/>
                        <a:t>1.0</a:t>
                      </a:r>
                    </a:p>
                  </a:txBody>
                  <a:tcPr marT="41148" marB="41148" anchor="ctr"/>
                </a:tc>
                <a:tc>
                  <a:txBody>
                    <a:bodyPr/>
                    <a:lstStyle/>
                    <a:p>
                      <a:r>
                        <a:rPr lang="uk-UA" sz="1600"/>
                        <a:t>&lt;= 2.0</a:t>
                      </a:r>
                    </a:p>
                  </a:txBody>
                  <a:tcPr marT="41148" marB="41148" anchor="ctr"/>
                </a:tc>
                <a:tc>
                  <a:txBody>
                    <a:bodyPr/>
                    <a:lstStyle/>
                    <a:p>
                      <a:r>
                        <a:rPr lang="en-US" sz="1600" dirty="0"/>
                        <a:t>N/A</a:t>
                      </a:r>
                    </a:p>
                  </a:txBody>
                  <a:tcPr marT="41148" marB="41148" anchor="ctr"/>
                </a:tc>
              </a:tr>
            </a:tbl>
          </a:graphicData>
        </a:graphic>
      </p:graphicFrame>
      <p:sp>
        <p:nvSpPr>
          <p:cNvPr id="5" name="Объект 4"/>
          <p:cNvSpPr>
            <a:spLocks noGrp="1"/>
          </p:cNvSpPr>
          <p:nvPr>
            <p:ph idx="1"/>
          </p:nvPr>
        </p:nvSpPr>
        <p:spPr/>
        <p:txBody>
          <a:bodyPr/>
          <a:lstStyle/>
          <a:p>
            <a:endParaRPr lang="uk-UA" dirty="0"/>
          </a:p>
        </p:txBody>
      </p:sp>
    </p:spTree>
    <p:extLst>
      <p:ext uri="{BB962C8B-B14F-4D97-AF65-F5344CB8AC3E}">
        <p14:creationId xmlns:p14="http://schemas.microsoft.com/office/powerpoint/2010/main" val="2364053076"/>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a:t>
            </a:r>
            <a:r>
              <a:rPr lang="ru-RU" dirty="0" smtClean="0">
                <a:latin typeface="Segoe UI Light" pitchFamily="34" charset="0"/>
              </a:rPr>
              <a:t>отоковая модель</a:t>
            </a:r>
            <a:endParaRPr lang="uk-UA" dirty="0"/>
          </a:p>
        </p:txBody>
      </p:sp>
      <p:grpSp>
        <p:nvGrpSpPr>
          <p:cNvPr id="18" name="Group 7"/>
          <p:cNvGrpSpPr/>
          <p:nvPr/>
        </p:nvGrpSpPr>
        <p:grpSpPr>
          <a:xfrm>
            <a:off x="2945633" y="4049446"/>
            <a:ext cx="5643410" cy="676911"/>
            <a:chOff x="2939111" y="4212772"/>
            <a:chExt cx="5630915" cy="752123"/>
          </a:xfrm>
        </p:grpSpPr>
        <p:sp>
          <p:nvSpPr>
            <p:cNvPr id="19" name="Rectangle 8"/>
            <p:cNvSpPr/>
            <p:nvPr/>
          </p:nvSpPr>
          <p:spPr>
            <a:xfrm>
              <a:off x="2939111" y="4212772"/>
              <a:ext cx="2331019" cy="599221"/>
            </a:xfrm>
            <a:prstGeom prst="rect">
              <a:avLst/>
            </a:prstGeom>
            <a:solidFill>
              <a:srgbClr val="00B050"/>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smtClean="0">
                  <a:solidFill>
                    <a:schemeClr val="bg1"/>
                  </a:solidFill>
                  <a:latin typeface="Segoe UI Semibold" pitchFamily="34" charset="0"/>
                </a:rPr>
                <a:t>OS</a:t>
              </a:r>
              <a:endParaRPr lang="en-US" sz="2400" dirty="0">
                <a:solidFill>
                  <a:schemeClr val="bg1"/>
                </a:solidFill>
                <a:latin typeface="Segoe UI Semibold" pitchFamily="34" charset="0"/>
              </a:endParaRPr>
            </a:p>
          </p:txBody>
        </p:sp>
        <p:sp>
          <p:nvSpPr>
            <p:cNvPr id="20" name="TextBox 19"/>
            <p:cNvSpPr txBox="1"/>
            <p:nvPr/>
          </p:nvSpPr>
          <p:spPr>
            <a:xfrm>
              <a:off x="5371479" y="4212772"/>
              <a:ext cx="3198547" cy="752123"/>
            </a:xfrm>
            <a:prstGeom prst="rect">
              <a:avLst/>
            </a:prstGeom>
            <a:noFill/>
          </p:spPr>
          <p:txBody>
            <a:bodyPr wrap="square" lIns="121725" tIns="60862" rIns="121725" bIns="60862" rtlCol="0">
              <a:spAutoFit/>
            </a:bodyPr>
            <a:lstStyle/>
            <a:p>
              <a:r>
                <a:rPr lang="en-US" dirty="0" smtClean="0">
                  <a:latin typeface="Segoe UI Light" pitchFamily="34" charset="0"/>
                </a:rPr>
                <a:t>Operating system compositing </a:t>
              </a:r>
              <a:endParaRPr lang="ru-RU" dirty="0" smtClean="0">
                <a:latin typeface="Segoe UI Light" pitchFamily="34" charset="0"/>
              </a:endParaRPr>
            </a:p>
            <a:p>
              <a:r>
                <a:rPr lang="en-US" dirty="0" smtClean="0">
                  <a:latin typeface="Segoe UI Light" pitchFamily="34" charset="0"/>
                </a:rPr>
                <a:t>and overlays</a:t>
              </a:r>
              <a:endParaRPr lang="en-US" dirty="0">
                <a:latin typeface="Segoe UI Light" pitchFamily="34" charset="0"/>
              </a:endParaRPr>
            </a:p>
          </p:txBody>
        </p:sp>
      </p:grpSp>
      <p:grpSp>
        <p:nvGrpSpPr>
          <p:cNvPr id="21" name="Group 13"/>
          <p:cNvGrpSpPr/>
          <p:nvPr/>
        </p:nvGrpSpPr>
        <p:grpSpPr>
          <a:xfrm>
            <a:off x="2945634" y="2109611"/>
            <a:ext cx="5643409" cy="705773"/>
            <a:chOff x="2939111" y="2057400"/>
            <a:chExt cx="5630914" cy="784192"/>
          </a:xfrm>
        </p:grpSpPr>
        <p:sp>
          <p:nvSpPr>
            <p:cNvPr id="22" name="Rectangle 14"/>
            <p:cNvSpPr/>
            <p:nvPr/>
          </p:nvSpPr>
          <p:spPr>
            <a:xfrm>
              <a:off x="2939111" y="2057400"/>
              <a:ext cx="2331019" cy="599221"/>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smtClean="0">
                  <a:solidFill>
                    <a:schemeClr val="bg1"/>
                  </a:solidFill>
                  <a:latin typeface="Segoe UI Semibold" pitchFamily="34" charset="0"/>
                </a:rPr>
                <a:t>Compositor</a:t>
              </a:r>
              <a:endParaRPr lang="en-US" sz="2400" dirty="0">
                <a:solidFill>
                  <a:schemeClr val="bg1"/>
                </a:solidFill>
                <a:latin typeface="Segoe UI Semibold" pitchFamily="34" charset="0"/>
              </a:endParaRPr>
            </a:p>
          </p:txBody>
        </p:sp>
        <p:sp>
          <p:nvSpPr>
            <p:cNvPr id="23" name="TextBox 22"/>
            <p:cNvSpPr txBox="1"/>
            <p:nvPr/>
          </p:nvSpPr>
          <p:spPr>
            <a:xfrm>
              <a:off x="5371479" y="2089469"/>
              <a:ext cx="3198546" cy="752123"/>
            </a:xfrm>
            <a:prstGeom prst="rect">
              <a:avLst/>
            </a:prstGeom>
            <a:noFill/>
          </p:spPr>
          <p:txBody>
            <a:bodyPr wrap="square" lIns="121725" tIns="60862" rIns="121725" bIns="60862" rtlCol="0">
              <a:spAutoFit/>
            </a:bodyPr>
            <a:lstStyle/>
            <a:p>
              <a:r>
                <a:rPr lang="en-US" dirty="0" smtClean="0">
                  <a:latin typeface="Segoe UI Light" pitchFamily="34" charset="0"/>
                </a:rPr>
                <a:t>Smooth animations for bitmap </a:t>
              </a:r>
              <a:endParaRPr lang="ru-RU" dirty="0" smtClean="0">
                <a:latin typeface="Segoe UI Light" pitchFamily="34" charset="0"/>
              </a:endParaRPr>
            </a:p>
            <a:p>
              <a:r>
                <a:rPr lang="en-US" dirty="0" smtClean="0">
                  <a:latin typeface="Segoe UI Light" pitchFamily="34" charset="0"/>
                </a:rPr>
                <a:t>cached elements</a:t>
              </a:r>
              <a:endParaRPr lang="en-US" dirty="0">
                <a:latin typeface="Segoe UI Light" pitchFamily="34" charset="0"/>
              </a:endParaRPr>
            </a:p>
          </p:txBody>
        </p:sp>
      </p:grpSp>
      <p:grpSp>
        <p:nvGrpSpPr>
          <p:cNvPr id="24" name="Group 16"/>
          <p:cNvGrpSpPr/>
          <p:nvPr/>
        </p:nvGrpSpPr>
        <p:grpSpPr>
          <a:xfrm>
            <a:off x="2945633" y="2744627"/>
            <a:ext cx="5637330" cy="539299"/>
            <a:chOff x="2939111" y="2762974"/>
            <a:chExt cx="5624849" cy="599221"/>
          </a:xfrm>
        </p:grpSpPr>
        <p:sp>
          <p:nvSpPr>
            <p:cNvPr id="25" name="Rectangle 17"/>
            <p:cNvSpPr/>
            <p:nvPr/>
          </p:nvSpPr>
          <p:spPr>
            <a:xfrm>
              <a:off x="2939111" y="2762974"/>
              <a:ext cx="2331019" cy="599221"/>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smtClean="0">
                  <a:solidFill>
                    <a:schemeClr val="bg1"/>
                  </a:solidFill>
                  <a:latin typeface="Segoe UI Semibold" pitchFamily="34" charset="0"/>
                </a:rPr>
                <a:t>Touch</a:t>
              </a:r>
              <a:endParaRPr lang="en-US" sz="2400" dirty="0">
                <a:solidFill>
                  <a:schemeClr val="bg1"/>
                </a:solidFill>
                <a:latin typeface="Segoe UI Semibold" pitchFamily="34" charset="0"/>
              </a:endParaRPr>
            </a:p>
          </p:txBody>
        </p:sp>
        <p:sp>
          <p:nvSpPr>
            <p:cNvPr id="26" name="TextBox 25"/>
            <p:cNvSpPr txBox="1"/>
            <p:nvPr/>
          </p:nvSpPr>
          <p:spPr>
            <a:xfrm>
              <a:off x="5377542" y="2827861"/>
              <a:ext cx="3186418" cy="444347"/>
            </a:xfrm>
            <a:prstGeom prst="rect">
              <a:avLst/>
            </a:prstGeom>
            <a:noFill/>
          </p:spPr>
          <p:txBody>
            <a:bodyPr wrap="square" lIns="121725" tIns="60862" rIns="121725" bIns="60862" rtlCol="0">
              <a:spAutoFit/>
            </a:bodyPr>
            <a:lstStyle/>
            <a:p>
              <a:r>
                <a:rPr lang="en-US" dirty="0" smtClean="0">
                  <a:latin typeface="Segoe UI Light" pitchFamily="34" charset="0"/>
                </a:rPr>
                <a:t>Touch responsiveness thread</a:t>
              </a:r>
              <a:endParaRPr lang="en-US" dirty="0">
                <a:latin typeface="Segoe UI Light" pitchFamily="34" charset="0"/>
              </a:endParaRPr>
            </a:p>
          </p:txBody>
        </p:sp>
      </p:grpSp>
      <p:grpSp>
        <p:nvGrpSpPr>
          <p:cNvPr id="27" name="Group 19"/>
          <p:cNvGrpSpPr/>
          <p:nvPr/>
        </p:nvGrpSpPr>
        <p:grpSpPr>
          <a:xfrm>
            <a:off x="2945633" y="1453874"/>
            <a:ext cx="5637332" cy="723429"/>
            <a:chOff x="2939111" y="1328803"/>
            <a:chExt cx="5624850" cy="803810"/>
          </a:xfrm>
        </p:grpSpPr>
        <p:sp>
          <p:nvSpPr>
            <p:cNvPr id="28" name="TextBox 27"/>
            <p:cNvSpPr txBox="1"/>
            <p:nvPr/>
          </p:nvSpPr>
          <p:spPr>
            <a:xfrm>
              <a:off x="5371479" y="1380489"/>
              <a:ext cx="3192482" cy="752124"/>
            </a:xfrm>
            <a:prstGeom prst="rect">
              <a:avLst/>
            </a:prstGeom>
            <a:noFill/>
          </p:spPr>
          <p:txBody>
            <a:bodyPr wrap="square" lIns="121725" tIns="60862" rIns="121725" bIns="60862" rtlCol="0">
              <a:spAutoFit/>
            </a:bodyPr>
            <a:lstStyle/>
            <a:p>
              <a:r>
                <a:rPr lang="en-US" dirty="0" smtClean="0">
                  <a:latin typeface="Segoe UI Light" pitchFamily="34" charset="0"/>
                </a:rPr>
                <a:t>Data binding. Rasterizing. </a:t>
              </a:r>
              <a:endParaRPr lang="ru-RU" dirty="0" smtClean="0">
                <a:latin typeface="Segoe UI Light" pitchFamily="34" charset="0"/>
              </a:endParaRPr>
            </a:p>
            <a:p>
              <a:r>
                <a:rPr lang="en-US" dirty="0" smtClean="0">
                  <a:latin typeface="Segoe UI Light" pitchFamily="34" charset="0"/>
                </a:rPr>
                <a:t>Events. Very busy!</a:t>
              </a:r>
              <a:endParaRPr lang="en-US" dirty="0">
                <a:latin typeface="Segoe UI Light" pitchFamily="34" charset="0"/>
              </a:endParaRPr>
            </a:p>
          </p:txBody>
        </p:sp>
        <p:sp>
          <p:nvSpPr>
            <p:cNvPr id="29" name="Rectangle 21"/>
            <p:cNvSpPr/>
            <p:nvPr/>
          </p:nvSpPr>
          <p:spPr>
            <a:xfrm>
              <a:off x="2939111" y="1328803"/>
              <a:ext cx="2331019" cy="599221"/>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smtClean="0">
                  <a:solidFill>
                    <a:schemeClr val="bg1"/>
                  </a:solidFill>
                  <a:latin typeface="Segoe UI Semibold" pitchFamily="34" charset="0"/>
                </a:rPr>
                <a:t>UI</a:t>
              </a:r>
              <a:endParaRPr lang="en-US" sz="2400" dirty="0">
                <a:solidFill>
                  <a:schemeClr val="bg1"/>
                </a:solidFill>
                <a:latin typeface="Segoe UI Semibold" pitchFamily="34" charset="0"/>
              </a:endParaRPr>
            </a:p>
          </p:txBody>
        </p:sp>
      </p:grpSp>
      <p:grpSp>
        <p:nvGrpSpPr>
          <p:cNvPr id="30" name="Group 22"/>
          <p:cNvGrpSpPr/>
          <p:nvPr/>
        </p:nvGrpSpPr>
        <p:grpSpPr>
          <a:xfrm>
            <a:off x="2945634" y="3414770"/>
            <a:ext cx="5514799" cy="676911"/>
            <a:chOff x="2939111" y="3507576"/>
            <a:chExt cx="5502589" cy="752123"/>
          </a:xfrm>
        </p:grpSpPr>
        <p:sp>
          <p:nvSpPr>
            <p:cNvPr id="31" name="TextBox 30"/>
            <p:cNvSpPr txBox="1"/>
            <p:nvPr/>
          </p:nvSpPr>
          <p:spPr>
            <a:xfrm>
              <a:off x="5377542" y="3507576"/>
              <a:ext cx="3064158" cy="752123"/>
            </a:xfrm>
            <a:prstGeom prst="rect">
              <a:avLst/>
            </a:prstGeom>
            <a:noFill/>
          </p:spPr>
          <p:txBody>
            <a:bodyPr wrap="square" lIns="121725" tIns="60862" rIns="121725" bIns="60862" rtlCol="0">
              <a:spAutoFit/>
            </a:bodyPr>
            <a:lstStyle/>
            <a:p>
              <a:r>
                <a:rPr lang="en-US" dirty="0" smtClean="0">
                  <a:latin typeface="Segoe UI Light" pitchFamily="34" charset="0"/>
                </a:rPr>
                <a:t>App parsing logic, </a:t>
              </a:r>
              <a:endParaRPr lang="ru-RU" dirty="0" smtClean="0">
                <a:latin typeface="Segoe UI Light" pitchFamily="34" charset="0"/>
              </a:endParaRPr>
            </a:p>
            <a:p>
              <a:r>
                <a:rPr lang="en-US" dirty="0" smtClean="0">
                  <a:latin typeface="Segoe UI Light" pitchFamily="34" charset="0"/>
                </a:rPr>
                <a:t>long-running tasks, etc.</a:t>
              </a:r>
              <a:endParaRPr lang="en-US" dirty="0">
                <a:latin typeface="Segoe UI Light" pitchFamily="34" charset="0"/>
              </a:endParaRPr>
            </a:p>
          </p:txBody>
        </p:sp>
        <p:sp>
          <p:nvSpPr>
            <p:cNvPr id="32" name="Rectangle 24"/>
            <p:cNvSpPr/>
            <p:nvPr/>
          </p:nvSpPr>
          <p:spPr>
            <a:xfrm>
              <a:off x="2939111" y="3507576"/>
              <a:ext cx="2331019" cy="599221"/>
            </a:xfrm>
            <a:prstGeom prst="rect">
              <a:avLst/>
            </a:prstGeom>
            <a:solidFill>
              <a:srgbClr val="65BC46"/>
            </a:solidFill>
            <a:ln>
              <a:noFill/>
            </a:ln>
            <a:effectLst/>
          </p:spPr>
          <p:style>
            <a:lnRef idx="1">
              <a:schemeClr val="accent1"/>
            </a:lnRef>
            <a:fillRef idx="2">
              <a:schemeClr val="accent1"/>
            </a:fillRef>
            <a:effectRef idx="1">
              <a:schemeClr val="accent1"/>
            </a:effectRef>
            <a:fontRef idx="minor">
              <a:schemeClr val="dk1"/>
            </a:fontRef>
          </p:style>
          <p:txBody>
            <a:bodyPr lIns="121725" tIns="60862" rIns="121725" bIns="60862" rtlCol="0" anchor="ctr"/>
            <a:lstStyle/>
            <a:p>
              <a:pPr algn="ctr"/>
              <a:r>
                <a:rPr lang="en-US" sz="2400" dirty="0" smtClean="0">
                  <a:solidFill>
                    <a:schemeClr val="bg1"/>
                  </a:solidFill>
                  <a:latin typeface="Segoe UI Semibold" pitchFamily="34" charset="0"/>
                </a:rPr>
                <a:t>Background</a:t>
              </a:r>
              <a:endParaRPr lang="en-US" sz="2400" dirty="0">
                <a:solidFill>
                  <a:schemeClr val="bg1"/>
                </a:solidFill>
                <a:latin typeface="Segoe UI Semibold" pitchFamily="34" charset="0"/>
              </a:endParaRPr>
            </a:p>
          </p:txBody>
        </p:sp>
      </p:grpSp>
      <p:sp>
        <p:nvSpPr>
          <p:cNvPr id="33" name="Rectangle 28"/>
          <p:cNvSpPr/>
          <p:nvPr/>
        </p:nvSpPr>
        <p:spPr bwMode="auto">
          <a:xfrm>
            <a:off x="683568" y="1453874"/>
            <a:ext cx="2160240" cy="3115652"/>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r>
              <a:rPr lang="en-US" sz="2400" dirty="0" smtClean="0">
                <a:solidFill>
                  <a:schemeClr val="bg1"/>
                </a:solidFill>
                <a:latin typeface="Segoe UI Semibold" pitchFamily="34" charset="0"/>
              </a:rPr>
              <a:t>Threads</a:t>
            </a:r>
            <a:endParaRPr lang="en-US" sz="2400" dirty="0">
              <a:solidFill>
                <a:schemeClr val="bg1"/>
              </a:solidFill>
              <a:latin typeface="Segoe UI Semibold" pitchFamily="34" charset="0"/>
            </a:endParaRPr>
          </a:p>
        </p:txBody>
      </p:sp>
    </p:spTree>
    <p:extLst>
      <p:ext uri="{BB962C8B-B14F-4D97-AF65-F5344CB8AC3E}">
        <p14:creationId xmlns:p14="http://schemas.microsoft.com/office/powerpoint/2010/main" val="46270876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latin typeface="Segoe UI Light" pitchFamily="34" charset="0"/>
              </a:rPr>
              <a:t>Windows Phone Memory Profiler</a:t>
            </a:r>
            <a:endParaRPr lang="uk-UA" sz="3600" dirty="0"/>
          </a:p>
        </p:txBody>
      </p:sp>
      <p:sp>
        <p:nvSpPr>
          <p:cNvPr id="3" name="Объект 2"/>
          <p:cNvSpPr>
            <a:spLocks noGrp="1"/>
          </p:cNvSpPr>
          <p:nvPr>
            <p:ph idx="1"/>
          </p:nvPr>
        </p:nvSpPr>
        <p:spPr/>
        <p:txBody>
          <a:bodyPr>
            <a:noAutofit/>
          </a:bodyPr>
          <a:lstStyle/>
          <a:p>
            <a:pPr marL="0" indent="0">
              <a:buNone/>
            </a:pPr>
            <a:endParaRPr lang="en-US" sz="1300" dirty="0" smtClean="0">
              <a:solidFill>
                <a:schemeClr val="accent6">
                  <a:lumMod val="75000"/>
                </a:schemeClr>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496" y="1221570"/>
            <a:ext cx="6673674" cy="351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896105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7368" y="2661762"/>
            <a:ext cx="6336704" cy="2958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Заголовок 1"/>
          <p:cNvSpPr>
            <a:spLocks noGrp="1"/>
          </p:cNvSpPr>
          <p:nvPr>
            <p:ph type="title"/>
          </p:nvPr>
        </p:nvSpPr>
        <p:spPr/>
        <p:txBody>
          <a:bodyPr>
            <a:noAutofit/>
          </a:bodyPr>
          <a:lstStyle/>
          <a:p>
            <a:r>
              <a:rPr lang="en-US" sz="3600" dirty="0" smtClean="0">
                <a:latin typeface="Segoe UI Light" pitchFamily="34" charset="0"/>
              </a:rPr>
              <a:t>Windows Phone Marketplace Test Kit</a:t>
            </a:r>
            <a:endParaRPr lang="uk-UA" sz="3600" dirty="0"/>
          </a:p>
        </p:txBody>
      </p:sp>
      <p:sp>
        <p:nvSpPr>
          <p:cNvPr id="3" name="Объект 2"/>
          <p:cNvSpPr>
            <a:spLocks noGrp="1"/>
          </p:cNvSpPr>
          <p:nvPr>
            <p:ph idx="1"/>
          </p:nvPr>
        </p:nvSpPr>
        <p:spPr>
          <a:xfrm>
            <a:off x="791496" y="1041546"/>
            <a:ext cx="5832648" cy="1440192"/>
          </a:xfrm>
        </p:spPr>
        <p:txBody>
          <a:bodyPr>
            <a:noAutofit/>
          </a:bodyPr>
          <a:lstStyle/>
          <a:p>
            <a:r>
              <a:rPr lang="ru-RU" sz="1600" dirty="0" smtClean="0"/>
              <a:t>Открываем </a:t>
            </a:r>
            <a:r>
              <a:rPr lang="en-US" sz="1600" dirty="0" smtClean="0">
                <a:solidFill>
                  <a:schemeClr val="accent6">
                    <a:lumMod val="75000"/>
                  </a:schemeClr>
                </a:solidFill>
              </a:rPr>
              <a:t>Marketplace Test Kit</a:t>
            </a:r>
            <a:r>
              <a:rPr lang="ru-RU" sz="1600" dirty="0" smtClean="0"/>
              <a:t>.</a:t>
            </a:r>
            <a:endParaRPr lang="en-US" sz="1600" dirty="0" smtClean="0"/>
          </a:p>
          <a:p>
            <a:r>
              <a:rPr lang="ru-RU" sz="1600" dirty="0" smtClean="0"/>
              <a:t>В списке </a:t>
            </a:r>
            <a:r>
              <a:rPr lang="en-US" sz="1600" dirty="0" smtClean="0"/>
              <a:t>Monitored Tests </a:t>
            </a:r>
            <a:r>
              <a:rPr lang="ru-RU" sz="1600" dirty="0" smtClean="0"/>
              <a:t>увидим</a:t>
            </a:r>
            <a:r>
              <a:rPr lang="en-US" sz="1600" dirty="0" smtClean="0"/>
              <a:t> </a:t>
            </a:r>
            <a:r>
              <a:rPr lang="ru-RU" sz="1600" dirty="0" smtClean="0"/>
              <a:t>тест </a:t>
            </a:r>
            <a:r>
              <a:rPr lang="en-US" sz="1600" dirty="0" smtClean="0">
                <a:solidFill>
                  <a:schemeClr val="accent6">
                    <a:lumMod val="75000"/>
                  </a:schemeClr>
                </a:solidFill>
              </a:rPr>
              <a:t>Peak Memory Consumption.</a:t>
            </a:r>
          </a:p>
          <a:p>
            <a:r>
              <a:rPr lang="ru-RU" sz="1600" dirty="0" smtClean="0"/>
              <a:t>Запускаем приложение</a:t>
            </a:r>
            <a:r>
              <a:rPr lang="en-US" sz="1600" dirty="0"/>
              <a:t>.</a:t>
            </a:r>
            <a:endParaRPr lang="ru-RU" sz="1600" dirty="0" smtClean="0"/>
          </a:p>
          <a:p>
            <a:r>
              <a:rPr lang="ru-RU" sz="1600" dirty="0" smtClean="0"/>
              <a:t>Тестируем весь функционал, закрываем приложение</a:t>
            </a:r>
            <a:r>
              <a:rPr lang="en-US" sz="1600" dirty="0" smtClean="0"/>
              <a:t>.</a:t>
            </a:r>
            <a:endParaRPr lang="ru-RU" sz="1600" dirty="0" smtClean="0"/>
          </a:p>
          <a:p>
            <a:pPr marL="457200" indent="-457200">
              <a:buAutoNum type="arabicPeriod"/>
            </a:pPr>
            <a:endParaRPr lang="ru-RU" sz="1600" dirty="0"/>
          </a:p>
          <a:p>
            <a:pPr marL="457200" indent="-457200">
              <a:buAutoNum type="arabicPeriod"/>
            </a:pPr>
            <a:endParaRPr lang="en-US" sz="16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156" y="1660379"/>
            <a:ext cx="3281814" cy="2002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1962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Полезные материалы</a:t>
            </a:r>
            <a:endParaRPr lang="ru-RU" dirty="0"/>
          </a:p>
        </p:txBody>
      </p:sp>
      <p:sp>
        <p:nvSpPr>
          <p:cNvPr id="5" name="Content Placeholder 4"/>
          <p:cNvSpPr>
            <a:spLocks noGrp="1"/>
          </p:cNvSpPr>
          <p:nvPr>
            <p:ph idx="1"/>
          </p:nvPr>
        </p:nvSpPr>
        <p:spPr>
          <a:xfrm>
            <a:off x="791496" y="1221570"/>
            <a:ext cx="8011068" cy="3060407"/>
          </a:xfrm>
        </p:spPr>
        <p:txBody>
          <a:bodyPr/>
          <a:lstStyle/>
          <a:p>
            <a:r>
              <a:rPr lang="en-US" dirty="0" smtClean="0"/>
              <a:t>http://wp7rocks.com</a:t>
            </a:r>
          </a:p>
          <a:p>
            <a:r>
              <a:rPr lang="en-US" dirty="0" smtClean="0"/>
              <a:t>http://channel9.msdn.com</a:t>
            </a:r>
            <a:endParaRPr lang="en-US" dirty="0"/>
          </a:p>
          <a:p>
            <a:r>
              <a:rPr lang="en-US" dirty="0" smtClean="0"/>
              <a:t>http://windowsphonegeek.com</a:t>
            </a:r>
            <a:endParaRPr lang="en-US" dirty="0"/>
          </a:p>
          <a:p>
            <a:r>
              <a:rPr lang="en-US" dirty="0" smtClean="0"/>
              <a:t>http://create.msdn.com</a:t>
            </a:r>
            <a:endParaRPr lang="en-US" dirty="0"/>
          </a:p>
        </p:txBody>
      </p:sp>
    </p:spTree>
    <p:extLst>
      <p:ext uri="{BB962C8B-B14F-4D97-AF65-F5344CB8AC3E}">
        <p14:creationId xmlns:p14="http://schemas.microsoft.com/office/powerpoint/2010/main" val="54541925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Полезные материалы</a:t>
            </a:r>
            <a:endParaRPr lang="ru-RU" dirty="0"/>
          </a:p>
        </p:txBody>
      </p:sp>
      <p:sp>
        <p:nvSpPr>
          <p:cNvPr id="5" name="Content Placeholder 4"/>
          <p:cNvSpPr>
            <a:spLocks noGrp="1"/>
          </p:cNvSpPr>
          <p:nvPr>
            <p:ph idx="1"/>
          </p:nvPr>
        </p:nvSpPr>
        <p:spPr>
          <a:xfrm>
            <a:off x="791496" y="1221570"/>
            <a:ext cx="8011068" cy="3060407"/>
          </a:xfrm>
        </p:spPr>
        <p:txBody>
          <a:bodyPr/>
          <a:lstStyle/>
          <a:p>
            <a:r>
              <a:rPr lang="ru-RU" sz="1400" b="1" dirty="0"/>
              <a:t>Разработка WP приложений на устройствах с 256 </a:t>
            </a:r>
            <a:r>
              <a:rPr lang="ru-RU" sz="1400" b="1" dirty="0" err="1"/>
              <a:t>мб</a:t>
            </a:r>
            <a:r>
              <a:rPr lang="ru-RU" sz="1400" b="1" dirty="0"/>
              <a:t> памяти </a:t>
            </a:r>
            <a:endParaRPr lang="ru-RU" sz="1400" b="1" dirty="0" smtClean="0"/>
          </a:p>
          <a:p>
            <a:r>
              <a:rPr lang="en-US" sz="1400" dirty="0" smtClean="0"/>
              <a:t>http</a:t>
            </a:r>
            <a:r>
              <a:rPr lang="en-US" sz="1400" dirty="0"/>
              <a:t>://www.wp7rocks.com/2012/03/wp-256.html</a:t>
            </a:r>
            <a:r>
              <a:rPr lang="ru-RU" sz="1400" dirty="0"/>
              <a:t> </a:t>
            </a:r>
          </a:p>
          <a:p>
            <a:endParaRPr lang="en-US" sz="1400" b="1" dirty="0" smtClean="0"/>
          </a:p>
          <a:p>
            <a:r>
              <a:rPr lang="en-US" sz="1400" b="1" dirty="0" smtClean="0"/>
              <a:t>Memory </a:t>
            </a:r>
            <a:r>
              <a:rPr lang="en-US" sz="1400" b="1" dirty="0"/>
              <a:t>Profiling в Windows Phone </a:t>
            </a:r>
            <a:r>
              <a:rPr lang="en-US" sz="1400" b="1" dirty="0" err="1"/>
              <a:t>приложени</a:t>
            </a:r>
            <a:r>
              <a:rPr lang="ru-RU" sz="1400" b="1" dirty="0" err="1"/>
              <a:t>ях</a:t>
            </a:r>
            <a:r>
              <a:rPr lang="en-US" sz="1400" b="1" dirty="0"/>
              <a:t> </a:t>
            </a:r>
            <a:endParaRPr lang="ru-RU" sz="1400" b="1" dirty="0" smtClean="0"/>
          </a:p>
          <a:p>
            <a:r>
              <a:rPr lang="en-US" sz="1400" dirty="0" smtClean="0"/>
              <a:t>http</a:t>
            </a:r>
            <a:r>
              <a:rPr lang="en-US" sz="1400" dirty="0"/>
              <a:t>://www.wp7rocks.com/2012/02/memory-profiling-windows-phone.html</a:t>
            </a:r>
            <a:r>
              <a:rPr lang="ru-RU" sz="1400" dirty="0"/>
              <a:t> </a:t>
            </a:r>
            <a:endParaRPr lang="en-US" sz="1400" dirty="0"/>
          </a:p>
          <a:p>
            <a:endParaRPr lang="en-US" sz="1400" b="1" dirty="0" smtClean="0"/>
          </a:p>
          <a:p>
            <a:r>
              <a:rPr lang="en-US" sz="1400" b="1" dirty="0" smtClean="0"/>
              <a:t>Image </a:t>
            </a:r>
            <a:r>
              <a:rPr lang="en-US" sz="1400" b="1" dirty="0"/>
              <a:t>Tips for Windows Phone 7</a:t>
            </a:r>
            <a:r>
              <a:rPr lang="ru-RU" sz="1400" b="1" dirty="0"/>
              <a:t> </a:t>
            </a:r>
            <a:endParaRPr lang="ru-RU" sz="1400" b="1" dirty="0" smtClean="0"/>
          </a:p>
          <a:p>
            <a:r>
              <a:rPr lang="en-US" sz="1400" dirty="0" smtClean="0"/>
              <a:t>http</a:t>
            </a:r>
            <a:r>
              <a:rPr lang="en-US" sz="1400" dirty="0"/>
              <a:t>://blogs.msdn.com/b/swick/archive/2011/04/07/image-tips-for-windows-phone-7.aspx </a:t>
            </a:r>
            <a:endParaRPr lang="uk-UA" sz="1400" dirty="0"/>
          </a:p>
          <a:p>
            <a:endParaRPr lang="en-US" sz="1400" b="1" dirty="0" smtClean="0"/>
          </a:p>
          <a:p>
            <a:r>
              <a:rPr lang="en-US" sz="1400" b="1" dirty="0" smtClean="0"/>
              <a:t>Performance </a:t>
            </a:r>
            <a:r>
              <a:rPr lang="en-US" sz="1400" b="1" dirty="0"/>
              <a:t>Considerations in Applications for Windows Phone </a:t>
            </a:r>
            <a:endParaRPr lang="ru-RU" sz="1400" b="1" dirty="0"/>
          </a:p>
          <a:p>
            <a:r>
              <a:rPr lang="en-US" sz="1400" dirty="0" smtClean="0"/>
              <a:t>http</a:t>
            </a:r>
            <a:r>
              <a:rPr lang="en-US" sz="1400" dirty="0"/>
              <a:t>://msdn.microsoft.com/en-us/library/ff967560%28v=vs.92%29.aspx</a:t>
            </a:r>
            <a:r>
              <a:rPr lang="uk-UA" sz="1400" dirty="0"/>
              <a:t> </a:t>
            </a:r>
          </a:p>
        </p:txBody>
      </p:sp>
    </p:spTree>
    <p:extLst>
      <p:ext uri="{BB962C8B-B14F-4D97-AF65-F5344CB8AC3E}">
        <p14:creationId xmlns:p14="http://schemas.microsoft.com/office/powerpoint/2010/main" val="93469847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smtClean="0"/>
              <a:t>Полезные материалы</a:t>
            </a:r>
            <a:endParaRPr lang="ru-RU" dirty="0"/>
          </a:p>
        </p:txBody>
      </p:sp>
      <p:sp>
        <p:nvSpPr>
          <p:cNvPr id="5" name="Content Placeholder 4"/>
          <p:cNvSpPr>
            <a:spLocks noGrp="1"/>
          </p:cNvSpPr>
          <p:nvPr>
            <p:ph idx="1"/>
          </p:nvPr>
        </p:nvSpPr>
        <p:spPr>
          <a:xfrm>
            <a:off x="791496" y="1221570"/>
            <a:ext cx="8281104" cy="3060407"/>
          </a:xfrm>
        </p:spPr>
        <p:txBody>
          <a:bodyPr/>
          <a:lstStyle/>
          <a:p>
            <a:r>
              <a:rPr lang="uk-UA" sz="1400" b="1" dirty="0" smtClean="0"/>
              <a:t>Windows </a:t>
            </a:r>
            <a:r>
              <a:rPr lang="uk-UA" sz="1400" b="1" dirty="0" err="1" smtClean="0"/>
              <a:t>Phone</a:t>
            </a:r>
            <a:r>
              <a:rPr lang="uk-UA" sz="1400" b="1" dirty="0" smtClean="0"/>
              <a:t> 7: </a:t>
            </a:r>
            <a:r>
              <a:rPr lang="uk-UA" sz="1400" b="1" dirty="0" err="1" smtClean="0"/>
              <a:t>Performance</a:t>
            </a:r>
            <a:r>
              <a:rPr lang="uk-UA" sz="1400" b="1" dirty="0" smtClean="0"/>
              <a:t> </a:t>
            </a:r>
            <a:r>
              <a:rPr lang="uk-UA" sz="1400" b="1" dirty="0" err="1" smtClean="0"/>
              <a:t>Monitoring</a:t>
            </a:r>
            <a:r>
              <a:rPr lang="uk-UA" sz="1400" b="1" dirty="0" smtClean="0"/>
              <a:t> </a:t>
            </a:r>
          </a:p>
          <a:p>
            <a:r>
              <a:rPr lang="en-US" sz="1400" dirty="0" smtClean="0"/>
              <a:t>http</a:t>
            </a:r>
            <a:r>
              <a:rPr lang="uk-UA" sz="1400" dirty="0" smtClean="0"/>
              <a:t>://</a:t>
            </a:r>
            <a:r>
              <a:rPr lang="en-US" sz="1400" dirty="0" smtClean="0"/>
              <a:t>www</a:t>
            </a:r>
            <a:r>
              <a:rPr lang="uk-UA" sz="1400" dirty="0" smtClean="0"/>
              <a:t>.</a:t>
            </a:r>
            <a:r>
              <a:rPr lang="en-US" sz="1400" dirty="0" err="1" smtClean="0"/>
              <a:t>silverlightshow</a:t>
            </a:r>
            <a:r>
              <a:rPr lang="uk-UA" sz="1400" dirty="0" smtClean="0"/>
              <a:t>.</a:t>
            </a:r>
            <a:r>
              <a:rPr lang="en-US" sz="1400" dirty="0" smtClean="0"/>
              <a:t>net</a:t>
            </a:r>
            <a:r>
              <a:rPr lang="uk-UA" sz="1400" dirty="0" smtClean="0"/>
              <a:t>/</a:t>
            </a:r>
            <a:r>
              <a:rPr lang="en-US" sz="1400" dirty="0" smtClean="0"/>
              <a:t>items</a:t>
            </a:r>
            <a:r>
              <a:rPr lang="uk-UA" sz="1400" dirty="0" smtClean="0"/>
              <a:t>/</a:t>
            </a:r>
            <a:r>
              <a:rPr lang="en-US" sz="1400" dirty="0" smtClean="0"/>
              <a:t>Windows</a:t>
            </a:r>
            <a:r>
              <a:rPr lang="uk-UA" sz="1400" dirty="0" smtClean="0"/>
              <a:t>-</a:t>
            </a:r>
            <a:r>
              <a:rPr lang="en-US" sz="1400" dirty="0" smtClean="0"/>
              <a:t>Phone</a:t>
            </a:r>
            <a:r>
              <a:rPr lang="uk-UA" sz="1400" dirty="0" smtClean="0"/>
              <a:t>-7-</a:t>
            </a:r>
            <a:r>
              <a:rPr lang="en-US" sz="1400" dirty="0" smtClean="0"/>
              <a:t>Performance</a:t>
            </a:r>
            <a:r>
              <a:rPr lang="uk-UA" sz="1400" dirty="0" smtClean="0"/>
              <a:t>-</a:t>
            </a:r>
            <a:r>
              <a:rPr lang="en-US" sz="1400" dirty="0" smtClean="0"/>
              <a:t>Monitoring</a:t>
            </a:r>
            <a:r>
              <a:rPr lang="uk-UA" sz="1400" dirty="0" smtClean="0"/>
              <a:t>.</a:t>
            </a:r>
            <a:r>
              <a:rPr lang="en-US" sz="1400" dirty="0" err="1" smtClean="0"/>
              <a:t>aspx</a:t>
            </a:r>
            <a:endParaRPr lang="uk-UA" sz="1400" dirty="0" smtClean="0"/>
          </a:p>
          <a:p>
            <a:endParaRPr lang="en-US" sz="1400" b="1" dirty="0" smtClean="0"/>
          </a:p>
          <a:p>
            <a:r>
              <a:rPr lang="uk-UA" sz="1400" b="1" dirty="0" err="1" smtClean="0"/>
              <a:t>Improve</a:t>
            </a:r>
            <a:r>
              <a:rPr lang="uk-UA" sz="1400" b="1" dirty="0" smtClean="0"/>
              <a:t> </a:t>
            </a:r>
            <a:r>
              <a:rPr lang="uk-UA" sz="1400" b="1" dirty="0" err="1" smtClean="0"/>
              <a:t>Performance</a:t>
            </a:r>
            <a:r>
              <a:rPr lang="uk-UA" sz="1400" b="1" dirty="0" smtClean="0"/>
              <a:t> </a:t>
            </a:r>
            <a:r>
              <a:rPr lang="uk-UA" sz="1400" b="1" dirty="0" err="1" smtClean="0"/>
              <a:t>on</a:t>
            </a:r>
            <a:r>
              <a:rPr lang="uk-UA" sz="1400" b="1" dirty="0" smtClean="0"/>
              <a:t> </a:t>
            </a:r>
            <a:r>
              <a:rPr lang="uk-UA" sz="1400" b="1" dirty="0" err="1" smtClean="0"/>
              <a:t>Your</a:t>
            </a:r>
            <a:r>
              <a:rPr lang="uk-UA" sz="1400" b="1" dirty="0" smtClean="0"/>
              <a:t> Windows </a:t>
            </a:r>
            <a:r>
              <a:rPr lang="uk-UA" sz="1400" b="1" dirty="0" err="1" smtClean="0"/>
              <a:t>Phone</a:t>
            </a:r>
            <a:r>
              <a:rPr lang="uk-UA" sz="1400" b="1" dirty="0" smtClean="0"/>
              <a:t> 7 </a:t>
            </a:r>
            <a:r>
              <a:rPr lang="uk-UA" sz="1400" b="1" dirty="0" err="1" smtClean="0"/>
              <a:t>Apps</a:t>
            </a:r>
            <a:r>
              <a:rPr lang="uk-UA" sz="1400" b="1" dirty="0" smtClean="0"/>
              <a:t>. </a:t>
            </a:r>
            <a:r>
              <a:rPr lang="uk-UA" sz="1400" b="1" dirty="0" err="1" smtClean="0"/>
              <a:t>Totally</a:t>
            </a:r>
            <a:endParaRPr lang="uk-UA" sz="1400" b="1" dirty="0" smtClean="0"/>
          </a:p>
          <a:p>
            <a:r>
              <a:rPr lang="en-US" sz="1400" dirty="0" smtClean="0"/>
              <a:t>http</a:t>
            </a:r>
            <a:r>
              <a:rPr lang="uk-UA" sz="1400" dirty="0" smtClean="0"/>
              <a:t>://</a:t>
            </a:r>
            <a:r>
              <a:rPr lang="en-US" sz="1400" dirty="0" err="1" smtClean="0"/>
              <a:t>codetrek</a:t>
            </a:r>
            <a:r>
              <a:rPr lang="uk-UA" sz="1400" dirty="0" smtClean="0"/>
              <a:t>.</a:t>
            </a:r>
            <a:r>
              <a:rPr lang="en-US" sz="1400" dirty="0" err="1" smtClean="0"/>
              <a:t>wordpress</a:t>
            </a:r>
            <a:r>
              <a:rPr lang="uk-UA" sz="1400" dirty="0" smtClean="0"/>
              <a:t>.</a:t>
            </a:r>
            <a:r>
              <a:rPr lang="en-US" sz="1400" dirty="0" smtClean="0"/>
              <a:t>com</a:t>
            </a:r>
            <a:r>
              <a:rPr lang="uk-UA" sz="1400" dirty="0" smtClean="0"/>
              <a:t>/2011/03/27/</a:t>
            </a:r>
            <a:r>
              <a:rPr lang="en-US" sz="1400" dirty="0" smtClean="0"/>
              <a:t>performance</a:t>
            </a:r>
            <a:r>
              <a:rPr lang="uk-UA" sz="1400" dirty="0" smtClean="0"/>
              <a:t>-</a:t>
            </a:r>
            <a:r>
              <a:rPr lang="en-US" sz="1400" dirty="0" smtClean="0"/>
              <a:t>totally</a:t>
            </a:r>
            <a:r>
              <a:rPr lang="uk-UA" sz="1400" dirty="0" smtClean="0"/>
              <a:t>/</a:t>
            </a:r>
            <a:endParaRPr lang="en-US" sz="1400" dirty="0" smtClean="0"/>
          </a:p>
          <a:p>
            <a:endParaRPr lang="en-US" sz="1400" b="1" dirty="0" smtClean="0"/>
          </a:p>
          <a:p>
            <a:r>
              <a:rPr lang="en-US" sz="1400" b="1" dirty="0" smtClean="0"/>
              <a:t>Performance of Windows Phone 7 Applications </a:t>
            </a:r>
            <a:endParaRPr lang="ru-RU" sz="1400" b="1" dirty="0" smtClean="0"/>
          </a:p>
          <a:p>
            <a:r>
              <a:rPr lang="en-US" sz="1400" dirty="0" smtClean="0"/>
              <a:t>http://www.codeproject.com/Articles/142998/Performance-of-Windows-Phone-7-Applications </a:t>
            </a:r>
          </a:p>
          <a:p>
            <a:endParaRPr lang="en-US" sz="1400" b="1" dirty="0" smtClean="0"/>
          </a:p>
          <a:p>
            <a:r>
              <a:rPr lang="en-US" sz="1400" b="1" dirty="0" smtClean="0"/>
              <a:t>Techniques for memory analysis of Windows Phone apps</a:t>
            </a:r>
            <a:r>
              <a:rPr lang="ru-RU" sz="1400" b="1" dirty="0" smtClean="0"/>
              <a:t> </a:t>
            </a:r>
            <a:r>
              <a:rPr lang="en-US" sz="1400" dirty="0" smtClean="0"/>
              <a:t>http://www.developer.nokia.com/Community/Wiki/Techniques_for_memory_analysis_of_Windows_Phone_apps</a:t>
            </a:r>
            <a:r>
              <a:rPr lang="ru-RU" sz="1400" dirty="0" smtClean="0"/>
              <a:t> </a:t>
            </a:r>
            <a:endParaRPr lang="en-US" sz="1400" dirty="0"/>
          </a:p>
        </p:txBody>
      </p:sp>
    </p:spTree>
    <p:extLst>
      <p:ext uri="{BB962C8B-B14F-4D97-AF65-F5344CB8AC3E}">
        <p14:creationId xmlns:p14="http://schemas.microsoft.com/office/powerpoint/2010/main" val="325209856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5"/>
          </p:nvPr>
        </p:nvSpPr>
        <p:spPr>
          <a:prstGeom prst="rect">
            <a:avLst/>
          </a:prstGeom>
        </p:spPr>
        <p:txBody>
          <a:bodyPr/>
          <a:lstStyle/>
          <a:p>
            <a:r>
              <a:rPr lang="ru-RU" dirty="0" smtClean="0"/>
              <a:t>Контакты</a:t>
            </a:r>
            <a:endParaRPr lang="ru-RU" dirty="0"/>
          </a:p>
        </p:txBody>
      </p:sp>
      <p:sp>
        <p:nvSpPr>
          <p:cNvPr id="3" name="Subtitle 2"/>
          <p:cNvSpPr>
            <a:spLocks noGrp="1"/>
          </p:cNvSpPr>
          <p:nvPr>
            <p:ph type="subTitle" idx="1"/>
          </p:nvPr>
        </p:nvSpPr>
        <p:spPr/>
        <p:txBody>
          <a:bodyPr/>
          <a:lstStyle/>
          <a:p>
            <a:r>
              <a:rPr lang="ru-RU" dirty="0" smtClean="0"/>
              <a:t>АЛЕКСАНДР КРАКОВЕЦКИЙ</a:t>
            </a:r>
            <a:endParaRPr lang="en-US" dirty="0"/>
          </a:p>
        </p:txBody>
      </p:sp>
      <p:sp>
        <p:nvSpPr>
          <p:cNvPr id="6" name="Text Placeholder 5"/>
          <p:cNvSpPr>
            <a:spLocks noGrp="1"/>
          </p:cNvSpPr>
          <p:nvPr>
            <p:ph type="body" sz="quarter" idx="10"/>
          </p:nvPr>
        </p:nvSpPr>
        <p:spPr>
          <a:prstGeom prst="rect">
            <a:avLst/>
          </a:prstGeom>
        </p:spPr>
        <p:txBody>
          <a:bodyPr/>
          <a:lstStyle/>
          <a:p>
            <a:r>
              <a:rPr lang="en-US" dirty="0"/>
              <a:t>@</a:t>
            </a:r>
            <a:r>
              <a:rPr lang="en-US" dirty="0" err="1"/>
              <a:t>msugvnua</a:t>
            </a:r>
            <a:r>
              <a:rPr lang="en-US" dirty="0"/>
              <a:t> | wp7rocks.com | msug.vn.ua | devrain.com</a:t>
            </a:r>
            <a:endParaRPr lang="ru-RU" dirty="0"/>
          </a:p>
        </p:txBody>
      </p:sp>
      <p:sp>
        <p:nvSpPr>
          <p:cNvPr id="4" name="Content Placeholder 3"/>
          <p:cNvSpPr>
            <a:spLocks noGrp="1"/>
          </p:cNvSpPr>
          <p:nvPr>
            <p:ph sz="quarter" idx="11"/>
          </p:nvPr>
        </p:nvSpPr>
        <p:spPr>
          <a:prstGeom prst="rect">
            <a:avLst/>
          </a:prstGeom>
        </p:spPr>
        <p:txBody>
          <a:bodyPr/>
          <a:lstStyle/>
          <a:p>
            <a:r>
              <a:rPr lang="ru-RU" dirty="0"/>
              <a:t>Руководитель </a:t>
            </a:r>
            <a:r>
              <a:rPr lang="en-US" dirty="0" err="1"/>
              <a:t>DevRain</a:t>
            </a:r>
            <a:r>
              <a:rPr lang="en-US" dirty="0"/>
              <a:t> Solutions</a:t>
            </a:r>
          </a:p>
          <a:p>
            <a:r>
              <a:rPr lang="en-US" dirty="0"/>
              <a:t>Microsoft MVP, Regional Director, PhD.</a:t>
            </a:r>
            <a:endParaRPr lang="ru-RU" dirty="0"/>
          </a:p>
        </p:txBody>
      </p:sp>
      <p:pic>
        <p:nvPicPr>
          <p:cNvPr id="5" name="Рисунок 4"/>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043" b="2043"/>
          <a:stretch>
            <a:fillRect/>
          </a:stretch>
        </p:blipFill>
        <p:spPr/>
      </p:pic>
      <p:sp>
        <p:nvSpPr>
          <p:cNvPr id="9" name="Text Placeholder 6"/>
          <p:cNvSpPr txBox="1">
            <a:spLocks/>
          </p:cNvSpPr>
          <p:nvPr/>
        </p:nvSpPr>
        <p:spPr>
          <a:xfrm>
            <a:off x="6192216" y="3430320"/>
            <a:ext cx="2609850" cy="369332"/>
          </a:xfrm>
          <a:prstGeom prst="rect">
            <a:avLst/>
          </a:prstGeom>
          <a:noFill/>
        </p:spPr>
        <p:txBody>
          <a:bodyPr wrap="square" rtlCol="0" anchor="b">
            <a:spAutoFit/>
          </a:bodyPr>
          <a:lstStyle>
            <a:lvl1pPr marL="0" indent="0" algn="l" defTabSz="914400" rtl="0" eaLnBrk="1" latinLnBrk="0" hangingPunct="1">
              <a:spcBef>
                <a:spcPct val="20000"/>
              </a:spcBef>
              <a:buFont typeface="Arial" pitchFamily="34" charset="0"/>
              <a:buNone/>
              <a:defRPr lang="ru-RU" sz="1800" kern="1200" baseline="0" dirty="0">
                <a:solidFill>
                  <a:schemeClr val="tx1"/>
                </a:solidFill>
                <a:latin typeface="+mj-lt"/>
                <a:ea typeface="Segoe UI" pitchFamily="34" charset="0"/>
                <a:cs typeface="Segoe UI"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uk-UA" smtClean="0">
                <a:solidFill>
                  <a:schemeClr val="bg1"/>
                </a:solidFill>
              </a:rPr>
              <a:t>Контакты</a:t>
            </a:r>
            <a:endParaRPr lang="uk-UA">
              <a:solidFill>
                <a:schemeClr val="bg1"/>
              </a:solidFill>
            </a:endParaRPr>
          </a:p>
        </p:txBody>
      </p:sp>
    </p:spTree>
    <p:extLst>
      <p:ext uri="{BB962C8B-B14F-4D97-AF65-F5344CB8AC3E}">
        <p14:creationId xmlns:p14="http://schemas.microsoft.com/office/powerpoint/2010/main" val="133192109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t>XAML</a:t>
            </a:r>
            <a:endParaRPr lang="uk-UA" dirty="0"/>
          </a:p>
        </p:txBody>
      </p:sp>
      <p:sp>
        <p:nvSpPr>
          <p:cNvPr id="3" name="Объект 2"/>
          <p:cNvSpPr>
            <a:spLocks noGrp="1"/>
          </p:cNvSpPr>
          <p:nvPr>
            <p:ph idx="1"/>
          </p:nvPr>
        </p:nvSpPr>
        <p:spPr/>
        <p:txBody>
          <a:bodyPr>
            <a:noAutofit/>
          </a:bodyPr>
          <a:lstStyle/>
          <a:p>
            <a:r>
              <a:rPr lang="ru-RU" sz="1800" dirty="0"/>
              <a:t>Используйте как можно более простой </a:t>
            </a:r>
            <a:r>
              <a:rPr lang="en-US" sz="1800" dirty="0">
                <a:solidFill>
                  <a:schemeClr val="accent6">
                    <a:lumMod val="75000"/>
                  </a:schemeClr>
                </a:solidFill>
              </a:rPr>
              <a:t>XAML</a:t>
            </a:r>
            <a:r>
              <a:rPr lang="en-US" sz="1800" dirty="0"/>
              <a:t> </a:t>
            </a:r>
            <a:r>
              <a:rPr lang="ru-RU" sz="1800" dirty="0"/>
              <a:t>код. </a:t>
            </a:r>
          </a:p>
          <a:p>
            <a:endParaRPr lang="en-US" sz="1800" dirty="0" smtClean="0"/>
          </a:p>
          <a:p>
            <a:r>
              <a:rPr lang="ru-RU" sz="1800" dirty="0" smtClean="0"/>
              <a:t>Сведите </a:t>
            </a:r>
            <a:r>
              <a:rPr lang="ru-RU" sz="1800" dirty="0"/>
              <a:t>к минимуму использование </a:t>
            </a:r>
            <a:r>
              <a:rPr lang="en-US" sz="1800" dirty="0">
                <a:solidFill>
                  <a:schemeClr val="accent6">
                    <a:lumMod val="75000"/>
                  </a:schemeClr>
                </a:solidFill>
              </a:rPr>
              <a:t>Converters</a:t>
            </a:r>
            <a:r>
              <a:rPr lang="en-US" sz="1800" dirty="0"/>
              <a:t>, </a:t>
            </a:r>
            <a:r>
              <a:rPr lang="ru-RU" sz="1800" dirty="0"/>
              <a:t>особенно в связке со сценариями </a:t>
            </a:r>
            <a:r>
              <a:rPr lang="en-US" sz="1800" dirty="0">
                <a:solidFill>
                  <a:schemeClr val="accent6">
                    <a:lumMod val="75000"/>
                  </a:schemeClr>
                </a:solidFill>
              </a:rPr>
              <a:t>data binding</a:t>
            </a:r>
            <a:r>
              <a:rPr lang="ru-RU" sz="1800" dirty="0"/>
              <a:t>.</a:t>
            </a:r>
          </a:p>
          <a:p>
            <a:endParaRPr lang="en-US" sz="1800" dirty="0" smtClean="0"/>
          </a:p>
          <a:p>
            <a:r>
              <a:rPr lang="ru-RU" sz="1800" dirty="0" smtClean="0"/>
              <a:t>Избегайте </a:t>
            </a:r>
            <a:r>
              <a:rPr lang="ru-RU" sz="1800" dirty="0"/>
              <a:t>цветовые анимации, а также элемента управления </a:t>
            </a:r>
            <a:r>
              <a:rPr lang="en-US" sz="1800" dirty="0">
                <a:solidFill>
                  <a:schemeClr val="accent6">
                    <a:lumMod val="75000"/>
                  </a:schemeClr>
                </a:solidFill>
              </a:rPr>
              <a:t>Popup</a:t>
            </a:r>
            <a:r>
              <a:rPr lang="ru-RU" sz="1800" dirty="0"/>
              <a:t> (загружается в основном потоке).</a:t>
            </a:r>
            <a:endParaRPr lang="en-US" sz="1800" dirty="0"/>
          </a:p>
          <a:p>
            <a:endParaRPr lang="en-US" sz="1800" dirty="0" smtClean="0"/>
          </a:p>
          <a:p>
            <a:r>
              <a:rPr lang="ru-RU" sz="1800" dirty="0" smtClean="0"/>
              <a:t>Создание </a:t>
            </a:r>
            <a:r>
              <a:rPr lang="ru-RU" sz="1800" dirty="0"/>
              <a:t>элементов управления в коде быстрее чем </a:t>
            </a:r>
            <a:r>
              <a:rPr lang="en-US" sz="1800" dirty="0">
                <a:solidFill>
                  <a:schemeClr val="accent6">
                    <a:lumMod val="75000"/>
                  </a:schemeClr>
                </a:solidFill>
              </a:rPr>
              <a:t>XAML </a:t>
            </a:r>
            <a:r>
              <a:rPr lang="en-US" sz="1800" dirty="0"/>
              <a:t>+ </a:t>
            </a:r>
            <a:r>
              <a:rPr lang="en-US" sz="1800" dirty="0">
                <a:solidFill>
                  <a:schemeClr val="accent6">
                    <a:lumMod val="75000"/>
                  </a:schemeClr>
                </a:solidFill>
              </a:rPr>
              <a:t>data binding</a:t>
            </a:r>
            <a:r>
              <a:rPr lang="ru-RU" sz="1800" dirty="0" smtClean="0"/>
              <a:t>.</a:t>
            </a:r>
            <a:endParaRPr lang="en-US" sz="1800" dirty="0" smtClean="0"/>
          </a:p>
          <a:p>
            <a:endParaRPr lang="en-US" sz="1800" dirty="0" smtClean="0"/>
          </a:p>
          <a:p>
            <a:r>
              <a:rPr lang="ru-RU" sz="1800" dirty="0" smtClean="0"/>
              <a:t>Освободите </a:t>
            </a:r>
            <a:r>
              <a:rPr lang="en-US" sz="1800" dirty="0"/>
              <a:t>UI </a:t>
            </a:r>
            <a:r>
              <a:rPr lang="ru-RU" sz="1800" dirty="0"/>
              <a:t>поток от дополнительной работы</a:t>
            </a:r>
            <a:r>
              <a:rPr lang="ru-RU" sz="1800" dirty="0" smtClean="0"/>
              <a:t>!!!</a:t>
            </a:r>
            <a:endParaRPr lang="en-US" sz="1800" dirty="0" smtClean="0"/>
          </a:p>
        </p:txBody>
      </p:sp>
    </p:spTree>
    <p:extLst>
      <p:ext uri="{BB962C8B-B14F-4D97-AF65-F5344CB8AC3E}">
        <p14:creationId xmlns:p14="http://schemas.microsoft.com/office/powerpoint/2010/main" val="286146331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noAutofit/>
          </a:bodyPr>
          <a:lstStyle/>
          <a:p>
            <a:r>
              <a:rPr lang="en-US" sz="4000" dirty="0">
                <a:latin typeface="Segoe UI Light" pitchFamily="34" charset="0"/>
              </a:rPr>
              <a:t>P</a:t>
            </a:r>
            <a:r>
              <a:rPr lang="en-US" sz="4000" dirty="0" smtClean="0">
                <a:latin typeface="Segoe UI Light" pitchFamily="34" charset="0"/>
              </a:rPr>
              <a:t>ivot </a:t>
            </a:r>
            <a:r>
              <a:rPr lang="ru-RU" sz="4000" dirty="0" smtClean="0">
                <a:latin typeface="Segoe UI Light" pitchFamily="34" charset="0"/>
              </a:rPr>
              <a:t>или </a:t>
            </a:r>
            <a:r>
              <a:rPr lang="en-US" sz="4000" dirty="0" smtClean="0">
                <a:latin typeface="Segoe UI Light" pitchFamily="34" charset="0"/>
              </a:rPr>
              <a:t>Panorama</a:t>
            </a:r>
            <a:r>
              <a:rPr lang="ru-RU" sz="4000" dirty="0" smtClean="0">
                <a:latin typeface="Segoe UI Light" pitchFamily="34" charset="0"/>
              </a:rPr>
              <a:t>?</a:t>
            </a:r>
            <a:endParaRPr lang="uk-UA" sz="4000" dirty="0">
              <a:latin typeface="Segoe UI Light" pitchFamily="34" charset="0"/>
            </a:endParaRPr>
          </a:p>
        </p:txBody>
      </p:sp>
      <p:sp>
        <p:nvSpPr>
          <p:cNvPr id="3" name="Текст 2"/>
          <p:cNvSpPr>
            <a:spLocks noGrp="1"/>
          </p:cNvSpPr>
          <p:nvPr>
            <p:ph type="body" idx="1"/>
          </p:nvPr>
        </p:nvSpPr>
        <p:spPr/>
        <p:txBody>
          <a:bodyPr/>
          <a:lstStyle/>
          <a:p>
            <a:endParaRPr lang="uk-UA" dirty="0"/>
          </a:p>
        </p:txBody>
      </p:sp>
      <p:sp>
        <p:nvSpPr>
          <p:cNvPr id="4" name="Текст 3"/>
          <p:cNvSpPr>
            <a:spLocks noGrp="1"/>
          </p:cNvSpPr>
          <p:nvPr>
            <p:ph type="body" idx="10"/>
          </p:nvPr>
        </p:nvSpPr>
        <p:spPr>
          <a:xfrm>
            <a:off x="5292080" y="1210799"/>
            <a:ext cx="3312368" cy="3434782"/>
          </a:xfrm>
        </p:spPr>
        <p:txBody>
          <a:bodyPr>
            <a:normAutofit fontScale="92500" lnSpcReduction="20000"/>
          </a:bodyPr>
          <a:lstStyle/>
          <a:p>
            <a:r>
              <a:rPr lang="uk-UA" dirty="0" smtClean="0"/>
              <a:t>У </a:t>
            </a:r>
            <a:r>
              <a:rPr lang="en-US" dirty="0" smtClean="0"/>
              <a:t>Pivot </a:t>
            </a:r>
            <a:r>
              <a:rPr lang="uk-UA" dirty="0" err="1" smtClean="0"/>
              <a:t>загружается</a:t>
            </a:r>
            <a:r>
              <a:rPr lang="uk-UA" dirty="0" smtClean="0"/>
              <a:t> три </a:t>
            </a:r>
            <a:r>
              <a:rPr lang="uk-UA" dirty="0" err="1" smtClean="0"/>
              <a:t>панели</a:t>
            </a:r>
            <a:r>
              <a:rPr lang="uk-UA" dirty="0" smtClean="0"/>
              <a:t> – </a:t>
            </a:r>
            <a:r>
              <a:rPr lang="uk-UA" dirty="0" err="1" smtClean="0"/>
              <a:t>предыдущая</a:t>
            </a:r>
            <a:r>
              <a:rPr lang="uk-UA" dirty="0" smtClean="0"/>
              <a:t>, </a:t>
            </a:r>
            <a:r>
              <a:rPr lang="uk-UA" dirty="0" err="1" smtClean="0"/>
              <a:t>текущая</a:t>
            </a:r>
            <a:r>
              <a:rPr lang="uk-UA" dirty="0" smtClean="0"/>
              <a:t> и </a:t>
            </a:r>
            <a:r>
              <a:rPr lang="uk-UA" dirty="0" err="1" smtClean="0"/>
              <a:t>следующая</a:t>
            </a:r>
            <a:r>
              <a:rPr lang="uk-UA" dirty="0" smtClean="0"/>
              <a:t>.</a:t>
            </a:r>
            <a:endParaRPr lang="en-US" dirty="0" smtClean="0"/>
          </a:p>
          <a:p>
            <a:pPr marL="457200" indent="-457200">
              <a:buAutoNum type="arabicPeriod"/>
            </a:pPr>
            <a:endParaRPr lang="uk-UA" dirty="0" smtClean="0"/>
          </a:p>
          <a:p>
            <a:r>
              <a:rPr lang="en-US" dirty="0" smtClean="0"/>
              <a:t>Panorama </a:t>
            </a:r>
            <a:r>
              <a:rPr lang="ru-RU" dirty="0" smtClean="0"/>
              <a:t>загружает все панели и весь контент одновременно.</a:t>
            </a:r>
            <a:endParaRPr lang="en-US" dirty="0" smtClean="0"/>
          </a:p>
          <a:p>
            <a:pPr marL="457200" indent="-457200">
              <a:buAutoNum type="arabicPeriod"/>
            </a:pPr>
            <a:endParaRPr lang="en-US" dirty="0" smtClean="0"/>
          </a:p>
          <a:p>
            <a:endParaRPr lang="ru-RU" dirty="0" smtClean="0">
              <a:hlinkClick r:id="rId2"/>
            </a:endParaRPr>
          </a:p>
          <a:p>
            <a:r>
              <a:rPr lang="en-US" dirty="0" smtClean="0">
                <a:hlinkClick r:id="rId2"/>
              </a:rPr>
              <a:t>http</a:t>
            </a:r>
            <a:r>
              <a:rPr lang="en-US" dirty="0">
                <a:hlinkClick r:id="rId2"/>
              </a:rPr>
              <a:t>://</a:t>
            </a:r>
            <a:r>
              <a:rPr lang="en-US" dirty="0" smtClean="0">
                <a:hlinkClick r:id="rId2"/>
              </a:rPr>
              <a:t>create.msdn.com/en-US/education/quickstarts/Panorama_and_Pivot_Controls</a:t>
            </a:r>
            <a:endParaRPr lang="uk-UA"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1048" y="1081185"/>
            <a:ext cx="4530749" cy="3721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33623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Избегайте </a:t>
            </a:r>
            <a:r>
              <a:rPr lang="en-US" dirty="0"/>
              <a:t>Callbacks</a:t>
            </a:r>
            <a:endParaRPr lang="uk-UA" dirty="0"/>
          </a:p>
        </p:txBody>
      </p:sp>
      <p:sp>
        <p:nvSpPr>
          <p:cNvPr id="3" name="Объект 2"/>
          <p:cNvSpPr>
            <a:spLocks noGrp="1"/>
          </p:cNvSpPr>
          <p:nvPr>
            <p:ph idx="1"/>
          </p:nvPr>
        </p:nvSpPr>
        <p:spPr/>
        <p:txBody>
          <a:bodyPr>
            <a:noAutofit/>
          </a:bodyPr>
          <a:lstStyle/>
          <a:p>
            <a:r>
              <a:rPr lang="en-US" sz="2400" dirty="0"/>
              <a:t>Callbacks </a:t>
            </a:r>
            <a:r>
              <a:rPr lang="ru-RU" sz="2400" dirty="0"/>
              <a:t>у этих классов выполняются в основном </a:t>
            </a:r>
            <a:r>
              <a:rPr lang="ru-RU" sz="2400" dirty="0" smtClean="0"/>
              <a:t>потоке</a:t>
            </a:r>
            <a:r>
              <a:rPr lang="en-US" sz="2400" dirty="0" smtClean="0"/>
              <a:t>:</a:t>
            </a:r>
          </a:p>
          <a:p>
            <a:pPr marL="285750" indent="-285750">
              <a:buFont typeface="Wingdings" pitchFamily="2" charset="2"/>
              <a:buChar char="q"/>
            </a:pPr>
            <a:r>
              <a:rPr lang="en-US" sz="2400" dirty="0" err="1" smtClean="0"/>
              <a:t>GeoCoordinateWatcher</a:t>
            </a:r>
            <a:endParaRPr lang="ru-RU" sz="2400" dirty="0"/>
          </a:p>
          <a:p>
            <a:pPr marL="285750" indent="-285750">
              <a:buFont typeface="Wingdings" pitchFamily="2" charset="2"/>
              <a:buChar char="q"/>
            </a:pPr>
            <a:r>
              <a:rPr lang="en-US" sz="2400" dirty="0" err="1" smtClean="0"/>
              <a:t>BackgroundWorker</a:t>
            </a:r>
            <a:endParaRPr lang="ru-RU" sz="2400" dirty="0"/>
          </a:p>
          <a:p>
            <a:pPr marL="285750" indent="-285750">
              <a:buFont typeface="Wingdings" pitchFamily="2" charset="2"/>
              <a:buChar char="q"/>
            </a:pPr>
            <a:r>
              <a:rPr lang="en-US" sz="2400" dirty="0" err="1" smtClean="0"/>
              <a:t>WebClient</a:t>
            </a:r>
            <a:r>
              <a:rPr lang="en-US" sz="2400" dirty="0" smtClean="0"/>
              <a:t> </a:t>
            </a:r>
            <a:r>
              <a:rPr lang="ru-RU" sz="2400" dirty="0"/>
              <a:t>(</a:t>
            </a:r>
            <a:r>
              <a:rPr lang="en-US" sz="2400" dirty="0"/>
              <a:t>7.0)</a:t>
            </a:r>
            <a:endParaRPr lang="uk-UA" sz="2400" dirty="0"/>
          </a:p>
          <a:p>
            <a:endParaRPr lang="ru-RU" sz="2400" dirty="0"/>
          </a:p>
          <a:p>
            <a:r>
              <a:rPr lang="ru-RU" sz="2400" dirty="0" smtClean="0"/>
              <a:t>Детали: </a:t>
            </a:r>
            <a:r>
              <a:rPr lang="en-US" sz="2400" dirty="0" smtClean="0">
                <a:hlinkClick r:id="rId2"/>
              </a:rPr>
              <a:t>http</a:t>
            </a:r>
            <a:r>
              <a:rPr lang="en-US" sz="2400" dirty="0">
                <a:hlinkClick r:id="rId2"/>
              </a:rPr>
              <a:t>://blogs.msdn.com/b/jaimer/archive/2010/11/11/geocoordinatewatcher-tips-part1.aspx</a:t>
            </a:r>
            <a:r>
              <a:rPr lang="ru-RU" sz="2400" dirty="0"/>
              <a:t> </a:t>
            </a:r>
            <a:endParaRPr lang="uk-UA" sz="2400" dirty="0"/>
          </a:p>
        </p:txBody>
      </p:sp>
    </p:spTree>
    <p:extLst>
      <p:ext uri="{BB962C8B-B14F-4D97-AF65-F5344CB8AC3E}">
        <p14:creationId xmlns:p14="http://schemas.microsoft.com/office/powerpoint/2010/main" val="18496164"/>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err="1" smtClean="0">
                <a:latin typeface="Segoe UI Light" pitchFamily="34" charset="0"/>
              </a:rPr>
              <a:t>WebClient</a:t>
            </a:r>
            <a:endParaRPr lang="uk-UA" dirty="0"/>
          </a:p>
        </p:txBody>
      </p:sp>
      <p:sp>
        <p:nvSpPr>
          <p:cNvPr id="3" name="Объект 2"/>
          <p:cNvSpPr>
            <a:spLocks noGrp="1"/>
          </p:cNvSpPr>
          <p:nvPr>
            <p:ph idx="1"/>
          </p:nvPr>
        </p:nvSpPr>
        <p:spPr>
          <a:xfrm>
            <a:off x="655018" y="2968957"/>
            <a:ext cx="5501158" cy="1676624"/>
          </a:xfrm>
          <a:solidFill>
            <a:schemeClr val="bg2"/>
          </a:solidFill>
        </p:spPr>
        <p:txBody>
          <a:bodyPr>
            <a:noAutofit/>
          </a:bodyPr>
          <a:lstStyle/>
          <a:p>
            <a:pPr marL="0" indent="0">
              <a:buNone/>
            </a:pPr>
            <a:r>
              <a:rPr lang="en-US" sz="1800" dirty="0" err="1" smtClean="0"/>
              <a:t>var</a:t>
            </a:r>
            <a:r>
              <a:rPr lang="en-US" sz="1800" dirty="0" smtClean="0"/>
              <a:t> </a:t>
            </a:r>
            <a:r>
              <a:rPr lang="en-US" sz="1800" dirty="0"/>
              <a:t>client = new </a:t>
            </a:r>
            <a:r>
              <a:rPr lang="en-US" sz="1800" dirty="0" err="1">
                <a:solidFill>
                  <a:srgbClr val="E51400"/>
                </a:solidFill>
              </a:rPr>
              <a:t>WebClient</a:t>
            </a:r>
            <a:r>
              <a:rPr lang="en-US" sz="1800" dirty="0"/>
              <a:t>();</a:t>
            </a:r>
          </a:p>
          <a:p>
            <a:pPr marL="0" indent="0">
              <a:buNone/>
            </a:pPr>
            <a:r>
              <a:rPr lang="en-US" sz="1800" dirty="0" err="1"/>
              <a:t>client.</a:t>
            </a:r>
            <a:r>
              <a:rPr lang="en-US" sz="1800" dirty="0" err="1">
                <a:solidFill>
                  <a:srgbClr val="E51400"/>
                </a:solidFill>
              </a:rPr>
              <a:t>DownloadStringCompleted</a:t>
            </a:r>
            <a:r>
              <a:rPr lang="en-US" sz="1800" dirty="0"/>
              <a:t> += (</a:t>
            </a:r>
            <a:r>
              <a:rPr lang="en-US" sz="1800" dirty="0" smtClean="0"/>
              <a:t>sender, e) </a:t>
            </a:r>
            <a:r>
              <a:rPr lang="en-US" sz="1800" dirty="0"/>
              <a:t>=&gt; </a:t>
            </a:r>
            <a:r>
              <a:rPr lang="en-US" sz="1800" dirty="0" smtClean="0"/>
              <a:t>{ </a:t>
            </a:r>
          </a:p>
          <a:p>
            <a:pPr marL="0" indent="0">
              <a:buNone/>
            </a:pPr>
            <a:endParaRPr lang="en-US" sz="1800" dirty="0" smtClean="0"/>
          </a:p>
          <a:p>
            <a:pPr marL="0" indent="0">
              <a:buNone/>
            </a:pPr>
            <a:r>
              <a:rPr lang="en-US" sz="1800" dirty="0" smtClean="0"/>
              <a:t>};</a:t>
            </a:r>
            <a:endParaRPr lang="en-US" sz="1800" dirty="0"/>
          </a:p>
          <a:p>
            <a:pPr marL="0" indent="0">
              <a:buNone/>
            </a:pPr>
            <a:r>
              <a:rPr lang="en-US" sz="1800" dirty="0" err="1"/>
              <a:t>client.</a:t>
            </a:r>
            <a:r>
              <a:rPr lang="en-US" sz="1800" dirty="0" err="1">
                <a:solidFill>
                  <a:srgbClr val="E51400"/>
                </a:solidFill>
              </a:rPr>
              <a:t>DownloadStringAsync</a:t>
            </a:r>
            <a:r>
              <a:rPr lang="en-US" sz="1800" dirty="0"/>
              <a:t>(new </a:t>
            </a:r>
            <a:r>
              <a:rPr lang="en-US" sz="1800" dirty="0" smtClean="0"/>
              <a:t>Uri(“</a:t>
            </a:r>
            <a:r>
              <a:rPr lang="en-US" sz="1800" dirty="0" err="1" smtClean="0"/>
              <a:t>url</a:t>
            </a:r>
            <a:r>
              <a:rPr lang="en-US" sz="1800" dirty="0" smtClean="0"/>
              <a:t>”))</a:t>
            </a:r>
          </a:p>
          <a:p>
            <a:pPr marL="0" indent="0">
              <a:buNone/>
            </a:pPr>
            <a:endParaRPr lang="en-US" sz="1800" dirty="0"/>
          </a:p>
          <a:p>
            <a:pPr marL="0" indent="0">
              <a:buNone/>
            </a:pPr>
            <a:endParaRPr lang="ru-RU" sz="2400" dirty="0" smtClean="0"/>
          </a:p>
          <a:p>
            <a:pPr marL="0" indent="0">
              <a:buNone/>
            </a:pPr>
            <a:r>
              <a:rPr lang="ru-RU" sz="2400" dirty="0" smtClean="0"/>
              <a:t> </a:t>
            </a:r>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1916" y="231438"/>
            <a:ext cx="5086350" cy="2974658"/>
          </a:xfrm>
          <a:prstGeom prst="rect">
            <a:avLst/>
          </a:prstGeom>
          <a:ln/>
          <a:extLst/>
        </p:spPr>
        <p:style>
          <a:lnRef idx="2">
            <a:schemeClr val="accent2"/>
          </a:lnRef>
          <a:fillRef idx="1">
            <a:schemeClr val="lt1"/>
          </a:fillRef>
          <a:effectRef idx="0">
            <a:schemeClr val="accent2"/>
          </a:effectRef>
          <a:fontRef idx="minor">
            <a:schemeClr val="dk1"/>
          </a:fontRef>
        </p:style>
      </p:pic>
      <p:sp>
        <p:nvSpPr>
          <p:cNvPr id="4" name="Прямоугольник 3"/>
          <p:cNvSpPr/>
          <p:nvPr/>
        </p:nvSpPr>
        <p:spPr>
          <a:xfrm>
            <a:off x="1547665" y="3673472"/>
            <a:ext cx="4018857" cy="369332"/>
          </a:xfrm>
          <a:prstGeom prst="rect">
            <a:avLst/>
          </a:prstGeom>
          <a:solidFill>
            <a:srgbClr val="FFFF00"/>
          </a:solidFill>
        </p:spPr>
        <p:txBody>
          <a:bodyPr wrap="none">
            <a:spAutoFit/>
          </a:bodyPr>
          <a:lstStyle/>
          <a:p>
            <a:r>
              <a:rPr lang="en-US" dirty="0" err="1" smtClean="0"/>
              <a:t>WebClientSampleText.Text</a:t>
            </a:r>
            <a:r>
              <a:rPr lang="en-US" dirty="0" smtClean="0"/>
              <a:t> </a:t>
            </a:r>
            <a:r>
              <a:rPr lang="en-US" dirty="0"/>
              <a:t>= </a:t>
            </a:r>
            <a:r>
              <a:rPr lang="en-US" dirty="0" err="1"/>
              <a:t>e.Result</a:t>
            </a:r>
            <a:r>
              <a:rPr lang="en-US" dirty="0"/>
              <a:t>; </a:t>
            </a:r>
          </a:p>
        </p:txBody>
      </p:sp>
      <p:sp>
        <p:nvSpPr>
          <p:cNvPr id="5" name="Прямоугольник 4"/>
          <p:cNvSpPr/>
          <p:nvPr/>
        </p:nvSpPr>
        <p:spPr>
          <a:xfrm>
            <a:off x="683568" y="1154929"/>
            <a:ext cx="1125821" cy="369332"/>
          </a:xfrm>
          <a:prstGeom prst="rect">
            <a:avLst/>
          </a:prstGeom>
          <a:solidFill>
            <a:srgbClr val="FFFF00"/>
          </a:solidFill>
        </p:spPr>
        <p:txBody>
          <a:bodyPr wrap="none">
            <a:spAutoFit/>
          </a:bodyPr>
          <a:lstStyle/>
          <a:p>
            <a:r>
              <a:rPr lang="en-US" dirty="0" smtClean="0"/>
              <a:t>UI thread</a:t>
            </a:r>
            <a:endParaRPr lang="uk-UA" dirty="0"/>
          </a:p>
        </p:txBody>
      </p:sp>
      <p:sp>
        <p:nvSpPr>
          <p:cNvPr id="6" name="Прямоугольник 5"/>
          <p:cNvSpPr/>
          <p:nvPr/>
        </p:nvSpPr>
        <p:spPr>
          <a:xfrm>
            <a:off x="683569" y="1487328"/>
            <a:ext cx="2118657" cy="369332"/>
          </a:xfrm>
          <a:prstGeom prst="rect">
            <a:avLst/>
          </a:prstGeom>
          <a:solidFill>
            <a:schemeClr val="bg2"/>
          </a:solidFill>
        </p:spPr>
        <p:txBody>
          <a:bodyPr wrap="none">
            <a:spAutoFit/>
          </a:bodyPr>
          <a:lstStyle/>
          <a:p>
            <a:r>
              <a:rPr lang="en-US" dirty="0" smtClean="0"/>
              <a:t>background </a:t>
            </a:r>
            <a:r>
              <a:rPr lang="en-US" dirty="0"/>
              <a:t>thread</a:t>
            </a:r>
          </a:p>
        </p:txBody>
      </p:sp>
      <p:sp>
        <p:nvSpPr>
          <p:cNvPr id="7" name="Прямоугольник 6"/>
          <p:cNvSpPr/>
          <p:nvPr/>
        </p:nvSpPr>
        <p:spPr>
          <a:xfrm>
            <a:off x="6164138" y="3608666"/>
            <a:ext cx="2728342" cy="1169551"/>
          </a:xfrm>
          <a:prstGeom prst="rect">
            <a:avLst/>
          </a:prstGeom>
        </p:spPr>
        <p:txBody>
          <a:bodyPr wrap="square">
            <a:spAutoFit/>
          </a:bodyPr>
          <a:lstStyle/>
          <a:p>
            <a:r>
              <a:rPr lang="ru-RU" sz="1400" dirty="0"/>
              <a:t>Детальнее на:</a:t>
            </a:r>
            <a:endParaRPr lang="uk-UA" sz="1400" dirty="0"/>
          </a:p>
          <a:p>
            <a:r>
              <a:rPr lang="en-US" sz="1400" dirty="0" smtClean="0">
                <a:hlinkClick r:id="rId3"/>
              </a:rPr>
              <a:t>http</a:t>
            </a:r>
            <a:r>
              <a:rPr lang="en-US" sz="1400" dirty="0">
                <a:hlinkClick r:id="rId3"/>
              </a:rPr>
              <a:t>://</a:t>
            </a:r>
            <a:r>
              <a:rPr lang="en-US" sz="1400" dirty="0" smtClean="0">
                <a:hlinkClick r:id="rId3"/>
              </a:rPr>
              <a:t>blogs.msdn.com/b/slmperf/archive/2011/06/21/webclient-change-for-mango-how-it-impacts-your-application.aspx</a:t>
            </a:r>
            <a:r>
              <a:rPr lang="en-US" sz="1400" dirty="0" smtClean="0"/>
              <a:t> </a:t>
            </a:r>
            <a:endParaRPr lang="ru-RU" sz="1400" dirty="0" smtClean="0"/>
          </a:p>
        </p:txBody>
      </p:sp>
    </p:spTree>
    <p:extLst>
      <p:ext uri="{BB962C8B-B14F-4D97-AF65-F5344CB8AC3E}">
        <p14:creationId xmlns:p14="http://schemas.microsoft.com/office/powerpoint/2010/main" val="1455749533"/>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HttpWebRequest</a:t>
            </a:r>
            <a:endParaRPr lang="ru-RU" dirty="0"/>
          </a:p>
        </p:txBody>
      </p:sp>
      <p:sp>
        <p:nvSpPr>
          <p:cNvPr id="5" name="Content Placeholder 4"/>
          <p:cNvSpPr>
            <a:spLocks noGrp="1"/>
          </p:cNvSpPr>
          <p:nvPr>
            <p:ph idx="1"/>
          </p:nvPr>
        </p:nvSpPr>
        <p:spPr/>
        <p:txBody>
          <a:bodyPr/>
          <a:lstStyle/>
          <a:p>
            <a:r>
              <a:rPr lang="en-US" sz="1400" dirty="0" err="1"/>
              <a:t>var</a:t>
            </a:r>
            <a:r>
              <a:rPr lang="en-US" sz="1400" dirty="0"/>
              <a:t> request = (</a:t>
            </a:r>
            <a:r>
              <a:rPr lang="en-US" sz="1400" dirty="0" err="1">
                <a:solidFill>
                  <a:schemeClr val="accent6">
                    <a:lumMod val="75000"/>
                  </a:schemeClr>
                </a:solidFill>
              </a:rPr>
              <a:t>HttpWebRequest</a:t>
            </a:r>
            <a:r>
              <a:rPr lang="en-US" sz="1400" dirty="0"/>
              <a:t>)</a:t>
            </a:r>
            <a:r>
              <a:rPr lang="en-US" sz="1400" dirty="0" err="1"/>
              <a:t>WebRequest.Create</a:t>
            </a:r>
            <a:r>
              <a:rPr lang="en-US" sz="1400" dirty="0"/>
              <a:t>(new Uri(“</a:t>
            </a:r>
            <a:r>
              <a:rPr lang="en-US" sz="1400" dirty="0" err="1"/>
              <a:t>url</a:t>
            </a:r>
            <a:r>
              <a:rPr lang="en-US" sz="1400" dirty="0"/>
              <a:t>”));</a:t>
            </a:r>
          </a:p>
          <a:p>
            <a:r>
              <a:rPr lang="en-US" sz="1400" dirty="0" err="1"/>
              <a:t>request.BeginGetResponse</a:t>
            </a:r>
            <a:r>
              <a:rPr lang="en-US" sz="1400" dirty="0"/>
              <a:t>(r =&gt;</a:t>
            </a:r>
            <a:r>
              <a:rPr lang="ru-RU" sz="1400" dirty="0"/>
              <a:t> </a:t>
            </a:r>
            <a:r>
              <a:rPr lang="en-US" sz="1400" dirty="0"/>
              <a:t>{</a:t>
            </a:r>
          </a:p>
          <a:p>
            <a:r>
              <a:rPr lang="en-US" sz="1400" dirty="0"/>
              <a:t>        </a:t>
            </a:r>
            <a:r>
              <a:rPr lang="en-US" sz="1400" dirty="0" err="1"/>
              <a:t>var</a:t>
            </a:r>
            <a:r>
              <a:rPr lang="en-US" sz="1400" dirty="0"/>
              <a:t> </a:t>
            </a:r>
            <a:r>
              <a:rPr lang="en-US" sz="1400" dirty="0" err="1"/>
              <a:t>httpRequest</a:t>
            </a:r>
            <a:r>
              <a:rPr lang="en-US" sz="1400" dirty="0"/>
              <a:t> = (</a:t>
            </a:r>
            <a:r>
              <a:rPr lang="en-US" sz="1400" dirty="0" err="1"/>
              <a:t>HttpWebRequest</a:t>
            </a:r>
            <a:r>
              <a:rPr lang="en-US" sz="1400" dirty="0"/>
              <a:t>)</a:t>
            </a:r>
            <a:r>
              <a:rPr lang="en-US" sz="1400" dirty="0" err="1"/>
              <a:t>r.AsyncState</a:t>
            </a:r>
            <a:r>
              <a:rPr lang="en-US" sz="1400" dirty="0"/>
              <a:t>;</a:t>
            </a:r>
          </a:p>
          <a:p>
            <a:r>
              <a:rPr lang="en-US" sz="1400" dirty="0"/>
              <a:t>        </a:t>
            </a:r>
            <a:r>
              <a:rPr lang="en-US" sz="1400" dirty="0" err="1"/>
              <a:t>var</a:t>
            </a:r>
            <a:r>
              <a:rPr lang="en-US" sz="1400" dirty="0"/>
              <a:t> </a:t>
            </a:r>
            <a:r>
              <a:rPr lang="en-US" sz="1400" dirty="0" err="1"/>
              <a:t>httpResponse</a:t>
            </a:r>
            <a:r>
              <a:rPr lang="en-US" sz="1400" dirty="0"/>
              <a:t> = (</a:t>
            </a:r>
            <a:r>
              <a:rPr lang="en-US" sz="1400" dirty="0" err="1"/>
              <a:t>HttpWebResponse</a:t>
            </a:r>
            <a:r>
              <a:rPr lang="en-US" sz="1400" dirty="0"/>
              <a:t>)</a:t>
            </a:r>
            <a:r>
              <a:rPr lang="en-US" sz="1400" dirty="0" err="1"/>
              <a:t>httpRequest.EndGetResponse</a:t>
            </a:r>
            <a:r>
              <a:rPr lang="en-US" sz="1400" dirty="0"/>
              <a:t>(r);</a:t>
            </a:r>
          </a:p>
          <a:p>
            <a:r>
              <a:rPr lang="en-US" sz="1400" dirty="0"/>
              <a:t> </a:t>
            </a:r>
          </a:p>
          <a:p>
            <a:r>
              <a:rPr lang="en-US" sz="1400" dirty="0"/>
              <a:t>        using (</a:t>
            </a:r>
            <a:r>
              <a:rPr lang="en-US" sz="1400" dirty="0" err="1"/>
              <a:t>var</a:t>
            </a:r>
            <a:r>
              <a:rPr lang="en-US" sz="1400" dirty="0"/>
              <a:t> reader = new </a:t>
            </a:r>
            <a:r>
              <a:rPr lang="en-US" sz="1400" dirty="0" err="1"/>
              <a:t>StreamReader</a:t>
            </a:r>
            <a:r>
              <a:rPr lang="en-US" sz="1400" dirty="0"/>
              <a:t>(</a:t>
            </a:r>
            <a:r>
              <a:rPr lang="en-US" sz="1400" dirty="0" err="1"/>
              <a:t>httpResponse.GetResponseStream</a:t>
            </a:r>
            <a:r>
              <a:rPr lang="en-US" sz="1400" dirty="0"/>
              <a:t>()))</a:t>
            </a:r>
            <a:r>
              <a:rPr lang="ru-RU" sz="1400" dirty="0"/>
              <a:t> </a:t>
            </a:r>
            <a:r>
              <a:rPr lang="en-US" sz="1400" dirty="0"/>
              <a:t> {</a:t>
            </a:r>
          </a:p>
          <a:p>
            <a:r>
              <a:rPr lang="en-US" sz="1400" dirty="0"/>
              <a:t>            </a:t>
            </a:r>
            <a:r>
              <a:rPr lang="en-US" sz="1400" dirty="0" err="1"/>
              <a:t>var</a:t>
            </a:r>
            <a:r>
              <a:rPr lang="en-US" sz="1400" dirty="0"/>
              <a:t> response = </a:t>
            </a:r>
            <a:r>
              <a:rPr lang="en-US" sz="1400" dirty="0" err="1"/>
              <a:t>reader.ReadToEnd</a:t>
            </a:r>
            <a:r>
              <a:rPr lang="en-US" sz="1400" dirty="0"/>
              <a:t>();</a:t>
            </a:r>
          </a:p>
          <a:p>
            <a:r>
              <a:rPr lang="en-US" sz="1400" dirty="0"/>
              <a:t> </a:t>
            </a:r>
          </a:p>
          <a:p>
            <a:r>
              <a:rPr lang="en-US" sz="1400" dirty="0"/>
              <a:t>            </a:t>
            </a:r>
            <a:r>
              <a:rPr lang="en-US" sz="1400" dirty="0" err="1">
                <a:solidFill>
                  <a:schemeClr val="accent6">
                    <a:lumMod val="75000"/>
                  </a:schemeClr>
                </a:solidFill>
              </a:rPr>
              <a:t>Deployment.Current.Dispatcher.BeginInvoke</a:t>
            </a:r>
            <a:r>
              <a:rPr lang="en-US" sz="1400" dirty="0"/>
              <a:t>(new Action(() =&gt;</a:t>
            </a:r>
            <a:r>
              <a:rPr lang="ru-RU" sz="1400" dirty="0"/>
              <a:t> </a:t>
            </a:r>
            <a:r>
              <a:rPr lang="en-US" sz="1400" dirty="0"/>
              <a:t> {</a:t>
            </a:r>
          </a:p>
          <a:p>
            <a:r>
              <a:rPr lang="en-US" sz="1400" dirty="0"/>
              <a:t>                    </a:t>
            </a:r>
            <a:r>
              <a:rPr lang="en-US" sz="1400" dirty="0" err="1"/>
              <a:t>responseTextBlock.Text</a:t>
            </a:r>
            <a:r>
              <a:rPr lang="en-US" sz="1400" dirty="0"/>
              <a:t> = response;</a:t>
            </a:r>
          </a:p>
          <a:p>
            <a:r>
              <a:rPr lang="en-US" sz="1400" dirty="0"/>
              <a:t>                }));</a:t>
            </a:r>
          </a:p>
          <a:p>
            <a:r>
              <a:rPr lang="en-US" sz="1400" dirty="0"/>
              <a:t>        }</a:t>
            </a:r>
          </a:p>
          <a:p>
            <a:r>
              <a:rPr lang="en-US" sz="1400" dirty="0"/>
              <a:t>}, request);</a:t>
            </a:r>
            <a:endParaRPr lang="ru-RU" dirty="0"/>
          </a:p>
        </p:txBody>
      </p:sp>
    </p:spTree>
    <p:extLst>
      <p:ext uri="{BB962C8B-B14F-4D97-AF65-F5344CB8AC3E}">
        <p14:creationId xmlns:p14="http://schemas.microsoft.com/office/powerpoint/2010/main" val="130652461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DevCon">
      <a:dk1>
        <a:sysClr val="windowText" lastClr="000000"/>
      </a:dk1>
      <a:lt1>
        <a:sysClr val="window" lastClr="FFFFFF"/>
      </a:lt1>
      <a:dk2>
        <a:srgbClr val="21221C"/>
      </a:dk2>
      <a:lt2>
        <a:srgbClr val="F0EFE4"/>
      </a:lt2>
      <a:accent1>
        <a:srgbClr val="0071BC"/>
      </a:accent1>
      <a:accent2>
        <a:srgbClr val="00AEEF"/>
      </a:accent2>
      <a:accent3>
        <a:srgbClr val="00A600"/>
      </a:accent3>
      <a:accent4>
        <a:srgbClr val="8CC600"/>
      </a:accent4>
      <a:accent5>
        <a:srgbClr val="FABE00"/>
      </a:accent5>
      <a:accent6>
        <a:srgbClr val="FF0097"/>
      </a:accent6>
      <a:hlink>
        <a:srgbClr val="0000A6"/>
      </a:hlink>
      <a:folHlink>
        <a:srgbClr val="910091"/>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570ae0aa-f748-4534-8478-fccc0711f5da" Revision="1" Stencil="System.MyShapes" StencilVersion="1.0"/>
</Control>
</file>

<file path=customXml/itemProps1.xml><?xml version="1.0" encoding="utf-8"?>
<ds:datastoreItem xmlns:ds="http://schemas.openxmlformats.org/officeDocument/2006/customXml" ds:itemID="{2E8303E9-29B4-4FA8-8D6C-077456D9569B}">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1852</TotalTime>
  <Words>1397</Words>
  <Application>Microsoft Office PowerPoint</Application>
  <PresentationFormat>On-screen Show (16:9)</PresentationFormat>
  <Paragraphs>341</Paragraphs>
  <Slides>45</Slides>
  <Notes>0</Notes>
  <HiddenSlides>1</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45</vt:i4>
      </vt:variant>
    </vt:vector>
  </HeadingPairs>
  <TitlesOfParts>
    <vt:vector size="57" baseType="lpstr">
      <vt:lpstr>Arial</vt:lpstr>
      <vt:lpstr>Segoe Light</vt:lpstr>
      <vt:lpstr>Wingdings</vt:lpstr>
      <vt:lpstr>Calibri</vt:lpstr>
      <vt:lpstr>Segoe UI Semibold</vt:lpstr>
      <vt:lpstr>Segoe</vt:lpstr>
      <vt:lpstr>Segoe UI</vt:lpstr>
      <vt:lpstr>Segoe UI Symbol</vt:lpstr>
      <vt:lpstr>Segoe UI Light</vt:lpstr>
      <vt:lpstr>Consolas</vt:lpstr>
      <vt:lpstr>Office Theme</vt:lpstr>
      <vt:lpstr>1_Office Theme</vt:lpstr>
      <vt:lpstr>Повышаем производительность Windows Phone приложений</vt:lpstr>
      <vt:lpstr>содержание доклада</vt:lpstr>
      <vt:lpstr>PowerPoint Presentation</vt:lpstr>
      <vt:lpstr>Потоковая модель</vt:lpstr>
      <vt:lpstr>XAML</vt:lpstr>
      <vt:lpstr>Pivot или Panorama?</vt:lpstr>
      <vt:lpstr>Избегайте Callbacks</vt:lpstr>
      <vt:lpstr>WebClient</vt:lpstr>
      <vt:lpstr>HttpWebRequest</vt:lpstr>
      <vt:lpstr>ListView и «ленивая» загрузка</vt:lpstr>
      <vt:lpstr>ListView и «ленивая» загрузка</vt:lpstr>
      <vt:lpstr>Opacity и Visibility</vt:lpstr>
      <vt:lpstr>Progress bar</vt:lpstr>
      <vt:lpstr>SystemTray.ProgressBar</vt:lpstr>
      <vt:lpstr>Ограничения на размер контролов</vt:lpstr>
      <vt:lpstr>Эмулятор vs. устройство</vt:lpstr>
      <vt:lpstr>Сериализация и десериализация</vt:lpstr>
      <vt:lpstr>Сериализация и десериализация</vt:lpstr>
      <vt:lpstr>PowerPoint Presentation</vt:lpstr>
      <vt:lpstr>Стартовый экран</vt:lpstr>
      <vt:lpstr>Content vs. Resource</vt:lpstr>
      <vt:lpstr>Content vs. Resource</vt:lpstr>
      <vt:lpstr>Общие рекомендации</vt:lpstr>
      <vt:lpstr>Кэширование и дэкодирование</vt:lpstr>
      <vt:lpstr>Работа с большими изображениями</vt:lpstr>
      <vt:lpstr>PowerPoint Presentation</vt:lpstr>
      <vt:lpstr>Windows Phone SDK 7.1.1 и Tango</vt:lpstr>
      <vt:lpstr>Ограничения Tango</vt:lpstr>
      <vt:lpstr>Bing Maps</vt:lpstr>
      <vt:lpstr>Tasks</vt:lpstr>
      <vt:lpstr>Page transitions</vt:lpstr>
      <vt:lpstr>Page transitions</vt:lpstr>
      <vt:lpstr>А также…</vt:lpstr>
      <vt:lpstr>PowerPoint Presentation</vt:lpstr>
      <vt:lpstr>Microsoft.Phone.Info</vt:lpstr>
      <vt:lpstr>Coding4fun &lt;MemoryCounter/&gt;</vt:lpstr>
      <vt:lpstr>Визуализация работы приложения</vt:lpstr>
      <vt:lpstr>Frame rate counters</vt:lpstr>
      <vt:lpstr>frame rate counters</vt:lpstr>
      <vt:lpstr>Windows Phone Memory Profiler</vt:lpstr>
      <vt:lpstr>Windows Phone Marketplace Test Kit</vt:lpstr>
      <vt:lpstr>Полезные материалы</vt:lpstr>
      <vt:lpstr>Полезные материалы</vt:lpstr>
      <vt:lpstr>Полезные материалы</vt:lpstr>
      <vt:lpstr>PowerPoint Presentation</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Konstantin Kichinsky</dc:creator>
  <cp:lastModifiedBy>Oleksandr Krakovetskiy</cp:lastModifiedBy>
  <cp:revision>131</cp:revision>
  <dcterms:created xsi:type="dcterms:W3CDTF">2012-03-27T06:37:55Z</dcterms:created>
  <dcterms:modified xsi:type="dcterms:W3CDTF">2012-12-20T14:15:00Z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