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2"/>
    <p:sldMasterId id="2147483651" r:id="rId3"/>
  </p:sldMasterIdLst>
  <p:notesMasterIdLst>
    <p:notesMasterId r:id="rId30"/>
  </p:notesMasterIdLst>
  <p:handoutMasterIdLst>
    <p:handoutMasterId r:id="rId31"/>
  </p:handoutMasterIdLst>
  <p:sldIdLst>
    <p:sldId id="468" r:id="rId4"/>
    <p:sldId id="469" r:id="rId5"/>
    <p:sldId id="470" r:id="rId6"/>
    <p:sldId id="472" r:id="rId7"/>
    <p:sldId id="471" r:id="rId8"/>
    <p:sldId id="492" r:id="rId9"/>
    <p:sldId id="473" r:id="rId10"/>
    <p:sldId id="481" r:id="rId11"/>
    <p:sldId id="482" r:id="rId12"/>
    <p:sldId id="483" r:id="rId13"/>
    <p:sldId id="484" r:id="rId14"/>
    <p:sldId id="493" r:id="rId15"/>
    <p:sldId id="485" r:id="rId16"/>
    <p:sldId id="486" r:id="rId17"/>
    <p:sldId id="487" r:id="rId18"/>
    <p:sldId id="488" r:id="rId19"/>
    <p:sldId id="474" r:id="rId20"/>
    <p:sldId id="475" r:id="rId21"/>
    <p:sldId id="489" r:id="rId22"/>
    <p:sldId id="490" r:id="rId23"/>
    <p:sldId id="491" r:id="rId24"/>
    <p:sldId id="476" r:id="rId25"/>
    <p:sldId id="478" r:id="rId26"/>
    <p:sldId id="479" r:id="rId27"/>
    <p:sldId id="480" r:id="rId28"/>
    <p:sldId id="390" r:id="rId29"/>
  </p:sldIdLst>
  <p:sldSz cx="9144000" cy="5143500" type="screen16x9"/>
  <p:notesSz cx="6858000" cy="9144000"/>
  <p:embeddedFontLst>
    <p:embeddedFont>
      <p:font typeface="Segoe UI Symbol" panose="020B0502040204020203" pitchFamily="34" charset="0"/>
      <p:regular r:id="rId32"/>
    </p:embeddedFont>
    <p:embeddedFont>
      <p:font typeface="Segoe UI" panose="020B0502040204020203" pitchFamily="34" charset="0"/>
      <p:regular r:id="rId33"/>
      <p:bold r:id="rId34"/>
      <p:italic r:id="rId35"/>
      <p:boldItalic r:id="rId36"/>
    </p:embeddedFont>
    <p:embeddedFont>
      <p:font typeface="Calibri" panose="020F0502020204030204" pitchFamily="34" charset="0"/>
      <p:regular r:id="rId37"/>
      <p:bold r:id="rId38"/>
      <p:italic r:id="rId39"/>
      <p:boldItalic r:id="rId40"/>
    </p:embeddedFont>
    <p:embeddedFont>
      <p:font typeface="Segoe UI Light" panose="020B0502040204020203" pitchFamily="34" charset="0"/>
      <p:regular r:id="rId41"/>
      <p:italic r:id="rId42"/>
    </p:embeddedFont>
    <p:embeddedFont>
      <p:font typeface="Consolas" panose="020B0609020204030204" pitchFamily="49" charset="0"/>
      <p:regular r:id="rId43"/>
      <p:bold r:id="rId44"/>
      <p:italic r:id="rId45"/>
      <p:boldItalic r:id="rId46"/>
    </p:embeddedFont>
    <p:embeddedFont>
      <p:font typeface="Segoe UI Semibold" panose="020B0702040204020203" pitchFamily="34" charset="0"/>
      <p:bold r:id="rId47"/>
      <p:boldItalic r:id="rId48"/>
    </p:embeddedFont>
  </p:embeddedFont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lushko" initials="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EF"/>
    <a:srgbClr val="000000"/>
    <a:srgbClr val="F59D56"/>
    <a:srgbClr val="4AC1BD"/>
    <a:srgbClr val="00A600"/>
    <a:srgbClr val="8DC444"/>
    <a:srgbClr val="B2B2B2"/>
    <a:srgbClr val="8D60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84" y="24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150" y="-90"/>
      </p:cViewPr>
      <p:guideLst>
        <p:guide orient="horz" pos="2880"/>
        <p:guide pos="2160"/>
      </p:guideLst>
    </p:cSldViewPr>
  </p:notesViewPr>
  <p:gridSpacing cx="90012" cy="90012"/>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8.fntdata"/><Relationship Id="rId21" Type="http://schemas.openxmlformats.org/officeDocument/2006/relationships/slide" Target="slides/slide18.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1.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handoutMaster" Target="handoutMasters/handoutMaster1.xml"/><Relationship Id="rId44" Type="http://schemas.openxmlformats.org/officeDocument/2006/relationships/font" Target="fonts/font13.fntdata"/><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8" Type="http://schemas.openxmlformats.org/officeDocument/2006/relationships/slide" Target="slides/slide5.xml"/><Relationship Id="rId51" Type="http://schemas.openxmlformats.org/officeDocument/2006/relationships/viewProps" Target="viewProps.xml"/><Relationship Id="rId3" Type="http://schemas.openxmlformats.org/officeDocument/2006/relationships/slideMaster" Target="slideMasters/slideMaster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7.xml"/><Relationship Id="rId41"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5.fntdata"/><Relationship Id="rId49"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00AEEF"/>
            </a:solidFill>
            <a:ln>
              <a:solidFill>
                <a:schemeClr val="bg1"/>
              </a:solidFill>
            </a:ln>
            <a:effectLst/>
          </c:spPr>
          <c:invertIfNegative val="0"/>
          <c:cat>
            <c:strRef>
              <c:f>Sheet1!$A$2:$A$6</c:f>
              <c:strCache>
                <c:ptCount val="5"/>
                <c:pt idx="0">
                  <c:v>Freezes</c:v>
                </c:pt>
                <c:pt idx="1">
                  <c:v>Crashes</c:v>
                </c:pt>
                <c:pt idx="2">
                  <c:v>Slow responsiveness</c:v>
                </c:pt>
                <c:pt idx="3">
                  <c:v>Heavy battery usage</c:v>
                </c:pt>
                <c:pt idx="4">
                  <c:v>Too many ads</c:v>
                </c:pt>
              </c:strCache>
            </c:strRef>
          </c:cat>
          <c:val>
            <c:numRef>
              <c:f>Sheet1!$B$2:$B$6</c:f>
              <c:numCache>
                <c:formatCode>General</c:formatCode>
                <c:ptCount val="5"/>
                <c:pt idx="0">
                  <c:v>76</c:v>
                </c:pt>
                <c:pt idx="1">
                  <c:v>71</c:v>
                </c:pt>
                <c:pt idx="2">
                  <c:v>59</c:v>
                </c:pt>
                <c:pt idx="3">
                  <c:v>55</c:v>
                </c:pt>
                <c:pt idx="4">
                  <c:v>53</c:v>
                </c:pt>
              </c:numCache>
            </c:numRef>
          </c:val>
        </c:ser>
        <c:dLbls>
          <c:showLegendKey val="0"/>
          <c:showVal val="0"/>
          <c:showCatName val="0"/>
          <c:showSerName val="0"/>
          <c:showPercent val="0"/>
          <c:showBubbleSize val="0"/>
        </c:dLbls>
        <c:gapWidth val="219"/>
        <c:overlap val="-27"/>
        <c:axId val="267690480"/>
        <c:axId val="267679056"/>
      </c:barChart>
      <c:catAx>
        <c:axId val="267690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67679056"/>
        <c:crosses val="autoZero"/>
        <c:auto val="1"/>
        <c:lblAlgn val="ctr"/>
        <c:lblOffset val="100"/>
        <c:noMultiLvlLbl val="0"/>
      </c:catAx>
      <c:valAx>
        <c:axId val="2676790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676904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B9E1EF-5993-4E10-B058-E766579C1440}" type="datetimeFigureOut">
              <a:rPr lang="ru-RU" smtClean="0"/>
              <a:t>10.08.2013</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579472-F78C-47B9-8390-6A4A8EB40284}" type="slidenum">
              <a:rPr lang="ru-RU" smtClean="0"/>
              <a:t>‹#›</a:t>
            </a:fld>
            <a:endParaRPr lang="ru-RU"/>
          </a:p>
        </p:txBody>
      </p:sp>
    </p:spTree>
    <p:extLst>
      <p:ext uri="{BB962C8B-B14F-4D97-AF65-F5344CB8AC3E}">
        <p14:creationId xmlns:p14="http://schemas.microsoft.com/office/powerpoint/2010/main" val="39295342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136590-35E4-4381-99CB-EE6C9FBE70F8}" type="datetimeFigureOut">
              <a:rPr lang="uk-UA" smtClean="0"/>
              <a:t>10.08.2013</a:t>
            </a:fld>
            <a:endParaRPr lang="uk-UA"/>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FD6C75-178A-49F2-A628-CD1B7232B458}" type="slidenum">
              <a:rPr lang="uk-UA" smtClean="0"/>
              <a:t>‹#›</a:t>
            </a:fld>
            <a:endParaRPr lang="uk-UA"/>
          </a:p>
        </p:txBody>
      </p:sp>
    </p:spTree>
    <p:extLst>
      <p:ext uri="{BB962C8B-B14F-4D97-AF65-F5344CB8AC3E}">
        <p14:creationId xmlns:p14="http://schemas.microsoft.com/office/powerpoint/2010/main" val="831752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1" name="Rectangle 30"/>
          <p:cNvSpPr/>
          <p:nvPr userDrawn="1"/>
        </p:nvSpPr>
        <p:spPr>
          <a:xfrm>
            <a:off x="431448" y="1221570"/>
            <a:ext cx="8101080" cy="1709928"/>
          </a:xfrm>
          <a:prstGeom prst="rect">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p:cNvSpPr>
            <a:spLocks noGrp="1"/>
          </p:cNvSpPr>
          <p:nvPr>
            <p:ph type="ctrTitle"/>
          </p:nvPr>
        </p:nvSpPr>
        <p:spPr>
          <a:xfrm>
            <a:off x="791496" y="1221870"/>
            <a:ext cx="7741032" cy="1709928"/>
          </a:xfrm>
          <a:prstGeom prst="rect">
            <a:avLst/>
          </a:prstGeom>
        </p:spPr>
        <p:txBody>
          <a:bodyPr lIns="0" tIns="90000" bIns="90000" anchor="b"/>
          <a:lstStyle>
            <a:lvl1pPr marL="0" algn="l">
              <a:lnSpc>
                <a:spcPct val="100000"/>
              </a:lnSpc>
              <a:spcBef>
                <a:spcPts val="0"/>
              </a:spcBef>
              <a:defRPr sz="3600">
                <a:solidFill>
                  <a:schemeClr val="bg1"/>
                </a:solidFill>
              </a:defRPr>
            </a:lvl1pPr>
          </a:lstStyle>
          <a:p>
            <a:r>
              <a:rPr lang="en-US" dirty="0" smtClean="0"/>
              <a:t>Click to edit Master title style</a:t>
            </a:r>
            <a:endParaRPr lang="ru-RU" dirty="0"/>
          </a:p>
        </p:txBody>
      </p:sp>
      <p:sp>
        <p:nvSpPr>
          <p:cNvPr id="3" name="Subtitle 2"/>
          <p:cNvSpPr>
            <a:spLocks noGrp="1"/>
          </p:cNvSpPr>
          <p:nvPr>
            <p:ph type="subTitle" idx="1" hasCustomPrompt="1"/>
          </p:nvPr>
        </p:nvSpPr>
        <p:spPr>
          <a:xfrm>
            <a:off x="791496" y="3021510"/>
            <a:ext cx="5850780" cy="450360"/>
          </a:xfrm>
          <a:prstGeom prst="rect">
            <a:avLst/>
          </a:prstGeom>
        </p:spPr>
        <p:txBody>
          <a:bodyPr lIns="0" tIns="90000" bIns="90000"/>
          <a:lstStyle>
            <a:lvl1pPr marL="0" indent="0" algn="l">
              <a:lnSpc>
                <a:spcPct val="80000"/>
              </a:lnSpc>
              <a:buNone/>
              <a:defRPr sz="2400">
                <a:solidFill>
                  <a:schemeClr val="tx1"/>
                </a:solidFill>
                <a:latin typeface="Segoe UI Semibold" pitchFamily="34" charset="0"/>
                <a:cs typeface="Segoe UI Semibol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SPEAKER NAME</a:t>
            </a:r>
            <a:endParaRPr lang="ru-RU" dirty="0"/>
          </a:p>
        </p:txBody>
      </p:sp>
      <p:sp>
        <p:nvSpPr>
          <p:cNvPr id="6" name="Content Placeholder 5"/>
          <p:cNvSpPr>
            <a:spLocks noGrp="1"/>
          </p:cNvSpPr>
          <p:nvPr>
            <p:ph sz="quarter" idx="11"/>
          </p:nvPr>
        </p:nvSpPr>
        <p:spPr>
          <a:xfrm>
            <a:off x="792163" y="3471863"/>
            <a:ext cx="5849937" cy="809625"/>
          </a:xfrm>
          <a:prstGeom prst="rect">
            <a:avLst/>
          </a:prstGeom>
        </p:spPr>
        <p:txBody>
          <a:bodyPr lIns="0"/>
          <a:lstStyle>
            <a:lvl1pPr marL="0" indent="0">
              <a:buNone/>
              <a:defRPr lang="ru-RU" sz="2000" kern="1200" dirty="0">
                <a:solidFill>
                  <a:schemeClr val="tx1"/>
                </a:solidFill>
                <a:latin typeface="+mj-lt"/>
                <a:ea typeface="+mn-ea"/>
                <a:cs typeface="Segoe UI Semibold" pitchFamily="34" charset="0"/>
              </a:defRPr>
            </a:lvl1pPr>
          </a:lstStyle>
          <a:p>
            <a:pPr lvl="0"/>
            <a:endParaRPr lang="ru-RU" dirty="0"/>
          </a:p>
        </p:txBody>
      </p:sp>
    </p:spTree>
    <p:extLst>
      <p:ext uri="{BB962C8B-B14F-4D97-AF65-F5344CB8AC3E}">
        <p14:creationId xmlns:p14="http://schemas.microsoft.com/office/powerpoint/2010/main" val="68405293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221569"/>
            <a:ext cx="8011068" cy="3510469"/>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400" baseline="0" dirty="0" smtClean="0"/>
            </a:lvl2pPr>
            <a:lvl3pPr marL="0" indent="0">
              <a:buSzPct val="100000"/>
              <a:buFontTx/>
              <a:buNone/>
              <a:defRPr sz="18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348098702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671630"/>
            <a:ext cx="8011068" cy="3060408"/>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400" baseline="0" dirty="0" smtClean="0"/>
            </a:lvl2pPr>
            <a:lvl3pPr marL="0" indent="0">
              <a:buSzPct val="100000"/>
              <a:buFontTx/>
              <a:buNone/>
              <a:defRPr sz="18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5"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377721165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221569"/>
            <a:ext cx="8011068" cy="3510469"/>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263525" indent="-263525">
              <a:buSzPct val="100000"/>
              <a:buFont typeface="Segoe UI Symbol" pitchFamily="34" charset="0"/>
              <a:buChar char=""/>
              <a:defRPr lang="ru-RU" sz="2400" baseline="0" dirty="0" smtClean="0">
                <a:latin typeface="+mn-lt"/>
              </a:defRPr>
            </a:lvl2pPr>
            <a:lvl3pPr marL="447675" indent="-184150">
              <a:buSzPct val="100000"/>
              <a:buFont typeface="Segoe UI Symbol" pitchFamily="34" charset="0"/>
              <a:buChar char=""/>
              <a:defRPr sz="1800" baseline="0">
                <a:solidFill>
                  <a:schemeClr val="tx1"/>
                </a:solidFill>
                <a:latin typeface="+mn-lt"/>
              </a:defRPr>
            </a:lvl3pPr>
            <a:lvl4pPr marL="720725" indent="-273050">
              <a:buFont typeface="Segoe UI Symbol" pitchFamily="34" charset="0"/>
              <a:buChar char=""/>
              <a:defRPr sz="1800" baseline="0">
                <a:latin typeface="+mn-lt"/>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r>
              <a:rPr lang="ru-RU" dirty="0" smtClean="0"/>
              <a:t>	</a:t>
            </a:r>
          </a:p>
        </p:txBody>
      </p:sp>
    </p:spTree>
    <p:extLst>
      <p:ext uri="{BB962C8B-B14F-4D97-AF65-F5344CB8AC3E}">
        <p14:creationId xmlns:p14="http://schemas.microsoft.com/office/powerpoint/2010/main" val="422075587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671630"/>
            <a:ext cx="8011068" cy="3060408"/>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263525" indent="-263525">
              <a:buSzPct val="100000"/>
              <a:buFont typeface="Segoe UI Symbol" pitchFamily="34" charset="0"/>
              <a:buChar char=""/>
              <a:defRPr lang="ru-RU" sz="2400" baseline="0" dirty="0" smtClean="0">
                <a:latin typeface="+mn-lt"/>
              </a:defRPr>
            </a:lvl2pPr>
            <a:lvl3pPr marL="447675" indent="-184150">
              <a:buSzPct val="100000"/>
              <a:buFont typeface="Segoe UI Symbol" pitchFamily="34" charset="0"/>
              <a:buChar char=""/>
              <a:defRPr sz="1800" baseline="0">
                <a:solidFill>
                  <a:schemeClr val="tx1"/>
                </a:solidFill>
                <a:latin typeface="+mn-lt"/>
              </a:defRPr>
            </a:lvl3pPr>
            <a:lvl4pPr marL="720725" indent="-273050">
              <a:buFont typeface="Segoe UI Symbol" pitchFamily="34" charset="0"/>
              <a:buChar char=""/>
              <a:defRPr sz="1800" baseline="0">
                <a:latin typeface="+mn-lt"/>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r>
              <a:rPr lang="ru-RU" dirty="0" smtClean="0"/>
              <a:t>	</a:t>
            </a:r>
          </a:p>
        </p:txBody>
      </p:sp>
      <p:sp>
        <p:nvSpPr>
          <p:cNvPr id="4"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312704385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de">
    <p:spTree>
      <p:nvGrpSpPr>
        <p:cNvPr id="1" name=""/>
        <p:cNvGrpSpPr/>
        <p:nvPr/>
      </p:nvGrpSpPr>
      <p:grpSpPr>
        <a:xfrm>
          <a:off x="0" y="0"/>
          <a:ext cx="0" cy="0"/>
          <a:chOff x="0" y="0"/>
          <a:chExt cx="0" cy="0"/>
        </a:xfrm>
      </p:grpSpPr>
      <p:sp>
        <p:nvSpPr>
          <p:cNvPr id="5" name="Rectangle 4"/>
          <p:cNvSpPr/>
          <p:nvPr userDrawn="1"/>
        </p:nvSpPr>
        <p:spPr>
          <a:xfrm>
            <a:off x="791496" y="1221570"/>
            <a:ext cx="8011068" cy="3510468"/>
          </a:xfrm>
          <a:prstGeom prst="rect">
            <a:avLst/>
          </a:prstGeom>
          <a:pattFill prst="dkUp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881508" y="1221569"/>
            <a:ext cx="7921056" cy="3510469"/>
          </a:xfrm>
          <a:prstGeom prst="rect">
            <a:avLst/>
          </a:prstGeom>
          <a:solidFill>
            <a:schemeClr val="bg1">
              <a:alpha val="95000"/>
            </a:schemeClr>
          </a:solidFill>
        </p:spPr>
        <p:txBody>
          <a:bodyPr/>
          <a:lstStyle>
            <a:lvl1pPr marL="0" indent="0">
              <a:buSzPct val="100000"/>
              <a:buFontTx/>
              <a:buNone/>
              <a:defRPr lang="ru-RU" sz="2000" kern="1200" baseline="0" dirty="0" smtClean="0">
                <a:solidFill>
                  <a:schemeClr val="tx1"/>
                </a:solidFill>
                <a:latin typeface="Consolas" pitchFamily="49" charset="0"/>
                <a:ea typeface="+mn-ea"/>
                <a:cs typeface="Consolas" pitchFamily="49" charset="0"/>
              </a:defRPr>
            </a:lvl1pPr>
            <a:lvl2pPr marL="266700" indent="0">
              <a:buSzPct val="100000"/>
              <a:buFontTx/>
              <a:buNone/>
              <a:defRPr lang="ru-RU" sz="2000" baseline="0" dirty="0" smtClean="0">
                <a:latin typeface="Consolas" pitchFamily="49" charset="0"/>
                <a:cs typeface="Consolas" pitchFamily="49" charset="0"/>
              </a:defRPr>
            </a:lvl2pPr>
            <a:lvl3pPr marL="539750" indent="0">
              <a:buSzPct val="100000"/>
              <a:buFontTx/>
              <a:buNone/>
              <a:defRPr lang="en-US" sz="2000" kern="1200" baseline="0" dirty="0" smtClean="0">
                <a:solidFill>
                  <a:schemeClr val="tx1"/>
                </a:solidFill>
                <a:latin typeface="Consolas" pitchFamily="49" charset="0"/>
                <a:ea typeface="+mn-ea"/>
                <a:cs typeface="Consolas" pitchFamily="49" charset="0"/>
              </a:defRPr>
            </a:lvl3pPr>
            <a:lvl4pPr marL="895350" indent="0">
              <a:buNone/>
              <a:defRPr lang="ru-RU" sz="2000" kern="1200" baseline="0" dirty="0" smtClean="0">
                <a:solidFill>
                  <a:schemeClr val="tx1"/>
                </a:solidFill>
                <a:latin typeface="Consolas" pitchFamily="49" charset="0"/>
                <a:ea typeface="+mn-ea"/>
                <a:cs typeface="Consolas" pitchFamily="49" charset="0"/>
              </a:defRPr>
            </a:lvl4pPr>
            <a:lvl5pPr marL="1257300" indent="0">
              <a:buNone/>
              <a:defRPr lang="ru-RU" sz="2000" kern="1200" baseline="0" dirty="0" smtClean="0">
                <a:solidFill>
                  <a:schemeClr val="tx1"/>
                </a:solidFill>
                <a:latin typeface="Consolas" pitchFamily="49" charset="0"/>
                <a:ea typeface="+mn-ea"/>
                <a:cs typeface="Consolas" pitchFamily="49" charset="0"/>
              </a:defRPr>
            </a:lvl5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endParaRPr lang="en-US" dirty="0" smtClean="0"/>
          </a:p>
          <a:p>
            <a:pPr lvl="3"/>
            <a:r>
              <a:rPr lang="en-US" dirty="0" smtClean="0"/>
              <a:t>Fourth level</a:t>
            </a:r>
          </a:p>
          <a:p>
            <a:pPr lvl="4"/>
            <a:r>
              <a:rPr lang="en-US" dirty="0" smtClean="0"/>
              <a:t>Fifth Level</a:t>
            </a:r>
            <a:endParaRPr lang="ru-RU" dirty="0" smtClean="0"/>
          </a:p>
        </p:txBody>
      </p:sp>
    </p:spTree>
    <p:extLst>
      <p:ext uri="{BB962C8B-B14F-4D97-AF65-F5344CB8AC3E}">
        <p14:creationId xmlns:p14="http://schemas.microsoft.com/office/powerpoint/2010/main" val="75483511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and Code">
    <p:spTree>
      <p:nvGrpSpPr>
        <p:cNvPr id="1" name=""/>
        <p:cNvGrpSpPr/>
        <p:nvPr/>
      </p:nvGrpSpPr>
      <p:grpSpPr>
        <a:xfrm>
          <a:off x="0" y="0"/>
          <a:ext cx="0" cy="0"/>
          <a:chOff x="0" y="0"/>
          <a:chExt cx="0" cy="0"/>
        </a:xfrm>
      </p:grpSpPr>
      <p:sp>
        <p:nvSpPr>
          <p:cNvPr id="4" name="Rectangle 3"/>
          <p:cNvSpPr/>
          <p:nvPr userDrawn="1"/>
        </p:nvSpPr>
        <p:spPr>
          <a:xfrm>
            <a:off x="791496" y="1671630"/>
            <a:ext cx="8011068" cy="3060408"/>
          </a:xfrm>
          <a:prstGeom prst="rect">
            <a:avLst/>
          </a:prstGeom>
          <a:pattFill prst="dkUp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Content Placeholder 2"/>
          <p:cNvSpPr>
            <a:spLocks noGrp="1"/>
          </p:cNvSpPr>
          <p:nvPr>
            <p:ph idx="1" hasCustomPrompt="1"/>
          </p:nvPr>
        </p:nvSpPr>
        <p:spPr>
          <a:xfrm>
            <a:off x="881508" y="1671630"/>
            <a:ext cx="7921056" cy="3060408"/>
          </a:xfrm>
          <a:prstGeom prst="rect">
            <a:avLst/>
          </a:prstGeom>
          <a:solidFill>
            <a:schemeClr val="bg1">
              <a:alpha val="95000"/>
            </a:schemeClr>
          </a:solidFill>
        </p:spPr>
        <p:txBody>
          <a:bodyPr/>
          <a:lstStyle>
            <a:lvl1pPr marL="0" indent="0">
              <a:buSzPct val="100000"/>
              <a:buFontTx/>
              <a:buNone/>
              <a:defRPr lang="ru-RU" sz="2000" kern="1200" baseline="0" dirty="0" smtClean="0">
                <a:solidFill>
                  <a:schemeClr val="tx1"/>
                </a:solidFill>
                <a:latin typeface="Consolas" pitchFamily="49" charset="0"/>
                <a:ea typeface="+mn-ea"/>
                <a:cs typeface="Consolas" pitchFamily="49" charset="0"/>
              </a:defRPr>
            </a:lvl1pPr>
            <a:lvl2pPr marL="266700" indent="0">
              <a:buSzPct val="100000"/>
              <a:buFontTx/>
              <a:buNone/>
              <a:defRPr lang="ru-RU" sz="2000" baseline="0" dirty="0" smtClean="0">
                <a:latin typeface="Consolas" pitchFamily="49" charset="0"/>
                <a:cs typeface="Consolas" pitchFamily="49" charset="0"/>
              </a:defRPr>
            </a:lvl2pPr>
            <a:lvl3pPr marL="539750" indent="0">
              <a:buSzPct val="100000"/>
              <a:buFontTx/>
              <a:buNone/>
              <a:defRPr lang="en-US" sz="2000" kern="1200" baseline="0" dirty="0" smtClean="0">
                <a:solidFill>
                  <a:schemeClr val="tx1"/>
                </a:solidFill>
                <a:latin typeface="Consolas" pitchFamily="49" charset="0"/>
                <a:ea typeface="+mn-ea"/>
                <a:cs typeface="Consolas" pitchFamily="49" charset="0"/>
              </a:defRPr>
            </a:lvl3pPr>
            <a:lvl4pPr marL="895350" indent="0">
              <a:buNone/>
              <a:defRPr lang="ru-RU" sz="2000" kern="1200" baseline="0" dirty="0" smtClean="0">
                <a:solidFill>
                  <a:schemeClr val="tx1"/>
                </a:solidFill>
                <a:latin typeface="Consolas" pitchFamily="49" charset="0"/>
                <a:ea typeface="+mn-ea"/>
                <a:cs typeface="Consolas" pitchFamily="49" charset="0"/>
              </a:defRPr>
            </a:lvl4pPr>
            <a:lvl5pPr marL="1257300" indent="0">
              <a:buNone/>
              <a:defRPr lang="ru-RU" sz="2000" kern="1200" baseline="0" dirty="0" smtClean="0">
                <a:solidFill>
                  <a:schemeClr val="tx1"/>
                </a:solidFill>
                <a:latin typeface="Consolas" pitchFamily="49" charset="0"/>
                <a:ea typeface="+mn-ea"/>
                <a:cs typeface="Consolas" pitchFamily="49" charset="0"/>
              </a:defRPr>
            </a:lvl5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endParaRPr lang="en-US" dirty="0" smtClean="0"/>
          </a:p>
          <a:p>
            <a:pPr lvl="3"/>
            <a:r>
              <a:rPr lang="en-US" dirty="0" smtClean="0"/>
              <a:t>Fourth level</a:t>
            </a:r>
          </a:p>
          <a:p>
            <a:pPr lvl="4"/>
            <a:r>
              <a:rPr lang="en-US" dirty="0" smtClean="0"/>
              <a:t>Fifth Level</a:t>
            </a:r>
            <a:endParaRPr lang="ru-RU" dirty="0" smtClean="0"/>
          </a:p>
        </p:txBody>
      </p:sp>
      <p:sp>
        <p:nvSpPr>
          <p:cNvPr id="5"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6"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169410527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C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1736" y="3471870"/>
            <a:ext cx="6210828" cy="810108"/>
          </a:xfrm>
          <a:prstGeom prst="rect">
            <a:avLst/>
          </a:prstGeom>
        </p:spPr>
        <p:txBody>
          <a:bodyPr lIns="0" anchor="t"/>
          <a:lstStyle>
            <a:lvl1pPr algn="r">
              <a:defRPr sz="2400" i="1">
                <a:latin typeface="+mn-lt"/>
                <a:cs typeface="Segoe UI Light" pitchFamily="34" charset="0"/>
              </a:defRPr>
            </a:lvl1pPr>
          </a:lstStyle>
          <a:p>
            <a:r>
              <a:rPr lang="en-US" dirty="0" smtClean="0"/>
              <a:t>Click to author</a:t>
            </a:r>
            <a:endParaRPr lang="ru-RU" dirty="0"/>
          </a:p>
        </p:txBody>
      </p:sp>
      <p:sp>
        <p:nvSpPr>
          <p:cNvPr id="3" name="Content Placeholder 2"/>
          <p:cNvSpPr>
            <a:spLocks noGrp="1"/>
          </p:cNvSpPr>
          <p:nvPr>
            <p:ph idx="1" hasCustomPrompt="1"/>
          </p:nvPr>
        </p:nvSpPr>
        <p:spPr>
          <a:xfrm>
            <a:off x="0" y="1221569"/>
            <a:ext cx="9144000" cy="2160289"/>
          </a:xfrm>
          <a:prstGeom prst="rect">
            <a:avLst/>
          </a:prstGeom>
          <a:solidFill>
            <a:srgbClr val="00AEEF"/>
          </a:solidFill>
        </p:spPr>
        <p:txBody>
          <a:bodyPr lIns="0" tIns="0" rIns="360000"/>
          <a:lstStyle>
            <a:lvl1pPr marL="812800" indent="0" algn="l">
              <a:buSzPct val="100000"/>
              <a:buFontTx/>
              <a:buNone/>
              <a:defRPr lang="ru-RU" sz="4000" baseline="0" dirty="0" smtClean="0">
                <a:solidFill>
                  <a:schemeClr val="bg1"/>
                </a:solidFill>
                <a:latin typeface="Segoe UI Light" pitchFamily="34" charset="0"/>
                <a:cs typeface="Segoe UI Light" pitchFamily="34" charset="0"/>
              </a:defRPr>
            </a:lvl1pPr>
            <a:lvl2pPr marL="0" indent="0">
              <a:buSzPct val="100000"/>
              <a:buFontTx/>
              <a:buNone/>
              <a:defRPr lang="ru-RU" sz="2400" baseline="0" dirty="0" smtClean="0"/>
            </a:lvl2pPr>
            <a:lvl3pPr marL="0" indent="0">
              <a:buSzPct val="100000"/>
              <a:buFontTx/>
              <a:buNone/>
              <a:defRPr sz="1800" baseline="0">
                <a:solidFill>
                  <a:schemeClr val="tx1">
                    <a:lumMod val="65000"/>
                    <a:lumOff val="35000"/>
                  </a:schemeClr>
                </a:solidFill>
              </a:defRPr>
            </a:lvl3pPr>
            <a:lvl4pPr marL="1371600" indent="0">
              <a:buNone/>
              <a:defRPr/>
            </a:lvl4pPr>
          </a:lstStyle>
          <a:p>
            <a:pPr lvl="0"/>
            <a:r>
              <a:rPr lang="en-US" dirty="0" smtClean="0"/>
              <a:t>Cite text</a:t>
            </a:r>
            <a:r>
              <a:rPr lang="ru-RU" dirty="0" smtClean="0"/>
              <a:t> 	</a:t>
            </a:r>
          </a:p>
        </p:txBody>
      </p:sp>
    </p:spTree>
    <p:extLst>
      <p:ext uri="{BB962C8B-B14F-4D97-AF65-F5344CB8AC3E}">
        <p14:creationId xmlns:p14="http://schemas.microsoft.com/office/powerpoint/2010/main" val="115675220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Big_C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1736" y="3921930"/>
            <a:ext cx="6210828" cy="810108"/>
          </a:xfrm>
          <a:prstGeom prst="rect">
            <a:avLst/>
          </a:prstGeom>
        </p:spPr>
        <p:txBody>
          <a:bodyPr lIns="0" anchor="t"/>
          <a:lstStyle>
            <a:lvl1pPr algn="r">
              <a:defRPr sz="2400" i="1">
                <a:latin typeface="+mn-lt"/>
                <a:cs typeface="Segoe UI Light" pitchFamily="34" charset="0"/>
              </a:defRPr>
            </a:lvl1pPr>
          </a:lstStyle>
          <a:p>
            <a:r>
              <a:rPr lang="en-US" dirty="0" smtClean="0"/>
              <a:t>Click to author</a:t>
            </a:r>
            <a:endParaRPr lang="ru-RU" dirty="0"/>
          </a:p>
        </p:txBody>
      </p:sp>
      <p:sp>
        <p:nvSpPr>
          <p:cNvPr id="3" name="Content Placeholder 2"/>
          <p:cNvSpPr>
            <a:spLocks noGrp="1"/>
          </p:cNvSpPr>
          <p:nvPr>
            <p:ph idx="1" hasCustomPrompt="1"/>
          </p:nvPr>
        </p:nvSpPr>
        <p:spPr>
          <a:xfrm>
            <a:off x="0" y="771510"/>
            <a:ext cx="9144000" cy="3060407"/>
          </a:xfrm>
          <a:prstGeom prst="rect">
            <a:avLst/>
          </a:prstGeom>
          <a:solidFill>
            <a:srgbClr val="00AEEF"/>
          </a:solidFill>
        </p:spPr>
        <p:txBody>
          <a:bodyPr lIns="0" tIns="0" rIns="360000"/>
          <a:lstStyle>
            <a:lvl1pPr marL="812800" indent="0" algn="l">
              <a:buSzPct val="100000"/>
              <a:buFontTx/>
              <a:buNone/>
              <a:defRPr lang="ru-RU" sz="4000" baseline="0" dirty="0" smtClean="0">
                <a:solidFill>
                  <a:schemeClr val="bg1"/>
                </a:solidFill>
                <a:latin typeface="Segoe UI Light" pitchFamily="34" charset="0"/>
                <a:cs typeface="Segoe UI Light" pitchFamily="34" charset="0"/>
              </a:defRPr>
            </a:lvl1pPr>
            <a:lvl2pPr marL="0" indent="0">
              <a:buSzPct val="100000"/>
              <a:buFontTx/>
              <a:buNone/>
              <a:defRPr lang="ru-RU" sz="2400" baseline="0" dirty="0" smtClean="0"/>
            </a:lvl2pPr>
            <a:lvl3pPr marL="0" indent="0">
              <a:buSzPct val="100000"/>
              <a:buFontTx/>
              <a:buNone/>
              <a:defRPr sz="1800" baseline="0">
                <a:solidFill>
                  <a:schemeClr val="tx1">
                    <a:lumMod val="65000"/>
                    <a:lumOff val="35000"/>
                  </a:schemeClr>
                </a:solidFill>
              </a:defRPr>
            </a:lvl3pPr>
            <a:lvl4pPr marL="1371600" indent="0">
              <a:buNone/>
              <a:defRPr/>
            </a:lvl4pPr>
          </a:lstStyle>
          <a:p>
            <a:pPr lvl="0"/>
            <a:r>
              <a:rPr lang="en-US" dirty="0" smtClean="0"/>
              <a:t>Cite text</a:t>
            </a:r>
            <a:r>
              <a:rPr lang="ru-RU" dirty="0" smtClean="0"/>
              <a:t> 	</a:t>
            </a:r>
          </a:p>
        </p:txBody>
      </p:sp>
    </p:spTree>
    <p:extLst>
      <p:ext uri="{BB962C8B-B14F-4D97-AF65-F5344CB8AC3E}">
        <p14:creationId xmlns:p14="http://schemas.microsoft.com/office/powerpoint/2010/main" val="127501533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Related Content">
    <p:spTree>
      <p:nvGrpSpPr>
        <p:cNvPr id="1" name=""/>
        <p:cNvGrpSpPr/>
        <p:nvPr/>
      </p:nvGrpSpPr>
      <p:grpSpPr>
        <a:xfrm>
          <a:off x="0" y="0"/>
          <a:ext cx="0" cy="0"/>
          <a:chOff x="0" y="0"/>
          <a:chExt cx="0" cy="0"/>
        </a:xfrm>
      </p:grpSpPr>
      <p:sp>
        <p:nvSpPr>
          <p:cNvPr id="4" name="Rectangle 3"/>
          <p:cNvSpPr/>
          <p:nvPr userDrawn="1"/>
        </p:nvSpPr>
        <p:spPr>
          <a:xfrm>
            <a:off x="0" y="1041546"/>
            <a:ext cx="9144000" cy="32404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131559"/>
            <a:ext cx="8011068" cy="3060408"/>
          </a:xfrm>
          <a:prstGeom prst="rect">
            <a:avLst/>
          </a:prstGeom>
        </p:spPr>
        <p:txBody>
          <a:bodyPr lIns="0" tIns="0"/>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400" baseline="0" dirty="0" smtClean="0">
                <a:solidFill>
                  <a:schemeClr val="bg1"/>
                </a:solidFill>
              </a:defRPr>
            </a:lvl2pPr>
            <a:lvl3pPr marL="0" indent="0">
              <a:buSzPct val="100000"/>
              <a:buFontTx/>
              <a:buNone/>
              <a:defRPr sz="18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185057215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Related Sessions">
    <p:spTree>
      <p:nvGrpSpPr>
        <p:cNvPr id="1" name=""/>
        <p:cNvGrpSpPr/>
        <p:nvPr/>
      </p:nvGrpSpPr>
      <p:grpSpPr>
        <a:xfrm>
          <a:off x="0" y="0"/>
          <a:ext cx="0" cy="0"/>
          <a:chOff x="0" y="0"/>
          <a:chExt cx="0" cy="0"/>
        </a:xfrm>
      </p:grpSpPr>
      <p:sp>
        <p:nvSpPr>
          <p:cNvPr id="4" name="Rectangle 3"/>
          <p:cNvSpPr/>
          <p:nvPr userDrawn="1"/>
        </p:nvSpPr>
        <p:spPr>
          <a:xfrm>
            <a:off x="0" y="1041546"/>
            <a:ext cx="9144000" cy="3240432"/>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131559"/>
            <a:ext cx="8011068" cy="3060408"/>
          </a:xfrm>
          <a:prstGeom prst="rect">
            <a:avLst/>
          </a:prstGeom>
        </p:spPr>
        <p:txBody>
          <a:bodyPr lIns="0" tIns="0"/>
          <a:lstStyle>
            <a:lvl1pPr marL="0" indent="0">
              <a:spcBef>
                <a:spcPts val="1200"/>
              </a:spcBef>
              <a:buSzPct val="100000"/>
              <a:buFontTx/>
              <a:buNone/>
              <a:defRPr lang="ru-RU" sz="2400" baseline="0" dirty="0" smtClean="0">
                <a:solidFill>
                  <a:schemeClr val="bg1"/>
                </a:solidFill>
                <a:latin typeface="Segoe UI Semibold" pitchFamily="34" charset="0"/>
                <a:cs typeface="Segoe UI Semibold" pitchFamily="34" charset="0"/>
              </a:defRPr>
            </a:lvl1pPr>
            <a:lvl2pPr marL="0" indent="0">
              <a:spcBef>
                <a:spcPts val="0"/>
              </a:spcBef>
              <a:buSzPct val="100000"/>
              <a:buFontTx/>
              <a:buNone/>
              <a:defRPr lang="ru-RU" sz="3200" baseline="0" dirty="0" smtClean="0">
                <a:solidFill>
                  <a:schemeClr val="bg1"/>
                </a:solidFill>
                <a:latin typeface="Segoe UI Light" pitchFamily="34" charset="0"/>
                <a:cs typeface="Segoe UI Light" pitchFamily="34" charset="0"/>
              </a:defRPr>
            </a:lvl2pPr>
            <a:lvl3pPr marL="0" indent="0">
              <a:buSzPct val="100000"/>
              <a:buFontTx/>
              <a:buNone/>
              <a:defRPr sz="18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ru-RU" dirty="0" smtClean="0"/>
              <a:t>	</a:t>
            </a:r>
          </a:p>
        </p:txBody>
      </p:sp>
    </p:spTree>
    <p:extLst>
      <p:ext uri="{BB962C8B-B14F-4D97-AF65-F5344CB8AC3E}">
        <p14:creationId xmlns:p14="http://schemas.microsoft.com/office/powerpoint/2010/main" val="349605464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5" name="Rectangle 4"/>
          <p:cNvSpPr/>
          <p:nvPr userDrawn="1"/>
        </p:nvSpPr>
        <p:spPr>
          <a:xfrm>
            <a:off x="341436" y="1221570"/>
            <a:ext cx="5760768" cy="2610348"/>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10348"/>
          </a:xfrm>
          <a:prstGeom prst="rect">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7" name="Subtitle 2"/>
          <p:cNvSpPr>
            <a:spLocks noGrp="1"/>
          </p:cNvSpPr>
          <p:nvPr>
            <p:ph type="subTitle" idx="1"/>
          </p:nvPr>
        </p:nvSpPr>
        <p:spPr>
          <a:xfrm>
            <a:off x="791496" y="3021510"/>
            <a:ext cx="4950660" cy="810108"/>
          </a:xfrm>
          <a:prstGeom prst="rect">
            <a:avLst/>
          </a:prstGeom>
        </p:spPr>
        <p:txBody>
          <a:bodyPr lIns="0" tIns="90000" bIns="90000"/>
          <a:lstStyle>
            <a:lvl1pPr marL="0" indent="0" algn="l">
              <a:lnSpc>
                <a:spcPct val="80000"/>
              </a:lnSpc>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ru-RU" dirty="0"/>
          </a:p>
        </p:txBody>
      </p:sp>
      <p:sp>
        <p:nvSpPr>
          <p:cNvPr id="9" name="Content Placeholder 8"/>
          <p:cNvSpPr>
            <a:spLocks noGrp="1"/>
          </p:cNvSpPr>
          <p:nvPr>
            <p:ph sz="quarter" idx="10"/>
          </p:nvPr>
        </p:nvSpPr>
        <p:spPr>
          <a:xfrm>
            <a:off x="792162" y="1231900"/>
            <a:ext cx="4949993" cy="1700213"/>
          </a:xfrm>
          <a:prstGeom prst="rect">
            <a:avLst/>
          </a:prstGeom>
        </p:spPr>
        <p:txBody>
          <a:bodyPr lIns="0" tIns="90000" bIns="90000" anchor="b"/>
          <a:lstStyle>
            <a:lvl1pPr marL="0" indent="0">
              <a:buNone/>
              <a:defRPr lang="en-US" sz="2800" smtClean="0">
                <a:solidFill>
                  <a:schemeClr val="bg1"/>
                </a:solidFill>
                <a:latin typeface="+mj-lt"/>
                <a:ea typeface="+mj-ea"/>
                <a:cs typeface="+mj-cs"/>
              </a:defRPr>
            </a:lvl1pPr>
            <a:lvl2pPr>
              <a:defRPr lang="en-US" smtClean="0"/>
            </a:lvl2pPr>
            <a:lvl3pPr>
              <a:defRPr lang="en-US" smtClean="0"/>
            </a:lvl3pPr>
            <a:lvl4pPr>
              <a:defRPr lang="en-US" smtClean="0"/>
            </a:lvl4pPr>
            <a:lvl5pPr>
              <a:defRPr lang="ru-RU"/>
            </a:lvl5pPr>
          </a:lstStyle>
          <a:p>
            <a:pPr marL="0" lvl="0">
              <a:lnSpc>
                <a:spcPct val="100000"/>
              </a:lnSpc>
              <a:spcBef>
                <a:spcPts val="0"/>
              </a:spcBef>
            </a:pPr>
            <a:r>
              <a:rPr lang="en-US" dirty="0" smtClean="0"/>
              <a:t>Click to edit Master text styles</a:t>
            </a:r>
            <a:endParaRPr lang="ru-RU" dirty="0"/>
          </a:p>
        </p:txBody>
      </p:sp>
      <p:sp>
        <p:nvSpPr>
          <p:cNvPr id="10" name="Rectangle 9"/>
          <p:cNvSpPr/>
          <p:nvPr userDrawn="1"/>
        </p:nvSpPr>
        <p:spPr>
          <a:xfrm>
            <a:off x="6192216" y="1221570"/>
            <a:ext cx="2610348" cy="261034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12" name="Freeform 9"/>
          <p:cNvSpPr>
            <a:spLocks noEditPoints="1"/>
          </p:cNvSpPr>
          <p:nvPr userDrawn="1"/>
        </p:nvSpPr>
        <p:spPr bwMode="black">
          <a:xfrm>
            <a:off x="6597335" y="1671630"/>
            <a:ext cx="1800110" cy="1807425"/>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userDrawn="1"/>
        </p:nvGrpSpPr>
        <p:grpSpPr>
          <a:xfrm>
            <a:off x="7542396" y="4822050"/>
            <a:ext cx="1260168" cy="321450"/>
            <a:chOff x="7542396" y="4822050"/>
            <a:chExt cx="1260168" cy="321450"/>
          </a:xfrm>
        </p:grpSpPr>
        <p:sp>
          <p:nvSpPr>
            <p:cNvPr id="11" name="Rectangle 10"/>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extBox 12"/>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msdevcon</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14" name="Freeform 13"/>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Tree>
    <p:extLst>
      <p:ext uri="{BB962C8B-B14F-4D97-AF65-F5344CB8AC3E}">
        <p14:creationId xmlns:p14="http://schemas.microsoft.com/office/powerpoint/2010/main" val="281125989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ppt_x"/>
                                          </p:val>
                                        </p:tav>
                                        <p:tav tm="100000">
                                          <p:val>
                                            <p:strVal val="#ppt_x"/>
                                          </p:val>
                                        </p:tav>
                                      </p:tavLst>
                                    </p:anim>
                                    <p:anim calcmode="lin" valueType="num">
                                      <p:cBhvr additive="base">
                                        <p:cTn id="8"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Questionnaire">
    <p:spTree>
      <p:nvGrpSpPr>
        <p:cNvPr id="1" name=""/>
        <p:cNvGrpSpPr/>
        <p:nvPr/>
      </p:nvGrpSpPr>
      <p:grpSpPr>
        <a:xfrm>
          <a:off x="0" y="0"/>
          <a:ext cx="0" cy="0"/>
          <a:chOff x="0" y="0"/>
          <a:chExt cx="0" cy="0"/>
        </a:xfrm>
      </p:grpSpPr>
      <p:sp>
        <p:nvSpPr>
          <p:cNvPr id="4" name="Rectangle 3"/>
          <p:cNvSpPr/>
          <p:nvPr userDrawn="1"/>
        </p:nvSpPr>
        <p:spPr>
          <a:xfrm>
            <a:off x="0" y="1041546"/>
            <a:ext cx="9144000" cy="324043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131559"/>
            <a:ext cx="8011068" cy="3060408"/>
          </a:xfrm>
          <a:prstGeom prst="rect">
            <a:avLst/>
          </a:prstGeom>
        </p:spPr>
        <p:txBody>
          <a:bodyPr lIns="0" tIns="0"/>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400" baseline="0" dirty="0" smtClean="0">
                <a:solidFill>
                  <a:schemeClr val="bg1"/>
                </a:solidFill>
              </a:defRPr>
            </a:lvl2pPr>
            <a:lvl3pPr marL="0" indent="0">
              <a:buSzPct val="100000"/>
              <a:buFontTx/>
              <a:buNone/>
              <a:defRPr sz="18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254455387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2-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Master title style</a:t>
            </a:r>
            <a:endParaRPr lang="ru-RU" dirty="0"/>
          </a:p>
        </p:txBody>
      </p:sp>
      <p:sp>
        <p:nvSpPr>
          <p:cNvPr id="3" name="Content Placeholder 2"/>
          <p:cNvSpPr>
            <a:spLocks noGrp="1"/>
          </p:cNvSpPr>
          <p:nvPr>
            <p:ph idx="1" hasCustomPrompt="1"/>
          </p:nvPr>
        </p:nvSpPr>
        <p:spPr>
          <a:xfrm>
            <a:off x="791496" y="1221569"/>
            <a:ext cx="3510468" cy="3510469"/>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lvl2pPr>
            <a:lvl3pPr marL="0" indent="0">
              <a:buSzPct val="100000"/>
              <a:buFontTx/>
              <a:buNone/>
              <a:defRPr sz="16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4" name="Content Placeholder 2"/>
          <p:cNvSpPr>
            <a:spLocks noGrp="1"/>
          </p:cNvSpPr>
          <p:nvPr>
            <p:ph idx="10" hasCustomPrompt="1"/>
          </p:nvPr>
        </p:nvSpPr>
        <p:spPr>
          <a:xfrm>
            <a:off x="4842036" y="1221570"/>
            <a:ext cx="3510468" cy="3510469"/>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lvl2pPr>
            <a:lvl3pPr marL="0" indent="0">
              <a:buSzPct val="100000"/>
              <a:buFontTx/>
              <a:buNone/>
              <a:defRPr sz="16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15629111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and 2-Column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671630"/>
            <a:ext cx="3510468" cy="3060408"/>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lvl2pPr>
            <a:lvl3pPr marL="0" indent="0">
              <a:buSzPct val="100000"/>
              <a:buFontTx/>
              <a:buNone/>
              <a:defRPr sz="16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5"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
        <p:nvSpPr>
          <p:cNvPr id="6" name="Content Placeholder 2"/>
          <p:cNvSpPr>
            <a:spLocks noGrp="1"/>
          </p:cNvSpPr>
          <p:nvPr>
            <p:ph idx="11" hasCustomPrompt="1"/>
          </p:nvPr>
        </p:nvSpPr>
        <p:spPr>
          <a:xfrm>
            <a:off x="4842036" y="1671630"/>
            <a:ext cx="3510468" cy="3060408"/>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lvl2pPr>
            <a:lvl3pPr marL="0" indent="0">
              <a:buSzPct val="100000"/>
              <a:buFontTx/>
              <a:buNone/>
              <a:defRPr sz="16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58136208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2.5-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Master title style</a:t>
            </a:r>
            <a:endParaRPr lang="ru-RU" dirty="0"/>
          </a:p>
        </p:txBody>
      </p:sp>
      <p:sp>
        <p:nvSpPr>
          <p:cNvPr id="3" name="Content Placeholder 2"/>
          <p:cNvSpPr>
            <a:spLocks noGrp="1"/>
          </p:cNvSpPr>
          <p:nvPr>
            <p:ph idx="1" hasCustomPrompt="1"/>
          </p:nvPr>
        </p:nvSpPr>
        <p:spPr>
          <a:xfrm>
            <a:off x="791496" y="1221568"/>
            <a:ext cx="2610348" cy="2610349"/>
          </a:xfrm>
          <a:prstGeom prst="rect">
            <a:avLst/>
          </a:prstGeom>
          <a:solidFill>
            <a:schemeClr val="accent2"/>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4" name="Content Placeholder 2"/>
          <p:cNvSpPr>
            <a:spLocks noGrp="1"/>
          </p:cNvSpPr>
          <p:nvPr>
            <p:ph idx="10" hasCustomPrompt="1"/>
          </p:nvPr>
        </p:nvSpPr>
        <p:spPr>
          <a:xfrm>
            <a:off x="3491856" y="1221570"/>
            <a:ext cx="4410588" cy="261034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401296637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ubtitle and 2.5-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Master title style</a:t>
            </a:r>
            <a:endParaRPr lang="ru-RU" dirty="0"/>
          </a:p>
        </p:txBody>
      </p:sp>
      <p:sp>
        <p:nvSpPr>
          <p:cNvPr id="3" name="Content Placeholder 2"/>
          <p:cNvSpPr>
            <a:spLocks noGrp="1"/>
          </p:cNvSpPr>
          <p:nvPr>
            <p:ph idx="1" hasCustomPrompt="1"/>
          </p:nvPr>
        </p:nvSpPr>
        <p:spPr>
          <a:xfrm>
            <a:off x="791496" y="1671628"/>
            <a:ext cx="2610348" cy="2610349"/>
          </a:xfrm>
          <a:prstGeom prst="rect">
            <a:avLst/>
          </a:prstGeom>
          <a:solidFill>
            <a:schemeClr val="accent2"/>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4" name="Content Placeholder 2"/>
          <p:cNvSpPr>
            <a:spLocks noGrp="1"/>
          </p:cNvSpPr>
          <p:nvPr>
            <p:ph idx="10" hasCustomPrompt="1"/>
          </p:nvPr>
        </p:nvSpPr>
        <p:spPr>
          <a:xfrm>
            <a:off x="3491856" y="1671630"/>
            <a:ext cx="4410588" cy="261034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5" name="Text Placeholder 4"/>
          <p:cNvSpPr>
            <a:spLocks noGrp="1"/>
          </p:cNvSpPr>
          <p:nvPr>
            <p:ph type="body" sz="quarter" idx="11"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240420467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Picture + 4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221570"/>
            <a:ext cx="2610348" cy="2610349"/>
          </a:xfrm>
          <a:prstGeom prst="rect">
            <a:avLst/>
          </a:prstGeom>
          <a:solidFill>
            <a:schemeClr val="accent2"/>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3491856" y="122157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4842036" y="122157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3491856" y="257175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4841384" y="257253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6192216" y="122157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6191564" y="257253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Tree>
    <p:extLst>
      <p:ext uri="{BB962C8B-B14F-4D97-AF65-F5344CB8AC3E}">
        <p14:creationId xmlns:p14="http://schemas.microsoft.com/office/powerpoint/2010/main" val="222424575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ubtitle, Picture + 4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671630"/>
            <a:ext cx="2610348" cy="2610349"/>
          </a:xfrm>
          <a:prstGeom prst="rect">
            <a:avLst/>
          </a:prstGeom>
          <a:solidFill>
            <a:schemeClr val="accent2"/>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3491856" y="167163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4842036" y="167163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3491856" y="302181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4841384" y="302259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6192216" y="167163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6191564" y="302259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0"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47459001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2b + 2s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221570"/>
            <a:ext cx="2610348" cy="2610349"/>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3" name="Picture Placeholder 17"/>
          <p:cNvSpPr>
            <a:spLocks noGrp="1"/>
          </p:cNvSpPr>
          <p:nvPr>
            <p:ph type="pic" sz="quarter" idx="14"/>
          </p:nvPr>
        </p:nvSpPr>
        <p:spPr>
          <a:xfrm>
            <a:off x="6192868" y="1220788"/>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6192216" y="257175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Content Placeholder 2"/>
          <p:cNvSpPr>
            <a:spLocks noGrp="1"/>
          </p:cNvSpPr>
          <p:nvPr>
            <p:ph idx="17" hasCustomPrompt="1"/>
          </p:nvPr>
        </p:nvSpPr>
        <p:spPr>
          <a:xfrm>
            <a:off x="3491856" y="1221570"/>
            <a:ext cx="2610348" cy="2610349"/>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156648730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title, 2b + 2s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671630"/>
            <a:ext cx="2610348" cy="2610349"/>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3" name="Picture Placeholder 17"/>
          <p:cNvSpPr>
            <a:spLocks noGrp="1"/>
          </p:cNvSpPr>
          <p:nvPr>
            <p:ph type="pic" sz="quarter" idx="14"/>
          </p:nvPr>
        </p:nvSpPr>
        <p:spPr>
          <a:xfrm>
            <a:off x="6192868" y="1670848"/>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6192216" y="302181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Content Placeholder 2"/>
          <p:cNvSpPr>
            <a:spLocks noGrp="1"/>
          </p:cNvSpPr>
          <p:nvPr>
            <p:ph idx="17" hasCustomPrompt="1"/>
          </p:nvPr>
        </p:nvSpPr>
        <p:spPr>
          <a:xfrm>
            <a:off x="3491856" y="1671630"/>
            <a:ext cx="2610348" cy="2610349"/>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7"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166430258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Wide Picture + 4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0" hasCustomPrompt="1"/>
          </p:nvPr>
        </p:nvSpPr>
        <p:spPr>
          <a:xfrm>
            <a:off x="792148" y="1221570"/>
            <a:ext cx="4410588" cy="261034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5293400" y="122078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6642928" y="122157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5292748" y="257175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6642276" y="257253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Tree>
    <p:extLst>
      <p:ext uri="{BB962C8B-B14F-4D97-AF65-F5344CB8AC3E}">
        <p14:creationId xmlns:p14="http://schemas.microsoft.com/office/powerpoint/2010/main" val="4514739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xperiment Slide">
    <p:spTree>
      <p:nvGrpSpPr>
        <p:cNvPr id="1" name=""/>
        <p:cNvGrpSpPr/>
        <p:nvPr/>
      </p:nvGrpSpPr>
      <p:grpSpPr>
        <a:xfrm>
          <a:off x="0" y="0"/>
          <a:ext cx="0" cy="0"/>
          <a:chOff x="0" y="0"/>
          <a:chExt cx="0" cy="0"/>
        </a:xfrm>
      </p:grpSpPr>
      <p:sp>
        <p:nvSpPr>
          <p:cNvPr id="5" name="Rectangle 4"/>
          <p:cNvSpPr/>
          <p:nvPr userDrawn="1"/>
        </p:nvSpPr>
        <p:spPr>
          <a:xfrm>
            <a:off x="341436" y="1221570"/>
            <a:ext cx="5760768" cy="2610348"/>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10348"/>
          </a:xfrm>
          <a:prstGeom prst="rect">
            <a:avLst/>
          </a:prstGeom>
          <a:solidFill>
            <a:schemeClr val="accent3">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7" name="Subtitle 2"/>
          <p:cNvSpPr>
            <a:spLocks noGrp="1"/>
          </p:cNvSpPr>
          <p:nvPr>
            <p:ph type="subTitle" idx="1"/>
          </p:nvPr>
        </p:nvSpPr>
        <p:spPr>
          <a:xfrm>
            <a:off x="791496" y="3021510"/>
            <a:ext cx="4950660" cy="810108"/>
          </a:xfrm>
          <a:prstGeom prst="rect">
            <a:avLst/>
          </a:prstGeom>
        </p:spPr>
        <p:txBody>
          <a:bodyPr lIns="0" tIns="90000" bIns="90000"/>
          <a:lstStyle>
            <a:lvl1pPr marL="0" indent="0" algn="l">
              <a:lnSpc>
                <a:spcPct val="80000"/>
              </a:lnSpc>
              <a:buNone/>
              <a:defRPr sz="2000">
                <a:solidFill>
                  <a:schemeClr val="bg1"/>
                </a:solidFill>
                <a:latin typeface="Segoe UI Light" pitchFamily="34" charset="0"/>
                <a:cs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ru-RU" dirty="0"/>
          </a:p>
        </p:txBody>
      </p:sp>
      <p:sp>
        <p:nvSpPr>
          <p:cNvPr id="9" name="Content Placeholder 8"/>
          <p:cNvSpPr>
            <a:spLocks noGrp="1"/>
          </p:cNvSpPr>
          <p:nvPr>
            <p:ph sz="quarter" idx="10"/>
          </p:nvPr>
        </p:nvSpPr>
        <p:spPr>
          <a:xfrm>
            <a:off x="791829" y="1221570"/>
            <a:ext cx="4949993" cy="1710543"/>
          </a:xfrm>
          <a:prstGeom prst="rect">
            <a:avLst/>
          </a:prstGeom>
        </p:spPr>
        <p:txBody>
          <a:bodyPr lIns="0" tIns="90000" bIns="90000" anchor="b"/>
          <a:lstStyle>
            <a:lvl1pPr marL="0" indent="0">
              <a:buNone/>
              <a:defRPr lang="en-US" sz="2800" smtClean="0">
                <a:solidFill>
                  <a:schemeClr val="bg1"/>
                </a:solidFill>
                <a:latin typeface="+mj-lt"/>
                <a:ea typeface="+mj-ea"/>
                <a:cs typeface="+mj-cs"/>
              </a:defRPr>
            </a:lvl1pPr>
            <a:lvl2pPr>
              <a:defRPr lang="en-US" smtClean="0"/>
            </a:lvl2pPr>
            <a:lvl3pPr>
              <a:defRPr lang="en-US" smtClean="0"/>
            </a:lvl3pPr>
            <a:lvl4pPr>
              <a:defRPr lang="en-US" smtClean="0"/>
            </a:lvl4pPr>
            <a:lvl5pPr>
              <a:defRPr lang="ru-RU"/>
            </a:lvl5pPr>
          </a:lstStyle>
          <a:p>
            <a:pPr marL="0" lvl="0">
              <a:lnSpc>
                <a:spcPct val="100000"/>
              </a:lnSpc>
              <a:spcBef>
                <a:spcPts val="0"/>
              </a:spcBef>
            </a:pPr>
            <a:r>
              <a:rPr lang="en-US" dirty="0" smtClean="0"/>
              <a:t>Click to edit Master text styles</a:t>
            </a:r>
            <a:endParaRPr lang="ru-RU" dirty="0"/>
          </a:p>
        </p:txBody>
      </p:sp>
      <p:sp>
        <p:nvSpPr>
          <p:cNvPr id="10" name="Rectangle 9"/>
          <p:cNvSpPr/>
          <p:nvPr userDrawn="1"/>
        </p:nvSpPr>
        <p:spPr>
          <a:xfrm>
            <a:off x="6192216" y="1221570"/>
            <a:ext cx="2610348" cy="26103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grpSp>
        <p:nvGrpSpPr>
          <p:cNvPr id="2" name="Group 1"/>
          <p:cNvGrpSpPr/>
          <p:nvPr userDrawn="1"/>
        </p:nvGrpSpPr>
        <p:grpSpPr>
          <a:xfrm>
            <a:off x="6718479" y="1744498"/>
            <a:ext cx="1557822" cy="1547347"/>
            <a:chOff x="6699370" y="1744499"/>
            <a:chExt cx="663113" cy="658654"/>
          </a:xfrm>
        </p:grpSpPr>
        <p:sp>
          <p:nvSpPr>
            <p:cNvPr id="11" name="Freeform 49"/>
            <p:cNvSpPr>
              <a:spLocks noEditPoints="1"/>
            </p:cNvSpPr>
            <p:nvPr userDrawn="1"/>
          </p:nvSpPr>
          <p:spPr bwMode="black">
            <a:xfrm>
              <a:off x="6699370" y="1744499"/>
              <a:ext cx="663113" cy="658654"/>
            </a:xfrm>
            <a:custGeom>
              <a:avLst/>
              <a:gdLst>
                <a:gd name="T0" fmla="*/ 162 w 196"/>
                <a:gd name="T1" fmla="*/ 195 h 195"/>
                <a:gd name="T2" fmla="*/ 186 w 196"/>
                <a:gd name="T3" fmla="*/ 185 h 195"/>
                <a:gd name="T4" fmla="*/ 196 w 196"/>
                <a:gd name="T5" fmla="*/ 161 h 195"/>
                <a:gd name="T6" fmla="*/ 186 w 196"/>
                <a:gd name="T7" fmla="*/ 138 h 195"/>
                <a:gd name="T8" fmla="*/ 80 w 196"/>
                <a:gd name="T9" fmla="*/ 32 h 195"/>
                <a:gd name="T10" fmla="*/ 72 w 196"/>
                <a:gd name="T11" fmla="*/ 0 h 195"/>
                <a:gd name="T12" fmla="*/ 66 w 196"/>
                <a:gd name="T13" fmla="*/ 6 h 195"/>
                <a:gd name="T14" fmla="*/ 48 w 196"/>
                <a:gd name="T15" fmla="*/ 24 h 195"/>
                <a:gd name="T16" fmla="*/ 38 w 196"/>
                <a:gd name="T17" fmla="*/ 15 h 195"/>
                <a:gd name="T18" fmla="*/ 15 w 196"/>
                <a:gd name="T19" fmla="*/ 38 h 195"/>
                <a:gd name="T20" fmla="*/ 25 w 196"/>
                <a:gd name="T21" fmla="*/ 47 h 195"/>
                <a:gd name="T22" fmla="*/ 0 w 196"/>
                <a:gd name="T23" fmla="*/ 72 h 195"/>
                <a:gd name="T24" fmla="*/ 33 w 196"/>
                <a:gd name="T25" fmla="*/ 80 h 195"/>
                <a:gd name="T26" fmla="*/ 138 w 196"/>
                <a:gd name="T27" fmla="*/ 185 h 195"/>
                <a:gd name="T28" fmla="*/ 162 w 196"/>
                <a:gd name="T29" fmla="*/ 195 h 195"/>
                <a:gd name="T30" fmla="*/ 20 w 196"/>
                <a:gd name="T31" fmla="*/ 66 h 195"/>
                <a:gd name="T32" fmla="*/ 67 w 196"/>
                <a:gd name="T33" fmla="*/ 19 h 195"/>
                <a:gd name="T34" fmla="*/ 71 w 196"/>
                <a:gd name="T35" fmla="*/ 37 h 195"/>
                <a:gd name="T36" fmla="*/ 179 w 196"/>
                <a:gd name="T37" fmla="*/ 145 h 195"/>
                <a:gd name="T38" fmla="*/ 186 w 196"/>
                <a:gd name="T39" fmla="*/ 161 h 195"/>
                <a:gd name="T40" fmla="*/ 179 w 196"/>
                <a:gd name="T41" fmla="*/ 178 h 195"/>
                <a:gd name="T42" fmla="*/ 162 w 196"/>
                <a:gd name="T43" fmla="*/ 185 h 195"/>
                <a:gd name="T44" fmla="*/ 145 w 196"/>
                <a:gd name="T45" fmla="*/ 178 h 195"/>
                <a:gd name="T46" fmla="*/ 38 w 196"/>
                <a:gd name="T47" fmla="*/ 71 h 195"/>
                <a:gd name="T48" fmla="*/ 20 w 196"/>
                <a:gd name="T49" fmla="*/ 6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6" h="195">
                  <a:moveTo>
                    <a:pt x="162" y="195"/>
                  </a:moveTo>
                  <a:cubicBezTo>
                    <a:pt x="171" y="195"/>
                    <a:pt x="179" y="192"/>
                    <a:pt x="186" y="185"/>
                  </a:cubicBezTo>
                  <a:cubicBezTo>
                    <a:pt x="192" y="179"/>
                    <a:pt x="196" y="170"/>
                    <a:pt x="196" y="161"/>
                  </a:cubicBezTo>
                  <a:cubicBezTo>
                    <a:pt x="196" y="153"/>
                    <a:pt x="192" y="144"/>
                    <a:pt x="186" y="138"/>
                  </a:cubicBezTo>
                  <a:cubicBezTo>
                    <a:pt x="80" y="32"/>
                    <a:pt x="80" y="32"/>
                    <a:pt x="80" y="32"/>
                  </a:cubicBezTo>
                  <a:cubicBezTo>
                    <a:pt x="72" y="0"/>
                    <a:pt x="72" y="0"/>
                    <a:pt x="72" y="0"/>
                  </a:cubicBezTo>
                  <a:cubicBezTo>
                    <a:pt x="66" y="6"/>
                    <a:pt x="66" y="6"/>
                    <a:pt x="66" y="6"/>
                  </a:cubicBezTo>
                  <a:cubicBezTo>
                    <a:pt x="48" y="24"/>
                    <a:pt x="48" y="24"/>
                    <a:pt x="48" y="24"/>
                  </a:cubicBezTo>
                  <a:cubicBezTo>
                    <a:pt x="38" y="15"/>
                    <a:pt x="38" y="15"/>
                    <a:pt x="38" y="15"/>
                  </a:cubicBezTo>
                  <a:cubicBezTo>
                    <a:pt x="15" y="38"/>
                    <a:pt x="15" y="38"/>
                    <a:pt x="15" y="38"/>
                  </a:cubicBezTo>
                  <a:cubicBezTo>
                    <a:pt x="25" y="47"/>
                    <a:pt x="25" y="47"/>
                    <a:pt x="25" y="47"/>
                  </a:cubicBezTo>
                  <a:cubicBezTo>
                    <a:pt x="0" y="72"/>
                    <a:pt x="0" y="72"/>
                    <a:pt x="0" y="72"/>
                  </a:cubicBezTo>
                  <a:cubicBezTo>
                    <a:pt x="33" y="80"/>
                    <a:pt x="33" y="80"/>
                    <a:pt x="33" y="80"/>
                  </a:cubicBezTo>
                  <a:cubicBezTo>
                    <a:pt x="138" y="185"/>
                    <a:pt x="138" y="185"/>
                    <a:pt x="138" y="185"/>
                  </a:cubicBezTo>
                  <a:cubicBezTo>
                    <a:pt x="145" y="192"/>
                    <a:pt x="153" y="195"/>
                    <a:pt x="162" y="195"/>
                  </a:cubicBezTo>
                  <a:close/>
                  <a:moveTo>
                    <a:pt x="20" y="66"/>
                  </a:moveTo>
                  <a:cubicBezTo>
                    <a:pt x="67" y="19"/>
                    <a:pt x="67" y="19"/>
                    <a:pt x="67" y="19"/>
                  </a:cubicBezTo>
                  <a:cubicBezTo>
                    <a:pt x="71" y="37"/>
                    <a:pt x="71" y="37"/>
                    <a:pt x="71" y="37"/>
                  </a:cubicBezTo>
                  <a:cubicBezTo>
                    <a:pt x="179" y="145"/>
                    <a:pt x="179" y="145"/>
                    <a:pt x="179" y="145"/>
                  </a:cubicBezTo>
                  <a:cubicBezTo>
                    <a:pt x="183" y="149"/>
                    <a:pt x="186" y="155"/>
                    <a:pt x="186" y="161"/>
                  </a:cubicBezTo>
                  <a:cubicBezTo>
                    <a:pt x="186" y="168"/>
                    <a:pt x="183" y="174"/>
                    <a:pt x="179" y="178"/>
                  </a:cubicBezTo>
                  <a:cubicBezTo>
                    <a:pt x="174" y="183"/>
                    <a:pt x="168" y="185"/>
                    <a:pt x="162" y="185"/>
                  </a:cubicBezTo>
                  <a:cubicBezTo>
                    <a:pt x="156" y="185"/>
                    <a:pt x="150" y="183"/>
                    <a:pt x="145" y="178"/>
                  </a:cubicBezTo>
                  <a:cubicBezTo>
                    <a:pt x="38" y="71"/>
                    <a:pt x="38" y="71"/>
                    <a:pt x="38" y="71"/>
                  </a:cubicBezTo>
                  <a:lnTo>
                    <a:pt x="20" y="66"/>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3" name="Freeform 50"/>
            <p:cNvSpPr>
              <a:spLocks noEditPoints="1"/>
            </p:cNvSpPr>
            <p:nvPr userDrawn="1"/>
          </p:nvSpPr>
          <p:spPr bwMode="black">
            <a:xfrm>
              <a:off x="6912312" y="2031678"/>
              <a:ext cx="391579" cy="314325"/>
            </a:xfrm>
            <a:custGeom>
              <a:avLst/>
              <a:gdLst>
                <a:gd name="T0" fmla="*/ 110 w 116"/>
                <a:gd name="T1" fmla="*/ 87 h 93"/>
                <a:gd name="T2" fmla="*/ 110 w 116"/>
                <a:gd name="T3" fmla="*/ 65 h 93"/>
                <a:gd name="T4" fmla="*/ 44 w 116"/>
                <a:gd name="T5" fmla="*/ 0 h 93"/>
                <a:gd name="T6" fmla="*/ 0 w 116"/>
                <a:gd name="T7" fmla="*/ 0 h 93"/>
                <a:gd name="T8" fmla="*/ 88 w 116"/>
                <a:gd name="T9" fmla="*/ 87 h 93"/>
                <a:gd name="T10" fmla="*/ 110 w 116"/>
                <a:gd name="T11" fmla="*/ 87 h 93"/>
                <a:gd name="T12" fmla="*/ 33 w 116"/>
                <a:gd name="T13" fmla="*/ 20 h 93"/>
                <a:gd name="T14" fmla="*/ 27 w 116"/>
                <a:gd name="T15" fmla="*/ 20 h 93"/>
                <a:gd name="T16" fmla="*/ 27 w 116"/>
                <a:gd name="T17" fmla="*/ 14 h 93"/>
                <a:gd name="T18" fmla="*/ 33 w 116"/>
                <a:gd name="T19" fmla="*/ 14 h 93"/>
                <a:gd name="T20" fmla="*/ 33 w 116"/>
                <a:gd name="T21" fmla="*/ 20 h 93"/>
                <a:gd name="T22" fmla="*/ 58 w 116"/>
                <a:gd name="T23" fmla="*/ 39 h 93"/>
                <a:gd name="T24" fmla="*/ 54 w 116"/>
                <a:gd name="T25" fmla="*/ 39 h 93"/>
                <a:gd name="T26" fmla="*/ 54 w 116"/>
                <a:gd name="T27" fmla="*/ 35 h 93"/>
                <a:gd name="T28" fmla="*/ 58 w 116"/>
                <a:gd name="T29" fmla="*/ 35 h 93"/>
                <a:gd name="T30" fmla="*/ 58 w 116"/>
                <a:gd name="T31" fmla="*/ 39 h 93"/>
                <a:gd name="T32" fmla="*/ 76 w 116"/>
                <a:gd name="T33" fmla="*/ 44 h 93"/>
                <a:gd name="T34" fmla="*/ 82 w 116"/>
                <a:gd name="T35" fmla="*/ 44 h 93"/>
                <a:gd name="T36" fmla="*/ 82 w 116"/>
                <a:gd name="T37" fmla="*/ 50 h 93"/>
                <a:gd name="T38" fmla="*/ 76 w 116"/>
                <a:gd name="T39" fmla="*/ 50 h 93"/>
                <a:gd name="T40" fmla="*/ 76 w 116"/>
                <a:gd name="T41" fmla="*/ 44 h 93"/>
                <a:gd name="T42" fmla="*/ 84 w 116"/>
                <a:gd name="T43" fmla="*/ 63 h 93"/>
                <a:gd name="T44" fmla="*/ 80 w 116"/>
                <a:gd name="T45" fmla="*/ 63 h 93"/>
                <a:gd name="T46" fmla="*/ 80 w 116"/>
                <a:gd name="T47" fmla="*/ 59 h 93"/>
                <a:gd name="T48" fmla="*/ 84 w 116"/>
                <a:gd name="T49" fmla="*/ 59 h 93"/>
                <a:gd name="T50" fmla="*/ 84 w 116"/>
                <a:gd name="T51" fmla="*/ 6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6" h="93">
                  <a:moveTo>
                    <a:pt x="110" y="87"/>
                  </a:moveTo>
                  <a:cubicBezTo>
                    <a:pt x="116" y="81"/>
                    <a:pt x="116" y="71"/>
                    <a:pt x="110" y="65"/>
                  </a:cubicBezTo>
                  <a:cubicBezTo>
                    <a:pt x="44" y="0"/>
                    <a:pt x="44" y="0"/>
                    <a:pt x="44" y="0"/>
                  </a:cubicBezTo>
                  <a:cubicBezTo>
                    <a:pt x="0" y="0"/>
                    <a:pt x="0" y="0"/>
                    <a:pt x="0" y="0"/>
                  </a:cubicBezTo>
                  <a:cubicBezTo>
                    <a:pt x="88" y="87"/>
                    <a:pt x="88" y="87"/>
                    <a:pt x="88" y="87"/>
                  </a:cubicBezTo>
                  <a:cubicBezTo>
                    <a:pt x="94" y="93"/>
                    <a:pt x="104" y="93"/>
                    <a:pt x="110" y="87"/>
                  </a:cubicBezTo>
                  <a:close/>
                  <a:moveTo>
                    <a:pt x="33" y="20"/>
                  </a:moveTo>
                  <a:cubicBezTo>
                    <a:pt x="31" y="22"/>
                    <a:pt x="28" y="22"/>
                    <a:pt x="27" y="20"/>
                  </a:cubicBezTo>
                  <a:cubicBezTo>
                    <a:pt x="25" y="18"/>
                    <a:pt x="25" y="16"/>
                    <a:pt x="27" y="14"/>
                  </a:cubicBezTo>
                  <a:cubicBezTo>
                    <a:pt x="28" y="12"/>
                    <a:pt x="31" y="12"/>
                    <a:pt x="33" y="14"/>
                  </a:cubicBezTo>
                  <a:cubicBezTo>
                    <a:pt x="34" y="16"/>
                    <a:pt x="34" y="18"/>
                    <a:pt x="33" y="20"/>
                  </a:cubicBezTo>
                  <a:close/>
                  <a:moveTo>
                    <a:pt x="58" y="39"/>
                  </a:moveTo>
                  <a:cubicBezTo>
                    <a:pt x="57" y="41"/>
                    <a:pt x="55" y="41"/>
                    <a:pt x="54" y="39"/>
                  </a:cubicBezTo>
                  <a:cubicBezTo>
                    <a:pt x="53" y="38"/>
                    <a:pt x="53" y="36"/>
                    <a:pt x="54" y="35"/>
                  </a:cubicBezTo>
                  <a:cubicBezTo>
                    <a:pt x="55" y="34"/>
                    <a:pt x="57" y="34"/>
                    <a:pt x="58" y="35"/>
                  </a:cubicBezTo>
                  <a:cubicBezTo>
                    <a:pt x="60" y="36"/>
                    <a:pt x="60" y="38"/>
                    <a:pt x="58" y="39"/>
                  </a:cubicBezTo>
                  <a:close/>
                  <a:moveTo>
                    <a:pt x="76" y="44"/>
                  </a:moveTo>
                  <a:cubicBezTo>
                    <a:pt x="78" y="43"/>
                    <a:pt x="80" y="43"/>
                    <a:pt x="82" y="44"/>
                  </a:cubicBezTo>
                  <a:cubicBezTo>
                    <a:pt x="84" y="46"/>
                    <a:pt x="84" y="49"/>
                    <a:pt x="82" y="50"/>
                  </a:cubicBezTo>
                  <a:cubicBezTo>
                    <a:pt x="80" y="52"/>
                    <a:pt x="78" y="52"/>
                    <a:pt x="76" y="50"/>
                  </a:cubicBezTo>
                  <a:cubicBezTo>
                    <a:pt x="74" y="49"/>
                    <a:pt x="74" y="46"/>
                    <a:pt x="76" y="44"/>
                  </a:cubicBezTo>
                  <a:close/>
                  <a:moveTo>
                    <a:pt x="84" y="63"/>
                  </a:moveTo>
                  <a:cubicBezTo>
                    <a:pt x="83" y="64"/>
                    <a:pt x="81" y="64"/>
                    <a:pt x="80" y="63"/>
                  </a:cubicBezTo>
                  <a:cubicBezTo>
                    <a:pt x="79" y="62"/>
                    <a:pt x="79" y="60"/>
                    <a:pt x="80" y="59"/>
                  </a:cubicBezTo>
                  <a:cubicBezTo>
                    <a:pt x="81" y="57"/>
                    <a:pt x="83" y="57"/>
                    <a:pt x="84" y="59"/>
                  </a:cubicBezTo>
                  <a:cubicBezTo>
                    <a:pt x="85" y="60"/>
                    <a:pt x="85" y="62"/>
                    <a:pt x="84" y="63"/>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21" name="Group 20"/>
          <p:cNvGrpSpPr/>
          <p:nvPr userDrawn="1"/>
        </p:nvGrpSpPr>
        <p:grpSpPr>
          <a:xfrm>
            <a:off x="7542396" y="4822050"/>
            <a:ext cx="1260168" cy="321450"/>
            <a:chOff x="7542396" y="4822050"/>
            <a:chExt cx="1260168" cy="321450"/>
          </a:xfrm>
        </p:grpSpPr>
        <p:sp>
          <p:nvSpPr>
            <p:cNvPr id="22" name="Rectangle 21"/>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msdevcon</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24" name="Freeform 23"/>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
        <p:nvSpPr>
          <p:cNvPr id="15" name="Text Placeholder 7"/>
          <p:cNvSpPr>
            <a:spLocks noGrp="1"/>
          </p:cNvSpPr>
          <p:nvPr>
            <p:ph type="body" sz="quarter" idx="12" hasCustomPrompt="1"/>
          </p:nvPr>
        </p:nvSpPr>
        <p:spPr>
          <a:xfrm>
            <a:off x="6192714" y="3462586"/>
            <a:ext cx="2609850" cy="369332"/>
          </a:xfrm>
          <a:prstGeom prst="rect">
            <a:avLst/>
          </a:prstGeom>
          <a:noFill/>
        </p:spPr>
        <p:txBody>
          <a:bodyPr wrap="square" rtlCol="0" anchor="b">
            <a:spAutoFit/>
          </a:bodyPr>
          <a:lstStyle>
            <a:lvl1pPr marL="0" indent="0">
              <a:buNone/>
              <a:defRPr lang="ru-RU" sz="1800" baseline="0" dirty="0">
                <a:solidFill>
                  <a:schemeClr val="bg1"/>
                </a:solidFill>
                <a:latin typeface="+mj-lt"/>
                <a:ea typeface="Segoe UI" pitchFamily="34" charset="0"/>
                <a:cs typeface="Segoe UI" pitchFamily="34" charset="0"/>
              </a:defRPr>
            </a:lvl1pPr>
          </a:lstStyle>
          <a:p>
            <a:pPr marL="0" lvl="0"/>
            <a:r>
              <a:rPr lang="en-US" dirty="0" smtClean="0"/>
              <a:t>Experiment</a:t>
            </a:r>
            <a:endParaRPr lang="ru-RU" dirty="0"/>
          </a:p>
        </p:txBody>
      </p:sp>
    </p:spTree>
    <p:extLst>
      <p:ext uri="{BB962C8B-B14F-4D97-AF65-F5344CB8AC3E}">
        <p14:creationId xmlns:p14="http://schemas.microsoft.com/office/powerpoint/2010/main" val="98418237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250" fill="hold"/>
                                        <p:tgtEl>
                                          <p:spTgt spid="21"/>
                                        </p:tgtEl>
                                        <p:attrNameLst>
                                          <p:attrName>ppt_x</p:attrName>
                                        </p:attrNameLst>
                                      </p:cBhvr>
                                      <p:tavLst>
                                        <p:tav tm="0">
                                          <p:val>
                                            <p:strVal val="#ppt_x"/>
                                          </p:val>
                                        </p:tav>
                                        <p:tav tm="100000">
                                          <p:val>
                                            <p:strVal val="#ppt_x"/>
                                          </p:val>
                                        </p:tav>
                                      </p:tavLst>
                                    </p:anim>
                                    <p:anim calcmode="lin" valueType="num">
                                      <p:cBhvr additive="base">
                                        <p:cTn id="8" dur="25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ubtitle, Wide Picture + 4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0" hasCustomPrompt="1"/>
          </p:nvPr>
        </p:nvSpPr>
        <p:spPr>
          <a:xfrm>
            <a:off x="792148" y="1670848"/>
            <a:ext cx="4410588" cy="261034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5293400" y="1670066"/>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6642928" y="1670848"/>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5292748" y="302102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6642276" y="302181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Text Placeholder 4"/>
          <p:cNvSpPr>
            <a:spLocks noGrp="1"/>
          </p:cNvSpPr>
          <p:nvPr>
            <p:ph type="body" sz="quarter" idx="17"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74900815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Row of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7" name="Content Placeholder 6"/>
          <p:cNvSpPr>
            <a:spLocks noGrp="1"/>
          </p:cNvSpPr>
          <p:nvPr>
            <p:ph sz="quarter" idx="11"/>
          </p:nvPr>
        </p:nvSpPr>
        <p:spPr>
          <a:xfrm>
            <a:off x="791496" y="1671630"/>
            <a:ext cx="1708075" cy="1710228"/>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8" name="Content Placeholder 6"/>
          <p:cNvSpPr>
            <a:spLocks noGrp="1"/>
          </p:cNvSpPr>
          <p:nvPr>
            <p:ph sz="quarter" idx="12"/>
          </p:nvPr>
        </p:nvSpPr>
        <p:spPr>
          <a:xfrm>
            <a:off x="2591737" y="1671630"/>
            <a:ext cx="1710228" cy="1712384"/>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9" name="Content Placeholder 6"/>
          <p:cNvSpPr>
            <a:spLocks noGrp="1"/>
          </p:cNvSpPr>
          <p:nvPr>
            <p:ph sz="quarter" idx="13"/>
          </p:nvPr>
        </p:nvSpPr>
        <p:spPr>
          <a:xfrm>
            <a:off x="4391977" y="1671630"/>
            <a:ext cx="1710228" cy="1712384"/>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10" name="Content Placeholder 6"/>
          <p:cNvSpPr>
            <a:spLocks noGrp="1"/>
          </p:cNvSpPr>
          <p:nvPr>
            <p:ph sz="quarter" idx="14"/>
          </p:nvPr>
        </p:nvSpPr>
        <p:spPr>
          <a:xfrm>
            <a:off x="6192216" y="1671630"/>
            <a:ext cx="1708075" cy="1710228"/>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Tree>
    <p:extLst>
      <p:ext uri="{BB962C8B-B14F-4D97-AF65-F5344CB8AC3E}">
        <p14:creationId xmlns:p14="http://schemas.microsoft.com/office/powerpoint/2010/main" val="366357059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50" fill="hold"/>
                                        <p:tgtEl>
                                          <p:spTgt spid="7"/>
                                        </p:tgtEl>
                                        <p:attrNameLst>
                                          <p:attrName>ppt_x</p:attrName>
                                        </p:attrNameLst>
                                      </p:cBhvr>
                                      <p:tavLst>
                                        <p:tav tm="0">
                                          <p:val>
                                            <p:strVal val="1+#ppt_w/2"/>
                                          </p:val>
                                        </p:tav>
                                        <p:tav tm="100000">
                                          <p:val>
                                            <p:strVal val="#ppt_x"/>
                                          </p:val>
                                        </p:tav>
                                      </p:tavLst>
                                    </p:anim>
                                    <p:anim calcmode="lin" valueType="num">
                                      <p:cBhvr additive="base">
                                        <p:cTn id="8" dur="25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250" fill="hold"/>
                                        <p:tgtEl>
                                          <p:spTgt spid="8"/>
                                        </p:tgtEl>
                                        <p:attrNameLst>
                                          <p:attrName>ppt_x</p:attrName>
                                        </p:attrNameLst>
                                      </p:cBhvr>
                                      <p:tavLst>
                                        <p:tav tm="0">
                                          <p:val>
                                            <p:strVal val="1+#ppt_w/2"/>
                                          </p:val>
                                        </p:tav>
                                        <p:tav tm="100000">
                                          <p:val>
                                            <p:strVal val="#ppt_x"/>
                                          </p:val>
                                        </p:tav>
                                      </p:tavLst>
                                    </p:anim>
                                    <p:anim calcmode="lin" valueType="num">
                                      <p:cBhvr additive="base">
                                        <p:cTn id="14" dur="25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250" fill="hold"/>
                                        <p:tgtEl>
                                          <p:spTgt spid="9"/>
                                        </p:tgtEl>
                                        <p:attrNameLst>
                                          <p:attrName>ppt_x</p:attrName>
                                        </p:attrNameLst>
                                      </p:cBhvr>
                                      <p:tavLst>
                                        <p:tav tm="0">
                                          <p:val>
                                            <p:strVal val="1+#ppt_w/2"/>
                                          </p:val>
                                        </p:tav>
                                        <p:tav tm="100000">
                                          <p:val>
                                            <p:strVal val="#ppt_x"/>
                                          </p:val>
                                        </p:tav>
                                      </p:tavLst>
                                    </p:anim>
                                    <p:anim calcmode="lin" valueType="num">
                                      <p:cBhvr additive="base">
                                        <p:cTn id="20" dur="25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250" fill="hold"/>
                                        <p:tgtEl>
                                          <p:spTgt spid="10"/>
                                        </p:tgtEl>
                                        <p:attrNameLst>
                                          <p:attrName>ppt_x</p:attrName>
                                        </p:attrNameLst>
                                      </p:cBhvr>
                                      <p:tavLst>
                                        <p:tav tm="0">
                                          <p:val>
                                            <p:strVal val="1+#ppt_w/2"/>
                                          </p:val>
                                        </p:tav>
                                        <p:tav tm="100000">
                                          <p:val>
                                            <p:strVal val="#ppt_x"/>
                                          </p:val>
                                        </p:tav>
                                      </p:tavLst>
                                    </p:anim>
                                    <p:anim calcmode="lin" valueType="num">
                                      <p:cBhvr additive="base">
                                        <p:cTn id="26" dur="2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animBg="1">
        <p:tmplLst>
          <p:tmpl>
            <p:tnLst>
              <p:par>
                <p:cTn presetID="2" presetClass="entr" presetSubtype="2"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250" fill="hold"/>
                        <p:tgtEl>
                          <p:spTgt spid="7"/>
                        </p:tgtEl>
                        <p:attrNameLst>
                          <p:attrName>ppt_x</p:attrName>
                        </p:attrNameLst>
                      </p:cBhvr>
                      <p:tavLst>
                        <p:tav tm="0">
                          <p:val>
                            <p:strVal val="1+#ppt_w/2"/>
                          </p:val>
                        </p:tav>
                        <p:tav tm="100000">
                          <p:val>
                            <p:strVal val="#ppt_x"/>
                          </p:val>
                        </p:tav>
                      </p:tavLst>
                    </p:anim>
                    <p:anim calcmode="lin" valueType="num">
                      <p:cBhvr additive="base">
                        <p:cTn dur="250" fill="hold"/>
                        <p:tgtEl>
                          <p:spTgt spid="7"/>
                        </p:tgtEl>
                        <p:attrNameLst>
                          <p:attrName>ppt_y</p:attrName>
                        </p:attrNameLst>
                      </p:cBhvr>
                      <p:tavLst>
                        <p:tav tm="0">
                          <p:val>
                            <p:strVal val="#ppt_y"/>
                          </p:val>
                        </p:tav>
                        <p:tav tm="100000">
                          <p:val>
                            <p:strVal val="#ppt_y"/>
                          </p:val>
                        </p:tav>
                      </p:tavLst>
                    </p:anim>
                  </p:childTnLst>
                </p:cTn>
              </p:par>
            </p:tnLst>
          </p:tmpl>
        </p:tmplLst>
      </p:bldP>
      <p:bldP spid="8" grpId="0" animBg="1">
        <p:tmplLst>
          <p:tmpl>
            <p:tnLst>
              <p:par>
                <p:cTn presetID="2" presetClass="entr" presetSubtype="2"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250" fill="hold"/>
                        <p:tgtEl>
                          <p:spTgt spid="8"/>
                        </p:tgtEl>
                        <p:attrNameLst>
                          <p:attrName>ppt_x</p:attrName>
                        </p:attrNameLst>
                      </p:cBhvr>
                      <p:tavLst>
                        <p:tav tm="0">
                          <p:val>
                            <p:strVal val="1+#ppt_w/2"/>
                          </p:val>
                        </p:tav>
                        <p:tav tm="100000">
                          <p:val>
                            <p:strVal val="#ppt_x"/>
                          </p:val>
                        </p:tav>
                      </p:tavLst>
                    </p:anim>
                    <p:anim calcmode="lin" valueType="num">
                      <p:cBhvr additive="base">
                        <p:cTn dur="250" fill="hold"/>
                        <p:tgtEl>
                          <p:spTgt spid="8"/>
                        </p:tgtEl>
                        <p:attrNameLst>
                          <p:attrName>ppt_y</p:attrName>
                        </p:attrNameLst>
                      </p:cBhvr>
                      <p:tavLst>
                        <p:tav tm="0">
                          <p:val>
                            <p:strVal val="#ppt_y"/>
                          </p:val>
                        </p:tav>
                        <p:tav tm="100000">
                          <p:val>
                            <p:strVal val="#ppt_y"/>
                          </p:val>
                        </p:tav>
                      </p:tavLst>
                    </p:anim>
                  </p:childTnLst>
                </p:cTn>
              </p:par>
            </p:tnLst>
          </p:tmpl>
        </p:tmplLst>
      </p:bldP>
      <p:bldP spid="9" grpId="0" animBg="1">
        <p:tmplLst>
          <p:tmpl>
            <p:tnLst>
              <p:par>
                <p:cTn presetID="2" presetClass="entr" presetSubtype="2"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250" fill="hold"/>
                        <p:tgtEl>
                          <p:spTgt spid="9"/>
                        </p:tgtEl>
                        <p:attrNameLst>
                          <p:attrName>ppt_x</p:attrName>
                        </p:attrNameLst>
                      </p:cBhvr>
                      <p:tavLst>
                        <p:tav tm="0">
                          <p:val>
                            <p:strVal val="1+#ppt_w/2"/>
                          </p:val>
                        </p:tav>
                        <p:tav tm="100000">
                          <p:val>
                            <p:strVal val="#ppt_x"/>
                          </p:val>
                        </p:tav>
                      </p:tavLst>
                    </p:anim>
                    <p:anim calcmode="lin" valueType="num">
                      <p:cBhvr additive="base">
                        <p:cTn dur="2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2"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250" fill="hold"/>
                        <p:tgtEl>
                          <p:spTgt spid="10"/>
                        </p:tgtEl>
                        <p:attrNameLst>
                          <p:attrName>ppt_x</p:attrName>
                        </p:attrNameLst>
                      </p:cBhvr>
                      <p:tavLst>
                        <p:tav tm="0">
                          <p:val>
                            <p:strVal val="1+#ppt_w/2"/>
                          </p:val>
                        </p:tav>
                        <p:tav tm="100000">
                          <p:val>
                            <p:strVal val="#ppt_x"/>
                          </p:val>
                        </p:tav>
                      </p:tavLst>
                    </p:anim>
                    <p:anim calcmode="lin" valueType="num">
                      <p:cBhvr additive="base">
                        <p:cTn dur="250" fill="hold"/>
                        <p:tgtEl>
                          <p:spTgt spid="1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ubtitle, Row of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7" name="Content Placeholder 6"/>
          <p:cNvSpPr>
            <a:spLocks noGrp="1"/>
          </p:cNvSpPr>
          <p:nvPr>
            <p:ph sz="quarter" idx="11"/>
          </p:nvPr>
        </p:nvSpPr>
        <p:spPr>
          <a:xfrm>
            <a:off x="791496" y="2121690"/>
            <a:ext cx="1708075" cy="1710228"/>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8" name="Content Placeholder 6"/>
          <p:cNvSpPr>
            <a:spLocks noGrp="1"/>
          </p:cNvSpPr>
          <p:nvPr>
            <p:ph sz="quarter" idx="12"/>
          </p:nvPr>
        </p:nvSpPr>
        <p:spPr>
          <a:xfrm>
            <a:off x="2591737" y="2121690"/>
            <a:ext cx="1710228" cy="1712384"/>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9" name="Content Placeholder 6"/>
          <p:cNvSpPr>
            <a:spLocks noGrp="1"/>
          </p:cNvSpPr>
          <p:nvPr>
            <p:ph sz="quarter" idx="13"/>
          </p:nvPr>
        </p:nvSpPr>
        <p:spPr>
          <a:xfrm>
            <a:off x="4391977" y="2121690"/>
            <a:ext cx="1710228" cy="1712384"/>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10" name="Content Placeholder 6"/>
          <p:cNvSpPr>
            <a:spLocks noGrp="1"/>
          </p:cNvSpPr>
          <p:nvPr>
            <p:ph sz="quarter" idx="14"/>
          </p:nvPr>
        </p:nvSpPr>
        <p:spPr>
          <a:xfrm>
            <a:off x="6192216" y="2121690"/>
            <a:ext cx="1708075" cy="1710228"/>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11"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9371663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50" fill="hold"/>
                                        <p:tgtEl>
                                          <p:spTgt spid="7"/>
                                        </p:tgtEl>
                                        <p:attrNameLst>
                                          <p:attrName>ppt_x</p:attrName>
                                        </p:attrNameLst>
                                      </p:cBhvr>
                                      <p:tavLst>
                                        <p:tav tm="0">
                                          <p:val>
                                            <p:strVal val="1+#ppt_w/2"/>
                                          </p:val>
                                        </p:tav>
                                        <p:tav tm="100000">
                                          <p:val>
                                            <p:strVal val="#ppt_x"/>
                                          </p:val>
                                        </p:tav>
                                      </p:tavLst>
                                    </p:anim>
                                    <p:anim calcmode="lin" valueType="num">
                                      <p:cBhvr additive="base">
                                        <p:cTn id="8" dur="25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250" fill="hold"/>
                                        <p:tgtEl>
                                          <p:spTgt spid="8"/>
                                        </p:tgtEl>
                                        <p:attrNameLst>
                                          <p:attrName>ppt_x</p:attrName>
                                        </p:attrNameLst>
                                      </p:cBhvr>
                                      <p:tavLst>
                                        <p:tav tm="0">
                                          <p:val>
                                            <p:strVal val="1+#ppt_w/2"/>
                                          </p:val>
                                        </p:tav>
                                        <p:tav tm="100000">
                                          <p:val>
                                            <p:strVal val="#ppt_x"/>
                                          </p:val>
                                        </p:tav>
                                      </p:tavLst>
                                    </p:anim>
                                    <p:anim calcmode="lin" valueType="num">
                                      <p:cBhvr additive="base">
                                        <p:cTn id="14" dur="25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250" fill="hold"/>
                                        <p:tgtEl>
                                          <p:spTgt spid="9"/>
                                        </p:tgtEl>
                                        <p:attrNameLst>
                                          <p:attrName>ppt_x</p:attrName>
                                        </p:attrNameLst>
                                      </p:cBhvr>
                                      <p:tavLst>
                                        <p:tav tm="0">
                                          <p:val>
                                            <p:strVal val="1+#ppt_w/2"/>
                                          </p:val>
                                        </p:tav>
                                        <p:tav tm="100000">
                                          <p:val>
                                            <p:strVal val="#ppt_x"/>
                                          </p:val>
                                        </p:tav>
                                      </p:tavLst>
                                    </p:anim>
                                    <p:anim calcmode="lin" valueType="num">
                                      <p:cBhvr additive="base">
                                        <p:cTn id="20" dur="25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250" fill="hold"/>
                                        <p:tgtEl>
                                          <p:spTgt spid="10"/>
                                        </p:tgtEl>
                                        <p:attrNameLst>
                                          <p:attrName>ppt_x</p:attrName>
                                        </p:attrNameLst>
                                      </p:cBhvr>
                                      <p:tavLst>
                                        <p:tav tm="0">
                                          <p:val>
                                            <p:strVal val="1+#ppt_w/2"/>
                                          </p:val>
                                        </p:tav>
                                        <p:tav tm="100000">
                                          <p:val>
                                            <p:strVal val="#ppt_x"/>
                                          </p:val>
                                        </p:tav>
                                      </p:tavLst>
                                    </p:anim>
                                    <p:anim calcmode="lin" valueType="num">
                                      <p:cBhvr additive="base">
                                        <p:cTn id="26" dur="2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tmplLst>
          <p:tmpl>
            <p:tnLst>
              <p:par>
                <p:cTn presetID="2" presetClass="entr" presetSubtype="2"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250" fill="hold"/>
                        <p:tgtEl>
                          <p:spTgt spid="7"/>
                        </p:tgtEl>
                        <p:attrNameLst>
                          <p:attrName>ppt_x</p:attrName>
                        </p:attrNameLst>
                      </p:cBhvr>
                      <p:tavLst>
                        <p:tav tm="0">
                          <p:val>
                            <p:strVal val="1+#ppt_w/2"/>
                          </p:val>
                        </p:tav>
                        <p:tav tm="100000">
                          <p:val>
                            <p:strVal val="#ppt_x"/>
                          </p:val>
                        </p:tav>
                      </p:tavLst>
                    </p:anim>
                    <p:anim calcmode="lin" valueType="num">
                      <p:cBhvr additive="base">
                        <p:cTn dur="250" fill="hold"/>
                        <p:tgtEl>
                          <p:spTgt spid="7"/>
                        </p:tgtEl>
                        <p:attrNameLst>
                          <p:attrName>ppt_y</p:attrName>
                        </p:attrNameLst>
                      </p:cBhvr>
                      <p:tavLst>
                        <p:tav tm="0">
                          <p:val>
                            <p:strVal val="#ppt_y"/>
                          </p:val>
                        </p:tav>
                        <p:tav tm="100000">
                          <p:val>
                            <p:strVal val="#ppt_y"/>
                          </p:val>
                        </p:tav>
                      </p:tavLst>
                    </p:anim>
                  </p:childTnLst>
                </p:cTn>
              </p:par>
            </p:tnLst>
          </p:tmpl>
        </p:tmplLst>
      </p:bldP>
      <p:bldP spid="8" grpId="0" animBg="1">
        <p:tmplLst>
          <p:tmpl>
            <p:tnLst>
              <p:par>
                <p:cTn presetID="2" presetClass="entr" presetSubtype="2"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250" fill="hold"/>
                        <p:tgtEl>
                          <p:spTgt spid="8"/>
                        </p:tgtEl>
                        <p:attrNameLst>
                          <p:attrName>ppt_x</p:attrName>
                        </p:attrNameLst>
                      </p:cBhvr>
                      <p:tavLst>
                        <p:tav tm="0">
                          <p:val>
                            <p:strVal val="1+#ppt_w/2"/>
                          </p:val>
                        </p:tav>
                        <p:tav tm="100000">
                          <p:val>
                            <p:strVal val="#ppt_x"/>
                          </p:val>
                        </p:tav>
                      </p:tavLst>
                    </p:anim>
                    <p:anim calcmode="lin" valueType="num">
                      <p:cBhvr additive="base">
                        <p:cTn dur="250" fill="hold"/>
                        <p:tgtEl>
                          <p:spTgt spid="8"/>
                        </p:tgtEl>
                        <p:attrNameLst>
                          <p:attrName>ppt_y</p:attrName>
                        </p:attrNameLst>
                      </p:cBhvr>
                      <p:tavLst>
                        <p:tav tm="0">
                          <p:val>
                            <p:strVal val="#ppt_y"/>
                          </p:val>
                        </p:tav>
                        <p:tav tm="100000">
                          <p:val>
                            <p:strVal val="#ppt_y"/>
                          </p:val>
                        </p:tav>
                      </p:tavLst>
                    </p:anim>
                  </p:childTnLst>
                </p:cTn>
              </p:par>
            </p:tnLst>
          </p:tmpl>
        </p:tmplLst>
      </p:bldP>
      <p:bldP spid="9" grpId="0" animBg="1">
        <p:tmplLst>
          <p:tmpl>
            <p:tnLst>
              <p:par>
                <p:cTn presetID="2" presetClass="entr" presetSubtype="2"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250" fill="hold"/>
                        <p:tgtEl>
                          <p:spTgt spid="9"/>
                        </p:tgtEl>
                        <p:attrNameLst>
                          <p:attrName>ppt_x</p:attrName>
                        </p:attrNameLst>
                      </p:cBhvr>
                      <p:tavLst>
                        <p:tav tm="0">
                          <p:val>
                            <p:strVal val="1+#ppt_w/2"/>
                          </p:val>
                        </p:tav>
                        <p:tav tm="100000">
                          <p:val>
                            <p:strVal val="#ppt_x"/>
                          </p:val>
                        </p:tav>
                      </p:tavLst>
                    </p:anim>
                    <p:anim calcmode="lin" valueType="num">
                      <p:cBhvr additive="base">
                        <p:cTn dur="2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2"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250" fill="hold"/>
                        <p:tgtEl>
                          <p:spTgt spid="10"/>
                        </p:tgtEl>
                        <p:attrNameLst>
                          <p:attrName>ppt_x</p:attrName>
                        </p:attrNameLst>
                      </p:cBhvr>
                      <p:tavLst>
                        <p:tav tm="0">
                          <p:val>
                            <p:strVal val="1+#ppt_w/2"/>
                          </p:val>
                        </p:tav>
                        <p:tav tm="100000">
                          <p:val>
                            <p:strVal val="#ppt_x"/>
                          </p:val>
                        </p:tav>
                      </p:tavLst>
                    </p:anim>
                    <p:anim calcmode="lin" valueType="num">
                      <p:cBhvr additive="base">
                        <p:cTn dur="250" fill="hold"/>
                        <p:tgtEl>
                          <p:spTgt spid="1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et of Tiles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ctr"/>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4842036" y="1221569"/>
            <a:ext cx="3960528" cy="2610349"/>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lvl2pPr>
            <a:lvl3pPr marL="0" indent="0">
              <a:buSzPct val="100000"/>
              <a:buFontTx/>
              <a:buNone/>
              <a:defRPr sz="16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5" name="Content Placeholder 6"/>
          <p:cNvSpPr>
            <a:spLocks noGrp="1"/>
          </p:cNvSpPr>
          <p:nvPr>
            <p:ph sz="quarter" idx="11"/>
          </p:nvPr>
        </p:nvSpPr>
        <p:spPr>
          <a:xfrm>
            <a:off x="791496" y="1221570"/>
            <a:ext cx="1708075" cy="1710228"/>
          </a:xfrm>
          <a:prstGeom prst="rect">
            <a:avLst/>
          </a:prstGeom>
          <a:solidFill>
            <a:schemeClr val="accent4"/>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18" name="Picture Placeholder 17"/>
          <p:cNvSpPr>
            <a:spLocks noGrp="1"/>
          </p:cNvSpPr>
          <p:nvPr>
            <p:ph type="pic" sz="quarter" idx="12"/>
          </p:nvPr>
        </p:nvSpPr>
        <p:spPr>
          <a:xfrm>
            <a:off x="2592388" y="1220788"/>
            <a:ext cx="809625" cy="811212"/>
          </a:xfrm>
          <a:prstGeom prst="rect">
            <a:avLst/>
          </a:prstGeom>
          <a:solidFill>
            <a:schemeClr val="accent2"/>
          </a:solidFill>
        </p:spPr>
        <p:txBody>
          <a:bodyPr/>
          <a:lstStyle>
            <a:lvl1pPr marL="0" indent="0">
              <a:buNone/>
              <a:defRPr sz="1200"/>
            </a:lvl1pPr>
          </a:lstStyle>
          <a:p>
            <a:endParaRPr lang="ru-RU"/>
          </a:p>
        </p:txBody>
      </p:sp>
      <p:sp>
        <p:nvSpPr>
          <p:cNvPr id="19" name="Picture Placeholder 17"/>
          <p:cNvSpPr>
            <a:spLocks noGrp="1"/>
          </p:cNvSpPr>
          <p:nvPr>
            <p:ph type="pic" sz="quarter" idx="13"/>
          </p:nvPr>
        </p:nvSpPr>
        <p:spPr>
          <a:xfrm>
            <a:off x="2591736" y="2121690"/>
            <a:ext cx="809625" cy="811212"/>
          </a:xfrm>
          <a:prstGeom prst="rect">
            <a:avLst/>
          </a:prstGeom>
          <a:solidFill>
            <a:schemeClr val="accent2"/>
          </a:solidFill>
        </p:spPr>
        <p:txBody>
          <a:bodyPr/>
          <a:lstStyle>
            <a:lvl1pPr marL="0" indent="0">
              <a:buNone/>
              <a:defRPr sz="1200"/>
            </a:lvl1pPr>
          </a:lstStyle>
          <a:p>
            <a:endParaRPr lang="ru-RU"/>
          </a:p>
        </p:txBody>
      </p:sp>
      <p:sp>
        <p:nvSpPr>
          <p:cNvPr id="21" name="Picture Placeholder 17"/>
          <p:cNvSpPr>
            <a:spLocks noGrp="1"/>
          </p:cNvSpPr>
          <p:nvPr>
            <p:ph type="pic" sz="quarter" idx="15"/>
          </p:nvPr>
        </p:nvSpPr>
        <p:spPr>
          <a:xfrm>
            <a:off x="3491856" y="2121690"/>
            <a:ext cx="809625" cy="811212"/>
          </a:xfrm>
          <a:prstGeom prst="rect">
            <a:avLst/>
          </a:prstGeom>
          <a:solidFill>
            <a:schemeClr val="accent2"/>
          </a:solidFill>
        </p:spPr>
        <p:txBody>
          <a:bodyPr/>
          <a:lstStyle>
            <a:lvl1pPr marL="0" indent="0">
              <a:buNone/>
              <a:defRPr sz="1200"/>
            </a:lvl1pPr>
          </a:lstStyle>
          <a:p>
            <a:endParaRPr lang="ru-RU"/>
          </a:p>
        </p:txBody>
      </p:sp>
      <p:sp>
        <p:nvSpPr>
          <p:cNvPr id="22" name="Picture Placeholder 17"/>
          <p:cNvSpPr>
            <a:spLocks noGrp="1"/>
          </p:cNvSpPr>
          <p:nvPr>
            <p:ph type="pic" sz="quarter" idx="16"/>
          </p:nvPr>
        </p:nvSpPr>
        <p:spPr>
          <a:xfrm>
            <a:off x="791496" y="3021810"/>
            <a:ext cx="809625" cy="811212"/>
          </a:xfrm>
          <a:prstGeom prst="rect">
            <a:avLst/>
          </a:prstGeom>
          <a:solidFill>
            <a:schemeClr val="accent2"/>
          </a:solidFill>
        </p:spPr>
        <p:txBody>
          <a:bodyPr/>
          <a:lstStyle>
            <a:lvl1pPr marL="0" indent="0">
              <a:buNone/>
              <a:defRPr sz="1200"/>
            </a:lvl1pPr>
          </a:lstStyle>
          <a:p>
            <a:endParaRPr lang="ru-RU"/>
          </a:p>
        </p:txBody>
      </p:sp>
      <p:sp>
        <p:nvSpPr>
          <p:cNvPr id="23" name="Picture Placeholder 17"/>
          <p:cNvSpPr>
            <a:spLocks noGrp="1"/>
          </p:cNvSpPr>
          <p:nvPr>
            <p:ph type="pic" sz="quarter" idx="17"/>
          </p:nvPr>
        </p:nvSpPr>
        <p:spPr>
          <a:xfrm>
            <a:off x="1690964" y="3022592"/>
            <a:ext cx="809625" cy="811212"/>
          </a:xfrm>
          <a:prstGeom prst="rect">
            <a:avLst/>
          </a:prstGeom>
          <a:solidFill>
            <a:schemeClr val="accent2"/>
          </a:solidFill>
        </p:spPr>
        <p:txBody>
          <a:bodyPr/>
          <a:lstStyle>
            <a:lvl1pPr marL="0" indent="0">
              <a:buNone/>
              <a:defRPr sz="1200"/>
            </a:lvl1pPr>
          </a:lstStyle>
          <a:p>
            <a:endParaRPr lang="ru-RU"/>
          </a:p>
        </p:txBody>
      </p:sp>
      <p:sp>
        <p:nvSpPr>
          <p:cNvPr id="24" name="Picture Placeholder 17"/>
          <p:cNvSpPr>
            <a:spLocks noGrp="1"/>
          </p:cNvSpPr>
          <p:nvPr>
            <p:ph type="pic" sz="quarter" idx="18"/>
          </p:nvPr>
        </p:nvSpPr>
        <p:spPr>
          <a:xfrm>
            <a:off x="2591736" y="3021810"/>
            <a:ext cx="809625" cy="811212"/>
          </a:xfrm>
          <a:prstGeom prst="rect">
            <a:avLst/>
          </a:prstGeom>
          <a:solidFill>
            <a:schemeClr val="accent2"/>
          </a:solidFill>
        </p:spPr>
        <p:txBody>
          <a:bodyPr/>
          <a:lstStyle>
            <a:lvl1pPr marL="0" indent="0">
              <a:buNone/>
              <a:defRPr sz="1200"/>
            </a:lvl1pPr>
          </a:lstStyle>
          <a:p>
            <a:endParaRPr lang="ru-RU"/>
          </a:p>
        </p:txBody>
      </p:sp>
      <p:sp>
        <p:nvSpPr>
          <p:cNvPr id="25" name="Picture Placeholder 17"/>
          <p:cNvSpPr>
            <a:spLocks noGrp="1"/>
          </p:cNvSpPr>
          <p:nvPr>
            <p:ph type="pic" sz="quarter" idx="19"/>
          </p:nvPr>
        </p:nvSpPr>
        <p:spPr>
          <a:xfrm>
            <a:off x="3491204" y="3022592"/>
            <a:ext cx="809625" cy="811212"/>
          </a:xfrm>
          <a:prstGeom prst="rect">
            <a:avLst/>
          </a:prstGeom>
          <a:solidFill>
            <a:schemeClr val="accent2"/>
          </a:solidFill>
        </p:spPr>
        <p:txBody>
          <a:bodyPr/>
          <a:lstStyle>
            <a:lvl1pPr marL="0" indent="0">
              <a:buNone/>
              <a:defRPr sz="1200"/>
            </a:lvl1pPr>
          </a:lstStyle>
          <a:p>
            <a:endParaRPr lang="ru-RU"/>
          </a:p>
        </p:txBody>
      </p:sp>
      <p:sp>
        <p:nvSpPr>
          <p:cNvPr id="30" name="Picture Placeholder 17"/>
          <p:cNvSpPr>
            <a:spLocks noGrp="1"/>
          </p:cNvSpPr>
          <p:nvPr>
            <p:ph type="pic" sz="quarter" idx="20" hasCustomPrompt="1"/>
          </p:nvPr>
        </p:nvSpPr>
        <p:spPr>
          <a:xfrm>
            <a:off x="3491856" y="1221570"/>
            <a:ext cx="396000" cy="396000"/>
          </a:xfrm>
          <a:prstGeom prst="rect">
            <a:avLst/>
          </a:prstGeom>
          <a:solidFill>
            <a:schemeClr val="accent2"/>
          </a:solidFill>
        </p:spPr>
        <p:txBody>
          <a:bodyPr/>
          <a:lstStyle>
            <a:lvl1pPr marL="0" indent="0">
              <a:buNone/>
              <a:defRPr sz="1200"/>
            </a:lvl1pPr>
          </a:lstStyle>
          <a:p>
            <a:r>
              <a:rPr lang="ru-RU" dirty="0" smtClean="0"/>
              <a:t>1</a:t>
            </a:r>
            <a:endParaRPr lang="ru-RU" dirty="0"/>
          </a:p>
        </p:txBody>
      </p:sp>
      <p:sp>
        <p:nvSpPr>
          <p:cNvPr id="31" name="Picture Placeholder 17"/>
          <p:cNvSpPr>
            <a:spLocks noGrp="1"/>
          </p:cNvSpPr>
          <p:nvPr>
            <p:ph type="pic" sz="quarter" idx="21" hasCustomPrompt="1"/>
          </p:nvPr>
        </p:nvSpPr>
        <p:spPr>
          <a:xfrm>
            <a:off x="3905964" y="1221570"/>
            <a:ext cx="396000" cy="396000"/>
          </a:xfrm>
          <a:prstGeom prst="rect">
            <a:avLst/>
          </a:prstGeom>
          <a:solidFill>
            <a:schemeClr val="accent2"/>
          </a:solidFill>
        </p:spPr>
        <p:txBody>
          <a:bodyPr/>
          <a:lstStyle>
            <a:lvl1pPr marL="0" indent="0">
              <a:buNone/>
              <a:defRPr sz="1200"/>
            </a:lvl1pPr>
          </a:lstStyle>
          <a:p>
            <a:r>
              <a:rPr lang="ru-RU" dirty="0" smtClean="0"/>
              <a:t>2</a:t>
            </a:r>
            <a:endParaRPr lang="ru-RU" dirty="0"/>
          </a:p>
        </p:txBody>
      </p:sp>
      <p:sp>
        <p:nvSpPr>
          <p:cNvPr id="32" name="Picture Placeholder 17"/>
          <p:cNvSpPr>
            <a:spLocks noGrp="1"/>
          </p:cNvSpPr>
          <p:nvPr>
            <p:ph type="pic" sz="quarter" idx="22" hasCustomPrompt="1"/>
          </p:nvPr>
        </p:nvSpPr>
        <p:spPr>
          <a:xfrm>
            <a:off x="3491856" y="1635678"/>
            <a:ext cx="396000" cy="396000"/>
          </a:xfrm>
          <a:prstGeom prst="rect">
            <a:avLst/>
          </a:prstGeom>
          <a:solidFill>
            <a:schemeClr val="accent2"/>
          </a:solidFill>
        </p:spPr>
        <p:txBody>
          <a:bodyPr/>
          <a:lstStyle>
            <a:lvl1pPr marL="0" indent="0">
              <a:buNone/>
              <a:defRPr sz="1200"/>
            </a:lvl1pPr>
          </a:lstStyle>
          <a:p>
            <a:r>
              <a:rPr lang="ru-RU" dirty="0" smtClean="0"/>
              <a:t>3</a:t>
            </a:r>
            <a:endParaRPr lang="ru-RU" dirty="0"/>
          </a:p>
        </p:txBody>
      </p:sp>
      <p:sp>
        <p:nvSpPr>
          <p:cNvPr id="33" name="Picture Placeholder 17"/>
          <p:cNvSpPr>
            <a:spLocks noGrp="1"/>
          </p:cNvSpPr>
          <p:nvPr>
            <p:ph type="pic" sz="quarter" idx="23" hasCustomPrompt="1"/>
          </p:nvPr>
        </p:nvSpPr>
        <p:spPr>
          <a:xfrm>
            <a:off x="3905964" y="1635678"/>
            <a:ext cx="396000" cy="396000"/>
          </a:xfrm>
          <a:prstGeom prst="rect">
            <a:avLst/>
          </a:prstGeom>
          <a:solidFill>
            <a:schemeClr val="accent2"/>
          </a:solidFill>
        </p:spPr>
        <p:txBody>
          <a:bodyPr/>
          <a:lstStyle>
            <a:lvl1pPr marL="0" indent="0">
              <a:buNone/>
              <a:defRPr sz="1200"/>
            </a:lvl1pPr>
          </a:lstStyle>
          <a:p>
            <a:r>
              <a:rPr lang="ru-RU" dirty="0" smtClean="0"/>
              <a:t>4</a:t>
            </a:r>
            <a:endParaRPr lang="ru-RU" dirty="0"/>
          </a:p>
        </p:txBody>
      </p:sp>
    </p:spTree>
    <p:extLst>
      <p:ext uri="{BB962C8B-B14F-4D97-AF65-F5344CB8AC3E}">
        <p14:creationId xmlns:p14="http://schemas.microsoft.com/office/powerpoint/2010/main" val="72287760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ubtitle, Set of Tiles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ctr"/>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4842688" y="1670847"/>
            <a:ext cx="3960528" cy="2610349"/>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lvl2pPr>
            <a:lvl3pPr marL="0" indent="0">
              <a:buSzPct val="100000"/>
              <a:buFontTx/>
              <a:buNone/>
              <a:defRPr sz="16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5" name="Content Placeholder 6"/>
          <p:cNvSpPr>
            <a:spLocks noGrp="1"/>
          </p:cNvSpPr>
          <p:nvPr>
            <p:ph sz="quarter" idx="11"/>
          </p:nvPr>
        </p:nvSpPr>
        <p:spPr>
          <a:xfrm>
            <a:off x="792148" y="1670848"/>
            <a:ext cx="1708075" cy="1710228"/>
          </a:xfrm>
          <a:prstGeom prst="rect">
            <a:avLst/>
          </a:prstGeom>
          <a:solidFill>
            <a:schemeClr val="accent4"/>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18" name="Picture Placeholder 17"/>
          <p:cNvSpPr>
            <a:spLocks noGrp="1"/>
          </p:cNvSpPr>
          <p:nvPr>
            <p:ph type="pic" sz="quarter" idx="12"/>
          </p:nvPr>
        </p:nvSpPr>
        <p:spPr>
          <a:xfrm>
            <a:off x="2593040" y="1670066"/>
            <a:ext cx="809625" cy="811212"/>
          </a:xfrm>
          <a:prstGeom prst="rect">
            <a:avLst/>
          </a:prstGeom>
          <a:solidFill>
            <a:schemeClr val="accent2"/>
          </a:solidFill>
        </p:spPr>
        <p:txBody>
          <a:bodyPr/>
          <a:lstStyle>
            <a:lvl1pPr marL="0" indent="0">
              <a:buNone/>
              <a:defRPr sz="1200"/>
            </a:lvl1pPr>
          </a:lstStyle>
          <a:p>
            <a:endParaRPr lang="ru-RU"/>
          </a:p>
        </p:txBody>
      </p:sp>
      <p:sp>
        <p:nvSpPr>
          <p:cNvPr id="19" name="Picture Placeholder 17"/>
          <p:cNvSpPr>
            <a:spLocks noGrp="1"/>
          </p:cNvSpPr>
          <p:nvPr>
            <p:ph type="pic" sz="quarter" idx="13"/>
          </p:nvPr>
        </p:nvSpPr>
        <p:spPr>
          <a:xfrm>
            <a:off x="2592388" y="2570968"/>
            <a:ext cx="809625" cy="811212"/>
          </a:xfrm>
          <a:prstGeom prst="rect">
            <a:avLst/>
          </a:prstGeom>
          <a:solidFill>
            <a:schemeClr val="accent2"/>
          </a:solidFill>
        </p:spPr>
        <p:txBody>
          <a:bodyPr/>
          <a:lstStyle>
            <a:lvl1pPr marL="0" indent="0">
              <a:buNone/>
              <a:defRPr sz="1200"/>
            </a:lvl1pPr>
          </a:lstStyle>
          <a:p>
            <a:endParaRPr lang="ru-RU"/>
          </a:p>
        </p:txBody>
      </p:sp>
      <p:sp>
        <p:nvSpPr>
          <p:cNvPr id="21" name="Picture Placeholder 17"/>
          <p:cNvSpPr>
            <a:spLocks noGrp="1"/>
          </p:cNvSpPr>
          <p:nvPr>
            <p:ph type="pic" sz="quarter" idx="15"/>
          </p:nvPr>
        </p:nvSpPr>
        <p:spPr>
          <a:xfrm>
            <a:off x="3492508" y="2570968"/>
            <a:ext cx="809625" cy="811212"/>
          </a:xfrm>
          <a:prstGeom prst="rect">
            <a:avLst/>
          </a:prstGeom>
          <a:solidFill>
            <a:schemeClr val="accent2"/>
          </a:solidFill>
        </p:spPr>
        <p:txBody>
          <a:bodyPr/>
          <a:lstStyle>
            <a:lvl1pPr marL="0" indent="0">
              <a:buNone/>
              <a:defRPr sz="1200"/>
            </a:lvl1pPr>
          </a:lstStyle>
          <a:p>
            <a:endParaRPr lang="ru-RU"/>
          </a:p>
        </p:txBody>
      </p:sp>
      <p:sp>
        <p:nvSpPr>
          <p:cNvPr id="22" name="Picture Placeholder 17"/>
          <p:cNvSpPr>
            <a:spLocks noGrp="1"/>
          </p:cNvSpPr>
          <p:nvPr>
            <p:ph type="pic" sz="quarter" idx="16"/>
          </p:nvPr>
        </p:nvSpPr>
        <p:spPr>
          <a:xfrm>
            <a:off x="792148" y="3471088"/>
            <a:ext cx="809625" cy="811212"/>
          </a:xfrm>
          <a:prstGeom prst="rect">
            <a:avLst/>
          </a:prstGeom>
          <a:solidFill>
            <a:schemeClr val="accent2"/>
          </a:solidFill>
        </p:spPr>
        <p:txBody>
          <a:bodyPr/>
          <a:lstStyle>
            <a:lvl1pPr marL="0" indent="0">
              <a:buNone/>
              <a:defRPr sz="1200"/>
            </a:lvl1pPr>
          </a:lstStyle>
          <a:p>
            <a:endParaRPr lang="ru-RU"/>
          </a:p>
        </p:txBody>
      </p:sp>
      <p:sp>
        <p:nvSpPr>
          <p:cNvPr id="23" name="Picture Placeholder 17"/>
          <p:cNvSpPr>
            <a:spLocks noGrp="1"/>
          </p:cNvSpPr>
          <p:nvPr>
            <p:ph type="pic" sz="quarter" idx="17"/>
          </p:nvPr>
        </p:nvSpPr>
        <p:spPr>
          <a:xfrm>
            <a:off x="1691616" y="3471870"/>
            <a:ext cx="809625" cy="811212"/>
          </a:xfrm>
          <a:prstGeom prst="rect">
            <a:avLst/>
          </a:prstGeom>
          <a:solidFill>
            <a:schemeClr val="accent2"/>
          </a:solidFill>
        </p:spPr>
        <p:txBody>
          <a:bodyPr/>
          <a:lstStyle>
            <a:lvl1pPr marL="0" indent="0">
              <a:buNone/>
              <a:defRPr sz="1200"/>
            </a:lvl1pPr>
          </a:lstStyle>
          <a:p>
            <a:endParaRPr lang="ru-RU"/>
          </a:p>
        </p:txBody>
      </p:sp>
      <p:sp>
        <p:nvSpPr>
          <p:cNvPr id="24" name="Picture Placeholder 17"/>
          <p:cNvSpPr>
            <a:spLocks noGrp="1"/>
          </p:cNvSpPr>
          <p:nvPr>
            <p:ph type="pic" sz="quarter" idx="18"/>
          </p:nvPr>
        </p:nvSpPr>
        <p:spPr>
          <a:xfrm>
            <a:off x="2592388" y="3471088"/>
            <a:ext cx="809625" cy="811212"/>
          </a:xfrm>
          <a:prstGeom prst="rect">
            <a:avLst/>
          </a:prstGeom>
          <a:solidFill>
            <a:schemeClr val="accent2"/>
          </a:solidFill>
        </p:spPr>
        <p:txBody>
          <a:bodyPr/>
          <a:lstStyle>
            <a:lvl1pPr marL="0" indent="0">
              <a:buNone/>
              <a:defRPr sz="1200"/>
            </a:lvl1pPr>
          </a:lstStyle>
          <a:p>
            <a:endParaRPr lang="ru-RU"/>
          </a:p>
        </p:txBody>
      </p:sp>
      <p:sp>
        <p:nvSpPr>
          <p:cNvPr id="25" name="Picture Placeholder 17"/>
          <p:cNvSpPr>
            <a:spLocks noGrp="1"/>
          </p:cNvSpPr>
          <p:nvPr>
            <p:ph type="pic" sz="quarter" idx="19"/>
          </p:nvPr>
        </p:nvSpPr>
        <p:spPr>
          <a:xfrm>
            <a:off x="3491856" y="3471870"/>
            <a:ext cx="809625" cy="811212"/>
          </a:xfrm>
          <a:prstGeom prst="rect">
            <a:avLst/>
          </a:prstGeom>
          <a:solidFill>
            <a:schemeClr val="accent2"/>
          </a:solidFill>
        </p:spPr>
        <p:txBody>
          <a:bodyPr/>
          <a:lstStyle>
            <a:lvl1pPr marL="0" indent="0">
              <a:buNone/>
              <a:defRPr sz="1200"/>
            </a:lvl1pPr>
          </a:lstStyle>
          <a:p>
            <a:endParaRPr lang="ru-RU"/>
          </a:p>
        </p:txBody>
      </p:sp>
      <p:sp>
        <p:nvSpPr>
          <p:cNvPr id="30" name="Picture Placeholder 17"/>
          <p:cNvSpPr>
            <a:spLocks noGrp="1"/>
          </p:cNvSpPr>
          <p:nvPr>
            <p:ph type="pic" sz="quarter" idx="20" hasCustomPrompt="1"/>
          </p:nvPr>
        </p:nvSpPr>
        <p:spPr>
          <a:xfrm>
            <a:off x="3492508" y="1670848"/>
            <a:ext cx="396000" cy="396000"/>
          </a:xfrm>
          <a:prstGeom prst="rect">
            <a:avLst/>
          </a:prstGeom>
          <a:solidFill>
            <a:schemeClr val="accent2"/>
          </a:solidFill>
        </p:spPr>
        <p:txBody>
          <a:bodyPr/>
          <a:lstStyle>
            <a:lvl1pPr marL="0" indent="0">
              <a:buNone/>
              <a:defRPr sz="1200"/>
            </a:lvl1pPr>
          </a:lstStyle>
          <a:p>
            <a:r>
              <a:rPr lang="ru-RU" dirty="0" smtClean="0"/>
              <a:t>1</a:t>
            </a:r>
            <a:endParaRPr lang="ru-RU" dirty="0"/>
          </a:p>
        </p:txBody>
      </p:sp>
      <p:sp>
        <p:nvSpPr>
          <p:cNvPr id="31" name="Picture Placeholder 17"/>
          <p:cNvSpPr>
            <a:spLocks noGrp="1"/>
          </p:cNvSpPr>
          <p:nvPr>
            <p:ph type="pic" sz="quarter" idx="21" hasCustomPrompt="1"/>
          </p:nvPr>
        </p:nvSpPr>
        <p:spPr>
          <a:xfrm>
            <a:off x="3906616" y="1670848"/>
            <a:ext cx="396000" cy="396000"/>
          </a:xfrm>
          <a:prstGeom prst="rect">
            <a:avLst/>
          </a:prstGeom>
          <a:solidFill>
            <a:schemeClr val="accent2"/>
          </a:solidFill>
        </p:spPr>
        <p:txBody>
          <a:bodyPr/>
          <a:lstStyle>
            <a:lvl1pPr marL="0" indent="0">
              <a:buNone/>
              <a:defRPr sz="1200"/>
            </a:lvl1pPr>
          </a:lstStyle>
          <a:p>
            <a:r>
              <a:rPr lang="ru-RU" dirty="0" smtClean="0"/>
              <a:t>2</a:t>
            </a:r>
            <a:endParaRPr lang="ru-RU" dirty="0"/>
          </a:p>
        </p:txBody>
      </p:sp>
      <p:sp>
        <p:nvSpPr>
          <p:cNvPr id="32" name="Picture Placeholder 17"/>
          <p:cNvSpPr>
            <a:spLocks noGrp="1"/>
          </p:cNvSpPr>
          <p:nvPr>
            <p:ph type="pic" sz="quarter" idx="22" hasCustomPrompt="1"/>
          </p:nvPr>
        </p:nvSpPr>
        <p:spPr>
          <a:xfrm>
            <a:off x="3492508" y="2084956"/>
            <a:ext cx="396000" cy="396000"/>
          </a:xfrm>
          <a:prstGeom prst="rect">
            <a:avLst/>
          </a:prstGeom>
          <a:solidFill>
            <a:schemeClr val="accent2"/>
          </a:solidFill>
        </p:spPr>
        <p:txBody>
          <a:bodyPr/>
          <a:lstStyle>
            <a:lvl1pPr marL="0" indent="0">
              <a:buNone/>
              <a:defRPr sz="1200"/>
            </a:lvl1pPr>
          </a:lstStyle>
          <a:p>
            <a:r>
              <a:rPr lang="ru-RU" dirty="0" smtClean="0"/>
              <a:t>3</a:t>
            </a:r>
            <a:endParaRPr lang="ru-RU" dirty="0"/>
          </a:p>
        </p:txBody>
      </p:sp>
      <p:sp>
        <p:nvSpPr>
          <p:cNvPr id="33" name="Picture Placeholder 17"/>
          <p:cNvSpPr>
            <a:spLocks noGrp="1"/>
          </p:cNvSpPr>
          <p:nvPr>
            <p:ph type="pic" sz="quarter" idx="23" hasCustomPrompt="1"/>
          </p:nvPr>
        </p:nvSpPr>
        <p:spPr>
          <a:xfrm>
            <a:off x="3906616" y="2084956"/>
            <a:ext cx="396000" cy="396000"/>
          </a:xfrm>
          <a:prstGeom prst="rect">
            <a:avLst/>
          </a:prstGeom>
          <a:solidFill>
            <a:schemeClr val="accent2"/>
          </a:solidFill>
        </p:spPr>
        <p:txBody>
          <a:bodyPr/>
          <a:lstStyle>
            <a:lvl1pPr marL="0" indent="0">
              <a:buNone/>
              <a:defRPr sz="1200"/>
            </a:lvl1pPr>
          </a:lstStyle>
          <a:p>
            <a:r>
              <a:rPr lang="ru-RU" dirty="0" smtClean="0"/>
              <a:t>4</a:t>
            </a:r>
            <a:endParaRPr lang="ru-RU" dirty="0"/>
          </a:p>
        </p:txBody>
      </p:sp>
      <p:sp>
        <p:nvSpPr>
          <p:cNvPr id="16"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322317671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Content + 6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ctr"/>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221570"/>
            <a:ext cx="3060408" cy="2610349"/>
          </a:xfrm>
          <a:prstGeom prst="rect">
            <a:avLst/>
          </a:prstGeom>
          <a:noFill/>
        </p:spPr>
        <p:txBody>
          <a:bodyPr l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4391976" y="122157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741504" y="122235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4391324" y="2572532"/>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740852" y="2573314"/>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7092988" y="122078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7092336" y="257175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Tree>
    <p:extLst>
      <p:ext uri="{BB962C8B-B14F-4D97-AF65-F5344CB8AC3E}">
        <p14:creationId xmlns:p14="http://schemas.microsoft.com/office/powerpoint/2010/main" val="142403680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ubtitle, Content + 6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ctr"/>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2800" y="1670066"/>
            <a:ext cx="3060408" cy="2610349"/>
          </a:xfrm>
          <a:prstGeom prst="rect">
            <a:avLst/>
          </a:prstGeom>
          <a:noFill/>
        </p:spPr>
        <p:txBody>
          <a:bodyPr l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4393280" y="1670066"/>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742808" y="1670848"/>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4392628" y="302102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742156" y="302181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7094292" y="1669284"/>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7093640" y="3020246"/>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0"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299037556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4 + 6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ctr"/>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2" name="Picture Placeholder 17"/>
          <p:cNvSpPr>
            <a:spLocks noGrp="1"/>
          </p:cNvSpPr>
          <p:nvPr>
            <p:ph type="pic" sz="quarter" idx="12"/>
          </p:nvPr>
        </p:nvSpPr>
        <p:spPr>
          <a:xfrm>
            <a:off x="3943220" y="1220006"/>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292748" y="1220788"/>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3942568" y="257096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292096" y="257175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6642928" y="122078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6642276" y="257175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6" name="Picture Placeholder 17"/>
          <p:cNvSpPr>
            <a:spLocks noGrp="1"/>
          </p:cNvSpPr>
          <p:nvPr>
            <p:ph type="pic" sz="quarter" idx="19"/>
          </p:nvPr>
        </p:nvSpPr>
        <p:spPr>
          <a:xfrm>
            <a:off x="792148" y="1220788"/>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7" name="Picture Placeholder 17"/>
          <p:cNvSpPr>
            <a:spLocks noGrp="1"/>
          </p:cNvSpPr>
          <p:nvPr>
            <p:ph type="pic" sz="quarter" idx="20"/>
          </p:nvPr>
        </p:nvSpPr>
        <p:spPr>
          <a:xfrm>
            <a:off x="2141676" y="1221570"/>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8" name="Picture Placeholder 17"/>
          <p:cNvSpPr>
            <a:spLocks noGrp="1"/>
          </p:cNvSpPr>
          <p:nvPr>
            <p:ph type="pic" sz="quarter" idx="21"/>
          </p:nvPr>
        </p:nvSpPr>
        <p:spPr>
          <a:xfrm>
            <a:off x="791496" y="2571750"/>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9" name="Picture Placeholder 17"/>
          <p:cNvSpPr>
            <a:spLocks noGrp="1"/>
          </p:cNvSpPr>
          <p:nvPr>
            <p:ph type="pic" sz="quarter" idx="22"/>
          </p:nvPr>
        </p:nvSpPr>
        <p:spPr>
          <a:xfrm>
            <a:off x="2141024" y="2572532"/>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Tree>
    <p:extLst>
      <p:ext uri="{BB962C8B-B14F-4D97-AF65-F5344CB8AC3E}">
        <p14:creationId xmlns:p14="http://schemas.microsoft.com/office/powerpoint/2010/main" val="227424264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Categories, 4 + 6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ctr"/>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2" name="Picture Placeholder 17"/>
          <p:cNvSpPr>
            <a:spLocks noGrp="1"/>
          </p:cNvSpPr>
          <p:nvPr>
            <p:ph type="pic" sz="quarter" idx="12"/>
          </p:nvPr>
        </p:nvSpPr>
        <p:spPr>
          <a:xfrm>
            <a:off x="3942568" y="167084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292096" y="167163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3941916" y="302181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291444" y="302259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6642276" y="167163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6641624" y="3022592"/>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0" name="Text Placeholder 4"/>
          <p:cNvSpPr>
            <a:spLocks noGrp="1"/>
          </p:cNvSpPr>
          <p:nvPr>
            <p:ph type="body" sz="quarter" idx="10" hasCustomPrompt="1"/>
          </p:nvPr>
        </p:nvSpPr>
        <p:spPr>
          <a:xfrm>
            <a:off x="791497" y="1221570"/>
            <a:ext cx="2610348" cy="450060"/>
          </a:xfrm>
          <a:prstGeom prst="rect">
            <a:avLst/>
          </a:prstGeom>
        </p:spPr>
        <p:txBody>
          <a:bodyPr lIns="0" anchor="b"/>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
        <p:nvSpPr>
          <p:cNvPr id="16" name="Picture Placeholder 17"/>
          <p:cNvSpPr>
            <a:spLocks noGrp="1"/>
          </p:cNvSpPr>
          <p:nvPr>
            <p:ph type="pic" sz="quarter" idx="19"/>
          </p:nvPr>
        </p:nvSpPr>
        <p:spPr>
          <a:xfrm>
            <a:off x="791496" y="1671630"/>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7" name="Picture Placeholder 17"/>
          <p:cNvSpPr>
            <a:spLocks noGrp="1"/>
          </p:cNvSpPr>
          <p:nvPr>
            <p:ph type="pic" sz="quarter" idx="20"/>
          </p:nvPr>
        </p:nvSpPr>
        <p:spPr>
          <a:xfrm>
            <a:off x="2141024" y="1672412"/>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8" name="Picture Placeholder 17"/>
          <p:cNvSpPr>
            <a:spLocks noGrp="1"/>
          </p:cNvSpPr>
          <p:nvPr>
            <p:ph type="pic" sz="quarter" idx="21"/>
          </p:nvPr>
        </p:nvSpPr>
        <p:spPr>
          <a:xfrm>
            <a:off x="790844" y="3022592"/>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9" name="Picture Placeholder 17"/>
          <p:cNvSpPr>
            <a:spLocks noGrp="1"/>
          </p:cNvSpPr>
          <p:nvPr>
            <p:ph type="pic" sz="quarter" idx="22"/>
          </p:nvPr>
        </p:nvSpPr>
        <p:spPr>
          <a:xfrm>
            <a:off x="2140372" y="3023374"/>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20" name="Text Placeholder 4"/>
          <p:cNvSpPr>
            <a:spLocks noGrp="1"/>
          </p:cNvSpPr>
          <p:nvPr>
            <p:ph type="body" sz="quarter" idx="23" hasCustomPrompt="1"/>
          </p:nvPr>
        </p:nvSpPr>
        <p:spPr>
          <a:xfrm>
            <a:off x="3941916" y="1221570"/>
            <a:ext cx="3960528" cy="450060"/>
          </a:xfrm>
          <a:prstGeom prst="rect">
            <a:avLst/>
          </a:prstGeom>
        </p:spPr>
        <p:txBody>
          <a:bodyPr lIns="0" anchor="b"/>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Tree>
    <p:extLst>
      <p:ext uri="{BB962C8B-B14F-4D97-AF65-F5344CB8AC3E}">
        <p14:creationId xmlns:p14="http://schemas.microsoft.com/office/powerpoint/2010/main" val="185621004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4+4+2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2" name="Picture Placeholder 17"/>
          <p:cNvSpPr>
            <a:spLocks noGrp="1"/>
          </p:cNvSpPr>
          <p:nvPr>
            <p:ph type="pic" sz="quarter" idx="12"/>
          </p:nvPr>
        </p:nvSpPr>
        <p:spPr>
          <a:xfrm>
            <a:off x="3942568" y="122078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292096" y="122157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3941916" y="257175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291444" y="257253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7092336" y="122157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7091684" y="2572532"/>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6" name="Picture Placeholder 17"/>
          <p:cNvSpPr>
            <a:spLocks noGrp="1"/>
          </p:cNvSpPr>
          <p:nvPr>
            <p:ph type="pic" sz="quarter" idx="19"/>
          </p:nvPr>
        </p:nvSpPr>
        <p:spPr>
          <a:xfrm>
            <a:off x="791496" y="1221570"/>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7" name="Picture Placeholder 17"/>
          <p:cNvSpPr>
            <a:spLocks noGrp="1"/>
          </p:cNvSpPr>
          <p:nvPr>
            <p:ph type="pic" sz="quarter" idx="20"/>
          </p:nvPr>
        </p:nvSpPr>
        <p:spPr>
          <a:xfrm>
            <a:off x="2141024" y="1222352"/>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8" name="Picture Placeholder 17"/>
          <p:cNvSpPr>
            <a:spLocks noGrp="1"/>
          </p:cNvSpPr>
          <p:nvPr>
            <p:ph type="pic" sz="quarter" idx="21"/>
          </p:nvPr>
        </p:nvSpPr>
        <p:spPr>
          <a:xfrm>
            <a:off x="790844" y="2572532"/>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9" name="Picture Placeholder 17"/>
          <p:cNvSpPr>
            <a:spLocks noGrp="1"/>
          </p:cNvSpPr>
          <p:nvPr>
            <p:ph type="pic" sz="quarter" idx="22"/>
          </p:nvPr>
        </p:nvSpPr>
        <p:spPr>
          <a:xfrm>
            <a:off x="2140372" y="2573314"/>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Tree>
    <p:extLst>
      <p:ext uri="{BB962C8B-B14F-4D97-AF65-F5344CB8AC3E}">
        <p14:creationId xmlns:p14="http://schemas.microsoft.com/office/powerpoint/2010/main" val="256097501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bugging Slide">
    <p:spTree>
      <p:nvGrpSpPr>
        <p:cNvPr id="1" name=""/>
        <p:cNvGrpSpPr/>
        <p:nvPr/>
      </p:nvGrpSpPr>
      <p:grpSpPr>
        <a:xfrm>
          <a:off x="0" y="0"/>
          <a:ext cx="0" cy="0"/>
          <a:chOff x="0" y="0"/>
          <a:chExt cx="0" cy="0"/>
        </a:xfrm>
      </p:grpSpPr>
      <p:sp>
        <p:nvSpPr>
          <p:cNvPr id="5" name="Rectangle 4"/>
          <p:cNvSpPr/>
          <p:nvPr userDrawn="1"/>
        </p:nvSpPr>
        <p:spPr>
          <a:xfrm>
            <a:off x="341436" y="1221570"/>
            <a:ext cx="5760768" cy="2610348"/>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10348"/>
          </a:xfrm>
          <a:prstGeom prst="rect">
            <a:avLst/>
          </a:prstGeom>
          <a:solidFill>
            <a:schemeClr val="accent3">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7" name="Subtitle 2"/>
          <p:cNvSpPr>
            <a:spLocks noGrp="1"/>
          </p:cNvSpPr>
          <p:nvPr>
            <p:ph type="subTitle" idx="1"/>
          </p:nvPr>
        </p:nvSpPr>
        <p:spPr>
          <a:xfrm>
            <a:off x="791496" y="3021510"/>
            <a:ext cx="4950660" cy="810108"/>
          </a:xfrm>
          <a:prstGeom prst="rect">
            <a:avLst/>
          </a:prstGeom>
        </p:spPr>
        <p:txBody>
          <a:bodyPr lIns="0" tIns="90000" bIns="90000"/>
          <a:lstStyle>
            <a:lvl1pPr>
              <a:defRPr lang="ru-RU" sz="2000" dirty="0">
                <a:solidFill>
                  <a:schemeClr val="bg1"/>
                </a:solidFill>
                <a:latin typeface="Segoe UI Light" pitchFamily="34" charset="0"/>
                <a:cs typeface="Segoe UI Light" pitchFamily="34" charset="0"/>
              </a:defRPr>
            </a:lvl1pPr>
          </a:lstStyle>
          <a:p>
            <a:pPr marL="0" lvl="0" indent="0">
              <a:lnSpc>
                <a:spcPct val="80000"/>
              </a:lnSpc>
              <a:buNone/>
            </a:pPr>
            <a:r>
              <a:rPr lang="en-US" dirty="0" smtClean="0"/>
              <a:t>Click to edit Master subtitle style</a:t>
            </a:r>
            <a:endParaRPr lang="ru-RU" dirty="0"/>
          </a:p>
        </p:txBody>
      </p:sp>
      <p:sp>
        <p:nvSpPr>
          <p:cNvPr id="9" name="Content Placeholder 8"/>
          <p:cNvSpPr>
            <a:spLocks noGrp="1"/>
          </p:cNvSpPr>
          <p:nvPr>
            <p:ph sz="quarter" idx="10"/>
          </p:nvPr>
        </p:nvSpPr>
        <p:spPr>
          <a:xfrm>
            <a:off x="792162" y="1221570"/>
            <a:ext cx="4949993" cy="1710543"/>
          </a:xfrm>
          <a:prstGeom prst="rect">
            <a:avLst/>
          </a:prstGeom>
        </p:spPr>
        <p:txBody>
          <a:bodyPr lIns="0" tIns="90000" bIns="90000" anchor="b"/>
          <a:lstStyle>
            <a:lvl1pPr marL="0" indent="0">
              <a:buNone/>
              <a:defRPr lang="en-US" sz="2800" smtClean="0">
                <a:solidFill>
                  <a:schemeClr val="bg1"/>
                </a:solidFill>
                <a:latin typeface="+mj-lt"/>
                <a:ea typeface="+mj-ea"/>
                <a:cs typeface="+mj-cs"/>
              </a:defRPr>
            </a:lvl1pPr>
            <a:lvl2pPr>
              <a:defRPr lang="en-US" smtClean="0"/>
            </a:lvl2pPr>
            <a:lvl3pPr>
              <a:defRPr lang="en-US" smtClean="0"/>
            </a:lvl3pPr>
            <a:lvl4pPr>
              <a:defRPr lang="en-US" smtClean="0"/>
            </a:lvl4pPr>
            <a:lvl5pPr>
              <a:defRPr lang="ru-RU"/>
            </a:lvl5pPr>
          </a:lstStyle>
          <a:p>
            <a:pPr marL="0" lvl="0">
              <a:lnSpc>
                <a:spcPct val="100000"/>
              </a:lnSpc>
              <a:spcBef>
                <a:spcPts val="0"/>
              </a:spcBef>
            </a:pPr>
            <a:r>
              <a:rPr lang="en-US" dirty="0" smtClean="0"/>
              <a:t>Click to edit Master text styles</a:t>
            </a:r>
            <a:endParaRPr lang="ru-RU" dirty="0"/>
          </a:p>
        </p:txBody>
      </p:sp>
      <p:sp>
        <p:nvSpPr>
          <p:cNvPr id="10" name="Rectangle 9"/>
          <p:cNvSpPr/>
          <p:nvPr userDrawn="1"/>
        </p:nvSpPr>
        <p:spPr>
          <a:xfrm>
            <a:off x="6192216" y="1221570"/>
            <a:ext cx="2610348" cy="26103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grpSp>
        <p:nvGrpSpPr>
          <p:cNvPr id="12" name="Group 11"/>
          <p:cNvGrpSpPr/>
          <p:nvPr userDrawn="1"/>
        </p:nvGrpSpPr>
        <p:grpSpPr bwMode="black">
          <a:xfrm>
            <a:off x="6797603" y="1803123"/>
            <a:ext cx="1399574" cy="1431450"/>
            <a:chOff x="307975" y="1987550"/>
            <a:chExt cx="1377950" cy="1409701"/>
          </a:xfrm>
          <a:solidFill>
            <a:srgbClr val="FFFFFF"/>
          </a:solidFill>
        </p:grpSpPr>
        <p:sp>
          <p:nvSpPr>
            <p:cNvPr id="14"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1"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2"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3" name="Oval 127"/>
            <p:cNvSpPr>
              <a:spLocks noChangeArrowheads="1"/>
            </p:cNvSpPr>
            <p:nvPr/>
          </p:nvSpPr>
          <p:spPr bwMode="black">
            <a:xfrm>
              <a:off x="731838"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4" name="Oval 128"/>
            <p:cNvSpPr>
              <a:spLocks noChangeArrowheads="1"/>
            </p:cNvSpPr>
            <p:nvPr/>
          </p:nvSpPr>
          <p:spPr bwMode="black">
            <a:xfrm>
              <a:off x="1174750"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5"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6"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7"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8"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9"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0"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39" name="Group 38"/>
          <p:cNvGrpSpPr/>
          <p:nvPr userDrawn="1"/>
        </p:nvGrpSpPr>
        <p:grpSpPr>
          <a:xfrm>
            <a:off x="7542396" y="4822050"/>
            <a:ext cx="1260168" cy="321450"/>
            <a:chOff x="7542396" y="4822050"/>
            <a:chExt cx="1260168" cy="321450"/>
          </a:xfrm>
        </p:grpSpPr>
        <p:sp>
          <p:nvSpPr>
            <p:cNvPr id="40" name="Rectangle 39"/>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TextBox 40"/>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msdevcon</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42" name="Freeform 41"/>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
        <p:nvSpPr>
          <p:cNvPr id="32" name="Text Placeholder 7"/>
          <p:cNvSpPr>
            <a:spLocks noGrp="1"/>
          </p:cNvSpPr>
          <p:nvPr>
            <p:ph type="body" sz="quarter" idx="12" hasCustomPrompt="1"/>
          </p:nvPr>
        </p:nvSpPr>
        <p:spPr>
          <a:xfrm>
            <a:off x="6192714" y="3462586"/>
            <a:ext cx="2609850" cy="369332"/>
          </a:xfrm>
          <a:prstGeom prst="rect">
            <a:avLst/>
          </a:prstGeom>
          <a:noFill/>
        </p:spPr>
        <p:txBody>
          <a:bodyPr wrap="square" rtlCol="0" anchor="b">
            <a:spAutoFit/>
          </a:bodyPr>
          <a:lstStyle>
            <a:lvl1pPr marL="0" indent="0">
              <a:buNone/>
              <a:defRPr lang="ru-RU" sz="1800" baseline="0" dirty="0">
                <a:solidFill>
                  <a:schemeClr val="bg1"/>
                </a:solidFill>
                <a:latin typeface="+mj-lt"/>
                <a:ea typeface="Segoe UI" pitchFamily="34" charset="0"/>
                <a:cs typeface="Segoe UI" pitchFamily="34" charset="0"/>
              </a:defRPr>
            </a:lvl1pPr>
          </a:lstStyle>
          <a:p>
            <a:pPr marL="0" lvl="0"/>
            <a:r>
              <a:rPr lang="en-US" dirty="0" smtClean="0"/>
              <a:t>Debugging</a:t>
            </a:r>
            <a:endParaRPr lang="ru-RU" dirty="0"/>
          </a:p>
        </p:txBody>
      </p:sp>
    </p:spTree>
    <p:extLst>
      <p:ext uri="{BB962C8B-B14F-4D97-AF65-F5344CB8AC3E}">
        <p14:creationId xmlns:p14="http://schemas.microsoft.com/office/powerpoint/2010/main" val="252640713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250" fill="hold"/>
                                        <p:tgtEl>
                                          <p:spTgt spid="39"/>
                                        </p:tgtEl>
                                        <p:attrNameLst>
                                          <p:attrName>ppt_x</p:attrName>
                                        </p:attrNameLst>
                                      </p:cBhvr>
                                      <p:tavLst>
                                        <p:tav tm="0">
                                          <p:val>
                                            <p:strVal val="#ppt_x"/>
                                          </p:val>
                                        </p:tav>
                                        <p:tav tm="100000">
                                          <p:val>
                                            <p:strVal val="#ppt_x"/>
                                          </p:val>
                                        </p:tav>
                                      </p:tavLst>
                                    </p:anim>
                                    <p:anim calcmode="lin" valueType="num">
                                      <p:cBhvr additive="base">
                                        <p:cTn id="8" dur="25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Categories, 4+4+2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2" name="Picture Placeholder 17"/>
          <p:cNvSpPr>
            <a:spLocks noGrp="1"/>
          </p:cNvSpPr>
          <p:nvPr>
            <p:ph type="pic" sz="quarter" idx="12"/>
          </p:nvPr>
        </p:nvSpPr>
        <p:spPr>
          <a:xfrm>
            <a:off x="3942568" y="167084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292096" y="167163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3941916" y="302181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291444" y="302259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7092336" y="167163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7091684" y="3022592"/>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0" name="Text Placeholder 4"/>
          <p:cNvSpPr>
            <a:spLocks noGrp="1"/>
          </p:cNvSpPr>
          <p:nvPr>
            <p:ph type="body" sz="quarter" idx="10" hasCustomPrompt="1"/>
          </p:nvPr>
        </p:nvSpPr>
        <p:spPr>
          <a:xfrm>
            <a:off x="791497" y="1221570"/>
            <a:ext cx="2610348" cy="450060"/>
          </a:xfrm>
          <a:prstGeom prst="rect">
            <a:avLst/>
          </a:prstGeom>
        </p:spPr>
        <p:txBody>
          <a:bodyPr lIns="0" anchor="b"/>
          <a:lstStyle>
            <a:lvl1pPr marL="0" indent="0">
              <a:lnSpc>
                <a:spcPct val="80000"/>
              </a:lnSpc>
              <a:buFont typeface="Arial" pitchFamily="34" charset="0"/>
              <a:buNone/>
              <a:defRPr sz="24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
        <p:nvSpPr>
          <p:cNvPr id="16" name="Picture Placeholder 17"/>
          <p:cNvSpPr>
            <a:spLocks noGrp="1"/>
          </p:cNvSpPr>
          <p:nvPr>
            <p:ph type="pic" sz="quarter" idx="19"/>
          </p:nvPr>
        </p:nvSpPr>
        <p:spPr>
          <a:xfrm>
            <a:off x="791496" y="1671630"/>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7" name="Picture Placeholder 17"/>
          <p:cNvSpPr>
            <a:spLocks noGrp="1"/>
          </p:cNvSpPr>
          <p:nvPr>
            <p:ph type="pic" sz="quarter" idx="20"/>
          </p:nvPr>
        </p:nvSpPr>
        <p:spPr>
          <a:xfrm>
            <a:off x="2141024" y="1672412"/>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8" name="Picture Placeholder 17"/>
          <p:cNvSpPr>
            <a:spLocks noGrp="1"/>
          </p:cNvSpPr>
          <p:nvPr>
            <p:ph type="pic" sz="quarter" idx="21"/>
          </p:nvPr>
        </p:nvSpPr>
        <p:spPr>
          <a:xfrm>
            <a:off x="790844" y="3022592"/>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9" name="Picture Placeholder 17"/>
          <p:cNvSpPr>
            <a:spLocks noGrp="1"/>
          </p:cNvSpPr>
          <p:nvPr>
            <p:ph type="pic" sz="quarter" idx="22"/>
          </p:nvPr>
        </p:nvSpPr>
        <p:spPr>
          <a:xfrm>
            <a:off x="2140372" y="3023374"/>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20" name="Text Placeholder 4"/>
          <p:cNvSpPr>
            <a:spLocks noGrp="1"/>
          </p:cNvSpPr>
          <p:nvPr>
            <p:ph type="body" sz="quarter" idx="23" hasCustomPrompt="1"/>
          </p:nvPr>
        </p:nvSpPr>
        <p:spPr>
          <a:xfrm>
            <a:off x="3941916" y="1221570"/>
            <a:ext cx="2610348" cy="450060"/>
          </a:xfrm>
          <a:prstGeom prst="rect">
            <a:avLst/>
          </a:prstGeom>
        </p:spPr>
        <p:txBody>
          <a:bodyPr lIns="0" anchor="b"/>
          <a:lstStyle>
            <a:lvl1pPr marL="0" indent="0">
              <a:lnSpc>
                <a:spcPct val="80000"/>
              </a:lnSpc>
              <a:buFont typeface="Arial" pitchFamily="34" charset="0"/>
              <a:buNone/>
              <a:defRPr sz="24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
        <p:nvSpPr>
          <p:cNvPr id="21" name="Text Placeholder 4"/>
          <p:cNvSpPr>
            <a:spLocks noGrp="1"/>
          </p:cNvSpPr>
          <p:nvPr>
            <p:ph type="body" sz="quarter" idx="24" hasCustomPrompt="1"/>
          </p:nvPr>
        </p:nvSpPr>
        <p:spPr>
          <a:xfrm>
            <a:off x="7092336" y="1221570"/>
            <a:ext cx="1710228" cy="450060"/>
          </a:xfrm>
          <a:prstGeom prst="rect">
            <a:avLst/>
          </a:prstGeom>
        </p:spPr>
        <p:txBody>
          <a:bodyPr lIns="0" anchor="b"/>
          <a:lstStyle>
            <a:lvl1pPr marL="0" indent="0">
              <a:lnSpc>
                <a:spcPct val="80000"/>
              </a:lnSpc>
              <a:buFont typeface="Arial" pitchFamily="34" charset="0"/>
              <a:buNone/>
              <a:defRPr sz="24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Tree>
    <p:extLst>
      <p:ext uri="{BB962C8B-B14F-4D97-AF65-F5344CB8AC3E}">
        <p14:creationId xmlns:p14="http://schemas.microsoft.com/office/powerpoint/2010/main" val="215013517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4+2l+2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8" name="Picture Placeholder 17"/>
          <p:cNvSpPr>
            <a:spLocks noGrp="1"/>
          </p:cNvSpPr>
          <p:nvPr>
            <p:ph type="pic" sz="quarter" idx="17"/>
          </p:nvPr>
        </p:nvSpPr>
        <p:spPr>
          <a:xfrm>
            <a:off x="7092988" y="122078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7092336" y="257175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6" name="Picture Placeholder 17"/>
          <p:cNvSpPr>
            <a:spLocks noGrp="1"/>
          </p:cNvSpPr>
          <p:nvPr>
            <p:ph type="pic" sz="quarter" idx="19"/>
          </p:nvPr>
        </p:nvSpPr>
        <p:spPr>
          <a:xfrm>
            <a:off x="792148" y="1220788"/>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7" name="Picture Placeholder 17"/>
          <p:cNvSpPr>
            <a:spLocks noGrp="1"/>
          </p:cNvSpPr>
          <p:nvPr>
            <p:ph type="pic" sz="quarter" idx="20"/>
          </p:nvPr>
        </p:nvSpPr>
        <p:spPr>
          <a:xfrm>
            <a:off x="2141676" y="1221570"/>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8" name="Picture Placeholder 17"/>
          <p:cNvSpPr>
            <a:spLocks noGrp="1"/>
          </p:cNvSpPr>
          <p:nvPr>
            <p:ph type="pic" sz="quarter" idx="21"/>
          </p:nvPr>
        </p:nvSpPr>
        <p:spPr>
          <a:xfrm>
            <a:off x="791496" y="2571750"/>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9" name="Picture Placeholder 17"/>
          <p:cNvSpPr>
            <a:spLocks noGrp="1"/>
          </p:cNvSpPr>
          <p:nvPr>
            <p:ph type="pic" sz="quarter" idx="22"/>
          </p:nvPr>
        </p:nvSpPr>
        <p:spPr>
          <a:xfrm>
            <a:off x="2141024" y="2572532"/>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22" name="Content Placeholder 2"/>
          <p:cNvSpPr>
            <a:spLocks noGrp="1"/>
          </p:cNvSpPr>
          <p:nvPr>
            <p:ph idx="25" hasCustomPrompt="1"/>
          </p:nvPr>
        </p:nvSpPr>
        <p:spPr>
          <a:xfrm>
            <a:off x="3942568" y="1220788"/>
            <a:ext cx="2610348" cy="126016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23" name="Content Placeholder 2"/>
          <p:cNvSpPr>
            <a:spLocks noGrp="1"/>
          </p:cNvSpPr>
          <p:nvPr>
            <p:ph idx="26" hasCustomPrompt="1"/>
          </p:nvPr>
        </p:nvSpPr>
        <p:spPr>
          <a:xfrm>
            <a:off x="3942568" y="2570968"/>
            <a:ext cx="2610348" cy="126016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67019417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Categories, 4+2l+2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8" name="Picture Placeholder 17"/>
          <p:cNvSpPr>
            <a:spLocks noGrp="1"/>
          </p:cNvSpPr>
          <p:nvPr>
            <p:ph type="pic" sz="quarter" idx="17"/>
          </p:nvPr>
        </p:nvSpPr>
        <p:spPr>
          <a:xfrm>
            <a:off x="7092336" y="167163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7091684" y="3022592"/>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0" name="Text Placeholder 4"/>
          <p:cNvSpPr>
            <a:spLocks noGrp="1"/>
          </p:cNvSpPr>
          <p:nvPr>
            <p:ph type="body" sz="quarter" idx="10" hasCustomPrompt="1"/>
          </p:nvPr>
        </p:nvSpPr>
        <p:spPr>
          <a:xfrm>
            <a:off x="791497" y="1221570"/>
            <a:ext cx="2610348" cy="450060"/>
          </a:xfrm>
          <a:prstGeom prst="rect">
            <a:avLst/>
          </a:prstGeom>
        </p:spPr>
        <p:txBody>
          <a:bodyPr lIns="0" anchor="b"/>
          <a:lstStyle>
            <a:lvl1pPr marL="0" indent="0">
              <a:lnSpc>
                <a:spcPct val="80000"/>
              </a:lnSpc>
              <a:buFont typeface="Arial" pitchFamily="34" charset="0"/>
              <a:buNone/>
              <a:defRPr sz="24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
        <p:nvSpPr>
          <p:cNvPr id="16" name="Picture Placeholder 17"/>
          <p:cNvSpPr>
            <a:spLocks noGrp="1"/>
          </p:cNvSpPr>
          <p:nvPr>
            <p:ph type="pic" sz="quarter" idx="19"/>
          </p:nvPr>
        </p:nvSpPr>
        <p:spPr>
          <a:xfrm>
            <a:off x="791496" y="1671630"/>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7" name="Picture Placeholder 17"/>
          <p:cNvSpPr>
            <a:spLocks noGrp="1"/>
          </p:cNvSpPr>
          <p:nvPr>
            <p:ph type="pic" sz="quarter" idx="20"/>
          </p:nvPr>
        </p:nvSpPr>
        <p:spPr>
          <a:xfrm>
            <a:off x="2141024" y="1672412"/>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8" name="Picture Placeholder 17"/>
          <p:cNvSpPr>
            <a:spLocks noGrp="1"/>
          </p:cNvSpPr>
          <p:nvPr>
            <p:ph type="pic" sz="quarter" idx="21"/>
          </p:nvPr>
        </p:nvSpPr>
        <p:spPr>
          <a:xfrm>
            <a:off x="790844" y="3022592"/>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9" name="Picture Placeholder 17"/>
          <p:cNvSpPr>
            <a:spLocks noGrp="1"/>
          </p:cNvSpPr>
          <p:nvPr>
            <p:ph type="pic" sz="quarter" idx="22"/>
          </p:nvPr>
        </p:nvSpPr>
        <p:spPr>
          <a:xfrm>
            <a:off x="2140372" y="3023374"/>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20" name="Text Placeholder 4"/>
          <p:cNvSpPr>
            <a:spLocks noGrp="1"/>
          </p:cNvSpPr>
          <p:nvPr>
            <p:ph type="body" sz="quarter" idx="23" hasCustomPrompt="1"/>
          </p:nvPr>
        </p:nvSpPr>
        <p:spPr>
          <a:xfrm>
            <a:off x="3941916" y="1221570"/>
            <a:ext cx="2610348" cy="450060"/>
          </a:xfrm>
          <a:prstGeom prst="rect">
            <a:avLst/>
          </a:prstGeom>
        </p:spPr>
        <p:txBody>
          <a:bodyPr lIns="0" anchor="b"/>
          <a:lstStyle>
            <a:lvl1pPr marL="0" indent="0">
              <a:lnSpc>
                <a:spcPct val="80000"/>
              </a:lnSpc>
              <a:buFont typeface="Arial" pitchFamily="34" charset="0"/>
              <a:buNone/>
              <a:defRPr sz="24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
        <p:nvSpPr>
          <p:cNvPr id="21" name="Text Placeholder 4"/>
          <p:cNvSpPr>
            <a:spLocks noGrp="1"/>
          </p:cNvSpPr>
          <p:nvPr>
            <p:ph type="body" sz="quarter" idx="24" hasCustomPrompt="1"/>
          </p:nvPr>
        </p:nvSpPr>
        <p:spPr>
          <a:xfrm>
            <a:off x="7092336" y="1221570"/>
            <a:ext cx="1710228" cy="450060"/>
          </a:xfrm>
          <a:prstGeom prst="rect">
            <a:avLst/>
          </a:prstGeom>
        </p:spPr>
        <p:txBody>
          <a:bodyPr lIns="0" anchor="b"/>
          <a:lstStyle>
            <a:lvl1pPr marL="0" indent="0">
              <a:lnSpc>
                <a:spcPct val="80000"/>
              </a:lnSpc>
              <a:buFont typeface="Arial" pitchFamily="34" charset="0"/>
              <a:buNone/>
              <a:defRPr sz="24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
        <p:nvSpPr>
          <p:cNvPr id="22" name="Content Placeholder 2"/>
          <p:cNvSpPr>
            <a:spLocks noGrp="1"/>
          </p:cNvSpPr>
          <p:nvPr>
            <p:ph idx="25" hasCustomPrompt="1"/>
          </p:nvPr>
        </p:nvSpPr>
        <p:spPr>
          <a:xfrm>
            <a:off x="3941916" y="1671630"/>
            <a:ext cx="2610348" cy="126016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23" name="Content Placeholder 2"/>
          <p:cNvSpPr>
            <a:spLocks noGrp="1"/>
          </p:cNvSpPr>
          <p:nvPr>
            <p:ph idx="26" hasCustomPrompt="1"/>
          </p:nvPr>
        </p:nvSpPr>
        <p:spPr>
          <a:xfrm>
            <a:off x="3941916" y="3021810"/>
            <a:ext cx="2610348" cy="126016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231879048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Content + 4 Tiles +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221570"/>
            <a:ext cx="3060408" cy="2610349"/>
          </a:xfrm>
          <a:prstGeom prst="rect">
            <a:avLst/>
          </a:prstGeom>
          <a:noFill/>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4391976" y="122157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741504" y="122235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4391324" y="2572532"/>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740852" y="2573314"/>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7092988" y="1220788"/>
            <a:ext cx="1258483" cy="2611130"/>
          </a:xfrm>
          <a:prstGeom prst="rect">
            <a:avLst/>
          </a:prstGeom>
          <a:solidFill>
            <a:schemeClr val="accent4"/>
          </a:solidFill>
        </p:spPr>
        <p:txBody>
          <a:bodyPr anchor="b"/>
          <a:lstStyle>
            <a:lvl1pPr marL="0" indent="0">
              <a:buNone/>
              <a:defRPr sz="1200">
                <a:solidFill>
                  <a:schemeClr val="bg1"/>
                </a:solidFill>
              </a:defRPr>
            </a:lvl1pPr>
          </a:lstStyle>
          <a:p>
            <a:endParaRPr lang="ru-RU" dirty="0"/>
          </a:p>
        </p:txBody>
      </p:sp>
    </p:spTree>
    <p:extLst>
      <p:ext uri="{BB962C8B-B14F-4D97-AF65-F5344CB8AC3E}">
        <p14:creationId xmlns:p14="http://schemas.microsoft.com/office/powerpoint/2010/main" val="163599762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ubtitle, Content + 4 Tiles +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0844" y="1672412"/>
            <a:ext cx="3060408" cy="2610349"/>
          </a:xfrm>
          <a:prstGeom prst="rect">
            <a:avLst/>
          </a:prstGeom>
          <a:noFill/>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4391324" y="1672412"/>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740852" y="1673194"/>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4390672" y="3023374"/>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740200" y="3024156"/>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7092336" y="1671630"/>
            <a:ext cx="1258483" cy="2611130"/>
          </a:xfrm>
          <a:prstGeom prst="rect">
            <a:avLst/>
          </a:prstGeom>
          <a:solidFill>
            <a:schemeClr val="accent4"/>
          </a:solidFill>
        </p:spPr>
        <p:txBody>
          <a:bodyPr anchor="b"/>
          <a:lstStyle>
            <a:lvl1pPr marL="0" indent="0">
              <a:buNone/>
              <a:defRPr sz="1200">
                <a:solidFill>
                  <a:schemeClr val="bg1"/>
                </a:solidFill>
              </a:defRPr>
            </a:lvl1pPr>
          </a:lstStyle>
          <a:p>
            <a:endParaRPr lang="ru-RU" dirty="0"/>
          </a:p>
        </p:txBody>
      </p:sp>
      <p:sp>
        <p:nvSpPr>
          <p:cNvPr id="9"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184690851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Content + Picture + 2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221570"/>
            <a:ext cx="3060408" cy="2610349"/>
          </a:xfrm>
          <a:prstGeom prst="rect">
            <a:avLst/>
          </a:prstGeom>
          <a:noFill/>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4391976" y="1221570"/>
            <a:ext cx="2610348" cy="261034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7092336" y="122157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7091684" y="257253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Tree>
    <p:extLst>
      <p:ext uri="{BB962C8B-B14F-4D97-AF65-F5344CB8AC3E}">
        <p14:creationId xmlns:p14="http://schemas.microsoft.com/office/powerpoint/2010/main" val="153744794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ubtitle, Content + Picture + 2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671630"/>
            <a:ext cx="3060408" cy="2610349"/>
          </a:xfrm>
          <a:prstGeom prst="rect">
            <a:avLst/>
          </a:prstGeom>
          <a:noFill/>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4391976" y="1671630"/>
            <a:ext cx="2610348" cy="261034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7092336" y="167163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7091684" y="302259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7"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405907950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Content + Picture + 4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221570"/>
            <a:ext cx="3060408" cy="2610349"/>
          </a:xfrm>
          <a:prstGeom prst="rect">
            <a:avLst/>
          </a:prstGeom>
          <a:noFill/>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7" name="Picture Placeholder 17"/>
          <p:cNvSpPr>
            <a:spLocks noGrp="1"/>
          </p:cNvSpPr>
          <p:nvPr>
            <p:ph type="pic" sz="quarter" idx="12"/>
          </p:nvPr>
        </p:nvSpPr>
        <p:spPr>
          <a:xfrm>
            <a:off x="4391976" y="122157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4"/>
          </p:nvPr>
        </p:nvSpPr>
        <p:spPr>
          <a:xfrm>
            <a:off x="5741504" y="122235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5"/>
          </p:nvPr>
        </p:nvSpPr>
        <p:spPr>
          <a:xfrm>
            <a:off x="4391976" y="257175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0" name="Picture Placeholder 17"/>
          <p:cNvSpPr>
            <a:spLocks noGrp="1"/>
          </p:cNvSpPr>
          <p:nvPr>
            <p:ph type="pic" sz="quarter" idx="16"/>
          </p:nvPr>
        </p:nvSpPr>
        <p:spPr>
          <a:xfrm>
            <a:off x="7092336" y="122157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7"/>
          </p:nvPr>
        </p:nvSpPr>
        <p:spPr>
          <a:xfrm>
            <a:off x="5742156" y="2571750"/>
            <a:ext cx="2608663" cy="1260950"/>
          </a:xfrm>
          <a:prstGeom prst="rect">
            <a:avLst/>
          </a:prstGeom>
          <a:solidFill>
            <a:schemeClr val="accent4"/>
          </a:solidFill>
        </p:spPr>
        <p:txBody>
          <a:bodyPr anchor="b"/>
          <a:lstStyle>
            <a:lvl1pPr marL="0" indent="0">
              <a:buNone/>
              <a:defRPr sz="1200">
                <a:solidFill>
                  <a:schemeClr val="bg1"/>
                </a:solidFill>
              </a:defRPr>
            </a:lvl1pPr>
          </a:lstStyle>
          <a:p>
            <a:endParaRPr lang="ru-RU" dirty="0"/>
          </a:p>
        </p:txBody>
      </p:sp>
    </p:spTree>
    <p:extLst>
      <p:ext uri="{BB962C8B-B14F-4D97-AF65-F5344CB8AC3E}">
        <p14:creationId xmlns:p14="http://schemas.microsoft.com/office/powerpoint/2010/main" val="257176003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ubtitle, Content + Picture + 4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671630"/>
            <a:ext cx="3060408" cy="2610349"/>
          </a:xfrm>
          <a:prstGeom prst="rect">
            <a:avLst/>
          </a:prstGeom>
          <a:noFill/>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7" name="Picture Placeholder 17"/>
          <p:cNvSpPr>
            <a:spLocks noGrp="1"/>
          </p:cNvSpPr>
          <p:nvPr>
            <p:ph type="pic" sz="quarter" idx="12"/>
          </p:nvPr>
        </p:nvSpPr>
        <p:spPr>
          <a:xfrm>
            <a:off x="4391976" y="167163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4"/>
          </p:nvPr>
        </p:nvSpPr>
        <p:spPr>
          <a:xfrm>
            <a:off x="5741504" y="167241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5"/>
          </p:nvPr>
        </p:nvSpPr>
        <p:spPr>
          <a:xfrm>
            <a:off x="4391976" y="302181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0" name="Picture Placeholder 17"/>
          <p:cNvSpPr>
            <a:spLocks noGrp="1"/>
          </p:cNvSpPr>
          <p:nvPr>
            <p:ph type="pic" sz="quarter" idx="16"/>
          </p:nvPr>
        </p:nvSpPr>
        <p:spPr>
          <a:xfrm>
            <a:off x="7092336" y="167163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7"/>
          </p:nvPr>
        </p:nvSpPr>
        <p:spPr>
          <a:xfrm>
            <a:off x="5742156" y="3021810"/>
            <a:ext cx="2608663" cy="1260950"/>
          </a:xfrm>
          <a:prstGeom prst="rect">
            <a:avLst/>
          </a:prstGeom>
          <a:solidFill>
            <a:schemeClr val="accent4"/>
          </a:solidFill>
        </p:spPr>
        <p:txBody>
          <a:bodyPr anchor="b"/>
          <a:lstStyle>
            <a:lvl1pPr marL="0" indent="0">
              <a:buNone/>
              <a:defRPr sz="1200">
                <a:solidFill>
                  <a:schemeClr val="bg1"/>
                </a:solidFill>
              </a:defRPr>
            </a:lvl1pPr>
          </a:lstStyle>
          <a:p>
            <a:endParaRPr lang="ru-RU" dirty="0"/>
          </a:p>
        </p:txBody>
      </p:sp>
      <p:sp>
        <p:nvSpPr>
          <p:cNvPr id="12"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289882679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822865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5" name="Rectangle 4"/>
          <p:cNvSpPr/>
          <p:nvPr userDrawn="1"/>
        </p:nvSpPr>
        <p:spPr>
          <a:xfrm>
            <a:off x="341436" y="1221570"/>
            <a:ext cx="5760768" cy="2610348"/>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10348"/>
          </a:xfrm>
          <a:prstGeom prst="rect">
            <a:avLst/>
          </a:prstGeom>
          <a:solidFill>
            <a:schemeClr val="accent3">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7" name="Subtitle 2"/>
          <p:cNvSpPr>
            <a:spLocks noGrp="1"/>
          </p:cNvSpPr>
          <p:nvPr>
            <p:ph type="subTitle" idx="1"/>
          </p:nvPr>
        </p:nvSpPr>
        <p:spPr>
          <a:xfrm>
            <a:off x="791496" y="3021510"/>
            <a:ext cx="4950660" cy="810108"/>
          </a:xfrm>
          <a:prstGeom prst="rect">
            <a:avLst/>
          </a:prstGeom>
        </p:spPr>
        <p:txBody>
          <a:bodyPr lIns="0" tIns="90000" bIns="90000"/>
          <a:lstStyle>
            <a:lvl1pPr marL="342900" indent="-342900">
              <a:buNone/>
              <a:defRPr lang="ru-RU" sz="2000" dirty="0">
                <a:solidFill>
                  <a:schemeClr val="bg1"/>
                </a:solidFill>
                <a:latin typeface="Segoe UI Light" pitchFamily="34" charset="0"/>
                <a:cs typeface="Segoe UI Light" pitchFamily="34" charset="0"/>
              </a:defRPr>
            </a:lvl1pPr>
          </a:lstStyle>
          <a:p>
            <a:pPr marL="0" lvl="0" indent="0">
              <a:lnSpc>
                <a:spcPct val="80000"/>
              </a:lnSpc>
            </a:pPr>
            <a:r>
              <a:rPr lang="en-US" dirty="0" smtClean="0"/>
              <a:t>Click to edit Master subtitle style</a:t>
            </a:r>
            <a:endParaRPr lang="ru-RU" dirty="0"/>
          </a:p>
        </p:txBody>
      </p:sp>
      <p:sp>
        <p:nvSpPr>
          <p:cNvPr id="9" name="Content Placeholder 8"/>
          <p:cNvSpPr>
            <a:spLocks noGrp="1"/>
          </p:cNvSpPr>
          <p:nvPr>
            <p:ph sz="quarter" idx="10"/>
          </p:nvPr>
        </p:nvSpPr>
        <p:spPr>
          <a:xfrm>
            <a:off x="792162" y="1221570"/>
            <a:ext cx="4949993" cy="1710543"/>
          </a:xfrm>
          <a:prstGeom prst="rect">
            <a:avLst/>
          </a:prstGeom>
        </p:spPr>
        <p:txBody>
          <a:bodyPr lIns="0" tIns="90000" bIns="90000" anchor="b"/>
          <a:lstStyle>
            <a:lvl1pPr marL="0" indent="0">
              <a:buNone/>
              <a:defRPr lang="en-US" sz="2800" smtClean="0">
                <a:solidFill>
                  <a:schemeClr val="bg1"/>
                </a:solidFill>
                <a:latin typeface="+mj-lt"/>
                <a:ea typeface="+mj-ea"/>
                <a:cs typeface="+mj-cs"/>
              </a:defRPr>
            </a:lvl1pPr>
            <a:lvl2pPr>
              <a:defRPr lang="en-US" smtClean="0"/>
            </a:lvl2pPr>
            <a:lvl3pPr>
              <a:defRPr lang="en-US" smtClean="0"/>
            </a:lvl3pPr>
            <a:lvl4pPr>
              <a:defRPr lang="en-US" smtClean="0"/>
            </a:lvl4pPr>
            <a:lvl5pPr>
              <a:defRPr lang="ru-RU"/>
            </a:lvl5pPr>
          </a:lstStyle>
          <a:p>
            <a:pPr marL="0" lvl="0">
              <a:lnSpc>
                <a:spcPct val="100000"/>
              </a:lnSpc>
              <a:spcBef>
                <a:spcPts val="0"/>
              </a:spcBef>
            </a:pPr>
            <a:r>
              <a:rPr lang="en-US" dirty="0" smtClean="0"/>
              <a:t>Click to edit Master text styles</a:t>
            </a:r>
            <a:endParaRPr lang="ru-RU" dirty="0"/>
          </a:p>
        </p:txBody>
      </p:sp>
      <p:sp>
        <p:nvSpPr>
          <p:cNvPr id="10" name="Rectangle 9"/>
          <p:cNvSpPr/>
          <p:nvPr userDrawn="1"/>
        </p:nvSpPr>
        <p:spPr>
          <a:xfrm>
            <a:off x="6192216" y="1221570"/>
            <a:ext cx="2610348" cy="26103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grpSp>
        <p:nvGrpSpPr>
          <p:cNvPr id="19" name="Group 18"/>
          <p:cNvGrpSpPr/>
          <p:nvPr userDrawn="1"/>
        </p:nvGrpSpPr>
        <p:grpSpPr>
          <a:xfrm>
            <a:off x="7542396" y="4822050"/>
            <a:ext cx="1260168" cy="321450"/>
            <a:chOff x="7542396" y="4822050"/>
            <a:chExt cx="1260168" cy="321450"/>
          </a:xfrm>
        </p:grpSpPr>
        <p:sp>
          <p:nvSpPr>
            <p:cNvPr id="20" name="Rectangle 19"/>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msdevcon</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22" name="Freeform 21"/>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
        <p:nvSpPr>
          <p:cNvPr id="16" name="Text Placeholder 7"/>
          <p:cNvSpPr>
            <a:spLocks noGrp="1"/>
          </p:cNvSpPr>
          <p:nvPr>
            <p:ph type="body" sz="quarter" idx="12" hasCustomPrompt="1"/>
          </p:nvPr>
        </p:nvSpPr>
        <p:spPr>
          <a:xfrm>
            <a:off x="6192714" y="3462586"/>
            <a:ext cx="2609850" cy="369332"/>
          </a:xfrm>
          <a:prstGeom prst="rect">
            <a:avLst/>
          </a:prstGeom>
          <a:noFill/>
        </p:spPr>
        <p:txBody>
          <a:bodyPr wrap="square" rtlCol="0" anchor="b">
            <a:spAutoFit/>
          </a:bodyPr>
          <a:lstStyle>
            <a:lvl1pPr marL="0" indent="0">
              <a:buNone/>
              <a:defRPr lang="ru-RU" sz="1800" baseline="0" dirty="0">
                <a:solidFill>
                  <a:schemeClr val="bg1"/>
                </a:solidFill>
                <a:latin typeface="+mj-lt"/>
                <a:ea typeface="Segoe UI" pitchFamily="34" charset="0"/>
                <a:cs typeface="Segoe UI" pitchFamily="34" charset="0"/>
              </a:defRPr>
            </a:lvl1pPr>
          </a:lstStyle>
          <a:p>
            <a:pPr marL="0" lvl="0"/>
            <a:r>
              <a:rPr lang="en-US" dirty="0" smtClean="0"/>
              <a:t>Demo</a:t>
            </a:r>
            <a:endParaRPr lang="ru-RU" dirty="0"/>
          </a:p>
        </p:txBody>
      </p:sp>
      <p:grpSp>
        <p:nvGrpSpPr>
          <p:cNvPr id="17" name="Group 16"/>
          <p:cNvGrpSpPr/>
          <p:nvPr userDrawn="1"/>
        </p:nvGrpSpPr>
        <p:grpSpPr bwMode="black">
          <a:xfrm>
            <a:off x="6661991" y="1761642"/>
            <a:ext cx="1690513" cy="1375306"/>
            <a:chOff x="5184775" y="225425"/>
            <a:chExt cx="1500188" cy="1220788"/>
          </a:xfrm>
          <a:solidFill>
            <a:srgbClr val="FFFFFF"/>
          </a:solidFill>
        </p:grpSpPr>
        <p:sp>
          <p:nvSpPr>
            <p:cNvPr id="18"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3"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4"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60235103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250" fill="hold"/>
                                        <p:tgtEl>
                                          <p:spTgt spid="19"/>
                                        </p:tgtEl>
                                        <p:attrNameLst>
                                          <p:attrName>ppt_x</p:attrName>
                                        </p:attrNameLst>
                                      </p:cBhvr>
                                      <p:tavLst>
                                        <p:tav tm="0">
                                          <p:val>
                                            <p:strVal val="#ppt_x"/>
                                          </p:val>
                                        </p:tav>
                                        <p:tav tm="100000">
                                          <p:val>
                                            <p:strVal val="#ppt_x"/>
                                          </p:val>
                                        </p:tav>
                                      </p:tavLst>
                                    </p:anim>
                                    <p:anim calcmode="lin" valueType="num">
                                      <p:cBhvr additive="base">
                                        <p:cTn id="8" dur="2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a:prstGeom prst="rect">
            <a:avLst/>
          </a:prstGeom>
        </p:spPr>
        <p:txBody>
          <a:bodyPr/>
          <a:lstStyle>
            <a:lvl1pPr marL="0" indent="0">
              <a:buNone/>
              <a:defRPr/>
            </a:lvl1pPr>
          </a:lstStyle>
          <a:p>
            <a:endParaRPr lang="ru-RU" dirty="0"/>
          </a:p>
        </p:txBody>
      </p:sp>
    </p:spTree>
    <p:extLst>
      <p:ext uri="{BB962C8B-B14F-4D97-AF65-F5344CB8AC3E}">
        <p14:creationId xmlns:p14="http://schemas.microsoft.com/office/powerpoint/2010/main" val="89728842"/>
      </p:ext>
    </p:extLst>
  </p:cSld>
  <p:clrMapOvr>
    <a:masterClrMapping/>
  </p:clrMapOvr>
  <mc:AlternateContent xmlns:mc="http://schemas.openxmlformats.org/markup-compatibility/2006" xmlns:p14="http://schemas.microsoft.com/office/powerpoint/2010/main">
    <mc:Choice Requires="p14">
      <p:transition spd="slow" p14:dur="1500">
        <p14:reveal thruBlk="1"/>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icture + Titl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a:prstGeom prst="rect">
            <a:avLst/>
          </a:prstGeom>
        </p:spPr>
        <p:txBody>
          <a:bodyPr/>
          <a:lstStyle>
            <a:lvl1pPr marL="0" indent="0">
              <a:buNone/>
              <a:defRPr/>
            </a:lvl1pPr>
          </a:lstStyle>
          <a:p>
            <a:endParaRPr lang="ru-RU" dirty="0"/>
          </a:p>
        </p:txBody>
      </p:sp>
      <p:sp>
        <p:nvSpPr>
          <p:cNvPr id="4" name="Title 1"/>
          <p:cNvSpPr>
            <a:spLocks noGrp="1"/>
          </p:cNvSpPr>
          <p:nvPr>
            <p:ph type="title" hasCustomPrompt="1"/>
          </p:nvPr>
        </p:nvSpPr>
        <p:spPr>
          <a:xfrm>
            <a:off x="3491856" y="3921930"/>
            <a:ext cx="5310708" cy="1170156"/>
          </a:xfrm>
          <a:prstGeom prst="rect">
            <a:avLst/>
          </a:prstGeom>
        </p:spPr>
        <p:txBody>
          <a:bodyPr anchor="b"/>
          <a:lstStyle>
            <a:lvl1pPr algn="l">
              <a:defRPr sz="3200">
                <a:latin typeface="Segoe UI Light" pitchFamily="34" charset="0"/>
                <a:cs typeface="Segoe UI Light" pitchFamily="34" charset="0"/>
              </a:defRPr>
            </a:lvl1pPr>
          </a:lstStyle>
          <a:p>
            <a:r>
              <a:rPr lang="en-US" dirty="0" smtClean="0"/>
              <a:t>Click to edit title</a:t>
            </a:r>
            <a:endParaRPr lang="ru-RU" dirty="0"/>
          </a:p>
        </p:txBody>
      </p:sp>
    </p:spTree>
    <p:extLst>
      <p:ext uri="{BB962C8B-B14F-4D97-AF65-F5344CB8AC3E}">
        <p14:creationId xmlns:p14="http://schemas.microsoft.com/office/powerpoint/2010/main" val="1675964747"/>
      </p:ext>
    </p:extLst>
  </p:cSld>
  <p:clrMapOvr>
    <a:masterClrMapping/>
  </p:clrMapOvr>
  <mc:AlternateContent xmlns:mc="http://schemas.openxmlformats.org/markup-compatibility/2006" xmlns:p14="http://schemas.microsoft.com/office/powerpoint/2010/main">
    <mc:Choice Requires="p14">
      <p:transition spd="slow" p14:dur="1500">
        <p14:reveal thruBlk="1"/>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Video">
    <p:bg>
      <p:bgPr>
        <a:solidFill>
          <a:schemeClr val="tx1"/>
        </a:solidFill>
        <a:effectLst/>
      </p:bgPr>
    </p:bg>
    <p:spTree>
      <p:nvGrpSpPr>
        <p:cNvPr id="1" name=""/>
        <p:cNvGrpSpPr/>
        <p:nvPr/>
      </p:nvGrpSpPr>
      <p:grpSpPr>
        <a:xfrm>
          <a:off x="0" y="0"/>
          <a:ext cx="0" cy="0"/>
          <a:chOff x="0" y="0"/>
          <a:chExt cx="0" cy="0"/>
        </a:xfrm>
      </p:grpSpPr>
      <p:sp>
        <p:nvSpPr>
          <p:cNvPr id="4" name="Media Placeholder 3"/>
          <p:cNvSpPr>
            <a:spLocks noGrp="1"/>
          </p:cNvSpPr>
          <p:nvPr>
            <p:ph type="media" sz="quarter" idx="10"/>
          </p:nvPr>
        </p:nvSpPr>
        <p:spPr>
          <a:xfrm>
            <a:off x="0" y="0"/>
            <a:ext cx="9144000" cy="5143500"/>
          </a:xfrm>
          <a:prstGeom prst="rect">
            <a:avLst/>
          </a:prstGeom>
        </p:spPr>
        <p:txBody>
          <a:bodyPr/>
          <a:lstStyle>
            <a:lvl1pPr marL="0" indent="0">
              <a:buNone/>
              <a:defRPr/>
            </a:lvl1pPr>
          </a:lstStyle>
          <a:p>
            <a:endParaRPr lang="ru-RU" dirty="0"/>
          </a:p>
        </p:txBody>
      </p:sp>
    </p:spTree>
    <p:extLst>
      <p:ext uri="{BB962C8B-B14F-4D97-AF65-F5344CB8AC3E}">
        <p14:creationId xmlns:p14="http://schemas.microsoft.com/office/powerpoint/2010/main" val="754349223"/>
      </p:ext>
    </p:extLst>
  </p:cSld>
  <p:clrMapOvr>
    <a:masterClrMapping/>
  </p:clrMapOvr>
  <mc:AlternateContent xmlns:mc="http://schemas.openxmlformats.org/markup-compatibility/2006" xmlns:p14="http://schemas.microsoft.com/office/powerpoint/2010/main">
    <mc:Choice Requires="p14">
      <p:transition spd="slow" p14:dur="1500">
        <p14:reveal thruBlk="1"/>
      </p:transition>
    </mc:Choice>
    <mc:Fallback xmlns="">
      <p:transition spd="slow">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Video + Title">
    <p:bg>
      <p:bgPr>
        <a:solidFill>
          <a:schemeClr val="tx1"/>
        </a:solidFill>
        <a:effectLst/>
      </p:bgPr>
    </p:bg>
    <p:spTree>
      <p:nvGrpSpPr>
        <p:cNvPr id="1" name=""/>
        <p:cNvGrpSpPr/>
        <p:nvPr/>
      </p:nvGrpSpPr>
      <p:grpSpPr>
        <a:xfrm>
          <a:off x="0" y="0"/>
          <a:ext cx="0" cy="0"/>
          <a:chOff x="0" y="0"/>
          <a:chExt cx="0" cy="0"/>
        </a:xfrm>
      </p:grpSpPr>
      <p:sp>
        <p:nvSpPr>
          <p:cNvPr id="5" name="Media Placeholder 4"/>
          <p:cNvSpPr>
            <a:spLocks noGrp="1"/>
          </p:cNvSpPr>
          <p:nvPr>
            <p:ph type="media" sz="quarter" idx="10"/>
          </p:nvPr>
        </p:nvSpPr>
        <p:spPr>
          <a:xfrm>
            <a:off x="0" y="0"/>
            <a:ext cx="9144000" cy="5143500"/>
          </a:xfrm>
          <a:prstGeom prst="rect">
            <a:avLst/>
          </a:prstGeom>
        </p:spPr>
        <p:txBody>
          <a:bodyPr/>
          <a:lstStyle>
            <a:lvl1pPr marL="0" indent="0">
              <a:buNone/>
              <a:defRPr/>
            </a:lvl1pPr>
          </a:lstStyle>
          <a:p>
            <a:endParaRPr lang="ru-RU" dirty="0"/>
          </a:p>
        </p:txBody>
      </p:sp>
      <p:sp>
        <p:nvSpPr>
          <p:cNvPr id="4" name="Title 1"/>
          <p:cNvSpPr>
            <a:spLocks noGrp="1"/>
          </p:cNvSpPr>
          <p:nvPr>
            <p:ph type="title" hasCustomPrompt="1"/>
          </p:nvPr>
        </p:nvSpPr>
        <p:spPr>
          <a:xfrm>
            <a:off x="3491856" y="3921930"/>
            <a:ext cx="5310708" cy="1170156"/>
          </a:xfrm>
          <a:prstGeom prst="rect">
            <a:avLst/>
          </a:prstGeom>
        </p:spPr>
        <p:txBody>
          <a:bodyPr anchor="b"/>
          <a:lstStyle>
            <a:lvl1pPr algn="l">
              <a:defRPr sz="3200">
                <a:solidFill>
                  <a:schemeClr val="bg1"/>
                </a:solidFill>
                <a:latin typeface="Segoe UI Light" pitchFamily="34" charset="0"/>
                <a:cs typeface="Segoe UI Light" pitchFamily="34" charset="0"/>
              </a:defRPr>
            </a:lvl1pPr>
          </a:lstStyle>
          <a:p>
            <a:r>
              <a:rPr lang="en-US" dirty="0" smtClean="0"/>
              <a:t>Click to edit title</a:t>
            </a:r>
            <a:endParaRPr lang="ru-RU" dirty="0"/>
          </a:p>
        </p:txBody>
      </p:sp>
    </p:spTree>
    <p:extLst>
      <p:ext uri="{BB962C8B-B14F-4D97-AF65-F5344CB8AC3E}">
        <p14:creationId xmlns:p14="http://schemas.microsoft.com/office/powerpoint/2010/main" val="702106572"/>
      </p:ext>
    </p:extLst>
  </p:cSld>
  <p:clrMapOvr>
    <a:masterClrMapping/>
  </p:clrMapOvr>
  <mc:AlternateContent xmlns:mc="http://schemas.openxmlformats.org/markup-compatibility/2006" xmlns:p14="http://schemas.microsoft.com/office/powerpoint/2010/main">
    <mc:Choice Requires="p14">
      <p:transition spd="slow" p14:dur="1500">
        <p14:reveal thruBlk="1"/>
      </p:transition>
    </mc:Choice>
    <mc:Fallback xmlns="">
      <p:transition spd="slow">
        <p:fade/>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icture + Title w Gradien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a:prstGeom prst="rect">
            <a:avLst/>
          </a:prstGeom>
        </p:spPr>
        <p:txBody>
          <a:bodyPr/>
          <a:lstStyle>
            <a:lvl1pPr marL="0" indent="0">
              <a:buNone/>
              <a:defRPr/>
            </a:lvl1pPr>
          </a:lstStyle>
          <a:p>
            <a:endParaRPr lang="ru-RU" dirty="0"/>
          </a:p>
        </p:txBody>
      </p:sp>
      <p:sp>
        <p:nvSpPr>
          <p:cNvPr id="7" name="Content Placeholder 6"/>
          <p:cNvSpPr>
            <a:spLocks noGrp="1"/>
          </p:cNvSpPr>
          <p:nvPr>
            <p:ph sz="quarter" idx="11" hasCustomPrompt="1"/>
          </p:nvPr>
        </p:nvSpPr>
        <p:spPr>
          <a:xfrm>
            <a:off x="0" y="2931798"/>
            <a:ext cx="9144000" cy="2211702"/>
          </a:xfrm>
          <a:prstGeom prst="rect">
            <a:avLst/>
          </a:prstGeom>
          <a:gradFill>
            <a:gsLst>
              <a:gs pos="0">
                <a:schemeClr val="tx1">
                  <a:lumMod val="95000"/>
                  <a:lumOff val="5000"/>
                  <a:alpha val="0"/>
                </a:schemeClr>
              </a:gs>
              <a:gs pos="100000">
                <a:schemeClr val="tx1">
                  <a:lumMod val="95000"/>
                  <a:lumOff val="5000"/>
                  <a:alpha val="84000"/>
                </a:schemeClr>
              </a:gs>
            </a:gsLst>
            <a:lin ang="5400000" scaled="0"/>
          </a:gradFill>
        </p:spPr>
        <p:txBody>
          <a:bodyPr/>
          <a:lstStyle>
            <a:lvl1pPr marL="0" indent="0">
              <a:buNone/>
              <a:defRPr sz="1800" baseline="0"/>
            </a:lvl1pPr>
          </a:lstStyle>
          <a:p>
            <a:pPr lvl="0"/>
            <a:r>
              <a:rPr lang="en-US" dirty="0" smtClean="0"/>
              <a:t>Gradient Goes Here</a:t>
            </a:r>
            <a:endParaRPr lang="ru-RU" dirty="0"/>
          </a:p>
        </p:txBody>
      </p:sp>
      <p:sp>
        <p:nvSpPr>
          <p:cNvPr id="4" name="Title 1"/>
          <p:cNvSpPr>
            <a:spLocks noGrp="1"/>
          </p:cNvSpPr>
          <p:nvPr>
            <p:ph type="title" hasCustomPrompt="1"/>
          </p:nvPr>
        </p:nvSpPr>
        <p:spPr>
          <a:xfrm>
            <a:off x="3491856" y="3921930"/>
            <a:ext cx="5310708" cy="1170156"/>
          </a:xfrm>
          <a:prstGeom prst="rect">
            <a:avLst/>
          </a:prstGeom>
        </p:spPr>
        <p:txBody>
          <a:bodyPr anchor="b"/>
          <a:lstStyle>
            <a:lvl1pPr algn="l">
              <a:defRPr sz="3200">
                <a:solidFill>
                  <a:schemeClr val="bg1"/>
                </a:solidFill>
                <a:latin typeface="Segoe UI Light" pitchFamily="34" charset="0"/>
                <a:cs typeface="Segoe UI Light" pitchFamily="34" charset="0"/>
              </a:defRPr>
            </a:lvl1pPr>
          </a:lstStyle>
          <a:p>
            <a:r>
              <a:rPr lang="en-US" dirty="0" smtClean="0"/>
              <a:t>Click to edit title</a:t>
            </a:r>
            <a:endParaRPr lang="ru-RU" dirty="0"/>
          </a:p>
        </p:txBody>
      </p:sp>
    </p:spTree>
    <p:extLst>
      <p:ext uri="{BB962C8B-B14F-4D97-AF65-F5344CB8AC3E}">
        <p14:creationId xmlns:p14="http://schemas.microsoft.com/office/powerpoint/2010/main" val="2529513162"/>
      </p:ext>
    </p:extLst>
  </p:cSld>
  <p:clrMapOvr>
    <a:masterClrMapping/>
  </p:clrMapOvr>
  <mc:AlternateContent xmlns:mc="http://schemas.openxmlformats.org/markup-compatibility/2006" xmlns:p14="http://schemas.microsoft.com/office/powerpoint/2010/main">
    <mc:Choice Requires="p14">
      <p:transition spd="slow" p14:dur="1500">
        <p14:reveal thruBlk="1"/>
      </p:transition>
    </mc:Choice>
    <mc:Fallback xmlns="">
      <p:transition spd="slow">
        <p:fade/>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 Pictures w Titles">
    <p:spTree>
      <p:nvGrpSpPr>
        <p:cNvPr id="1" name=""/>
        <p:cNvGrpSpPr/>
        <p:nvPr/>
      </p:nvGrpSpPr>
      <p:grpSpPr>
        <a:xfrm>
          <a:off x="0" y="0"/>
          <a:ext cx="0" cy="0"/>
          <a:chOff x="0" y="0"/>
          <a:chExt cx="0" cy="0"/>
        </a:xfrm>
      </p:grpSpPr>
      <p:sp>
        <p:nvSpPr>
          <p:cNvPr id="2" name="Title 1"/>
          <p:cNvSpPr>
            <a:spLocks noGrp="1"/>
          </p:cNvSpPr>
          <p:nvPr>
            <p:ph type="title"/>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Master title style</a:t>
            </a:r>
            <a:endParaRPr lang="ru-RU" dirty="0"/>
          </a:p>
        </p:txBody>
      </p:sp>
      <p:sp>
        <p:nvSpPr>
          <p:cNvPr id="6" name="Picture Placeholder 5"/>
          <p:cNvSpPr>
            <a:spLocks noGrp="1"/>
          </p:cNvSpPr>
          <p:nvPr>
            <p:ph type="pic" sz="quarter" idx="10"/>
          </p:nvPr>
        </p:nvSpPr>
        <p:spPr>
          <a:xfrm>
            <a:off x="791496" y="1221570"/>
            <a:ext cx="2609850" cy="2611437"/>
          </a:xfrm>
          <a:prstGeom prst="rect">
            <a:avLst/>
          </a:prstGeom>
          <a:solidFill>
            <a:schemeClr val="tx1">
              <a:lumMod val="50000"/>
              <a:lumOff val="50000"/>
            </a:schemeClr>
          </a:solidFill>
        </p:spPr>
        <p:txBody>
          <a:bodyPr/>
          <a:lstStyle>
            <a:lvl1pPr marL="0" indent="0">
              <a:buNone/>
              <a:defRPr/>
            </a:lvl1pPr>
          </a:lstStyle>
          <a:p>
            <a:endParaRPr lang="ru-RU"/>
          </a:p>
        </p:txBody>
      </p:sp>
      <p:sp>
        <p:nvSpPr>
          <p:cNvPr id="7" name="Picture Placeholder 5"/>
          <p:cNvSpPr>
            <a:spLocks noGrp="1"/>
          </p:cNvSpPr>
          <p:nvPr>
            <p:ph type="pic" sz="quarter" idx="11"/>
          </p:nvPr>
        </p:nvSpPr>
        <p:spPr>
          <a:xfrm>
            <a:off x="3491189" y="1222352"/>
            <a:ext cx="4410588" cy="2611437"/>
          </a:xfrm>
          <a:prstGeom prst="rect">
            <a:avLst/>
          </a:prstGeom>
          <a:solidFill>
            <a:schemeClr val="tx1">
              <a:lumMod val="50000"/>
              <a:lumOff val="50000"/>
            </a:schemeClr>
          </a:solidFill>
        </p:spPr>
        <p:txBody>
          <a:bodyPr/>
          <a:lstStyle>
            <a:lvl1pPr marL="0" indent="0">
              <a:buNone/>
              <a:defRPr/>
            </a:lvl1pPr>
          </a:lstStyle>
          <a:p>
            <a:endParaRPr lang="ru-RU"/>
          </a:p>
        </p:txBody>
      </p:sp>
      <p:sp>
        <p:nvSpPr>
          <p:cNvPr id="8" name="Title 1"/>
          <p:cNvSpPr txBox="1">
            <a:spLocks/>
          </p:cNvSpPr>
          <p:nvPr userDrawn="1"/>
        </p:nvSpPr>
        <p:spPr>
          <a:xfrm>
            <a:off x="791496" y="3471870"/>
            <a:ext cx="2610348" cy="360048"/>
          </a:xfrm>
          <a:prstGeom prst="rect">
            <a:avLst/>
          </a:prstGeom>
          <a:solidFill>
            <a:schemeClr val="accent3"/>
          </a:solidFill>
        </p:spPr>
        <p:txBody>
          <a:bodyPr anchor="b"/>
          <a:lstStyle>
            <a:lvl1pPr algn="l" defTabSz="914400" rtl="0" eaLnBrk="1" latinLnBrk="0" hangingPunct="1">
              <a:spcBef>
                <a:spcPct val="0"/>
              </a:spcBef>
              <a:buNone/>
              <a:defRPr sz="3200" kern="1200">
                <a:solidFill>
                  <a:schemeClr val="tx1"/>
                </a:solidFill>
                <a:latin typeface="Segoe UI Light" pitchFamily="34" charset="0"/>
                <a:ea typeface="+mj-ea"/>
                <a:cs typeface="Segoe UI Light" pitchFamily="34" charset="0"/>
              </a:defRPr>
            </a:lvl1pPr>
          </a:lstStyle>
          <a:p>
            <a:r>
              <a:rPr lang="en-US" sz="1800" smtClean="0">
                <a:solidFill>
                  <a:schemeClr val="bg1"/>
                </a:solidFill>
                <a:latin typeface="Segoe UI" pitchFamily="34" charset="0"/>
                <a:ea typeface="Segoe UI" pitchFamily="34" charset="0"/>
                <a:cs typeface="Segoe UI" pitchFamily="34" charset="0"/>
              </a:rPr>
              <a:t>Click to edit title</a:t>
            </a:r>
            <a:endParaRPr lang="ru-RU" sz="1800" dirty="0">
              <a:solidFill>
                <a:schemeClr val="bg1"/>
              </a:solidFill>
              <a:latin typeface="Segoe UI" pitchFamily="34" charset="0"/>
              <a:ea typeface="Segoe UI" pitchFamily="34" charset="0"/>
              <a:cs typeface="Segoe UI" pitchFamily="34" charset="0"/>
            </a:endParaRPr>
          </a:p>
        </p:txBody>
      </p:sp>
      <p:sp>
        <p:nvSpPr>
          <p:cNvPr id="9" name="Title 1"/>
          <p:cNvSpPr txBox="1">
            <a:spLocks/>
          </p:cNvSpPr>
          <p:nvPr userDrawn="1"/>
        </p:nvSpPr>
        <p:spPr>
          <a:xfrm>
            <a:off x="3491856" y="3471870"/>
            <a:ext cx="4410588" cy="360048"/>
          </a:xfrm>
          <a:prstGeom prst="rect">
            <a:avLst/>
          </a:prstGeom>
          <a:solidFill>
            <a:schemeClr val="accent3"/>
          </a:solidFill>
        </p:spPr>
        <p:txBody>
          <a:bodyPr anchor="b"/>
          <a:lstStyle>
            <a:lvl1pPr algn="l" defTabSz="914400" rtl="0" eaLnBrk="1" latinLnBrk="0" hangingPunct="1">
              <a:spcBef>
                <a:spcPct val="0"/>
              </a:spcBef>
              <a:buNone/>
              <a:defRPr sz="3200" kern="1200">
                <a:solidFill>
                  <a:schemeClr val="tx1"/>
                </a:solidFill>
                <a:latin typeface="Segoe UI Light" pitchFamily="34" charset="0"/>
                <a:ea typeface="+mj-ea"/>
                <a:cs typeface="Segoe UI Light" pitchFamily="34" charset="0"/>
              </a:defRPr>
            </a:lvl1pPr>
          </a:lstStyle>
          <a:p>
            <a:r>
              <a:rPr lang="en-US" sz="1800" smtClean="0">
                <a:solidFill>
                  <a:schemeClr val="bg1"/>
                </a:solidFill>
                <a:latin typeface="Segoe UI" pitchFamily="34" charset="0"/>
                <a:ea typeface="Segoe UI" pitchFamily="34" charset="0"/>
                <a:cs typeface="Segoe UI" pitchFamily="34" charset="0"/>
              </a:rPr>
              <a:t>Click to edit title</a:t>
            </a:r>
            <a:endParaRPr lang="ru-RU" sz="1800" dirty="0">
              <a:solidFill>
                <a:schemeClr val="bg1"/>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8862183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 Pictures w Titles w Gradients">
    <p:spTree>
      <p:nvGrpSpPr>
        <p:cNvPr id="1" name=""/>
        <p:cNvGrpSpPr/>
        <p:nvPr/>
      </p:nvGrpSpPr>
      <p:grpSpPr>
        <a:xfrm>
          <a:off x="0" y="0"/>
          <a:ext cx="0" cy="0"/>
          <a:chOff x="0" y="0"/>
          <a:chExt cx="0" cy="0"/>
        </a:xfrm>
      </p:grpSpPr>
      <p:sp>
        <p:nvSpPr>
          <p:cNvPr id="2" name="Title 1"/>
          <p:cNvSpPr>
            <a:spLocks noGrp="1"/>
          </p:cNvSpPr>
          <p:nvPr>
            <p:ph type="title"/>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Master title style</a:t>
            </a:r>
            <a:endParaRPr lang="ru-RU" dirty="0"/>
          </a:p>
        </p:txBody>
      </p:sp>
      <p:sp>
        <p:nvSpPr>
          <p:cNvPr id="6" name="Picture Placeholder 5"/>
          <p:cNvSpPr>
            <a:spLocks noGrp="1"/>
          </p:cNvSpPr>
          <p:nvPr>
            <p:ph type="pic" sz="quarter" idx="10"/>
          </p:nvPr>
        </p:nvSpPr>
        <p:spPr>
          <a:xfrm>
            <a:off x="791496" y="1221570"/>
            <a:ext cx="2609850" cy="2611437"/>
          </a:xfrm>
          <a:prstGeom prst="rect">
            <a:avLst/>
          </a:prstGeom>
          <a:solidFill>
            <a:schemeClr val="tx1">
              <a:lumMod val="50000"/>
              <a:lumOff val="50000"/>
            </a:schemeClr>
          </a:solidFill>
        </p:spPr>
        <p:txBody>
          <a:bodyPr/>
          <a:lstStyle>
            <a:lvl1pPr marL="0" indent="0">
              <a:buNone/>
              <a:defRPr/>
            </a:lvl1pPr>
          </a:lstStyle>
          <a:p>
            <a:endParaRPr lang="ru-RU"/>
          </a:p>
        </p:txBody>
      </p:sp>
      <p:sp>
        <p:nvSpPr>
          <p:cNvPr id="7" name="Picture Placeholder 5"/>
          <p:cNvSpPr>
            <a:spLocks noGrp="1"/>
          </p:cNvSpPr>
          <p:nvPr>
            <p:ph type="pic" sz="quarter" idx="11"/>
          </p:nvPr>
        </p:nvSpPr>
        <p:spPr>
          <a:xfrm>
            <a:off x="3491189" y="1222352"/>
            <a:ext cx="4410588" cy="2611437"/>
          </a:xfrm>
          <a:prstGeom prst="rect">
            <a:avLst/>
          </a:prstGeom>
          <a:solidFill>
            <a:schemeClr val="tx1">
              <a:lumMod val="50000"/>
              <a:lumOff val="50000"/>
            </a:schemeClr>
          </a:solidFill>
        </p:spPr>
        <p:txBody>
          <a:bodyPr/>
          <a:lstStyle>
            <a:lvl1pPr marL="0" indent="0">
              <a:buNone/>
              <a:defRPr/>
            </a:lvl1pPr>
          </a:lstStyle>
          <a:p>
            <a:endParaRPr lang="ru-RU"/>
          </a:p>
        </p:txBody>
      </p:sp>
      <p:sp>
        <p:nvSpPr>
          <p:cNvPr id="8" name="Title 1"/>
          <p:cNvSpPr txBox="1">
            <a:spLocks/>
          </p:cNvSpPr>
          <p:nvPr userDrawn="1"/>
        </p:nvSpPr>
        <p:spPr>
          <a:xfrm>
            <a:off x="791496" y="3381858"/>
            <a:ext cx="2610348" cy="450060"/>
          </a:xfrm>
          <a:prstGeom prst="rect">
            <a:avLst/>
          </a:prstGeom>
          <a:gradFill>
            <a:gsLst>
              <a:gs pos="0">
                <a:schemeClr val="tx1">
                  <a:lumMod val="95000"/>
                  <a:lumOff val="5000"/>
                  <a:alpha val="0"/>
                </a:schemeClr>
              </a:gs>
              <a:gs pos="100000">
                <a:schemeClr val="tx1">
                  <a:lumMod val="95000"/>
                  <a:lumOff val="5000"/>
                  <a:alpha val="84000"/>
                </a:schemeClr>
              </a:gs>
            </a:gsLst>
            <a:lin ang="5400000" scaled="0"/>
          </a:gradFill>
        </p:spPr>
        <p:txBody>
          <a:bodyPr anchor="b"/>
          <a:lstStyle>
            <a:lvl1pPr algn="l" defTabSz="914400" rtl="0" eaLnBrk="1" latinLnBrk="0" hangingPunct="1">
              <a:spcBef>
                <a:spcPct val="0"/>
              </a:spcBef>
              <a:buNone/>
              <a:defRPr sz="3200" kern="1200">
                <a:solidFill>
                  <a:schemeClr val="tx1"/>
                </a:solidFill>
                <a:latin typeface="Segoe UI Light" pitchFamily="34" charset="0"/>
                <a:ea typeface="+mj-ea"/>
                <a:cs typeface="Segoe UI Light" pitchFamily="34" charset="0"/>
              </a:defRPr>
            </a:lvl1pPr>
          </a:lstStyle>
          <a:p>
            <a:r>
              <a:rPr lang="en-US" sz="1800" smtClean="0">
                <a:solidFill>
                  <a:schemeClr val="bg1"/>
                </a:solidFill>
                <a:latin typeface="Segoe UI" pitchFamily="34" charset="0"/>
                <a:ea typeface="Segoe UI" pitchFamily="34" charset="0"/>
                <a:cs typeface="Segoe UI" pitchFamily="34" charset="0"/>
              </a:rPr>
              <a:t>Click to edit title</a:t>
            </a:r>
            <a:endParaRPr lang="ru-RU" sz="1800" dirty="0">
              <a:solidFill>
                <a:schemeClr val="bg1"/>
              </a:solidFill>
              <a:latin typeface="Segoe UI" pitchFamily="34" charset="0"/>
              <a:ea typeface="Segoe UI" pitchFamily="34" charset="0"/>
              <a:cs typeface="Segoe UI" pitchFamily="34" charset="0"/>
            </a:endParaRPr>
          </a:p>
        </p:txBody>
      </p:sp>
      <p:sp>
        <p:nvSpPr>
          <p:cNvPr id="9" name="Title 1"/>
          <p:cNvSpPr txBox="1">
            <a:spLocks/>
          </p:cNvSpPr>
          <p:nvPr userDrawn="1"/>
        </p:nvSpPr>
        <p:spPr>
          <a:xfrm>
            <a:off x="3491856" y="3381858"/>
            <a:ext cx="4410588" cy="450060"/>
          </a:xfrm>
          <a:prstGeom prst="rect">
            <a:avLst/>
          </a:prstGeom>
          <a:gradFill>
            <a:gsLst>
              <a:gs pos="0">
                <a:schemeClr val="tx1">
                  <a:lumMod val="95000"/>
                  <a:lumOff val="5000"/>
                  <a:alpha val="0"/>
                </a:schemeClr>
              </a:gs>
              <a:gs pos="100000">
                <a:schemeClr val="tx1">
                  <a:lumMod val="95000"/>
                  <a:lumOff val="5000"/>
                  <a:alpha val="84000"/>
                </a:schemeClr>
              </a:gs>
            </a:gsLst>
            <a:lin ang="5400000" scaled="0"/>
          </a:gradFill>
        </p:spPr>
        <p:txBody>
          <a:bodyPr anchor="b"/>
          <a:lstStyle>
            <a:lvl1pPr algn="l" defTabSz="914400" rtl="0" eaLnBrk="1" latinLnBrk="0" hangingPunct="1">
              <a:spcBef>
                <a:spcPct val="0"/>
              </a:spcBef>
              <a:buNone/>
              <a:defRPr sz="3200" kern="1200">
                <a:solidFill>
                  <a:schemeClr val="tx1"/>
                </a:solidFill>
                <a:latin typeface="Segoe UI Light" pitchFamily="34" charset="0"/>
                <a:ea typeface="+mj-ea"/>
                <a:cs typeface="Segoe UI Light" pitchFamily="34" charset="0"/>
              </a:defRPr>
            </a:lvl1pPr>
          </a:lstStyle>
          <a:p>
            <a:r>
              <a:rPr lang="en-US" sz="1800" smtClean="0">
                <a:solidFill>
                  <a:schemeClr val="bg1"/>
                </a:solidFill>
                <a:latin typeface="Segoe UI" pitchFamily="34" charset="0"/>
                <a:ea typeface="Segoe UI" pitchFamily="34" charset="0"/>
                <a:cs typeface="Segoe UI" pitchFamily="34" charset="0"/>
              </a:rPr>
              <a:t>Click to edit title</a:t>
            </a:r>
            <a:endParaRPr lang="ru-RU" sz="1800" dirty="0">
              <a:solidFill>
                <a:schemeClr val="bg1"/>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5546096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pattFill prst="dkUpDiag">
            <a:fgClr>
              <a:schemeClr val="accent1"/>
            </a:fgClr>
            <a:bgClr>
              <a:schemeClr val="accent1">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 Box 3"/>
          <p:cNvSpPr txBox="1">
            <a:spLocks noChangeArrowheads="1"/>
          </p:cNvSpPr>
          <p:nvPr userDrawn="1"/>
        </p:nvSpPr>
        <p:spPr bwMode="blackWhite">
          <a:xfrm>
            <a:off x="341436" y="4390413"/>
            <a:ext cx="8461128" cy="323151"/>
          </a:xfrm>
          <a:prstGeom prst="rect">
            <a:avLst/>
          </a:prstGeom>
          <a:solidFill>
            <a:schemeClr val="accent1"/>
          </a:solidFill>
          <a:ln w="12700">
            <a:noFill/>
            <a:miter lim="800000"/>
            <a:headEnd type="none" w="sm" len="sm"/>
            <a:tailEnd type="none" w="sm" len="sm"/>
          </a:ln>
          <a:effectLst/>
        </p:spPr>
        <p:txBody>
          <a:bodyPr vert="horz" wrap="square" lIns="91425" tIns="45713" rIns="91425" bIns="45713" numCol="1" anchor="ctr" anchorCtr="0" compatLnSpc="1">
            <a:prstTxWarp prst="textNoShape">
              <a:avLst/>
            </a:prstTxWarp>
            <a:spAutoFit/>
          </a:bodyPr>
          <a:lstStyle/>
          <a:p>
            <a:pPr algn="ctr" defTabSz="914099" eaLnBrk="0" hangingPunct="0"/>
            <a:r>
              <a:rPr lang="en-US" sz="500" dirty="0">
                <a:solidFill>
                  <a:schemeClr val="bg2"/>
                </a:solidFill>
                <a:latin typeface="Segoe UI" pitchFamily="34" charset="0"/>
                <a:cs typeface="Arial" charset="0"/>
              </a:rPr>
              <a:t>© </a:t>
            </a:r>
            <a:r>
              <a:rPr lang="en-US" sz="500" dirty="0" smtClean="0">
                <a:solidFill>
                  <a:schemeClr val="bg2"/>
                </a:solidFill>
                <a:latin typeface="Segoe UI" pitchFamily="34" charset="0"/>
                <a:cs typeface="Arial" charset="0"/>
              </a:rPr>
              <a:t>2012 Microsoft </a:t>
            </a:r>
            <a:r>
              <a:rPr lang="en-US" sz="500" dirty="0">
                <a:solidFill>
                  <a:schemeClr val="bg2"/>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500" dirty="0">
                <a:solidFill>
                  <a:schemeClr val="bg2"/>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solidFill>
                  <a:schemeClr val="bg2"/>
                </a:solidFill>
                <a:latin typeface="Segoe UI" pitchFamily="34" charset="0"/>
                <a:cs typeface="Arial" charset="0"/>
              </a:rPr>
              <a:t/>
            </a:r>
            <a:br>
              <a:rPr lang="en-US" sz="500" dirty="0" smtClean="0">
                <a:solidFill>
                  <a:schemeClr val="bg2"/>
                </a:solidFill>
                <a:latin typeface="Segoe UI" pitchFamily="34" charset="0"/>
                <a:cs typeface="Arial" charset="0"/>
              </a:rPr>
            </a:br>
            <a:r>
              <a:rPr lang="en-US" sz="500" dirty="0" smtClean="0">
                <a:solidFill>
                  <a:schemeClr val="bg2"/>
                </a:solidFill>
                <a:latin typeface="Segoe UI" pitchFamily="34" charset="0"/>
                <a:cs typeface="Arial" charset="0"/>
              </a:rPr>
              <a:t>part </a:t>
            </a:r>
            <a:r>
              <a:rPr lang="en-US" sz="500" dirty="0">
                <a:solidFill>
                  <a:schemeClr val="bg2"/>
                </a:solidFill>
                <a:latin typeface="Segoe UI" pitchFamily="34" charset="0"/>
                <a:cs typeface="Arial" charset="0"/>
              </a:rPr>
              <a:t>of Microsoft, and Microsoft cannot guarantee the accuracy of any information provided after the date of this presentation.  </a:t>
            </a:r>
            <a:r>
              <a:rPr lang="en-US" sz="500" dirty="0" smtClean="0">
                <a:solidFill>
                  <a:schemeClr val="bg2"/>
                </a:solidFill>
                <a:latin typeface="Segoe UI" pitchFamily="34" charset="0"/>
                <a:cs typeface="Arial" charset="0"/>
              </a:rPr>
              <a:t>MICROSOFT </a:t>
            </a:r>
            <a:r>
              <a:rPr lang="en-US" sz="500" dirty="0">
                <a:solidFill>
                  <a:schemeClr val="bg2"/>
                </a:solidFill>
                <a:latin typeface="Segoe UI" pitchFamily="34" charset="0"/>
                <a:cs typeface="Arial" charset="0"/>
              </a:rPr>
              <a:t>MAKES NO WARRANTIES, EXPRESS, IMPLIED OR STATUTORY, AS TO THE INFORMATION IN THIS PRESENTATION.</a:t>
            </a:r>
          </a:p>
        </p:txBody>
      </p:sp>
      <p:sp>
        <p:nvSpPr>
          <p:cNvPr id="5" name="Rectangle 4"/>
          <p:cNvSpPr/>
          <p:nvPr userDrawn="1"/>
        </p:nvSpPr>
        <p:spPr>
          <a:xfrm>
            <a:off x="2591736" y="2144935"/>
            <a:ext cx="3510468" cy="7858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 name="Picture 2" descr="Microsoft logo and tagline"/>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tretch/>
        </p:blipFill>
        <p:spPr bwMode="black">
          <a:xfrm>
            <a:off x="3176814" y="2341911"/>
            <a:ext cx="2340312" cy="391866"/>
          </a:xfrm>
          <a:prstGeom prst="rect">
            <a:avLst/>
          </a:prstGeom>
          <a:noFill/>
          <a:ln>
            <a:noFill/>
          </a:ln>
        </p:spPr>
      </p:pic>
    </p:spTree>
    <p:extLst>
      <p:ext uri="{BB962C8B-B14F-4D97-AF65-F5344CB8AC3E}">
        <p14:creationId xmlns:p14="http://schemas.microsoft.com/office/powerpoint/2010/main" val="1275617240"/>
      </p:ext>
    </p:extLst>
  </p:cSld>
  <p:clrMapOvr>
    <a:masterClrMapping/>
  </p:clrMapOvr>
  <mc:AlternateContent xmlns:mc="http://schemas.openxmlformats.org/markup-compatibility/2006" xmlns:p14="http://schemas.microsoft.com/office/powerpoint/2010/main">
    <mc:Choice Requires="p14">
      <p:transition spd="slow" p14:dur="3400">
        <p14:reveal thruBlk="1"/>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Microsoft">
    <p:spTree>
      <p:nvGrpSpPr>
        <p:cNvPr id="1" name=""/>
        <p:cNvGrpSpPr/>
        <p:nvPr/>
      </p:nvGrpSpPr>
      <p:grpSpPr>
        <a:xfrm>
          <a:off x="0" y="0"/>
          <a:ext cx="0" cy="0"/>
          <a:chOff x="0" y="0"/>
          <a:chExt cx="0" cy="0"/>
        </a:xfrm>
      </p:grpSpPr>
      <p:sp>
        <p:nvSpPr>
          <p:cNvPr id="13" name="Rectangle 12"/>
          <p:cNvSpPr/>
          <p:nvPr userDrawn="1"/>
        </p:nvSpPr>
        <p:spPr>
          <a:xfrm>
            <a:off x="330200" y="-1"/>
            <a:ext cx="8804174" cy="4732037"/>
          </a:xfrm>
          <a:prstGeom prst="rect">
            <a:avLst/>
          </a:prstGeom>
          <a:pattFill prst="dkUpDiag">
            <a:fgClr>
              <a:schemeClr val="tx1">
                <a:lumMod val="50000"/>
                <a:lumOff val="5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341436" y="4822050"/>
            <a:ext cx="8802564" cy="321449"/>
          </a:xfrm>
          <a:prstGeom prst="rect">
            <a:avLst/>
          </a:prstGeom>
          <a:pattFill prst="dkUpDiag">
            <a:fgClr>
              <a:schemeClr val="tx1">
                <a:lumMod val="65000"/>
                <a:lumOff val="35000"/>
              </a:schemeClr>
            </a:fgClr>
            <a:bgClr>
              <a:schemeClr val="tx1">
                <a:lumMod val="85000"/>
                <a:lumOff val="1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Rectangle 5"/>
          <p:cNvSpPr/>
          <p:nvPr userDrawn="1"/>
        </p:nvSpPr>
        <p:spPr>
          <a:xfrm>
            <a:off x="420212" y="-1"/>
            <a:ext cx="8712552" cy="4732037"/>
          </a:xfrm>
          <a:prstGeom prst="rect">
            <a:avLst/>
          </a:prstGeom>
          <a:solidFill>
            <a:schemeClr val="accent2">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userDrawn="1"/>
        </p:nvSpPr>
        <p:spPr>
          <a:xfrm>
            <a:off x="775576" y="1142520"/>
            <a:ext cx="6570876" cy="1015663"/>
          </a:xfrm>
          <a:prstGeom prst="rect">
            <a:avLst/>
          </a:prstGeom>
          <a:noFill/>
        </p:spPr>
        <p:txBody>
          <a:bodyPr wrap="square" rtlCol="0" anchor="b">
            <a:spAutoFit/>
          </a:bodyPr>
          <a:lstStyle/>
          <a:p>
            <a:pPr algn="l"/>
            <a:r>
              <a:rPr lang="en-US" sz="4000" dirty="0" smtClean="0">
                <a:solidFill>
                  <a:schemeClr val="bg1"/>
                </a:solidFill>
                <a:latin typeface="Segoe UI Semibold" pitchFamily="34" charset="0"/>
                <a:ea typeface="Segoe UI" pitchFamily="34" charset="0"/>
                <a:cs typeface="Segoe UI" pitchFamily="34" charset="0"/>
              </a:rPr>
              <a:t>DevCon•12</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latin typeface="Segoe UI" pitchFamily="34" charset="0"/>
                <a:ea typeface="Segoe UI" pitchFamily="34" charset="0"/>
                <a:cs typeface="Segoe UI" pitchFamily="34" charset="0"/>
              </a:rPr>
              <a:t>// msdevcon.ru</a:t>
            </a:r>
            <a:endParaRPr lang="ru-RU" sz="2000" dirty="0" smtClean="0">
              <a:solidFill>
                <a:schemeClr val="bg1"/>
              </a:solidFill>
              <a:latin typeface="+mj-lt"/>
              <a:ea typeface="Segoe UI" pitchFamily="34" charset="0"/>
              <a:cs typeface="Segoe UI" pitchFamily="34" charset="0"/>
            </a:endParaRPr>
          </a:p>
        </p:txBody>
      </p:sp>
      <p:sp>
        <p:nvSpPr>
          <p:cNvPr id="12" name="Rectangle 11"/>
          <p:cNvSpPr/>
          <p:nvPr userDrawn="1"/>
        </p:nvSpPr>
        <p:spPr>
          <a:xfrm>
            <a:off x="431448" y="4732038"/>
            <a:ext cx="8714162" cy="411462"/>
          </a:xfrm>
          <a:prstGeom prst="rect">
            <a:avLst/>
          </a:prstGeom>
          <a:solidFill>
            <a:schemeClr val="accent4">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8" name="Group 7"/>
          <p:cNvGrpSpPr/>
          <p:nvPr userDrawn="1"/>
        </p:nvGrpSpPr>
        <p:grpSpPr>
          <a:xfrm>
            <a:off x="7542396" y="4822050"/>
            <a:ext cx="1260168" cy="321450"/>
            <a:chOff x="7542396" y="4822050"/>
            <a:chExt cx="1260168" cy="321450"/>
          </a:xfrm>
        </p:grpSpPr>
        <p:sp>
          <p:nvSpPr>
            <p:cNvPr id="9" name="Rectangle 8"/>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msdevcon</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11" name="Freeform 10"/>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pic>
        <p:nvPicPr>
          <p:cNvPr id="14" name="Picture 6" descr="\\MAGNUM\Projects\Microsoft\Cloud Power FY12\Design\ICONS_PNG\Cloud.png"/>
          <p:cNvPicPr>
            <a:picLocks noChangeAspect="1" noChangeArrowheads="1"/>
          </p:cNvPicPr>
          <p:nvPr userDrawn="1"/>
        </p:nvPicPr>
        <p:blipFill>
          <a:blip r:embed="rId2" cstate="print">
            <a:lum bright="100000"/>
          </a:blip>
          <a:srcRect/>
          <a:stretch>
            <a:fillRect/>
          </a:stretch>
        </p:blipFill>
        <p:spPr bwMode="auto">
          <a:xfrm>
            <a:off x="8082468" y="231438"/>
            <a:ext cx="810108" cy="810108"/>
          </a:xfrm>
          <a:prstGeom prst="rect">
            <a:avLst/>
          </a:prstGeom>
          <a:noFill/>
        </p:spPr>
      </p:pic>
      <p:pic>
        <p:nvPicPr>
          <p:cNvPr id="15" name="Picture 6" descr="\\MAGNUM\Projects\Microsoft\Cloud Power FY12\Design\ICONS_PNG\Cloud.png"/>
          <p:cNvPicPr>
            <a:picLocks noChangeAspect="1" noChangeArrowheads="1"/>
          </p:cNvPicPr>
          <p:nvPr userDrawn="1"/>
        </p:nvPicPr>
        <p:blipFill>
          <a:blip r:embed="rId2" cstate="print">
            <a:lum bright="100000"/>
          </a:blip>
          <a:srcRect/>
          <a:stretch>
            <a:fillRect/>
          </a:stretch>
        </p:blipFill>
        <p:spPr bwMode="auto">
          <a:xfrm>
            <a:off x="7437841" y="321450"/>
            <a:ext cx="405054" cy="405054"/>
          </a:xfrm>
          <a:prstGeom prst="rect">
            <a:avLst/>
          </a:prstGeom>
          <a:noFill/>
        </p:spPr>
      </p:pic>
      <p:pic>
        <p:nvPicPr>
          <p:cNvPr id="16" name="Picture 6" descr="\\MAGNUM\Projects\Microsoft\Cloud Power FY12\Design\ICONS_PNG\Cloud.png"/>
          <p:cNvPicPr>
            <a:picLocks noChangeAspect="1" noChangeArrowheads="1"/>
          </p:cNvPicPr>
          <p:nvPr userDrawn="1"/>
        </p:nvPicPr>
        <p:blipFill>
          <a:blip r:embed="rId2" cstate="print">
            <a:lum bright="100000"/>
          </a:blip>
          <a:srcRect/>
          <a:stretch>
            <a:fillRect/>
          </a:stretch>
        </p:blipFill>
        <p:spPr bwMode="auto">
          <a:xfrm>
            <a:off x="3491856" y="726504"/>
            <a:ext cx="405054" cy="405054"/>
          </a:xfrm>
          <a:prstGeom prst="rect">
            <a:avLst/>
          </a:prstGeom>
          <a:noFill/>
        </p:spPr>
      </p:pic>
      <p:grpSp>
        <p:nvGrpSpPr>
          <p:cNvPr id="17" name="Group 16"/>
          <p:cNvGrpSpPr/>
          <p:nvPr userDrawn="1"/>
        </p:nvGrpSpPr>
        <p:grpSpPr bwMode="black">
          <a:xfrm>
            <a:off x="6372240" y="4309944"/>
            <a:ext cx="252215" cy="509409"/>
            <a:chOff x="2593975" y="2552700"/>
            <a:chExt cx="469901" cy="949325"/>
          </a:xfrm>
        </p:grpSpPr>
        <p:sp>
          <p:nvSpPr>
            <p:cNvPr id="18" name="Freeform 17"/>
            <p:cNvSpPr>
              <a:spLocks noEditPoints="1"/>
            </p:cNvSpPr>
            <p:nvPr/>
          </p:nvSpPr>
          <p:spPr bwMode="black">
            <a:xfrm>
              <a:off x="2593975" y="2835275"/>
              <a:ext cx="338138" cy="666750"/>
            </a:xfrm>
            <a:custGeom>
              <a:avLst/>
              <a:gdLst>
                <a:gd name="T0" fmla="*/ 580 w 1160"/>
                <a:gd name="T1" fmla="*/ 540 h 2287"/>
                <a:gd name="T2" fmla="*/ 731 w 1160"/>
                <a:gd name="T3" fmla="*/ 389 h 2287"/>
                <a:gd name="T4" fmla="*/ 580 w 1160"/>
                <a:gd name="T5" fmla="*/ 237 h 2287"/>
                <a:gd name="T6" fmla="*/ 428 w 1160"/>
                <a:gd name="T7" fmla="*/ 389 h 2287"/>
                <a:gd name="T8" fmla="*/ 580 w 1160"/>
                <a:gd name="T9" fmla="*/ 540 h 2287"/>
                <a:gd name="T10" fmla="*/ 1109 w 1160"/>
                <a:gd name="T11" fmla="*/ 22 h 2287"/>
                <a:gd name="T12" fmla="*/ 1000 w 1160"/>
                <a:gd name="T13" fmla="*/ 51 h 2287"/>
                <a:gd name="T14" fmla="*/ 691 w 1160"/>
                <a:gd name="T15" fmla="*/ 587 h 2287"/>
                <a:gd name="T16" fmla="*/ 469 w 1160"/>
                <a:gd name="T17" fmla="*/ 587 h 2287"/>
                <a:gd name="T18" fmla="*/ 159 w 1160"/>
                <a:gd name="T19" fmla="*/ 51 h 2287"/>
                <a:gd name="T20" fmla="*/ 51 w 1160"/>
                <a:gd name="T21" fmla="*/ 22 h 2287"/>
                <a:gd name="T22" fmla="*/ 22 w 1160"/>
                <a:gd name="T23" fmla="*/ 131 h 2287"/>
                <a:gd name="T24" fmla="*/ 377 w 1160"/>
                <a:gd name="T25" fmla="*/ 745 h 2287"/>
                <a:gd name="T26" fmla="*/ 377 w 1160"/>
                <a:gd name="T27" fmla="*/ 2194 h 2287"/>
                <a:gd name="T28" fmla="*/ 470 w 1160"/>
                <a:gd name="T29" fmla="*/ 2287 h 2287"/>
                <a:gd name="T30" fmla="*/ 562 w 1160"/>
                <a:gd name="T31" fmla="*/ 2194 h 2287"/>
                <a:gd name="T32" fmla="*/ 562 w 1160"/>
                <a:gd name="T33" fmla="*/ 1423 h 2287"/>
                <a:gd name="T34" fmla="*/ 598 w 1160"/>
                <a:gd name="T35" fmla="*/ 1423 h 2287"/>
                <a:gd name="T36" fmla="*/ 598 w 1160"/>
                <a:gd name="T37" fmla="*/ 2194 h 2287"/>
                <a:gd name="T38" fmla="*/ 690 w 1160"/>
                <a:gd name="T39" fmla="*/ 2287 h 2287"/>
                <a:gd name="T40" fmla="*/ 783 w 1160"/>
                <a:gd name="T41" fmla="*/ 2194 h 2287"/>
                <a:gd name="T42" fmla="*/ 783 w 1160"/>
                <a:gd name="T43" fmla="*/ 745 h 2287"/>
                <a:gd name="T44" fmla="*/ 1138 w 1160"/>
                <a:gd name="T45" fmla="*/ 131 h 2287"/>
                <a:gd name="T46" fmla="*/ 1109 w 1160"/>
                <a:gd name="T47" fmla="*/ 22 h 2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60" h="2287">
                  <a:moveTo>
                    <a:pt x="580" y="540"/>
                  </a:moveTo>
                  <a:cubicBezTo>
                    <a:pt x="664" y="540"/>
                    <a:pt x="731" y="473"/>
                    <a:pt x="731" y="389"/>
                  </a:cubicBezTo>
                  <a:cubicBezTo>
                    <a:pt x="731" y="305"/>
                    <a:pt x="664" y="237"/>
                    <a:pt x="580" y="237"/>
                  </a:cubicBezTo>
                  <a:cubicBezTo>
                    <a:pt x="496" y="237"/>
                    <a:pt x="428" y="305"/>
                    <a:pt x="428" y="389"/>
                  </a:cubicBezTo>
                  <a:cubicBezTo>
                    <a:pt x="428" y="473"/>
                    <a:pt x="496" y="540"/>
                    <a:pt x="580" y="540"/>
                  </a:cubicBezTo>
                  <a:close/>
                  <a:moveTo>
                    <a:pt x="1109" y="22"/>
                  </a:moveTo>
                  <a:cubicBezTo>
                    <a:pt x="1071" y="0"/>
                    <a:pt x="1022" y="13"/>
                    <a:pt x="1000" y="51"/>
                  </a:cubicBezTo>
                  <a:cubicBezTo>
                    <a:pt x="691" y="587"/>
                    <a:pt x="691" y="587"/>
                    <a:pt x="691" y="587"/>
                  </a:cubicBezTo>
                  <a:cubicBezTo>
                    <a:pt x="469" y="587"/>
                    <a:pt x="469" y="587"/>
                    <a:pt x="469" y="587"/>
                  </a:cubicBezTo>
                  <a:cubicBezTo>
                    <a:pt x="159" y="51"/>
                    <a:pt x="159" y="51"/>
                    <a:pt x="159" y="51"/>
                  </a:cubicBezTo>
                  <a:cubicBezTo>
                    <a:pt x="137" y="13"/>
                    <a:pt x="89" y="0"/>
                    <a:pt x="51" y="22"/>
                  </a:cubicBezTo>
                  <a:cubicBezTo>
                    <a:pt x="13" y="44"/>
                    <a:pt x="0" y="93"/>
                    <a:pt x="22" y="131"/>
                  </a:cubicBezTo>
                  <a:cubicBezTo>
                    <a:pt x="377" y="745"/>
                    <a:pt x="377" y="745"/>
                    <a:pt x="377" y="745"/>
                  </a:cubicBezTo>
                  <a:cubicBezTo>
                    <a:pt x="377" y="2194"/>
                    <a:pt x="377" y="2194"/>
                    <a:pt x="377" y="2194"/>
                  </a:cubicBezTo>
                  <a:cubicBezTo>
                    <a:pt x="377" y="2246"/>
                    <a:pt x="418" y="2287"/>
                    <a:pt x="470" y="2287"/>
                  </a:cubicBezTo>
                  <a:cubicBezTo>
                    <a:pt x="521" y="2287"/>
                    <a:pt x="562" y="2246"/>
                    <a:pt x="562" y="2194"/>
                  </a:cubicBezTo>
                  <a:cubicBezTo>
                    <a:pt x="562" y="1423"/>
                    <a:pt x="562" y="1423"/>
                    <a:pt x="562" y="1423"/>
                  </a:cubicBezTo>
                  <a:cubicBezTo>
                    <a:pt x="598" y="1423"/>
                    <a:pt x="598" y="1423"/>
                    <a:pt x="598" y="1423"/>
                  </a:cubicBezTo>
                  <a:cubicBezTo>
                    <a:pt x="598" y="2194"/>
                    <a:pt x="598" y="2194"/>
                    <a:pt x="598" y="2194"/>
                  </a:cubicBezTo>
                  <a:cubicBezTo>
                    <a:pt x="598" y="2246"/>
                    <a:pt x="639" y="2287"/>
                    <a:pt x="690" y="2287"/>
                  </a:cubicBezTo>
                  <a:cubicBezTo>
                    <a:pt x="742" y="2287"/>
                    <a:pt x="783" y="2246"/>
                    <a:pt x="783" y="2194"/>
                  </a:cubicBezTo>
                  <a:cubicBezTo>
                    <a:pt x="783" y="745"/>
                    <a:pt x="783" y="745"/>
                    <a:pt x="783" y="745"/>
                  </a:cubicBezTo>
                  <a:cubicBezTo>
                    <a:pt x="1138" y="131"/>
                    <a:pt x="1138" y="131"/>
                    <a:pt x="1138" y="131"/>
                  </a:cubicBezTo>
                  <a:cubicBezTo>
                    <a:pt x="1160" y="93"/>
                    <a:pt x="1147" y="44"/>
                    <a:pt x="1109"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 name="Freeform 18"/>
            <p:cNvSpPr>
              <a:spLocks noEditPoints="1"/>
            </p:cNvSpPr>
            <p:nvPr/>
          </p:nvSpPr>
          <p:spPr bwMode="black">
            <a:xfrm>
              <a:off x="2649538" y="2552700"/>
              <a:ext cx="414338" cy="325438"/>
            </a:xfrm>
            <a:custGeom>
              <a:avLst/>
              <a:gdLst>
                <a:gd name="T0" fmla="*/ 1304 w 1423"/>
                <a:gd name="T1" fmla="*/ 301 h 1114"/>
                <a:gd name="T2" fmla="*/ 1302 w 1423"/>
                <a:gd name="T3" fmla="*/ 297 h 1114"/>
                <a:gd name="T4" fmla="*/ 719 w 1423"/>
                <a:gd name="T5" fmla="*/ 113 h 1114"/>
                <a:gd name="T6" fmla="*/ 496 w 1423"/>
                <a:gd name="T7" fmla="*/ 416 h 1114"/>
                <a:gd name="T8" fmla="*/ 441 w 1423"/>
                <a:gd name="T9" fmla="*/ 482 h 1114"/>
                <a:gd name="T10" fmla="*/ 375 w 1423"/>
                <a:gd name="T11" fmla="*/ 536 h 1114"/>
                <a:gd name="T12" fmla="*/ 290 w 1423"/>
                <a:gd name="T13" fmla="*/ 648 h 1114"/>
                <a:gd name="T14" fmla="*/ 470 w 1423"/>
                <a:gd name="T15" fmla="*/ 973 h 1114"/>
                <a:gd name="T16" fmla="*/ 610 w 1423"/>
                <a:gd name="T17" fmla="*/ 960 h 1114"/>
                <a:gd name="T18" fmla="*/ 775 w 1423"/>
                <a:gd name="T19" fmla="*/ 921 h 1114"/>
                <a:gd name="T20" fmla="*/ 932 w 1423"/>
                <a:gd name="T21" fmla="*/ 927 h 1114"/>
                <a:gd name="T22" fmla="*/ 1151 w 1423"/>
                <a:gd name="T23" fmla="*/ 893 h 1114"/>
                <a:gd name="T24" fmla="*/ 1304 w 1423"/>
                <a:gd name="T25" fmla="*/ 301 h 1114"/>
                <a:gd name="T26" fmla="*/ 1024 w 1423"/>
                <a:gd name="T27" fmla="*/ 311 h 1114"/>
                <a:gd name="T28" fmla="*/ 1024 w 1423"/>
                <a:gd name="T29" fmla="*/ 311 h 1114"/>
                <a:gd name="T30" fmla="*/ 873 w 1423"/>
                <a:gd name="T31" fmla="*/ 299 h 1114"/>
                <a:gd name="T32" fmla="*/ 873 w 1423"/>
                <a:gd name="T33" fmla="*/ 299 h 1114"/>
                <a:gd name="T34" fmla="*/ 799 w 1423"/>
                <a:gd name="T35" fmla="*/ 278 h 1114"/>
                <a:gd name="T36" fmla="*/ 821 w 1423"/>
                <a:gd name="T37" fmla="*/ 203 h 1114"/>
                <a:gd name="T38" fmla="*/ 828 w 1423"/>
                <a:gd name="T39" fmla="*/ 200 h 1114"/>
                <a:gd name="T40" fmla="*/ 1101 w 1423"/>
                <a:gd name="T41" fmla="*/ 234 h 1114"/>
                <a:gd name="T42" fmla="*/ 1108 w 1423"/>
                <a:gd name="T43" fmla="*/ 244 h 1114"/>
                <a:gd name="T44" fmla="*/ 1087 w 1423"/>
                <a:gd name="T45" fmla="*/ 318 h 1114"/>
                <a:gd name="T46" fmla="*/ 1024 w 1423"/>
                <a:gd name="T47" fmla="*/ 311 h 1114"/>
                <a:gd name="T48" fmla="*/ 14 w 1423"/>
                <a:gd name="T49" fmla="*/ 967 h 1114"/>
                <a:gd name="T50" fmla="*/ 53 w 1423"/>
                <a:gd name="T51" fmla="*/ 1037 h 1114"/>
                <a:gd name="T52" fmla="*/ 115 w 1423"/>
                <a:gd name="T53" fmla="*/ 1064 h 1114"/>
                <a:gd name="T54" fmla="*/ 24 w 1423"/>
                <a:gd name="T55" fmla="*/ 900 h 1114"/>
                <a:gd name="T56" fmla="*/ 14 w 1423"/>
                <a:gd name="T57" fmla="*/ 967 h 1114"/>
                <a:gd name="T58" fmla="*/ 400 w 1423"/>
                <a:gd name="T59" fmla="*/ 959 h 1114"/>
                <a:gd name="T60" fmla="*/ 265 w 1423"/>
                <a:gd name="T61" fmla="*/ 714 h 1114"/>
                <a:gd name="T62" fmla="*/ 190 w 1423"/>
                <a:gd name="T63" fmla="*/ 686 h 1114"/>
                <a:gd name="T64" fmla="*/ 175 w 1423"/>
                <a:gd name="T65" fmla="*/ 764 h 1114"/>
                <a:gd name="T66" fmla="*/ 310 w 1423"/>
                <a:gd name="T67" fmla="*/ 1008 h 1114"/>
                <a:gd name="T68" fmla="*/ 385 w 1423"/>
                <a:gd name="T69" fmla="*/ 1037 h 1114"/>
                <a:gd name="T70" fmla="*/ 400 w 1423"/>
                <a:gd name="T71" fmla="*/ 959 h 1114"/>
                <a:gd name="T72" fmla="*/ 266 w 1423"/>
                <a:gd name="T73" fmla="*/ 1026 h 1114"/>
                <a:gd name="T74" fmla="*/ 136 w 1423"/>
                <a:gd name="T75" fmla="*/ 792 h 1114"/>
                <a:gd name="T76" fmla="*/ 65 w 1423"/>
                <a:gd name="T77" fmla="*/ 764 h 1114"/>
                <a:gd name="T78" fmla="*/ 50 w 1423"/>
                <a:gd name="T79" fmla="*/ 840 h 1114"/>
                <a:gd name="T80" fmla="*/ 180 w 1423"/>
                <a:gd name="T81" fmla="*/ 1074 h 1114"/>
                <a:gd name="T82" fmla="*/ 251 w 1423"/>
                <a:gd name="T83" fmla="*/ 1101 h 1114"/>
                <a:gd name="T84" fmla="*/ 266 w 1423"/>
                <a:gd name="T85" fmla="*/ 1026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3" h="1114">
                  <a:moveTo>
                    <a:pt x="1304" y="301"/>
                  </a:moveTo>
                  <a:cubicBezTo>
                    <a:pt x="1303" y="298"/>
                    <a:pt x="1304" y="300"/>
                    <a:pt x="1302" y="297"/>
                  </a:cubicBezTo>
                  <a:cubicBezTo>
                    <a:pt x="1184" y="83"/>
                    <a:pt x="922" y="0"/>
                    <a:pt x="719" y="113"/>
                  </a:cubicBezTo>
                  <a:cubicBezTo>
                    <a:pt x="602" y="177"/>
                    <a:pt x="570" y="311"/>
                    <a:pt x="496" y="416"/>
                  </a:cubicBezTo>
                  <a:cubicBezTo>
                    <a:pt x="476" y="444"/>
                    <a:pt x="458" y="465"/>
                    <a:pt x="441" y="482"/>
                  </a:cubicBezTo>
                  <a:cubicBezTo>
                    <a:pt x="418" y="504"/>
                    <a:pt x="397" y="520"/>
                    <a:pt x="375" y="536"/>
                  </a:cubicBezTo>
                  <a:cubicBezTo>
                    <a:pt x="334" y="566"/>
                    <a:pt x="296" y="593"/>
                    <a:pt x="290" y="648"/>
                  </a:cubicBezTo>
                  <a:cubicBezTo>
                    <a:pt x="470" y="973"/>
                    <a:pt x="470" y="973"/>
                    <a:pt x="470" y="973"/>
                  </a:cubicBezTo>
                  <a:cubicBezTo>
                    <a:pt x="519" y="997"/>
                    <a:pt x="563" y="978"/>
                    <a:pt x="610" y="960"/>
                  </a:cubicBezTo>
                  <a:cubicBezTo>
                    <a:pt x="654" y="943"/>
                    <a:pt x="697" y="925"/>
                    <a:pt x="775" y="921"/>
                  </a:cubicBezTo>
                  <a:cubicBezTo>
                    <a:pt x="827" y="918"/>
                    <a:pt x="880" y="924"/>
                    <a:pt x="932" y="927"/>
                  </a:cubicBezTo>
                  <a:cubicBezTo>
                    <a:pt x="1008" y="932"/>
                    <a:pt x="1082" y="931"/>
                    <a:pt x="1151" y="893"/>
                  </a:cubicBezTo>
                  <a:cubicBezTo>
                    <a:pt x="1354" y="780"/>
                    <a:pt x="1423" y="515"/>
                    <a:pt x="1304" y="301"/>
                  </a:cubicBezTo>
                  <a:close/>
                  <a:moveTo>
                    <a:pt x="1024" y="311"/>
                  </a:moveTo>
                  <a:cubicBezTo>
                    <a:pt x="1024" y="311"/>
                    <a:pt x="1024" y="311"/>
                    <a:pt x="1024" y="311"/>
                  </a:cubicBezTo>
                  <a:cubicBezTo>
                    <a:pt x="983" y="270"/>
                    <a:pt x="917" y="279"/>
                    <a:pt x="873" y="299"/>
                  </a:cubicBezTo>
                  <a:cubicBezTo>
                    <a:pt x="873" y="299"/>
                    <a:pt x="873" y="299"/>
                    <a:pt x="873" y="299"/>
                  </a:cubicBezTo>
                  <a:cubicBezTo>
                    <a:pt x="847" y="313"/>
                    <a:pt x="814" y="304"/>
                    <a:pt x="799" y="278"/>
                  </a:cubicBezTo>
                  <a:cubicBezTo>
                    <a:pt x="785" y="251"/>
                    <a:pt x="794" y="218"/>
                    <a:pt x="821" y="203"/>
                  </a:cubicBezTo>
                  <a:cubicBezTo>
                    <a:pt x="823" y="202"/>
                    <a:pt x="828" y="200"/>
                    <a:pt x="828" y="200"/>
                  </a:cubicBezTo>
                  <a:cubicBezTo>
                    <a:pt x="927" y="155"/>
                    <a:pt x="1035" y="168"/>
                    <a:pt x="1101" y="234"/>
                  </a:cubicBezTo>
                  <a:cubicBezTo>
                    <a:pt x="1101" y="234"/>
                    <a:pt x="1106" y="240"/>
                    <a:pt x="1108" y="244"/>
                  </a:cubicBezTo>
                  <a:cubicBezTo>
                    <a:pt x="1122" y="270"/>
                    <a:pt x="1113" y="303"/>
                    <a:pt x="1087" y="318"/>
                  </a:cubicBezTo>
                  <a:cubicBezTo>
                    <a:pt x="1066" y="329"/>
                    <a:pt x="1041" y="326"/>
                    <a:pt x="1024" y="311"/>
                  </a:cubicBezTo>
                  <a:close/>
                  <a:moveTo>
                    <a:pt x="14" y="967"/>
                  </a:moveTo>
                  <a:cubicBezTo>
                    <a:pt x="53" y="1037"/>
                    <a:pt x="53" y="1037"/>
                    <a:pt x="53" y="1037"/>
                  </a:cubicBezTo>
                  <a:cubicBezTo>
                    <a:pt x="67" y="1062"/>
                    <a:pt x="94" y="1074"/>
                    <a:pt x="115" y="1064"/>
                  </a:cubicBezTo>
                  <a:cubicBezTo>
                    <a:pt x="24" y="900"/>
                    <a:pt x="24" y="900"/>
                    <a:pt x="24" y="900"/>
                  </a:cubicBezTo>
                  <a:cubicBezTo>
                    <a:pt x="5" y="912"/>
                    <a:pt x="0" y="941"/>
                    <a:pt x="14" y="967"/>
                  </a:cubicBezTo>
                  <a:close/>
                  <a:moveTo>
                    <a:pt x="400" y="959"/>
                  </a:moveTo>
                  <a:cubicBezTo>
                    <a:pt x="265" y="714"/>
                    <a:pt x="265" y="714"/>
                    <a:pt x="265" y="714"/>
                  </a:cubicBezTo>
                  <a:cubicBezTo>
                    <a:pt x="248" y="685"/>
                    <a:pt x="215" y="672"/>
                    <a:pt x="190" y="686"/>
                  </a:cubicBezTo>
                  <a:cubicBezTo>
                    <a:pt x="166" y="699"/>
                    <a:pt x="159" y="734"/>
                    <a:pt x="175" y="764"/>
                  </a:cubicBezTo>
                  <a:cubicBezTo>
                    <a:pt x="310" y="1008"/>
                    <a:pt x="310" y="1008"/>
                    <a:pt x="310" y="1008"/>
                  </a:cubicBezTo>
                  <a:cubicBezTo>
                    <a:pt x="327" y="1038"/>
                    <a:pt x="360" y="1051"/>
                    <a:pt x="385" y="1037"/>
                  </a:cubicBezTo>
                  <a:cubicBezTo>
                    <a:pt x="410" y="1023"/>
                    <a:pt x="416" y="988"/>
                    <a:pt x="400" y="959"/>
                  </a:cubicBezTo>
                  <a:close/>
                  <a:moveTo>
                    <a:pt x="266" y="1026"/>
                  </a:moveTo>
                  <a:cubicBezTo>
                    <a:pt x="136" y="792"/>
                    <a:pt x="136" y="792"/>
                    <a:pt x="136" y="792"/>
                  </a:cubicBezTo>
                  <a:cubicBezTo>
                    <a:pt x="121" y="764"/>
                    <a:pt x="89" y="751"/>
                    <a:pt x="65" y="764"/>
                  </a:cubicBezTo>
                  <a:cubicBezTo>
                    <a:pt x="41" y="778"/>
                    <a:pt x="35" y="811"/>
                    <a:pt x="50" y="840"/>
                  </a:cubicBezTo>
                  <a:cubicBezTo>
                    <a:pt x="180" y="1074"/>
                    <a:pt x="180" y="1074"/>
                    <a:pt x="180" y="1074"/>
                  </a:cubicBezTo>
                  <a:cubicBezTo>
                    <a:pt x="196" y="1102"/>
                    <a:pt x="228" y="1114"/>
                    <a:pt x="251" y="1101"/>
                  </a:cubicBezTo>
                  <a:cubicBezTo>
                    <a:pt x="275" y="1088"/>
                    <a:pt x="282" y="1055"/>
                    <a:pt x="266" y="10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pic>
        <p:nvPicPr>
          <p:cNvPr id="21" name="Picture 3" descr="\\MAGNUM\Projects\Microsoft\Cloud Power FY12\Design\Icons\PNGs\Public_Cloud_Productivity.png"/>
          <p:cNvPicPr>
            <a:picLocks noChangeAspect="1" noChangeArrowheads="1"/>
          </p:cNvPicPr>
          <p:nvPr userDrawn="1"/>
        </p:nvPicPr>
        <p:blipFill>
          <a:blip r:embed="rId3" cstate="print">
            <a:lum bright="100000"/>
          </a:blip>
          <a:stretch>
            <a:fillRect/>
          </a:stretch>
        </p:blipFill>
        <p:spPr bwMode="auto">
          <a:xfrm>
            <a:off x="5922180" y="481458"/>
            <a:ext cx="631810" cy="631810"/>
          </a:xfrm>
          <a:prstGeom prst="rect">
            <a:avLst/>
          </a:prstGeom>
          <a:noFill/>
        </p:spPr>
      </p:pic>
      <p:pic>
        <p:nvPicPr>
          <p:cNvPr id="23" name="Picture 38" descr="roadway.png"/>
          <p:cNvPicPr>
            <a:picLocks noChangeAspect="1"/>
          </p:cNvPicPr>
          <p:nvPr userDrawn="1"/>
        </p:nvPicPr>
        <p:blipFill>
          <a:blip r:embed="rId4" cstate="print"/>
          <a:srcRect l="11462" t="12449" r="11465" b="14937"/>
          <a:stretch>
            <a:fillRect/>
          </a:stretch>
        </p:blipFill>
        <p:spPr bwMode="auto">
          <a:xfrm>
            <a:off x="2231688" y="4786028"/>
            <a:ext cx="634994" cy="612118"/>
          </a:xfrm>
          <a:prstGeom prst="rect">
            <a:avLst/>
          </a:prstGeom>
          <a:noFill/>
          <a:ln w="9525">
            <a:noFill/>
            <a:miter lim="800000"/>
            <a:headEnd/>
            <a:tailEnd/>
          </a:ln>
        </p:spPr>
      </p:pic>
      <p:pic>
        <p:nvPicPr>
          <p:cNvPr id="24" name="Picture 2" descr="\\MAGNUM\Projects\Microsoft\Cloud Power FY12\Design\ICONS_PNG\Growth.png"/>
          <p:cNvPicPr>
            <a:picLocks noChangeAspect="1" noChangeArrowheads="1"/>
          </p:cNvPicPr>
          <p:nvPr userDrawn="1"/>
        </p:nvPicPr>
        <p:blipFill>
          <a:blip r:embed="rId5" cstate="print">
            <a:lum bright="100000"/>
          </a:blip>
          <a:srcRect/>
          <a:stretch>
            <a:fillRect/>
          </a:stretch>
        </p:blipFill>
        <p:spPr bwMode="auto">
          <a:xfrm>
            <a:off x="8848448" y="4615750"/>
            <a:ext cx="284316" cy="284316"/>
          </a:xfrm>
          <a:prstGeom prst="rect">
            <a:avLst/>
          </a:prstGeom>
          <a:noFill/>
        </p:spPr>
      </p:pic>
      <p:pic>
        <p:nvPicPr>
          <p:cNvPr id="1026" name="Picture 2" descr="C:\Users\konkich\Documents\Evangelism\Design\icons\dark\appbar.forrst.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01484" y="4364850"/>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0" hasCustomPrompt="1"/>
          </p:nvPr>
        </p:nvSpPr>
        <p:spPr>
          <a:xfrm>
            <a:off x="776288" y="2365375"/>
            <a:ext cx="6570662" cy="1196975"/>
          </a:xfrm>
          <a:prstGeom prst="rect">
            <a:avLst/>
          </a:prstGeom>
        </p:spPr>
        <p:txBody>
          <a:bodyPr/>
          <a:lstStyle>
            <a:lvl1pPr marL="0" indent="0" algn="l">
              <a:buNone/>
              <a:defRPr lang="en-US" sz="2000" smtClean="0">
                <a:solidFill>
                  <a:schemeClr val="bg1"/>
                </a:solidFill>
                <a:ea typeface="Segoe UI" pitchFamily="34" charset="0"/>
                <a:cs typeface="Segoe UI" pitchFamily="34" charset="0"/>
              </a:defRPr>
            </a:lvl1pPr>
          </a:lstStyle>
          <a:p>
            <a:pPr algn="l"/>
            <a:r>
              <a:rPr lang="en-US" sz="2000" dirty="0" smtClean="0">
                <a:solidFill>
                  <a:schemeClr val="bg1"/>
                </a:solidFill>
                <a:latin typeface="+mj-lt"/>
                <a:ea typeface="Segoe UI" pitchFamily="34" charset="0"/>
                <a:cs typeface="Segoe UI" pitchFamily="34" charset="0"/>
              </a:rPr>
              <a:t>23-24 </a:t>
            </a:r>
            <a:r>
              <a:rPr lang="ru-RU" sz="2000" dirty="0" smtClean="0">
                <a:solidFill>
                  <a:schemeClr val="bg1"/>
                </a:solidFill>
                <a:latin typeface="+mj-lt"/>
                <a:ea typeface="Segoe UI" pitchFamily="34" charset="0"/>
                <a:cs typeface="Segoe UI" pitchFamily="34" charset="0"/>
              </a:rPr>
              <a:t>мая</a:t>
            </a:r>
            <a:r>
              <a:rPr lang="ru-RU" sz="2000" baseline="0" dirty="0" smtClean="0">
                <a:solidFill>
                  <a:schemeClr val="bg1"/>
                </a:solidFill>
                <a:latin typeface="+mj-lt"/>
                <a:ea typeface="Segoe UI" pitchFamily="34" charset="0"/>
                <a:cs typeface="Segoe UI" pitchFamily="34" charset="0"/>
              </a:rPr>
              <a:t> 2012 г.</a:t>
            </a:r>
            <a:r>
              <a:rPr lang="en-US" sz="2000" dirty="0" smtClean="0">
                <a:solidFill>
                  <a:schemeClr val="bg1"/>
                </a:solidFill>
                <a:latin typeface="+mj-lt"/>
                <a:ea typeface="Segoe UI" pitchFamily="34" charset="0"/>
                <a:cs typeface="Segoe UI" pitchFamily="34" charset="0"/>
              </a:rPr>
              <a:t> </a:t>
            </a:r>
          </a:p>
          <a:p>
            <a:pPr algn="l"/>
            <a:r>
              <a:rPr lang="en-US" sz="2000" baseline="0" dirty="0" smtClean="0">
                <a:solidFill>
                  <a:schemeClr val="bg1"/>
                </a:solidFill>
                <a:latin typeface="+mj-lt"/>
                <a:ea typeface="Segoe UI" pitchFamily="34" charset="0"/>
                <a:cs typeface="Segoe UI" pitchFamily="34" charset="0"/>
              </a:rPr>
              <a:t>Microsoft</a:t>
            </a:r>
            <a:endParaRPr lang="en-US" sz="2000" dirty="0" smtClean="0">
              <a:solidFill>
                <a:schemeClr val="bg1"/>
              </a:solidFill>
              <a:latin typeface="Segoe UI Semibold" pitchFamily="34" charset="0"/>
              <a:ea typeface="Segoe UI" pitchFamily="34" charset="0"/>
              <a:cs typeface="Segoe UI" pitchFamily="34" charset="0"/>
            </a:endParaRPr>
          </a:p>
        </p:txBody>
      </p:sp>
    </p:spTree>
    <p:extLst>
      <p:ext uri="{BB962C8B-B14F-4D97-AF65-F5344CB8AC3E}">
        <p14:creationId xmlns:p14="http://schemas.microsoft.com/office/powerpoint/2010/main" val="89453518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fill="hold"/>
                                        <p:tgtEl>
                                          <p:spTgt spid="8"/>
                                        </p:tgtEl>
                                        <p:attrNameLst>
                                          <p:attrName>ppt_x</p:attrName>
                                        </p:attrNameLst>
                                      </p:cBhvr>
                                      <p:tavLst>
                                        <p:tav tm="0">
                                          <p:val>
                                            <p:strVal val="#ppt_x"/>
                                          </p:val>
                                        </p:tav>
                                        <p:tav tm="100000">
                                          <p:val>
                                            <p:strVal val="#ppt_x"/>
                                          </p:val>
                                        </p:tav>
                                      </p:tavLst>
                                    </p:anim>
                                    <p:anim calcmode="lin" valueType="num">
                                      <p:cBhvr additive="base">
                                        <p:cTn id="8" dur="25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gic Slide">
    <p:spTree>
      <p:nvGrpSpPr>
        <p:cNvPr id="1" name=""/>
        <p:cNvGrpSpPr/>
        <p:nvPr/>
      </p:nvGrpSpPr>
      <p:grpSpPr>
        <a:xfrm>
          <a:off x="0" y="0"/>
          <a:ext cx="0" cy="0"/>
          <a:chOff x="0" y="0"/>
          <a:chExt cx="0" cy="0"/>
        </a:xfrm>
      </p:grpSpPr>
      <p:sp>
        <p:nvSpPr>
          <p:cNvPr id="5" name="Rectangle 4"/>
          <p:cNvSpPr/>
          <p:nvPr userDrawn="1"/>
        </p:nvSpPr>
        <p:spPr>
          <a:xfrm>
            <a:off x="341436" y="1221570"/>
            <a:ext cx="5760768" cy="2610348"/>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10348"/>
          </a:xfrm>
          <a:prstGeom prst="rect">
            <a:avLst/>
          </a:prstGeom>
          <a:solidFill>
            <a:schemeClr val="accent6">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7" name="Subtitle 2"/>
          <p:cNvSpPr>
            <a:spLocks noGrp="1"/>
          </p:cNvSpPr>
          <p:nvPr>
            <p:ph type="subTitle" idx="1"/>
          </p:nvPr>
        </p:nvSpPr>
        <p:spPr>
          <a:xfrm>
            <a:off x="791496" y="3021510"/>
            <a:ext cx="4950660" cy="810408"/>
          </a:xfrm>
          <a:prstGeom prst="rect">
            <a:avLst/>
          </a:prstGeom>
        </p:spPr>
        <p:txBody>
          <a:bodyPr lIns="0" tIns="90000" bIns="90000"/>
          <a:lstStyle>
            <a:lvl1pPr marL="342900" indent="-342900">
              <a:buNone/>
              <a:defRPr lang="ru-RU" sz="2000" dirty="0">
                <a:solidFill>
                  <a:schemeClr val="bg1"/>
                </a:solidFill>
                <a:latin typeface="Segoe UI Light" pitchFamily="34" charset="0"/>
                <a:cs typeface="Segoe UI Light" pitchFamily="34" charset="0"/>
              </a:defRPr>
            </a:lvl1pPr>
          </a:lstStyle>
          <a:p>
            <a:pPr marL="0" lvl="0" indent="0">
              <a:lnSpc>
                <a:spcPct val="80000"/>
              </a:lnSpc>
            </a:pPr>
            <a:r>
              <a:rPr lang="en-US" dirty="0" smtClean="0"/>
              <a:t>Click to edit Master subtitle style</a:t>
            </a:r>
            <a:endParaRPr lang="ru-RU" dirty="0"/>
          </a:p>
        </p:txBody>
      </p:sp>
      <p:sp>
        <p:nvSpPr>
          <p:cNvPr id="9" name="Content Placeholder 8"/>
          <p:cNvSpPr>
            <a:spLocks noGrp="1"/>
          </p:cNvSpPr>
          <p:nvPr>
            <p:ph sz="quarter" idx="10"/>
          </p:nvPr>
        </p:nvSpPr>
        <p:spPr>
          <a:xfrm>
            <a:off x="792162" y="1221570"/>
            <a:ext cx="4949993" cy="1710543"/>
          </a:xfrm>
          <a:prstGeom prst="rect">
            <a:avLst/>
          </a:prstGeom>
        </p:spPr>
        <p:txBody>
          <a:bodyPr lIns="0" tIns="90000" bIns="90000" anchor="b"/>
          <a:lstStyle>
            <a:lvl1pPr marL="0" indent="0">
              <a:buNone/>
              <a:defRPr lang="en-US" sz="2800" smtClean="0">
                <a:solidFill>
                  <a:schemeClr val="bg1"/>
                </a:solidFill>
                <a:latin typeface="+mj-lt"/>
                <a:ea typeface="+mj-ea"/>
                <a:cs typeface="+mj-cs"/>
              </a:defRPr>
            </a:lvl1pPr>
            <a:lvl2pPr>
              <a:defRPr lang="en-US" smtClean="0"/>
            </a:lvl2pPr>
            <a:lvl3pPr>
              <a:defRPr lang="en-US" smtClean="0"/>
            </a:lvl3pPr>
            <a:lvl4pPr>
              <a:defRPr lang="en-US" smtClean="0"/>
            </a:lvl4pPr>
            <a:lvl5pPr>
              <a:defRPr lang="ru-RU"/>
            </a:lvl5pPr>
          </a:lstStyle>
          <a:p>
            <a:pPr marL="0" lvl="0">
              <a:lnSpc>
                <a:spcPct val="100000"/>
              </a:lnSpc>
              <a:spcBef>
                <a:spcPts val="0"/>
              </a:spcBef>
            </a:pPr>
            <a:r>
              <a:rPr lang="en-US" dirty="0" smtClean="0"/>
              <a:t>Click to edit Master text styles</a:t>
            </a:r>
            <a:endParaRPr lang="ru-RU" dirty="0"/>
          </a:p>
        </p:txBody>
      </p:sp>
      <p:sp>
        <p:nvSpPr>
          <p:cNvPr id="10" name="Rectangle 9"/>
          <p:cNvSpPr/>
          <p:nvPr userDrawn="1"/>
        </p:nvSpPr>
        <p:spPr>
          <a:xfrm>
            <a:off x="6192216" y="1221570"/>
            <a:ext cx="2610348" cy="261034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12" name="Freeform 24"/>
          <p:cNvSpPr>
            <a:spLocks noEditPoints="1"/>
          </p:cNvSpPr>
          <p:nvPr userDrawn="1"/>
        </p:nvSpPr>
        <p:spPr bwMode="black">
          <a:xfrm>
            <a:off x="6868092" y="1801822"/>
            <a:ext cx="1258597" cy="1460085"/>
          </a:xfrm>
          <a:custGeom>
            <a:avLst/>
            <a:gdLst>
              <a:gd name="T0" fmla="*/ 126 w 259"/>
              <a:gd name="T1" fmla="*/ 53 h 300"/>
              <a:gd name="T2" fmla="*/ 120 w 259"/>
              <a:gd name="T3" fmla="*/ 38 h 300"/>
              <a:gd name="T4" fmla="*/ 77 w 259"/>
              <a:gd name="T5" fmla="*/ 43 h 300"/>
              <a:gd name="T6" fmla="*/ 105 w 259"/>
              <a:gd name="T7" fmla="*/ 53 h 300"/>
              <a:gd name="T8" fmla="*/ 105 w 259"/>
              <a:gd name="T9" fmla="*/ 53 h 300"/>
              <a:gd name="T10" fmla="*/ 84 w 259"/>
              <a:gd name="T11" fmla="*/ 136 h 300"/>
              <a:gd name="T12" fmla="*/ 79 w 259"/>
              <a:gd name="T13" fmla="*/ 124 h 300"/>
              <a:gd name="T14" fmla="*/ 45 w 259"/>
              <a:gd name="T15" fmla="*/ 128 h 300"/>
              <a:gd name="T16" fmla="*/ 67 w 259"/>
              <a:gd name="T17" fmla="*/ 136 h 300"/>
              <a:gd name="T18" fmla="*/ 67 w 259"/>
              <a:gd name="T19" fmla="*/ 136 h 300"/>
              <a:gd name="T20" fmla="*/ 35 w 259"/>
              <a:gd name="T21" fmla="*/ 69 h 300"/>
              <a:gd name="T22" fmla="*/ 32 w 259"/>
              <a:gd name="T23" fmla="*/ 63 h 300"/>
              <a:gd name="T24" fmla="*/ 15 w 259"/>
              <a:gd name="T25" fmla="*/ 65 h 300"/>
              <a:gd name="T26" fmla="*/ 26 w 259"/>
              <a:gd name="T27" fmla="*/ 69 h 300"/>
              <a:gd name="T28" fmla="*/ 26 w 259"/>
              <a:gd name="T29" fmla="*/ 69 h 300"/>
              <a:gd name="T30" fmla="*/ 233 w 259"/>
              <a:gd name="T31" fmla="*/ 19 h 300"/>
              <a:gd name="T32" fmla="*/ 231 w 259"/>
              <a:gd name="T33" fmla="*/ 13 h 300"/>
              <a:gd name="T34" fmla="*/ 214 w 259"/>
              <a:gd name="T35" fmla="*/ 15 h 300"/>
              <a:gd name="T36" fmla="*/ 225 w 259"/>
              <a:gd name="T37" fmla="*/ 19 h 300"/>
              <a:gd name="T38" fmla="*/ 225 w 259"/>
              <a:gd name="T39" fmla="*/ 19 h 300"/>
              <a:gd name="T40" fmla="*/ 248 w 259"/>
              <a:gd name="T41" fmla="*/ 141 h 300"/>
              <a:gd name="T42" fmla="*/ 246 w 259"/>
              <a:gd name="T43" fmla="*/ 135 h 300"/>
              <a:gd name="T44" fmla="*/ 229 w 259"/>
              <a:gd name="T45" fmla="*/ 136 h 300"/>
              <a:gd name="T46" fmla="*/ 240 w 259"/>
              <a:gd name="T47" fmla="*/ 141 h 300"/>
              <a:gd name="T48" fmla="*/ 240 w 259"/>
              <a:gd name="T49" fmla="*/ 141 h 300"/>
              <a:gd name="T50" fmla="*/ 20 w 259"/>
              <a:gd name="T51" fmla="*/ 162 h 300"/>
              <a:gd name="T52" fmla="*/ 17 w 259"/>
              <a:gd name="T53" fmla="*/ 156 h 300"/>
              <a:gd name="T54" fmla="*/ 0 w 259"/>
              <a:gd name="T55" fmla="*/ 158 h 300"/>
              <a:gd name="T56" fmla="*/ 11 w 259"/>
              <a:gd name="T57" fmla="*/ 162 h 300"/>
              <a:gd name="T58" fmla="*/ 11 w 259"/>
              <a:gd name="T59" fmla="*/ 162 h 300"/>
              <a:gd name="T60" fmla="*/ 226 w 259"/>
              <a:gd name="T61" fmla="*/ 100 h 300"/>
              <a:gd name="T62" fmla="*/ 219 w 259"/>
              <a:gd name="T63" fmla="*/ 82 h 300"/>
              <a:gd name="T64" fmla="*/ 168 w 259"/>
              <a:gd name="T65" fmla="*/ 88 h 300"/>
              <a:gd name="T66" fmla="*/ 201 w 259"/>
              <a:gd name="T67" fmla="*/ 100 h 300"/>
              <a:gd name="T68" fmla="*/ 201 w 259"/>
              <a:gd name="T69" fmla="*/ 100 h 300"/>
              <a:gd name="T70" fmla="*/ 223 w 259"/>
              <a:gd name="T71" fmla="*/ 146 h 300"/>
              <a:gd name="T72" fmla="*/ 156 w 259"/>
              <a:gd name="T73" fmla="*/ 178 h 300"/>
              <a:gd name="T74" fmla="*/ 150 w 259"/>
              <a:gd name="T75" fmla="*/ 178 h 300"/>
              <a:gd name="T76" fmla="*/ 206 w 259"/>
              <a:gd name="T77" fmla="*/ 17 h 300"/>
              <a:gd name="T78" fmla="*/ 120 w 259"/>
              <a:gd name="T79" fmla="*/ 69 h 300"/>
              <a:gd name="T80" fmla="*/ 54 w 259"/>
              <a:gd name="T81" fmla="*/ 62 h 300"/>
              <a:gd name="T82" fmla="*/ 103 w 259"/>
              <a:gd name="T83" fmla="*/ 178 h 300"/>
              <a:gd name="T84" fmla="*/ 97 w 259"/>
              <a:gd name="T85" fmla="*/ 178 h 300"/>
              <a:gd name="T86" fmla="*/ 36 w 259"/>
              <a:gd name="T87" fmla="*/ 160 h 300"/>
              <a:gd name="T88" fmla="*/ 22 w 259"/>
              <a:gd name="T89" fmla="*/ 236 h 300"/>
              <a:gd name="T90" fmla="*/ 60 w 259"/>
              <a:gd name="T91" fmla="*/ 294 h 300"/>
              <a:gd name="T92" fmla="*/ 212 w 259"/>
              <a:gd name="T93" fmla="*/ 195 h 300"/>
              <a:gd name="T94" fmla="*/ 250 w 259"/>
              <a:gd name="T95" fmla="*/ 231 h 300"/>
              <a:gd name="T96" fmla="*/ 113 w 259"/>
              <a:gd name="T97" fmla="*/ 21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9" h="300">
                <a:moveTo>
                  <a:pt x="115" y="81"/>
                </a:moveTo>
                <a:cubicBezTo>
                  <a:pt x="115" y="81"/>
                  <a:pt x="115" y="52"/>
                  <a:pt x="120" y="47"/>
                </a:cubicBezTo>
                <a:cubicBezTo>
                  <a:pt x="125" y="42"/>
                  <a:pt x="153" y="43"/>
                  <a:pt x="153" y="43"/>
                </a:cubicBezTo>
                <a:cubicBezTo>
                  <a:pt x="153" y="43"/>
                  <a:pt x="131" y="48"/>
                  <a:pt x="126" y="53"/>
                </a:cubicBezTo>
                <a:cubicBezTo>
                  <a:pt x="120" y="58"/>
                  <a:pt x="115" y="81"/>
                  <a:pt x="115" y="81"/>
                </a:cubicBezTo>
                <a:close/>
                <a:moveTo>
                  <a:pt x="126" y="32"/>
                </a:moveTo>
                <a:cubicBezTo>
                  <a:pt x="120" y="27"/>
                  <a:pt x="115" y="5"/>
                  <a:pt x="115" y="5"/>
                </a:cubicBezTo>
                <a:cubicBezTo>
                  <a:pt x="115" y="5"/>
                  <a:pt x="115" y="33"/>
                  <a:pt x="120" y="38"/>
                </a:cubicBezTo>
                <a:cubicBezTo>
                  <a:pt x="125" y="43"/>
                  <a:pt x="153" y="43"/>
                  <a:pt x="153" y="43"/>
                </a:cubicBezTo>
                <a:cubicBezTo>
                  <a:pt x="153" y="43"/>
                  <a:pt x="131" y="38"/>
                  <a:pt x="126" y="32"/>
                </a:cubicBezTo>
                <a:close/>
                <a:moveTo>
                  <a:pt x="105" y="32"/>
                </a:moveTo>
                <a:cubicBezTo>
                  <a:pt x="100" y="38"/>
                  <a:pt x="77" y="43"/>
                  <a:pt x="77" y="43"/>
                </a:cubicBezTo>
                <a:cubicBezTo>
                  <a:pt x="77" y="43"/>
                  <a:pt x="105" y="43"/>
                  <a:pt x="111" y="38"/>
                </a:cubicBezTo>
                <a:cubicBezTo>
                  <a:pt x="116" y="33"/>
                  <a:pt x="115" y="5"/>
                  <a:pt x="115" y="5"/>
                </a:cubicBezTo>
                <a:cubicBezTo>
                  <a:pt x="115" y="5"/>
                  <a:pt x="110" y="27"/>
                  <a:pt x="105" y="32"/>
                </a:cubicBezTo>
                <a:close/>
                <a:moveTo>
                  <a:pt x="105" y="53"/>
                </a:moveTo>
                <a:cubicBezTo>
                  <a:pt x="110" y="58"/>
                  <a:pt x="115" y="81"/>
                  <a:pt x="115" y="81"/>
                </a:cubicBezTo>
                <a:cubicBezTo>
                  <a:pt x="115" y="81"/>
                  <a:pt x="116" y="52"/>
                  <a:pt x="111" y="47"/>
                </a:cubicBezTo>
                <a:cubicBezTo>
                  <a:pt x="105" y="42"/>
                  <a:pt x="77" y="43"/>
                  <a:pt x="77" y="43"/>
                </a:cubicBezTo>
                <a:cubicBezTo>
                  <a:pt x="77" y="43"/>
                  <a:pt x="100" y="48"/>
                  <a:pt x="105" y="53"/>
                </a:cubicBezTo>
                <a:close/>
                <a:moveTo>
                  <a:pt x="75" y="158"/>
                </a:moveTo>
                <a:cubicBezTo>
                  <a:pt x="75" y="158"/>
                  <a:pt x="75" y="136"/>
                  <a:pt x="79" y="131"/>
                </a:cubicBezTo>
                <a:cubicBezTo>
                  <a:pt x="83" y="127"/>
                  <a:pt x="106" y="128"/>
                  <a:pt x="106" y="128"/>
                </a:cubicBezTo>
                <a:cubicBezTo>
                  <a:pt x="106" y="128"/>
                  <a:pt x="88" y="132"/>
                  <a:pt x="84" y="136"/>
                </a:cubicBezTo>
                <a:cubicBezTo>
                  <a:pt x="79" y="140"/>
                  <a:pt x="75" y="158"/>
                  <a:pt x="75" y="158"/>
                </a:cubicBezTo>
                <a:close/>
                <a:moveTo>
                  <a:pt x="84" y="119"/>
                </a:moveTo>
                <a:cubicBezTo>
                  <a:pt x="79" y="115"/>
                  <a:pt x="75" y="97"/>
                  <a:pt x="75" y="97"/>
                </a:cubicBezTo>
                <a:cubicBezTo>
                  <a:pt x="75" y="97"/>
                  <a:pt x="75" y="120"/>
                  <a:pt x="79" y="124"/>
                </a:cubicBezTo>
                <a:cubicBezTo>
                  <a:pt x="83" y="128"/>
                  <a:pt x="106" y="128"/>
                  <a:pt x="106" y="128"/>
                </a:cubicBezTo>
                <a:cubicBezTo>
                  <a:pt x="106" y="128"/>
                  <a:pt x="88" y="124"/>
                  <a:pt x="84" y="119"/>
                </a:cubicBezTo>
                <a:close/>
                <a:moveTo>
                  <a:pt x="67" y="119"/>
                </a:moveTo>
                <a:cubicBezTo>
                  <a:pt x="63" y="124"/>
                  <a:pt x="45" y="128"/>
                  <a:pt x="45" y="128"/>
                </a:cubicBezTo>
                <a:cubicBezTo>
                  <a:pt x="45" y="128"/>
                  <a:pt x="68" y="128"/>
                  <a:pt x="72" y="124"/>
                </a:cubicBezTo>
                <a:cubicBezTo>
                  <a:pt x="76" y="120"/>
                  <a:pt x="75" y="97"/>
                  <a:pt x="75" y="97"/>
                </a:cubicBezTo>
                <a:cubicBezTo>
                  <a:pt x="75" y="97"/>
                  <a:pt x="71" y="115"/>
                  <a:pt x="67" y="119"/>
                </a:cubicBezTo>
                <a:close/>
                <a:moveTo>
                  <a:pt x="67" y="136"/>
                </a:moveTo>
                <a:cubicBezTo>
                  <a:pt x="71" y="140"/>
                  <a:pt x="75" y="158"/>
                  <a:pt x="75" y="158"/>
                </a:cubicBezTo>
                <a:cubicBezTo>
                  <a:pt x="75" y="158"/>
                  <a:pt x="76" y="136"/>
                  <a:pt x="72" y="131"/>
                </a:cubicBezTo>
                <a:cubicBezTo>
                  <a:pt x="68" y="127"/>
                  <a:pt x="45" y="128"/>
                  <a:pt x="45" y="128"/>
                </a:cubicBezTo>
                <a:cubicBezTo>
                  <a:pt x="45" y="128"/>
                  <a:pt x="63" y="132"/>
                  <a:pt x="67" y="136"/>
                </a:cubicBezTo>
                <a:close/>
                <a:moveTo>
                  <a:pt x="31" y="80"/>
                </a:moveTo>
                <a:cubicBezTo>
                  <a:pt x="31" y="80"/>
                  <a:pt x="30" y="69"/>
                  <a:pt x="32" y="67"/>
                </a:cubicBezTo>
                <a:cubicBezTo>
                  <a:pt x="35" y="65"/>
                  <a:pt x="46" y="65"/>
                  <a:pt x="46" y="65"/>
                </a:cubicBezTo>
                <a:cubicBezTo>
                  <a:pt x="46" y="65"/>
                  <a:pt x="37" y="67"/>
                  <a:pt x="35" y="69"/>
                </a:cubicBezTo>
                <a:cubicBezTo>
                  <a:pt x="33" y="71"/>
                  <a:pt x="31" y="80"/>
                  <a:pt x="31" y="80"/>
                </a:cubicBezTo>
                <a:close/>
                <a:moveTo>
                  <a:pt x="35" y="61"/>
                </a:moveTo>
                <a:cubicBezTo>
                  <a:pt x="33" y="59"/>
                  <a:pt x="31" y="50"/>
                  <a:pt x="31" y="50"/>
                </a:cubicBezTo>
                <a:cubicBezTo>
                  <a:pt x="31" y="50"/>
                  <a:pt x="30" y="61"/>
                  <a:pt x="32" y="63"/>
                </a:cubicBezTo>
                <a:cubicBezTo>
                  <a:pt x="35" y="65"/>
                  <a:pt x="46" y="65"/>
                  <a:pt x="46" y="65"/>
                </a:cubicBezTo>
                <a:cubicBezTo>
                  <a:pt x="46" y="65"/>
                  <a:pt x="37" y="63"/>
                  <a:pt x="35" y="61"/>
                </a:cubicBezTo>
                <a:close/>
                <a:moveTo>
                  <a:pt x="26" y="61"/>
                </a:moveTo>
                <a:cubicBezTo>
                  <a:pt x="24" y="63"/>
                  <a:pt x="15" y="65"/>
                  <a:pt x="15" y="65"/>
                </a:cubicBezTo>
                <a:cubicBezTo>
                  <a:pt x="15" y="65"/>
                  <a:pt x="27" y="65"/>
                  <a:pt x="29" y="63"/>
                </a:cubicBezTo>
                <a:cubicBezTo>
                  <a:pt x="31" y="61"/>
                  <a:pt x="31" y="50"/>
                  <a:pt x="31" y="50"/>
                </a:cubicBezTo>
                <a:cubicBezTo>
                  <a:pt x="31" y="50"/>
                  <a:pt x="29" y="59"/>
                  <a:pt x="26" y="61"/>
                </a:cubicBezTo>
                <a:close/>
                <a:moveTo>
                  <a:pt x="26" y="69"/>
                </a:moveTo>
                <a:cubicBezTo>
                  <a:pt x="29" y="71"/>
                  <a:pt x="31" y="80"/>
                  <a:pt x="31" y="80"/>
                </a:cubicBezTo>
                <a:cubicBezTo>
                  <a:pt x="31" y="80"/>
                  <a:pt x="31" y="69"/>
                  <a:pt x="29" y="67"/>
                </a:cubicBezTo>
                <a:cubicBezTo>
                  <a:pt x="27" y="65"/>
                  <a:pt x="15" y="65"/>
                  <a:pt x="15" y="65"/>
                </a:cubicBezTo>
                <a:cubicBezTo>
                  <a:pt x="15" y="65"/>
                  <a:pt x="24" y="67"/>
                  <a:pt x="26" y="69"/>
                </a:cubicBezTo>
                <a:close/>
                <a:moveTo>
                  <a:pt x="229" y="30"/>
                </a:moveTo>
                <a:cubicBezTo>
                  <a:pt x="229" y="30"/>
                  <a:pt x="229" y="19"/>
                  <a:pt x="231" y="17"/>
                </a:cubicBezTo>
                <a:cubicBezTo>
                  <a:pt x="233" y="15"/>
                  <a:pt x="244" y="15"/>
                  <a:pt x="244" y="15"/>
                </a:cubicBezTo>
                <a:cubicBezTo>
                  <a:pt x="244" y="15"/>
                  <a:pt x="235" y="17"/>
                  <a:pt x="233" y="19"/>
                </a:cubicBezTo>
                <a:cubicBezTo>
                  <a:pt x="231" y="21"/>
                  <a:pt x="229" y="30"/>
                  <a:pt x="229" y="30"/>
                </a:cubicBezTo>
                <a:close/>
                <a:moveTo>
                  <a:pt x="233" y="11"/>
                </a:moveTo>
                <a:cubicBezTo>
                  <a:pt x="231" y="9"/>
                  <a:pt x="229" y="0"/>
                  <a:pt x="229" y="0"/>
                </a:cubicBezTo>
                <a:cubicBezTo>
                  <a:pt x="229" y="0"/>
                  <a:pt x="229" y="11"/>
                  <a:pt x="231" y="13"/>
                </a:cubicBezTo>
                <a:cubicBezTo>
                  <a:pt x="233" y="15"/>
                  <a:pt x="244" y="15"/>
                  <a:pt x="244" y="15"/>
                </a:cubicBezTo>
                <a:cubicBezTo>
                  <a:pt x="244" y="15"/>
                  <a:pt x="235" y="13"/>
                  <a:pt x="233" y="11"/>
                </a:cubicBezTo>
                <a:close/>
                <a:moveTo>
                  <a:pt x="225" y="11"/>
                </a:moveTo>
                <a:cubicBezTo>
                  <a:pt x="223" y="13"/>
                  <a:pt x="214" y="15"/>
                  <a:pt x="214" y="15"/>
                </a:cubicBezTo>
                <a:cubicBezTo>
                  <a:pt x="214" y="15"/>
                  <a:pt x="225" y="15"/>
                  <a:pt x="227" y="13"/>
                </a:cubicBezTo>
                <a:cubicBezTo>
                  <a:pt x="229" y="11"/>
                  <a:pt x="229" y="0"/>
                  <a:pt x="229" y="0"/>
                </a:cubicBezTo>
                <a:cubicBezTo>
                  <a:pt x="229" y="0"/>
                  <a:pt x="227" y="9"/>
                  <a:pt x="225" y="11"/>
                </a:cubicBezTo>
                <a:close/>
                <a:moveTo>
                  <a:pt x="225" y="19"/>
                </a:moveTo>
                <a:cubicBezTo>
                  <a:pt x="227" y="21"/>
                  <a:pt x="229" y="30"/>
                  <a:pt x="229" y="30"/>
                </a:cubicBezTo>
                <a:cubicBezTo>
                  <a:pt x="229" y="30"/>
                  <a:pt x="229" y="19"/>
                  <a:pt x="227" y="17"/>
                </a:cubicBezTo>
                <a:cubicBezTo>
                  <a:pt x="225" y="15"/>
                  <a:pt x="214" y="15"/>
                  <a:pt x="214" y="15"/>
                </a:cubicBezTo>
                <a:cubicBezTo>
                  <a:pt x="214" y="15"/>
                  <a:pt x="223" y="17"/>
                  <a:pt x="225" y="19"/>
                </a:cubicBezTo>
                <a:close/>
                <a:moveTo>
                  <a:pt x="244" y="152"/>
                </a:moveTo>
                <a:cubicBezTo>
                  <a:pt x="244" y="152"/>
                  <a:pt x="244" y="140"/>
                  <a:pt x="246" y="138"/>
                </a:cubicBezTo>
                <a:cubicBezTo>
                  <a:pt x="248" y="136"/>
                  <a:pt x="259" y="136"/>
                  <a:pt x="259" y="136"/>
                </a:cubicBezTo>
                <a:cubicBezTo>
                  <a:pt x="259" y="136"/>
                  <a:pt x="250" y="138"/>
                  <a:pt x="248" y="141"/>
                </a:cubicBezTo>
                <a:cubicBezTo>
                  <a:pt x="246" y="143"/>
                  <a:pt x="244" y="152"/>
                  <a:pt x="244" y="152"/>
                </a:cubicBezTo>
                <a:close/>
                <a:moveTo>
                  <a:pt x="248" y="132"/>
                </a:moveTo>
                <a:cubicBezTo>
                  <a:pt x="246" y="130"/>
                  <a:pt x="244" y="121"/>
                  <a:pt x="244" y="121"/>
                </a:cubicBezTo>
                <a:cubicBezTo>
                  <a:pt x="244" y="121"/>
                  <a:pt x="244" y="133"/>
                  <a:pt x="246" y="135"/>
                </a:cubicBezTo>
                <a:cubicBezTo>
                  <a:pt x="248" y="137"/>
                  <a:pt x="259" y="136"/>
                  <a:pt x="259" y="136"/>
                </a:cubicBezTo>
                <a:cubicBezTo>
                  <a:pt x="259" y="136"/>
                  <a:pt x="250" y="134"/>
                  <a:pt x="248" y="132"/>
                </a:cubicBezTo>
                <a:close/>
                <a:moveTo>
                  <a:pt x="240" y="132"/>
                </a:moveTo>
                <a:cubicBezTo>
                  <a:pt x="238" y="134"/>
                  <a:pt x="229" y="136"/>
                  <a:pt x="229" y="136"/>
                </a:cubicBezTo>
                <a:cubicBezTo>
                  <a:pt x="229" y="136"/>
                  <a:pt x="240" y="137"/>
                  <a:pt x="242" y="135"/>
                </a:cubicBezTo>
                <a:cubicBezTo>
                  <a:pt x="244" y="133"/>
                  <a:pt x="244" y="121"/>
                  <a:pt x="244" y="121"/>
                </a:cubicBezTo>
                <a:cubicBezTo>
                  <a:pt x="244" y="121"/>
                  <a:pt x="242" y="130"/>
                  <a:pt x="240" y="132"/>
                </a:cubicBezTo>
                <a:close/>
                <a:moveTo>
                  <a:pt x="240" y="141"/>
                </a:moveTo>
                <a:cubicBezTo>
                  <a:pt x="242" y="143"/>
                  <a:pt x="244" y="152"/>
                  <a:pt x="244" y="152"/>
                </a:cubicBezTo>
                <a:cubicBezTo>
                  <a:pt x="244" y="152"/>
                  <a:pt x="244" y="140"/>
                  <a:pt x="242" y="138"/>
                </a:cubicBezTo>
                <a:cubicBezTo>
                  <a:pt x="240" y="136"/>
                  <a:pt x="229" y="136"/>
                  <a:pt x="229" y="136"/>
                </a:cubicBezTo>
                <a:cubicBezTo>
                  <a:pt x="229" y="136"/>
                  <a:pt x="238" y="138"/>
                  <a:pt x="240" y="141"/>
                </a:cubicBezTo>
                <a:close/>
                <a:moveTo>
                  <a:pt x="15" y="173"/>
                </a:moveTo>
                <a:cubicBezTo>
                  <a:pt x="15" y="173"/>
                  <a:pt x="15" y="162"/>
                  <a:pt x="17" y="160"/>
                </a:cubicBezTo>
                <a:cubicBezTo>
                  <a:pt x="19" y="158"/>
                  <a:pt x="31" y="158"/>
                  <a:pt x="31" y="158"/>
                </a:cubicBezTo>
                <a:cubicBezTo>
                  <a:pt x="31" y="158"/>
                  <a:pt x="22" y="160"/>
                  <a:pt x="20" y="162"/>
                </a:cubicBezTo>
                <a:cubicBezTo>
                  <a:pt x="17" y="164"/>
                  <a:pt x="15" y="173"/>
                  <a:pt x="15" y="173"/>
                </a:cubicBezTo>
                <a:close/>
                <a:moveTo>
                  <a:pt x="20" y="154"/>
                </a:moveTo>
                <a:cubicBezTo>
                  <a:pt x="17" y="152"/>
                  <a:pt x="15" y="143"/>
                  <a:pt x="15" y="143"/>
                </a:cubicBezTo>
                <a:cubicBezTo>
                  <a:pt x="15" y="143"/>
                  <a:pt x="15" y="154"/>
                  <a:pt x="17" y="156"/>
                </a:cubicBezTo>
                <a:cubicBezTo>
                  <a:pt x="19" y="158"/>
                  <a:pt x="31" y="158"/>
                  <a:pt x="31" y="158"/>
                </a:cubicBezTo>
                <a:cubicBezTo>
                  <a:pt x="31" y="158"/>
                  <a:pt x="22" y="156"/>
                  <a:pt x="20" y="154"/>
                </a:cubicBezTo>
                <a:close/>
                <a:moveTo>
                  <a:pt x="11" y="154"/>
                </a:moveTo>
                <a:cubicBezTo>
                  <a:pt x="9" y="156"/>
                  <a:pt x="0" y="158"/>
                  <a:pt x="0" y="158"/>
                </a:cubicBezTo>
                <a:cubicBezTo>
                  <a:pt x="0" y="158"/>
                  <a:pt x="11" y="158"/>
                  <a:pt x="14" y="156"/>
                </a:cubicBezTo>
                <a:cubicBezTo>
                  <a:pt x="16" y="154"/>
                  <a:pt x="15" y="143"/>
                  <a:pt x="15" y="143"/>
                </a:cubicBezTo>
                <a:cubicBezTo>
                  <a:pt x="15" y="143"/>
                  <a:pt x="13" y="152"/>
                  <a:pt x="11" y="154"/>
                </a:cubicBezTo>
                <a:close/>
                <a:moveTo>
                  <a:pt x="11" y="162"/>
                </a:moveTo>
                <a:cubicBezTo>
                  <a:pt x="13" y="164"/>
                  <a:pt x="15" y="173"/>
                  <a:pt x="15" y="173"/>
                </a:cubicBezTo>
                <a:cubicBezTo>
                  <a:pt x="15" y="173"/>
                  <a:pt x="16" y="162"/>
                  <a:pt x="14" y="160"/>
                </a:cubicBezTo>
                <a:cubicBezTo>
                  <a:pt x="11" y="158"/>
                  <a:pt x="0" y="158"/>
                  <a:pt x="0" y="158"/>
                </a:cubicBezTo>
                <a:cubicBezTo>
                  <a:pt x="0" y="158"/>
                  <a:pt x="9" y="160"/>
                  <a:pt x="11" y="162"/>
                </a:cubicBezTo>
                <a:close/>
                <a:moveTo>
                  <a:pt x="214" y="133"/>
                </a:moveTo>
                <a:cubicBezTo>
                  <a:pt x="214" y="133"/>
                  <a:pt x="213" y="99"/>
                  <a:pt x="219" y="93"/>
                </a:cubicBezTo>
                <a:cubicBezTo>
                  <a:pt x="226" y="87"/>
                  <a:pt x="259" y="88"/>
                  <a:pt x="259" y="88"/>
                </a:cubicBezTo>
                <a:cubicBezTo>
                  <a:pt x="259" y="88"/>
                  <a:pt x="232" y="94"/>
                  <a:pt x="226" y="100"/>
                </a:cubicBezTo>
                <a:cubicBezTo>
                  <a:pt x="220" y="106"/>
                  <a:pt x="214" y="133"/>
                  <a:pt x="214" y="133"/>
                </a:cubicBezTo>
                <a:close/>
                <a:moveTo>
                  <a:pt x="226" y="75"/>
                </a:moveTo>
                <a:cubicBezTo>
                  <a:pt x="220" y="69"/>
                  <a:pt x="214" y="42"/>
                  <a:pt x="214" y="42"/>
                </a:cubicBezTo>
                <a:cubicBezTo>
                  <a:pt x="214" y="42"/>
                  <a:pt x="213" y="76"/>
                  <a:pt x="219" y="82"/>
                </a:cubicBezTo>
                <a:cubicBezTo>
                  <a:pt x="226" y="88"/>
                  <a:pt x="259" y="88"/>
                  <a:pt x="259" y="88"/>
                </a:cubicBezTo>
                <a:cubicBezTo>
                  <a:pt x="259" y="88"/>
                  <a:pt x="232" y="81"/>
                  <a:pt x="226" y="75"/>
                </a:cubicBezTo>
                <a:close/>
                <a:moveTo>
                  <a:pt x="201" y="75"/>
                </a:moveTo>
                <a:cubicBezTo>
                  <a:pt x="195" y="81"/>
                  <a:pt x="168" y="88"/>
                  <a:pt x="168" y="88"/>
                </a:cubicBezTo>
                <a:cubicBezTo>
                  <a:pt x="168" y="88"/>
                  <a:pt x="202" y="88"/>
                  <a:pt x="208" y="82"/>
                </a:cubicBezTo>
                <a:cubicBezTo>
                  <a:pt x="215" y="76"/>
                  <a:pt x="214" y="42"/>
                  <a:pt x="214" y="42"/>
                </a:cubicBezTo>
                <a:cubicBezTo>
                  <a:pt x="214" y="42"/>
                  <a:pt x="208" y="69"/>
                  <a:pt x="201" y="75"/>
                </a:cubicBezTo>
                <a:close/>
                <a:moveTo>
                  <a:pt x="201" y="100"/>
                </a:moveTo>
                <a:cubicBezTo>
                  <a:pt x="208" y="106"/>
                  <a:pt x="214" y="133"/>
                  <a:pt x="214" y="133"/>
                </a:cubicBezTo>
                <a:cubicBezTo>
                  <a:pt x="214" y="133"/>
                  <a:pt x="215" y="99"/>
                  <a:pt x="208" y="93"/>
                </a:cubicBezTo>
                <a:cubicBezTo>
                  <a:pt x="202" y="87"/>
                  <a:pt x="168" y="88"/>
                  <a:pt x="168" y="88"/>
                </a:cubicBezTo>
                <a:cubicBezTo>
                  <a:pt x="168" y="88"/>
                  <a:pt x="195" y="94"/>
                  <a:pt x="201" y="100"/>
                </a:cubicBezTo>
                <a:close/>
                <a:moveTo>
                  <a:pt x="250" y="231"/>
                </a:moveTo>
                <a:cubicBezTo>
                  <a:pt x="212" y="178"/>
                  <a:pt x="212" y="178"/>
                  <a:pt x="212" y="178"/>
                </a:cubicBezTo>
                <a:cubicBezTo>
                  <a:pt x="189" y="178"/>
                  <a:pt x="189" y="178"/>
                  <a:pt x="189" y="178"/>
                </a:cubicBezTo>
                <a:cubicBezTo>
                  <a:pt x="193" y="160"/>
                  <a:pt x="207" y="146"/>
                  <a:pt x="223" y="146"/>
                </a:cubicBezTo>
                <a:cubicBezTo>
                  <a:pt x="224" y="146"/>
                  <a:pt x="226" y="144"/>
                  <a:pt x="226" y="143"/>
                </a:cubicBezTo>
                <a:cubicBezTo>
                  <a:pt x="226" y="141"/>
                  <a:pt x="224" y="140"/>
                  <a:pt x="223" y="140"/>
                </a:cubicBezTo>
                <a:cubicBezTo>
                  <a:pt x="203" y="140"/>
                  <a:pt x="187" y="156"/>
                  <a:pt x="183" y="178"/>
                </a:cubicBezTo>
                <a:cubicBezTo>
                  <a:pt x="156" y="178"/>
                  <a:pt x="156" y="178"/>
                  <a:pt x="156" y="178"/>
                </a:cubicBezTo>
                <a:cubicBezTo>
                  <a:pt x="158" y="140"/>
                  <a:pt x="173" y="110"/>
                  <a:pt x="190" y="110"/>
                </a:cubicBezTo>
                <a:cubicBezTo>
                  <a:pt x="191" y="110"/>
                  <a:pt x="193" y="109"/>
                  <a:pt x="193" y="107"/>
                </a:cubicBezTo>
                <a:cubicBezTo>
                  <a:pt x="193" y="105"/>
                  <a:pt x="191" y="104"/>
                  <a:pt x="190" y="104"/>
                </a:cubicBezTo>
                <a:cubicBezTo>
                  <a:pt x="169" y="104"/>
                  <a:pt x="152" y="136"/>
                  <a:pt x="150" y="178"/>
                </a:cubicBezTo>
                <a:cubicBezTo>
                  <a:pt x="139" y="178"/>
                  <a:pt x="139" y="178"/>
                  <a:pt x="139" y="178"/>
                </a:cubicBezTo>
                <a:cubicBezTo>
                  <a:pt x="141" y="92"/>
                  <a:pt x="170" y="23"/>
                  <a:pt x="206" y="23"/>
                </a:cubicBezTo>
                <a:cubicBezTo>
                  <a:pt x="208" y="23"/>
                  <a:pt x="210" y="21"/>
                  <a:pt x="210" y="20"/>
                </a:cubicBezTo>
                <a:cubicBezTo>
                  <a:pt x="210" y="18"/>
                  <a:pt x="208" y="17"/>
                  <a:pt x="206" y="17"/>
                </a:cubicBezTo>
                <a:cubicBezTo>
                  <a:pt x="166" y="17"/>
                  <a:pt x="135" y="87"/>
                  <a:pt x="133" y="178"/>
                </a:cubicBezTo>
                <a:cubicBezTo>
                  <a:pt x="129" y="178"/>
                  <a:pt x="129" y="178"/>
                  <a:pt x="129" y="178"/>
                </a:cubicBezTo>
                <a:cubicBezTo>
                  <a:pt x="129" y="66"/>
                  <a:pt x="127" y="66"/>
                  <a:pt x="124" y="66"/>
                </a:cubicBezTo>
                <a:cubicBezTo>
                  <a:pt x="122" y="66"/>
                  <a:pt x="120" y="68"/>
                  <a:pt x="120" y="69"/>
                </a:cubicBezTo>
                <a:cubicBezTo>
                  <a:pt x="120" y="70"/>
                  <a:pt x="121" y="70"/>
                  <a:pt x="121" y="71"/>
                </a:cubicBezTo>
                <a:cubicBezTo>
                  <a:pt x="122" y="76"/>
                  <a:pt x="123" y="118"/>
                  <a:pt x="123" y="178"/>
                </a:cubicBezTo>
                <a:cubicBezTo>
                  <a:pt x="120" y="178"/>
                  <a:pt x="120" y="178"/>
                  <a:pt x="120" y="178"/>
                </a:cubicBezTo>
                <a:cubicBezTo>
                  <a:pt x="118" y="114"/>
                  <a:pt x="89" y="62"/>
                  <a:pt x="54" y="62"/>
                </a:cubicBezTo>
                <a:cubicBezTo>
                  <a:pt x="52" y="62"/>
                  <a:pt x="51" y="63"/>
                  <a:pt x="51" y="65"/>
                </a:cubicBezTo>
                <a:cubicBezTo>
                  <a:pt x="51" y="67"/>
                  <a:pt x="52" y="68"/>
                  <a:pt x="54" y="68"/>
                </a:cubicBezTo>
                <a:cubicBezTo>
                  <a:pt x="86" y="68"/>
                  <a:pt x="112" y="117"/>
                  <a:pt x="113" y="178"/>
                </a:cubicBezTo>
                <a:cubicBezTo>
                  <a:pt x="103" y="178"/>
                  <a:pt x="103" y="178"/>
                  <a:pt x="103" y="178"/>
                </a:cubicBezTo>
                <a:cubicBezTo>
                  <a:pt x="103" y="161"/>
                  <a:pt x="98" y="144"/>
                  <a:pt x="89" y="144"/>
                </a:cubicBezTo>
                <a:cubicBezTo>
                  <a:pt x="87" y="144"/>
                  <a:pt x="86" y="145"/>
                  <a:pt x="86" y="147"/>
                </a:cubicBezTo>
                <a:cubicBezTo>
                  <a:pt x="86" y="149"/>
                  <a:pt x="87" y="150"/>
                  <a:pt x="89" y="150"/>
                </a:cubicBezTo>
                <a:cubicBezTo>
                  <a:pt x="91" y="150"/>
                  <a:pt x="97" y="161"/>
                  <a:pt x="97" y="178"/>
                </a:cubicBezTo>
                <a:cubicBezTo>
                  <a:pt x="86" y="178"/>
                  <a:pt x="86" y="178"/>
                  <a:pt x="86" y="178"/>
                </a:cubicBezTo>
                <a:cubicBezTo>
                  <a:pt x="79" y="164"/>
                  <a:pt x="59" y="154"/>
                  <a:pt x="36" y="154"/>
                </a:cubicBezTo>
                <a:cubicBezTo>
                  <a:pt x="34" y="154"/>
                  <a:pt x="33" y="156"/>
                  <a:pt x="33" y="157"/>
                </a:cubicBezTo>
                <a:cubicBezTo>
                  <a:pt x="33" y="159"/>
                  <a:pt x="34" y="160"/>
                  <a:pt x="36" y="160"/>
                </a:cubicBezTo>
                <a:cubicBezTo>
                  <a:pt x="55" y="160"/>
                  <a:pt x="72" y="168"/>
                  <a:pt x="79" y="178"/>
                </a:cubicBezTo>
                <a:cubicBezTo>
                  <a:pt x="60" y="178"/>
                  <a:pt x="60" y="178"/>
                  <a:pt x="60" y="178"/>
                </a:cubicBezTo>
                <a:cubicBezTo>
                  <a:pt x="22" y="231"/>
                  <a:pt x="22" y="231"/>
                  <a:pt x="22" y="231"/>
                </a:cubicBezTo>
                <a:cubicBezTo>
                  <a:pt x="21" y="233"/>
                  <a:pt x="21" y="235"/>
                  <a:pt x="22" y="236"/>
                </a:cubicBezTo>
                <a:cubicBezTo>
                  <a:pt x="27" y="238"/>
                  <a:pt x="27" y="238"/>
                  <a:pt x="27" y="238"/>
                </a:cubicBezTo>
                <a:cubicBezTo>
                  <a:pt x="28" y="239"/>
                  <a:pt x="30" y="239"/>
                  <a:pt x="31" y="238"/>
                </a:cubicBezTo>
                <a:cubicBezTo>
                  <a:pt x="60" y="195"/>
                  <a:pt x="60" y="195"/>
                  <a:pt x="60" y="195"/>
                </a:cubicBezTo>
                <a:cubicBezTo>
                  <a:pt x="60" y="294"/>
                  <a:pt x="60" y="294"/>
                  <a:pt x="60" y="294"/>
                </a:cubicBezTo>
                <a:cubicBezTo>
                  <a:pt x="60" y="297"/>
                  <a:pt x="63" y="300"/>
                  <a:pt x="66" y="300"/>
                </a:cubicBezTo>
                <a:cubicBezTo>
                  <a:pt x="206" y="300"/>
                  <a:pt x="206" y="300"/>
                  <a:pt x="206" y="300"/>
                </a:cubicBezTo>
                <a:cubicBezTo>
                  <a:pt x="209" y="300"/>
                  <a:pt x="212" y="297"/>
                  <a:pt x="212" y="294"/>
                </a:cubicBezTo>
                <a:cubicBezTo>
                  <a:pt x="212" y="195"/>
                  <a:pt x="212" y="195"/>
                  <a:pt x="212" y="195"/>
                </a:cubicBezTo>
                <a:cubicBezTo>
                  <a:pt x="242" y="238"/>
                  <a:pt x="242" y="238"/>
                  <a:pt x="242" y="238"/>
                </a:cubicBezTo>
                <a:cubicBezTo>
                  <a:pt x="243" y="239"/>
                  <a:pt x="244" y="239"/>
                  <a:pt x="246" y="238"/>
                </a:cubicBezTo>
                <a:cubicBezTo>
                  <a:pt x="250" y="236"/>
                  <a:pt x="250" y="236"/>
                  <a:pt x="250" y="236"/>
                </a:cubicBezTo>
                <a:cubicBezTo>
                  <a:pt x="251" y="235"/>
                  <a:pt x="251" y="233"/>
                  <a:pt x="250" y="231"/>
                </a:cubicBezTo>
                <a:close/>
                <a:moveTo>
                  <a:pt x="159" y="226"/>
                </a:moveTo>
                <a:cubicBezTo>
                  <a:pt x="113" y="226"/>
                  <a:pt x="113" y="226"/>
                  <a:pt x="113" y="226"/>
                </a:cubicBezTo>
                <a:cubicBezTo>
                  <a:pt x="110" y="226"/>
                  <a:pt x="107" y="223"/>
                  <a:pt x="107" y="220"/>
                </a:cubicBezTo>
                <a:cubicBezTo>
                  <a:pt x="107" y="216"/>
                  <a:pt x="110" y="214"/>
                  <a:pt x="113" y="214"/>
                </a:cubicBezTo>
                <a:cubicBezTo>
                  <a:pt x="159" y="214"/>
                  <a:pt x="159" y="214"/>
                  <a:pt x="159" y="214"/>
                </a:cubicBezTo>
                <a:cubicBezTo>
                  <a:pt x="162" y="214"/>
                  <a:pt x="165" y="216"/>
                  <a:pt x="165" y="220"/>
                </a:cubicBezTo>
                <a:cubicBezTo>
                  <a:pt x="165" y="223"/>
                  <a:pt x="162" y="226"/>
                  <a:pt x="159" y="226"/>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18" name="Group 17"/>
          <p:cNvGrpSpPr/>
          <p:nvPr userDrawn="1"/>
        </p:nvGrpSpPr>
        <p:grpSpPr>
          <a:xfrm>
            <a:off x="7542396" y="4822050"/>
            <a:ext cx="1260168" cy="321450"/>
            <a:chOff x="7542396" y="4822050"/>
            <a:chExt cx="1260168" cy="321450"/>
          </a:xfrm>
        </p:grpSpPr>
        <p:sp>
          <p:nvSpPr>
            <p:cNvPr id="19" name="Rectangle 18"/>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msdevcon</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21" name="Freeform 20"/>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
        <p:nvSpPr>
          <p:cNvPr id="13" name="Text Placeholder 7"/>
          <p:cNvSpPr>
            <a:spLocks noGrp="1"/>
          </p:cNvSpPr>
          <p:nvPr>
            <p:ph type="body" sz="quarter" idx="12" hasCustomPrompt="1"/>
          </p:nvPr>
        </p:nvSpPr>
        <p:spPr>
          <a:xfrm>
            <a:off x="6192714" y="3462586"/>
            <a:ext cx="2609850" cy="369332"/>
          </a:xfrm>
          <a:prstGeom prst="rect">
            <a:avLst/>
          </a:prstGeom>
          <a:noFill/>
        </p:spPr>
        <p:txBody>
          <a:bodyPr wrap="square" rtlCol="0" anchor="b">
            <a:spAutoFit/>
          </a:bodyPr>
          <a:lstStyle>
            <a:lvl1pPr marL="0" indent="0">
              <a:buNone/>
              <a:defRPr lang="ru-RU" sz="1800" baseline="0" dirty="0">
                <a:solidFill>
                  <a:schemeClr val="bg1"/>
                </a:solidFill>
                <a:latin typeface="+mj-lt"/>
                <a:ea typeface="Segoe UI" pitchFamily="34" charset="0"/>
                <a:cs typeface="Segoe UI" pitchFamily="34" charset="0"/>
              </a:defRPr>
            </a:lvl1pPr>
          </a:lstStyle>
          <a:p>
            <a:pPr marL="0" lvl="0"/>
            <a:r>
              <a:rPr lang="en-US" dirty="0" smtClean="0"/>
              <a:t>Magic</a:t>
            </a:r>
            <a:endParaRPr lang="ru-RU" dirty="0"/>
          </a:p>
        </p:txBody>
      </p:sp>
    </p:spTree>
    <p:extLst>
      <p:ext uri="{BB962C8B-B14F-4D97-AF65-F5344CB8AC3E}">
        <p14:creationId xmlns:p14="http://schemas.microsoft.com/office/powerpoint/2010/main" val="290297378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250" fill="hold"/>
                                        <p:tgtEl>
                                          <p:spTgt spid="18"/>
                                        </p:tgtEl>
                                        <p:attrNameLst>
                                          <p:attrName>ppt_x</p:attrName>
                                        </p:attrNameLst>
                                      </p:cBhvr>
                                      <p:tavLst>
                                        <p:tav tm="0">
                                          <p:val>
                                            <p:strVal val="#ppt_x"/>
                                          </p:val>
                                        </p:tav>
                                        <p:tav tm="100000">
                                          <p:val>
                                            <p:strVal val="#ppt_x"/>
                                          </p:val>
                                        </p:tav>
                                      </p:tavLst>
                                    </p:anim>
                                    <p:anim calcmode="lin" valueType="num">
                                      <p:cBhvr additive="base">
                                        <p:cTn id="8" dur="25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nouncement Slide">
    <p:spTree>
      <p:nvGrpSpPr>
        <p:cNvPr id="1" name=""/>
        <p:cNvGrpSpPr/>
        <p:nvPr/>
      </p:nvGrpSpPr>
      <p:grpSpPr>
        <a:xfrm>
          <a:off x="0" y="0"/>
          <a:ext cx="0" cy="0"/>
          <a:chOff x="0" y="0"/>
          <a:chExt cx="0" cy="0"/>
        </a:xfrm>
      </p:grpSpPr>
      <p:sp>
        <p:nvSpPr>
          <p:cNvPr id="5" name="Rectangle 4"/>
          <p:cNvSpPr/>
          <p:nvPr userDrawn="1"/>
        </p:nvSpPr>
        <p:spPr>
          <a:xfrm>
            <a:off x="341436" y="1221570"/>
            <a:ext cx="5760768" cy="2610348"/>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10348"/>
          </a:xfrm>
          <a:prstGeom prst="rect">
            <a:avLst/>
          </a:prstGeom>
          <a:solidFill>
            <a:schemeClr val="accent5">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7" name="Subtitle 2"/>
          <p:cNvSpPr>
            <a:spLocks noGrp="1"/>
          </p:cNvSpPr>
          <p:nvPr>
            <p:ph type="subTitle" idx="1"/>
          </p:nvPr>
        </p:nvSpPr>
        <p:spPr>
          <a:xfrm>
            <a:off x="791496" y="3021510"/>
            <a:ext cx="4950660" cy="810408"/>
          </a:xfrm>
          <a:prstGeom prst="rect">
            <a:avLst/>
          </a:prstGeom>
        </p:spPr>
        <p:txBody>
          <a:bodyPr lIns="0" tIns="90000" bIns="90000"/>
          <a:lstStyle>
            <a:lvl1pPr marL="342900" indent="-342900">
              <a:buNone/>
              <a:defRPr lang="ru-RU" sz="2000" dirty="0">
                <a:solidFill>
                  <a:schemeClr val="bg2">
                    <a:lumMod val="10000"/>
                  </a:schemeClr>
                </a:solidFill>
                <a:latin typeface="Segoe UI Light" pitchFamily="34" charset="0"/>
                <a:cs typeface="Segoe UI Light" pitchFamily="34" charset="0"/>
              </a:defRPr>
            </a:lvl1pPr>
          </a:lstStyle>
          <a:p>
            <a:pPr marL="0" lvl="0" indent="0">
              <a:lnSpc>
                <a:spcPct val="80000"/>
              </a:lnSpc>
            </a:pPr>
            <a:r>
              <a:rPr lang="en-US" dirty="0" smtClean="0"/>
              <a:t>Click to edit Master subtitle style</a:t>
            </a:r>
            <a:endParaRPr lang="ru-RU" dirty="0"/>
          </a:p>
        </p:txBody>
      </p:sp>
      <p:sp>
        <p:nvSpPr>
          <p:cNvPr id="9" name="Content Placeholder 8"/>
          <p:cNvSpPr>
            <a:spLocks noGrp="1"/>
          </p:cNvSpPr>
          <p:nvPr>
            <p:ph sz="quarter" idx="10"/>
          </p:nvPr>
        </p:nvSpPr>
        <p:spPr>
          <a:xfrm>
            <a:off x="792162" y="1221570"/>
            <a:ext cx="4949993" cy="1710543"/>
          </a:xfrm>
          <a:prstGeom prst="rect">
            <a:avLst/>
          </a:prstGeom>
        </p:spPr>
        <p:txBody>
          <a:bodyPr lIns="0" tIns="90000" bIns="90000" anchor="b"/>
          <a:lstStyle>
            <a:lvl1pPr marL="0" indent="0">
              <a:buNone/>
              <a:defRPr lang="en-US" sz="2800" smtClean="0">
                <a:solidFill>
                  <a:schemeClr val="bg2">
                    <a:lumMod val="10000"/>
                  </a:schemeClr>
                </a:solidFill>
                <a:latin typeface="+mj-lt"/>
                <a:ea typeface="+mj-ea"/>
                <a:cs typeface="+mj-cs"/>
              </a:defRPr>
            </a:lvl1pPr>
            <a:lvl2pPr>
              <a:defRPr lang="en-US" smtClean="0"/>
            </a:lvl2pPr>
            <a:lvl3pPr>
              <a:defRPr lang="en-US" smtClean="0"/>
            </a:lvl3pPr>
            <a:lvl4pPr>
              <a:defRPr lang="en-US" smtClean="0"/>
            </a:lvl4pPr>
            <a:lvl5pPr>
              <a:defRPr lang="ru-RU"/>
            </a:lvl5pPr>
          </a:lstStyle>
          <a:p>
            <a:pPr marL="0" lvl="0">
              <a:lnSpc>
                <a:spcPct val="100000"/>
              </a:lnSpc>
              <a:spcBef>
                <a:spcPts val="0"/>
              </a:spcBef>
            </a:pPr>
            <a:r>
              <a:rPr lang="en-US" dirty="0" smtClean="0"/>
              <a:t>Click to edit Master text styles</a:t>
            </a:r>
            <a:endParaRPr lang="ru-RU" dirty="0"/>
          </a:p>
        </p:txBody>
      </p:sp>
      <p:sp>
        <p:nvSpPr>
          <p:cNvPr id="10" name="Rectangle 9"/>
          <p:cNvSpPr/>
          <p:nvPr userDrawn="1"/>
        </p:nvSpPr>
        <p:spPr>
          <a:xfrm>
            <a:off x="6192216" y="1221570"/>
            <a:ext cx="2610348" cy="2610348"/>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grpSp>
        <p:nvGrpSpPr>
          <p:cNvPr id="18" name="Group 17"/>
          <p:cNvGrpSpPr/>
          <p:nvPr userDrawn="1"/>
        </p:nvGrpSpPr>
        <p:grpSpPr>
          <a:xfrm>
            <a:off x="7542396" y="4822050"/>
            <a:ext cx="1260168" cy="321450"/>
            <a:chOff x="7542396" y="4822050"/>
            <a:chExt cx="1260168" cy="321450"/>
          </a:xfrm>
        </p:grpSpPr>
        <p:sp>
          <p:nvSpPr>
            <p:cNvPr id="19" name="Rectangle 18"/>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msdevcon</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21" name="Freeform 20"/>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
        <p:nvSpPr>
          <p:cNvPr id="14" name="Freeform 61"/>
          <p:cNvSpPr>
            <a:spLocks noEditPoints="1"/>
          </p:cNvSpPr>
          <p:nvPr userDrawn="1"/>
        </p:nvSpPr>
        <p:spPr bwMode="black">
          <a:xfrm>
            <a:off x="6912312" y="1793678"/>
            <a:ext cx="1170156" cy="1466131"/>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accent5"/>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3" name="Text Placeholder 7"/>
          <p:cNvSpPr>
            <a:spLocks noGrp="1"/>
          </p:cNvSpPr>
          <p:nvPr>
            <p:ph type="body" sz="quarter" idx="12" hasCustomPrompt="1"/>
          </p:nvPr>
        </p:nvSpPr>
        <p:spPr>
          <a:xfrm>
            <a:off x="6192714" y="3462586"/>
            <a:ext cx="2609850" cy="369332"/>
          </a:xfrm>
          <a:prstGeom prst="rect">
            <a:avLst/>
          </a:prstGeom>
          <a:noFill/>
        </p:spPr>
        <p:txBody>
          <a:bodyPr wrap="square" rtlCol="0" anchor="b">
            <a:spAutoFit/>
          </a:bodyPr>
          <a:lstStyle>
            <a:lvl1pPr marL="0" indent="0">
              <a:buNone/>
              <a:defRPr lang="ru-RU" sz="1800" baseline="0" dirty="0">
                <a:solidFill>
                  <a:schemeClr val="bg1"/>
                </a:solidFill>
                <a:latin typeface="+mj-lt"/>
                <a:ea typeface="Segoe UI" pitchFamily="34" charset="0"/>
                <a:cs typeface="Segoe UI" pitchFamily="34" charset="0"/>
              </a:defRPr>
            </a:lvl1pPr>
          </a:lstStyle>
          <a:p>
            <a:pPr marL="0" lvl="0"/>
            <a:r>
              <a:rPr lang="en-US" dirty="0" smtClean="0"/>
              <a:t>Announcement</a:t>
            </a:r>
            <a:endParaRPr lang="ru-RU" dirty="0"/>
          </a:p>
        </p:txBody>
      </p:sp>
    </p:spTree>
    <p:extLst>
      <p:ext uri="{BB962C8B-B14F-4D97-AF65-F5344CB8AC3E}">
        <p14:creationId xmlns:p14="http://schemas.microsoft.com/office/powerpoint/2010/main" val="235067887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250" fill="hold"/>
                                        <p:tgtEl>
                                          <p:spTgt spid="18"/>
                                        </p:tgtEl>
                                        <p:attrNameLst>
                                          <p:attrName>ppt_x</p:attrName>
                                        </p:attrNameLst>
                                      </p:cBhvr>
                                      <p:tavLst>
                                        <p:tav tm="0">
                                          <p:val>
                                            <p:strVal val="#ppt_x"/>
                                          </p:val>
                                        </p:tav>
                                        <p:tav tm="100000">
                                          <p:val>
                                            <p:strVal val="#ppt_x"/>
                                          </p:val>
                                        </p:tav>
                                      </p:tavLst>
                                    </p:anim>
                                    <p:anim calcmode="lin" valueType="num">
                                      <p:cBhvr additive="base">
                                        <p:cTn id="8" dur="25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rtner Slide">
    <p:spTree>
      <p:nvGrpSpPr>
        <p:cNvPr id="1" name=""/>
        <p:cNvGrpSpPr/>
        <p:nvPr/>
      </p:nvGrpSpPr>
      <p:grpSpPr>
        <a:xfrm>
          <a:off x="0" y="0"/>
          <a:ext cx="0" cy="0"/>
          <a:chOff x="0" y="0"/>
          <a:chExt cx="0" cy="0"/>
        </a:xfrm>
      </p:grpSpPr>
      <p:sp>
        <p:nvSpPr>
          <p:cNvPr id="5" name="Rectangle 4"/>
          <p:cNvSpPr/>
          <p:nvPr userDrawn="1"/>
        </p:nvSpPr>
        <p:spPr>
          <a:xfrm>
            <a:off x="341436" y="1221570"/>
            <a:ext cx="5760768" cy="2610348"/>
          </a:xfrm>
          <a:prstGeom prst="rect">
            <a:avLst/>
          </a:prstGeom>
          <a:pattFill prst="dkUpDiag">
            <a:fgClr>
              <a:schemeClr val="bg1">
                <a:lumMod val="75000"/>
              </a:schemeClr>
            </a:fgClr>
            <a:bgClr>
              <a:schemeClr val="bg2">
                <a:lumMod val="2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10348"/>
          </a:xfrm>
          <a:prstGeom prst="rect">
            <a:avLst/>
          </a:prstGeom>
          <a:solidFill>
            <a:schemeClr val="bg2">
              <a:lumMod val="1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7" name="Subtitle 2"/>
          <p:cNvSpPr>
            <a:spLocks noGrp="1"/>
          </p:cNvSpPr>
          <p:nvPr>
            <p:ph type="subTitle" idx="1"/>
          </p:nvPr>
        </p:nvSpPr>
        <p:spPr>
          <a:xfrm>
            <a:off x="791496" y="3021510"/>
            <a:ext cx="4950660" cy="810408"/>
          </a:xfrm>
          <a:prstGeom prst="rect">
            <a:avLst/>
          </a:prstGeom>
        </p:spPr>
        <p:txBody>
          <a:bodyPr lIns="0" tIns="90000" bIns="90000"/>
          <a:lstStyle>
            <a:lvl1pPr marL="342900" indent="-342900">
              <a:buNone/>
              <a:defRPr lang="ru-RU" sz="2000" dirty="0">
                <a:solidFill>
                  <a:schemeClr val="bg1"/>
                </a:solidFill>
                <a:latin typeface="Segoe UI Light" pitchFamily="34" charset="0"/>
                <a:cs typeface="Segoe UI Light" pitchFamily="34" charset="0"/>
              </a:defRPr>
            </a:lvl1pPr>
          </a:lstStyle>
          <a:p>
            <a:pPr marL="0" lvl="0" indent="0">
              <a:lnSpc>
                <a:spcPct val="80000"/>
              </a:lnSpc>
            </a:pPr>
            <a:r>
              <a:rPr lang="en-US" dirty="0" smtClean="0"/>
              <a:t>Click to edit Master subtitle style</a:t>
            </a:r>
            <a:endParaRPr lang="ru-RU" dirty="0"/>
          </a:p>
        </p:txBody>
      </p:sp>
      <p:sp>
        <p:nvSpPr>
          <p:cNvPr id="9" name="Content Placeholder 8"/>
          <p:cNvSpPr>
            <a:spLocks noGrp="1"/>
          </p:cNvSpPr>
          <p:nvPr>
            <p:ph sz="quarter" idx="10"/>
          </p:nvPr>
        </p:nvSpPr>
        <p:spPr>
          <a:xfrm>
            <a:off x="792162" y="1221570"/>
            <a:ext cx="4949993" cy="1710543"/>
          </a:xfrm>
          <a:prstGeom prst="rect">
            <a:avLst/>
          </a:prstGeom>
        </p:spPr>
        <p:txBody>
          <a:bodyPr lIns="0" tIns="90000" bIns="90000" anchor="b"/>
          <a:lstStyle>
            <a:lvl1pPr marL="0" indent="0">
              <a:buNone/>
              <a:defRPr lang="en-US" sz="2800" smtClean="0">
                <a:solidFill>
                  <a:schemeClr val="bg1"/>
                </a:solidFill>
                <a:latin typeface="+mj-lt"/>
                <a:ea typeface="+mj-ea"/>
                <a:cs typeface="+mj-cs"/>
              </a:defRPr>
            </a:lvl1pPr>
            <a:lvl2pPr>
              <a:defRPr lang="en-US" smtClean="0"/>
            </a:lvl2pPr>
            <a:lvl3pPr>
              <a:defRPr lang="en-US" smtClean="0"/>
            </a:lvl3pPr>
            <a:lvl4pPr>
              <a:defRPr lang="en-US" smtClean="0"/>
            </a:lvl4pPr>
            <a:lvl5pPr>
              <a:defRPr lang="ru-RU"/>
            </a:lvl5pPr>
          </a:lstStyle>
          <a:p>
            <a:pPr marL="0" lvl="0">
              <a:lnSpc>
                <a:spcPct val="100000"/>
              </a:lnSpc>
              <a:spcBef>
                <a:spcPts val="0"/>
              </a:spcBef>
            </a:pPr>
            <a:r>
              <a:rPr lang="en-US" dirty="0" smtClean="0"/>
              <a:t>Click to edit Master text styles</a:t>
            </a:r>
            <a:endParaRPr lang="ru-RU" dirty="0"/>
          </a:p>
        </p:txBody>
      </p:sp>
      <p:grpSp>
        <p:nvGrpSpPr>
          <p:cNvPr id="11" name="Group 10"/>
          <p:cNvGrpSpPr/>
          <p:nvPr userDrawn="1"/>
        </p:nvGrpSpPr>
        <p:grpSpPr bwMode="black">
          <a:xfrm>
            <a:off x="6639191" y="2031678"/>
            <a:ext cx="1625937" cy="990132"/>
            <a:chOff x="10387012" y="4179358"/>
            <a:chExt cx="974726" cy="593725"/>
          </a:xfrm>
          <a:solidFill>
            <a:schemeClr val="tx1">
              <a:lumMod val="85000"/>
              <a:lumOff val="15000"/>
            </a:schemeClr>
          </a:solidFill>
        </p:grpSpPr>
        <p:sp>
          <p:nvSpPr>
            <p:cNvPr id="13"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chemeClr val="bg2">
                    <a:lumMod val="25000"/>
                  </a:schemeClr>
                </a:solidFill>
              </a:endParaRPr>
            </a:p>
          </p:txBody>
        </p:sp>
        <p:sp>
          <p:nvSpPr>
            <p:cNvPr id="14"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chemeClr val="bg2">
                    <a:lumMod val="25000"/>
                  </a:schemeClr>
                </a:solidFill>
              </a:endParaRPr>
            </a:p>
          </p:txBody>
        </p:sp>
        <p:sp>
          <p:nvSpPr>
            <p:cNvPr id="15"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chemeClr val="bg2">
                    <a:lumMod val="25000"/>
                  </a:schemeClr>
                </a:solidFill>
              </a:endParaRPr>
            </a:p>
          </p:txBody>
        </p:sp>
        <p:sp>
          <p:nvSpPr>
            <p:cNvPr id="16"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chemeClr val="bg2">
                    <a:lumMod val="25000"/>
                  </a:schemeClr>
                </a:solidFill>
              </a:endParaRPr>
            </a:p>
          </p:txBody>
        </p:sp>
        <p:sp>
          <p:nvSpPr>
            <p:cNvPr id="17"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chemeClr val="bg2">
                    <a:lumMod val="25000"/>
                  </a:schemeClr>
                </a:solidFill>
              </a:endParaRPr>
            </a:p>
          </p:txBody>
        </p:sp>
      </p:grpSp>
      <p:sp>
        <p:nvSpPr>
          <p:cNvPr id="3" name="Picture Placeholder 2"/>
          <p:cNvSpPr>
            <a:spLocks noGrp="1"/>
          </p:cNvSpPr>
          <p:nvPr>
            <p:ph type="pic" sz="quarter" idx="11"/>
          </p:nvPr>
        </p:nvSpPr>
        <p:spPr>
          <a:xfrm>
            <a:off x="6192216" y="1220788"/>
            <a:ext cx="2610472" cy="2611130"/>
          </a:xfrm>
          <a:prstGeom prst="rect">
            <a:avLst/>
          </a:prstGeom>
        </p:spPr>
        <p:txBody>
          <a:bodyPr/>
          <a:lstStyle/>
          <a:p>
            <a:endParaRPr lang="ru-RU" dirty="0"/>
          </a:p>
        </p:txBody>
      </p:sp>
      <p:grpSp>
        <p:nvGrpSpPr>
          <p:cNvPr id="27" name="Group 26"/>
          <p:cNvGrpSpPr/>
          <p:nvPr userDrawn="1"/>
        </p:nvGrpSpPr>
        <p:grpSpPr>
          <a:xfrm>
            <a:off x="7542396" y="4822050"/>
            <a:ext cx="1260168" cy="321450"/>
            <a:chOff x="7542396" y="4822050"/>
            <a:chExt cx="1260168" cy="321450"/>
          </a:xfrm>
        </p:grpSpPr>
        <p:sp>
          <p:nvSpPr>
            <p:cNvPr id="28" name="Rectangle 27"/>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TextBox 28"/>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msdevcon</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30" name="Freeform 29"/>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
        <p:nvSpPr>
          <p:cNvPr id="18" name="Text Placeholder 7"/>
          <p:cNvSpPr>
            <a:spLocks noGrp="1"/>
          </p:cNvSpPr>
          <p:nvPr>
            <p:ph type="body" sz="quarter" idx="12" hasCustomPrompt="1"/>
          </p:nvPr>
        </p:nvSpPr>
        <p:spPr>
          <a:xfrm>
            <a:off x="6192714" y="3462586"/>
            <a:ext cx="2609850" cy="369332"/>
          </a:xfrm>
          <a:prstGeom prst="rect">
            <a:avLst/>
          </a:prstGeom>
          <a:noFill/>
        </p:spPr>
        <p:txBody>
          <a:bodyPr wrap="square" rtlCol="0" anchor="b">
            <a:spAutoFit/>
          </a:bodyPr>
          <a:lstStyle>
            <a:lvl1pPr marL="0" indent="0">
              <a:buNone/>
              <a:defRPr lang="ru-RU" sz="1800" baseline="0" dirty="0">
                <a:solidFill>
                  <a:schemeClr val="tx1"/>
                </a:solidFill>
                <a:latin typeface="+mj-lt"/>
                <a:ea typeface="Segoe UI" pitchFamily="34" charset="0"/>
                <a:cs typeface="Segoe UI" pitchFamily="34" charset="0"/>
              </a:defRPr>
            </a:lvl1pPr>
          </a:lstStyle>
          <a:p>
            <a:pPr marL="0" lvl="0"/>
            <a:r>
              <a:rPr lang="en-US" dirty="0" smtClean="0"/>
              <a:t>Partner Name</a:t>
            </a:r>
            <a:endParaRPr lang="ru-RU" dirty="0"/>
          </a:p>
        </p:txBody>
      </p:sp>
    </p:spTree>
    <p:extLst>
      <p:ext uri="{BB962C8B-B14F-4D97-AF65-F5344CB8AC3E}">
        <p14:creationId xmlns:p14="http://schemas.microsoft.com/office/powerpoint/2010/main" val="342589064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250" fill="hold"/>
                                        <p:tgtEl>
                                          <p:spTgt spid="27"/>
                                        </p:tgtEl>
                                        <p:attrNameLst>
                                          <p:attrName>ppt_x</p:attrName>
                                        </p:attrNameLst>
                                      </p:cBhvr>
                                      <p:tavLst>
                                        <p:tav tm="0">
                                          <p:val>
                                            <p:strVal val="#ppt_x"/>
                                          </p:val>
                                        </p:tav>
                                        <p:tav tm="100000">
                                          <p:val>
                                            <p:strVal val="#ppt_x"/>
                                          </p:val>
                                        </p:tav>
                                      </p:tavLst>
                                    </p:anim>
                                    <p:anim calcmode="lin" valueType="num">
                                      <p:cBhvr additive="base">
                                        <p:cTn id="8" dur="25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peaker Slide">
    <p:spTree>
      <p:nvGrpSpPr>
        <p:cNvPr id="1" name=""/>
        <p:cNvGrpSpPr/>
        <p:nvPr/>
      </p:nvGrpSpPr>
      <p:grpSpPr>
        <a:xfrm>
          <a:off x="0" y="0"/>
          <a:ext cx="0" cy="0"/>
          <a:chOff x="0" y="0"/>
          <a:chExt cx="0" cy="0"/>
        </a:xfrm>
      </p:grpSpPr>
      <p:sp>
        <p:nvSpPr>
          <p:cNvPr id="18" name="Picture Placeholder 17"/>
          <p:cNvSpPr>
            <a:spLocks noGrp="1"/>
          </p:cNvSpPr>
          <p:nvPr>
            <p:ph type="pic" sz="quarter" idx="14"/>
          </p:nvPr>
        </p:nvSpPr>
        <p:spPr>
          <a:xfrm>
            <a:off x="6192216" y="1220788"/>
            <a:ext cx="2610472" cy="2602790"/>
          </a:xfrm>
          <a:prstGeom prst="rect">
            <a:avLst/>
          </a:prstGeom>
        </p:spPr>
        <p:txBody>
          <a:bodyPr/>
          <a:lstStyle/>
          <a:p>
            <a:endParaRPr lang="ru-RU" dirty="0"/>
          </a:p>
        </p:txBody>
      </p:sp>
      <p:sp>
        <p:nvSpPr>
          <p:cNvPr id="5" name="Rectangle 4"/>
          <p:cNvSpPr/>
          <p:nvPr userDrawn="1"/>
        </p:nvSpPr>
        <p:spPr>
          <a:xfrm>
            <a:off x="341436" y="1221570"/>
            <a:ext cx="5760768" cy="2600106"/>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02008"/>
          </a:xfrm>
          <a:prstGeom prst="rect">
            <a:avLst/>
          </a:prstGeom>
          <a:solidFill>
            <a:schemeClr val="tx1">
              <a:lumMod val="85000"/>
              <a:lumOff val="1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21" name="Freeform 73"/>
          <p:cNvSpPr>
            <a:spLocks noEditPoints="1"/>
          </p:cNvSpPr>
          <p:nvPr userDrawn="1"/>
        </p:nvSpPr>
        <p:spPr bwMode="black">
          <a:xfrm>
            <a:off x="6750919" y="1826594"/>
            <a:ext cx="1492941" cy="144123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chemeClr val="bg2">
              <a:lumMod val="10000"/>
            </a:schemeClr>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25" name="Group 24"/>
          <p:cNvGrpSpPr/>
          <p:nvPr userDrawn="1"/>
        </p:nvGrpSpPr>
        <p:grpSpPr>
          <a:xfrm>
            <a:off x="7542396" y="4822050"/>
            <a:ext cx="1260168" cy="321450"/>
            <a:chOff x="7542396" y="4822050"/>
            <a:chExt cx="1260168" cy="321450"/>
          </a:xfrm>
        </p:grpSpPr>
        <p:sp>
          <p:nvSpPr>
            <p:cNvPr id="26" name="Rectangle 25"/>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TextBox 26"/>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ciklumNET</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28" name="Freeform 27"/>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
        <p:nvSpPr>
          <p:cNvPr id="16" name="Text Placeholder 7"/>
          <p:cNvSpPr>
            <a:spLocks noGrp="1"/>
          </p:cNvSpPr>
          <p:nvPr>
            <p:ph type="body" sz="quarter" idx="15" hasCustomPrompt="1"/>
          </p:nvPr>
        </p:nvSpPr>
        <p:spPr>
          <a:xfrm>
            <a:off x="6192714" y="3462586"/>
            <a:ext cx="2609850" cy="369332"/>
          </a:xfrm>
          <a:prstGeom prst="rect">
            <a:avLst/>
          </a:prstGeom>
          <a:noFill/>
        </p:spPr>
        <p:txBody>
          <a:bodyPr wrap="square" rtlCol="0" anchor="b">
            <a:spAutoFit/>
          </a:bodyPr>
          <a:lstStyle>
            <a:lvl1pPr marL="0" indent="0">
              <a:buNone/>
              <a:defRPr lang="ru-RU" sz="1800" baseline="0" dirty="0">
                <a:solidFill>
                  <a:schemeClr val="tx1"/>
                </a:solidFill>
                <a:latin typeface="+mj-lt"/>
                <a:ea typeface="Segoe UI" pitchFamily="34" charset="0"/>
                <a:cs typeface="Segoe UI" pitchFamily="34" charset="0"/>
              </a:defRPr>
            </a:lvl1pPr>
          </a:lstStyle>
          <a:p>
            <a:pPr marL="0" lvl="0"/>
            <a:r>
              <a:rPr lang="en-US" dirty="0" smtClean="0"/>
              <a:t>Contacts</a:t>
            </a:r>
            <a:endParaRPr lang="ru-RU" dirty="0"/>
          </a:p>
        </p:txBody>
      </p:sp>
      <p:sp>
        <p:nvSpPr>
          <p:cNvPr id="19" name="Subtitle 2"/>
          <p:cNvSpPr>
            <a:spLocks noGrp="1"/>
          </p:cNvSpPr>
          <p:nvPr>
            <p:ph type="subTitle" idx="1" hasCustomPrompt="1"/>
          </p:nvPr>
        </p:nvSpPr>
        <p:spPr>
          <a:xfrm>
            <a:off x="611472" y="1311582"/>
            <a:ext cx="5355769" cy="810108"/>
          </a:xfrm>
          <a:prstGeom prst="rect">
            <a:avLst/>
          </a:prstGeom>
        </p:spPr>
        <p:txBody>
          <a:bodyPr lIns="0" tIns="90000" bIns="0" anchor="b"/>
          <a:lstStyle>
            <a:lvl1pPr marL="0" indent="0" algn="l">
              <a:lnSpc>
                <a:spcPct val="80000"/>
              </a:lnSpc>
              <a:buNone/>
              <a:defRPr sz="3200">
                <a:solidFill>
                  <a:schemeClr val="bg1"/>
                </a:solidFill>
                <a:latin typeface="Segoe UI Semibold" pitchFamily="34" charset="0"/>
                <a:cs typeface="Segoe UI Semibol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SPEAKER NAME</a:t>
            </a:r>
            <a:endParaRPr lang="ru-RU" dirty="0"/>
          </a:p>
        </p:txBody>
      </p:sp>
      <p:sp>
        <p:nvSpPr>
          <p:cNvPr id="20" name="Text Placeholder 23"/>
          <p:cNvSpPr>
            <a:spLocks noGrp="1"/>
          </p:cNvSpPr>
          <p:nvPr>
            <p:ph type="body" sz="quarter" idx="10" hasCustomPrompt="1"/>
          </p:nvPr>
        </p:nvSpPr>
        <p:spPr>
          <a:xfrm>
            <a:off x="611472" y="3267828"/>
            <a:ext cx="5355769" cy="360048"/>
          </a:xfrm>
          <a:prstGeom prst="rect">
            <a:avLst/>
          </a:prstGeom>
        </p:spPr>
        <p:txBody>
          <a:bodyPr lIns="0" anchor="t"/>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600">
                <a:solidFill>
                  <a:schemeClr val="bg1"/>
                </a:solidFill>
              </a:defRPr>
            </a:lvl1pPr>
          </a:lstStyle>
          <a:p>
            <a:pPr lvl="0"/>
            <a:r>
              <a:rPr lang="en-US" dirty="0" smtClean="0"/>
              <a:t>@twitter | mail@example.com | blog.example.com</a:t>
            </a:r>
            <a:endParaRPr lang="ru-RU" dirty="0" smtClean="0"/>
          </a:p>
          <a:p>
            <a:pPr lvl="0"/>
            <a:endParaRPr lang="ru-RU" dirty="0"/>
          </a:p>
        </p:txBody>
      </p:sp>
      <p:sp>
        <p:nvSpPr>
          <p:cNvPr id="22" name="Content Placeholder 5"/>
          <p:cNvSpPr>
            <a:spLocks noGrp="1"/>
          </p:cNvSpPr>
          <p:nvPr>
            <p:ph sz="quarter" idx="11"/>
          </p:nvPr>
        </p:nvSpPr>
        <p:spPr>
          <a:xfrm>
            <a:off x="611472" y="2121690"/>
            <a:ext cx="5355714" cy="810108"/>
          </a:xfrm>
          <a:prstGeom prst="rect">
            <a:avLst/>
          </a:prstGeom>
        </p:spPr>
        <p:txBody>
          <a:bodyPr lIns="0"/>
          <a:lstStyle>
            <a:lvl1pPr marL="0" indent="0">
              <a:buNone/>
              <a:defRPr lang="ru-RU" sz="1800" kern="1200" dirty="0">
                <a:solidFill>
                  <a:schemeClr val="bg1"/>
                </a:solidFill>
                <a:latin typeface="+mj-lt"/>
                <a:ea typeface="+mn-ea"/>
                <a:cs typeface="Segoe UI Semibold" pitchFamily="34" charset="0"/>
              </a:defRPr>
            </a:lvl1pPr>
          </a:lstStyle>
          <a:p>
            <a:pPr lvl="0"/>
            <a:endParaRPr lang="ru-RU" dirty="0"/>
          </a:p>
        </p:txBody>
      </p:sp>
    </p:spTree>
    <p:extLst>
      <p:ext uri="{BB962C8B-B14F-4D97-AF65-F5344CB8AC3E}">
        <p14:creationId xmlns:p14="http://schemas.microsoft.com/office/powerpoint/2010/main" val="423958173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250" fill="hold"/>
                                        <p:tgtEl>
                                          <p:spTgt spid="25"/>
                                        </p:tgtEl>
                                        <p:attrNameLst>
                                          <p:attrName>ppt_x</p:attrName>
                                        </p:attrNameLst>
                                      </p:cBhvr>
                                      <p:tavLst>
                                        <p:tav tm="0">
                                          <p:val>
                                            <p:strVal val="#ppt_x"/>
                                          </p:val>
                                        </p:tav>
                                        <p:tav tm="100000">
                                          <p:val>
                                            <p:strVal val="#ppt_x"/>
                                          </p:val>
                                        </p:tav>
                                      </p:tavLst>
                                    </p:anim>
                                    <p:anim calcmode="lin" valueType="num">
                                      <p:cBhvr additive="base">
                                        <p:cTn id="8" dur="25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52" name="Group 151"/>
          <p:cNvGrpSpPr/>
          <p:nvPr userDrawn="1"/>
        </p:nvGrpSpPr>
        <p:grpSpPr>
          <a:xfrm>
            <a:off x="71400" y="51414"/>
            <a:ext cx="9001200" cy="5040673"/>
            <a:chOff x="71400" y="51414"/>
            <a:chExt cx="9001200" cy="5040673"/>
          </a:xfrm>
          <a:solidFill>
            <a:schemeClr val="bg1"/>
          </a:solidFill>
        </p:grpSpPr>
        <p:sp>
          <p:nvSpPr>
            <p:cNvPr id="67" name="Rectangle 66"/>
            <p:cNvSpPr/>
            <p:nvPr/>
          </p:nvSpPr>
          <p:spPr>
            <a:xfrm>
              <a:off x="792047" y="122738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8" name="Rectangle 67"/>
            <p:cNvSpPr/>
            <p:nvPr/>
          </p:nvSpPr>
          <p:spPr>
            <a:xfrm>
              <a:off x="1692275" y="122738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1" name="Rectangle 70"/>
            <p:cNvSpPr/>
            <p:nvPr/>
          </p:nvSpPr>
          <p:spPr>
            <a:xfrm>
              <a:off x="2592837" y="122738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2" name="Rectangle 71"/>
            <p:cNvSpPr/>
            <p:nvPr/>
          </p:nvSpPr>
          <p:spPr>
            <a:xfrm>
              <a:off x="3493065" y="122738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5" name="Rectangle 74"/>
            <p:cNvSpPr/>
            <p:nvPr/>
          </p:nvSpPr>
          <p:spPr>
            <a:xfrm>
              <a:off x="4392527" y="1227935"/>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6" name="Rectangle 75"/>
            <p:cNvSpPr/>
            <p:nvPr/>
          </p:nvSpPr>
          <p:spPr>
            <a:xfrm>
              <a:off x="5292755" y="1227935"/>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9" name="Rectangle 78"/>
            <p:cNvSpPr/>
            <p:nvPr/>
          </p:nvSpPr>
          <p:spPr>
            <a:xfrm>
              <a:off x="6192767" y="122738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0" name="Rectangle 79"/>
            <p:cNvSpPr/>
            <p:nvPr/>
          </p:nvSpPr>
          <p:spPr>
            <a:xfrm>
              <a:off x="7092995" y="122738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2" name="Rectangle 81"/>
            <p:cNvSpPr/>
            <p:nvPr/>
          </p:nvSpPr>
          <p:spPr>
            <a:xfrm>
              <a:off x="792047" y="2126845"/>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3" name="Rectangle 82"/>
            <p:cNvSpPr/>
            <p:nvPr/>
          </p:nvSpPr>
          <p:spPr>
            <a:xfrm>
              <a:off x="792047" y="3027073"/>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4" name="Rectangle 83"/>
            <p:cNvSpPr/>
            <p:nvPr/>
          </p:nvSpPr>
          <p:spPr>
            <a:xfrm>
              <a:off x="1692275" y="3027073"/>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5" name="Rectangle 84"/>
            <p:cNvSpPr/>
            <p:nvPr/>
          </p:nvSpPr>
          <p:spPr>
            <a:xfrm>
              <a:off x="1692167" y="2126845"/>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6" name="Rectangle 85"/>
            <p:cNvSpPr/>
            <p:nvPr/>
          </p:nvSpPr>
          <p:spPr>
            <a:xfrm>
              <a:off x="2592837" y="2127396"/>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7" name="Rectangle 86"/>
            <p:cNvSpPr/>
            <p:nvPr/>
          </p:nvSpPr>
          <p:spPr>
            <a:xfrm>
              <a:off x="2592837" y="302762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8" name="Rectangle 87"/>
            <p:cNvSpPr/>
            <p:nvPr/>
          </p:nvSpPr>
          <p:spPr>
            <a:xfrm>
              <a:off x="3493065" y="302762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9" name="Rectangle 88"/>
            <p:cNvSpPr/>
            <p:nvPr/>
          </p:nvSpPr>
          <p:spPr>
            <a:xfrm>
              <a:off x="3492957" y="2127396"/>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0" name="Rectangle 89"/>
            <p:cNvSpPr/>
            <p:nvPr/>
          </p:nvSpPr>
          <p:spPr>
            <a:xfrm>
              <a:off x="4392527" y="2127396"/>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1" name="Rectangle 90"/>
            <p:cNvSpPr/>
            <p:nvPr/>
          </p:nvSpPr>
          <p:spPr>
            <a:xfrm>
              <a:off x="4392527" y="302762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2" name="Rectangle 91"/>
            <p:cNvSpPr/>
            <p:nvPr/>
          </p:nvSpPr>
          <p:spPr>
            <a:xfrm>
              <a:off x="5292755" y="302762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3" name="Rectangle 92"/>
            <p:cNvSpPr/>
            <p:nvPr/>
          </p:nvSpPr>
          <p:spPr>
            <a:xfrm>
              <a:off x="5292647" y="2127396"/>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4" name="Rectangle 93"/>
            <p:cNvSpPr/>
            <p:nvPr/>
          </p:nvSpPr>
          <p:spPr>
            <a:xfrm>
              <a:off x="6192767" y="2127396"/>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5" name="Rectangle 94"/>
            <p:cNvSpPr/>
            <p:nvPr/>
          </p:nvSpPr>
          <p:spPr>
            <a:xfrm>
              <a:off x="6192767" y="302762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6" name="Rectangle 95"/>
            <p:cNvSpPr/>
            <p:nvPr/>
          </p:nvSpPr>
          <p:spPr>
            <a:xfrm>
              <a:off x="7092995" y="302762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7" name="Rectangle 96"/>
            <p:cNvSpPr/>
            <p:nvPr/>
          </p:nvSpPr>
          <p:spPr>
            <a:xfrm>
              <a:off x="7092887" y="2127396"/>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8" name="Rectangle 97"/>
            <p:cNvSpPr/>
            <p:nvPr/>
          </p:nvSpPr>
          <p:spPr>
            <a:xfrm>
              <a:off x="71400" y="231414"/>
              <a:ext cx="180000" cy="48606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attFill prst="dkUpDiag">
                  <a:fgClr>
                    <a:schemeClr val="accent5"/>
                  </a:fgClr>
                  <a:bgClr>
                    <a:schemeClr val="tx1">
                      <a:lumMod val="95000"/>
                      <a:lumOff val="5000"/>
                    </a:schemeClr>
                  </a:bgClr>
                </a:pattFill>
              </a:endParaRPr>
            </a:p>
          </p:txBody>
        </p:sp>
        <p:sp>
          <p:nvSpPr>
            <p:cNvPr id="99" name="Rectangle 98"/>
            <p:cNvSpPr/>
            <p:nvPr/>
          </p:nvSpPr>
          <p:spPr>
            <a:xfrm rot="5400000">
              <a:off x="4482000" y="-4359186"/>
              <a:ext cx="180000" cy="9001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attFill prst="dkUpDiag">
                  <a:fgClr>
                    <a:schemeClr val="accent5"/>
                  </a:fgClr>
                  <a:bgClr>
                    <a:schemeClr val="tx1">
                      <a:lumMod val="95000"/>
                      <a:lumOff val="5000"/>
                    </a:schemeClr>
                  </a:bgClr>
                </a:pattFill>
              </a:endParaRPr>
            </a:p>
          </p:txBody>
        </p:sp>
        <p:sp>
          <p:nvSpPr>
            <p:cNvPr id="101" name="Rectangle 100"/>
            <p:cNvSpPr/>
            <p:nvPr/>
          </p:nvSpPr>
          <p:spPr>
            <a:xfrm>
              <a:off x="7992456" y="1221570"/>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2" name="Rectangle 101"/>
            <p:cNvSpPr/>
            <p:nvPr/>
          </p:nvSpPr>
          <p:spPr>
            <a:xfrm rot="5400000">
              <a:off x="4436928" y="726558"/>
              <a:ext cx="270036" cy="84610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3" name="Rectangle 102"/>
            <p:cNvSpPr/>
            <p:nvPr/>
          </p:nvSpPr>
          <p:spPr>
            <a:xfrm>
              <a:off x="791496" y="437143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4" name="Rectangle 103"/>
            <p:cNvSpPr/>
            <p:nvPr/>
          </p:nvSpPr>
          <p:spPr>
            <a:xfrm>
              <a:off x="1691616" y="437143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5" name="Rectangle 104"/>
            <p:cNvSpPr/>
            <p:nvPr/>
          </p:nvSpPr>
          <p:spPr>
            <a:xfrm>
              <a:off x="2592286" y="437143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6" name="Rectangle 105"/>
            <p:cNvSpPr/>
            <p:nvPr/>
          </p:nvSpPr>
          <p:spPr>
            <a:xfrm>
              <a:off x="3492406" y="437143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7" name="Rectangle 106"/>
            <p:cNvSpPr/>
            <p:nvPr/>
          </p:nvSpPr>
          <p:spPr>
            <a:xfrm>
              <a:off x="4391976" y="437199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8" name="Rectangle 107"/>
            <p:cNvSpPr/>
            <p:nvPr/>
          </p:nvSpPr>
          <p:spPr>
            <a:xfrm>
              <a:off x="5292096" y="437199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9" name="Rectangle 108"/>
            <p:cNvSpPr/>
            <p:nvPr/>
          </p:nvSpPr>
          <p:spPr>
            <a:xfrm>
              <a:off x="6192216" y="437143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0" name="Rectangle 109"/>
            <p:cNvSpPr/>
            <p:nvPr/>
          </p:nvSpPr>
          <p:spPr>
            <a:xfrm>
              <a:off x="7092336" y="437143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1" name="Rectangle 110"/>
            <p:cNvSpPr/>
            <p:nvPr/>
          </p:nvSpPr>
          <p:spPr>
            <a:xfrm>
              <a:off x="341436" y="1221570"/>
              <a:ext cx="360000"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2" name="Rectangle 111"/>
            <p:cNvSpPr/>
            <p:nvPr/>
          </p:nvSpPr>
          <p:spPr>
            <a:xfrm>
              <a:off x="341436" y="2121690"/>
              <a:ext cx="360000"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3" name="Rectangle 112"/>
            <p:cNvSpPr/>
            <p:nvPr/>
          </p:nvSpPr>
          <p:spPr>
            <a:xfrm>
              <a:off x="341436" y="3021810"/>
              <a:ext cx="360000"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4" name="Rectangle 113"/>
            <p:cNvSpPr/>
            <p:nvPr/>
          </p:nvSpPr>
          <p:spPr>
            <a:xfrm>
              <a:off x="341436" y="4371990"/>
              <a:ext cx="360000"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6" name="Rectangle 115"/>
            <p:cNvSpPr/>
            <p:nvPr/>
          </p:nvSpPr>
          <p:spPr>
            <a:xfrm>
              <a:off x="7992456" y="3027516"/>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7" name="Rectangle 116"/>
            <p:cNvSpPr/>
            <p:nvPr/>
          </p:nvSpPr>
          <p:spPr>
            <a:xfrm>
              <a:off x="7992564" y="2121690"/>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8" name="Rectangle 117"/>
            <p:cNvSpPr/>
            <p:nvPr/>
          </p:nvSpPr>
          <p:spPr>
            <a:xfrm>
              <a:off x="7992456" y="4372098"/>
              <a:ext cx="810000" cy="3600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9" name="Rectangle 118"/>
            <p:cNvSpPr/>
            <p:nvPr/>
          </p:nvSpPr>
          <p:spPr>
            <a:xfrm>
              <a:off x="8892576" y="231414"/>
              <a:ext cx="180000" cy="48606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attFill prst="dkUpDiag">
                  <a:fgClr>
                    <a:schemeClr val="accent5"/>
                  </a:fgClr>
                  <a:bgClr>
                    <a:schemeClr val="tx1">
                      <a:lumMod val="95000"/>
                      <a:lumOff val="5000"/>
                    </a:schemeClr>
                  </a:bgClr>
                </a:pattFill>
              </a:endParaRPr>
            </a:p>
          </p:txBody>
        </p:sp>
        <p:sp>
          <p:nvSpPr>
            <p:cNvPr id="122" name="Rectangle 121"/>
            <p:cNvSpPr/>
            <p:nvPr userDrawn="1"/>
          </p:nvSpPr>
          <p:spPr>
            <a:xfrm>
              <a:off x="791496" y="392193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3" name="Rectangle 122"/>
            <p:cNvSpPr/>
            <p:nvPr userDrawn="1"/>
          </p:nvSpPr>
          <p:spPr>
            <a:xfrm>
              <a:off x="1691616" y="392193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4" name="Rectangle 123"/>
            <p:cNvSpPr/>
            <p:nvPr userDrawn="1"/>
          </p:nvSpPr>
          <p:spPr>
            <a:xfrm>
              <a:off x="2592286" y="392193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5" name="Rectangle 124"/>
            <p:cNvSpPr/>
            <p:nvPr userDrawn="1"/>
          </p:nvSpPr>
          <p:spPr>
            <a:xfrm>
              <a:off x="3492406" y="392193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6" name="Rectangle 125"/>
            <p:cNvSpPr/>
            <p:nvPr userDrawn="1"/>
          </p:nvSpPr>
          <p:spPr>
            <a:xfrm>
              <a:off x="4391976" y="3922481"/>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7" name="Rectangle 126"/>
            <p:cNvSpPr/>
            <p:nvPr userDrawn="1"/>
          </p:nvSpPr>
          <p:spPr>
            <a:xfrm>
              <a:off x="5292096" y="3922481"/>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8" name="Rectangle 127"/>
            <p:cNvSpPr/>
            <p:nvPr userDrawn="1"/>
          </p:nvSpPr>
          <p:spPr>
            <a:xfrm>
              <a:off x="6192216" y="392193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9" name="Rectangle 128"/>
            <p:cNvSpPr/>
            <p:nvPr userDrawn="1"/>
          </p:nvSpPr>
          <p:spPr>
            <a:xfrm>
              <a:off x="7092336" y="392193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0" name="Rectangle 129"/>
            <p:cNvSpPr/>
            <p:nvPr userDrawn="1"/>
          </p:nvSpPr>
          <p:spPr>
            <a:xfrm>
              <a:off x="341436" y="3922481"/>
              <a:ext cx="360000"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1" name="Rectangle 130"/>
            <p:cNvSpPr/>
            <p:nvPr userDrawn="1"/>
          </p:nvSpPr>
          <p:spPr>
            <a:xfrm>
              <a:off x="7992456" y="3922589"/>
              <a:ext cx="810000" cy="3600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2" name="Rectangle 131"/>
            <p:cNvSpPr/>
            <p:nvPr userDrawn="1"/>
          </p:nvSpPr>
          <p:spPr>
            <a:xfrm>
              <a:off x="791496" y="77095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3" name="Rectangle 132"/>
            <p:cNvSpPr/>
            <p:nvPr userDrawn="1"/>
          </p:nvSpPr>
          <p:spPr>
            <a:xfrm>
              <a:off x="1691616" y="77095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4" name="Rectangle 133"/>
            <p:cNvSpPr/>
            <p:nvPr userDrawn="1"/>
          </p:nvSpPr>
          <p:spPr>
            <a:xfrm>
              <a:off x="2592286" y="77095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5" name="Rectangle 134"/>
            <p:cNvSpPr/>
            <p:nvPr userDrawn="1"/>
          </p:nvSpPr>
          <p:spPr>
            <a:xfrm>
              <a:off x="3492406" y="77095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6" name="Rectangle 135"/>
            <p:cNvSpPr/>
            <p:nvPr userDrawn="1"/>
          </p:nvSpPr>
          <p:spPr>
            <a:xfrm>
              <a:off x="4391976" y="77151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7" name="Rectangle 136"/>
            <p:cNvSpPr/>
            <p:nvPr userDrawn="1"/>
          </p:nvSpPr>
          <p:spPr>
            <a:xfrm>
              <a:off x="5292096" y="77151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8" name="Rectangle 137"/>
            <p:cNvSpPr/>
            <p:nvPr userDrawn="1"/>
          </p:nvSpPr>
          <p:spPr>
            <a:xfrm>
              <a:off x="6192216" y="77095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9" name="Rectangle 138"/>
            <p:cNvSpPr/>
            <p:nvPr userDrawn="1"/>
          </p:nvSpPr>
          <p:spPr>
            <a:xfrm>
              <a:off x="7092336" y="77095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0" name="Rectangle 139"/>
            <p:cNvSpPr/>
            <p:nvPr userDrawn="1"/>
          </p:nvSpPr>
          <p:spPr>
            <a:xfrm>
              <a:off x="341436" y="771510"/>
              <a:ext cx="360000"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1" name="Rectangle 140"/>
            <p:cNvSpPr/>
            <p:nvPr userDrawn="1"/>
          </p:nvSpPr>
          <p:spPr>
            <a:xfrm>
              <a:off x="7992456" y="771618"/>
              <a:ext cx="810000" cy="3600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2" name="Rectangle 141"/>
            <p:cNvSpPr/>
            <p:nvPr userDrawn="1"/>
          </p:nvSpPr>
          <p:spPr>
            <a:xfrm>
              <a:off x="791496" y="32145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3" name="Rectangle 142"/>
            <p:cNvSpPr/>
            <p:nvPr userDrawn="1"/>
          </p:nvSpPr>
          <p:spPr>
            <a:xfrm>
              <a:off x="1691616" y="32145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4" name="Rectangle 143"/>
            <p:cNvSpPr/>
            <p:nvPr userDrawn="1"/>
          </p:nvSpPr>
          <p:spPr>
            <a:xfrm>
              <a:off x="2592286" y="32145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5" name="Rectangle 144"/>
            <p:cNvSpPr/>
            <p:nvPr userDrawn="1"/>
          </p:nvSpPr>
          <p:spPr>
            <a:xfrm>
              <a:off x="3492406" y="32145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6" name="Rectangle 145"/>
            <p:cNvSpPr/>
            <p:nvPr userDrawn="1"/>
          </p:nvSpPr>
          <p:spPr>
            <a:xfrm>
              <a:off x="4391976" y="322001"/>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7" name="Rectangle 146"/>
            <p:cNvSpPr/>
            <p:nvPr userDrawn="1"/>
          </p:nvSpPr>
          <p:spPr>
            <a:xfrm>
              <a:off x="5292096" y="322001"/>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8" name="Rectangle 147"/>
            <p:cNvSpPr/>
            <p:nvPr userDrawn="1"/>
          </p:nvSpPr>
          <p:spPr>
            <a:xfrm>
              <a:off x="6192216" y="32145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9" name="Rectangle 148"/>
            <p:cNvSpPr/>
            <p:nvPr userDrawn="1"/>
          </p:nvSpPr>
          <p:spPr>
            <a:xfrm>
              <a:off x="7092336" y="32145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0" name="Rectangle 149"/>
            <p:cNvSpPr/>
            <p:nvPr userDrawn="1"/>
          </p:nvSpPr>
          <p:spPr>
            <a:xfrm>
              <a:off x="341436" y="322001"/>
              <a:ext cx="360000"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1" name="Rectangle 150"/>
            <p:cNvSpPr/>
            <p:nvPr userDrawn="1"/>
          </p:nvSpPr>
          <p:spPr>
            <a:xfrm>
              <a:off x="7992456" y="322109"/>
              <a:ext cx="810000" cy="3600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Tree>
    <p:extLst>
      <p:ext uri="{BB962C8B-B14F-4D97-AF65-F5344CB8AC3E}">
        <p14:creationId xmlns:p14="http://schemas.microsoft.com/office/powerpoint/2010/main" val="2518542262"/>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9" r:id="rId7"/>
    <p:sldLayoutId id="2147483658" r:id="rId8"/>
    <p:sldLayoutId id="2147483657" r:id="rId9"/>
    <p:sldLayoutId id="2147483650" r:id="rId10"/>
    <p:sldLayoutId id="2147483661" r:id="rId11"/>
    <p:sldLayoutId id="2147483699" r:id="rId12"/>
    <p:sldLayoutId id="2147483700" r:id="rId13"/>
    <p:sldLayoutId id="2147483663" r:id="rId14"/>
    <p:sldLayoutId id="2147483664" r:id="rId15"/>
    <p:sldLayoutId id="2147483701" r:id="rId16"/>
    <p:sldLayoutId id="2147483702" r:id="rId17"/>
    <p:sldLayoutId id="2147483705" r:id="rId18"/>
    <p:sldLayoutId id="2147483706" r:id="rId19"/>
    <p:sldLayoutId id="2147483707" r:id="rId20"/>
    <p:sldLayoutId id="2147483660" r:id="rId21"/>
    <p:sldLayoutId id="2147483662" r:id="rId22"/>
    <p:sldLayoutId id="2147483686" r:id="rId23"/>
    <p:sldLayoutId id="2147483666" r:id="rId24"/>
    <p:sldLayoutId id="2147483687" r:id="rId25"/>
    <p:sldLayoutId id="2147483665" r:id="rId26"/>
    <p:sldLayoutId id="2147483688" r:id="rId27"/>
    <p:sldLayoutId id="2147483670" r:id="rId28"/>
    <p:sldLayoutId id="2147483689" r:id="rId29"/>
    <p:sldLayoutId id="2147483667" r:id="rId30"/>
    <p:sldLayoutId id="2147483690" r:id="rId31"/>
    <p:sldLayoutId id="2147483668" r:id="rId32"/>
    <p:sldLayoutId id="2147483691" r:id="rId33"/>
    <p:sldLayoutId id="2147483669" r:id="rId34"/>
    <p:sldLayoutId id="2147483692" r:id="rId35"/>
    <p:sldLayoutId id="2147483677" r:id="rId36"/>
    <p:sldLayoutId id="2147483693" r:id="rId37"/>
    <p:sldLayoutId id="2147483683" r:id="rId38"/>
    <p:sldLayoutId id="2147483694" r:id="rId39"/>
    <p:sldLayoutId id="2147483684" r:id="rId40"/>
    <p:sldLayoutId id="2147483695" r:id="rId41"/>
    <p:sldLayoutId id="2147483685" r:id="rId42"/>
    <p:sldLayoutId id="2147483696" r:id="rId43"/>
    <p:sldLayoutId id="2147483678" r:id="rId44"/>
    <p:sldLayoutId id="2147483697" r:id="rId45"/>
    <p:sldLayoutId id="2147483679" r:id="rId46"/>
    <p:sldLayoutId id="2147483698" r:id="rId47"/>
    <p:sldLayoutId id="2147483680" r:id="rId48"/>
    <p:sldLayoutId id="2147483671" r:id="rId49"/>
    <p:sldLayoutId id="2147483672" r:id="rId50"/>
    <p:sldLayoutId id="2147483673" r:id="rId51"/>
    <p:sldLayoutId id="2147483703" r:id="rId52"/>
    <p:sldLayoutId id="2147483704" r:id="rId53"/>
    <p:sldLayoutId id="2147483674" r:id="rId54"/>
    <p:sldLayoutId id="2147483675" r:id="rId55"/>
    <p:sldLayoutId id="2147483676" r:id="rId56"/>
    <p:sldLayoutId id="2147483681" r:id="rId57"/>
    <p:sldLayoutId id="2147483682" r:id="rId58"/>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79204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Rectangle 8"/>
          <p:cNvSpPr/>
          <p:nvPr/>
        </p:nvSpPr>
        <p:spPr>
          <a:xfrm>
            <a:off x="792047" y="167744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Rectangle 9"/>
          <p:cNvSpPr/>
          <p:nvPr/>
        </p:nvSpPr>
        <p:spPr>
          <a:xfrm>
            <a:off x="1692275" y="167744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Rectangle 10"/>
          <p:cNvSpPr/>
          <p:nvPr/>
        </p:nvSpPr>
        <p:spPr>
          <a:xfrm>
            <a:off x="169216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Rectangle 11"/>
          <p:cNvSpPr/>
          <p:nvPr/>
        </p:nvSpPr>
        <p:spPr>
          <a:xfrm>
            <a:off x="259283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Rectangle 12"/>
          <p:cNvSpPr/>
          <p:nvPr/>
        </p:nvSpPr>
        <p:spPr>
          <a:xfrm>
            <a:off x="2592837" y="167744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Rectangle 13"/>
          <p:cNvSpPr/>
          <p:nvPr/>
        </p:nvSpPr>
        <p:spPr>
          <a:xfrm>
            <a:off x="3493065" y="167744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ectangle 14"/>
          <p:cNvSpPr/>
          <p:nvPr/>
        </p:nvSpPr>
        <p:spPr>
          <a:xfrm>
            <a:off x="349295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Rectangle 15"/>
          <p:cNvSpPr/>
          <p:nvPr/>
        </p:nvSpPr>
        <p:spPr>
          <a:xfrm>
            <a:off x="439252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Rectangle 16"/>
          <p:cNvSpPr/>
          <p:nvPr/>
        </p:nvSpPr>
        <p:spPr>
          <a:xfrm>
            <a:off x="4392527" y="1677995"/>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Rectangle 17"/>
          <p:cNvSpPr/>
          <p:nvPr/>
        </p:nvSpPr>
        <p:spPr>
          <a:xfrm>
            <a:off x="5292755" y="1677995"/>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Rectangle 18"/>
          <p:cNvSpPr/>
          <p:nvPr/>
        </p:nvSpPr>
        <p:spPr>
          <a:xfrm>
            <a:off x="529264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Rectangle 19"/>
          <p:cNvSpPr/>
          <p:nvPr/>
        </p:nvSpPr>
        <p:spPr>
          <a:xfrm>
            <a:off x="619276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Rectangle 20"/>
          <p:cNvSpPr/>
          <p:nvPr/>
        </p:nvSpPr>
        <p:spPr>
          <a:xfrm>
            <a:off x="6192767" y="167744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Rectangle 21"/>
          <p:cNvSpPr/>
          <p:nvPr/>
        </p:nvSpPr>
        <p:spPr>
          <a:xfrm>
            <a:off x="7092995" y="167744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Rectangle 22"/>
          <p:cNvSpPr/>
          <p:nvPr/>
        </p:nvSpPr>
        <p:spPr>
          <a:xfrm>
            <a:off x="709288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Rectangle 23"/>
          <p:cNvSpPr/>
          <p:nvPr/>
        </p:nvSpPr>
        <p:spPr>
          <a:xfrm>
            <a:off x="792047" y="2576905"/>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Rectangle 24"/>
          <p:cNvSpPr/>
          <p:nvPr/>
        </p:nvSpPr>
        <p:spPr>
          <a:xfrm>
            <a:off x="792047" y="3477133"/>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Rectangle 25"/>
          <p:cNvSpPr/>
          <p:nvPr/>
        </p:nvSpPr>
        <p:spPr>
          <a:xfrm>
            <a:off x="1692275" y="3477133"/>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Rectangle 26"/>
          <p:cNvSpPr/>
          <p:nvPr/>
        </p:nvSpPr>
        <p:spPr>
          <a:xfrm>
            <a:off x="1692167" y="2576905"/>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Rectangle 27"/>
          <p:cNvSpPr/>
          <p:nvPr/>
        </p:nvSpPr>
        <p:spPr>
          <a:xfrm>
            <a:off x="2592837" y="2577456"/>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Rectangle 28"/>
          <p:cNvSpPr/>
          <p:nvPr/>
        </p:nvSpPr>
        <p:spPr>
          <a:xfrm>
            <a:off x="2592837" y="347768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Rectangle 29"/>
          <p:cNvSpPr/>
          <p:nvPr/>
        </p:nvSpPr>
        <p:spPr>
          <a:xfrm>
            <a:off x="3493065" y="347768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Rectangle 30"/>
          <p:cNvSpPr/>
          <p:nvPr/>
        </p:nvSpPr>
        <p:spPr>
          <a:xfrm>
            <a:off x="3492957" y="2577456"/>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Rectangle 31"/>
          <p:cNvSpPr/>
          <p:nvPr/>
        </p:nvSpPr>
        <p:spPr>
          <a:xfrm>
            <a:off x="4392527" y="2577456"/>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Rectangle 32"/>
          <p:cNvSpPr/>
          <p:nvPr/>
        </p:nvSpPr>
        <p:spPr>
          <a:xfrm>
            <a:off x="4392527" y="347768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Rectangle 33"/>
          <p:cNvSpPr/>
          <p:nvPr/>
        </p:nvSpPr>
        <p:spPr>
          <a:xfrm>
            <a:off x="5292755" y="347768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Rectangle 34"/>
          <p:cNvSpPr/>
          <p:nvPr/>
        </p:nvSpPr>
        <p:spPr>
          <a:xfrm>
            <a:off x="5292647" y="2577456"/>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Rectangle 35"/>
          <p:cNvSpPr/>
          <p:nvPr/>
        </p:nvSpPr>
        <p:spPr>
          <a:xfrm>
            <a:off x="6192767" y="2577456"/>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Rectangle 36"/>
          <p:cNvSpPr/>
          <p:nvPr/>
        </p:nvSpPr>
        <p:spPr>
          <a:xfrm>
            <a:off x="6192767" y="347768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Rectangle 37"/>
          <p:cNvSpPr/>
          <p:nvPr/>
        </p:nvSpPr>
        <p:spPr>
          <a:xfrm>
            <a:off x="7092995" y="347768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Rectangle 38"/>
          <p:cNvSpPr/>
          <p:nvPr/>
        </p:nvSpPr>
        <p:spPr>
          <a:xfrm>
            <a:off x="7092887" y="2577456"/>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0" name="Rectangle 39"/>
          <p:cNvSpPr/>
          <p:nvPr/>
        </p:nvSpPr>
        <p:spPr>
          <a:xfrm>
            <a:off x="71400" y="231414"/>
            <a:ext cx="180000" cy="4860673"/>
          </a:xfrm>
          <a:prstGeom prst="rect">
            <a:avLst/>
          </a:prstGeom>
          <a:pattFill prst="wdUpDiag">
            <a:fgClr>
              <a:schemeClr val="accent5">
                <a:lumMod val="40000"/>
                <a:lumOff val="60000"/>
              </a:schemeClr>
            </a:fgClr>
            <a:bgClr>
              <a:schemeClr val="bg1">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attFill prst="dkUpDiag">
                <a:fgClr>
                  <a:schemeClr val="accent5"/>
                </a:fgClr>
                <a:bgClr>
                  <a:schemeClr val="tx1">
                    <a:lumMod val="95000"/>
                    <a:lumOff val="5000"/>
                  </a:schemeClr>
                </a:bgClr>
              </a:pattFill>
            </a:endParaRPr>
          </a:p>
        </p:txBody>
      </p:sp>
      <p:sp>
        <p:nvSpPr>
          <p:cNvPr id="41" name="Rectangle 40"/>
          <p:cNvSpPr/>
          <p:nvPr/>
        </p:nvSpPr>
        <p:spPr>
          <a:xfrm rot="5400000">
            <a:off x="4482000" y="-4359186"/>
            <a:ext cx="180000" cy="9001200"/>
          </a:xfrm>
          <a:prstGeom prst="rect">
            <a:avLst/>
          </a:prstGeom>
          <a:pattFill prst="wdUpDiag">
            <a:fgClr>
              <a:schemeClr val="accent5">
                <a:lumMod val="40000"/>
                <a:lumOff val="60000"/>
              </a:schemeClr>
            </a:fgClr>
            <a:bgClr>
              <a:schemeClr val="bg1">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attFill prst="dkUpDiag">
                <a:fgClr>
                  <a:schemeClr val="accent5"/>
                </a:fgClr>
                <a:bgClr>
                  <a:schemeClr val="tx1">
                    <a:lumMod val="95000"/>
                    <a:lumOff val="5000"/>
                  </a:schemeClr>
                </a:bgClr>
              </a:pattFill>
            </a:endParaRPr>
          </a:p>
        </p:txBody>
      </p:sp>
      <p:sp>
        <p:nvSpPr>
          <p:cNvPr id="42" name="Rectangle 41"/>
          <p:cNvSpPr/>
          <p:nvPr/>
        </p:nvSpPr>
        <p:spPr>
          <a:xfrm>
            <a:off x="341436" y="771510"/>
            <a:ext cx="360000" cy="81010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3" name="Rectangle 42"/>
          <p:cNvSpPr/>
          <p:nvPr/>
        </p:nvSpPr>
        <p:spPr>
          <a:xfrm>
            <a:off x="7992456" y="1671630"/>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4" name="Rectangle 43"/>
          <p:cNvSpPr/>
          <p:nvPr/>
        </p:nvSpPr>
        <p:spPr>
          <a:xfrm rot="5400000">
            <a:off x="4436928" y="726558"/>
            <a:ext cx="270036" cy="84610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5" name="Rectangle 44"/>
          <p:cNvSpPr/>
          <p:nvPr/>
        </p:nvSpPr>
        <p:spPr>
          <a:xfrm>
            <a:off x="791496" y="4371439"/>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6" name="Rectangle 45"/>
          <p:cNvSpPr/>
          <p:nvPr/>
        </p:nvSpPr>
        <p:spPr>
          <a:xfrm>
            <a:off x="1691616" y="4371439"/>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7" name="Rectangle 46"/>
          <p:cNvSpPr/>
          <p:nvPr/>
        </p:nvSpPr>
        <p:spPr>
          <a:xfrm>
            <a:off x="2592286" y="4371439"/>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8" name="Rectangle 47"/>
          <p:cNvSpPr/>
          <p:nvPr/>
        </p:nvSpPr>
        <p:spPr>
          <a:xfrm>
            <a:off x="3492406" y="4371439"/>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9" name="Rectangle 48"/>
          <p:cNvSpPr/>
          <p:nvPr/>
        </p:nvSpPr>
        <p:spPr>
          <a:xfrm>
            <a:off x="4391976" y="4371990"/>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0" name="Rectangle 49"/>
          <p:cNvSpPr/>
          <p:nvPr/>
        </p:nvSpPr>
        <p:spPr>
          <a:xfrm>
            <a:off x="5292096" y="4371990"/>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1" name="Rectangle 50"/>
          <p:cNvSpPr/>
          <p:nvPr/>
        </p:nvSpPr>
        <p:spPr>
          <a:xfrm>
            <a:off x="6192216" y="4371439"/>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2" name="Rectangle 51"/>
          <p:cNvSpPr/>
          <p:nvPr/>
        </p:nvSpPr>
        <p:spPr>
          <a:xfrm>
            <a:off x="7092336" y="4371439"/>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3" name="Rectangle 52"/>
          <p:cNvSpPr/>
          <p:nvPr/>
        </p:nvSpPr>
        <p:spPr>
          <a:xfrm>
            <a:off x="341436" y="1671630"/>
            <a:ext cx="360000" cy="81010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4" name="Rectangle 53"/>
          <p:cNvSpPr/>
          <p:nvPr/>
        </p:nvSpPr>
        <p:spPr>
          <a:xfrm>
            <a:off x="341436" y="2571750"/>
            <a:ext cx="360000" cy="81010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5" name="Rectangle 54"/>
          <p:cNvSpPr/>
          <p:nvPr/>
        </p:nvSpPr>
        <p:spPr>
          <a:xfrm>
            <a:off x="341436" y="3471870"/>
            <a:ext cx="360000" cy="81010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6" name="Rectangle 55"/>
          <p:cNvSpPr/>
          <p:nvPr/>
        </p:nvSpPr>
        <p:spPr>
          <a:xfrm>
            <a:off x="341436" y="4371990"/>
            <a:ext cx="360000" cy="36010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7" name="Rectangle 56"/>
          <p:cNvSpPr/>
          <p:nvPr/>
        </p:nvSpPr>
        <p:spPr>
          <a:xfrm>
            <a:off x="7992564" y="771510"/>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8" name="Rectangle 57"/>
          <p:cNvSpPr/>
          <p:nvPr/>
        </p:nvSpPr>
        <p:spPr>
          <a:xfrm>
            <a:off x="7992456" y="3477576"/>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9" name="Rectangle 58"/>
          <p:cNvSpPr/>
          <p:nvPr/>
        </p:nvSpPr>
        <p:spPr>
          <a:xfrm>
            <a:off x="7992564" y="2571750"/>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0" name="Rectangle 59"/>
          <p:cNvSpPr/>
          <p:nvPr/>
        </p:nvSpPr>
        <p:spPr>
          <a:xfrm>
            <a:off x="7992456" y="4372098"/>
            <a:ext cx="810000" cy="3600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1" name="Rectangle 60"/>
          <p:cNvSpPr/>
          <p:nvPr/>
        </p:nvSpPr>
        <p:spPr>
          <a:xfrm>
            <a:off x="8892576" y="231414"/>
            <a:ext cx="180000" cy="4860673"/>
          </a:xfrm>
          <a:prstGeom prst="rect">
            <a:avLst/>
          </a:prstGeom>
          <a:pattFill prst="wdUpDiag">
            <a:fgClr>
              <a:schemeClr val="accent5">
                <a:lumMod val="40000"/>
                <a:lumOff val="60000"/>
              </a:schemeClr>
            </a:fgClr>
            <a:bgClr>
              <a:schemeClr val="bg1">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attFill prst="dkUpDiag">
                <a:fgClr>
                  <a:schemeClr val="accent5"/>
                </a:fgClr>
                <a:bgClr>
                  <a:schemeClr val="tx1">
                    <a:lumMod val="95000"/>
                    <a:lumOff val="5000"/>
                  </a:schemeClr>
                </a:bgClr>
              </a:pattFill>
            </a:endParaRPr>
          </a:p>
        </p:txBody>
      </p:sp>
      <p:sp>
        <p:nvSpPr>
          <p:cNvPr id="62" name="Rectangle 61"/>
          <p:cNvSpPr/>
          <p:nvPr/>
        </p:nvSpPr>
        <p:spPr>
          <a:xfrm rot="5400000">
            <a:off x="4617305" y="-3503808"/>
            <a:ext cx="360000" cy="80105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3" name="Rectangle 62"/>
          <p:cNvSpPr/>
          <p:nvPr/>
        </p:nvSpPr>
        <p:spPr>
          <a:xfrm>
            <a:off x="341436" y="321450"/>
            <a:ext cx="360000" cy="36010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293779967"/>
      </p:ext>
    </p:extLst>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1424" y="3921930"/>
            <a:ext cx="6660888" cy="810108"/>
          </a:xfrm>
        </p:spPr>
        <p:txBody>
          <a:bodyPr/>
          <a:lstStyle/>
          <a:p>
            <a:pPr algn="l"/>
            <a:r>
              <a:rPr lang="en-US" i="0" dirty="0" smtClean="0"/>
              <a:t>Mykhail Galushko</a:t>
            </a:r>
            <a:r>
              <a:rPr lang="en-US" i="0" dirty="0"/>
              <a:t/>
            </a:r>
            <a:br>
              <a:rPr lang="en-US" i="0" dirty="0"/>
            </a:br>
            <a:r>
              <a:rPr lang="en-US" i="0" dirty="0" smtClean="0"/>
              <a:t>co-founder </a:t>
            </a:r>
            <a:r>
              <a:rPr lang="en-US" i="0" dirty="0" err="1" smtClean="0"/>
              <a:t>DevRain</a:t>
            </a:r>
            <a:r>
              <a:rPr lang="en-US" i="0" dirty="0" smtClean="0"/>
              <a:t> Solutions</a:t>
            </a:r>
            <a:br>
              <a:rPr lang="en-US" i="0" dirty="0" smtClean="0"/>
            </a:br>
            <a:r>
              <a:rPr lang="en-US" i="0" dirty="0" smtClean="0"/>
              <a:t>Microsoft MVP</a:t>
            </a:r>
            <a:endParaRPr lang="ru-RU" i="0" dirty="0"/>
          </a:p>
        </p:txBody>
      </p:sp>
      <p:sp>
        <p:nvSpPr>
          <p:cNvPr id="2" name="Content Placeholder 1"/>
          <p:cNvSpPr>
            <a:spLocks noGrp="1"/>
          </p:cNvSpPr>
          <p:nvPr>
            <p:ph idx="1"/>
          </p:nvPr>
        </p:nvSpPr>
        <p:spPr/>
        <p:txBody>
          <a:bodyPr/>
          <a:lstStyle/>
          <a:p>
            <a:endParaRPr lang="en-US" cap="all" dirty="0" smtClean="0"/>
          </a:p>
          <a:p>
            <a:r>
              <a:rPr lang="en-US" dirty="0"/>
              <a:t>Creating high rated and reliable Windows 8 application</a:t>
            </a:r>
            <a:endParaRPr lang="ru-RU" dirty="0"/>
          </a:p>
        </p:txBody>
      </p:sp>
    </p:spTree>
    <p:extLst>
      <p:ext uri="{BB962C8B-B14F-4D97-AF65-F5344CB8AC3E}">
        <p14:creationId xmlns:p14="http://schemas.microsoft.com/office/powerpoint/2010/main" val="2108796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436" y="321450"/>
            <a:ext cx="8731164" cy="720097"/>
          </a:xfrm>
        </p:spPr>
        <p:txBody>
          <a:bodyPr/>
          <a:lstStyle/>
          <a:p>
            <a:r>
              <a:rPr lang="en-US" dirty="0" smtClean="0">
                <a:solidFill>
                  <a:schemeClr val="accent1"/>
                </a:solidFill>
              </a:rPr>
              <a:t>Asynchronous operations</a:t>
            </a:r>
            <a:endParaRPr lang="ru-RU" dirty="0">
              <a:solidFill>
                <a:schemeClr val="accent1"/>
              </a:solidFill>
            </a:endParaRPr>
          </a:p>
        </p:txBody>
      </p:sp>
      <p:sp>
        <p:nvSpPr>
          <p:cNvPr id="6" name="TextBox 5"/>
          <p:cNvSpPr txBox="1"/>
          <p:nvPr/>
        </p:nvSpPr>
        <p:spPr>
          <a:xfrm>
            <a:off x="3491856" y="1666988"/>
            <a:ext cx="1530204" cy="369332"/>
          </a:xfrm>
          <a:prstGeom prst="rect">
            <a:avLst/>
          </a:prstGeom>
          <a:noFill/>
        </p:spPr>
        <p:txBody>
          <a:bodyPr wrap="square" rtlCol="0">
            <a:spAutoFit/>
          </a:bodyPr>
          <a:lstStyle/>
          <a:p>
            <a:r>
              <a:rPr lang="en-US" dirty="0" smtClean="0">
                <a:solidFill>
                  <a:schemeClr val="bg1"/>
                </a:solidFill>
              </a:rPr>
              <a:t>Application</a:t>
            </a:r>
            <a:endParaRPr lang="en-US" dirty="0">
              <a:solidFill>
                <a:schemeClr val="bg1"/>
              </a:solidFill>
            </a:endParaRPr>
          </a:p>
        </p:txBody>
      </p:sp>
      <p:sp>
        <p:nvSpPr>
          <p:cNvPr id="15" name="TextBox 14"/>
          <p:cNvSpPr txBox="1"/>
          <p:nvPr/>
        </p:nvSpPr>
        <p:spPr>
          <a:xfrm>
            <a:off x="611472" y="1642668"/>
            <a:ext cx="8371116" cy="3046988"/>
          </a:xfrm>
          <a:prstGeom prst="rect">
            <a:avLst/>
          </a:prstGeom>
          <a:noFill/>
        </p:spPr>
        <p:txBody>
          <a:bodyPr wrap="square" rtlCol="0">
            <a:spAutoFit/>
          </a:bodyPr>
          <a:lstStyle/>
          <a:p>
            <a:pPr lvl="0"/>
            <a:r>
              <a:rPr lang="en-US" sz="3200" dirty="0" smtClean="0">
                <a:latin typeface="Segoe UI Light" pitchFamily="34" charset="0"/>
                <a:cs typeface="Segoe UI Light" pitchFamily="34" charset="0"/>
              </a:rPr>
              <a:t>Check </a:t>
            </a:r>
            <a:r>
              <a:rPr lang="en-US" sz="3200" dirty="0" err="1" smtClean="0">
                <a:latin typeface="Segoe UI Light" pitchFamily="34" charset="0"/>
                <a:cs typeface="Segoe UI Light" pitchFamily="34" charset="0"/>
              </a:rPr>
              <a:t>async</a:t>
            </a:r>
            <a:r>
              <a:rPr lang="en-US" sz="3200" dirty="0" smtClean="0">
                <a:latin typeface="Segoe UI Light" pitchFamily="34" charset="0"/>
                <a:cs typeface="Segoe UI Light" pitchFamily="34" charset="0"/>
              </a:rPr>
              <a:t> operations:</a:t>
            </a:r>
          </a:p>
          <a:p>
            <a:pPr lvl="0"/>
            <a:endParaRPr lang="en-US" sz="3200" dirty="0">
              <a:latin typeface="Segoe UI Light" pitchFamily="34" charset="0"/>
              <a:cs typeface="Segoe UI Light" pitchFamily="34" charset="0"/>
            </a:endParaRPr>
          </a:p>
          <a:p>
            <a:pPr marL="457200" lvl="0" indent="-457200">
              <a:buFontTx/>
              <a:buChar char="-"/>
            </a:pPr>
            <a:r>
              <a:rPr lang="en-US" sz="3200" dirty="0" smtClean="0">
                <a:latin typeface="Segoe UI Light" pitchFamily="34" charset="0"/>
                <a:cs typeface="Segoe UI Light" pitchFamily="34" charset="0"/>
              </a:rPr>
              <a:t>several starts problem – block UI after start</a:t>
            </a:r>
          </a:p>
          <a:p>
            <a:pPr marL="457200" lvl="0" indent="-457200">
              <a:buFontTx/>
              <a:buChar char="-"/>
            </a:pPr>
            <a:r>
              <a:rPr lang="en-US" sz="3200" dirty="0">
                <a:latin typeface="Segoe UI Light" pitchFamily="34" charset="0"/>
                <a:cs typeface="Segoe UI Light" pitchFamily="34" charset="0"/>
              </a:rPr>
              <a:t>i</a:t>
            </a:r>
            <a:r>
              <a:rPr lang="en-US" sz="3200" dirty="0" smtClean="0">
                <a:latin typeface="Segoe UI Light" pitchFamily="34" charset="0"/>
                <a:cs typeface="Segoe UI Light" pitchFamily="34" charset="0"/>
              </a:rPr>
              <a:t>nvalid call order</a:t>
            </a:r>
          </a:p>
          <a:p>
            <a:pPr marL="457200" lvl="0" indent="-457200">
              <a:buFontTx/>
              <a:buChar char="-"/>
            </a:pPr>
            <a:r>
              <a:rPr lang="en-US" sz="3200" dirty="0" smtClean="0">
                <a:latin typeface="Segoe UI Light" pitchFamily="34" charset="0"/>
                <a:cs typeface="Segoe UI Light" pitchFamily="34" charset="0"/>
              </a:rPr>
              <a:t>think twice about “</a:t>
            </a:r>
            <a:r>
              <a:rPr lang="en-US" sz="3200" dirty="0" err="1" smtClean="0">
                <a:latin typeface="Segoe UI Light" pitchFamily="34" charset="0"/>
                <a:cs typeface="Segoe UI Light" pitchFamily="34" charset="0"/>
              </a:rPr>
              <a:t>async</a:t>
            </a:r>
            <a:r>
              <a:rPr lang="en-US" sz="3200" dirty="0" smtClean="0">
                <a:latin typeface="Segoe UI Light" pitchFamily="34" charset="0"/>
                <a:cs typeface="Segoe UI Light" pitchFamily="34" charset="0"/>
              </a:rPr>
              <a:t> void” methods</a:t>
            </a:r>
          </a:p>
          <a:p>
            <a:pPr marL="457200" lvl="0" indent="-457200">
              <a:buFontTx/>
              <a:buChar char="-"/>
            </a:pPr>
            <a:r>
              <a:rPr lang="en-US" sz="3200" dirty="0" smtClean="0">
                <a:latin typeface="Segoe UI Light" pitchFamily="34" charset="0"/>
                <a:cs typeface="Segoe UI Light" pitchFamily="34" charset="0"/>
              </a:rPr>
              <a:t>add delays for testing</a:t>
            </a:r>
            <a:endParaRPr lang="en-US" sz="3200" dirty="0">
              <a:latin typeface="Segoe UI Light" pitchFamily="34" charset="0"/>
              <a:cs typeface="Segoe UI Light" pitchFamily="34" charset="0"/>
            </a:endParaRPr>
          </a:p>
        </p:txBody>
      </p:sp>
    </p:spTree>
    <p:extLst>
      <p:ext uri="{BB962C8B-B14F-4D97-AF65-F5344CB8AC3E}">
        <p14:creationId xmlns:p14="http://schemas.microsoft.com/office/powerpoint/2010/main" val="1677031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436" y="321450"/>
            <a:ext cx="8731164" cy="720097"/>
          </a:xfrm>
        </p:spPr>
        <p:txBody>
          <a:bodyPr/>
          <a:lstStyle/>
          <a:p>
            <a:r>
              <a:rPr lang="en-US" dirty="0" smtClean="0">
                <a:solidFill>
                  <a:schemeClr val="accent1"/>
                </a:solidFill>
              </a:rPr>
              <a:t>Resolutions and orientations</a:t>
            </a:r>
            <a:endParaRPr lang="ru-RU" dirty="0">
              <a:solidFill>
                <a:schemeClr val="accent1"/>
              </a:solidFill>
            </a:endParaRPr>
          </a:p>
        </p:txBody>
      </p:sp>
      <p:sp>
        <p:nvSpPr>
          <p:cNvPr id="6" name="TextBox 5"/>
          <p:cNvSpPr txBox="1"/>
          <p:nvPr/>
        </p:nvSpPr>
        <p:spPr>
          <a:xfrm>
            <a:off x="3491856" y="1666988"/>
            <a:ext cx="1530204" cy="369332"/>
          </a:xfrm>
          <a:prstGeom prst="rect">
            <a:avLst/>
          </a:prstGeom>
          <a:noFill/>
        </p:spPr>
        <p:txBody>
          <a:bodyPr wrap="square" rtlCol="0">
            <a:spAutoFit/>
          </a:bodyPr>
          <a:lstStyle/>
          <a:p>
            <a:r>
              <a:rPr lang="en-US" dirty="0" smtClean="0">
                <a:solidFill>
                  <a:schemeClr val="bg1"/>
                </a:solidFill>
              </a:rPr>
              <a:t>Application</a:t>
            </a:r>
            <a:endParaRPr lang="en-US" dirty="0">
              <a:solidFill>
                <a:schemeClr val="bg1"/>
              </a:solidFill>
            </a:endParaRPr>
          </a:p>
        </p:txBody>
      </p:sp>
      <p:sp>
        <p:nvSpPr>
          <p:cNvPr id="15" name="TextBox 14"/>
          <p:cNvSpPr txBox="1"/>
          <p:nvPr/>
        </p:nvSpPr>
        <p:spPr>
          <a:xfrm>
            <a:off x="611472" y="1642668"/>
            <a:ext cx="8371116" cy="3046988"/>
          </a:xfrm>
          <a:prstGeom prst="rect">
            <a:avLst/>
          </a:prstGeom>
          <a:noFill/>
        </p:spPr>
        <p:txBody>
          <a:bodyPr wrap="square" rtlCol="0">
            <a:spAutoFit/>
          </a:bodyPr>
          <a:lstStyle/>
          <a:p>
            <a:pPr lvl="0"/>
            <a:r>
              <a:rPr lang="en-US" sz="3200" dirty="0" smtClean="0">
                <a:latin typeface="Segoe UI Light" pitchFamily="34" charset="0"/>
                <a:cs typeface="Segoe UI Light" pitchFamily="34" charset="0"/>
              </a:rPr>
              <a:t>Use simulator to check all resolutions</a:t>
            </a:r>
          </a:p>
          <a:p>
            <a:pPr lvl="0"/>
            <a:r>
              <a:rPr lang="en-US" sz="3200" dirty="0" smtClean="0">
                <a:latin typeface="Segoe UI Light" pitchFamily="34" charset="0"/>
                <a:cs typeface="Segoe UI Light" pitchFamily="34" charset="0"/>
              </a:rPr>
              <a:t>Check from 1024x768 to …</a:t>
            </a:r>
          </a:p>
          <a:p>
            <a:pPr lvl="0"/>
            <a:r>
              <a:rPr lang="en-US" sz="3200" dirty="0" smtClean="0">
                <a:latin typeface="Segoe UI Light" pitchFamily="34" charset="0"/>
                <a:cs typeface="Segoe UI Light" pitchFamily="34" charset="0"/>
              </a:rPr>
              <a:t>Check Snapped / Filled views</a:t>
            </a:r>
          </a:p>
          <a:p>
            <a:pPr lvl="0"/>
            <a:r>
              <a:rPr lang="en-US" sz="3200" dirty="0" smtClean="0">
                <a:latin typeface="Segoe UI Light" pitchFamily="34" charset="0"/>
                <a:cs typeface="Segoe UI Light" pitchFamily="34" charset="0"/>
              </a:rPr>
              <a:t>Windows 8.1: + 500px width size</a:t>
            </a:r>
          </a:p>
          <a:p>
            <a:pPr lvl="0"/>
            <a:r>
              <a:rPr lang="en-US" sz="3200" dirty="0" smtClean="0">
                <a:latin typeface="Segoe UI Light" pitchFamily="34" charset="0"/>
                <a:cs typeface="Segoe UI Light" pitchFamily="34" charset="0"/>
              </a:rPr>
              <a:t>Check popups &amp; settings pane for small resolutions</a:t>
            </a:r>
            <a:endParaRPr lang="en-US" sz="3200" dirty="0">
              <a:latin typeface="Segoe UI Light" pitchFamily="34" charset="0"/>
              <a:cs typeface="Segoe UI Light" pitchFamily="34" charset="0"/>
            </a:endParaRPr>
          </a:p>
        </p:txBody>
      </p:sp>
    </p:spTree>
    <p:extLst>
      <p:ext uri="{BB962C8B-B14F-4D97-AF65-F5344CB8AC3E}">
        <p14:creationId xmlns:p14="http://schemas.microsoft.com/office/powerpoint/2010/main" val="445439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436" y="321450"/>
            <a:ext cx="8731164" cy="720097"/>
          </a:xfrm>
        </p:spPr>
        <p:txBody>
          <a:bodyPr/>
          <a:lstStyle/>
          <a:p>
            <a:endParaRPr lang="ru-RU" dirty="0">
              <a:solidFill>
                <a:schemeClr val="accent1"/>
              </a:solidFill>
            </a:endParaRPr>
          </a:p>
        </p:txBody>
      </p:sp>
      <p:sp>
        <p:nvSpPr>
          <p:cNvPr id="6" name="TextBox 5"/>
          <p:cNvSpPr txBox="1"/>
          <p:nvPr/>
        </p:nvSpPr>
        <p:spPr>
          <a:xfrm>
            <a:off x="3491856" y="1666988"/>
            <a:ext cx="1530204" cy="369332"/>
          </a:xfrm>
          <a:prstGeom prst="rect">
            <a:avLst/>
          </a:prstGeom>
          <a:noFill/>
        </p:spPr>
        <p:txBody>
          <a:bodyPr wrap="square" rtlCol="0">
            <a:spAutoFit/>
          </a:bodyPr>
          <a:lstStyle/>
          <a:p>
            <a:r>
              <a:rPr lang="en-US" dirty="0" smtClean="0">
                <a:solidFill>
                  <a:schemeClr val="bg1"/>
                </a:solidFill>
              </a:rPr>
              <a:t>Application</a:t>
            </a:r>
            <a:endParaRPr lang="en-US"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3385694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436" y="321450"/>
            <a:ext cx="8731164" cy="720097"/>
          </a:xfrm>
        </p:spPr>
        <p:txBody>
          <a:bodyPr/>
          <a:lstStyle/>
          <a:p>
            <a:r>
              <a:rPr lang="en-US" dirty="0" smtClean="0">
                <a:solidFill>
                  <a:schemeClr val="accent1"/>
                </a:solidFill>
              </a:rPr>
              <a:t>Device testing</a:t>
            </a:r>
            <a:endParaRPr lang="ru-RU" dirty="0">
              <a:solidFill>
                <a:schemeClr val="accent1"/>
              </a:solidFill>
            </a:endParaRPr>
          </a:p>
        </p:txBody>
      </p:sp>
      <p:sp>
        <p:nvSpPr>
          <p:cNvPr id="6" name="TextBox 5"/>
          <p:cNvSpPr txBox="1"/>
          <p:nvPr/>
        </p:nvSpPr>
        <p:spPr>
          <a:xfrm>
            <a:off x="3491856" y="1666988"/>
            <a:ext cx="1530204" cy="369332"/>
          </a:xfrm>
          <a:prstGeom prst="rect">
            <a:avLst/>
          </a:prstGeom>
          <a:noFill/>
        </p:spPr>
        <p:txBody>
          <a:bodyPr wrap="square" rtlCol="0">
            <a:spAutoFit/>
          </a:bodyPr>
          <a:lstStyle/>
          <a:p>
            <a:r>
              <a:rPr lang="en-US" dirty="0" smtClean="0">
                <a:solidFill>
                  <a:schemeClr val="bg1"/>
                </a:solidFill>
              </a:rPr>
              <a:t>Application</a:t>
            </a:r>
            <a:endParaRPr lang="en-US" dirty="0">
              <a:solidFill>
                <a:schemeClr val="bg1"/>
              </a:solidFill>
            </a:endParaRPr>
          </a:p>
        </p:txBody>
      </p:sp>
      <p:sp>
        <p:nvSpPr>
          <p:cNvPr id="15" name="TextBox 14"/>
          <p:cNvSpPr txBox="1"/>
          <p:nvPr/>
        </p:nvSpPr>
        <p:spPr>
          <a:xfrm>
            <a:off x="611472" y="1642668"/>
            <a:ext cx="8371116" cy="2554545"/>
          </a:xfrm>
          <a:prstGeom prst="rect">
            <a:avLst/>
          </a:prstGeom>
          <a:noFill/>
        </p:spPr>
        <p:txBody>
          <a:bodyPr wrap="square" rtlCol="0">
            <a:spAutoFit/>
          </a:bodyPr>
          <a:lstStyle/>
          <a:p>
            <a:pPr lvl="0"/>
            <a:r>
              <a:rPr lang="en-US" sz="3200" dirty="0" smtClean="0">
                <a:latin typeface="Segoe UI Light" pitchFamily="34" charset="0"/>
                <a:cs typeface="Segoe UI Light" pitchFamily="34" charset="0"/>
              </a:rPr>
              <a:t>x86 </a:t>
            </a:r>
          </a:p>
          <a:p>
            <a:pPr lvl="0"/>
            <a:r>
              <a:rPr lang="en-US" sz="3200" dirty="0">
                <a:latin typeface="Segoe UI Light" pitchFamily="34" charset="0"/>
                <a:cs typeface="Segoe UI Light" pitchFamily="34" charset="0"/>
              </a:rPr>
              <a:t>x</a:t>
            </a:r>
            <a:r>
              <a:rPr lang="en-US" sz="3200" dirty="0" smtClean="0">
                <a:latin typeface="Segoe UI Light" pitchFamily="34" charset="0"/>
                <a:cs typeface="Segoe UI Light" pitchFamily="34" charset="0"/>
              </a:rPr>
              <a:t>64</a:t>
            </a:r>
          </a:p>
          <a:p>
            <a:pPr lvl="0"/>
            <a:r>
              <a:rPr lang="en-US" sz="3200" dirty="0" smtClean="0">
                <a:latin typeface="Segoe UI Light" pitchFamily="34" charset="0"/>
                <a:cs typeface="Segoe UI Light" pitchFamily="34" charset="0"/>
              </a:rPr>
              <a:t>ARM</a:t>
            </a:r>
          </a:p>
          <a:p>
            <a:pPr lvl="0"/>
            <a:endParaRPr lang="en-US" sz="3200" dirty="0">
              <a:latin typeface="Segoe UI Light" pitchFamily="34" charset="0"/>
              <a:cs typeface="Segoe UI Light" pitchFamily="34" charset="0"/>
            </a:endParaRPr>
          </a:p>
          <a:p>
            <a:pPr lvl="0"/>
            <a:r>
              <a:rPr lang="en-US" sz="3200" dirty="0" smtClean="0">
                <a:latin typeface="Segoe UI Light" pitchFamily="34" charset="0"/>
                <a:cs typeface="Segoe UI Light" pitchFamily="34" charset="0"/>
              </a:rPr>
              <a:t>Especially for C++</a:t>
            </a:r>
            <a:endParaRPr lang="en-US" sz="3200" dirty="0">
              <a:latin typeface="Segoe UI Light" pitchFamily="34" charset="0"/>
              <a:cs typeface="Segoe UI Light" pitchFamily="34" charset="0"/>
            </a:endParaRPr>
          </a:p>
        </p:txBody>
      </p:sp>
    </p:spTree>
    <p:extLst>
      <p:ext uri="{BB962C8B-B14F-4D97-AF65-F5344CB8AC3E}">
        <p14:creationId xmlns:p14="http://schemas.microsoft.com/office/powerpoint/2010/main" val="1361162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436" y="321450"/>
            <a:ext cx="8731164" cy="720097"/>
          </a:xfrm>
        </p:spPr>
        <p:txBody>
          <a:bodyPr/>
          <a:lstStyle/>
          <a:p>
            <a:r>
              <a:rPr lang="en-US" dirty="0" smtClean="0">
                <a:solidFill>
                  <a:schemeClr val="accent1"/>
                </a:solidFill>
              </a:rPr>
              <a:t>Localizability</a:t>
            </a:r>
            <a:endParaRPr lang="ru-RU" dirty="0">
              <a:solidFill>
                <a:schemeClr val="accent1"/>
              </a:solidFill>
            </a:endParaRPr>
          </a:p>
        </p:txBody>
      </p:sp>
      <p:sp>
        <p:nvSpPr>
          <p:cNvPr id="6" name="TextBox 5"/>
          <p:cNvSpPr txBox="1"/>
          <p:nvPr/>
        </p:nvSpPr>
        <p:spPr>
          <a:xfrm>
            <a:off x="3491856" y="1666988"/>
            <a:ext cx="1530204" cy="369332"/>
          </a:xfrm>
          <a:prstGeom prst="rect">
            <a:avLst/>
          </a:prstGeom>
          <a:noFill/>
        </p:spPr>
        <p:txBody>
          <a:bodyPr wrap="square" rtlCol="0">
            <a:spAutoFit/>
          </a:bodyPr>
          <a:lstStyle/>
          <a:p>
            <a:r>
              <a:rPr lang="en-US" dirty="0" smtClean="0">
                <a:solidFill>
                  <a:schemeClr val="bg1"/>
                </a:solidFill>
              </a:rPr>
              <a:t>Application</a:t>
            </a:r>
            <a:endParaRPr lang="en-US" dirty="0">
              <a:solidFill>
                <a:schemeClr val="bg1"/>
              </a:solidFill>
            </a:endParaRPr>
          </a:p>
        </p:txBody>
      </p:sp>
      <p:sp>
        <p:nvSpPr>
          <p:cNvPr id="15" name="TextBox 14"/>
          <p:cNvSpPr txBox="1"/>
          <p:nvPr/>
        </p:nvSpPr>
        <p:spPr>
          <a:xfrm>
            <a:off x="611472" y="1642668"/>
            <a:ext cx="8371116" cy="1077218"/>
          </a:xfrm>
          <a:prstGeom prst="rect">
            <a:avLst/>
          </a:prstGeom>
          <a:noFill/>
        </p:spPr>
        <p:txBody>
          <a:bodyPr wrap="square" rtlCol="0">
            <a:spAutoFit/>
          </a:bodyPr>
          <a:lstStyle/>
          <a:p>
            <a:pPr lvl="0"/>
            <a:r>
              <a:rPr lang="en-US" sz="3200" dirty="0" smtClean="0">
                <a:latin typeface="Segoe UI Light" pitchFamily="34" charset="0"/>
                <a:cs typeface="Segoe UI Light" pitchFamily="34" charset="0"/>
              </a:rPr>
              <a:t>Use Multilingual App Toolkit to generate </a:t>
            </a:r>
            <a:r>
              <a:rPr lang="en-US" sz="3200" dirty="0" smtClean="0">
                <a:latin typeface="Segoe UI Light" pitchFamily="34" charset="0"/>
                <a:cs typeface="Segoe UI Light" pitchFamily="34" charset="0"/>
              </a:rPr>
              <a:t>pseudo </a:t>
            </a:r>
            <a:r>
              <a:rPr lang="en-US" sz="3200" dirty="0" smtClean="0">
                <a:latin typeface="Segoe UI Light" pitchFamily="34" charset="0"/>
                <a:cs typeface="Segoe UI Light" pitchFamily="34" charset="0"/>
              </a:rPr>
              <a:t>translations</a:t>
            </a:r>
            <a:endParaRPr lang="en-US" sz="3200" dirty="0">
              <a:latin typeface="Segoe UI Light" pitchFamily="34" charset="0"/>
              <a:cs typeface="Segoe UI Light" pitchFamily="34" charset="0"/>
            </a:endParaRPr>
          </a:p>
        </p:txBody>
      </p:sp>
    </p:spTree>
    <p:extLst>
      <p:ext uri="{BB962C8B-B14F-4D97-AF65-F5344CB8AC3E}">
        <p14:creationId xmlns:p14="http://schemas.microsoft.com/office/powerpoint/2010/main" val="18720859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436" y="321450"/>
            <a:ext cx="8731164" cy="720097"/>
          </a:xfrm>
        </p:spPr>
        <p:txBody>
          <a:bodyPr/>
          <a:lstStyle/>
          <a:p>
            <a:r>
              <a:rPr lang="en-US" dirty="0" smtClean="0">
                <a:solidFill>
                  <a:schemeClr val="accent1"/>
                </a:solidFill>
              </a:rPr>
              <a:t>Accessibility</a:t>
            </a:r>
            <a:endParaRPr lang="ru-RU" dirty="0">
              <a:solidFill>
                <a:schemeClr val="accent1"/>
              </a:solidFill>
            </a:endParaRPr>
          </a:p>
        </p:txBody>
      </p:sp>
      <p:sp>
        <p:nvSpPr>
          <p:cNvPr id="6" name="TextBox 5"/>
          <p:cNvSpPr txBox="1"/>
          <p:nvPr/>
        </p:nvSpPr>
        <p:spPr>
          <a:xfrm>
            <a:off x="3491856" y="1666988"/>
            <a:ext cx="1530204" cy="369332"/>
          </a:xfrm>
          <a:prstGeom prst="rect">
            <a:avLst/>
          </a:prstGeom>
          <a:noFill/>
        </p:spPr>
        <p:txBody>
          <a:bodyPr wrap="square" rtlCol="0">
            <a:spAutoFit/>
          </a:bodyPr>
          <a:lstStyle/>
          <a:p>
            <a:r>
              <a:rPr lang="en-US" dirty="0" smtClean="0">
                <a:solidFill>
                  <a:schemeClr val="bg1"/>
                </a:solidFill>
              </a:rPr>
              <a:t>Application</a:t>
            </a:r>
            <a:endParaRPr lang="en-US" dirty="0">
              <a:solidFill>
                <a:schemeClr val="bg1"/>
              </a:solidFill>
            </a:endParaRPr>
          </a:p>
        </p:txBody>
      </p:sp>
      <p:sp>
        <p:nvSpPr>
          <p:cNvPr id="15" name="TextBox 14"/>
          <p:cNvSpPr txBox="1"/>
          <p:nvPr/>
        </p:nvSpPr>
        <p:spPr>
          <a:xfrm>
            <a:off x="611472" y="1642668"/>
            <a:ext cx="8371116" cy="1569660"/>
          </a:xfrm>
          <a:prstGeom prst="rect">
            <a:avLst/>
          </a:prstGeom>
          <a:noFill/>
        </p:spPr>
        <p:txBody>
          <a:bodyPr wrap="square" rtlCol="0">
            <a:spAutoFit/>
          </a:bodyPr>
          <a:lstStyle/>
          <a:p>
            <a:pPr lvl="0"/>
            <a:r>
              <a:rPr lang="en-US" sz="3200" dirty="0" smtClean="0">
                <a:latin typeface="Segoe UI Light" pitchFamily="34" charset="0"/>
                <a:cs typeface="Segoe UI Light" pitchFamily="34" charset="0"/>
              </a:rPr>
              <a:t>Visual: high/contrast, text contrast</a:t>
            </a:r>
          </a:p>
          <a:p>
            <a:pPr lvl="0"/>
            <a:endParaRPr lang="en-US" sz="3200" dirty="0">
              <a:latin typeface="Segoe UI Light" pitchFamily="34" charset="0"/>
              <a:cs typeface="Segoe UI Light" pitchFamily="34" charset="0"/>
            </a:endParaRPr>
          </a:p>
          <a:p>
            <a:pPr lvl="0"/>
            <a:r>
              <a:rPr lang="en-US" sz="3200" dirty="0" smtClean="0">
                <a:latin typeface="Segoe UI Light" pitchFamily="34" charset="0"/>
                <a:cs typeface="Segoe UI Light" pitchFamily="34" charset="0"/>
              </a:rPr>
              <a:t>Keyboard accessibility: onscreen and physical</a:t>
            </a:r>
            <a:endParaRPr lang="en-US" sz="3200" dirty="0">
              <a:latin typeface="Segoe UI Light" pitchFamily="34" charset="0"/>
              <a:cs typeface="Segoe UI Light" pitchFamily="34" charset="0"/>
            </a:endParaRPr>
          </a:p>
        </p:txBody>
      </p:sp>
    </p:spTree>
    <p:extLst>
      <p:ext uri="{BB962C8B-B14F-4D97-AF65-F5344CB8AC3E}">
        <p14:creationId xmlns:p14="http://schemas.microsoft.com/office/powerpoint/2010/main" val="12124051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436" y="321450"/>
            <a:ext cx="8731164" cy="720097"/>
          </a:xfrm>
        </p:spPr>
        <p:txBody>
          <a:bodyPr/>
          <a:lstStyle/>
          <a:p>
            <a:r>
              <a:rPr lang="en-US" dirty="0" smtClean="0">
                <a:solidFill>
                  <a:schemeClr val="accent1"/>
                </a:solidFill>
              </a:rPr>
              <a:t>User experience guidelines</a:t>
            </a:r>
            <a:endParaRPr lang="ru-RU" dirty="0">
              <a:solidFill>
                <a:schemeClr val="accent1"/>
              </a:solidFill>
            </a:endParaRPr>
          </a:p>
        </p:txBody>
      </p:sp>
      <p:sp>
        <p:nvSpPr>
          <p:cNvPr id="6" name="TextBox 5"/>
          <p:cNvSpPr txBox="1"/>
          <p:nvPr/>
        </p:nvSpPr>
        <p:spPr>
          <a:xfrm>
            <a:off x="3491856" y="1666988"/>
            <a:ext cx="1530204" cy="369332"/>
          </a:xfrm>
          <a:prstGeom prst="rect">
            <a:avLst/>
          </a:prstGeom>
          <a:noFill/>
        </p:spPr>
        <p:txBody>
          <a:bodyPr wrap="square" rtlCol="0">
            <a:spAutoFit/>
          </a:bodyPr>
          <a:lstStyle/>
          <a:p>
            <a:r>
              <a:rPr lang="en-US" dirty="0" smtClean="0">
                <a:solidFill>
                  <a:schemeClr val="bg1"/>
                </a:solidFill>
              </a:rPr>
              <a:t>Application</a:t>
            </a:r>
            <a:endParaRPr lang="en-US" dirty="0">
              <a:solidFill>
                <a:schemeClr val="bg1"/>
              </a:solidFill>
            </a:endParaRPr>
          </a:p>
        </p:txBody>
      </p:sp>
      <p:sp>
        <p:nvSpPr>
          <p:cNvPr id="15" name="TextBox 14"/>
          <p:cNvSpPr txBox="1"/>
          <p:nvPr/>
        </p:nvSpPr>
        <p:spPr>
          <a:xfrm>
            <a:off x="611472" y="1642668"/>
            <a:ext cx="8371116" cy="2554545"/>
          </a:xfrm>
          <a:prstGeom prst="rect">
            <a:avLst/>
          </a:prstGeom>
          <a:noFill/>
        </p:spPr>
        <p:txBody>
          <a:bodyPr wrap="square" rtlCol="0">
            <a:spAutoFit/>
          </a:bodyPr>
          <a:lstStyle/>
          <a:p>
            <a:pPr lvl="0"/>
            <a:r>
              <a:rPr lang="en-US" sz="3200" dirty="0" smtClean="0">
                <a:latin typeface="Segoe UI Light" pitchFamily="34" charset="0"/>
                <a:cs typeface="Segoe UI Light" pitchFamily="34" charset="0"/>
              </a:rPr>
              <a:t>App bars</a:t>
            </a:r>
          </a:p>
          <a:p>
            <a:pPr lvl="0"/>
            <a:r>
              <a:rPr lang="en-US" sz="3200" dirty="0" err="1" smtClean="0">
                <a:latin typeface="Segoe UI Light" pitchFamily="34" charset="0"/>
                <a:cs typeface="Segoe UI Light" pitchFamily="34" charset="0"/>
              </a:rPr>
              <a:t>Flyouts</a:t>
            </a:r>
            <a:r>
              <a:rPr lang="en-US" sz="3200" dirty="0" smtClean="0">
                <a:latin typeface="Segoe UI Light" pitchFamily="34" charset="0"/>
                <a:cs typeface="Segoe UI Light" pitchFamily="34" charset="0"/>
              </a:rPr>
              <a:t> (popups)</a:t>
            </a:r>
            <a:endParaRPr lang="en-US" sz="3200" dirty="0" smtClean="0">
              <a:latin typeface="Segoe UI Light" pitchFamily="34" charset="0"/>
              <a:cs typeface="Segoe UI Light" pitchFamily="34" charset="0"/>
            </a:endParaRPr>
          </a:p>
          <a:p>
            <a:pPr lvl="0"/>
            <a:r>
              <a:rPr lang="en-US" sz="3200" dirty="0" smtClean="0">
                <a:latin typeface="Segoe UI Light" pitchFamily="34" charset="0"/>
                <a:cs typeface="Segoe UI Light" pitchFamily="34" charset="0"/>
              </a:rPr>
              <a:t>Navigation</a:t>
            </a:r>
          </a:p>
          <a:p>
            <a:pPr lvl="0"/>
            <a:r>
              <a:rPr lang="en-US" sz="3200" dirty="0" smtClean="0">
                <a:latin typeface="Segoe UI Light" pitchFamily="34" charset="0"/>
                <a:cs typeface="Segoe UI Light" pitchFamily="34" charset="0"/>
              </a:rPr>
              <a:t>Layout</a:t>
            </a:r>
          </a:p>
          <a:p>
            <a:pPr lvl="0"/>
            <a:r>
              <a:rPr lang="en-US" sz="3200" dirty="0" smtClean="0">
                <a:latin typeface="Segoe UI Light" pitchFamily="34" charset="0"/>
                <a:cs typeface="Segoe UI Light" pitchFamily="34" charset="0"/>
              </a:rPr>
              <a:t>Animation</a:t>
            </a:r>
            <a:endParaRPr lang="en-US" sz="3200" dirty="0">
              <a:latin typeface="Segoe UI Light" pitchFamily="34" charset="0"/>
              <a:cs typeface="Segoe UI Light" pitchFamily="34" charset="0"/>
            </a:endParaRPr>
          </a:p>
        </p:txBody>
      </p:sp>
    </p:spTree>
    <p:extLst>
      <p:ext uri="{BB962C8B-B14F-4D97-AF65-F5344CB8AC3E}">
        <p14:creationId xmlns:p14="http://schemas.microsoft.com/office/powerpoint/2010/main" val="3234308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436" y="321450"/>
            <a:ext cx="8731164" cy="720097"/>
          </a:xfrm>
        </p:spPr>
        <p:txBody>
          <a:bodyPr/>
          <a:lstStyle/>
          <a:p>
            <a:r>
              <a:rPr lang="en-US" dirty="0" smtClean="0">
                <a:solidFill>
                  <a:schemeClr val="accent1"/>
                </a:solidFill>
              </a:rPr>
              <a:t>Windows Store features</a:t>
            </a:r>
            <a:endParaRPr lang="ru-RU" dirty="0">
              <a:solidFill>
                <a:schemeClr val="accent1"/>
              </a:solidFill>
            </a:endParaRPr>
          </a:p>
        </p:txBody>
      </p:sp>
      <p:sp>
        <p:nvSpPr>
          <p:cNvPr id="6" name="TextBox 5"/>
          <p:cNvSpPr txBox="1"/>
          <p:nvPr/>
        </p:nvSpPr>
        <p:spPr>
          <a:xfrm>
            <a:off x="3491856" y="1666988"/>
            <a:ext cx="1530204" cy="369332"/>
          </a:xfrm>
          <a:prstGeom prst="rect">
            <a:avLst/>
          </a:prstGeom>
          <a:noFill/>
        </p:spPr>
        <p:txBody>
          <a:bodyPr wrap="square" rtlCol="0">
            <a:spAutoFit/>
          </a:bodyPr>
          <a:lstStyle/>
          <a:p>
            <a:r>
              <a:rPr lang="en-US" dirty="0" smtClean="0">
                <a:solidFill>
                  <a:schemeClr val="bg1"/>
                </a:solidFill>
              </a:rPr>
              <a:t>Application</a:t>
            </a:r>
            <a:endParaRPr lang="en-US" dirty="0">
              <a:solidFill>
                <a:schemeClr val="bg1"/>
              </a:solidFill>
            </a:endParaRPr>
          </a:p>
        </p:txBody>
      </p:sp>
      <p:sp>
        <p:nvSpPr>
          <p:cNvPr id="15" name="TextBox 14"/>
          <p:cNvSpPr txBox="1"/>
          <p:nvPr/>
        </p:nvSpPr>
        <p:spPr>
          <a:xfrm>
            <a:off x="611472" y="1642668"/>
            <a:ext cx="8371116" cy="2062103"/>
          </a:xfrm>
          <a:prstGeom prst="rect">
            <a:avLst/>
          </a:prstGeom>
          <a:noFill/>
        </p:spPr>
        <p:txBody>
          <a:bodyPr wrap="square" rtlCol="0">
            <a:spAutoFit/>
          </a:bodyPr>
          <a:lstStyle/>
          <a:p>
            <a:pPr lvl="0"/>
            <a:r>
              <a:rPr lang="en-US" sz="3200" dirty="0" smtClean="0">
                <a:latin typeface="Segoe UI Light" pitchFamily="34" charset="0"/>
                <a:cs typeface="Segoe UI Light" pitchFamily="34" charset="0"/>
              </a:rPr>
              <a:t>JavaScript exception rate</a:t>
            </a:r>
            <a:endParaRPr lang="ru-RU" sz="3200" dirty="0" smtClean="0">
              <a:latin typeface="Segoe UI Light" pitchFamily="34" charset="0"/>
              <a:cs typeface="Segoe UI Light" pitchFamily="34" charset="0"/>
            </a:endParaRPr>
          </a:p>
          <a:p>
            <a:pPr lvl="0"/>
            <a:r>
              <a:rPr lang="en-US" sz="3200" dirty="0" smtClean="0">
                <a:latin typeface="Segoe UI Light" pitchFamily="34" charset="0"/>
                <a:cs typeface="Segoe UI Light" pitchFamily="34" charset="0"/>
              </a:rPr>
              <a:t>Crash rate</a:t>
            </a:r>
          </a:p>
          <a:p>
            <a:pPr lvl="0"/>
            <a:r>
              <a:rPr lang="en-US" sz="3200" dirty="0" smtClean="0">
                <a:latin typeface="Segoe UI Light" pitchFamily="34" charset="0"/>
                <a:cs typeface="Segoe UI Light" pitchFamily="34" charset="0"/>
              </a:rPr>
              <a:t>App unresponsive rate</a:t>
            </a:r>
          </a:p>
          <a:p>
            <a:pPr lvl="0"/>
            <a:r>
              <a:rPr lang="en-US" sz="3200" dirty="0" smtClean="0">
                <a:latin typeface="Segoe UI Light" pitchFamily="34" charset="0"/>
                <a:cs typeface="Segoe UI Light" pitchFamily="34" charset="0"/>
              </a:rPr>
              <a:t>Error reports</a:t>
            </a:r>
          </a:p>
        </p:txBody>
      </p:sp>
    </p:spTree>
    <p:extLst>
      <p:ext uri="{BB962C8B-B14F-4D97-AF65-F5344CB8AC3E}">
        <p14:creationId xmlns:p14="http://schemas.microsoft.com/office/powerpoint/2010/main" val="2733342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436" y="321450"/>
            <a:ext cx="8731164" cy="720097"/>
          </a:xfrm>
        </p:spPr>
        <p:txBody>
          <a:bodyPr/>
          <a:lstStyle/>
          <a:p>
            <a:r>
              <a:rPr lang="en-US" dirty="0" smtClean="0">
                <a:solidFill>
                  <a:schemeClr val="accent1"/>
                </a:solidFill>
              </a:rPr>
              <a:t>Windows 8.1 features </a:t>
            </a:r>
            <a:r>
              <a:rPr lang="en-US" dirty="0" smtClean="0">
                <a:solidFill>
                  <a:schemeClr val="accent1"/>
                </a:solidFill>
              </a:rPr>
              <a:t>– Logging API</a:t>
            </a:r>
            <a:endParaRPr lang="ru-RU" dirty="0">
              <a:solidFill>
                <a:schemeClr val="accent1"/>
              </a:solidFill>
            </a:endParaRPr>
          </a:p>
        </p:txBody>
      </p:sp>
      <p:sp>
        <p:nvSpPr>
          <p:cNvPr id="6" name="TextBox 5"/>
          <p:cNvSpPr txBox="1"/>
          <p:nvPr/>
        </p:nvSpPr>
        <p:spPr>
          <a:xfrm>
            <a:off x="3491856" y="1666988"/>
            <a:ext cx="1530204" cy="369332"/>
          </a:xfrm>
          <a:prstGeom prst="rect">
            <a:avLst/>
          </a:prstGeom>
          <a:noFill/>
        </p:spPr>
        <p:txBody>
          <a:bodyPr wrap="square" rtlCol="0">
            <a:spAutoFit/>
          </a:bodyPr>
          <a:lstStyle/>
          <a:p>
            <a:r>
              <a:rPr lang="en-US" dirty="0" smtClean="0">
                <a:solidFill>
                  <a:schemeClr val="bg1"/>
                </a:solidFill>
              </a:rPr>
              <a:t>Application</a:t>
            </a:r>
            <a:endParaRPr lang="en-US" dirty="0">
              <a:solidFill>
                <a:schemeClr val="bg1"/>
              </a:solidFill>
            </a:endParaRPr>
          </a:p>
        </p:txBody>
      </p:sp>
      <p:sp>
        <p:nvSpPr>
          <p:cNvPr id="2" name="Rectangle 1"/>
          <p:cNvSpPr/>
          <p:nvPr/>
        </p:nvSpPr>
        <p:spPr>
          <a:xfrm>
            <a:off x="611472" y="1557257"/>
            <a:ext cx="1980264" cy="814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Box 2"/>
          <p:cNvSpPr txBox="1"/>
          <p:nvPr/>
        </p:nvSpPr>
        <p:spPr>
          <a:xfrm>
            <a:off x="881508" y="1810743"/>
            <a:ext cx="1530204" cy="307777"/>
          </a:xfrm>
          <a:prstGeom prst="rect">
            <a:avLst/>
          </a:prstGeom>
          <a:noFill/>
        </p:spPr>
        <p:txBody>
          <a:bodyPr wrap="square" rtlCol="0">
            <a:spAutoFit/>
          </a:bodyPr>
          <a:lstStyle/>
          <a:p>
            <a:r>
              <a:rPr lang="en-US" sz="1400" dirty="0" smtClean="0">
                <a:solidFill>
                  <a:schemeClr val="bg1"/>
                </a:solidFill>
              </a:rPr>
              <a:t>Logging Channel</a:t>
            </a:r>
            <a:endParaRPr lang="ru-RU" sz="1400" dirty="0">
              <a:solidFill>
                <a:schemeClr val="bg1"/>
              </a:solidFill>
            </a:endParaRPr>
          </a:p>
        </p:txBody>
      </p:sp>
      <p:sp>
        <p:nvSpPr>
          <p:cNvPr id="7" name="Rectangle 6"/>
          <p:cNvSpPr/>
          <p:nvPr/>
        </p:nvSpPr>
        <p:spPr>
          <a:xfrm>
            <a:off x="585135" y="2552030"/>
            <a:ext cx="1980264" cy="814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855171" y="2805516"/>
            <a:ext cx="1530204" cy="307777"/>
          </a:xfrm>
          <a:prstGeom prst="rect">
            <a:avLst/>
          </a:prstGeom>
          <a:noFill/>
        </p:spPr>
        <p:txBody>
          <a:bodyPr wrap="square" rtlCol="0">
            <a:spAutoFit/>
          </a:bodyPr>
          <a:lstStyle/>
          <a:p>
            <a:r>
              <a:rPr lang="en-US" sz="1400" dirty="0" smtClean="0">
                <a:solidFill>
                  <a:schemeClr val="bg1"/>
                </a:solidFill>
              </a:rPr>
              <a:t>Logging Channel</a:t>
            </a:r>
            <a:endParaRPr lang="ru-RU" sz="1400" dirty="0">
              <a:solidFill>
                <a:schemeClr val="bg1"/>
              </a:solidFill>
            </a:endParaRPr>
          </a:p>
        </p:txBody>
      </p:sp>
      <p:sp>
        <p:nvSpPr>
          <p:cNvPr id="9" name="Rectangle 8"/>
          <p:cNvSpPr/>
          <p:nvPr/>
        </p:nvSpPr>
        <p:spPr>
          <a:xfrm>
            <a:off x="585135" y="3557240"/>
            <a:ext cx="1980264" cy="814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855171" y="3810726"/>
            <a:ext cx="1530204" cy="307777"/>
          </a:xfrm>
          <a:prstGeom prst="rect">
            <a:avLst/>
          </a:prstGeom>
          <a:noFill/>
        </p:spPr>
        <p:txBody>
          <a:bodyPr wrap="square" rtlCol="0">
            <a:spAutoFit/>
          </a:bodyPr>
          <a:lstStyle/>
          <a:p>
            <a:r>
              <a:rPr lang="en-US" sz="1400" dirty="0" smtClean="0">
                <a:solidFill>
                  <a:schemeClr val="bg1"/>
                </a:solidFill>
              </a:rPr>
              <a:t>Logging Channel</a:t>
            </a:r>
            <a:endParaRPr lang="ru-RU" sz="1400" dirty="0">
              <a:solidFill>
                <a:schemeClr val="bg1"/>
              </a:solidFill>
            </a:endParaRPr>
          </a:p>
        </p:txBody>
      </p:sp>
      <p:sp>
        <p:nvSpPr>
          <p:cNvPr id="11" name="Rectangle 10"/>
          <p:cNvSpPr/>
          <p:nvPr/>
        </p:nvSpPr>
        <p:spPr>
          <a:xfrm>
            <a:off x="3034773" y="2552030"/>
            <a:ext cx="1980264" cy="814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p:cNvSpPr txBox="1"/>
          <p:nvPr/>
        </p:nvSpPr>
        <p:spPr>
          <a:xfrm>
            <a:off x="3304809" y="2805516"/>
            <a:ext cx="1530204" cy="307777"/>
          </a:xfrm>
          <a:prstGeom prst="rect">
            <a:avLst/>
          </a:prstGeom>
          <a:noFill/>
        </p:spPr>
        <p:txBody>
          <a:bodyPr wrap="square" rtlCol="0">
            <a:spAutoFit/>
          </a:bodyPr>
          <a:lstStyle/>
          <a:p>
            <a:r>
              <a:rPr lang="en-US" sz="1400" dirty="0" smtClean="0">
                <a:solidFill>
                  <a:schemeClr val="bg1"/>
                </a:solidFill>
              </a:rPr>
              <a:t>Logging Session</a:t>
            </a:r>
            <a:endParaRPr lang="ru-RU" sz="1400" dirty="0">
              <a:solidFill>
                <a:schemeClr val="bg1"/>
              </a:solidFill>
            </a:endParaRPr>
          </a:p>
        </p:txBody>
      </p:sp>
      <p:sp>
        <p:nvSpPr>
          <p:cNvPr id="13" name="Rectangle 12"/>
          <p:cNvSpPr/>
          <p:nvPr/>
        </p:nvSpPr>
        <p:spPr>
          <a:xfrm>
            <a:off x="6026237" y="1503513"/>
            <a:ext cx="1980264" cy="8147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TextBox 13"/>
          <p:cNvSpPr txBox="1"/>
          <p:nvPr/>
        </p:nvSpPr>
        <p:spPr>
          <a:xfrm>
            <a:off x="6486831" y="1727347"/>
            <a:ext cx="1530204" cy="307777"/>
          </a:xfrm>
          <a:prstGeom prst="rect">
            <a:avLst/>
          </a:prstGeom>
          <a:noFill/>
        </p:spPr>
        <p:txBody>
          <a:bodyPr wrap="square" rtlCol="0">
            <a:spAutoFit/>
          </a:bodyPr>
          <a:lstStyle/>
          <a:p>
            <a:r>
              <a:rPr lang="en-US" sz="1400" dirty="0" smtClean="0">
                <a:solidFill>
                  <a:schemeClr val="bg1"/>
                </a:solidFill>
              </a:rPr>
              <a:t>Storage file</a:t>
            </a:r>
            <a:endParaRPr lang="ru-RU" sz="1400" dirty="0">
              <a:solidFill>
                <a:schemeClr val="bg1"/>
              </a:solidFill>
            </a:endParaRPr>
          </a:p>
        </p:txBody>
      </p:sp>
      <p:sp>
        <p:nvSpPr>
          <p:cNvPr id="15" name="Rectangle 14"/>
          <p:cNvSpPr/>
          <p:nvPr/>
        </p:nvSpPr>
        <p:spPr>
          <a:xfrm>
            <a:off x="5656299" y="3303752"/>
            <a:ext cx="2696205" cy="814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TextBox 15"/>
          <p:cNvSpPr txBox="1"/>
          <p:nvPr/>
        </p:nvSpPr>
        <p:spPr>
          <a:xfrm>
            <a:off x="6241377" y="3557239"/>
            <a:ext cx="1841092" cy="307777"/>
          </a:xfrm>
          <a:prstGeom prst="rect">
            <a:avLst/>
          </a:prstGeom>
          <a:noFill/>
        </p:spPr>
        <p:txBody>
          <a:bodyPr wrap="square" rtlCol="0">
            <a:spAutoFit/>
          </a:bodyPr>
          <a:lstStyle/>
          <a:p>
            <a:r>
              <a:rPr lang="en-US" sz="1400" dirty="0" smtClean="0">
                <a:solidFill>
                  <a:schemeClr val="bg1"/>
                </a:solidFill>
              </a:rPr>
              <a:t>My backend service</a:t>
            </a:r>
            <a:endParaRPr lang="ru-RU" sz="1400" dirty="0">
              <a:solidFill>
                <a:schemeClr val="bg1"/>
              </a:solidFill>
            </a:endParaRPr>
          </a:p>
        </p:txBody>
      </p:sp>
      <p:cxnSp>
        <p:nvCxnSpPr>
          <p:cNvPr id="17" name="Straight Arrow Connector 16"/>
          <p:cNvCxnSpPr/>
          <p:nvPr/>
        </p:nvCxnSpPr>
        <p:spPr>
          <a:xfrm>
            <a:off x="2681748" y="1964631"/>
            <a:ext cx="270036" cy="942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642010" y="2997449"/>
            <a:ext cx="2665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591736" y="3113293"/>
            <a:ext cx="360048" cy="751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835013" y="1964631"/>
            <a:ext cx="1087167" cy="471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912312" y="2372007"/>
            <a:ext cx="0" cy="805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30171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436" y="321450"/>
            <a:ext cx="8731164" cy="720097"/>
          </a:xfrm>
        </p:spPr>
        <p:txBody>
          <a:bodyPr/>
          <a:lstStyle/>
          <a:p>
            <a:r>
              <a:rPr lang="en-US" dirty="0" smtClean="0">
                <a:solidFill>
                  <a:schemeClr val="accent1"/>
                </a:solidFill>
              </a:rPr>
              <a:t>Windows 8.1 features – </a:t>
            </a:r>
            <a:r>
              <a:rPr lang="en-US" dirty="0">
                <a:solidFill>
                  <a:schemeClr val="accent1"/>
                </a:solidFill>
              </a:rPr>
              <a:t>Logging API</a:t>
            </a:r>
            <a:endParaRPr lang="ru-RU" dirty="0">
              <a:solidFill>
                <a:schemeClr val="accent1"/>
              </a:solidFill>
            </a:endParaRPr>
          </a:p>
        </p:txBody>
      </p:sp>
      <p:sp>
        <p:nvSpPr>
          <p:cNvPr id="6" name="TextBox 5"/>
          <p:cNvSpPr txBox="1"/>
          <p:nvPr/>
        </p:nvSpPr>
        <p:spPr>
          <a:xfrm>
            <a:off x="3491856" y="1666988"/>
            <a:ext cx="1530204" cy="369332"/>
          </a:xfrm>
          <a:prstGeom prst="rect">
            <a:avLst/>
          </a:prstGeom>
          <a:noFill/>
        </p:spPr>
        <p:txBody>
          <a:bodyPr wrap="square" rtlCol="0">
            <a:spAutoFit/>
          </a:bodyPr>
          <a:lstStyle/>
          <a:p>
            <a:r>
              <a:rPr lang="en-US" dirty="0" smtClean="0">
                <a:solidFill>
                  <a:schemeClr val="bg1"/>
                </a:solidFill>
              </a:rPr>
              <a:t>Application</a:t>
            </a:r>
            <a:endParaRPr lang="en-US" dirty="0">
              <a:solidFill>
                <a:schemeClr val="bg1"/>
              </a:solidFill>
            </a:endParaRPr>
          </a:p>
        </p:txBody>
      </p:sp>
      <p:sp>
        <p:nvSpPr>
          <p:cNvPr id="3" name="TextBox 2"/>
          <p:cNvSpPr txBox="1"/>
          <p:nvPr/>
        </p:nvSpPr>
        <p:spPr>
          <a:xfrm>
            <a:off x="881508" y="1810743"/>
            <a:ext cx="1530204" cy="307777"/>
          </a:xfrm>
          <a:prstGeom prst="rect">
            <a:avLst/>
          </a:prstGeom>
          <a:noFill/>
        </p:spPr>
        <p:txBody>
          <a:bodyPr wrap="square" rtlCol="0">
            <a:spAutoFit/>
          </a:bodyPr>
          <a:lstStyle/>
          <a:p>
            <a:r>
              <a:rPr lang="en-US" sz="1400" dirty="0" smtClean="0">
                <a:solidFill>
                  <a:schemeClr val="bg1"/>
                </a:solidFill>
              </a:rPr>
              <a:t>Logging Channel</a:t>
            </a:r>
            <a:endParaRPr lang="ru-RU" sz="1400" dirty="0">
              <a:solidFill>
                <a:schemeClr val="bg1"/>
              </a:solidFill>
            </a:endParaRPr>
          </a:p>
        </p:txBody>
      </p:sp>
      <p:sp>
        <p:nvSpPr>
          <p:cNvPr id="12" name="TextBox 11"/>
          <p:cNvSpPr txBox="1"/>
          <p:nvPr/>
        </p:nvSpPr>
        <p:spPr>
          <a:xfrm>
            <a:off x="3304809" y="2805516"/>
            <a:ext cx="1530204" cy="307777"/>
          </a:xfrm>
          <a:prstGeom prst="rect">
            <a:avLst/>
          </a:prstGeom>
          <a:noFill/>
        </p:spPr>
        <p:txBody>
          <a:bodyPr wrap="square" rtlCol="0">
            <a:spAutoFit/>
          </a:bodyPr>
          <a:lstStyle/>
          <a:p>
            <a:r>
              <a:rPr lang="en-US" sz="1400" dirty="0" smtClean="0">
                <a:solidFill>
                  <a:schemeClr val="bg1"/>
                </a:solidFill>
              </a:rPr>
              <a:t>Logging Session</a:t>
            </a:r>
            <a:endParaRPr lang="ru-RU" sz="1400" dirty="0">
              <a:solidFill>
                <a:schemeClr val="bg1"/>
              </a:solidFill>
            </a:endParaRPr>
          </a:p>
        </p:txBody>
      </p:sp>
      <p:sp>
        <p:nvSpPr>
          <p:cNvPr id="14" name="TextBox 13"/>
          <p:cNvSpPr txBox="1"/>
          <p:nvPr/>
        </p:nvSpPr>
        <p:spPr>
          <a:xfrm>
            <a:off x="6486831" y="1727347"/>
            <a:ext cx="1530204" cy="307777"/>
          </a:xfrm>
          <a:prstGeom prst="rect">
            <a:avLst/>
          </a:prstGeom>
          <a:noFill/>
        </p:spPr>
        <p:txBody>
          <a:bodyPr wrap="square" rtlCol="0">
            <a:spAutoFit/>
          </a:bodyPr>
          <a:lstStyle/>
          <a:p>
            <a:r>
              <a:rPr lang="en-US" sz="1400" dirty="0" smtClean="0">
                <a:solidFill>
                  <a:schemeClr val="bg1"/>
                </a:solidFill>
              </a:rPr>
              <a:t>Storage file</a:t>
            </a:r>
            <a:endParaRPr lang="ru-RU" sz="1400" dirty="0">
              <a:solidFill>
                <a:schemeClr val="bg1"/>
              </a:solidFill>
            </a:endParaRPr>
          </a:p>
        </p:txBody>
      </p:sp>
      <p:sp>
        <p:nvSpPr>
          <p:cNvPr id="16" name="TextBox 15"/>
          <p:cNvSpPr txBox="1"/>
          <p:nvPr/>
        </p:nvSpPr>
        <p:spPr>
          <a:xfrm>
            <a:off x="6241377" y="3557239"/>
            <a:ext cx="1841092" cy="307777"/>
          </a:xfrm>
          <a:prstGeom prst="rect">
            <a:avLst/>
          </a:prstGeom>
          <a:noFill/>
        </p:spPr>
        <p:txBody>
          <a:bodyPr wrap="square" rtlCol="0">
            <a:spAutoFit/>
          </a:bodyPr>
          <a:lstStyle/>
          <a:p>
            <a:r>
              <a:rPr lang="en-US" sz="1400" dirty="0" smtClean="0">
                <a:solidFill>
                  <a:schemeClr val="bg1"/>
                </a:solidFill>
              </a:rPr>
              <a:t>My backend service</a:t>
            </a:r>
            <a:endParaRPr lang="ru-RU" sz="1400" dirty="0">
              <a:solidFill>
                <a:schemeClr val="bg1"/>
              </a:solidFill>
            </a:endParaRPr>
          </a:p>
        </p:txBody>
      </p:sp>
      <p:sp>
        <p:nvSpPr>
          <p:cNvPr id="22" name="TextBox 21"/>
          <p:cNvSpPr txBox="1"/>
          <p:nvPr/>
        </p:nvSpPr>
        <p:spPr>
          <a:xfrm>
            <a:off x="521460" y="1323367"/>
            <a:ext cx="8371116" cy="2862322"/>
          </a:xfrm>
          <a:prstGeom prst="rect">
            <a:avLst/>
          </a:prstGeom>
          <a:noFill/>
        </p:spPr>
        <p:txBody>
          <a:bodyPr wrap="square" rtlCol="0">
            <a:spAutoFit/>
          </a:bodyPr>
          <a:lstStyle/>
          <a:p>
            <a:r>
              <a:rPr lang="en-US" dirty="0" err="1">
                <a:solidFill>
                  <a:srgbClr val="0000FF"/>
                </a:solidFill>
                <a:highlight>
                  <a:srgbClr val="FFFFFF"/>
                </a:highlight>
              </a:rPr>
              <a:t>var</a:t>
            </a:r>
            <a:r>
              <a:rPr lang="en-US" dirty="0">
                <a:solidFill>
                  <a:srgbClr val="0000FF"/>
                </a:solidFill>
                <a:highlight>
                  <a:srgbClr val="FFFFFF"/>
                </a:highlight>
              </a:rPr>
              <a:t> </a:t>
            </a:r>
            <a:r>
              <a:rPr lang="en-US" dirty="0"/>
              <a:t>channel = </a:t>
            </a:r>
            <a:r>
              <a:rPr lang="en-US" dirty="0">
                <a:solidFill>
                  <a:srgbClr val="0000FF"/>
                </a:solidFill>
                <a:highlight>
                  <a:srgbClr val="FFFFFF"/>
                </a:highlight>
              </a:rPr>
              <a:t>new</a:t>
            </a:r>
            <a:r>
              <a:rPr lang="en-US" dirty="0"/>
              <a:t> </a:t>
            </a:r>
            <a:r>
              <a:rPr lang="en-US" dirty="0" err="1">
                <a:solidFill>
                  <a:srgbClr val="2B91AF"/>
                </a:solidFill>
                <a:highlight>
                  <a:srgbClr val="FFFFFF"/>
                </a:highlight>
              </a:rPr>
              <a:t>LoggingChannel</a:t>
            </a:r>
            <a:r>
              <a:rPr lang="en-US" dirty="0">
                <a:solidFill>
                  <a:srgbClr val="2B91AF"/>
                </a:solidFill>
                <a:highlight>
                  <a:srgbClr val="FFFFFF"/>
                </a:highlight>
              </a:rPr>
              <a:t> </a:t>
            </a:r>
            <a:r>
              <a:rPr lang="en-US" dirty="0" smtClean="0"/>
              <a:t>(</a:t>
            </a:r>
            <a:r>
              <a:rPr lang="en-US" dirty="0" smtClean="0">
                <a:solidFill>
                  <a:srgbClr val="A31515"/>
                </a:solidFill>
                <a:highlight>
                  <a:srgbClr val="FFFFFF"/>
                </a:highlight>
              </a:rPr>
              <a:t>“</a:t>
            </a:r>
            <a:r>
              <a:rPr lang="en-US" dirty="0" err="1" smtClean="0">
                <a:solidFill>
                  <a:srgbClr val="A31515"/>
                </a:solidFill>
                <a:highlight>
                  <a:srgbClr val="FFFFFF"/>
                </a:highlight>
              </a:rPr>
              <a:t>MyChannel</a:t>
            </a:r>
            <a:r>
              <a:rPr lang="en-US" dirty="0" smtClean="0">
                <a:solidFill>
                  <a:srgbClr val="A31515"/>
                </a:solidFill>
                <a:highlight>
                  <a:srgbClr val="FFFFFF"/>
                </a:highlight>
              </a:rPr>
              <a:t>"</a:t>
            </a:r>
            <a:r>
              <a:rPr lang="en-US" dirty="0" smtClean="0"/>
              <a:t>);</a:t>
            </a:r>
            <a:endParaRPr lang="en-US" dirty="0"/>
          </a:p>
          <a:p>
            <a:r>
              <a:rPr lang="en-US" dirty="0" err="1"/>
              <a:t>channel.LoggingEnabled</a:t>
            </a:r>
            <a:r>
              <a:rPr lang="en-US" dirty="0"/>
              <a:t> += (sender, </a:t>
            </a:r>
            <a:r>
              <a:rPr lang="en-US" dirty="0" err="1"/>
              <a:t>args</a:t>
            </a:r>
            <a:r>
              <a:rPr lang="en-US" dirty="0"/>
              <a:t>) =&gt; {</a:t>
            </a:r>
          </a:p>
          <a:p>
            <a:r>
              <a:rPr lang="en-US" dirty="0"/>
              <a:t>    _</a:t>
            </a:r>
            <a:r>
              <a:rPr lang="en-US" dirty="0" err="1"/>
              <a:t>isLoggingEnabled</a:t>
            </a:r>
            <a:r>
              <a:rPr lang="en-US" dirty="0"/>
              <a:t> = </a:t>
            </a:r>
            <a:r>
              <a:rPr lang="en-US" dirty="0" err="1"/>
              <a:t>sender.Enabled</a:t>
            </a:r>
            <a:r>
              <a:rPr lang="en-US" dirty="0"/>
              <a:t>;</a:t>
            </a:r>
          </a:p>
          <a:p>
            <a:r>
              <a:rPr lang="en-US" dirty="0"/>
              <a:t>    _</a:t>
            </a:r>
            <a:r>
              <a:rPr lang="en-US" dirty="0" err="1"/>
              <a:t>channelLoggingLevel</a:t>
            </a:r>
            <a:r>
              <a:rPr lang="en-US" dirty="0"/>
              <a:t> = </a:t>
            </a:r>
            <a:r>
              <a:rPr lang="en-US" dirty="0" err="1"/>
              <a:t>sender.Level</a:t>
            </a:r>
            <a:r>
              <a:rPr lang="en-US" dirty="0"/>
              <a:t>; </a:t>
            </a:r>
            <a:r>
              <a:rPr lang="en-US" dirty="0" smtClean="0"/>
              <a:t>}</a:t>
            </a:r>
          </a:p>
          <a:p>
            <a:endParaRPr lang="en-US" dirty="0"/>
          </a:p>
          <a:p>
            <a:r>
              <a:rPr lang="en-US" dirty="0" err="1">
                <a:solidFill>
                  <a:srgbClr val="0000FF"/>
                </a:solidFill>
                <a:highlight>
                  <a:srgbClr val="FFFFFF"/>
                </a:highlight>
              </a:rPr>
              <a:t>var</a:t>
            </a:r>
            <a:r>
              <a:rPr lang="en-US" dirty="0">
                <a:solidFill>
                  <a:srgbClr val="0000FF"/>
                </a:solidFill>
                <a:highlight>
                  <a:srgbClr val="FFFFFF"/>
                </a:highlight>
              </a:rPr>
              <a:t> </a:t>
            </a:r>
            <a:r>
              <a:rPr lang="en-US" dirty="0"/>
              <a:t>level = </a:t>
            </a:r>
            <a:r>
              <a:rPr lang="en-US" dirty="0" err="1">
                <a:solidFill>
                  <a:srgbClr val="2B91AF"/>
                </a:solidFill>
                <a:highlight>
                  <a:srgbClr val="FFFFFF"/>
                </a:highlight>
              </a:rPr>
              <a:t>LoggingLevel</a:t>
            </a:r>
            <a:r>
              <a:rPr lang="en-US" dirty="0" err="1"/>
              <a:t>.Error</a:t>
            </a:r>
            <a:r>
              <a:rPr lang="en-US" dirty="0"/>
              <a:t>;</a:t>
            </a:r>
          </a:p>
          <a:p>
            <a:r>
              <a:rPr lang="en-US" dirty="0">
                <a:solidFill>
                  <a:srgbClr val="0000FF"/>
                </a:solidFill>
                <a:highlight>
                  <a:srgbClr val="FFFFFF"/>
                </a:highlight>
              </a:rPr>
              <a:t>if</a:t>
            </a:r>
            <a:r>
              <a:rPr lang="en-US" dirty="0"/>
              <a:t> (_</a:t>
            </a:r>
            <a:r>
              <a:rPr lang="en-US" dirty="0" err="1"/>
              <a:t>isLoggingEnabled</a:t>
            </a:r>
            <a:r>
              <a:rPr lang="en-US" dirty="0"/>
              <a:t> &amp;&amp; level &gt;= _</a:t>
            </a:r>
            <a:r>
              <a:rPr lang="en-US" dirty="0" err="1"/>
              <a:t>channelLoggingLevel</a:t>
            </a:r>
            <a:r>
              <a:rPr lang="en-US" dirty="0"/>
              <a:t>) {</a:t>
            </a:r>
          </a:p>
          <a:p>
            <a:r>
              <a:rPr lang="en-US" dirty="0"/>
              <a:t>  </a:t>
            </a:r>
            <a:r>
              <a:rPr lang="en-US" dirty="0" err="1"/>
              <a:t>channel.LogMessage</a:t>
            </a:r>
            <a:r>
              <a:rPr lang="en-US" dirty="0" smtClean="0"/>
              <a:t>(</a:t>
            </a:r>
            <a:r>
              <a:rPr lang="en-US" dirty="0" smtClean="0">
                <a:solidFill>
                  <a:srgbClr val="A31515"/>
                </a:solidFill>
                <a:highlight>
                  <a:srgbClr val="FFFFFF"/>
                </a:highlight>
              </a:rPr>
              <a:t>“message"</a:t>
            </a:r>
            <a:r>
              <a:rPr lang="en-US" dirty="0" smtClean="0"/>
              <a:t>, </a:t>
            </a:r>
            <a:r>
              <a:rPr lang="en-US" dirty="0"/>
              <a:t>level);</a:t>
            </a:r>
          </a:p>
          <a:p>
            <a:r>
              <a:rPr lang="en-US" dirty="0"/>
              <a:t>  </a:t>
            </a:r>
            <a:r>
              <a:rPr lang="en-US" dirty="0" err="1"/>
              <a:t>channel.LogValuePair</a:t>
            </a:r>
            <a:r>
              <a:rPr lang="en-US" dirty="0" smtClean="0"/>
              <a:t>(</a:t>
            </a:r>
            <a:r>
              <a:rPr lang="en-US" dirty="0" smtClean="0">
                <a:solidFill>
                  <a:srgbClr val="A31515"/>
                </a:solidFill>
                <a:highlight>
                  <a:srgbClr val="FFFFFF"/>
                </a:highlight>
              </a:rPr>
              <a:t>“custom parameter"</a:t>
            </a:r>
            <a:r>
              <a:rPr lang="en-US" dirty="0" smtClean="0"/>
              <a:t>, </a:t>
            </a:r>
            <a:r>
              <a:rPr lang="en-US" dirty="0"/>
              <a:t>42, level); }</a:t>
            </a:r>
          </a:p>
          <a:p>
            <a:endParaRPr lang="en-US" dirty="0"/>
          </a:p>
        </p:txBody>
      </p:sp>
    </p:spTree>
    <p:extLst>
      <p:ext uri="{BB962C8B-B14F-4D97-AF65-F5344CB8AC3E}">
        <p14:creationId xmlns:p14="http://schemas.microsoft.com/office/powerpoint/2010/main" val="36034616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491856" y="1666988"/>
            <a:ext cx="1530204" cy="369332"/>
          </a:xfrm>
          <a:prstGeom prst="rect">
            <a:avLst/>
          </a:prstGeom>
          <a:noFill/>
        </p:spPr>
        <p:txBody>
          <a:bodyPr wrap="square" rtlCol="0">
            <a:spAutoFit/>
          </a:bodyPr>
          <a:lstStyle/>
          <a:p>
            <a:r>
              <a:rPr lang="en-US" dirty="0" smtClean="0">
                <a:solidFill>
                  <a:schemeClr val="bg1"/>
                </a:solidFill>
              </a:rPr>
              <a:t>Application</a:t>
            </a:r>
            <a:endParaRPr lang="en-US" dirty="0">
              <a:solidFill>
                <a:schemeClr val="bg1"/>
              </a:solidFill>
            </a:endParaRPr>
          </a:p>
        </p:txBody>
      </p:sp>
      <p:sp>
        <p:nvSpPr>
          <p:cNvPr id="15" name="TextBox 14"/>
          <p:cNvSpPr txBox="1"/>
          <p:nvPr/>
        </p:nvSpPr>
        <p:spPr>
          <a:xfrm>
            <a:off x="521460" y="358795"/>
            <a:ext cx="8371116" cy="3785652"/>
          </a:xfrm>
          <a:prstGeom prst="rect">
            <a:avLst/>
          </a:prstGeom>
          <a:noFill/>
        </p:spPr>
        <p:txBody>
          <a:bodyPr wrap="square" rtlCol="0">
            <a:spAutoFit/>
          </a:bodyPr>
          <a:lstStyle/>
          <a:p>
            <a:pPr lvl="0"/>
            <a:r>
              <a:rPr lang="en-US" sz="4000" dirty="0">
                <a:solidFill>
                  <a:schemeClr val="accent1"/>
                </a:solidFill>
                <a:latin typeface="Segoe UI Light" pitchFamily="34" charset="0"/>
                <a:ea typeface="+mj-ea"/>
                <a:cs typeface="Segoe UI Light" pitchFamily="34" charset="0"/>
              </a:rPr>
              <a:t>1. </a:t>
            </a:r>
            <a:r>
              <a:rPr lang="en-US" sz="4000" dirty="0" smtClean="0">
                <a:solidFill>
                  <a:schemeClr val="accent1"/>
                </a:solidFill>
                <a:latin typeface="Segoe UI Light" pitchFamily="34" charset="0"/>
                <a:ea typeface="+mj-ea"/>
                <a:cs typeface="Segoe UI Light" pitchFamily="34" charset="0"/>
              </a:rPr>
              <a:t>Why bad rating?</a:t>
            </a:r>
          </a:p>
          <a:p>
            <a:pPr lvl="0"/>
            <a:r>
              <a:rPr lang="en-US" sz="4000" dirty="0" smtClean="0">
                <a:solidFill>
                  <a:schemeClr val="accent1"/>
                </a:solidFill>
                <a:latin typeface="Segoe UI Light" pitchFamily="34" charset="0"/>
                <a:ea typeface="+mj-ea"/>
                <a:cs typeface="Segoe UI Light" pitchFamily="34" charset="0"/>
              </a:rPr>
              <a:t>2. Problem </a:t>
            </a:r>
            <a:r>
              <a:rPr lang="en-US" sz="4000" dirty="0">
                <a:solidFill>
                  <a:schemeClr val="accent1"/>
                </a:solidFill>
                <a:latin typeface="Segoe UI Light" pitchFamily="34" charset="0"/>
                <a:ea typeface="+mj-ea"/>
                <a:cs typeface="Segoe UI Light" pitchFamily="34" charset="0"/>
              </a:rPr>
              <a:t>areas in </a:t>
            </a:r>
            <a:r>
              <a:rPr lang="en-US" sz="4000" dirty="0" err="1">
                <a:solidFill>
                  <a:schemeClr val="accent1"/>
                </a:solidFill>
                <a:latin typeface="Segoe UI Light" pitchFamily="34" charset="0"/>
                <a:ea typeface="+mj-ea"/>
                <a:cs typeface="Segoe UI Light" pitchFamily="34" charset="0"/>
              </a:rPr>
              <a:t>WinStore</a:t>
            </a:r>
            <a:r>
              <a:rPr lang="en-US" sz="4000" dirty="0">
                <a:solidFill>
                  <a:schemeClr val="accent1"/>
                </a:solidFill>
                <a:latin typeface="Segoe UI Light" pitchFamily="34" charset="0"/>
                <a:ea typeface="+mj-ea"/>
                <a:cs typeface="Segoe UI Light" pitchFamily="34" charset="0"/>
              </a:rPr>
              <a:t> apps</a:t>
            </a:r>
            <a:br>
              <a:rPr lang="en-US" sz="4000" dirty="0">
                <a:solidFill>
                  <a:schemeClr val="accent1"/>
                </a:solidFill>
                <a:latin typeface="Segoe UI Light" pitchFamily="34" charset="0"/>
                <a:ea typeface="+mj-ea"/>
                <a:cs typeface="Segoe UI Light" pitchFamily="34" charset="0"/>
              </a:rPr>
            </a:br>
            <a:r>
              <a:rPr lang="en-US" sz="4000" dirty="0" smtClean="0">
                <a:solidFill>
                  <a:schemeClr val="accent1"/>
                </a:solidFill>
                <a:latin typeface="Segoe UI Light" pitchFamily="34" charset="0"/>
                <a:ea typeface="+mj-ea"/>
                <a:cs typeface="Segoe UI Light" pitchFamily="34" charset="0"/>
              </a:rPr>
              <a:t>3. Windows Store tools</a:t>
            </a:r>
          </a:p>
          <a:p>
            <a:pPr lvl="0"/>
            <a:r>
              <a:rPr lang="en-US" sz="4000" dirty="0" smtClean="0">
                <a:solidFill>
                  <a:schemeClr val="accent1"/>
                </a:solidFill>
                <a:latin typeface="Segoe UI Light" pitchFamily="34" charset="0"/>
                <a:ea typeface="+mj-ea"/>
                <a:cs typeface="Segoe UI Light" pitchFamily="34" charset="0"/>
              </a:rPr>
              <a:t>4. Windows </a:t>
            </a:r>
            <a:r>
              <a:rPr lang="en-US" sz="4000" dirty="0">
                <a:solidFill>
                  <a:schemeClr val="accent1"/>
                </a:solidFill>
                <a:latin typeface="Segoe UI Light" pitchFamily="34" charset="0"/>
                <a:ea typeface="+mj-ea"/>
                <a:cs typeface="Segoe UI Light" pitchFamily="34" charset="0"/>
              </a:rPr>
              <a:t>8.1 </a:t>
            </a:r>
            <a:r>
              <a:rPr lang="en-US" sz="4000" dirty="0" smtClean="0">
                <a:solidFill>
                  <a:schemeClr val="accent1"/>
                </a:solidFill>
                <a:latin typeface="Segoe UI Light" pitchFamily="34" charset="0"/>
                <a:ea typeface="+mj-ea"/>
                <a:cs typeface="Segoe UI Light" pitchFamily="34" charset="0"/>
              </a:rPr>
              <a:t>features</a:t>
            </a:r>
          </a:p>
          <a:p>
            <a:pPr lvl="0"/>
            <a:r>
              <a:rPr lang="en-US" sz="4000" dirty="0" smtClean="0">
                <a:solidFill>
                  <a:schemeClr val="accent1"/>
                </a:solidFill>
                <a:latin typeface="Segoe UI Light" pitchFamily="34" charset="0"/>
                <a:ea typeface="+mj-ea"/>
                <a:cs typeface="Segoe UI Light" pitchFamily="34" charset="0"/>
              </a:rPr>
              <a:t>5. </a:t>
            </a:r>
            <a:r>
              <a:rPr lang="en-US" sz="4000" dirty="0">
                <a:solidFill>
                  <a:schemeClr val="accent1"/>
                </a:solidFill>
                <a:latin typeface="Segoe UI Light" pitchFamily="34" charset="0"/>
                <a:ea typeface="+mj-ea"/>
                <a:cs typeface="Segoe UI Light" pitchFamily="34" charset="0"/>
              </a:rPr>
              <a:t>Third-party logging services</a:t>
            </a:r>
            <a:r>
              <a:rPr lang="en-US" sz="4000" dirty="0">
                <a:solidFill>
                  <a:schemeClr val="accent1"/>
                </a:solidFill>
              </a:rPr>
              <a:t/>
            </a:r>
            <a:br>
              <a:rPr lang="en-US" sz="4000" dirty="0">
                <a:solidFill>
                  <a:schemeClr val="accent1"/>
                </a:solidFill>
              </a:rPr>
            </a:br>
            <a:endParaRPr lang="en-US" sz="4000" dirty="0">
              <a:solidFill>
                <a:schemeClr val="accent1"/>
              </a:solidFill>
              <a:latin typeface="Segoe UI Light" pitchFamily="34" charset="0"/>
              <a:ea typeface="+mj-ea"/>
              <a:cs typeface="Segoe UI Light" pitchFamily="34" charset="0"/>
            </a:endParaRPr>
          </a:p>
        </p:txBody>
      </p:sp>
    </p:spTree>
    <p:extLst>
      <p:ext uri="{BB962C8B-B14F-4D97-AF65-F5344CB8AC3E}">
        <p14:creationId xmlns:p14="http://schemas.microsoft.com/office/powerpoint/2010/main" val="726250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436" y="321450"/>
            <a:ext cx="8731164" cy="720097"/>
          </a:xfrm>
        </p:spPr>
        <p:txBody>
          <a:bodyPr/>
          <a:lstStyle/>
          <a:p>
            <a:r>
              <a:rPr lang="en-US" dirty="0" smtClean="0">
                <a:solidFill>
                  <a:schemeClr val="accent1"/>
                </a:solidFill>
              </a:rPr>
              <a:t>Windows 8.1 features – </a:t>
            </a:r>
            <a:r>
              <a:rPr lang="en-US" dirty="0">
                <a:solidFill>
                  <a:schemeClr val="accent1"/>
                </a:solidFill>
              </a:rPr>
              <a:t>Logging API</a:t>
            </a:r>
            <a:endParaRPr lang="ru-RU" dirty="0">
              <a:solidFill>
                <a:schemeClr val="accent1"/>
              </a:solidFill>
            </a:endParaRPr>
          </a:p>
        </p:txBody>
      </p:sp>
      <p:sp>
        <p:nvSpPr>
          <p:cNvPr id="6" name="TextBox 5"/>
          <p:cNvSpPr txBox="1"/>
          <p:nvPr/>
        </p:nvSpPr>
        <p:spPr>
          <a:xfrm>
            <a:off x="3491856" y="1666988"/>
            <a:ext cx="1530204" cy="369332"/>
          </a:xfrm>
          <a:prstGeom prst="rect">
            <a:avLst/>
          </a:prstGeom>
          <a:noFill/>
        </p:spPr>
        <p:txBody>
          <a:bodyPr wrap="square" rtlCol="0">
            <a:spAutoFit/>
          </a:bodyPr>
          <a:lstStyle/>
          <a:p>
            <a:r>
              <a:rPr lang="en-US" dirty="0" smtClean="0">
                <a:solidFill>
                  <a:schemeClr val="bg1"/>
                </a:solidFill>
              </a:rPr>
              <a:t>Application</a:t>
            </a:r>
            <a:endParaRPr lang="en-US" dirty="0">
              <a:solidFill>
                <a:schemeClr val="bg1"/>
              </a:solidFill>
            </a:endParaRPr>
          </a:p>
        </p:txBody>
      </p:sp>
      <p:sp>
        <p:nvSpPr>
          <p:cNvPr id="3" name="TextBox 2"/>
          <p:cNvSpPr txBox="1"/>
          <p:nvPr/>
        </p:nvSpPr>
        <p:spPr>
          <a:xfrm>
            <a:off x="881508" y="1810743"/>
            <a:ext cx="1530204" cy="307777"/>
          </a:xfrm>
          <a:prstGeom prst="rect">
            <a:avLst/>
          </a:prstGeom>
          <a:noFill/>
        </p:spPr>
        <p:txBody>
          <a:bodyPr wrap="square" rtlCol="0">
            <a:spAutoFit/>
          </a:bodyPr>
          <a:lstStyle/>
          <a:p>
            <a:r>
              <a:rPr lang="en-US" sz="1400" dirty="0" smtClean="0">
                <a:solidFill>
                  <a:schemeClr val="bg1"/>
                </a:solidFill>
              </a:rPr>
              <a:t>Logging Channel</a:t>
            </a:r>
            <a:endParaRPr lang="ru-RU" sz="1400" dirty="0">
              <a:solidFill>
                <a:schemeClr val="bg1"/>
              </a:solidFill>
            </a:endParaRPr>
          </a:p>
        </p:txBody>
      </p:sp>
      <p:sp>
        <p:nvSpPr>
          <p:cNvPr id="12" name="TextBox 11"/>
          <p:cNvSpPr txBox="1"/>
          <p:nvPr/>
        </p:nvSpPr>
        <p:spPr>
          <a:xfrm>
            <a:off x="3304809" y="2805516"/>
            <a:ext cx="1530204" cy="307777"/>
          </a:xfrm>
          <a:prstGeom prst="rect">
            <a:avLst/>
          </a:prstGeom>
          <a:noFill/>
        </p:spPr>
        <p:txBody>
          <a:bodyPr wrap="square" rtlCol="0">
            <a:spAutoFit/>
          </a:bodyPr>
          <a:lstStyle/>
          <a:p>
            <a:r>
              <a:rPr lang="en-US" sz="1400" dirty="0" smtClean="0">
                <a:solidFill>
                  <a:schemeClr val="bg1"/>
                </a:solidFill>
              </a:rPr>
              <a:t>Logging Session</a:t>
            </a:r>
            <a:endParaRPr lang="ru-RU" sz="1400" dirty="0">
              <a:solidFill>
                <a:schemeClr val="bg1"/>
              </a:solidFill>
            </a:endParaRPr>
          </a:p>
        </p:txBody>
      </p:sp>
      <p:sp>
        <p:nvSpPr>
          <p:cNvPr id="14" name="TextBox 13"/>
          <p:cNvSpPr txBox="1"/>
          <p:nvPr/>
        </p:nvSpPr>
        <p:spPr>
          <a:xfrm>
            <a:off x="6486831" y="1727347"/>
            <a:ext cx="1530204" cy="307777"/>
          </a:xfrm>
          <a:prstGeom prst="rect">
            <a:avLst/>
          </a:prstGeom>
          <a:noFill/>
        </p:spPr>
        <p:txBody>
          <a:bodyPr wrap="square" rtlCol="0">
            <a:spAutoFit/>
          </a:bodyPr>
          <a:lstStyle/>
          <a:p>
            <a:r>
              <a:rPr lang="en-US" sz="1400" dirty="0" smtClean="0">
                <a:solidFill>
                  <a:schemeClr val="bg1"/>
                </a:solidFill>
              </a:rPr>
              <a:t>Storage file</a:t>
            </a:r>
            <a:endParaRPr lang="ru-RU" sz="1400" dirty="0">
              <a:solidFill>
                <a:schemeClr val="bg1"/>
              </a:solidFill>
            </a:endParaRPr>
          </a:p>
        </p:txBody>
      </p:sp>
      <p:sp>
        <p:nvSpPr>
          <p:cNvPr id="16" name="TextBox 15"/>
          <p:cNvSpPr txBox="1"/>
          <p:nvPr/>
        </p:nvSpPr>
        <p:spPr>
          <a:xfrm>
            <a:off x="6241377" y="3557239"/>
            <a:ext cx="1841092" cy="307777"/>
          </a:xfrm>
          <a:prstGeom prst="rect">
            <a:avLst/>
          </a:prstGeom>
          <a:noFill/>
        </p:spPr>
        <p:txBody>
          <a:bodyPr wrap="square" rtlCol="0">
            <a:spAutoFit/>
          </a:bodyPr>
          <a:lstStyle/>
          <a:p>
            <a:r>
              <a:rPr lang="en-US" sz="1400" dirty="0" smtClean="0">
                <a:solidFill>
                  <a:schemeClr val="bg1"/>
                </a:solidFill>
              </a:rPr>
              <a:t>My backend service</a:t>
            </a:r>
            <a:endParaRPr lang="ru-RU" sz="1400" dirty="0">
              <a:solidFill>
                <a:schemeClr val="bg1"/>
              </a:solidFill>
            </a:endParaRPr>
          </a:p>
        </p:txBody>
      </p:sp>
      <p:sp>
        <p:nvSpPr>
          <p:cNvPr id="22" name="TextBox 21"/>
          <p:cNvSpPr txBox="1"/>
          <p:nvPr/>
        </p:nvSpPr>
        <p:spPr>
          <a:xfrm>
            <a:off x="521460" y="1323367"/>
            <a:ext cx="8371116" cy="1754326"/>
          </a:xfrm>
          <a:prstGeom prst="rect">
            <a:avLst/>
          </a:prstGeom>
          <a:noFill/>
        </p:spPr>
        <p:txBody>
          <a:bodyPr wrap="square" rtlCol="0">
            <a:spAutoFit/>
          </a:bodyPr>
          <a:lstStyle/>
          <a:p>
            <a:r>
              <a:rPr lang="en-US" dirty="0" err="1">
                <a:solidFill>
                  <a:srgbClr val="0000FF"/>
                </a:solidFill>
                <a:highlight>
                  <a:srgbClr val="FFFFFF"/>
                </a:highlight>
              </a:rPr>
              <a:t>var</a:t>
            </a:r>
            <a:r>
              <a:rPr lang="en-US" dirty="0"/>
              <a:t> session = </a:t>
            </a:r>
            <a:r>
              <a:rPr lang="en-US" dirty="0">
                <a:solidFill>
                  <a:srgbClr val="0000FF"/>
                </a:solidFill>
                <a:highlight>
                  <a:srgbClr val="FFFFFF"/>
                </a:highlight>
              </a:rPr>
              <a:t>new</a:t>
            </a:r>
            <a:r>
              <a:rPr lang="en-US" dirty="0"/>
              <a:t> </a:t>
            </a:r>
            <a:r>
              <a:rPr lang="en-US" dirty="0" err="1">
                <a:solidFill>
                  <a:srgbClr val="2B91AF"/>
                </a:solidFill>
                <a:highlight>
                  <a:srgbClr val="FFFFFF"/>
                </a:highlight>
              </a:rPr>
              <a:t>LoggingSession</a:t>
            </a:r>
            <a:r>
              <a:rPr lang="en-US" dirty="0" smtClean="0"/>
              <a:t>(</a:t>
            </a:r>
            <a:r>
              <a:rPr lang="en-US" dirty="0" smtClean="0">
                <a:solidFill>
                  <a:srgbClr val="A31515"/>
                </a:solidFill>
                <a:highlight>
                  <a:srgbClr val="FFFFFF"/>
                </a:highlight>
              </a:rPr>
              <a:t>“</a:t>
            </a:r>
            <a:r>
              <a:rPr lang="en-US" dirty="0" err="1" smtClean="0">
                <a:solidFill>
                  <a:srgbClr val="A31515"/>
                </a:solidFill>
                <a:highlight>
                  <a:srgbClr val="FFFFFF"/>
                </a:highlight>
              </a:rPr>
              <a:t>MySession</a:t>
            </a:r>
            <a:r>
              <a:rPr lang="en-US" dirty="0" smtClean="0">
                <a:solidFill>
                  <a:srgbClr val="A31515"/>
                </a:solidFill>
                <a:highlight>
                  <a:srgbClr val="FFFFFF"/>
                </a:highlight>
              </a:rPr>
              <a:t>"</a:t>
            </a:r>
            <a:r>
              <a:rPr lang="en-US" dirty="0" smtClean="0"/>
              <a:t>);</a:t>
            </a:r>
            <a:endParaRPr lang="en-US" dirty="0"/>
          </a:p>
          <a:p>
            <a:r>
              <a:rPr lang="en-US" dirty="0" err="1"/>
              <a:t>session.AddLoggingChannel</a:t>
            </a:r>
            <a:r>
              <a:rPr lang="en-US" dirty="0"/>
              <a:t>(channel, </a:t>
            </a:r>
            <a:r>
              <a:rPr lang="en-US" dirty="0" err="1">
                <a:solidFill>
                  <a:srgbClr val="2B91AF"/>
                </a:solidFill>
                <a:highlight>
                  <a:srgbClr val="FFFFFF"/>
                </a:highlight>
              </a:rPr>
              <a:t>LoggingLevel</a:t>
            </a:r>
            <a:r>
              <a:rPr lang="en-US" dirty="0" err="1"/>
              <a:t>.Warning</a:t>
            </a:r>
            <a:r>
              <a:rPr lang="en-US" dirty="0"/>
              <a:t>);</a:t>
            </a:r>
          </a:p>
          <a:p>
            <a:endParaRPr lang="en-US" dirty="0"/>
          </a:p>
          <a:p>
            <a:r>
              <a:rPr lang="en-US" dirty="0" smtClean="0">
                <a:solidFill>
                  <a:srgbClr val="008000"/>
                </a:solidFill>
                <a:highlight>
                  <a:srgbClr val="FFFFFF"/>
                </a:highlight>
              </a:rPr>
              <a:t>//on error</a:t>
            </a:r>
          </a:p>
          <a:p>
            <a:r>
              <a:rPr lang="en-US" dirty="0" err="1" smtClean="0">
                <a:solidFill>
                  <a:srgbClr val="2B91AF"/>
                </a:solidFill>
                <a:highlight>
                  <a:srgbClr val="FFFFFF"/>
                </a:highlight>
              </a:rPr>
              <a:t>StorageFile</a:t>
            </a:r>
            <a:r>
              <a:rPr lang="en-US" dirty="0" smtClean="0">
                <a:solidFill>
                  <a:srgbClr val="0000FF"/>
                </a:solidFill>
                <a:highlight>
                  <a:srgbClr val="FFFFFF"/>
                </a:highlight>
              </a:rPr>
              <a:t> </a:t>
            </a:r>
            <a:r>
              <a:rPr lang="en-US" dirty="0" err="1"/>
              <a:t>logFile</a:t>
            </a:r>
            <a:r>
              <a:rPr lang="en-US" dirty="0"/>
              <a:t> = </a:t>
            </a:r>
            <a:r>
              <a:rPr lang="en-US" dirty="0">
                <a:solidFill>
                  <a:srgbClr val="0000FF"/>
                </a:solidFill>
                <a:highlight>
                  <a:srgbClr val="FFFFFF"/>
                </a:highlight>
              </a:rPr>
              <a:t>await</a:t>
            </a:r>
            <a:r>
              <a:rPr lang="en-US" dirty="0"/>
              <a:t> </a:t>
            </a:r>
            <a:r>
              <a:rPr lang="en-US" dirty="0" err="1"/>
              <a:t>session.SaveToFileAsync</a:t>
            </a:r>
            <a:r>
              <a:rPr lang="en-US" dirty="0"/>
              <a:t>(</a:t>
            </a:r>
            <a:r>
              <a:rPr lang="en-US" dirty="0" err="1"/>
              <a:t>logFolder</a:t>
            </a:r>
            <a:r>
              <a:rPr lang="en-US" dirty="0"/>
              <a:t>, name)</a:t>
            </a:r>
          </a:p>
          <a:p>
            <a:r>
              <a:rPr lang="en-US" dirty="0"/>
              <a:t> </a:t>
            </a:r>
            <a:r>
              <a:rPr lang="en-US" dirty="0">
                <a:solidFill>
                  <a:srgbClr val="008000"/>
                </a:solidFill>
                <a:highlight>
                  <a:srgbClr val="FFFFFF"/>
                </a:highlight>
              </a:rPr>
              <a:t>//upload in background to my backend service</a:t>
            </a:r>
            <a:endParaRPr lang="en-US" dirty="0"/>
          </a:p>
        </p:txBody>
      </p:sp>
    </p:spTree>
    <p:extLst>
      <p:ext uri="{BB962C8B-B14F-4D97-AF65-F5344CB8AC3E}">
        <p14:creationId xmlns:p14="http://schemas.microsoft.com/office/powerpoint/2010/main" val="24841953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436" y="321450"/>
            <a:ext cx="8731164" cy="720097"/>
          </a:xfrm>
        </p:spPr>
        <p:txBody>
          <a:bodyPr/>
          <a:lstStyle/>
          <a:p>
            <a:r>
              <a:rPr lang="en-US" dirty="0" smtClean="0">
                <a:solidFill>
                  <a:schemeClr val="accent1"/>
                </a:solidFill>
              </a:rPr>
              <a:t>Windows 8.1 features </a:t>
            </a:r>
            <a:r>
              <a:rPr lang="en-US" dirty="0">
                <a:solidFill>
                  <a:schemeClr val="accent1"/>
                </a:solidFill>
              </a:rPr>
              <a:t>– </a:t>
            </a:r>
            <a:r>
              <a:rPr lang="en-US" dirty="0" smtClean="0">
                <a:solidFill>
                  <a:schemeClr val="accent1"/>
                </a:solidFill>
              </a:rPr>
              <a:t>Logging </a:t>
            </a:r>
            <a:r>
              <a:rPr lang="en-US" dirty="0">
                <a:solidFill>
                  <a:schemeClr val="accent1"/>
                </a:solidFill>
              </a:rPr>
              <a:t>API</a:t>
            </a:r>
            <a:endParaRPr lang="ru-RU" dirty="0">
              <a:solidFill>
                <a:schemeClr val="accent1"/>
              </a:solidFill>
            </a:endParaRPr>
          </a:p>
        </p:txBody>
      </p:sp>
      <p:sp>
        <p:nvSpPr>
          <p:cNvPr id="6" name="TextBox 5"/>
          <p:cNvSpPr txBox="1"/>
          <p:nvPr/>
        </p:nvSpPr>
        <p:spPr>
          <a:xfrm>
            <a:off x="3491856" y="1666988"/>
            <a:ext cx="1530204" cy="369332"/>
          </a:xfrm>
          <a:prstGeom prst="rect">
            <a:avLst/>
          </a:prstGeom>
          <a:noFill/>
        </p:spPr>
        <p:txBody>
          <a:bodyPr wrap="square" rtlCol="0">
            <a:spAutoFit/>
          </a:bodyPr>
          <a:lstStyle/>
          <a:p>
            <a:r>
              <a:rPr lang="en-US" dirty="0" smtClean="0">
                <a:solidFill>
                  <a:schemeClr val="bg1"/>
                </a:solidFill>
              </a:rPr>
              <a:t>Application</a:t>
            </a:r>
            <a:endParaRPr lang="en-US" dirty="0">
              <a:solidFill>
                <a:schemeClr val="bg1"/>
              </a:solidFill>
            </a:endParaRPr>
          </a:p>
        </p:txBody>
      </p:sp>
      <p:sp>
        <p:nvSpPr>
          <p:cNvPr id="3" name="TextBox 2"/>
          <p:cNvSpPr txBox="1"/>
          <p:nvPr/>
        </p:nvSpPr>
        <p:spPr>
          <a:xfrm>
            <a:off x="881508" y="1810743"/>
            <a:ext cx="1530204" cy="307777"/>
          </a:xfrm>
          <a:prstGeom prst="rect">
            <a:avLst/>
          </a:prstGeom>
          <a:noFill/>
        </p:spPr>
        <p:txBody>
          <a:bodyPr wrap="square" rtlCol="0">
            <a:spAutoFit/>
          </a:bodyPr>
          <a:lstStyle/>
          <a:p>
            <a:r>
              <a:rPr lang="en-US" sz="1400" dirty="0" smtClean="0">
                <a:solidFill>
                  <a:schemeClr val="bg1"/>
                </a:solidFill>
              </a:rPr>
              <a:t>Logging Channel</a:t>
            </a:r>
            <a:endParaRPr lang="ru-RU" sz="1400" dirty="0">
              <a:solidFill>
                <a:schemeClr val="bg1"/>
              </a:solidFill>
            </a:endParaRPr>
          </a:p>
        </p:txBody>
      </p:sp>
      <p:sp>
        <p:nvSpPr>
          <p:cNvPr id="12" name="TextBox 11"/>
          <p:cNvSpPr txBox="1"/>
          <p:nvPr/>
        </p:nvSpPr>
        <p:spPr>
          <a:xfrm>
            <a:off x="3304809" y="2805516"/>
            <a:ext cx="1530204" cy="307777"/>
          </a:xfrm>
          <a:prstGeom prst="rect">
            <a:avLst/>
          </a:prstGeom>
          <a:noFill/>
        </p:spPr>
        <p:txBody>
          <a:bodyPr wrap="square" rtlCol="0">
            <a:spAutoFit/>
          </a:bodyPr>
          <a:lstStyle/>
          <a:p>
            <a:r>
              <a:rPr lang="en-US" sz="1400" dirty="0" smtClean="0">
                <a:solidFill>
                  <a:schemeClr val="bg1"/>
                </a:solidFill>
              </a:rPr>
              <a:t>Logging Session</a:t>
            </a:r>
            <a:endParaRPr lang="ru-RU" sz="1400" dirty="0">
              <a:solidFill>
                <a:schemeClr val="bg1"/>
              </a:solidFill>
            </a:endParaRPr>
          </a:p>
        </p:txBody>
      </p:sp>
      <p:sp>
        <p:nvSpPr>
          <p:cNvPr id="14" name="TextBox 13"/>
          <p:cNvSpPr txBox="1"/>
          <p:nvPr/>
        </p:nvSpPr>
        <p:spPr>
          <a:xfrm>
            <a:off x="6486831" y="1727347"/>
            <a:ext cx="1530204" cy="307777"/>
          </a:xfrm>
          <a:prstGeom prst="rect">
            <a:avLst/>
          </a:prstGeom>
          <a:noFill/>
        </p:spPr>
        <p:txBody>
          <a:bodyPr wrap="square" rtlCol="0">
            <a:spAutoFit/>
          </a:bodyPr>
          <a:lstStyle/>
          <a:p>
            <a:r>
              <a:rPr lang="en-US" sz="1400" dirty="0" smtClean="0">
                <a:solidFill>
                  <a:schemeClr val="bg1"/>
                </a:solidFill>
              </a:rPr>
              <a:t>Storage file</a:t>
            </a:r>
            <a:endParaRPr lang="ru-RU" sz="1400" dirty="0">
              <a:solidFill>
                <a:schemeClr val="bg1"/>
              </a:solidFill>
            </a:endParaRPr>
          </a:p>
        </p:txBody>
      </p:sp>
      <p:sp>
        <p:nvSpPr>
          <p:cNvPr id="16" name="TextBox 15"/>
          <p:cNvSpPr txBox="1"/>
          <p:nvPr/>
        </p:nvSpPr>
        <p:spPr>
          <a:xfrm>
            <a:off x="6241377" y="3557239"/>
            <a:ext cx="1841092" cy="307777"/>
          </a:xfrm>
          <a:prstGeom prst="rect">
            <a:avLst/>
          </a:prstGeom>
          <a:noFill/>
        </p:spPr>
        <p:txBody>
          <a:bodyPr wrap="square" rtlCol="0">
            <a:spAutoFit/>
          </a:bodyPr>
          <a:lstStyle/>
          <a:p>
            <a:r>
              <a:rPr lang="en-US" sz="1400" dirty="0" smtClean="0">
                <a:solidFill>
                  <a:schemeClr val="bg1"/>
                </a:solidFill>
              </a:rPr>
              <a:t>My backend service</a:t>
            </a:r>
            <a:endParaRPr lang="ru-RU" sz="1400" dirty="0">
              <a:solidFill>
                <a:schemeClr val="bg1"/>
              </a:solidFill>
            </a:endParaRPr>
          </a:p>
        </p:txBody>
      </p:sp>
      <p:sp>
        <p:nvSpPr>
          <p:cNvPr id="22" name="TextBox 21"/>
          <p:cNvSpPr txBox="1"/>
          <p:nvPr/>
        </p:nvSpPr>
        <p:spPr>
          <a:xfrm>
            <a:off x="521460" y="1323367"/>
            <a:ext cx="8371116" cy="2585323"/>
          </a:xfrm>
          <a:prstGeom prst="rect">
            <a:avLst/>
          </a:prstGeom>
          <a:noFill/>
        </p:spPr>
        <p:txBody>
          <a:bodyPr wrap="square" rtlCol="0">
            <a:spAutoFit/>
          </a:bodyPr>
          <a:lstStyle/>
          <a:p>
            <a:pPr>
              <a:spcBef>
                <a:spcPts val="0"/>
              </a:spcBef>
              <a:spcAft>
                <a:spcPts val="0"/>
              </a:spcAft>
            </a:pPr>
            <a:r>
              <a:rPr lang="en-US" dirty="0" err="1">
                <a:solidFill>
                  <a:srgbClr val="0000FF"/>
                </a:solidFill>
                <a:highlight>
                  <a:srgbClr val="FFFFFF"/>
                </a:highlight>
              </a:rPr>
              <a:t>var</a:t>
            </a:r>
            <a:r>
              <a:rPr lang="en-US" dirty="0"/>
              <a:t> session = </a:t>
            </a:r>
            <a:r>
              <a:rPr lang="en-US" dirty="0">
                <a:solidFill>
                  <a:srgbClr val="0000FF"/>
                </a:solidFill>
                <a:highlight>
                  <a:srgbClr val="FFFFFF"/>
                </a:highlight>
              </a:rPr>
              <a:t>new</a:t>
            </a:r>
            <a:r>
              <a:rPr lang="en-US" dirty="0"/>
              <a:t> </a:t>
            </a:r>
            <a:r>
              <a:rPr lang="en-US" dirty="0" err="1">
                <a:solidFill>
                  <a:srgbClr val="2B91AF"/>
                </a:solidFill>
                <a:highlight>
                  <a:srgbClr val="FFFFFF"/>
                </a:highlight>
              </a:rPr>
              <a:t>FileLoggingSession</a:t>
            </a:r>
            <a:r>
              <a:rPr lang="en-US" dirty="0" smtClean="0"/>
              <a:t>(</a:t>
            </a:r>
            <a:r>
              <a:rPr lang="en-US" dirty="0" smtClean="0">
                <a:solidFill>
                  <a:srgbClr val="A31515"/>
                </a:solidFill>
                <a:highlight>
                  <a:srgbClr val="FFFFFF"/>
                </a:highlight>
              </a:rPr>
              <a:t>“</a:t>
            </a:r>
            <a:r>
              <a:rPr lang="en-US" dirty="0" err="1" smtClean="0">
                <a:solidFill>
                  <a:srgbClr val="A31515"/>
                </a:solidFill>
                <a:highlight>
                  <a:srgbClr val="FFFFFF"/>
                </a:highlight>
              </a:rPr>
              <a:t>MySession</a:t>
            </a:r>
            <a:r>
              <a:rPr lang="en-US" dirty="0" smtClean="0">
                <a:solidFill>
                  <a:srgbClr val="A31515"/>
                </a:solidFill>
                <a:highlight>
                  <a:srgbClr val="FFFFFF"/>
                </a:highlight>
              </a:rPr>
              <a:t>"</a:t>
            </a:r>
            <a:r>
              <a:rPr lang="en-US" dirty="0" smtClean="0"/>
              <a:t>);</a:t>
            </a:r>
            <a:endParaRPr lang="en-US" dirty="0"/>
          </a:p>
          <a:p>
            <a:pPr>
              <a:spcBef>
                <a:spcPts val="0"/>
              </a:spcBef>
              <a:spcAft>
                <a:spcPts val="0"/>
              </a:spcAft>
            </a:pPr>
            <a:r>
              <a:rPr lang="en-US" dirty="0" err="1"/>
              <a:t>session.AddLoggingChannel</a:t>
            </a:r>
            <a:r>
              <a:rPr lang="en-US" dirty="0"/>
              <a:t>(channel, </a:t>
            </a:r>
            <a:r>
              <a:rPr lang="en-US" dirty="0" err="1">
                <a:solidFill>
                  <a:srgbClr val="2B91AF"/>
                </a:solidFill>
                <a:highlight>
                  <a:srgbClr val="FFFFFF"/>
                </a:highlight>
              </a:rPr>
              <a:t>LoggingLevel</a:t>
            </a:r>
            <a:r>
              <a:rPr lang="en-US" dirty="0" err="1"/>
              <a:t>.Warning</a:t>
            </a:r>
            <a:r>
              <a:rPr lang="en-US" dirty="0"/>
              <a:t>);</a:t>
            </a:r>
          </a:p>
          <a:p>
            <a:endParaRPr lang="en-US" dirty="0"/>
          </a:p>
          <a:p>
            <a:pPr>
              <a:spcBef>
                <a:spcPts val="0"/>
              </a:spcBef>
              <a:spcAft>
                <a:spcPts val="0"/>
              </a:spcAft>
            </a:pPr>
            <a:r>
              <a:rPr lang="en-US" dirty="0" err="1"/>
              <a:t>session.LogFileGenerated</a:t>
            </a:r>
            <a:r>
              <a:rPr lang="en-US" dirty="0"/>
              <a:t> += (senders, </a:t>
            </a:r>
            <a:r>
              <a:rPr lang="en-US" dirty="0" err="1"/>
              <a:t>args</a:t>
            </a:r>
            <a:r>
              <a:rPr lang="en-US" dirty="0"/>
              <a:t>) =&gt; {</a:t>
            </a:r>
          </a:p>
          <a:p>
            <a:pPr>
              <a:spcBef>
                <a:spcPts val="0"/>
              </a:spcBef>
              <a:spcAft>
                <a:spcPts val="0"/>
              </a:spcAft>
            </a:pPr>
            <a:r>
              <a:rPr lang="en-US" dirty="0">
                <a:solidFill>
                  <a:srgbClr val="0000FF"/>
                </a:solidFill>
                <a:highlight>
                  <a:srgbClr val="FFFFFF"/>
                </a:highlight>
              </a:rPr>
              <a:t> </a:t>
            </a:r>
            <a:r>
              <a:rPr lang="en-US" dirty="0" smtClean="0">
                <a:solidFill>
                  <a:srgbClr val="0000FF"/>
                </a:solidFill>
                <a:highlight>
                  <a:srgbClr val="FFFFFF"/>
                </a:highlight>
              </a:rPr>
              <a:t>    await</a:t>
            </a:r>
            <a:r>
              <a:rPr lang="en-US" dirty="0" smtClean="0"/>
              <a:t> </a:t>
            </a:r>
            <a:r>
              <a:rPr lang="en-US" dirty="0" err="1"/>
              <a:t>args.File.MoveAsync</a:t>
            </a:r>
            <a:r>
              <a:rPr lang="en-US" dirty="0"/>
              <a:t>(</a:t>
            </a:r>
            <a:r>
              <a:rPr lang="en-US" dirty="0" err="1"/>
              <a:t>logFolder</a:t>
            </a:r>
            <a:r>
              <a:rPr lang="en-US" dirty="0"/>
              <a:t>);</a:t>
            </a:r>
          </a:p>
          <a:p>
            <a:pPr>
              <a:spcBef>
                <a:spcPts val="0"/>
              </a:spcBef>
              <a:spcAft>
                <a:spcPts val="0"/>
              </a:spcAft>
            </a:pPr>
            <a:r>
              <a:rPr lang="en-US" dirty="0"/>
              <a:t>    </a:t>
            </a:r>
            <a:r>
              <a:rPr lang="en-US" dirty="0" smtClean="0">
                <a:solidFill>
                  <a:srgbClr val="008000"/>
                </a:solidFill>
                <a:highlight>
                  <a:srgbClr val="FFFFFF"/>
                </a:highlight>
              </a:rPr>
              <a:t>//upload in background to my backend service</a:t>
            </a:r>
            <a:endParaRPr lang="en-US" dirty="0"/>
          </a:p>
          <a:p>
            <a:r>
              <a:rPr lang="en-US" dirty="0"/>
              <a:t>}</a:t>
            </a:r>
          </a:p>
          <a:p>
            <a:endParaRPr lang="en-US" dirty="0"/>
          </a:p>
          <a:p>
            <a:pPr>
              <a:spcBef>
                <a:spcPts val="0"/>
              </a:spcBef>
              <a:spcAft>
                <a:spcPts val="0"/>
              </a:spcAft>
            </a:pPr>
            <a:r>
              <a:rPr lang="en-US" dirty="0" err="1" smtClean="0">
                <a:solidFill>
                  <a:srgbClr val="0000FF"/>
                </a:solidFill>
                <a:highlight>
                  <a:srgbClr val="FFFFFF"/>
                </a:highlight>
              </a:rPr>
              <a:t>var</a:t>
            </a:r>
            <a:r>
              <a:rPr lang="en-US" dirty="0" smtClean="0"/>
              <a:t> </a:t>
            </a:r>
            <a:r>
              <a:rPr lang="en-US" dirty="0"/>
              <a:t>file = </a:t>
            </a:r>
            <a:r>
              <a:rPr lang="en-US" dirty="0">
                <a:solidFill>
                  <a:srgbClr val="0000FF"/>
                </a:solidFill>
                <a:highlight>
                  <a:srgbClr val="FFFFFF"/>
                </a:highlight>
              </a:rPr>
              <a:t>await</a:t>
            </a:r>
            <a:r>
              <a:rPr lang="en-US" dirty="0"/>
              <a:t> </a:t>
            </a:r>
            <a:r>
              <a:rPr lang="en-US" dirty="0" err="1"/>
              <a:t>session.CloseAndSaveToFileAsync</a:t>
            </a:r>
            <a:r>
              <a:rPr lang="en-US" dirty="0"/>
              <a:t>();</a:t>
            </a:r>
          </a:p>
        </p:txBody>
      </p:sp>
    </p:spTree>
    <p:extLst>
      <p:ext uri="{BB962C8B-B14F-4D97-AF65-F5344CB8AC3E}">
        <p14:creationId xmlns:p14="http://schemas.microsoft.com/office/powerpoint/2010/main" val="1229555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436" y="591486"/>
            <a:ext cx="8731164" cy="720097"/>
          </a:xfrm>
        </p:spPr>
        <p:txBody>
          <a:bodyPr/>
          <a:lstStyle/>
          <a:p>
            <a:r>
              <a:rPr lang="en-US" dirty="0" smtClean="0">
                <a:solidFill>
                  <a:schemeClr val="accent1"/>
                </a:solidFill>
              </a:rPr>
              <a:t>Third-party logging services</a:t>
            </a:r>
            <a:br>
              <a:rPr lang="en-US" dirty="0" smtClean="0">
                <a:solidFill>
                  <a:schemeClr val="accent1"/>
                </a:solidFill>
              </a:rPr>
            </a:br>
            <a:endParaRPr lang="ru-RU" dirty="0">
              <a:solidFill>
                <a:schemeClr val="accent1"/>
              </a:solidFill>
            </a:endParaRPr>
          </a:p>
        </p:txBody>
      </p:sp>
      <p:sp>
        <p:nvSpPr>
          <p:cNvPr id="6" name="TextBox 5"/>
          <p:cNvSpPr txBox="1"/>
          <p:nvPr/>
        </p:nvSpPr>
        <p:spPr>
          <a:xfrm>
            <a:off x="3491856" y="1666988"/>
            <a:ext cx="1530204" cy="369332"/>
          </a:xfrm>
          <a:prstGeom prst="rect">
            <a:avLst/>
          </a:prstGeom>
          <a:noFill/>
        </p:spPr>
        <p:txBody>
          <a:bodyPr wrap="square" rtlCol="0">
            <a:spAutoFit/>
          </a:bodyPr>
          <a:lstStyle/>
          <a:p>
            <a:r>
              <a:rPr lang="en-US" dirty="0" smtClean="0">
                <a:solidFill>
                  <a:schemeClr val="bg1"/>
                </a:solidFill>
              </a:rPr>
              <a:t>Application</a:t>
            </a:r>
            <a:endParaRPr lang="en-US" dirty="0">
              <a:solidFill>
                <a:schemeClr val="bg1"/>
              </a:solidFill>
            </a:endParaRPr>
          </a:p>
        </p:txBody>
      </p:sp>
      <p:sp>
        <p:nvSpPr>
          <p:cNvPr id="5" name="TextBox 4"/>
          <p:cNvSpPr txBox="1"/>
          <p:nvPr/>
        </p:nvSpPr>
        <p:spPr>
          <a:xfrm>
            <a:off x="611472" y="1251490"/>
            <a:ext cx="8371116" cy="4401205"/>
          </a:xfrm>
          <a:prstGeom prst="rect">
            <a:avLst/>
          </a:prstGeom>
          <a:noFill/>
        </p:spPr>
        <p:txBody>
          <a:bodyPr wrap="square" rtlCol="0">
            <a:spAutoFit/>
          </a:bodyPr>
          <a:lstStyle/>
          <a:p>
            <a:pPr lvl="0"/>
            <a:r>
              <a:rPr lang="en-US" sz="3200" dirty="0" err="1" smtClean="0">
                <a:latin typeface="Segoe UI Light" pitchFamily="34" charset="0"/>
                <a:cs typeface="Segoe UI Light" pitchFamily="34" charset="0"/>
              </a:rPr>
              <a:t>Bugsense</a:t>
            </a:r>
            <a:endParaRPr lang="en-US" sz="3200" dirty="0" smtClean="0">
              <a:latin typeface="Segoe UI Light" pitchFamily="34" charset="0"/>
              <a:cs typeface="Segoe UI Light" pitchFamily="34" charset="0"/>
            </a:endParaRPr>
          </a:p>
          <a:p>
            <a:pPr lvl="0"/>
            <a:endParaRPr lang="en-US" sz="3200" dirty="0" smtClean="0">
              <a:latin typeface="Segoe UI Light" pitchFamily="34" charset="0"/>
              <a:cs typeface="Segoe UI Light" pitchFamily="34" charset="0"/>
            </a:endParaRPr>
          </a:p>
          <a:p>
            <a:pPr marL="457200" lvl="0" indent="-457200">
              <a:buFont typeface="Arial" panose="020B0604020202020204" pitchFamily="34" charset="0"/>
              <a:buChar char="•"/>
            </a:pPr>
            <a:r>
              <a:rPr lang="en-US" sz="2400" dirty="0" smtClean="0">
                <a:latin typeface="Segoe UI Light" pitchFamily="34" charset="0"/>
                <a:cs typeface="Segoe UI Light" pitchFamily="34" charset="0"/>
              </a:rPr>
              <a:t>Limited Free</a:t>
            </a:r>
          </a:p>
          <a:p>
            <a:pPr marL="457200" lvl="0" indent="-457200">
              <a:buFont typeface="Arial" panose="020B0604020202020204" pitchFamily="34" charset="0"/>
              <a:buChar char="•"/>
            </a:pPr>
            <a:r>
              <a:rPr lang="en-US" sz="2400" dirty="0" smtClean="0">
                <a:latin typeface="Segoe UI Light" pitchFamily="34" charset="0"/>
                <a:cs typeface="Segoe UI Light" pitchFamily="34" charset="0"/>
              </a:rPr>
              <a:t>User analytics</a:t>
            </a:r>
          </a:p>
          <a:p>
            <a:pPr marL="457200" lvl="0" indent="-457200">
              <a:buFont typeface="Arial" panose="020B0604020202020204" pitchFamily="34" charset="0"/>
              <a:buChar char="•"/>
            </a:pPr>
            <a:r>
              <a:rPr lang="en-US" sz="2400" dirty="0" err="1" smtClean="0">
                <a:latin typeface="Segoe UI Light" pitchFamily="34" charset="0"/>
                <a:cs typeface="Segoe UI Light" pitchFamily="34" charset="0"/>
              </a:rPr>
              <a:t>WinJS</a:t>
            </a:r>
            <a:r>
              <a:rPr lang="en-US" sz="2400" dirty="0" smtClean="0">
                <a:latin typeface="Segoe UI Light" pitchFamily="34" charset="0"/>
                <a:cs typeface="Segoe UI Light" pitchFamily="34" charset="0"/>
              </a:rPr>
              <a:t> support</a:t>
            </a:r>
          </a:p>
          <a:p>
            <a:pPr marL="457200" lvl="0" indent="-457200">
              <a:buFont typeface="Arial" panose="020B0604020202020204" pitchFamily="34" charset="0"/>
              <a:buChar char="•"/>
            </a:pPr>
            <a:r>
              <a:rPr lang="en-US" sz="2400" dirty="0" smtClean="0">
                <a:latin typeface="Segoe UI Light" pitchFamily="34" charset="0"/>
                <a:cs typeface="Segoe UI Light" pitchFamily="34" charset="0"/>
              </a:rPr>
              <a:t>Integration: JIRA, Pivotal Tracker, </a:t>
            </a:r>
            <a:r>
              <a:rPr lang="en-US" sz="2400" dirty="0" err="1" smtClean="0">
                <a:latin typeface="Segoe UI Light" pitchFamily="34" charset="0"/>
                <a:cs typeface="Segoe UI Light" pitchFamily="34" charset="0"/>
              </a:rPr>
              <a:t>Github</a:t>
            </a:r>
            <a:r>
              <a:rPr lang="en-US" sz="2400" dirty="0" smtClean="0">
                <a:latin typeface="Segoe UI Light" pitchFamily="34" charset="0"/>
                <a:cs typeface="Segoe UI Light" pitchFamily="34" charset="0"/>
              </a:rPr>
              <a:t>, </a:t>
            </a:r>
            <a:r>
              <a:rPr lang="en-US" sz="2400" dirty="0" err="1" smtClean="0">
                <a:latin typeface="Segoe UI Light" pitchFamily="34" charset="0"/>
                <a:cs typeface="Segoe UI Light" pitchFamily="34" charset="0"/>
              </a:rPr>
              <a:t>Hipchat</a:t>
            </a:r>
            <a:endParaRPr lang="en-US" sz="2400" dirty="0" smtClean="0">
              <a:latin typeface="Segoe UI Light" pitchFamily="34" charset="0"/>
              <a:cs typeface="Segoe UI Light" pitchFamily="34" charset="0"/>
            </a:endParaRPr>
          </a:p>
          <a:p>
            <a:pPr lvl="0"/>
            <a:endParaRPr lang="en-US" sz="3200" dirty="0" smtClean="0">
              <a:latin typeface="Segoe UI Light" pitchFamily="34" charset="0"/>
              <a:cs typeface="Segoe UI Light" pitchFamily="34" charset="0"/>
            </a:endParaRPr>
          </a:p>
          <a:p>
            <a:r>
              <a:rPr lang="en-US" sz="2400" dirty="0">
                <a:latin typeface="Segoe UI Light" pitchFamily="34" charset="0"/>
                <a:cs typeface="Segoe UI Light" pitchFamily="34" charset="0"/>
              </a:rPr>
              <a:t>http://www.bugsense.com</a:t>
            </a:r>
          </a:p>
          <a:p>
            <a:pPr lvl="0"/>
            <a:endParaRPr lang="en-US" sz="3200" dirty="0">
              <a:latin typeface="Segoe UI Light" pitchFamily="34" charset="0"/>
              <a:cs typeface="Segoe UI Light" pitchFamily="34" charset="0"/>
            </a:endParaRPr>
          </a:p>
          <a:p>
            <a:pPr marL="457200" lvl="0" indent="-457200">
              <a:buFontTx/>
              <a:buChar char="-"/>
            </a:pPr>
            <a:endParaRPr lang="en-US" sz="3200" dirty="0">
              <a:latin typeface="Segoe UI Light" pitchFamily="34" charset="0"/>
              <a:cs typeface="Segoe UI Light" pitchFamily="34" charset="0"/>
            </a:endParaRPr>
          </a:p>
        </p:txBody>
      </p:sp>
    </p:spTree>
    <p:extLst>
      <p:ext uri="{BB962C8B-B14F-4D97-AF65-F5344CB8AC3E}">
        <p14:creationId xmlns:p14="http://schemas.microsoft.com/office/powerpoint/2010/main" val="2112102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436" y="591486"/>
            <a:ext cx="8731164" cy="720097"/>
          </a:xfrm>
        </p:spPr>
        <p:txBody>
          <a:bodyPr/>
          <a:lstStyle/>
          <a:p>
            <a:r>
              <a:rPr lang="en-US" dirty="0" smtClean="0">
                <a:solidFill>
                  <a:schemeClr val="accent1"/>
                </a:solidFill>
              </a:rPr>
              <a:t>Third-party logging services</a:t>
            </a:r>
            <a:br>
              <a:rPr lang="en-US" dirty="0" smtClean="0">
                <a:solidFill>
                  <a:schemeClr val="accent1"/>
                </a:solidFill>
              </a:rPr>
            </a:br>
            <a:endParaRPr lang="ru-RU" dirty="0">
              <a:solidFill>
                <a:schemeClr val="accent1"/>
              </a:solidFill>
            </a:endParaRPr>
          </a:p>
        </p:txBody>
      </p:sp>
      <p:sp>
        <p:nvSpPr>
          <p:cNvPr id="6" name="TextBox 5"/>
          <p:cNvSpPr txBox="1"/>
          <p:nvPr/>
        </p:nvSpPr>
        <p:spPr>
          <a:xfrm>
            <a:off x="3491856" y="1666988"/>
            <a:ext cx="1530204" cy="369332"/>
          </a:xfrm>
          <a:prstGeom prst="rect">
            <a:avLst/>
          </a:prstGeom>
          <a:noFill/>
        </p:spPr>
        <p:txBody>
          <a:bodyPr wrap="square" rtlCol="0">
            <a:spAutoFit/>
          </a:bodyPr>
          <a:lstStyle/>
          <a:p>
            <a:r>
              <a:rPr lang="en-US" dirty="0" smtClean="0">
                <a:solidFill>
                  <a:schemeClr val="bg1"/>
                </a:solidFill>
              </a:rPr>
              <a:t>Application</a:t>
            </a:r>
            <a:endParaRPr lang="en-US" dirty="0">
              <a:solidFill>
                <a:schemeClr val="bg1"/>
              </a:solidFill>
            </a:endParaRPr>
          </a:p>
        </p:txBody>
      </p:sp>
      <p:sp>
        <p:nvSpPr>
          <p:cNvPr id="5" name="TextBox 4"/>
          <p:cNvSpPr txBox="1"/>
          <p:nvPr/>
        </p:nvSpPr>
        <p:spPr>
          <a:xfrm>
            <a:off x="611472" y="1251490"/>
            <a:ext cx="8371116" cy="3908762"/>
          </a:xfrm>
          <a:prstGeom prst="rect">
            <a:avLst/>
          </a:prstGeom>
          <a:noFill/>
        </p:spPr>
        <p:txBody>
          <a:bodyPr wrap="square" rtlCol="0">
            <a:spAutoFit/>
          </a:bodyPr>
          <a:lstStyle/>
          <a:p>
            <a:pPr lvl="0"/>
            <a:r>
              <a:rPr lang="en-US" sz="3200" dirty="0" err="1" smtClean="0">
                <a:latin typeface="Segoe UI Light" pitchFamily="34" charset="0"/>
                <a:cs typeface="Segoe UI Light" pitchFamily="34" charset="0"/>
              </a:rPr>
              <a:t>Localytics</a:t>
            </a:r>
            <a:endParaRPr lang="en-US" sz="3200" dirty="0" smtClean="0">
              <a:latin typeface="Segoe UI Light" pitchFamily="34" charset="0"/>
              <a:cs typeface="Segoe UI Light" pitchFamily="34" charset="0"/>
            </a:endParaRPr>
          </a:p>
          <a:p>
            <a:pPr lvl="0"/>
            <a:endParaRPr lang="en-US" sz="3200" dirty="0" smtClean="0">
              <a:latin typeface="Segoe UI Light" pitchFamily="34" charset="0"/>
              <a:cs typeface="Segoe UI Light" pitchFamily="34" charset="0"/>
            </a:endParaRPr>
          </a:p>
          <a:p>
            <a:pPr marL="457200" lvl="0" indent="-457200">
              <a:buFont typeface="Arial" panose="020B0604020202020204" pitchFamily="34" charset="0"/>
              <a:buChar char="•"/>
            </a:pPr>
            <a:r>
              <a:rPr lang="en-US" sz="2400" dirty="0" smtClean="0">
                <a:latin typeface="Segoe UI Light" pitchFamily="34" charset="0"/>
                <a:cs typeface="Segoe UI Light" pitchFamily="34" charset="0"/>
              </a:rPr>
              <a:t>User analytics</a:t>
            </a:r>
          </a:p>
          <a:p>
            <a:pPr marL="457200" lvl="0" indent="-457200">
              <a:buFont typeface="Arial" panose="020B0604020202020204" pitchFamily="34" charset="0"/>
              <a:buChar char="•"/>
            </a:pPr>
            <a:r>
              <a:rPr lang="en-US" sz="2400" dirty="0" smtClean="0">
                <a:latin typeface="Segoe UI Light" pitchFamily="34" charset="0"/>
                <a:cs typeface="Segoe UI Light" pitchFamily="34" charset="0"/>
              </a:rPr>
              <a:t>Error logging as events</a:t>
            </a:r>
          </a:p>
          <a:p>
            <a:pPr marL="457200" lvl="0" indent="-457200">
              <a:buFont typeface="Arial" panose="020B0604020202020204" pitchFamily="34" charset="0"/>
              <a:buChar char="•"/>
            </a:pPr>
            <a:r>
              <a:rPr lang="en-US" sz="2400" dirty="0" err="1" smtClean="0">
                <a:latin typeface="Segoe UI Light" pitchFamily="34" charset="0"/>
                <a:cs typeface="Segoe UI Light" pitchFamily="34" charset="0"/>
              </a:rPr>
              <a:t>WinJS</a:t>
            </a:r>
            <a:r>
              <a:rPr lang="en-US" sz="2400" dirty="0" smtClean="0">
                <a:latin typeface="Segoe UI Light" pitchFamily="34" charset="0"/>
                <a:cs typeface="Segoe UI Light" pitchFamily="34" charset="0"/>
              </a:rPr>
              <a:t> support</a:t>
            </a:r>
          </a:p>
          <a:p>
            <a:pPr marL="457200" lvl="0" indent="-457200">
              <a:buFont typeface="Arial" panose="020B0604020202020204" pitchFamily="34" charset="0"/>
              <a:buChar char="•"/>
            </a:pPr>
            <a:r>
              <a:rPr lang="en-US" sz="2400" dirty="0" smtClean="0">
                <a:latin typeface="Segoe UI Light" pitchFamily="34" charset="0"/>
                <a:cs typeface="Segoe UI Light" pitchFamily="34" charset="0"/>
              </a:rPr>
              <a:t>Full free plan</a:t>
            </a:r>
          </a:p>
          <a:p>
            <a:pPr lvl="0"/>
            <a:endParaRPr lang="en-US" sz="3200" dirty="0">
              <a:latin typeface="Segoe UI Light" pitchFamily="34" charset="0"/>
              <a:cs typeface="Segoe UI Light" pitchFamily="34" charset="0"/>
            </a:endParaRPr>
          </a:p>
          <a:p>
            <a:pPr lvl="0"/>
            <a:r>
              <a:rPr lang="en-US" sz="2400" dirty="0">
                <a:latin typeface="Segoe UI Light" pitchFamily="34" charset="0"/>
                <a:cs typeface="Segoe UI Light" pitchFamily="34" charset="0"/>
              </a:rPr>
              <a:t>http://www.localytics.com</a:t>
            </a:r>
          </a:p>
          <a:p>
            <a:pPr marL="457200" lvl="0" indent="-457200">
              <a:buFontTx/>
              <a:buChar char="-"/>
            </a:pPr>
            <a:endParaRPr lang="en-US" sz="3200" dirty="0">
              <a:latin typeface="Segoe UI Light" pitchFamily="34" charset="0"/>
              <a:cs typeface="Segoe UI Light" pitchFamily="34" charset="0"/>
            </a:endParaRPr>
          </a:p>
        </p:txBody>
      </p:sp>
    </p:spTree>
    <p:extLst>
      <p:ext uri="{BB962C8B-B14F-4D97-AF65-F5344CB8AC3E}">
        <p14:creationId xmlns:p14="http://schemas.microsoft.com/office/powerpoint/2010/main" val="1283029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436" y="591486"/>
            <a:ext cx="8731164" cy="720097"/>
          </a:xfrm>
        </p:spPr>
        <p:txBody>
          <a:bodyPr/>
          <a:lstStyle/>
          <a:p>
            <a:r>
              <a:rPr lang="en-US" dirty="0" smtClean="0">
                <a:solidFill>
                  <a:schemeClr val="accent1"/>
                </a:solidFill>
              </a:rPr>
              <a:t>Third-party logging services</a:t>
            </a:r>
            <a:br>
              <a:rPr lang="en-US" dirty="0" smtClean="0">
                <a:solidFill>
                  <a:schemeClr val="accent1"/>
                </a:solidFill>
              </a:rPr>
            </a:br>
            <a:endParaRPr lang="ru-RU" dirty="0">
              <a:solidFill>
                <a:schemeClr val="accent1"/>
              </a:solidFill>
            </a:endParaRPr>
          </a:p>
        </p:txBody>
      </p:sp>
      <p:sp>
        <p:nvSpPr>
          <p:cNvPr id="6" name="TextBox 5"/>
          <p:cNvSpPr txBox="1"/>
          <p:nvPr/>
        </p:nvSpPr>
        <p:spPr>
          <a:xfrm>
            <a:off x="3491856" y="1666988"/>
            <a:ext cx="1530204" cy="369332"/>
          </a:xfrm>
          <a:prstGeom prst="rect">
            <a:avLst/>
          </a:prstGeom>
          <a:noFill/>
        </p:spPr>
        <p:txBody>
          <a:bodyPr wrap="square" rtlCol="0">
            <a:spAutoFit/>
          </a:bodyPr>
          <a:lstStyle/>
          <a:p>
            <a:r>
              <a:rPr lang="en-US" dirty="0" smtClean="0">
                <a:solidFill>
                  <a:schemeClr val="bg1"/>
                </a:solidFill>
              </a:rPr>
              <a:t>Application</a:t>
            </a:r>
            <a:endParaRPr lang="en-US" dirty="0">
              <a:solidFill>
                <a:schemeClr val="bg1"/>
              </a:solidFill>
            </a:endParaRPr>
          </a:p>
        </p:txBody>
      </p:sp>
      <p:sp>
        <p:nvSpPr>
          <p:cNvPr id="5" name="TextBox 4"/>
          <p:cNvSpPr txBox="1"/>
          <p:nvPr/>
        </p:nvSpPr>
        <p:spPr>
          <a:xfrm>
            <a:off x="611472" y="1251490"/>
            <a:ext cx="8371116" cy="3539430"/>
          </a:xfrm>
          <a:prstGeom prst="rect">
            <a:avLst/>
          </a:prstGeom>
          <a:noFill/>
        </p:spPr>
        <p:txBody>
          <a:bodyPr wrap="square" rtlCol="0">
            <a:spAutoFit/>
          </a:bodyPr>
          <a:lstStyle/>
          <a:p>
            <a:pPr lvl="0"/>
            <a:r>
              <a:rPr lang="en-US" sz="3200" dirty="0" err="1" smtClean="0">
                <a:latin typeface="Segoe UI Light" pitchFamily="34" charset="0"/>
                <a:cs typeface="Segoe UI Light" pitchFamily="34" charset="0"/>
              </a:rPr>
              <a:t>MarkedUp</a:t>
            </a:r>
            <a:endParaRPr lang="en-US" sz="3200" dirty="0" smtClean="0">
              <a:latin typeface="Segoe UI Light" pitchFamily="34" charset="0"/>
              <a:cs typeface="Segoe UI Light" pitchFamily="34" charset="0"/>
            </a:endParaRPr>
          </a:p>
          <a:p>
            <a:pPr lvl="0"/>
            <a:endParaRPr lang="en-US" sz="3200" dirty="0" smtClean="0">
              <a:latin typeface="Segoe UI Light" pitchFamily="34" charset="0"/>
              <a:cs typeface="Segoe UI Light" pitchFamily="34" charset="0"/>
            </a:endParaRPr>
          </a:p>
          <a:p>
            <a:pPr marL="457200" lvl="0" indent="-457200">
              <a:buFont typeface="Arial" panose="020B0604020202020204" pitchFamily="34" charset="0"/>
              <a:buChar char="•"/>
            </a:pPr>
            <a:r>
              <a:rPr lang="en-US" sz="2400" dirty="0" smtClean="0">
                <a:latin typeface="Segoe UI Light" pitchFamily="34" charset="0"/>
                <a:cs typeface="Segoe UI Light" pitchFamily="34" charset="0"/>
              </a:rPr>
              <a:t>User analytics</a:t>
            </a:r>
          </a:p>
          <a:p>
            <a:pPr marL="457200" lvl="0" indent="-457200">
              <a:buFont typeface="Arial" panose="020B0604020202020204" pitchFamily="34" charset="0"/>
              <a:buChar char="•"/>
            </a:pPr>
            <a:r>
              <a:rPr lang="en-US" sz="2400" dirty="0" err="1" smtClean="0">
                <a:latin typeface="Segoe UI Light" pitchFamily="34" charset="0"/>
                <a:cs typeface="Segoe UI Light" pitchFamily="34" charset="0"/>
              </a:rPr>
              <a:t>WinJS</a:t>
            </a:r>
            <a:r>
              <a:rPr lang="en-US" sz="2400" dirty="0" smtClean="0">
                <a:latin typeface="Segoe UI Light" pitchFamily="34" charset="0"/>
                <a:cs typeface="Segoe UI Light" pitchFamily="34" charset="0"/>
              </a:rPr>
              <a:t> support</a:t>
            </a:r>
          </a:p>
          <a:p>
            <a:pPr marL="457200" lvl="0" indent="-457200">
              <a:buFont typeface="Arial" panose="020B0604020202020204" pitchFamily="34" charset="0"/>
              <a:buChar char="•"/>
            </a:pPr>
            <a:r>
              <a:rPr lang="en-US" sz="2400" dirty="0" smtClean="0">
                <a:latin typeface="Segoe UI Light" pitchFamily="34" charset="0"/>
                <a:cs typeface="Segoe UI Light" pitchFamily="34" charset="0"/>
              </a:rPr>
              <a:t>Full free plan</a:t>
            </a:r>
          </a:p>
          <a:p>
            <a:pPr lvl="0"/>
            <a:endParaRPr lang="en-US" sz="3200" dirty="0">
              <a:latin typeface="Segoe UI Light" pitchFamily="34" charset="0"/>
              <a:cs typeface="Segoe UI Light" pitchFamily="34" charset="0"/>
            </a:endParaRPr>
          </a:p>
          <a:p>
            <a:pPr lvl="0"/>
            <a:r>
              <a:rPr lang="en-US" sz="2400" dirty="0">
                <a:latin typeface="Segoe UI Light" pitchFamily="34" charset="0"/>
                <a:cs typeface="Segoe UI Light" pitchFamily="34" charset="0"/>
              </a:rPr>
              <a:t>http://</a:t>
            </a:r>
            <a:r>
              <a:rPr lang="en-US" sz="2400" dirty="0" smtClean="0">
                <a:latin typeface="Segoe UI Light" pitchFamily="34" charset="0"/>
                <a:cs typeface="Segoe UI Light" pitchFamily="34" charset="0"/>
              </a:rPr>
              <a:t>www.markedup.com</a:t>
            </a:r>
            <a:endParaRPr lang="en-US" sz="2400" dirty="0">
              <a:latin typeface="Segoe UI Light" pitchFamily="34" charset="0"/>
              <a:cs typeface="Segoe UI Light" pitchFamily="34" charset="0"/>
            </a:endParaRPr>
          </a:p>
          <a:p>
            <a:pPr marL="457200" lvl="0" indent="-457200">
              <a:buFontTx/>
              <a:buChar char="-"/>
            </a:pPr>
            <a:endParaRPr lang="en-US" sz="3200" dirty="0">
              <a:latin typeface="Segoe UI Light" pitchFamily="34" charset="0"/>
              <a:cs typeface="Segoe UI Light" pitchFamily="34" charset="0"/>
            </a:endParaRPr>
          </a:p>
        </p:txBody>
      </p:sp>
    </p:spTree>
    <p:extLst>
      <p:ext uri="{BB962C8B-B14F-4D97-AF65-F5344CB8AC3E}">
        <p14:creationId xmlns:p14="http://schemas.microsoft.com/office/powerpoint/2010/main" val="5768540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436" y="591486"/>
            <a:ext cx="8731164" cy="720097"/>
          </a:xfrm>
        </p:spPr>
        <p:txBody>
          <a:bodyPr/>
          <a:lstStyle/>
          <a:p>
            <a:r>
              <a:rPr lang="en-US" dirty="0" smtClean="0">
                <a:solidFill>
                  <a:schemeClr val="accent1"/>
                </a:solidFill>
              </a:rPr>
              <a:t>Third-party logging services</a:t>
            </a:r>
            <a:br>
              <a:rPr lang="en-US" dirty="0" smtClean="0">
                <a:solidFill>
                  <a:schemeClr val="accent1"/>
                </a:solidFill>
              </a:rPr>
            </a:br>
            <a:endParaRPr lang="ru-RU" dirty="0">
              <a:solidFill>
                <a:schemeClr val="accent1"/>
              </a:solidFill>
            </a:endParaRPr>
          </a:p>
        </p:txBody>
      </p:sp>
      <p:sp>
        <p:nvSpPr>
          <p:cNvPr id="6" name="TextBox 5"/>
          <p:cNvSpPr txBox="1"/>
          <p:nvPr/>
        </p:nvSpPr>
        <p:spPr>
          <a:xfrm>
            <a:off x="3491856" y="1666988"/>
            <a:ext cx="1530204" cy="369332"/>
          </a:xfrm>
          <a:prstGeom prst="rect">
            <a:avLst/>
          </a:prstGeom>
          <a:noFill/>
        </p:spPr>
        <p:txBody>
          <a:bodyPr wrap="square" rtlCol="0">
            <a:spAutoFit/>
          </a:bodyPr>
          <a:lstStyle/>
          <a:p>
            <a:r>
              <a:rPr lang="en-US" dirty="0" smtClean="0">
                <a:solidFill>
                  <a:schemeClr val="bg1"/>
                </a:solidFill>
              </a:rPr>
              <a:t>Application</a:t>
            </a:r>
            <a:endParaRPr lang="en-US" dirty="0">
              <a:solidFill>
                <a:schemeClr val="bg1"/>
              </a:solidFill>
            </a:endParaRPr>
          </a:p>
        </p:txBody>
      </p:sp>
      <p:sp>
        <p:nvSpPr>
          <p:cNvPr id="5" name="TextBox 4"/>
          <p:cNvSpPr txBox="1"/>
          <p:nvPr/>
        </p:nvSpPr>
        <p:spPr>
          <a:xfrm>
            <a:off x="611472" y="1251490"/>
            <a:ext cx="8371116" cy="3539430"/>
          </a:xfrm>
          <a:prstGeom prst="rect">
            <a:avLst/>
          </a:prstGeom>
          <a:noFill/>
        </p:spPr>
        <p:txBody>
          <a:bodyPr wrap="square" rtlCol="0">
            <a:spAutoFit/>
          </a:bodyPr>
          <a:lstStyle/>
          <a:p>
            <a:pPr lvl="0"/>
            <a:r>
              <a:rPr lang="en-US" sz="3200" dirty="0" err="1" smtClean="0">
                <a:latin typeface="Segoe UI Light" pitchFamily="34" charset="0"/>
                <a:cs typeface="Segoe UI Light" pitchFamily="34" charset="0"/>
              </a:rPr>
              <a:t>Wensus</a:t>
            </a:r>
            <a:endParaRPr lang="en-US" sz="3200" dirty="0" smtClean="0">
              <a:latin typeface="Segoe UI Light" pitchFamily="34" charset="0"/>
              <a:cs typeface="Segoe UI Light" pitchFamily="34" charset="0"/>
            </a:endParaRPr>
          </a:p>
          <a:p>
            <a:pPr lvl="0"/>
            <a:endParaRPr lang="en-US" sz="3200" dirty="0" smtClean="0">
              <a:latin typeface="Segoe UI Light" pitchFamily="34" charset="0"/>
              <a:cs typeface="Segoe UI Light" pitchFamily="34" charset="0"/>
            </a:endParaRPr>
          </a:p>
          <a:p>
            <a:pPr marL="457200" lvl="0" indent="-457200">
              <a:buFont typeface="Arial" panose="020B0604020202020204" pitchFamily="34" charset="0"/>
              <a:buChar char="•"/>
            </a:pPr>
            <a:r>
              <a:rPr lang="en-US" sz="2400" dirty="0" smtClean="0">
                <a:latin typeface="Segoe UI Light" pitchFamily="34" charset="0"/>
                <a:cs typeface="Segoe UI Light" pitchFamily="34" charset="0"/>
              </a:rPr>
              <a:t>User analytics</a:t>
            </a:r>
          </a:p>
          <a:p>
            <a:pPr marL="457200" lvl="0" indent="-457200">
              <a:buFont typeface="Arial" panose="020B0604020202020204" pitchFamily="34" charset="0"/>
              <a:buChar char="•"/>
            </a:pPr>
            <a:r>
              <a:rPr lang="en-US" sz="2400" dirty="0" smtClean="0">
                <a:latin typeface="Segoe UI Light" pitchFamily="34" charset="0"/>
                <a:cs typeface="Segoe UI Light" pitchFamily="34" charset="0"/>
              </a:rPr>
              <a:t>Free plan for 1 app</a:t>
            </a:r>
          </a:p>
          <a:p>
            <a:pPr marL="457200" lvl="0" indent="-457200">
              <a:buFont typeface="Arial" panose="020B0604020202020204" pitchFamily="34" charset="0"/>
              <a:buChar char="•"/>
            </a:pPr>
            <a:r>
              <a:rPr lang="en-US" sz="2400" dirty="0" smtClean="0">
                <a:latin typeface="Segoe UI Light" pitchFamily="34" charset="0"/>
                <a:cs typeface="Segoe UI Light" pitchFamily="34" charset="0"/>
              </a:rPr>
              <a:t>Paid plan: + reviews + performance reports </a:t>
            </a:r>
          </a:p>
          <a:p>
            <a:pPr lvl="0"/>
            <a:endParaRPr lang="en-US" sz="3200" dirty="0">
              <a:latin typeface="Segoe UI Light" pitchFamily="34" charset="0"/>
              <a:cs typeface="Segoe UI Light" pitchFamily="34" charset="0"/>
            </a:endParaRPr>
          </a:p>
          <a:p>
            <a:pPr lvl="0"/>
            <a:r>
              <a:rPr lang="en-US" sz="2400" dirty="0">
                <a:latin typeface="Segoe UI Light" pitchFamily="34" charset="0"/>
                <a:cs typeface="Segoe UI Light" pitchFamily="34" charset="0"/>
              </a:rPr>
              <a:t>http://</a:t>
            </a:r>
            <a:r>
              <a:rPr lang="en-US" sz="2400" dirty="0" smtClean="0">
                <a:latin typeface="Segoe UI Light" pitchFamily="34" charset="0"/>
                <a:cs typeface="Segoe UI Light" pitchFamily="34" charset="0"/>
              </a:rPr>
              <a:t>www.wensus.com</a:t>
            </a:r>
            <a:endParaRPr lang="en-US" sz="2400" dirty="0">
              <a:latin typeface="Segoe UI Light" pitchFamily="34" charset="0"/>
              <a:cs typeface="Segoe UI Light" pitchFamily="34" charset="0"/>
            </a:endParaRPr>
          </a:p>
          <a:p>
            <a:pPr marL="457200" lvl="0" indent="-457200">
              <a:buFontTx/>
              <a:buChar char="-"/>
            </a:pPr>
            <a:endParaRPr lang="en-US" sz="3200" dirty="0">
              <a:latin typeface="Segoe UI Light" pitchFamily="34" charset="0"/>
              <a:cs typeface="Segoe UI Light" pitchFamily="34" charset="0"/>
            </a:endParaRPr>
          </a:p>
        </p:txBody>
      </p:sp>
    </p:spTree>
    <p:extLst>
      <p:ext uri="{BB962C8B-B14F-4D97-AF65-F5344CB8AC3E}">
        <p14:creationId xmlns:p14="http://schemas.microsoft.com/office/powerpoint/2010/main" val="2586831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91856" y="2121690"/>
            <a:ext cx="4230564" cy="720097"/>
          </a:xfrm>
        </p:spPr>
        <p:txBody>
          <a:bodyPr/>
          <a:lstStyle/>
          <a:p>
            <a:r>
              <a:rPr lang="en-US" dirty="0" smtClean="0"/>
              <a:t>Q&amp;A</a:t>
            </a:r>
            <a:endParaRPr lang="ru-RU" dirty="0"/>
          </a:p>
        </p:txBody>
      </p:sp>
    </p:spTree>
    <p:extLst>
      <p:ext uri="{BB962C8B-B14F-4D97-AF65-F5344CB8AC3E}">
        <p14:creationId xmlns:p14="http://schemas.microsoft.com/office/powerpoint/2010/main" val="3189505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436" y="321450"/>
            <a:ext cx="8461128" cy="720097"/>
          </a:xfrm>
        </p:spPr>
        <p:txBody>
          <a:bodyPr/>
          <a:lstStyle/>
          <a:p>
            <a:r>
              <a:rPr lang="en-US" dirty="0" smtClean="0"/>
              <a:t>Reasons of bad rating</a:t>
            </a:r>
            <a:endParaRPr lang="ru-RU" dirty="0"/>
          </a:p>
        </p:txBody>
      </p:sp>
      <p:sp>
        <p:nvSpPr>
          <p:cNvPr id="6" name="TextBox 5"/>
          <p:cNvSpPr txBox="1"/>
          <p:nvPr/>
        </p:nvSpPr>
        <p:spPr>
          <a:xfrm>
            <a:off x="3491856" y="1666988"/>
            <a:ext cx="1530204" cy="369332"/>
          </a:xfrm>
          <a:prstGeom prst="rect">
            <a:avLst/>
          </a:prstGeom>
          <a:noFill/>
        </p:spPr>
        <p:txBody>
          <a:bodyPr wrap="square" rtlCol="0">
            <a:spAutoFit/>
          </a:bodyPr>
          <a:lstStyle/>
          <a:p>
            <a:r>
              <a:rPr lang="en-US" dirty="0" smtClean="0">
                <a:solidFill>
                  <a:schemeClr val="bg1"/>
                </a:solidFill>
              </a:rPr>
              <a:t>Application</a:t>
            </a:r>
            <a:endParaRPr lang="en-US" dirty="0">
              <a:solidFill>
                <a:schemeClr val="bg1"/>
              </a:solidFill>
            </a:endParaRPr>
          </a:p>
        </p:txBody>
      </p:sp>
      <p:sp>
        <p:nvSpPr>
          <p:cNvPr id="15" name="TextBox 14"/>
          <p:cNvSpPr txBox="1"/>
          <p:nvPr/>
        </p:nvSpPr>
        <p:spPr>
          <a:xfrm>
            <a:off x="611472" y="1642668"/>
            <a:ext cx="8371116" cy="3539430"/>
          </a:xfrm>
          <a:prstGeom prst="rect">
            <a:avLst/>
          </a:prstGeom>
          <a:noFill/>
        </p:spPr>
        <p:txBody>
          <a:bodyPr wrap="square" rtlCol="0">
            <a:spAutoFit/>
          </a:bodyPr>
          <a:lstStyle/>
          <a:p>
            <a:pPr lvl="0"/>
            <a:endParaRPr lang="en-US" sz="3200" dirty="0">
              <a:solidFill>
                <a:schemeClr val="accent1"/>
              </a:solidFill>
              <a:latin typeface="Segoe UI Light" pitchFamily="34" charset="0"/>
              <a:cs typeface="Segoe UI Light" pitchFamily="34" charset="0"/>
            </a:endParaRPr>
          </a:p>
          <a:p>
            <a:endParaRPr lang="en-US" sz="3200" dirty="0">
              <a:solidFill>
                <a:schemeClr val="accent1"/>
              </a:solidFill>
              <a:latin typeface="Segoe UI Light" pitchFamily="34" charset="0"/>
              <a:cs typeface="Segoe UI Light" pitchFamily="34" charset="0"/>
            </a:endParaRPr>
          </a:p>
          <a:p>
            <a:pPr lvl="0"/>
            <a:endParaRPr lang="en-US" sz="3200" dirty="0">
              <a:solidFill>
                <a:schemeClr val="accent1"/>
              </a:solidFill>
              <a:latin typeface="Segoe UI Light" pitchFamily="34" charset="0"/>
              <a:cs typeface="Segoe UI Light" pitchFamily="34" charset="0"/>
            </a:endParaRPr>
          </a:p>
          <a:p>
            <a:pPr lvl="0"/>
            <a:endParaRPr lang="en-US" sz="3200" dirty="0">
              <a:solidFill>
                <a:schemeClr val="accent1"/>
              </a:solidFill>
              <a:latin typeface="Segoe UI Light" pitchFamily="34" charset="0"/>
              <a:cs typeface="Segoe UI Light" pitchFamily="34" charset="0"/>
            </a:endParaRPr>
          </a:p>
          <a:p>
            <a:endParaRPr lang="en-US" sz="3200" dirty="0">
              <a:solidFill>
                <a:schemeClr val="accent1"/>
              </a:solidFill>
              <a:latin typeface="Segoe UI Light" pitchFamily="34" charset="0"/>
              <a:cs typeface="Segoe UI Light" pitchFamily="34" charset="0"/>
            </a:endParaRPr>
          </a:p>
          <a:p>
            <a:endParaRPr lang="ru-RU" sz="3200" dirty="0" smtClean="0">
              <a:solidFill>
                <a:schemeClr val="accent1"/>
              </a:solidFill>
              <a:latin typeface="Segoe UI Light" pitchFamily="34" charset="0"/>
              <a:cs typeface="Segoe UI Light" pitchFamily="34" charset="0"/>
            </a:endParaRPr>
          </a:p>
          <a:p>
            <a:pPr lvl="0"/>
            <a:endParaRPr lang="en-US" sz="3200" dirty="0">
              <a:solidFill>
                <a:schemeClr val="accent1"/>
              </a:solidFill>
              <a:latin typeface="Segoe UI Light" pitchFamily="34" charset="0"/>
              <a:cs typeface="Segoe UI Light" pitchFamily="34" charset="0"/>
            </a:endParaRPr>
          </a:p>
        </p:txBody>
      </p:sp>
      <p:graphicFrame>
        <p:nvGraphicFramePr>
          <p:cNvPr id="11" name="Chart 10"/>
          <p:cNvGraphicFramePr/>
          <p:nvPr>
            <p:extLst>
              <p:ext uri="{D42A27DB-BD31-4B8C-83A1-F6EECF244321}">
                <p14:modId xmlns:p14="http://schemas.microsoft.com/office/powerpoint/2010/main" val="122288103"/>
              </p:ext>
            </p:extLst>
          </p:nvPr>
        </p:nvGraphicFramePr>
        <p:xfrm>
          <a:off x="1511592" y="1027062"/>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577496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436" y="321450"/>
            <a:ext cx="8731164" cy="720097"/>
          </a:xfrm>
        </p:spPr>
        <p:txBody>
          <a:bodyPr/>
          <a:lstStyle/>
          <a:p>
            <a:r>
              <a:rPr lang="en-US" dirty="0" smtClean="0">
                <a:solidFill>
                  <a:schemeClr val="accent1"/>
                </a:solidFill>
              </a:rPr>
              <a:t>10 problem areas in Windows Store app</a:t>
            </a:r>
            <a:endParaRPr lang="ru-RU" dirty="0">
              <a:solidFill>
                <a:schemeClr val="accent1"/>
              </a:solidFill>
            </a:endParaRPr>
          </a:p>
        </p:txBody>
      </p:sp>
      <p:sp>
        <p:nvSpPr>
          <p:cNvPr id="6" name="TextBox 5"/>
          <p:cNvSpPr txBox="1"/>
          <p:nvPr/>
        </p:nvSpPr>
        <p:spPr>
          <a:xfrm>
            <a:off x="3491856" y="1666988"/>
            <a:ext cx="1530204" cy="369332"/>
          </a:xfrm>
          <a:prstGeom prst="rect">
            <a:avLst/>
          </a:prstGeom>
          <a:noFill/>
        </p:spPr>
        <p:txBody>
          <a:bodyPr wrap="square" rtlCol="0">
            <a:spAutoFit/>
          </a:bodyPr>
          <a:lstStyle/>
          <a:p>
            <a:r>
              <a:rPr lang="en-US" dirty="0" smtClean="0">
                <a:solidFill>
                  <a:schemeClr val="bg1"/>
                </a:solidFill>
              </a:rPr>
              <a:t>Application</a:t>
            </a:r>
            <a:endParaRPr lang="en-US" dirty="0">
              <a:solidFill>
                <a:schemeClr val="bg1"/>
              </a:solidFill>
            </a:endParaRPr>
          </a:p>
        </p:txBody>
      </p:sp>
      <p:sp>
        <p:nvSpPr>
          <p:cNvPr id="15" name="TextBox 14"/>
          <p:cNvSpPr txBox="1"/>
          <p:nvPr/>
        </p:nvSpPr>
        <p:spPr>
          <a:xfrm>
            <a:off x="611472" y="1642668"/>
            <a:ext cx="8371116" cy="3046988"/>
          </a:xfrm>
          <a:prstGeom prst="rect">
            <a:avLst/>
          </a:prstGeom>
          <a:noFill/>
        </p:spPr>
        <p:txBody>
          <a:bodyPr wrap="square" rtlCol="0">
            <a:spAutoFit/>
          </a:bodyPr>
          <a:lstStyle/>
          <a:p>
            <a:pPr marL="514350" indent="-514350">
              <a:buAutoNum type="arabicParenR"/>
            </a:pPr>
            <a:r>
              <a:rPr lang="en-US" sz="3200" dirty="0" smtClean="0">
                <a:latin typeface="Segoe UI Light" pitchFamily="34" charset="0"/>
                <a:cs typeface="Segoe UI Light" pitchFamily="34" charset="0"/>
              </a:rPr>
              <a:t>Suspend/Resume</a:t>
            </a:r>
          </a:p>
          <a:p>
            <a:pPr marL="514350" indent="-514350">
              <a:buAutoNum type="arabicParenR"/>
            </a:pPr>
            <a:r>
              <a:rPr lang="en-US" sz="3200" dirty="0" smtClean="0">
                <a:latin typeface="Segoe UI Light" pitchFamily="34" charset="0"/>
                <a:cs typeface="Segoe UI Light" pitchFamily="34" charset="0"/>
              </a:rPr>
              <a:t>Terminate/Restart</a:t>
            </a:r>
          </a:p>
          <a:p>
            <a:pPr marL="514350" lvl="0" indent="-514350">
              <a:buAutoNum type="arabicParenR" startAt="3"/>
            </a:pPr>
            <a:r>
              <a:rPr lang="en-US" sz="3200" dirty="0" smtClean="0">
                <a:latin typeface="Segoe UI Light" pitchFamily="34" charset="0"/>
                <a:cs typeface="Segoe UI Light" pitchFamily="34" charset="0"/>
              </a:rPr>
              <a:t>App version updates</a:t>
            </a:r>
          </a:p>
          <a:p>
            <a:pPr marL="514350" lvl="0" indent="-514350">
              <a:buAutoNum type="arabicParenR" startAt="3"/>
            </a:pPr>
            <a:r>
              <a:rPr lang="en-US" sz="3200" dirty="0" smtClean="0">
                <a:latin typeface="Segoe UI Light" pitchFamily="34" charset="0"/>
                <a:cs typeface="Segoe UI Light" pitchFamily="34" charset="0"/>
              </a:rPr>
              <a:t>Network connectivity</a:t>
            </a:r>
          </a:p>
          <a:p>
            <a:pPr marL="514350" lvl="0" indent="-514350">
              <a:buAutoNum type="arabicParenR" startAt="3"/>
            </a:pPr>
            <a:r>
              <a:rPr lang="en-US" sz="3200" dirty="0" smtClean="0">
                <a:latin typeface="Segoe UI Light" pitchFamily="34" charset="0"/>
                <a:cs typeface="Segoe UI Light" pitchFamily="34" charset="0"/>
              </a:rPr>
              <a:t>Asynchronous operations</a:t>
            </a:r>
          </a:p>
          <a:p>
            <a:pPr marL="514350" lvl="0" indent="-514350">
              <a:buAutoNum type="arabicParenR" startAt="3"/>
            </a:pPr>
            <a:endParaRPr lang="en-US" sz="3200" dirty="0">
              <a:solidFill>
                <a:schemeClr val="accent1"/>
              </a:solidFill>
              <a:latin typeface="Segoe UI Light" pitchFamily="34" charset="0"/>
              <a:cs typeface="Segoe UI Light" pitchFamily="34" charset="0"/>
            </a:endParaRPr>
          </a:p>
        </p:txBody>
      </p:sp>
    </p:spTree>
    <p:extLst>
      <p:ext uri="{BB962C8B-B14F-4D97-AF65-F5344CB8AC3E}">
        <p14:creationId xmlns:p14="http://schemas.microsoft.com/office/powerpoint/2010/main" val="33492441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436" y="321450"/>
            <a:ext cx="8731164" cy="720097"/>
          </a:xfrm>
        </p:spPr>
        <p:txBody>
          <a:bodyPr/>
          <a:lstStyle/>
          <a:p>
            <a:r>
              <a:rPr lang="en-US" dirty="0" smtClean="0">
                <a:solidFill>
                  <a:schemeClr val="accent1"/>
                </a:solidFill>
              </a:rPr>
              <a:t>10 problem areas in Windows Store app</a:t>
            </a:r>
            <a:endParaRPr lang="ru-RU" dirty="0">
              <a:solidFill>
                <a:schemeClr val="accent1"/>
              </a:solidFill>
            </a:endParaRPr>
          </a:p>
        </p:txBody>
      </p:sp>
      <p:sp>
        <p:nvSpPr>
          <p:cNvPr id="6" name="TextBox 5"/>
          <p:cNvSpPr txBox="1"/>
          <p:nvPr/>
        </p:nvSpPr>
        <p:spPr>
          <a:xfrm>
            <a:off x="3491856" y="1666988"/>
            <a:ext cx="1530204" cy="369332"/>
          </a:xfrm>
          <a:prstGeom prst="rect">
            <a:avLst/>
          </a:prstGeom>
          <a:noFill/>
        </p:spPr>
        <p:txBody>
          <a:bodyPr wrap="square" rtlCol="0">
            <a:spAutoFit/>
          </a:bodyPr>
          <a:lstStyle/>
          <a:p>
            <a:r>
              <a:rPr lang="en-US" dirty="0" smtClean="0">
                <a:solidFill>
                  <a:schemeClr val="bg1"/>
                </a:solidFill>
              </a:rPr>
              <a:t>Application</a:t>
            </a:r>
            <a:endParaRPr lang="en-US" dirty="0">
              <a:solidFill>
                <a:schemeClr val="bg1"/>
              </a:solidFill>
            </a:endParaRPr>
          </a:p>
        </p:txBody>
      </p:sp>
      <p:sp>
        <p:nvSpPr>
          <p:cNvPr id="15" name="TextBox 14"/>
          <p:cNvSpPr txBox="1"/>
          <p:nvPr/>
        </p:nvSpPr>
        <p:spPr>
          <a:xfrm>
            <a:off x="611472" y="1642668"/>
            <a:ext cx="8371116" cy="2554545"/>
          </a:xfrm>
          <a:prstGeom prst="rect">
            <a:avLst/>
          </a:prstGeom>
          <a:noFill/>
        </p:spPr>
        <p:txBody>
          <a:bodyPr wrap="square" rtlCol="0">
            <a:spAutoFit/>
          </a:bodyPr>
          <a:lstStyle/>
          <a:p>
            <a:pPr lvl="0"/>
            <a:r>
              <a:rPr lang="en-US" sz="3200" dirty="0" smtClean="0">
                <a:latin typeface="Segoe UI Light" pitchFamily="34" charset="0"/>
                <a:cs typeface="Segoe UI Light" pitchFamily="34" charset="0"/>
              </a:rPr>
              <a:t>6) Resolutions and orientations</a:t>
            </a:r>
          </a:p>
          <a:p>
            <a:pPr lvl="0"/>
            <a:r>
              <a:rPr lang="en-US" sz="3200" dirty="0" smtClean="0">
                <a:latin typeface="Segoe UI Light" pitchFamily="34" charset="0"/>
                <a:cs typeface="Segoe UI Light" pitchFamily="34" charset="0"/>
              </a:rPr>
              <a:t>7) Device testing</a:t>
            </a:r>
          </a:p>
          <a:p>
            <a:pPr lvl="0"/>
            <a:r>
              <a:rPr lang="en-US" sz="3200" dirty="0" smtClean="0">
                <a:latin typeface="Segoe UI Light" pitchFamily="34" charset="0"/>
                <a:cs typeface="Segoe UI Light" pitchFamily="34" charset="0"/>
              </a:rPr>
              <a:t>8) Localizability</a:t>
            </a:r>
          </a:p>
          <a:p>
            <a:pPr lvl="0"/>
            <a:r>
              <a:rPr lang="en-US" sz="3200" dirty="0" smtClean="0">
                <a:latin typeface="Segoe UI Light" pitchFamily="34" charset="0"/>
                <a:cs typeface="Segoe UI Light" pitchFamily="34" charset="0"/>
              </a:rPr>
              <a:t>9) Accessibility</a:t>
            </a:r>
          </a:p>
          <a:p>
            <a:pPr lvl="0"/>
            <a:r>
              <a:rPr lang="en-US" sz="3200" dirty="0" smtClean="0">
                <a:latin typeface="Segoe UI Light" pitchFamily="34" charset="0"/>
                <a:cs typeface="Segoe UI Light" pitchFamily="34" charset="0"/>
              </a:rPr>
              <a:t>10) User experience guidelines</a:t>
            </a:r>
            <a:endParaRPr lang="en-US" sz="3200" dirty="0">
              <a:latin typeface="Segoe UI Light" pitchFamily="34" charset="0"/>
              <a:cs typeface="Segoe UI Light" pitchFamily="34" charset="0"/>
            </a:endParaRPr>
          </a:p>
        </p:txBody>
      </p:sp>
    </p:spTree>
    <p:extLst>
      <p:ext uri="{BB962C8B-B14F-4D97-AF65-F5344CB8AC3E}">
        <p14:creationId xmlns:p14="http://schemas.microsoft.com/office/powerpoint/2010/main" val="4217181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436" y="321450"/>
            <a:ext cx="8731164" cy="720097"/>
          </a:xfrm>
        </p:spPr>
        <p:txBody>
          <a:bodyPr/>
          <a:lstStyle/>
          <a:p>
            <a:r>
              <a:rPr lang="en-US" dirty="0" smtClean="0">
                <a:solidFill>
                  <a:schemeClr val="accent1"/>
                </a:solidFill>
              </a:rPr>
              <a:t>Suspend/Resume – Terminate/Restart</a:t>
            </a:r>
            <a:endParaRPr lang="ru-RU" dirty="0">
              <a:solidFill>
                <a:schemeClr val="accent1"/>
              </a:solidFill>
            </a:endParaRPr>
          </a:p>
        </p:txBody>
      </p:sp>
      <p:sp>
        <p:nvSpPr>
          <p:cNvPr id="6" name="TextBox 5"/>
          <p:cNvSpPr txBox="1"/>
          <p:nvPr/>
        </p:nvSpPr>
        <p:spPr>
          <a:xfrm>
            <a:off x="3491856" y="1666988"/>
            <a:ext cx="1530204" cy="369332"/>
          </a:xfrm>
          <a:prstGeom prst="rect">
            <a:avLst/>
          </a:prstGeom>
          <a:noFill/>
        </p:spPr>
        <p:txBody>
          <a:bodyPr wrap="square" rtlCol="0">
            <a:spAutoFit/>
          </a:bodyPr>
          <a:lstStyle/>
          <a:p>
            <a:r>
              <a:rPr lang="en-US" dirty="0" smtClean="0">
                <a:solidFill>
                  <a:schemeClr val="bg1"/>
                </a:solidFill>
              </a:rPr>
              <a:t>Application</a:t>
            </a:r>
            <a:endParaRPr lang="en-US" dirty="0">
              <a:solidFill>
                <a:schemeClr val="bg1"/>
              </a:solidFill>
            </a:endParaRPr>
          </a:p>
        </p:txBody>
      </p:sp>
      <p:sp>
        <p:nvSpPr>
          <p:cNvPr id="7" name="Rectangle 6"/>
          <p:cNvSpPr/>
          <p:nvPr/>
        </p:nvSpPr>
        <p:spPr>
          <a:xfrm>
            <a:off x="3311832" y="1181206"/>
            <a:ext cx="2385318" cy="117015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964419" y="1581618"/>
            <a:ext cx="1080144" cy="369332"/>
          </a:xfrm>
          <a:prstGeom prst="rect">
            <a:avLst/>
          </a:prstGeom>
          <a:noFill/>
        </p:spPr>
        <p:txBody>
          <a:bodyPr wrap="square" rtlCol="0">
            <a:spAutoFit/>
          </a:bodyPr>
          <a:lstStyle/>
          <a:p>
            <a:r>
              <a:rPr lang="en-US" dirty="0" smtClean="0">
                <a:solidFill>
                  <a:schemeClr val="bg1"/>
                </a:solidFill>
              </a:rPr>
              <a:t>Running</a:t>
            </a:r>
            <a:endParaRPr lang="en-US" dirty="0">
              <a:solidFill>
                <a:schemeClr val="bg1"/>
              </a:solidFill>
            </a:endParaRPr>
          </a:p>
        </p:txBody>
      </p:sp>
      <p:sp>
        <p:nvSpPr>
          <p:cNvPr id="9" name="Rectangle 8"/>
          <p:cNvSpPr/>
          <p:nvPr/>
        </p:nvSpPr>
        <p:spPr>
          <a:xfrm>
            <a:off x="611472" y="3021810"/>
            <a:ext cx="2385318" cy="1170156"/>
          </a:xfrm>
          <a:prstGeom prst="rect">
            <a:avLst/>
          </a:prstGeom>
          <a:solidFill>
            <a:srgbClr val="B2B2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039029" y="3424969"/>
            <a:ext cx="1530204" cy="369332"/>
          </a:xfrm>
          <a:prstGeom prst="rect">
            <a:avLst/>
          </a:prstGeom>
          <a:noFill/>
        </p:spPr>
        <p:txBody>
          <a:bodyPr wrap="square" rtlCol="0">
            <a:spAutoFit/>
          </a:bodyPr>
          <a:lstStyle/>
          <a:p>
            <a:r>
              <a:rPr lang="en-US" dirty="0" smtClean="0">
                <a:solidFill>
                  <a:schemeClr val="bg1"/>
                </a:solidFill>
              </a:rPr>
              <a:t>Not Running</a:t>
            </a:r>
            <a:endParaRPr lang="en-US" dirty="0">
              <a:solidFill>
                <a:schemeClr val="bg1"/>
              </a:solidFill>
            </a:endParaRPr>
          </a:p>
        </p:txBody>
      </p:sp>
      <p:sp>
        <p:nvSpPr>
          <p:cNvPr id="11" name="Rectangle 10"/>
          <p:cNvSpPr/>
          <p:nvPr/>
        </p:nvSpPr>
        <p:spPr>
          <a:xfrm>
            <a:off x="6067938" y="3024557"/>
            <a:ext cx="2385318" cy="1170156"/>
          </a:xfrm>
          <a:prstGeom prst="rect">
            <a:avLst/>
          </a:prstGeom>
          <a:solidFill>
            <a:srgbClr val="F59D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642276" y="3442344"/>
            <a:ext cx="1350180" cy="369332"/>
          </a:xfrm>
          <a:prstGeom prst="rect">
            <a:avLst/>
          </a:prstGeom>
          <a:noFill/>
        </p:spPr>
        <p:txBody>
          <a:bodyPr wrap="square" rtlCol="0">
            <a:spAutoFit/>
          </a:bodyPr>
          <a:lstStyle/>
          <a:p>
            <a:r>
              <a:rPr lang="en-US" dirty="0" smtClean="0">
                <a:solidFill>
                  <a:schemeClr val="bg1"/>
                </a:solidFill>
              </a:rPr>
              <a:t>Suspended</a:t>
            </a:r>
            <a:endParaRPr lang="en-US" dirty="0">
              <a:solidFill>
                <a:schemeClr val="bg1"/>
              </a:solidFill>
            </a:endParaRPr>
          </a:p>
        </p:txBody>
      </p:sp>
      <p:cxnSp>
        <p:nvCxnSpPr>
          <p:cNvPr id="13" name="Elbow Connector 12"/>
          <p:cNvCxnSpPr/>
          <p:nvPr/>
        </p:nvCxnSpPr>
        <p:spPr>
          <a:xfrm flipV="1">
            <a:off x="1804131" y="1766284"/>
            <a:ext cx="1417691" cy="1165516"/>
          </a:xfrm>
          <a:prstGeom prst="bentConnector3">
            <a:avLst>
              <a:gd name="adj1" fmla="val 954"/>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241556" y="1311582"/>
            <a:ext cx="1331627" cy="369332"/>
          </a:xfrm>
          <a:prstGeom prst="rect">
            <a:avLst/>
          </a:prstGeom>
          <a:noFill/>
          <a:ln>
            <a:solidFill>
              <a:schemeClr val="bg1"/>
            </a:solidFill>
          </a:ln>
        </p:spPr>
        <p:txBody>
          <a:bodyPr wrap="square" rtlCol="0">
            <a:spAutoFit/>
          </a:bodyPr>
          <a:lstStyle/>
          <a:p>
            <a:r>
              <a:rPr lang="en-US" dirty="0" smtClean="0"/>
              <a:t>Activated</a:t>
            </a:r>
            <a:endParaRPr lang="en-US" dirty="0"/>
          </a:p>
        </p:txBody>
      </p:sp>
      <p:cxnSp>
        <p:nvCxnSpPr>
          <p:cNvPr id="16" name="Elbow Connector 15"/>
          <p:cNvCxnSpPr>
            <a:endCxn id="11" idx="0"/>
          </p:cNvCxnSpPr>
          <p:nvPr/>
        </p:nvCxnSpPr>
        <p:spPr>
          <a:xfrm>
            <a:off x="5922180" y="1766284"/>
            <a:ext cx="1338417" cy="1258273"/>
          </a:xfrm>
          <a:prstGeom prst="bentConnector2">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46110" y="1311582"/>
            <a:ext cx="1620216" cy="369332"/>
          </a:xfrm>
          <a:prstGeom prst="rect">
            <a:avLst/>
          </a:prstGeom>
          <a:noFill/>
          <a:ln>
            <a:solidFill>
              <a:schemeClr val="bg1"/>
            </a:solidFill>
          </a:ln>
        </p:spPr>
        <p:txBody>
          <a:bodyPr wrap="square" rtlCol="0">
            <a:spAutoFit/>
          </a:bodyPr>
          <a:lstStyle/>
          <a:p>
            <a:r>
              <a:rPr lang="en-US" dirty="0" smtClean="0"/>
              <a:t>Suspending</a:t>
            </a:r>
            <a:endParaRPr lang="en-US" dirty="0"/>
          </a:p>
        </p:txBody>
      </p:sp>
      <p:cxnSp>
        <p:nvCxnSpPr>
          <p:cNvPr id="18" name="Elbow Connector 17"/>
          <p:cNvCxnSpPr/>
          <p:nvPr/>
        </p:nvCxnSpPr>
        <p:spPr>
          <a:xfrm rot="10800000">
            <a:off x="4391976" y="2571751"/>
            <a:ext cx="1530208" cy="1222552"/>
          </a:xfrm>
          <a:prstGeom prst="bentConnector3">
            <a:avLst>
              <a:gd name="adj1" fmla="val 99797"/>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481988" y="3372574"/>
            <a:ext cx="1287675" cy="369332"/>
          </a:xfrm>
          <a:prstGeom prst="rect">
            <a:avLst/>
          </a:prstGeom>
          <a:noFill/>
          <a:ln>
            <a:solidFill>
              <a:schemeClr val="bg1"/>
            </a:solidFill>
          </a:ln>
        </p:spPr>
        <p:txBody>
          <a:bodyPr wrap="square" rtlCol="0">
            <a:spAutoFit/>
          </a:bodyPr>
          <a:lstStyle/>
          <a:p>
            <a:r>
              <a:rPr lang="en-US" dirty="0" smtClean="0"/>
              <a:t>Resuming</a:t>
            </a:r>
            <a:endParaRPr lang="en-US" dirty="0"/>
          </a:p>
        </p:txBody>
      </p:sp>
      <p:cxnSp>
        <p:nvCxnSpPr>
          <p:cNvPr id="20" name="Elbow Connector 19"/>
          <p:cNvCxnSpPr>
            <a:stCxn id="11" idx="2"/>
            <a:endCxn id="9" idx="2"/>
          </p:cNvCxnSpPr>
          <p:nvPr/>
        </p:nvCxnSpPr>
        <p:spPr>
          <a:xfrm rot="5400000" flipH="1">
            <a:off x="4530990" y="1465107"/>
            <a:ext cx="2747" cy="5456466"/>
          </a:xfrm>
          <a:prstGeom prst="bentConnector3">
            <a:avLst>
              <a:gd name="adj1" fmla="val -21498071"/>
            </a:avLst>
          </a:prstGeom>
          <a:ln w="28575">
            <a:solidFill>
              <a:srgbClr val="B2B2B2"/>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671880" y="4362706"/>
            <a:ext cx="1440192" cy="369332"/>
          </a:xfrm>
          <a:prstGeom prst="rect">
            <a:avLst/>
          </a:prstGeom>
          <a:noFill/>
          <a:ln>
            <a:solidFill>
              <a:schemeClr val="bg1"/>
            </a:solidFill>
          </a:ln>
        </p:spPr>
        <p:txBody>
          <a:bodyPr wrap="square" rtlCol="0">
            <a:spAutoFit/>
          </a:bodyPr>
          <a:lstStyle/>
          <a:p>
            <a:r>
              <a:rPr lang="en-US" dirty="0" smtClean="0"/>
              <a:t>Terminating</a:t>
            </a:r>
            <a:endParaRPr lang="en-US" dirty="0"/>
          </a:p>
        </p:txBody>
      </p:sp>
    </p:spTree>
    <p:extLst>
      <p:ext uri="{BB962C8B-B14F-4D97-AF65-F5344CB8AC3E}">
        <p14:creationId xmlns:p14="http://schemas.microsoft.com/office/powerpoint/2010/main" val="41296629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436" y="321450"/>
            <a:ext cx="8731164" cy="720097"/>
          </a:xfrm>
        </p:spPr>
        <p:txBody>
          <a:bodyPr/>
          <a:lstStyle/>
          <a:p>
            <a:r>
              <a:rPr lang="en-US" dirty="0" smtClean="0">
                <a:solidFill>
                  <a:schemeClr val="accent1"/>
                </a:solidFill>
              </a:rPr>
              <a:t>Suspend/Resume – Terminate/Restart</a:t>
            </a:r>
            <a:endParaRPr lang="ru-RU" dirty="0">
              <a:solidFill>
                <a:schemeClr val="accent1"/>
              </a:solidFill>
            </a:endParaRPr>
          </a:p>
        </p:txBody>
      </p:sp>
      <p:sp>
        <p:nvSpPr>
          <p:cNvPr id="6" name="TextBox 5"/>
          <p:cNvSpPr txBox="1"/>
          <p:nvPr/>
        </p:nvSpPr>
        <p:spPr>
          <a:xfrm>
            <a:off x="3491856" y="1666988"/>
            <a:ext cx="1530204" cy="369332"/>
          </a:xfrm>
          <a:prstGeom prst="rect">
            <a:avLst/>
          </a:prstGeom>
          <a:noFill/>
        </p:spPr>
        <p:txBody>
          <a:bodyPr wrap="square" rtlCol="0">
            <a:spAutoFit/>
          </a:bodyPr>
          <a:lstStyle/>
          <a:p>
            <a:r>
              <a:rPr lang="en-US" dirty="0" smtClean="0">
                <a:solidFill>
                  <a:schemeClr val="bg1"/>
                </a:solidFill>
              </a:rPr>
              <a:t>Application</a:t>
            </a:r>
            <a:endParaRPr lang="en-US" dirty="0">
              <a:solidFill>
                <a:schemeClr val="bg1"/>
              </a:solidFill>
            </a:endParaRPr>
          </a:p>
        </p:txBody>
      </p:sp>
      <p:sp>
        <p:nvSpPr>
          <p:cNvPr id="15" name="TextBox 14"/>
          <p:cNvSpPr txBox="1"/>
          <p:nvPr/>
        </p:nvSpPr>
        <p:spPr>
          <a:xfrm>
            <a:off x="611472" y="1642668"/>
            <a:ext cx="8371116" cy="2062103"/>
          </a:xfrm>
          <a:prstGeom prst="rect">
            <a:avLst/>
          </a:prstGeom>
          <a:noFill/>
        </p:spPr>
        <p:txBody>
          <a:bodyPr wrap="square" rtlCol="0">
            <a:spAutoFit/>
          </a:bodyPr>
          <a:lstStyle/>
          <a:p>
            <a:pPr lvl="0"/>
            <a:r>
              <a:rPr lang="en-US" sz="3200" dirty="0" smtClean="0">
                <a:latin typeface="Segoe UI Light" pitchFamily="34" charset="0"/>
                <a:cs typeface="Segoe UI Light" pitchFamily="34" charset="0"/>
              </a:rPr>
              <a:t>Validate app state on resume: user sessions, </a:t>
            </a:r>
            <a:r>
              <a:rPr lang="en-US" sz="3200" dirty="0" smtClean="0">
                <a:latin typeface="Segoe UI Light" pitchFamily="34" charset="0"/>
                <a:cs typeface="Segoe UI Light" pitchFamily="34" charset="0"/>
              </a:rPr>
              <a:t>sensors state, </a:t>
            </a:r>
            <a:r>
              <a:rPr lang="en-US" sz="3200" dirty="0" smtClean="0">
                <a:latin typeface="Segoe UI Light" pitchFamily="34" charset="0"/>
                <a:cs typeface="Segoe UI Light" pitchFamily="34" charset="0"/>
              </a:rPr>
              <a:t>service connections</a:t>
            </a:r>
          </a:p>
          <a:p>
            <a:pPr lvl="0"/>
            <a:endParaRPr lang="en-US" sz="3200" dirty="0">
              <a:latin typeface="Segoe UI Light" pitchFamily="34" charset="0"/>
              <a:cs typeface="Segoe UI Light" pitchFamily="34" charset="0"/>
            </a:endParaRPr>
          </a:p>
          <a:p>
            <a:pPr lvl="0"/>
            <a:r>
              <a:rPr lang="en-US" sz="3200" dirty="0" smtClean="0">
                <a:latin typeface="Segoe UI Light" pitchFamily="34" charset="0"/>
                <a:cs typeface="Segoe UI Light" pitchFamily="34" charset="0"/>
              </a:rPr>
              <a:t>Use VS tools to simulate events:</a:t>
            </a:r>
            <a:endParaRPr lang="en-US" sz="3200" dirty="0">
              <a:latin typeface="Segoe UI Light" pitchFamily="34" charset="0"/>
              <a:cs typeface="Segoe UI Light"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1844" y="3853391"/>
            <a:ext cx="2114845" cy="905001"/>
          </a:xfrm>
          <a:prstGeom prst="rect">
            <a:avLst/>
          </a:prstGeom>
        </p:spPr>
      </p:pic>
    </p:spTree>
    <p:extLst>
      <p:ext uri="{BB962C8B-B14F-4D97-AF65-F5344CB8AC3E}">
        <p14:creationId xmlns:p14="http://schemas.microsoft.com/office/powerpoint/2010/main" val="1589793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436" y="321450"/>
            <a:ext cx="8731164" cy="720097"/>
          </a:xfrm>
        </p:spPr>
        <p:txBody>
          <a:bodyPr/>
          <a:lstStyle/>
          <a:p>
            <a:r>
              <a:rPr lang="en-US" dirty="0" smtClean="0">
                <a:solidFill>
                  <a:schemeClr val="accent1"/>
                </a:solidFill>
              </a:rPr>
              <a:t>App version updates</a:t>
            </a:r>
            <a:endParaRPr lang="ru-RU" dirty="0">
              <a:solidFill>
                <a:schemeClr val="accent1"/>
              </a:solidFill>
            </a:endParaRPr>
          </a:p>
        </p:txBody>
      </p:sp>
      <p:sp>
        <p:nvSpPr>
          <p:cNvPr id="6" name="TextBox 5"/>
          <p:cNvSpPr txBox="1"/>
          <p:nvPr/>
        </p:nvSpPr>
        <p:spPr>
          <a:xfrm>
            <a:off x="3491856" y="1666988"/>
            <a:ext cx="1530204" cy="369332"/>
          </a:xfrm>
          <a:prstGeom prst="rect">
            <a:avLst/>
          </a:prstGeom>
          <a:noFill/>
        </p:spPr>
        <p:txBody>
          <a:bodyPr wrap="square" rtlCol="0">
            <a:spAutoFit/>
          </a:bodyPr>
          <a:lstStyle/>
          <a:p>
            <a:r>
              <a:rPr lang="en-US" dirty="0" smtClean="0">
                <a:solidFill>
                  <a:schemeClr val="bg1"/>
                </a:solidFill>
              </a:rPr>
              <a:t>Application</a:t>
            </a:r>
            <a:endParaRPr lang="en-US" dirty="0">
              <a:solidFill>
                <a:schemeClr val="bg1"/>
              </a:solidFill>
            </a:endParaRPr>
          </a:p>
        </p:txBody>
      </p:sp>
      <p:sp>
        <p:nvSpPr>
          <p:cNvPr id="15" name="TextBox 14"/>
          <p:cNvSpPr txBox="1"/>
          <p:nvPr/>
        </p:nvSpPr>
        <p:spPr>
          <a:xfrm>
            <a:off x="611472" y="1642668"/>
            <a:ext cx="8371116" cy="3046988"/>
          </a:xfrm>
          <a:prstGeom prst="rect">
            <a:avLst/>
          </a:prstGeom>
          <a:noFill/>
        </p:spPr>
        <p:txBody>
          <a:bodyPr wrap="square" rtlCol="0">
            <a:spAutoFit/>
          </a:bodyPr>
          <a:lstStyle/>
          <a:p>
            <a:pPr lvl="0"/>
            <a:r>
              <a:rPr lang="en-US" sz="3200" dirty="0" smtClean="0">
                <a:latin typeface="Segoe UI Light" pitchFamily="34" charset="0"/>
                <a:cs typeface="Segoe UI Light" pitchFamily="34" charset="0"/>
              </a:rPr>
              <a:t>Test every app update before release</a:t>
            </a:r>
          </a:p>
          <a:p>
            <a:pPr lvl="0"/>
            <a:endParaRPr lang="en-US" sz="3200" dirty="0">
              <a:latin typeface="Segoe UI Light" pitchFamily="34" charset="0"/>
              <a:cs typeface="Segoe UI Light" pitchFamily="34" charset="0"/>
            </a:endParaRPr>
          </a:p>
          <a:p>
            <a:pPr lvl="0"/>
            <a:r>
              <a:rPr lang="en-US" sz="3200" dirty="0" smtClean="0">
                <a:latin typeface="Segoe UI Light" pitchFamily="34" charset="0"/>
                <a:cs typeface="Segoe UI Light" pitchFamily="34" charset="0"/>
              </a:rPr>
              <a:t>Make </a:t>
            </a:r>
            <a:r>
              <a:rPr lang="en-US" sz="3200" dirty="0" smtClean="0">
                <a:latin typeface="Segoe UI Light" pitchFamily="34" charset="0"/>
                <a:cs typeface="Segoe UI Light" pitchFamily="34" charset="0"/>
              </a:rPr>
              <a:t>data storage migrations </a:t>
            </a:r>
            <a:r>
              <a:rPr lang="en-US" sz="3200" dirty="0" smtClean="0">
                <a:latin typeface="Segoe UI Light" pitchFamily="34" charset="0"/>
                <a:cs typeface="Segoe UI Light" pitchFamily="34" charset="0"/>
              </a:rPr>
              <a:t>if needed</a:t>
            </a:r>
          </a:p>
          <a:p>
            <a:pPr lvl="0"/>
            <a:endParaRPr lang="en-US" sz="3200" dirty="0">
              <a:latin typeface="Segoe UI Light" pitchFamily="34" charset="0"/>
              <a:cs typeface="Segoe UI Light" pitchFamily="34" charset="0"/>
            </a:endParaRPr>
          </a:p>
          <a:p>
            <a:pPr lvl="0"/>
            <a:r>
              <a:rPr lang="en-US" sz="3200" dirty="0" smtClean="0">
                <a:latin typeface="Segoe UI Light" pitchFamily="34" charset="0"/>
                <a:cs typeface="Segoe UI Light" pitchFamily="34" charset="0"/>
              </a:rPr>
              <a:t>If using API – check min server version to communicate</a:t>
            </a:r>
            <a:endParaRPr lang="en-US" sz="3200" dirty="0">
              <a:latin typeface="Segoe UI Light" pitchFamily="34" charset="0"/>
              <a:cs typeface="Segoe UI Light" pitchFamily="34" charset="0"/>
            </a:endParaRPr>
          </a:p>
        </p:txBody>
      </p:sp>
    </p:spTree>
    <p:extLst>
      <p:ext uri="{BB962C8B-B14F-4D97-AF65-F5344CB8AC3E}">
        <p14:creationId xmlns:p14="http://schemas.microsoft.com/office/powerpoint/2010/main" val="13431047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436" y="321450"/>
            <a:ext cx="8731164" cy="720097"/>
          </a:xfrm>
        </p:spPr>
        <p:txBody>
          <a:bodyPr/>
          <a:lstStyle/>
          <a:p>
            <a:r>
              <a:rPr lang="en-US" dirty="0" smtClean="0">
                <a:solidFill>
                  <a:schemeClr val="accent1"/>
                </a:solidFill>
              </a:rPr>
              <a:t>Network connectivity</a:t>
            </a:r>
            <a:endParaRPr lang="ru-RU" dirty="0">
              <a:solidFill>
                <a:schemeClr val="accent1"/>
              </a:solidFill>
            </a:endParaRPr>
          </a:p>
        </p:txBody>
      </p:sp>
      <p:sp>
        <p:nvSpPr>
          <p:cNvPr id="6" name="TextBox 5"/>
          <p:cNvSpPr txBox="1"/>
          <p:nvPr/>
        </p:nvSpPr>
        <p:spPr>
          <a:xfrm>
            <a:off x="3491856" y="1666988"/>
            <a:ext cx="1530204" cy="369332"/>
          </a:xfrm>
          <a:prstGeom prst="rect">
            <a:avLst/>
          </a:prstGeom>
          <a:noFill/>
        </p:spPr>
        <p:txBody>
          <a:bodyPr wrap="square" rtlCol="0">
            <a:spAutoFit/>
          </a:bodyPr>
          <a:lstStyle/>
          <a:p>
            <a:r>
              <a:rPr lang="en-US" dirty="0" smtClean="0">
                <a:solidFill>
                  <a:schemeClr val="bg1"/>
                </a:solidFill>
              </a:rPr>
              <a:t>Application</a:t>
            </a:r>
            <a:endParaRPr lang="en-US" dirty="0">
              <a:solidFill>
                <a:schemeClr val="bg1"/>
              </a:solidFill>
            </a:endParaRPr>
          </a:p>
        </p:txBody>
      </p:sp>
      <p:sp>
        <p:nvSpPr>
          <p:cNvPr id="15" name="TextBox 14"/>
          <p:cNvSpPr txBox="1"/>
          <p:nvPr/>
        </p:nvSpPr>
        <p:spPr>
          <a:xfrm>
            <a:off x="611472" y="1642668"/>
            <a:ext cx="8371116" cy="3046988"/>
          </a:xfrm>
          <a:prstGeom prst="rect">
            <a:avLst/>
          </a:prstGeom>
          <a:noFill/>
        </p:spPr>
        <p:txBody>
          <a:bodyPr wrap="square" rtlCol="0">
            <a:spAutoFit/>
          </a:bodyPr>
          <a:lstStyle/>
          <a:p>
            <a:pPr lvl="0"/>
            <a:r>
              <a:rPr lang="en-US" sz="3200" dirty="0" smtClean="0">
                <a:latin typeface="Segoe UI Light" pitchFamily="34" charset="0"/>
                <a:cs typeface="Segoe UI Light" pitchFamily="34" charset="0"/>
              </a:rPr>
              <a:t>Test no connection</a:t>
            </a:r>
          </a:p>
          <a:p>
            <a:pPr lvl="0"/>
            <a:r>
              <a:rPr lang="en-US" sz="3200" dirty="0" smtClean="0">
                <a:latin typeface="Segoe UI Light" pitchFamily="34" charset="0"/>
                <a:cs typeface="Segoe UI Light" pitchFamily="34" charset="0"/>
              </a:rPr>
              <a:t>Test slow connection </a:t>
            </a:r>
            <a:r>
              <a:rPr lang="en-US" sz="3200" dirty="0" smtClean="0">
                <a:latin typeface="Segoe UI Light" pitchFamily="34" charset="0"/>
                <a:cs typeface="Segoe UI Light" pitchFamily="34" charset="0"/>
              </a:rPr>
              <a:t>(with Fiddler</a:t>
            </a:r>
            <a:r>
              <a:rPr lang="en-US" sz="3200" dirty="0" smtClean="0">
                <a:latin typeface="Segoe UI Light" pitchFamily="34" charset="0"/>
                <a:cs typeface="Segoe UI Light" pitchFamily="34" charset="0"/>
              </a:rPr>
              <a:t>)</a:t>
            </a:r>
          </a:p>
          <a:p>
            <a:pPr lvl="0"/>
            <a:endParaRPr lang="en-US" sz="3200" dirty="0">
              <a:latin typeface="Segoe UI Light" pitchFamily="34" charset="0"/>
              <a:cs typeface="Segoe UI Light" pitchFamily="34" charset="0"/>
            </a:endParaRPr>
          </a:p>
          <a:p>
            <a:pPr lvl="0"/>
            <a:r>
              <a:rPr lang="en-US" sz="3200" dirty="0" smtClean="0">
                <a:latin typeface="Segoe UI Light" pitchFamily="34" charset="0"/>
                <a:cs typeface="Segoe UI Light" pitchFamily="34" charset="0"/>
              </a:rPr>
              <a:t>Do not use </a:t>
            </a:r>
            <a:r>
              <a:rPr lang="en-US" sz="3200" b="1" dirty="0" err="1">
                <a:latin typeface="Segoe UI Light" pitchFamily="34" charset="0"/>
                <a:cs typeface="Segoe UI Light" pitchFamily="34" charset="0"/>
              </a:rPr>
              <a:t>NetworkInformation.GetInternetConnectionProfile</a:t>
            </a:r>
            <a:r>
              <a:rPr lang="en-US" sz="3200" b="1" dirty="0">
                <a:latin typeface="Segoe UI Light" pitchFamily="34" charset="0"/>
                <a:cs typeface="Segoe UI Light" pitchFamily="34" charset="0"/>
              </a:rPr>
              <a:t>(): </a:t>
            </a:r>
            <a:r>
              <a:rPr lang="en-US" sz="3200" dirty="0">
                <a:latin typeface="Segoe UI Light" pitchFamily="34" charset="0"/>
                <a:cs typeface="Segoe UI Light" pitchFamily="34" charset="0"/>
              </a:rPr>
              <a:t>can be null when using mobile internet</a:t>
            </a:r>
          </a:p>
        </p:txBody>
      </p:sp>
    </p:spTree>
    <p:extLst>
      <p:ext uri="{BB962C8B-B14F-4D97-AF65-F5344CB8AC3E}">
        <p14:creationId xmlns:p14="http://schemas.microsoft.com/office/powerpoint/2010/main" val="2393227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DevCon">
      <a:dk1>
        <a:sysClr val="windowText" lastClr="000000"/>
      </a:dk1>
      <a:lt1>
        <a:sysClr val="window" lastClr="FFFFFF"/>
      </a:lt1>
      <a:dk2>
        <a:srgbClr val="21221C"/>
      </a:dk2>
      <a:lt2>
        <a:srgbClr val="F0EFE4"/>
      </a:lt2>
      <a:accent1>
        <a:srgbClr val="0071BC"/>
      </a:accent1>
      <a:accent2>
        <a:srgbClr val="00AEEF"/>
      </a:accent2>
      <a:accent3>
        <a:srgbClr val="00A600"/>
      </a:accent3>
      <a:accent4>
        <a:srgbClr val="8CC600"/>
      </a:accent4>
      <a:accent5>
        <a:srgbClr val="FABE00"/>
      </a:accent5>
      <a:accent6>
        <a:srgbClr val="FF0097"/>
      </a:accent6>
      <a:hlink>
        <a:srgbClr val="0000A6"/>
      </a:hlink>
      <a:folHlink>
        <a:srgbClr val="910091"/>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DevCon">
      <a:dk1>
        <a:sysClr val="windowText" lastClr="000000"/>
      </a:dk1>
      <a:lt1>
        <a:sysClr val="window" lastClr="FFFFFF"/>
      </a:lt1>
      <a:dk2>
        <a:srgbClr val="21221C"/>
      </a:dk2>
      <a:lt2>
        <a:srgbClr val="F0EFE4"/>
      </a:lt2>
      <a:accent1>
        <a:srgbClr val="0071BC"/>
      </a:accent1>
      <a:accent2>
        <a:srgbClr val="00AEEF"/>
      </a:accent2>
      <a:accent3>
        <a:srgbClr val="00A600"/>
      </a:accent3>
      <a:accent4>
        <a:srgbClr val="8CC600"/>
      </a:accent4>
      <a:accent5>
        <a:srgbClr val="FABE00"/>
      </a:accent5>
      <a:accent6>
        <a:srgbClr val="FF0097"/>
      </a:accent6>
      <a:hlink>
        <a:srgbClr val="0000A6"/>
      </a:hlink>
      <a:folHlink>
        <a:srgbClr val="910091"/>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570ae0aa-f748-4534-8478-fccc0711f5da" Revision="1" Stencil="System.MyShapes" StencilVersion="1.0"/>
</Control>
</file>

<file path=customXml/itemProps1.xml><?xml version="1.0" encoding="utf-8"?>
<ds:datastoreItem xmlns:ds="http://schemas.openxmlformats.org/officeDocument/2006/customXml" ds:itemID="{2E8303E9-29B4-4FA8-8D6C-077456D9569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3993</TotalTime>
  <Words>575</Words>
  <Application>Microsoft Office PowerPoint</Application>
  <PresentationFormat>On-screen Show (16:9)</PresentationFormat>
  <Paragraphs>189</Paragraphs>
  <Slides>26</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26</vt:i4>
      </vt:variant>
    </vt:vector>
  </HeadingPairs>
  <TitlesOfParts>
    <vt:vector size="36" baseType="lpstr">
      <vt:lpstr>Segoe UI Symbol</vt:lpstr>
      <vt:lpstr>Segoe UI</vt:lpstr>
      <vt:lpstr>Calibri</vt:lpstr>
      <vt:lpstr>Segoe UI Light</vt:lpstr>
      <vt:lpstr>Consolas</vt:lpstr>
      <vt:lpstr>Arial</vt:lpstr>
      <vt:lpstr>Segoe Light</vt:lpstr>
      <vt:lpstr>Segoe UI Semibold</vt:lpstr>
      <vt:lpstr>Office Theme</vt:lpstr>
      <vt:lpstr>1_Office Theme</vt:lpstr>
      <vt:lpstr>Mykhail Galushko co-founder DevRain Solutions Microsoft MVP</vt:lpstr>
      <vt:lpstr>PowerPoint Presentation</vt:lpstr>
      <vt:lpstr>Reasons of bad rating</vt:lpstr>
      <vt:lpstr>10 problem areas in Windows Store app</vt:lpstr>
      <vt:lpstr>10 problem areas in Windows Store app</vt:lpstr>
      <vt:lpstr>Suspend/Resume – Terminate/Restart</vt:lpstr>
      <vt:lpstr>Suspend/Resume – Terminate/Restart</vt:lpstr>
      <vt:lpstr>App version updates</vt:lpstr>
      <vt:lpstr>Network connectivity</vt:lpstr>
      <vt:lpstr>Asynchronous operations</vt:lpstr>
      <vt:lpstr>Resolutions and orientations</vt:lpstr>
      <vt:lpstr>PowerPoint Presentation</vt:lpstr>
      <vt:lpstr>Device testing</vt:lpstr>
      <vt:lpstr>Localizability</vt:lpstr>
      <vt:lpstr>Accessibility</vt:lpstr>
      <vt:lpstr>User experience guidelines</vt:lpstr>
      <vt:lpstr>Windows Store features</vt:lpstr>
      <vt:lpstr>Windows 8.1 features – Logging API</vt:lpstr>
      <vt:lpstr>Windows 8.1 features – Logging API</vt:lpstr>
      <vt:lpstr>Windows 8.1 features – Logging API</vt:lpstr>
      <vt:lpstr>Windows 8.1 features – Logging API</vt:lpstr>
      <vt:lpstr>Third-party logging services </vt:lpstr>
      <vt:lpstr>Third-party logging services </vt:lpstr>
      <vt:lpstr>Third-party logging services </vt:lpstr>
      <vt:lpstr>Third-party logging services </vt:lpstr>
      <vt:lpstr>Q&amp;A</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Konstantin Kichinsky</dc:creator>
  <cp:lastModifiedBy>Mykhail Galushko</cp:lastModifiedBy>
  <cp:revision>523</cp:revision>
  <dcterms:created xsi:type="dcterms:W3CDTF">2012-03-27T06:37:55Z</dcterms:created>
  <dcterms:modified xsi:type="dcterms:W3CDTF">2013-08-10T08:34:41Z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