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21931-2813-D143-BA37-D0BF64D183A1}" type="datetimeFigureOut">
              <a:rPr lang="ru-RU" smtClean="0"/>
              <a:t>25.05.14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01886-299E-CA45-909D-CA1B4D2C14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01886-299E-CA45-909D-CA1B4D2C14D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492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над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25.05.14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209492" y="3771082"/>
            <a:ext cx="7106524" cy="2147422"/>
          </a:xfrm>
        </p:spPr>
        <p:txBody>
          <a:bodyPr>
            <a:noAutofit/>
          </a:bodyPr>
          <a:lstStyle/>
          <a:p>
            <a:r>
              <a:rPr lang="ru-RU" sz="3300" dirty="0" err="1"/>
              <a:t>Инди</a:t>
            </a:r>
            <a:r>
              <a:rPr lang="ru-RU" sz="3300" dirty="0"/>
              <a:t>-разработка: год спустя. Аспекты работы и вывода денег с </a:t>
            </a:r>
            <a:r>
              <a:rPr lang="ru-RU" sz="3300" dirty="0" err="1"/>
              <a:t>Apple</a:t>
            </a:r>
            <a:r>
              <a:rPr lang="ru-RU" sz="3300" dirty="0"/>
              <a:t> </a:t>
            </a:r>
            <a:r>
              <a:rPr lang="ru-RU" sz="3300" dirty="0" err="1"/>
              <a:t>Store</a:t>
            </a:r>
            <a:r>
              <a:rPr lang="ru-RU" sz="3300" dirty="0"/>
              <a:t> через зарубежную </a:t>
            </a:r>
            <a:r>
              <a:rPr lang="ru-RU" sz="3300" dirty="0" smtClean="0"/>
              <a:t>компанию</a:t>
            </a:r>
            <a:endParaRPr lang="ru-RU" sz="3300" dirty="0"/>
          </a:p>
        </p:txBody>
      </p:sp>
      <p:pic>
        <p:nvPicPr>
          <p:cNvPr id="6" name="Содержимое 3"/>
          <p:cNvPicPr>
            <a:picLocks noChangeAspect="1"/>
          </p:cNvPicPr>
          <p:nvPr/>
        </p:nvPicPr>
        <p:blipFill rotWithShape="1">
          <a:blip r:embed="rId2"/>
          <a:srcRect t="2078" r="2286" b="3040"/>
          <a:stretch/>
        </p:blipFill>
        <p:spPr>
          <a:xfrm>
            <a:off x="746315" y="78564"/>
            <a:ext cx="7607179" cy="312906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209492" y="5934670"/>
            <a:ext cx="55558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andrey@idevelops.com</a:t>
            </a:r>
          </a:p>
          <a:p>
            <a:pPr lvl="0"/>
            <a:r>
              <a:rPr lang="en-US" dirty="0">
                <a:solidFill>
                  <a:srgbClr val="FFFFFF"/>
                </a:solidFill>
              </a:rPr>
              <a:t>http://habrahabr.ru/users/a1ndrey/</a:t>
            </a:r>
          </a:p>
          <a:p>
            <a:pPr lvl="0"/>
            <a:r>
              <a:rPr lang="en-US" dirty="0">
                <a:solidFill>
                  <a:srgbClr val="FFFFFF"/>
                </a:solidFill>
              </a:rPr>
              <a:t>http://www.facebook.com/a1ndrey</a:t>
            </a:r>
            <a:endParaRPr lang="ru-R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50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Юридическая сторона вопроса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выводить деньги из офшора. 3 варианта.</a:t>
            </a:r>
          </a:p>
          <a:p>
            <a:r>
              <a:rPr lang="ru-RU" dirty="0" smtClean="0"/>
              <a:t>Кто и зачем должен получать индивидуальную лицензию </a:t>
            </a:r>
            <a:r>
              <a:rPr lang="ru-RU" dirty="0" err="1" smtClean="0"/>
              <a:t>Нацбанка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Возникают ли обязательства, и с какого момента, по уплате налогов в Украине.</a:t>
            </a:r>
          </a:p>
          <a:p>
            <a:r>
              <a:rPr lang="ru-RU" dirty="0" smtClean="0"/>
              <a:t>Общая «чистота» схемы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Ни кто не мешает открыть коллективную офшорную компанию группе товарищей.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63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4958" y="217820"/>
            <a:ext cx="84975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«Собеседник </a:t>
            </a:r>
            <a:r>
              <a:rPr lang="en-US" sz="4000" dirty="0" smtClean="0"/>
              <a:t>HD</a:t>
            </a:r>
            <a:r>
              <a:rPr lang="ru-RU" sz="4000" dirty="0" smtClean="0"/>
              <a:t>» </a:t>
            </a:r>
            <a:r>
              <a:rPr lang="ru-RU" sz="4000" dirty="0"/>
              <a:t>– русскоязычный аналог «</a:t>
            </a:r>
            <a:r>
              <a:rPr lang="en-US" sz="4000" dirty="0"/>
              <a:t>Siri</a:t>
            </a:r>
            <a:r>
              <a:rPr lang="ru-RU" sz="4000" dirty="0"/>
              <a:t>»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pic>
        <p:nvPicPr>
          <p:cNvPr id="6" name="Изображение 5" descr="dzek_pot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5"/>
          <a:stretch/>
        </p:blipFill>
        <p:spPr>
          <a:xfrm>
            <a:off x="995098" y="1739809"/>
            <a:ext cx="7214382" cy="2397906"/>
          </a:xfrm>
          <a:prstGeom prst="rect">
            <a:avLst/>
          </a:prstGeom>
        </p:spPr>
      </p:pic>
      <p:pic>
        <p:nvPicPr>
          <p:cNvPr id="7" name="Изображение 6" descr="rait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0" y="4294843"/>
            <a:ext cx="1569982" cy="22479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97312" y="4360313"/>
            <a:ext cx="68751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200" dirty="0" smtClean="0"/>
              <a:t>95000 </a:t>
            </a:r>
            <a:r>
              <a:rPr lang="ru-RU" sz="2200" dirty="0" smtClean="0"/>
              <a:t>платных загрузок за 1.5 года;</a:t>
            </a:r>
          </a:p>
          <a:p>
            <a:pPr marL="285750" indent="-285750">
              <a:buFontTx/>
              <a:buChar char="-"/>
            </a:pPr>
            <a:endParaRPr lang="ru-RU" sz="2200" dirty="0" smtClean="0"/>
          </a:p>
          <a:p>
            <a:pPr marL="285750" indent="-285750">
              <a:buFontTx/>
              <a:buChar char="-"/>
            </a:pPr>
            <a:r>
              <a:rPr lang="ru-RU" sz="2200" dirty="0" smtClean="0"/>
              <a:t>2 место в общем платном топе как для </a:t>
            </a:r>
            <a:r>
              <a:rPr lang="en-US" sz="2200" dirty="0" smtClean="0"/>
              <a:t>iPhone </a:t>
            </a:r>
            <a:r>
              <a:rPr lang="ru-RU" sz="2200" dirty="0" smtClean="0"/>
              <a:t>так и для </a:t>
            </a:r>
            <a:r>
              <a:rPr lang="en-US" sz="2200" dirty="0" smtClean="0"/>
              <a:t>iPad</a:t>
            </a:r>
            <a:r>
              <a:rPr lang="ru-RU" sz="2200" dirty="0" smtClean="0"/>
              <a:t> в русском </a:t>
            </a:r>
            <a:r>
              <a:rPr lang="en-US" sz="2200" dirty="0" smtClean="0"/>
              <a:t>App Store;</a:t>
            </a:r>
            <a:endParaRPr lang="ru-RU" sz="2200" dirty="0" smtClean="0"/>
          </a:p>
          <a:p>
            <a:pPr marL="285750" indent="-285750">
              <a:buFontTx/>
              <a:buChar char="-"/>
            </a:pPr>
            <a:endParaRPr lang="en-US" sz="2200" dirty="0" smtClean="0"/>
          </a:p>
          <a:p>
            <a:pPr marL="285750" indent="-285750">
              <a:buFontTx/>
              <a:buChar char="-"/>
            </a:pPr>
            <a:r>
              <a:rPr lang="ru-RU" sz="2200" dirty="0" smtClean="0"/>
              <a:t>В 12 странах- место в ТОП  5 в общем платном </a:t>
            </a:r>
            <a:r>
              <a:rPr lang="ru-RU" sz="2200" dirty="0" err="1" smtClean="0"/>
              <a:t>ТОПе</a:t>
            </a:r>
            <a:r>
              <a:rPr lang="ru-RU" sz="2200" dirty="0" smtClean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195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не надо делать, если вы хотите заработать денег в </a:t>
            </a:r>
            <a:r>
              <a:rPr lang="en-US" dirty="0" smtClean="0"/>
              <a:t>App Store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1. </a:t>
            </a:r>
            <a:r>
              <a:rPr lang="ru-RU" sz="2800" dirty="0" smtClean="0"/>
              <a:t>Идти по пути </a:t>
            </a:r>
            <a:r>
              <a:rPr lang="en-US" sz="2800" dirty="0" smtClean="0"/>
              <a:t>freemium </a:t>
            </a:r>
            <a:r>
              <a:rPr lang="ru-RU" sz="2800" dirty="0" smtClean="0"/>
              <a:t>или </a:t>
            </a:r>
            <a:r>
              <a:rPr lang="en-US" sz="2800" dirty="0" smtClean="0"/>
              <a:t>free to play.</a:t>
            </a:r>
          </a:p>
          <a:p>
            <a:pPr marL="0" indent="0">
              <a:buNone/>
            </a:pPr>
            <a:r>
              <a:rPr lang="ru-RU" sz="1900" dirty="0" smtClean="0"/>
              <a:t>Кроме случаев когда: </a:t>
            </a:r>
          </a:p>
          <a:p>
            <a:pPr>
              <a:buFontTx/>
              <a:buChar char="-"/>
            </a:pPr>
            <a:r>
              <a:rPr lang="ru-RU" sz="1900" dirty="0" smtClean="0"/>
              <a:t>вы делаете игру;</a:t>
            </a:r>
          </a:p>
          <a:p>
            <a:pPr>
              <a:buFontTx/>
              <a:buChar char="-"/>
            </a:pPr>
            <a:r>
              <a:rPr lang="ru-RU" sz="1900" dirty="0"/>
              <a:t>у вас есть </a:t>
            </a:r>
            <a:r>
              <a:rPr lang="ru-RU" sz="1900" dirty="0" smtClean="0"/>
              <a:t>100.000</a:t>
            </a:r>
            <a:r>
              <a:rPr lang="ru-RU" sz="1900" dirty="0"/>
              <a:t>-200.000</a:t>
            </a:r>
            <a:r>
              <a:rPr lang="en-US" sz="1900" dirty="0" smtClean="0"/>
              <a:t>$</a:t>
            </a:r>
            <a:r>
              <a:rPr lang="ru-RU" sz="1900" dirty="0" smtClean="0"/>
              <a:t> на раскрутку;</a:t>
            </a:r>
          </a:p>
          <a:p>
            <a:pPr>
              <a:buFontTx/>
              <a:buChar char="-"/>
            </a:pPr>
            <a:r>
              <a:rPr lang="ru-RU" sz="1900" dirty="0"/>
              <a:t>у вас своя крупная студия или </a:t>
            </a:r>
            <a:r>
              <a:rPr lang="ru-RU" sz="1900" dirty="0" smtClean="0"/>
              <a:t>неиссякаемый </a:t>
            </a:r>
            <a:r>
              <a:rPr lang="ru-RU" sz="1900" dirty="0"/>
              <a:t>трафик</a:t>
            </a:r>
            <a:r>
              <a:rPr lang="ru-RU" sz="1900" dirty="0" smtClean="0"/>
              <a:t>;</a:t>
            </a:r>
          </a:p>
          <a:p>
            <a:pPr marL="0" indent="0">
              <a:buNone/>
            </a:pPr>
            <a:r>
              <a:rPr lang="en-US" sz="1900" dirty="0"/>
              <a:t>(</a:t>
            </a:r>
            <a:r>
              <a:rPr lang="ru-RU" sz="1900" dirty="0" smtClean="0"/>
              <a:t>Конверсия во </a:t>
            </a:r>
            <a:r>
              <a:rPr lang="en-US" sz="1900" dirty="0"/>
              <a:t>freemium </a:t>
            </a:r>
            <a:r>
              <a:rPr lang="ru-RU" sz="1900" dirty="0" smtClean="0"/>
              <a:t>/по моим проектам/ 3</a:t>
            </a:r>
            <a:r>
              <a:rPr lang="en-US" sz="1900" dirty="0" smtClean="0"/>
              <a:t>,</a:t>
            </a:r>
            <a:r>
              <a:rPr lang="ru-RU" sz="1900" dirty="0" smtClean="0"/>
              <a:t>3</a:t>
            </a:r>
            <a:r>
              <a:rPr lang="en-US" sz="1900" dirty="0" smtClean="0"/>
              <a:t>%</a:t>
            </a:r>
            <a:r>
              <a:rPr lang="ru-RU" sz="1900" dirty="0" smtClean="0"/>
              <a:t>, значит для того, чтобы заработать 10.000 в месяц у вас должно быть 439.000 загрузок. Что трудно обеспечить если вы не ВК или </a:t>
            </a:r>
            <a:r>
              <a:rPr lang="en-US" sz="1900" dirty="0" smtClean="0"/>
              <a:t>MDK)</a:t>
            </a:r>
            <a:endParaRPr lang="ru-RU" sz="1900" dirty="0"/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70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не надо делать, если вы хотите заработать денег в </a:t>
            </a:r>
            <a:r>
              <a:rPr lang="en-US" dirty="0"/>
              <a:t>App Store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Считать, что вложив в разработку иконки 2000</a:t>
            </a:r>
            <a:r>
              <a:rPr lang="en-US" dirty="0" smtClean="0"/>
              <a:t>$</a:t>
            </a:r>
            <a:r>
              <a:rPr lang="ru-RU" dirty="0" smtClean="0"/>
              <a:t>, вы многократно увеличите количество загрузок. </a:t>
            </a:r>
          </a:p>
          <a:p>
            <a:r>
              <a:rPr lang="ru-RU" dirty="0" smtClean="0"/>
              <a:t>Не преувеличивать роль дизайна.</a:t>
            </a:r>
            <a:endParaRPr lang="ru-RU" dirty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94" y="3777601"/>
            <a:ext cx="7232385" cy="266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не надо делать, если вы хотите заработать денег в </a:t>
            </a:r>
            <a:r>
              <a:rPr lang="en-US" dirty="0"/>
              <a:t>App Store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Перфекционизм</a:t>
            </a:r>
            <a:r>
              <a:rPr lang="ru-RU" dirty="0" smtClean="0"/>
              <a:t> вредит. Нельзя тратить на разработку первой версии продукта более 6-ти месяцев (если вы </a:t>
            </a:r>
            <a:r>
              <a:rPr lang="ru-RU" dirty="0" err="1" smtClean="0"/>
              <a:t>инди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987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вывести деньги из </a:t>
            </a:r>
            <a:r>
              <a:rPr lang="en-US" dirty="0" smtClean="0"/>
              <a:t>App Store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физическое лицо, открыв валютный счет в украинском банке.</a:t>
            </a:r>
          </a:p>
          <a:p>
            <a:r>
              <a:rPr lang="ru-RU" dirty="0" smtClean="0"/>
              <a:t>Как ФОП, открыв валютный счет в украинском банке.</a:t>
            </a:r>
          </a:p>
          <a:p>
            <a:r>
              <a:rPr lang="ru-RU" dirty="0" smtClean="0"/>
              <a:t>Как физическое лицо, открыв валютный счет в иностранном банке.</a:t>
            </a:r>
          </a:p>
          <a:p>
            <a:r>
              <a:rPr lang="ru-RU" dirty="0" smtClean="0"/>
              <a:t>Открыв зарубежную офшорную компанию и счет в иностранном банке.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83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Открытие офшорной компании и счета в иностранном банке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Выбрать юрисдикцию (Белиз, </a:t>
            </a:r>
            <a:r>
              <a:rPr lang="en-US" dirty="0" smtClean="0"/>
              <a:t>BVI</a:t>
            </a:r>
            <a:r>
              <a:rPr lang="ru-RU" dirty="0" smtClean="0"/>
              <a:t>, …).</a:t>
            </a:r>
          </a:p>
          <a:p>
            <a:r>
              <a:rPr lang="ru-RU" dirty="0" smtClean="0"/>
              <a:t>2. Выбрать банк (Латвия, Кипр, </a:t>
            </a:r>
            <a:r>
              <a:rPr lang="ru-RU" dirty="0" err="1" smtClean="0"/>
              <a:t>Карибы</a:t>
            </a:r>
            <a:r>
              <a:rPr lang="ru-RU" dirty="0" smtClean="0"/>
              <a:t>). Выбрать банк даже более важно, чем выбрать юрисдикцию (играет значение язык общения, часовой пояс, хороший клиент- банк)</a:t>
            </a:r>
          </a:p>
          <a:p>
            <a:r>
              <a:rPr lang="ru-RU" dirty="0" smtClean="0"/>
              <a:t>Выпустить корпоративную кредитку.</a:t>
            </a:r>
          </a:p>
          <a:p>
            <a:r>
              <a:rPr lang="ru-RU" dirty="0" smtClean="0"/>
              <a:t>3. Зарегистрироваться в </a:t>
            </a:r>
            <a:r>
              <a:rPr lang="en-US" dirty="0" smtClean="0"/>
              <a:t>Apple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17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Затраты на открытие и обслуживание компании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Открытие:</a:t>
            </a:r>
          </a:p>
          <a:p>
            <a:pPr>
              <a:buFontTx/>
              <a:buChar char="-"/>
            </a:pPr>
            <a:r>
              <a:rPr lang="ru-RU" dirty="0" smtClean="0"/>
              <a:t>Открытие компании от 900</a:t>
            </a:r>
            <a:r>
              <a:rPr lang="en-US" dirty="0" smtClean="0"/>
              <a:t>$ (1-2 </a:t>
            </a:r>
            <a:r>
              <a:rPr lang="ru-RU" dirty="0" smtClean="0"/>
              <a:t>недели)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Счет в банке от 100</a:t>
            </a:r>
            <a:r>
              <a:rPr lang="en-US" dirty="0" smtClean="0"/>
              <a:t>$</a:t>
            </a:r>
            <a:r>
              <a:rPr lang="ru-RU" dirty="0" smtClean="0"/>
              <a:t> (до месяца)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Выпуск кредитки от 25</a:t>
            </a:r>
            <a:r>
              <a:rPr lang="en-US" dirty="0" smtClean="0"/>
              <a:t>$ + </a:t>
            </a:r>
            <a:r>
              <a:rPr lang="ru-RU" dirty="0" smtClean="0"/>
              <a:t>некоторая сумма на «депозит</a:t>
            </a:r>
            <a:r>
              <a:rPr lang="ru-RU" dirty="0" smtClean="0"/>
              <a:t>» (до месяца)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Обслуживание  в год:</a:t>
            </a:r>
          </a:p>
          <a:p>
            <a:pPr>
              <a:buFontTx/>
              <a:buChar char="-"/>
            </a:pPr>
            <a:r>
              <a:rPr lang="ru-RU" dirty="0" smtClean="0"/>
              <a:t>«единый налог»</a:t>
            </a:r>
            <a:r>
              <a:rPr lang="ru-RU" dirty="0" smtClean="0">
                <a:sym typeface="Wingdings"/>
              </a:rPr>
              <a:t></a:t>
            </a:r>
            <a:r>
              <a:rPr lang="en-US" dirty="0" smtClean="0">
                <a:sym typeface="Wingdings"/>
              </a:rPr>
              <a:t>- 100$</a:t>
            </a:r>
            <a:r>
              <a:rPr lang="ru-RU" dirty="0" smtClean="0">
                <a:sym typeface="Wingdings"/>
              </a:rPr>
              <a:t>/год;</a:t>
            </a:r>
            <a:endParaRPr lang="en-US" dirty="0" smtClean="0">
              <a:sym typeface="Wingdings"/>
            </a:endParaRPr>
          </a:p>
          <a:p>
            <a:pPr>
              <a:buFontTx/>
              <a:buChar char="-"/>
            </a:pPr>
            <a:r>
              <a:rPr lang="ru-RU" dirty="0" smtClean="0">
                <a:sym typeface="Wingdings"/>
              </a:rPr>
              <a:t>Услуги регистрирующей компании 250</a:t>
            </a:r>
            <a:r>
              <a:rPr lang="en-US" dirty="0" smtClean="0">
                <a:sym typeface="Wingdings"/>
              </a:rPr>
              <a:t>$</a:t>
            </a:r>
            <a:r>
              <a:rPr lang="ru-RU" dirty="0" smtClean="0">
                <a:sym typeface="Wingdings"/>
              </a:rPr>
              <a:t>/год;</a:t>
            </a:r>
          </a:p>
          <a:p>
            <a:pPr>
              <a:buFontTx/>
              <a:buChar char="-"/>
            </a:pPr>
            <a:r>
              <a:rPr lang="ru-RU" dirty="0" smtClean="0">
                <a:sym typeface="Wingdings"/>
              </a:rPr>
              <a:t>Плата банку за ведение счета от 20</a:t>
            </a:r>
            <a:r>
              <a:rPr lang="en-US" dirty="0" smtClean="0">
                <a:sym typeface="Wingdings"/>
              </a:rPr>
              <a:t>$</a:t>
            </a:r>
            <a:r>
              <a:rPr lang="ru-RU" dirty="0" smtClean="0">
                <a:sym typeface="Wingdings"/>
              </a:rPr>
              <a:t>/месяц;</a:t>
            </a:r>
          </a:p>
          <a:p>
            <a:pPr>
              <a:buFontTx/>
              <a:buChar char="-"/>
            </a:pPr>
            <a:r>
              <a:rPr lang="ru-RU" dirty="0" smtClean="0">
                <a:sym typeface="Wingdings"/>
              </a:rPr>
              <a:t>Сертификат для банка «</a:t>
            </a:r>
            <a:r>
              <a:rPr lang="en-US" dirty="0" smtClean="0">
                <a:sym typeface="Wingdings"/>
              </a:rPr>
              <a:t>Certificate of Good Standing</a:t>
            </a:r>
            <a:r>
              <a:rPr lang="ru-RU" dirty="0" smtClean="0">
                <a:sym typeface="Wingdings"/>
              </a:rPr>
              <a:t>»</a:t>
            </a:r>
            <a:r>
              <a:rPr lang="en-US" dirty="0" smtClean="0">
                <a:sym typeface="Wingdings"/>
              </a:rPr>
              <a:t> 150$;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11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Сравнение затрат на офшорную кампанию с другими видами получения денег из </a:t>
            </a:r>
            <a:r>
              <a:rPr lang="en-US" sz="2800" dirty="0" smtClean="0"/>
              <a:t>App Store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Допустим средний заработок в месяц 4000</a:t>
            </a:r>
            <a:r>
              <a:rPr lang="en-US" dirty="0" smtClean="0"/>
              <a:t>$.</a:t>
            </a:r>
            <a:br>
              <a:rPr lang="en-US" dirty="0" smtClean="0"/>
            </a:br>
            <a:r>
              <a:rPr lang="ru-RU" dirty="0" smtClean="0"/>
              <a:t>Тогда поступления за год 48000</a:t>
            </a:r>
            <a:r>
              <a:rPr lang="en-US" dirty="0" smtClean="0"/>
              <a:t>$</a:t>
            </a:r>
          </a:p>
          <a:p>
            <a:pPr marL="457200" indent="-457200">
              <a:buAutoNum type="arabicPeriod"/>
            </a:pPr>
            <a:r>
              <a:rPr lang="ru-RU" dirty="0" smtClean="0"/>
              <a:t>Получение денег как физическое лицо- 17</a:t>
            </a:r>
            <a:r>
              <a:rPr lang="en-US" dirty="0" smtClean="0"/>
              <a:t>% </a:t>
            </a:r>
            <a:r>
              <a:rPr lang="ru-RU" dirty="0" smtClean="0"/>
              <a:t>от суммы поступлений или 8160</a:t>
            </a:r>
            <a:r>
              <a:rPr lang="en-US" dirty="0" smtClean="0"/>
              <a:t>$</a:t>
            </a:r>
          </a:p>
          <a:p>
            <a:pPr marL="457200" indent="-457200">
              <a:buAutoNum type="arabicPeriod"/>
            </a:pPr>
            <a:r>
              <a:rPr lang="ru-RU" dirty="0" smtClean="0"/>
              <a:t>Получение денег как предприниматель- 5</a:t>
            </a:r>
            <a:r>
              <a:rPr lang="en-US" dirty="0" smtClean="0"/>
              <a:t>%</a:t>
            </a:r>
            <a:r>
              <a:rPr lang="ru-RU" dirty="0" smtClean="0"/>
              <a:t> от суммы поступлений или 2400</a:t>
            </a:r>
            <a:r>
              <a:rPr lang="en-US" dirty="0" smtClean="0"/>
              <a:t>$</a:t>
            </a:r>
          </a:p>
          <a:p>
            <a:pPr marL="457200" indent="-457200">
              <a:buAutoNum type="arabicPeriod"/>
            </a:pPr>
            <a:r>
              <a:rPr lang="ru-RU" dirty="0" smtClean="0"/>
              <a:t>Получение денег через офшорную компанию 350</a:t>
            </a:r>
            <a:r>
              <a:rPr lang="en-US" dirty="0" smtClean="0"/>
              <a:t>$  </a:t>
            </a:r>
            <a:r>
              <a:rPr lang="ru-RU" dirty="0" smtClean="0"/>
              <a:t>в год (плюс затраты на банк 240+150, регистрация от 1100</a:t>
            </a:r>
            <a:r>
              <a:rPr lang="en-US" dirty="0" smtClean="0"/>
              <a:t>$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или  1840</a:t>
            </a:r>
            <a:r>
              <a:rPr lang="en-US" dirty="0" smtClean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2460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иксель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Пиксель.thmx</Template>
  <TotalTime>1411</TotalTime>
  <Words>523</Words>
  <Application>Microsoft Macintosh PowerPoint</Application>
  <PresentationFormat>Экран (4:3)</PresentationFormat>
  <Paragraphs>54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Пиксель</vt:lpstr>
      <vt:lpstr>Инди-разработка: год спустя. Аспекты работы и вывода денег с Apple Store через зарубежную компанию</vt:lpstr>
      <vt:lpstr>Презентация PowerPoint</vt:lpstr>
      <vt:lpstr>Что не надо делать, если вы хотите заработать денег в App Store</vt:lpstr>
      <vt:lpstr>Что не надо делать, если вы хотите заработать денег в App Store</vt:lpstr>
      <vt:lpstr>Что не надо делать, если вы хотите заработать денег в App Store</vt:lpstr>
      <vt:lpstr>Как вывести деньги из App Store</vt:lpstr>
      <vt:lpstr>Открытие офшорной компании и счета в иностранном банке</vt:lpstr>
      <vt:lpstr>Затраты на открытие и обслуживание компании</vt:lpstr>
      <vt:lpstr>Сравнение затрат на офшорную кампанию с другими видами получения денег из App Store</vt:lpstr>
      <vt:lpstr>Юридическая сторона вопроса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Инди-разработка: год спустя. Аспекты работы и вывода денег с Apple Store через зарубежную компанию</dc:title>
  <dc:creator>Andrey</dc:creator>
  <cp:lastModifiedBy>Andrey</cp:lastModifiedBy>
  <cp:revision>17</cp:revision>
  <dcterms:created xsi:type="dcterms:W3CDTF">2014-05-23T09:00:57Z</dcterms:created>
  <dcterms:modified xsi:type="dcterms:W3CDTF">2014-05-25T13:14:03Z</dcterms:modified>
</cp:coreProperties>
</file>