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wmf" ContentType="image/x-wmf"/>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2.xml" ContentType="application/vnd.openxmlformats-officedocument.theme+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theme/theme3.xml" ContentType="application/vnd.openxmlformats-officedocument.theme+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theme/theme4.xml" ContentType="application/vnd.openxmlformats-officedocument.theme+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theme/theme5.xml" ContentType="application/vnd.openxmlformats-officedocument.theme+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ags/tag144.xml" ContentType="application/vnd.openxmlformats-officedocument.presentationml.tags+xml"/>
  <Override PartName="/ppt/notesSlides/notesSlide1.xml" ContentType="application/vnd.openxmlformats-officedocument.presentationml.notesSlide+xml"/>
  <Override PartName="/ppt/tags/tag145.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146.xml" ContentType="application/vnd.openxmlformats-officedocument.presentationml.tags+xml"/>
  <Override PartName="/ppt/notesSlides/notesSlide6.xml" ContentType="application/vnd.openxmlformats-officedocument.presentationml.notesSlide+xml"/>
  <Override PartName="/ppt/tags/tag147.xml" ContentType="application/vnd.openxmlformats-officedocument.presentationml.tags+xml"/>
  <Override PartName="/ppt/notesSlides/notesSlide7.xml" ContentType="application/vnd.openxmlformats-officedocument.presentationml.notesSlide+xml"/>
  <Override PartName="/ppt/tags/tag148.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149.xml" ContentType="application/vnd.openxmlformats-officedocument.presentationml.tags+xml"/>
  <Override PartName="/ppt/tags/tag150.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151.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6"/>
    <p:sldMasterId id="2147484652" r:id="rId7"/>
    <p:sldMasterId id="2147484666" r:id="rId8"/>
    <p:sldMasterId id="2147484698" r:id="rId9"/>
    <p:sldMasterId id="2147484731" r:id="rId10"/>
    <p:sldMasterId id="2147484764" r:id="rId11"/>
  </p:sldMasterIdLst>
  <p:notesMasterIdLst>
    <p:notesMasterId r:id="rId26"/>
  </p:notesMasterIdLst>
  <p:handoutMasterIdLst>
    <p:handoutMasterId r:id="rId27"/>
  </p:handoutMasterIdLst>
  <p:sldIdLst>
    <p:sldId id="256" r:id="rId12"/>
    <p:sldId id="550" r:id="rId13"/>
    <p:sldId id="660" r:id="rId14"/>
    <p:sldId id="661" r:id="rId15"/>
    <p:sldId id="662" r:id="rId16"/>
    <p:sldId id="369" r:id="rId17"/>
    <p:sldId id="507" r:id="rId18"/>
    <p:sldId id="582" r:id="rId19"/>
    <p:sldId id="627" r:id="rId20"/>
    <p:sldId id="659" r:id="rId21"/>
    <p:sldId id="621" r:id="rId22"/>
    <p:sldId id="547" r:id="rId23"/>
    <p:sldId id="663" r:id="rId24"/>
    <p:sldId id="638" r:id="rId25"/>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CD04A78B-36F4-436A-ADFD-449AC916C6E0}">
          <p14:sldIdLst>
            <p14:sldId id="256"/>
            <p14:sldId id="550"/>
            <p14:sldId id="660"/>
            <p14:sldId id="661"/>
            <p14:sldId id="662"/>
          </p14:sldIdLst>
        </p14:section>
        <p14:section name="What is machine learning" id="{2730FD4B-73A4-480A-B646-9C3DC9E4464B}">
          <p14:sldIdLst>
            <p14:sldId id="369"/>
            <p14:sldId id="507"/>
            <p14:sldId id="582"/>
            <p14:sldId id="627"/>
          </p14:sldIdLst>
        </p14:section>
        <p14:section name="How it works" id="{164A6A44-709C-4C01-A860-582842E656CB}">
          <p14:sldIdLst>
            <p14:sldId id="659"/>
          </p14:sldIdLst>
        </p14:section>
        <p14:section name="Machine learning in action" id="{3F6FFE01-512C-4440-A814-17AF90E0D927}">
          <p14:sldIdLst>
            <p14:sldId id="621"/>
            <p14:sldId id="547"/>
          </p14:sldIdLst>
        </p14:section>
        <p14:section name="Conclusion" id="{F2970960-6BB7-46C8-89BF-C685664D004A}">
          <p14:sldIdLst>
            <p14:sldId id="663"/>
            <p14:sldId id="638"/>
          </p14:sldIdLst>
        </p14:section>
      </p14:sectionLst>
    </p:ext>
    <p:ext uri="{EFAFB233-063F-42B5-8137-9DF3F51BA10A}">
      <p15:sldGuideLst xmlns:p15="http://schemas.microsoft.com/office/powerpoint/2012/main">
        <p15:guide id="1" orient="horz" pos="2203">
          <p15:clr>
            <a:srgbClr val="A4A3A4"/>
          </p15:clr>
        </p15:guide>
        <p15:guide id="2" pos="3917"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F0F8"/>
    <a:srgbClr val="1D4380"/>
    <a:srgbClr val="036DBF"/>
    <a:srgbClr val="00BCF1"/>
    <a:srgbClr val="649759"/>
    <a:srgbClr val="0072C6"/>
    <a:srgbClr val="000000"/>
    <a:srgbClr val="FF9900"/>
    <a:srgbClr val="6600CC"/>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364" autoAdjust="0"/>
    <p:restoredTop sz="76122" autoAdjust="0"/>
  </p:normalViewPr>
  <p:slideViewPr>
    <p:cSldViewPr snapToGrid="0">
      <p:cViewPr varScale="1">
        <p:scale>
          <a:sx n="52" d="100"/>
          <a:sy n="52" d="100"/>
        </p:scale>
        <p:origin x="1024" y="24"/>
      </p:cViewPr>
      <p:guideLst>
        <p:guide orient="horz" pos="2203"/>
        <p:guide pos="3917"/>
      </p:guideLst>
    </p:cSldViewPr>
  </p:slideViewPr>
  <p:outlineViewPr>
    <p:cViewPr>
      <p:scale>
        <a:sx n="33" d="100"/>
        <a:sy n="33" d="100"/>
      </p:scale>
      <p:origin x="0" y="776"/>
    </p:cViewPr>
  </p:outlineViewPr>
  <p:notesTextViewPr>
    <p:cViewPr>
      <p:scale>
        <a:sx n="75" d="100"/>
        <a:sy n="75" d="100"/>
      </p:scale>
      <p:origin x="0" y="0"/>
    </p:cViewPr>
  </p:notesTextViewPr>
  <p:sorterViewPr>
    <p:cViewPr varScale="1">
      <p:scale>
        <a:sx n="1" d="1"/>
        <a:sy n="1" d="1"/>
      </p:scale>
      <p:origin x="0" y="-1517"/>
    </p:cViewPr>
  </p:sorterViewPr>
  <p:notesViewPr>
    <p:cSldViewPr snapToGrid="0" showGuides="1">
      <p:cViewPr varScale="1">
        <p:scale>
          <a:sx n="65" d="100"/>
          <a:sy n="65" d="100"/>
        </p:scale>
        <p:origin x="2796" y="66"/>
      </p:cViewPr>
      <p:guideLst>
        <p:guide orient="horz" pos="2880"/>
        <p:guide pos="2160"/>
      </p:guideLst>
    </p:cSldViewPr>
  </p:notes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3.xml"/><Relationship Id="rId13" Type="http://schemas.openxmlformats.org/officeDocument/2006/relationships/slide" Target="slides/slide2.xml"/><Relationship Id="rId18" Type="http://schemas.openxmlformats.org/officeDocument/2006/relationships/slide" Target="slides/slide7.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0.xml"/><Relationship Id="rId7" Type="http://schemas.openxmlformats.org/officeDocument/2006/relationships/slideMaster" Target="slideMasters/slideMaster2.xml"/><Relationship Id="rId12" Type="http://schemas.openxmlformats.org/officeDocument/2006/relationships/slide" Target="slides/slide1.xml"/><Relationship Id="rId17" Type="http://schemas.openxmlformats.org/officeDocument/2006/relationships/slide" Target="slides/slide6.xml"/><Relationship Id="rId25" Type="http://schemas.openxmlformats.org/officeDocument/2006/relationships/slide" Target="slides/slide14.xml"/><Relationship Id="rId2" Type="http://schemas.openxmlformats.org/officeDocument/2006/relationships/customXml" Target="../customXml/item2.xml"/><Relationship Id="rId16" Type="http://schemas.openxmlformats.org/officeDocument/2006/relationships/slide" Target="slides/slide5.xml"/><Relationship Id="rId20" Type="http://schemas.openxmlformats.org/officeDocument/2006/relationships/slide" Target="slides/slide9.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Master" Target="slideMasters/slideMaster6.xml"/><Relationship Id="rId24" Type="http://schemas.openxmlformats.org/officeDocument/2006/relationships/slide" Target="slides/slide13.xml"/><Relationship Id="rId32" Type="http://schemas.openxmlformats.org/officeDocument/2006/relationships/tableStyles" Target="tableStyles.xml"/><Relationship Id="rId5" Type="http://schemas.openxmlformats.org/officeDocument/2006/relationships/customXml" Target="../customXml/item5.xml"/><Relationship Id="rId15" Type="http://schemas.openxmlformats.org/officeDocument/2006/relationships/slide" Target="slides/slide4.xml"/><Relationship Id="rId23" Type="http://schemas.openxmlformats.org/officeDocument/2006/relationships/slide" Target="slides/slide12.xml"/><Relationship Id="rId28" Type="http://schemas.openxmlformats.org/officeDocument/2006/relationships/commentAuthors" Target="commentAuthors.xml"/><Relationship Id="rId10" Type="http://schemas.openxmlformats.org/officeDocument/2006/relationships/slideMaster" Target="slideMasters/slideMaster5.xml"/><Relationship Id="rId19" Type="http://schemas.openxmlformats.org/officeDocument/2006/relationships/slide" Target="slides/slide8.xml"/><Relationship Id="rId31"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slideMaster" Target="slideMasters/slideMaster4.xml"/><Relationship Id="rId14" Type="http://schemas.openxmlformats.org/officeDocument/2006/relationships/slide" Target="slides/slide3.xml"/><Relationship Id="rId22" Type="http://schemas.openxmlformats.org/officeDocument/2006/relationships/slide" Target="slides/slide11.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latin typeface="Segoe UI" pitchFamily="34" charset="0"/>
              </a:rPr>
              <a:t>Server and Cloud 2013 Template</a:t>
            </a:r>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8D34AC8-E01F-4FBF-B65F-21ABDE98B385}" type="datetime8">
              <a:rPr lang="en-US" smtClean="0">
                <a:latin typeface="Segoe UI" pitchFamily="34" charset="0"/>
              </a:rPr>
              <a:pPr/>
              <a:t>11/3/2014 8:29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64CFA94A-519F-445C-B30C-9E76FA6A2031}" type="datetime8">
              <a:rPr lang="en-US" smtClean="0"/>
              <a:pPr/>
              <a:t>11/3/2014 8:29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about.usps.com/who-we-are/postal-facts/size-scope.htm"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en.wikipedia.org/wiki/Handwritten_Address_Interpretation"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en.wikipedia.org/wiki/Handwritten_Address_Interpretation"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4CFA94A-519F-445C-B30C-9E76FA6A2031}" type="datetime8">
              <a:rPr lang="en-US" smtClean="0"/>
              <a:pPr/>
              <a:t>11/3/2014 8:29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10585976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t>Let’s walk through how a machine learning solution comes to life, from setting up the environment to extracting insight. </a:t>
            </a:r>
          </a:p>
          <a:p>
            <a:pPr marL="171450" indent="-171450">
              <a:buFont typeface="Arial" panose="020B0604020202020204" pitchFamily="34" charset="0"/>
              <a:buChar char="•"/>
            </a:pPr>
            <a:endParaRPr lang="en-US" baseline="0" dirty="0" smtClean="0"/>
          </a:p>
          <a:p>
            <a:pPr marL="0" indent="0">
              <a:buFont typeface="Arial" panose="020B0604020202020204" pitchFamily="34" charset="0"/>
              <a:buNone/>
            </a:pPr>
            <a:r>
              <a:rPr lang="en-US" baseline="0" dirty="0" smtClean="0"/>
              <a:t>First, The Azure ops team, maybe already accustomed to managing storage accounts or provisioning Azure virtual machines, can get a machine learning environment set up right from the Azure Portal. They start by c</a:t>
            </a:r>
            <a:r>
              <a:rPr lang="en-US" dirty="0" smtClean="0">
                <a:solidFill>
                  <a:schemeClr val="tx1"/>
                </a:solidFill>
              </a:rPr>
              <a:t>reating</a:t>
            </a:r>
            <a:r>
              <a:rPr lang="en-US" baseline="0" dirty="0" smtClean="0">
                <a:solidFill>
                  <a:schemeClr val="tx1"/>
                </a:solidFill>
              </a:rPr>
              <a:t> an</a:t>
            </a:r>
            <a:r>
              <a:rPr lang="en-US" dirty="0" smtClean="0">
                <a:solidFill>
                  <a:schemeClr val="tx1"/>
                </a:solidFill>
              </a:rPr>
              <a:t> ML Studio workspace and dedicated</a:t>
            </a:r>
            <a:r>
              <a:rPr lang="en-US" baseline="0" dirty="0" smtClean="0">
                <a:solidFill>
                  <a:schemeClr val="tx1"/>
                </a:solidFill>
              </a:rPr>
              <a:t> storage account</a:t>
            </a:r>
            <a:r>
              <a:rPr lang="en-US" dirty="0" smtClean="0">
                <a:solidFill>
                  <a:schemeClr val="tx1"/>
                </a:solidFill>
              </a:rPr>
              <a:t> to get their data</a:t>
            </a:r>
            <a:r>
              <a:rPr lang="en-US" baseline="0" dirty="0" smtClean="0">
                <a:solidFill>
                  <a:schemeClr val="tx1"/>
                </a:solidFill>
              </a:rPr>
              <a:t> scientists up and running. </a:t>
            </a:r>
          </a:p>
          <a:p>
            <a:pPr marL="0" indent="0">
              <a:buFont typeface="Arial" panose="020B0604020202020204" pitchFamily="34" charset="0"/>
              <a:buNone/>
            </a:pPr>
            <a:r>
              <a:rPr lang="en-US" b="1" baseline="0" dirty="0" smtClean="0">
                <a:solidFill>
                  <a:schemeClr val="tx1"/>
                </a:solidFill>
              </a:rPr>
              <a:t>&lt;click&gt;</a:t>
            </a:r>
            <a:endParaRPr lang="en-US" b="1" dirty="0" smtClean="0">
              <a:solidFill>
                <a:schemeClr val="tx1"/>
              </a:solidFill>
            </a:endParaRPr>
          </a:p>
          <a:p>
            <a:endParaRPr lang="en-US" baseline="0" dirty="0" smtClean="0"/>
          </a:p>
          <a:p>
            <a:r>
              <a:rPr lang="en-US" dirty="0" smtClean="0"/>
              <a:t>When the Azure Ops team sets up the data</a:t>
            </a:r>
            <a:r>
              <a:rPr lang="en-US" baseline="0" dirty="0" smtClean="0"/>
              <a:t> scientist, she’ll get an email to her Windows Live account that gives her one-click to get started. </a:t>
            </a:r>
            <a:endParaRPr lang="en-US" baseline="0" dirty="0" smtClean="0">
              <a:solidFill>
                <a:schemeClr val="tx1"/>
              </a:solidFill>
            </a:endParaRPr>
          </a:p>
          <a:p>
            <a:pPr marL="0" lvl="0" indent="0">
              <a:buFont typeface="Arial" panose="020B0604020202020204" pitchFamily="34" charset="0"/>
              <a:buNone/>
            </a:pPr>
            <a:r>
              <a:rPr lang="en-US" baseline="0" dirty="0" smtClean="0">
                <a:solidFill>
                  <a:schemeClr val="tx1"/>
                </a:solidFill>
              </a:rPr>
              <a:t>The data scientist will then spend her time in ML Studio. From there, she can execute every step in the data science workflow. </a:t>
            </a:r>
          </a:p>
          <a:p>
            <a:pPr marL="506114" lvl="2" indent="-171450">
              <a:buFont typeface="Arial" panose="020B0604020202020204" pitchFamily="34" charset="0"/>
              <a:buChar char="•"/>
            </a:pPr>
            <a:r>
              <a:rPr lang="en-US" baseline="0" dirty="0" smtClean="0">
                <a:solidFill>
                  <a:schemeClr val="tx1"/>
                </a:solidFill>
              </a:rPr>
              <a:t>She can a</a:t>
            </a:r>
            <a:r>
              <a:rPr lang="en-US" dirty="0" smtClean="0">
                <a:solidFill>
                  <a:schemeClr val="tx1"/>
                </a:solidFill>
              </a:rPr>
              <a:t>ccess and prepare data</a:t>
            </a:r>
          </a:p>
          <a:p>
            <a:pPr marL="506114" lvl="2" indent="-171450">
              <a:buFont typeface="Arial" panose="020B0604020202020204" pitchFamily="34" charset="0"/>
              <a:buChar char="•"/>
            </a:pPr>
            <a:r>
              <a:rPr lang="en-US" dirty="0" smtClean="0">
                <a:solidFill>
                  <a:schemeClr val="tx1"/>
                </a:solidFill>
              </a:rPr>
              <a:t>Create, test and train models, as</a:t>
            </a:r>
            <a:r>
              <a:rPr lang="en-US" baseline="0" dirty="0" smtClean="0">
                <a:solidFill>
                  <a:schemeClr val="tx1"/>
                </a:solidFill>
              </a:rPr>
              <a:t> well as import her company’s proprietary models securely into her private workspace </a:t>
            </a:r>
          </a:p>
          <a:p>
            <a:pPr marL="506114" lvl="2" indent="-171450">
              <a:buFont typeface="Arial" panose="020B0604020202020204" pitchFamily="34" charset="0"/>
              <a:buChar char="•"/>
            </a:pPr>
            <a:r>
              <a:rPr lang="en-US" baseline="0" dirty="0" smtClean="0">
                <a:solidFill>
                  <a:schemeClr val="tx1"/>
                </a:solidFill>
              </a:rPr>
              <a:t>Work with R and over 300 of the most popular R packages along with Microsoft’s business class algorithms </a:t>
            </a:r>
            <a:endParaRPr lang="en-US" dirty="0" smtClean="0">
              <a:solidFill>
                <a:schemeClr val="tx1"/>
              </a:solidFill>
            </a:endParaRPr>
          </a:p>
          <a:p>
            <a:pPr marL="506114" lvl="2" indent="-171450">
              <a:buFont typeface="Arial" panose="020B0604020202020204" pitchFamily="34" charset="0"/>
              <a:buChar char="•"/>
            </a:pPr>
            <a:r>
              <a:rPr lang="en-US" dirty="0" smtClean="0">
                <a:solidFill>
                  <a:schemeClr val="tx1"/>
                </a:solidFill>
              </a:rPr>
              <a:t>Collaborate with colleagues</a:t>
            </a:r>
            <a:r>
              <a:rPr lang="en-US" baseline="0" dirty="0" smtClean="0">
                <a:solidFill>
                  <a:schemeClr val="tx1"/>
                </a:solidFill>
              </a:rPr>
              <a:t> within the office or across the globe as easy as clicking “share my workspace” </a:t>
            </a:r>
          </a:p>
          <a:p>
            <a:pPr marL="506114" lvl="2" indent="-171450">
              <a:buFont typeface="Arial" panose="020B0604020202020204" pitchFamily="34" charset="0"/>
              <a:buChar char="•"/>
            </a:pPr>
            <a:r>
              <a:rPr lang="en-US" baseline="0" dirty="0" smtClean="0">
                <a:solidFill>
                  <a:schemeClr val="tx1"/>
                </a:solidFill>
              </a:rPr>
              <a:t>Deploy models within minutes rather than weeks or months </a:t>
            </a:r>
            <a:endParaRPr lang="en-US" dirty="0" smtClean="0">
              <a:solidFill>
                <a:schemeClr val="tx1"/>
              </a:solidFill>
            </a:endParaRPr>
          </a:p>
          <a:p>
            <a:r>
              <a:rPr lang="en-US" b="1" baseline="0" dirty="0" smtClean="0">
                <a:solidFill>
                  <a:schemeClr val="tx1"/>
                </a:solidFill>
              </a:rPr>
              <a:t>&lt;click&gt;</a:t>
            </a:r>
            <a:endParaRPr lang="en-US" baseline="0" dirty="0" smtClean="0"/>
          </a:p>
          <a:p>
            <a:pPr marL="0" marR="0" indent="0" algn="l" defTabSz="932742" rtl="0" eaLnBrk="1" fontAlgn="auto" latinLnBrk="0" hangingPunct="1">
              <a:lnSpc>
                <a:spcPct val="90000"/>
              </a:lnSpc>
              <a:spcBef>
                <a:spcPts val="0"/>
              </a:spcBef>
              <a:spcAft>
                <a:spcPts val="340"/>
              </a:spcAft>
              <a:buClrTx/>
              <a:buSzTx/>
              <a:buFontTx/>
              <a:buNone/>
              <a:tabLst/>
              <a:defRPr/>
            </a:pPr>
            <a:endParaRPr lang="en-US" baseline="0" dirty="0" smtClean="0"/>
          </a:p>
          <a:p>
            <a:pPr marL="0" marR="0" indent="0" algn="l" defTabSz="932742" rtl="0" eaLnBrk="1" fontAlgn="auto" latinLnBrk="0" hangingPunct="1">
              <a:lnSpc>
                <a:spcPct val="90000"/>
              </a:lnSpc>
              <a:spcBef>
                <a:spcPts val="0"/>
              </a:spcBef>
              <a:spcAft>
                <a:spcPts val="340"/>
              </a:spcAft>
              <a:buClrTx/>
              <a:buSzTx/>
              <a:buFontTx/>
              <a:buNone/>
              <a:tabLst/>
              <a:defRPr/>
            </a:pPr>
            <a:r>
              <a:rPr lang="en-US" baseline="0" dirty="0" smtClean="0"/>
              <a:t>And the data scientist has her choice of what data she wants to pull into her models. She can access data already in Azure, query across Big Data in </a:t>
            </a:r>
            <a:r>
              <a:rPr lang="en-US" baseline="0" dirty="0" err="1" smtClean="0"/>
              <a:t>HDInsight</a:t>
            </a:r>
            <a:r>
              <a:rPr lang="en-US" baseline="0" dirty="0" smtClean="0"/>
              <a:t>, or pull datasets in right from her desktop. </a:t>
            </a:r>
          </a:p>
          <a:p>
            <a:pPr marL="0" marR="0" indent="0" algn="l" defTabSz="932742" rtl="0" eaLnBrk="1" fontAlgn="auto" latinLnBrk="0" hangingPunct="1">
              <a:lnSpc>
                <a:spcPct val="90000"/>
              </a:lnSpc>
              <a:spcBef>
                <a:spcPts val="0"/>
              </a:spcBef>
              <a:spcAft>
                <a:spcPts val="340"/>
              </a:spcAft>
              <a:buClrTx/>
              <a:buSzTx/>
              <a:buFontTx/>
              <a:buNone/>
              <a:tabLst/>
              <a:defRPr/>
            </a:pPr>
            <a:r>
              <a:rPr lang="en-US" b="1" baseline="0" dirty="0" smtClean="0">
                <a:solidFill>
                  <a:schemeClr val="tx1"/>
                </a:solidFill>
              </a:rPr>
              <a:t>&lt;click&gt;</a:t>
            </a:r>
            <a:endParaRPr lang="en-US" baseline="0" dirty="0" smtClean="0"/>
          </a:p>
          <a:p>
            <a:endParaRPr lang="en-US" baseline="0" dirty="0" smtClean="0"/>
          </a:p>
          <a:p>
            <a:pPr marL="0" marR="0" indent="0" algn="l" defTabSz="932742" rtl="0" eaLnBrk="1" fontAlgn="auto" latinLnBrk="0" hangingPunct="1">
              <a:lnSpc>
                <a:spcPct val="90000"/>
              </a:lnSpc>
              <a:spcBef>
                <a:spcPts val="0"/>
              </a:spcBef>
              <a:spcAft>
                <a:spcPts val="340"/>
              </a:spcAft>
              <a:buClrTx/>
              <a:buSzTx/>
              <a:buFontTx/>
              <a:buNone/>
              <a:tabLst/>
              <a:defRPr/>
            </a:pPr>
            <a:r>
              <a:rPr lang="en-US" baseline="0" dirty="0" smtClean="0"/>
              <a:t>Once the data scientist is ready to publish, she signals the Azure Ops team. This is when tested models become available to developers via the API service. </a:t>
            </a:r>
          </a:p>
          <a:p>
            <a:pPr marL="0" marR="0" indent="0" algn="l" defTabSz="932742" rtl="0" eaLnBrk="1" fontAlgn="auto" latinLnBrk="0" hangingPunct="1">
              <a:lnSpc>
                <a:spcPct val="90000"/>
              </a:lnSpc>
              <a:spcBef>
                <a:spcPts val="0"/>
              </a:spcBef>
              <a:spcAft>
                <a:spcPts val="340"/>
              </a:spcAft>
              <a:buClrTx/>
              <a:buSzTx/>
              <a:buFontTx/>
              <a:buNone/>
              <a:tabLst/>
              <a:defRPr/>
            </a:pPr>
            <a:r>
              <a:rPr lang="en-US" b="1" baseline="0" dirty="0" smtClean="0">
                <a:solidFill>
                  <a:schemeClr val="tx1"/>
                </a:solidFill>
              </a:rPr>
              <a:t>&lt;click&gt;</a:t>
            </a:r>
            <a:endParaRPr lang="en-US" baseline="0" dirty="0" smtClean="0"/>
          </a:p>
          <a:p>
            <a:endParaRPr lang="en-US" baseline="0" dirty="0" smtClean="0"/>
          </a:p>
          <a:p>
            <a:pPr marL="0" marR="0" indent="0" algn="l" defTabSz="932742" rtl="0" eaLnBrk="1" fontAlgn="auto" latinLnBrk="0" hangingPunct="1">
              <a:lnSpc>
                <a:spcPct val="90000"/>
              </a:lnSpc>
              <a:spcBef>
                <a:spcPts val="0"/>
              </a:spcBef>
              <a:spcAft>
                <a:spcPts val="340"/>
              </a:spcAft>
              <a:buClrTx/>
              <a:buSzTx/>
              <a:buFontTx/>
              <a:buNone/>
              <a:tabLst/>
              <a:defRPr/>
            </a:pPr>
            <a:r>
              <a:rPr lang="en-US" baseline="0" dirty="0" smtClean="0"/>
              <a:t>The Azure ops team then uses the ML API service to deploy the model in minutes, making it accessible to developers. </a:t>
            </a:r>
          </a:p>
          <a:p>
            <a:pPr marL="0" marR="0" indent="0" algn="l" defTabSz="932742" rtl="0" eaLnBrk="1" fontAlgn="auto" latinLnBrk="0" hangingPunct="1">
              <a:lnSpc>
                <a:spcPct val="90000"/>
              </a:lnSpc>
              <a:spcBef>
                <a:spcPts val="0"/>
              </a:spcBef>
              <a:spcAft>
                <a:spcPts val="340"/>
              </a:spcAft>
              <a:buClrTx/>
              <a:buSzTx/>
              <a:buFontTx/>
              <a:buNone/>
              <a:tabLst/>
              <a:defRPr/>
            </a:pPr>
            <a:r>
              <a:rPr lang="en-US" b="1" baseline="0" dirty="0" smtClean="0">
                <a:solidFill>
                  <a:schemeClr val="tx1"/>
                </a:solidFill>
              </a:rPr>
              <a:t>&lt;click&gt;</a:t>
            </a:r>
            <a:endParaRPr lang="en-US" baseline="0" dirty="0" smtClean="0"/>
          </a:p>
          <a:p>
            <a:pPr marL="0" marR="0" indent="0" algn="l" defTabSz="932742" rtl="0" eaLnBrk="1" fontAlgn="auto" latinLnBrk="0" hangingPunct="1">
              <a:lnSpc>
                <a:spcPct val="90000"/>
              </a:lnSpc>
              <a:spcBef>
                <a:spcPts val="0"/>
              </a:spcBef>
              <a:spcAft>
                <a:spcPts val="340"/>
              </a:spcAft>
              <a:buClrTx/>
              <a:buSzTx/>
              <a:buFontTx/>
              <a:buNone/>
              <a:tabLst/>
              <a:defRPr/>
            </a:pPr>
            <a:endParaRPr lang="en-US" baseline="0" dirty="0" smtClean="0"/>
          </a:p>
          <a:p>
            <a:pPr marL="0" marR="0" indent="0" algn="l" defTabSz="932742" rtl="0" eaLnBrk="1" fontAlgn="auto" latinLnBrk="0" hangingPunct="1">
              <a:lnSpc>
                <a:spcPct val="90000"/>
              </a:lnSpc>
              <a:spcBef>
                <a:spcPts val="0"/>
              </a:spcBef>
              <a:spcAft>
                <a:spcPts val="340"/>
              </a:spcAft>
              <a:buClrTx/>
              <a:buSzTx/>
              <a:buFontTx/>
              <a:buNone/>
              <a:tabLst/>
              <a:defRPr/>
            </a:pPr>
            <a:r>
              <a:rPr lang="en-US" dirty="0" smtClean="0"/>
              <a:t>The developer can surface the model in apps,</a:t>
            </a:r>
            <a:r>
              <a:rPr lang="en-US" baseline="0" dirty="0" smtClean="0"/>
              <a:t> by simply grabbing auto-generated code and dropping it in. Then business users can access results, from anywhere, on any device. And any model updates simply refresh the model in production with no new development work needed. </a:t>
            </a:r>
          </a:p>
          <a:p>
            <a:endParaRPr lang="en-US" baseline="0" dirty="0" smtClean="0"/>
          </a:p>
          <a:p>
            <a:endParaRPr lang="en-US" baseline="0" dirty="0" smtClean="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4CFA94A-519F-445C-B30C-9E76FA6A2031}" type="datetime8">
              <a:rPr lang="en-US" smtClean="0">
                <a:solidFill>
                  <a:prstClr val="black"/>
                </a:solidFill>
              </a:rPr>
              <a:pPr/>
              <a:t>11/3/2014 8:29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10</a:t>
            </a:fld>
            <a:endParaRPr lang="en-US" dirty="0">
              <a:solidFill>
                <a:prstClr val="black"/>
              </a:solidFill>
            </a:endParaRPr>
          </a:p>
        </p:txBody>
      </p:sp>
    </p:spTree>
    <p:extLst>
      <p:ext uri="{BB962C8B-B14F-4D97-AF65-F5344CB8AC3E}">
        <p14:creationId xmlns:p14="http://schemas.microsoft.com/office/powerpoint/2010/main" val="20718691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baseline="0" dirty="0" smtClean="0"/>
              <a:t>Now that you know what we’ve built, lets take a look at some real examples</a:t>
            </a:r>
            <a:r>
              <a:rPr lang="en-US" b="1" baseline="0" dirty="0" smtClean="0"/>
              <a:t>. </a:t>
            </a:r>
          </a:p>
          <a:p>
            <a:endParaRPr lang="en-US" baseline="0" dirty="0" smtClean="0"/>
          </a:p>
          <a:p>
            <a:endParaRPr lang="en-US" b="1" baseline="0" dirty="0" smtClean="0">
              <a:solidFill>
                <a:schemeClr val="accent2"/>
              </a:solidFill>
            </a:endParaRPr>
          </a:p>
          <a:p>
            <a:endParaRPr lang="en-US" baseline="0" dirty="0" smtClean="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4CFA94A-519F-445C-B30C-9E76FA6A2031}" type="datetime8">
              <a:rPr lang="en-US" smtClean="0"/>
              <a:pPr/>
              <a:t>11/3/2014 8:29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42680659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really comes down to Predictive</a:t>
            </a:r>
            <a:r>
              <a:rPr lang="en-US" baseline="0" dirty="0" smtClean="0"/>
              <a:t> Analytics, using your past data to provide data intelligence about the future. We’ve mentioned a few real world scenarios but there are many more. </a:t>
            </a:r>
            <a:endParaRPr lang="en-US" dirty="0" smtClean="0"/>
          </a:p>
          <a:p>
            <a:pPr marL="171450" indent="-171450">
              <a:buFont typeface="Arial" panose="020B0604020202020204" pitchFamily="34" charset="0"/>
              <a:buChar char="•"/>
            </a:pPr>
            <a:r>
              <a:rPr lang="en-US" baseline="0" dirty="0" smtClean="0"/>
              <a:t>Churn analysis to predict which customers may leave and help craft strategies to keep them satisfied</a:t>
            </a:r>
          </a:p>
          <a:p>
            <a:pPr marL="171450" indent="-171450">
              <a:buFont typeface="Arial" panose="020B0604020202020204" pitchFamily="34" charset="0"/>
              <a:buChar char="•"/>
            </a:pPr>
            <a:r>
              <a:rPr lang="en-US" baseline="0" dirty="0" smtClean="0"/>
              <a:t>Recommendation engines like what Pier 1 is doing which can leverage huge volumes of customer data to offer customers suggestions of what they might want next. </a:t>
            </a:r>
          </a:p>
          <a:p>
            <a:pPr marL="171450" indent="-171450">
              <a:buFont typeface="Arial" panose="020B0604020202020204" pitchFamily="34" charset="0"/>
              <a:buChar char="•"/>
            </a:pPr>
            <a:r>
              <a:rPr lang="en-US" baseline="0" dirty="0" smtClean="0"/>
              <a:t>Fraud detection to flag orders or behaviors which are indicative of a scam and help you stay one step ahead of criminals. </a:t>
            </a:r>
          </a:p>
          <a:p>
            <a:pPr marL="171450" indent="-171450">
              <a:buFont typeface="Arial" panose="020B0604020202020204" pitchFamily="34" charset="0"/>
              <a:buChar char="•"/>
            </a:pP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4CFA94A-519F-445C-B30C-9E76FA6A2031}" type="datetime8">
              <a:rPr lang="en-US" smtClean="0"/>
              <a:pPr/>
              <a:t>11/3/2014 8:29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31414583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4A2885B-73F1-47D2-956D-5BCCF738906F}" type="slidenum">
              <a:rPr lang="en-US" smtClean="0"/>
              <a:t>13</a:t>
            </a:fld>
            <a:endParaRPr lang="en-US"/>
          </a:p>
        </p:txBody>
      </p:sp>
    </p:spTree>
    <p:extLst>
      <p:ext uri="{BB962C8B-B14F-4D97-AF65-F5344CB8AC3E}">
        <p14:creationId xmlns:p14="http://schemas.microsoft.com/office/powerpoint/2010/main" val="10019339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4CFA94A-519F-445C-B30C-9E76FA6A2031}" type="datetime8">
              <a:rPr lang="en-US" smtClean="0">
                <a:solidFill>
                  <a:prstClr val="black"/>
                </a:solidFill>
              </a:rPr>
              <a:pPr/>
              <a:t>11/3/2014 8:29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14</a:t>
            </a:fld>
            <a:endParaRPr lang="en-US" dirty="0">
              <a:solidFill>
                <a:prstClr val="black"/>
              </a:solidFill>
            </a:endParaRPr>
          </a:p>
        </p:txBody>
      </p:sp>
    </p:spTree>
    <p:extLst>
      <p:ext uri="{BB962C8B-B14F-4D97-AF65-F5344CB8AC3E}">
        <p14:creationId xmlns:p14="http://schemas.microsoft.com/office/powerpoint/2010/main" val="20890730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4CFA94A-519F-445C-B30C-9E76FA6A2031}" type="datetime8">
              <a:rPr lang="en-US" smtClean="0"/>
              <a:pPr/>
              <a:t>11/3/2014 8:29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10904138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50655"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50655"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491AE8CF-25C5-47D8-B770-9703DC946C25}" type="datetime8">
              <a:rPr lang="en-US" smtClean="0">
                <a:solidFill>
                  <a:prstClr val="black"/>
                </a:solidFill>
              </a:rPr>
              <a:pPr/>
              <a:t>11/3/2014 8:29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35607714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2012</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31436"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1436"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0A28030-5D59-4E14-AFE9-B93D391AF3AF}" type="datetime1">
              <a:rPr lang="en-US" smtClean="0">
                <a:solidFill>
                  <a:prstClr val="black"/>
                </a:solidFill>
              </a:rPr>
              <a:pPr/>
              <a:t>11/3/2014</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1312437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b="1" dirty="0" smtClean="0"/>
          </a:p>
        </p:txBody>
      </p:sp>
      <p:sp>
        <p:nvSpPr>
          <p:cNvPr id="4" name="Slide Number Placeholder 3"/>
          <p:cNvSpPr>
            <a:spLocks noGrp="1"/>
          </p:cNvSpPr>
          <p:nvPr>
            <p:ph type="sldNum" sz="quarter" idx="10"/>
          </p:nvPr>
        </p:nvSpPr>
        <p:spPr/>
        <p:txBody>
          <a:bodyPr/>
          <a:lstStyle/>
          <a:p>
            <a:fld id="{6A94919F-9FC7-4638-A41A-3D980986B2E8}" type="slidenum">
              <a:rPr lang="en-US" smtClean="0"/>
              <a:pPr/>
              <a:t>5</a:t>
            </a:fld>
            <a:endParaRPr lang="en-US"/>
          </a:p>
        </p:txBody>
      </p:sp>
    </p:spTree>
    <p:extLst>
      <p:ext uri="{BB962C8B-B14F-4D97-AF65-F5344CB8AC3E}">
        <p14:creationId xmlns:p14="http://schemas.microsoft.com/office/powerpoint/2010/main" val="23550025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742" rtl="0" eaLnBrk="1" fontAlgn="auto" latinLnBrk="0" hangingPunct="1">
              <a:lnSpc>
                <a:spcPct val="90000"/>
              </a:lnSpc>
              <a:spcBef>
                <a:spcPts val="0"/>
              </a:spcBef>
              <a:spcAft>
                <a:spcPts val="340"/>
              </a:spcAft>
              <a:buClrTx/>
              <a:buSzTx/>
              <a:buFontTx/>
              <a:buNone/>
              <a:tabLst/>
              <a:defRPr/>
            </a:pPr>
            <a:r>
              <a:rPr lang="en-US" sz="900" dirty="0" smtClean="0">
                <a:solidFill>
                  <a:schemeClr val="tx1"/>
                </a:solidFill>
                <a:latin typeface="Segoe UI Light"/>
              </a:rPr>
              <a:t>Last year the United States Postal Service processed 150 Billion</a:t>
            </a:r>
            <a:r>
              <a:rPr lang="en-US" sz="900" baseline="0" dirty="0" smtClean="0">
                <a:solidFill>
                  <a:schemeClr val="tx1"/>
                </a:solidFill>
                <a:latin typeface="Segoe UI Light"/>
              </a:rPr>
              <a:t> pieces of mail – far to much for efficient human sorting, but as recently as 1997, only 10% of all the hand-addressed mail was sorted automatically. Why? </a:t>
            </a:r>
            <a:endParaRPr lang="en-US" sz="900" dirty="0" smtClean="0">
              <a:solidFill>
                <a:schemeClr val="tx1"/>
              </a:solidFill>
              <a:latin typeface="Segoe UI Light"/>
            </a:endParaRPr>
          </a:p>
          <a:p>
            <a:pPr marL="0" marR="0" indent="0" algn="l" defTabSz="932742" rtl="0" eaLnBrk="1" fontAlgn="auto" latinLnBrk="0" hangingPunct="1">
              <a:lnSpc>
                <a:spcPct val="90000"/>
              </a:lnSpc>
              <a:spcBef>
                <a:spcPts val="0"/>
              </a:spcBef>
              <a:spcAft>
                <a:spcPts val="340"/>
              </a:spcAft>
              <a:buClrTx/>
              <a:buSzTx/>
              <a:buFontTx/>
              <a:buNone/>
              <a:tabLst/>
              <a:defRPr/>
            </a:pPr>
            <a:endParaRPr lang="en-US" sz="900" b="1" u="sng" kern="1200" dirty="0" smtClean="0">
              <a:solidFill>
                <a:schemeClr val="tx1"/>
              </a:solidFill>
              <a:effectLst/>
              <a:latin typeface="Segoe UI Light"/>
              <a:ea typeface="+mn-ea"/>
              <a:cs typeface="+mn-cs"/>
              <a:hlinkClick r:id="rId3"/>
            </a:endParaRPr>
          </a:p>
          <a:p>
            <a:pPr marL="0" marR="0" indent="0" algn="l" defTabSz="932742" rtl="0" eaLnBrk="1" fontAlgn="auto" latinLnBrk="0" hangingPunct="1">
              <a:lnSpc>
                <a:spcPct val="90000"/>
              </a:lnSpc>
              <a:spcBef>
                <a:spcPts val="0"/>
              </a:spcBef>
              <a:spcAft>
                <a:spcPts val="340"/>
              </a:spcAft>
              <a:buClrTx/>
              <a:buSzTx/>
              <a:buFontTx/>
              <a:buNone/>
              <a:tabLst/>
              <a:defRPr/>
            </a:pPr>
            <a:endParaRPr lang="en-US" sz="900" u="sng" kern="1200" dirty="0" smtClean="0">
              <a:solidFill>
                <a:schemeClr val="tx1"/>
              </a:solidFill>
              <a:effectLst/>
              <a:latin typeface="Segoe UI Light" pitchFamily="34" charset="0"/>
              <a:ea typeface="+mn-ea"/>
              <a:cs typeface="+mn-cs"/>
              <a:hlinkClick r:id="rId3"/>
            </a:endParaRPr>
          </a:p>
          <a:p>
            <a:pPr marL="0" marR="0" indent="0" algn="l" defTabSz="932742" rtl="0" eaLnBrk="1" fontAlgn="auto" latinLnBrk="0" hangingPunct="1">
              <a:lnSpc>
                <a:spcPct val="90000"/>
              </a:lnSpc>
              <a:spcBef>
                <a:spcPts val="0"/>
              </a:spcBef>
              <a:spcAft>
                <a:spcPts val="340"/>
              </a:spcAft>
              <a:buClrTx/>
              <a:buSzTx/>
              <a:buFontTx/>
              <a:buNone/>
              <a:tabLst/>
              <a:defRPr/>
            </a:pPr>
            <a:endParaRPr lang="en-US" sz="900" u="sng" kern="1200" dirty="0" smtClean="0">
              <a:solidFill>
                <a:schemeClr val="tx1"/>
              </a:solidFill>
              <a:effectLst/>
              <a:latin typeface="Segoe UI Light" pitchFamily="34" charset="0"/>
              <a:ea typeface="+mn-ea"/>
              <a:cs typeface="+mn-cs"/>
              <a:hlinkClick r:id="rId3"/>
            </a:endParaRPr>
          </a:p>
          <a:p>
            <a:pPr marL="0" marR="0" indent="0" algn="l" defTabSz="932742" rtl="0" eaLnBrk="1" fontAlgn="auto" latinLnBrk="0" hangingPunct="1">
              <a:lnSpc>
                <a:spcPct val="90000"/>
              </a:lnSpc>
              <a:spcBef>
                <a:spcPts val="0"/>
              </a:spcBef>
              <a:spcAft>
                <a:spcPts val="340"/>
              </a:spcAft>
              <a:buClrTx/>
              <a:buSzTx/>
              <a:buFontTx/>
              <a:buNone/>
              <a:tabLst/>
              <a:defRPr/>
            </a:pPr>
            <a:endParaRPr lang="en-US" sz="900" u="sng" kern="1200" dirty="0" smtClean="0">
              <a:solidFill>
                <a:schemeClr val="tx1"/>
              </a:solidFill>
              <a:effectLst/>
              <a:latin typeface="Segoe UI Light" pitchFamily="34" charset="0"/>
              <a:ea typeface="+mn-ea"/>
              <a:cs typeface="+mn-cs"/>
              <a:hlinkClick r:id="rId3"/>
            </a:endParaRPr>
          </a:p>
          <a:p>
            <a:pPr marL="0" marR="0" indent="0" algn="l" defTabSz="932742" rtl="0" eaLnBrk="1" fontAlgn="auto" latinLnBrk="0" hangingPunct="1">
              <a:lnSpc>
                <a:spcPct val="90000"/>
              </a:lnSpc>
              <a:spcBef>
                <a:spcPts val="0"/>
              </a:spcBef>
              <a:spcAft>
                <a:spcPts val="340"/>
              </a:spcAft>
              <a:buClrTx/>
              <a:buSzTx/>
              <a:buFontTx/>
              <a:buNone/>
              <a:tabLst/>
              <a:defRPr/>
            </a:pPr>
            <a:r>
              <a:rPr lang="en-US" sz="900" u="sng" kern="1200" dirty="0" smtClean="0">
                <a:solidFill>
                  <a:schemeClr val="tx1"/>
                </a:solidFill>
                <a:effectLst/>
                <a:latin typeface="Segoe UI Light" pitchFamily="34" charset="0"/>
                <a:ea typeface="+mn-ea"/>
                <a:cs typeface="+mn-cs"/>
                <a:hlinkClick r:id="rId3"/>
              </a:rPr>
              <a:t>https://about.usps.com/who-we-are/postal-facts/size-scope.htm</a:t>
            </a:r>
            <a:endParaRPr lang="en-US" sz="900" kern="1200" dirty="0" smtClean="0">
              <a:solidFill>
                <a:schemeClr val="tx1"/>
              </a:solidFill>
              <a:effectLst/>
              <a:latin typeface="Segoe UI Light" pitchFamily="34" charset="0"/>
              <a:ea typeface="+mn-ea"/>
              <a:cs typeface="+mn-cs"/>
            </a:endParaRPr>
          </a:p>
          <a:p>
            <a:endParaRPr lang="en-US" dirty="0" smtClean="0"/>
          </a:p>
          <a:p>
            <a:r>
              <a:rPr lang="en-US" sz="900" u="sng" kern="1200" dirty="0" smtClean="0">
                <a:solidFill>
                  <a:schemeClr val="tx1"/>
                </a:solidFill>
                <a:effectLst/>
                <a:latin typeface="Segoe UI Light" pitchFamily="34" charset="0"/>
                <a:ea typeface="+mn-ea"/>
                <a:cs typeface="+mn-cs"/>
                <a:hlinkClick r:id="rId4"/>
              </a:rPr>
              <a:t>http://en.wikipedia.org/wiki/Handwritten_Address_Interpretation</a:t>
            </a:r>
            <a:endParaRPr lang="en-US" sz="900" u="sng" kern="1200" dirty="0" smtClean="0">
              <a:solidFill>
                <a:schemeClr val="tx1"/>
              </a:solidFill>
              <a:effectLst/>
              <a:latin typeface="Segoe UI Light" pitchFamily="34" charset="0"/>
              <a:ea typeface="+mn-ea"/>
              <a:cs typeface="+mn-cs"/>
            </a:endParaRPr>
          </a:p>
          <a:p>
            <a:endParaRPr lang="en-US" sz="900" u="sng" kern="1200" dirty="0" smtClean="0">
              <a:solidFill>
                <a:schemeClr val="tx1"/>
              </a:solidFill>
              <a:effectLst/>
              <a:latin typeface="Segoe UI Light" pitchFamily="34" charset="0"/>
              <a:ea typeface="+mn-ea"/>
              <a:cs typeface="+mn-cs"/>
            </a:endParaRPr>
          </a:p>
          <a:p>
            <a:endParaRPr lang="en-US" sz="900" u="none" kern="1200" dirty="0" smtClean="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4CFA94A-519F-445C-B30C-9E76FA6A2031}" type="datetime8">
              <a:rPr lang="en-US" smtClean="0"/>
              <a:pPr/>
              <a:t>11/3/2014 8:29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7086239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Because this is a tough</a:t>
            </a:r>
            <a:r>
              <a:rPr lang="en-US" baseline="0" dirty="0" smtClean="0"/>
              <a:t> problem – the type of problem machine learning is designed to solve. </a:t>
            </a:r>
            <a:r>
              <a:rPr lang="en-US" dirty="0" smtClean="0"/>
              <a:t>It</a:t>
            </a:r>
            <a:r>
              <a:rPr lang="en-US" baseline="0" dirty="0" smtClean="0"/>
              <a:t> has taken so many years to automate the sorting of the mail because reading handwriting is hard due to all the variables involved. Even humans have trouble reading other humans’ handwriting, if you can imagine the thousands of ways someone can write a name or address, this is a huge machine learning problem to solve. How can we teach the machine to read the mail and how can the machine learn and get better over time? </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4CFA94A-519F-445C-B30C-9E76FA6A2031}" type="datetime8">
              <a:rPr lang="en-US" smtClean="0"/>
              <a:pPr/>
              <a:t>11/3/2014 8:29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2538102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nSpc>
                <a:spcPct val="100000"/>
              </a:lnSpc>
              <a:spcBef>
                <a:spcPts val="2400"/>
              </a:spcBef>
              <a:buNone/>
            </a:pPr>
            <a:r>
              <a:rPr lang="en-US" sz="900" dirty="0" smtClean="0">
                <a:solidFill>
                  <a:schemeClr val="tx1"/>
                </a:solidFill>
                <a:latin typeface="Segoe UI Light"/>
              </a:rPr>
              <a:t>The answer</a:t>
            </a:r>
            <a:r>
              <a:rPr lang="en-US" sz="900" baseline="0" dirty="0" smtClean="0">
                <a:solidFill>
                  <a:schemeClr val="tx1"/>
                </a:solidFill>
                <a:latin typeface="Segoe UI Light"/>
              </a:rPr>
              <a:t> is by providing feedback both in terms of humans training the machine learning models and the machine learning from the patterns in the data over time. </a:t>
            </a:r>
            <a:r>
              <a:rPr lang="en-US" sz="900" dirty="0" smtClean="0">
                <a:solidFill>
                  <a:schemeClr val="tx1"/>
                </a:solidFill>
                <a:latin typeface="Segoe UI Light"/>
              </a:rPr>
              <a:t>By providing feedback, the Postal Service was able to train computers to accurately read human handwriting. This is where the “learning” part</a:t>
            </a:r>
            <a:r>
              <a:rPr lang="en-US" sz="900" baseline="0" dirty="0" smtClean="0">
                <a:solidFill>
                  <a:schemeClr val="tx1"/>
                </a:solidFill>
                <a:latin typeface="Segoe UI Light"/>
              </a:rPr>
              <a:t> of machine learning </a:t>
            </a:r>
            <a:r>
              <a:rPr lang="en-US" sz="900" dirty="0" smtClean="0">
                <a:solidFill>
                  <a:schemeClr val="tx1"/>
                </a:solidFill>
                <a:latin typeface="Segoe UI Light"/>
              </a:rPr>
              <a:t>comes</a:t>
            </a:r>
            <a:r>
              <a:rPr lang="en-US" sz="900" baseline="0" dirty="0" smtClean="0">
                <a:solidFill>
                  <a:schemeClr val="tx1"/>
                </a:solidFill>
                <a:latin typeface="Segoe UI Light"/>
              </a:rPr>
              <a:t> in. Data scientists created a model based on all the data they had on how people can write addresses. Then they train the model as more data comes in, correcting attempts at reading handwriting when they’re off, until the model has enough of a history to draw from that it can accurately read handwriting.</a:t>
            </a:r>
          </a:p>
          <a:p>
            <a:pPr marL="0">
              <a:lnSpc>
                <a:spcPct val="100000"/>
              </a:lnSpc>
              <a:spcBef>
                <a:spcPts val="2400"/>
              </a:spcBef>
              <a:buNone/>
            </a:pPr>
            <a:endParaRPr lang="en-US" sz="900" dirty="0" smtClean="0">
              <a:solidFill>
                <a:schemeClr val="tx1"/>
              </a:solidFill>
              <a:latin typeface="Segoe UI Light"/>
            </a:endParaRPr>
          </a:p>
          <a:p>
            <a:pPr marL="0">
              <a:lnSpc>
                <a:spcPct val="100000"/>
              </a:lnSpc>
              <a:spcBef>
                <a:spcPts val="2400"/>
              </a:spcBef>
              <a:buNone/>
            </a:pPr>
            <a:r>
              <a:rPr lang="en-US" sz="900" dirty="0" smtClean="0">
                <a:solidFill>
                  <a:schemeClr val="tx1"/>
                </a:solidFill>
                <a:latin typeface="Segoe UI Light"/>
              </a:rPr>
              <a:t>Today, with the help of machine learning, over 98% of all mail is successfully processed by machines.</a:t>
            </a:r>
          </a:p>
          <a:p>
            <a:pPr marL="0" marR="0" indent="0" algn="l" defTabSz="932742" rtl="0" eaLnBrk="1" fontAlgn="auto" latinLnBrk="0" hangingPunct="1">
              <a:lnSpc>
                <a:spcPct val="90000"/>
              </a:lnSpc>
              <a:spcBef>
                <a:spcPts val="0"/>
              </a:spcBef>
              <a:spcAft>
                <a:spcPts val="340"/>
              </a:spcAft>
              <a:buClrTx/>
              <a:buSzTx/>
              <a:buFontTx/>
              <a:buNone/>
              <a:tabLst/>
              <a:defRPr/>
            </a:pPr>
            <a:endParaRPr lang="en-US" sz="900" u="sng" kern="1200" dirty="0" smtClean="0">
              <a:solidFill>
                <a:schemeClr val="tx1"/>
              </a:solidFill>
              <a:effectLst/>
              <a:latin typeface="Segoe UI Light" pitchFamily="34" charset="0"/>
              <a:ea typeface="+mn-ea"/>
              <a:cs typeface="+mn-cs"/>
              <a:hlinkClick r:id=""/>
            </a:endParaRPr>
          </a:p>
          <a:p>
            <a:pPr marL="0" marR="0" indent="0" algn="l" defTabSz="932742" rtl="0" eaLnBrk="1" fontAlgn="auto" latinLnBrk="0" hangingPunct="1">
              <a:lnSpc>
                <a:spcPct val="90000"/>
              </a:lnSpc>
              <a:spcBef>
                <a:spcPts val="0"/>
              </a:spcBef>
              <a:spcAft>
                <a:spcPts val="340"/>
              </a:spcAft>
              <a:buClrTx/>
              <a:buSzTx/>
              <a:buFontTx/>
              <a:buNone/>
              <a:tabLst/>
              <a:defRPr/>
            </a:pPr>
            <a:endParaRPr lang="en-US" sz="900" u="sng" kern="1200" dirty="0" smtClean="0">
              <a:solidFill>
                <a:schemeClr val="tx1"/>
              </a:solidFill>
              <a:effectLst/>
              <a:latin typeface="Segoe UI Light" pitchFamily="34" charset="0"/>
              <a:ea typeface="+mn-ea"/>
              <a:cs typeface="+mn-cs"/>
              <a:hlinkClick r:id=""/>
            </a:endParaRPr>
          </a:p>
          <a:p>
            <a:pPr marL="0" marR="0" indent="0" algn="l" defTabSz="932742" rtl="0" eaLnBrk="1" fontAlgn="auto" latinLnBrk="0" hangingPunct="1">
              <a:lnSpc>
                <a:spcPct val="90000"/>
              </a:lnSpc>
              <a:spcBef>
                <a:spcPts val="0"/>
              </a:spcBef>
              <a:spcAft>
                <a:spcPts val="340"/>
              </a:spcAft>
              <a:buClrTx/>
              <a:buSzTx/>
              <a:buFontTx/>
              <a:buNone/>
              <a:tabLst/>
              <a:defRPr/>
            </a:pPr>
            <a:r>
              <a:rPr lang="en-US" sz="900" u="sng" kern="1200" dirty="0" smtClean="0">
                <a:solidFill>
                  <a:schemeClr val="tx1"/>
                </a:solidFill>
                <a:effectLst/>
                <a:latin typeface="Segoe UI Light" pitchFamily="34" charset="0"/>
                <a:ea typeface="+mn-ea"/>
                <a:cs typeface="+mn-cs"/>
                <a:hlinkClick r:id=""/>
              </a:rPr>
              <a:t>https://about.usps.com/who-we-are/postal-facts/size-scope.htm</a:t>
            </a:r>
            <a:endParaRPr lang="en-US" sz="900" kern="1200" dirty="0" smtClean="0">
              <a:solidFill>
                <a:schemeClr val="tx1"/>
              </a:solidFill>
              <a:effectLst/>
              <a:latin typeface="Segoe UI Light" pitchFamily="34" charset="0"/>
              <a:ea typeface="+mn-ea"/>
              <a:cs typeface="+mn-cs"/>
            </a:endParaRPr>
          </a:p>
          <a:p>
            <a:endParaRPr lang="en-US" dirty="0" smtClean="0"/>
          </a:p>
          <a:p>
            <a:r>
              <a:rPr lang="en-US" sz="900" u="sng" kern="1200" dirty="0" smtClean="0">
                <a:solidFill>
                  <a:schemeClr val="tx1"/>
                </a:solidFill>
                <a:effectLst/>
                <a:latin typeface="Segoe UI Light" pitchFamily="34" charset="0"/>
                <a:ea typeface="+mn-ea"/>
                <a:cs typeface="+mn-cs"/>
                <a:hlinkClick r:id="rId3"/>
              </a:rPr>
              <a:t>http://en.wikipedia.org/wiki/Handwritten_Address_Interpretation</a:t>
            </a:r>
            <a:endParaRPr lang="en-US" sz="900" u="sng" kern="1200" dirty="0" smtClean="0">
              <a:solidFill>
                <a:schemeClr val="tx1"/>
              </a:solidFill>
              <a:effectLst/>
              <a:latin typeface="Segoe UI Light" pitchFamily="34" charset="0"/>
              <a:ea typeface="+mn-ea"/>
              <a:cs typeface="+mn-cs"/>
            </a:endParaRPr>
          </a:p>
          <a:p>
            <a:endParaRPr lang="en-US" sz="900" u="sng" kern="1200" dirty="0" smtClean="0">
              <a:solidFill>
                <a:schemeClr val="tx1"/>
              </a:solidFill>
              <a:effectLst/>
              <a:latin typeface="Segoe UI Light" pitchFamily="34" charset="0"/>
              <a:ea typeface="+mn-ea"/>
              <a:cs typeface="+mn-cs"/>
            </a:endParaRPr>
          </a:p>
          <a:p>
            <a:endParaRPr lang="en-US" sz="900" u="sng" kern="1200" dirty="0" smtClean="0">
              <a:solidFill>
                <a:schemeClr val="tx1"/>
              </a:solidFill>
              <a:effectLst/>
              <a:latin typeface="Segoe UI Light" pitchFamily="34" charset="0"/>
              <a:ea typeface="+mn-ea"/>
              <a:cs typeface="+mn-cs"/>
            </a:endParaRPr>
          </a:p>
          <a:p>
            <a:endParaRPr lang="en-US" u="none"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4CFA94A-519F-445C-B30C-9E76FA6A2031}" type="datetime8">
              <a:rPr lang="en-US" smtClean="0"/>
              <a:pPr/>
              <a:t>11/3/2014 8:29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40335843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Back in the 90s when the post</a:t>
            </a:r>
            <a:r>
              <a:rPr lang="en-US" baseline="0" dirty="0" smtClean="0"/>
              <a:t> office was wrestling with this issue, </a:t>
            </a:r>
            <a:r>
              <a:rPr lang="en-US" dirty="0" smtClean="0"/>
              <a:t>we were also working on Machine Learning,</a:t>
            </a:r>
            <a:r>
              <a:rPr lang="en-US" baseline="0" dirty="0" smtClean="0"/>
              <a:t> starting in 1991 when Microsoft Research was formed. </a:t>
            </a:r>
            <a:endParaRPr lang="en-US" dirty="0" smtClean="0"/>
          </a:p>
          <a:p>
            <a:pPr marL="0" indent="0">
              <a:buFont typeface="Arial" panose="020B0604020202020204" pitchFamily="34" charset="0"/>
              <a:buNone/>
            </a:pPr>
            <a:endParaRPr lang="en-US" baseline="0" dirty="0" smtClean="0"/>
          </a:p>
          <a:p>
            <a:pPr marL="171450" indent="-171450">
              <a:buFont typeface="Arial" panose="020B0604020202020204" pitchFamily="34" charset="0"/>
              <a:buChar char="•"/>
            </a:pPr>
            <a:r>
              <a:rPr lang="en-US" baseline="0" dirty="0" smtClean="0"/>
              <a:t>As early as 1999 they were using it to help create email filters by predicting which emails were junk, and which were relevant. </a:t>
            </a:r>
          </a:p>
          <a:p>
            <a:pPr marL="171450" marR="0" indent="-1714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r>
              <a:rPr lang="en-US" baseline="0" dirty="0" smtClean="0"/>
              <a:t>And as John Platt mentions—it’s a key technology that Microsoft uses to develop its own software. In 2004. Machine learning was part of Microsoft’s search engine</a:t>
            </a:r>
          </a:p>
          <a:p>
            <a:pPr marL="171450" marR="0" indent="-1714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r>
              <a:rPr lang="en-US" baseline="0" dirty="0" smtClean="0"/>
              <a:t>It is also used in Bing Maps as part of the traffic prediction service.</a:t>
            </a:r>
          </a:p>
          <a:p>
            <a:pPr marL="171450" marR="0" indent="-1714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r>
              <a:rPr lang="en-US" baseline="0" dirty="0" smtClean="0"/>
              <a:t>And many people know about how it was a key technology to make Kinect a reality, letting computers track people’s gestures and sort through what’s relevant and what’s not. Like filtering out a dog in the background to see a player’s movements. </a:t>
            </a:r>
          </a:p>
          <a:p>
            <a:pPr marL="171450" marR="0" indent="-1714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r>
              <a:rPr lang="en-US" baseline="0" dirty="0" smtClean="0"/>
              <a:t>And today, this technology that has been developed over decades is becoming available commercially as part of Azure</a:t>
            </a:r>
          </a:p>
          <a:p>
            <a:pPr marL="171450" marR="0" indent="-1714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endParaRPr lang="en-US" baseline="0" dirty="0" smtClean="0"/>
          </a:p>
          <a:p>
            <a:pPr marL="0" marR="0" indent="0" algn="l" defTabSz="932742" rtl="0" eaLnBrk="1" fontAlgn="auto" latinLnBrk="0" hangingPunct="1">
              <a:lnSpc>
                <a:spcPct val="90000"/>
              </a:lnSpc>
              <a:spcBef>
                <a:spcPts val="0"/>
              </a:spcBef>
              <a:spcAft>
                <a:spcPts val="340"/>
              </a:spcAft>
              <a:buClrTx/>
              <a:buSzTx/>
              <a:buFont typeface="Arial" panose="020B0604020202020204" pitchFamily="34" charset="0"/>
              <a:buNone/>
              <a:tabLst/>
              <a:defRPr/>
            </a:pPr>
            <a:r>
              <a:rPr lang="en-US" baseline="0" dirty="0" smtClean="0"/>
              <a:t>It’s this depth of experience with machine learning, testing and refining over years, using it to develop pretty much all Microsoft products, that makes Microsoft’s solution so robust. </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4CFA94A-519F-445C-B30C-9E76FA6A2031}" type="datetime8">
              <a:rPr lang="en-US" smtClean="0"/>
              <a:pPr/>
              <a:t>11/3/2014 8:29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159371618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3.png"/><Relationship Id="rId2" Type="http://schemas.openxmlformats.org/officeDocument/2006/relationships/tags" Target="../tags/tag2.xml"/><Relationship Id="rId1" Type="http://schemas.openxmlformats.org/officeDocument/2006/relationships/vmlDrawing" Target="../drawings/vmlDrawing2.vml"/><Relationship Id="rId6" Type="http://schemas.openxmlformats.org/officeDocument/2006/relationships/image" Target="../media/image2.png"/><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1.xml"/><Relationship Id="rId1" Type="http://schemas.openxmlformats.org/officeDocument/2006/relationships/vmlDrawing" Target="../drawings/vmlDrawing11.vml"/><Relationship Id="rId5" Type="http://schemas.openxmlformats.org/officeDocument/2006/relationships/image" Target="../media/image1.emf"/><Relationship Id="rId4" Type="http://schemas.openxmlformats.org/officeDocument/2006/relationships/oleObject" Target="../embeddings/oleObject11.bin"/></Relationships>
</file>

<file path=ppt/slideLayouts/_rels/slideLayout100.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103.xml"/><Relationship Id="rId1" Type="http://schemas.openxmlformats.org/officeDocument/2006/relationships/vmlDrawing" Target="../drawings/vmlDrawing103.vml"/><Relationship Id="rId5" Type="http://schemas.openxmlformats.org/officeDocument/2006/relationships/image" Target="../media/image1.emf"/><Relationship Id="rId4" Type="http://schemas.openxmlformats.org/officeDocument/2006/relationships/oleObject" Target="../embeddings/oleObject103.bin"/></Relationships>
</file>

<file path=ppt/slideLayouts/_rels/slideLayout101.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104.xml"/><Relationship Id="rId1" Type="http://schemas.openxmlformats.org/officeDocument/2006/relationships/vmlDrawing" Target="../drawings/vmlDrawing104.vml"/><Relationship Id="rId5" Type="http://schemas.openxmlformats.org/officeDocument/2006/relationships/image" Target="../media/image1.emf"/><Relationship Id="rId4" Type="http://schemas.openxmlformats.org/officeDocument/2006/relationships/oleObject" Target="../embeddings/oleObject104.bin"/></Relationships>
</file>

<file path=ppt/slideLayouts/_rels/slideLayout102.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105.xml"/><Relationship Id="rId1" Type="http://schemas.openxmlformats.org/officeDocument/2006/relationships/vmlDrawing" Target="../drawings/vmlDrawing105.vml"/><Relationship Id="rId5" Type="http://schemas.openxmlformats.org/officeDocument/2006/relationships/image" Target="../media/image1.emf"/><Relationship Id="rId4" Type="http://schemas.openxmlformats.org/officeDocument/2006/relationships/oleObject" Target="../embeddings/oleObject105.bin"/></Relationships>
</file>

<file path=ppt/slideLayouts/_rels/slideLayout103.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106.xml"/><Relationship Id="rId1" Type="http://schemas.openxmlformats.org/officeDocument/2006/relationships/vmlDrawing" Target="../drawings/vmlDrawing106.vml"/><Relationship Id="rId5" Type="http://schemas.openxmlformats.org/officeDocument/2006/relationships/image" Target="../media/image1.emf"/><Relationship Id="rId4" Type="http://schemas.openxmlformats.org/officeDocument/2006/relationships/oleObject" Target="../embeddings/oleObject106.bin"/></Relationships>
</file>

<file path=ppt/slideLayouts/_rels/slideLayout104.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107.xml"/><Relationship Id="rId1" Type="http://schemas.openxmlformats.org/officeDocument/2006/relationships/vmlDrawing" Target="../drawings/vmlDrawing107.vml"/><Relationship Id="rId5" Type="http://schemas.openxmlformats.org/officeDocument/2006/relationships/image" Target="../media/image1.emf"/><Relationship Id="rId4" Type="http://schemas.openxmlformats.org/officeDocument/2006/relationships/oleObject" Target="../embeddings/oleObject107.bin"/></Relationships>
</file>

<file path=ppt/slideLayouts/_rels/slideLayout105.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108.xml"/><Relationship Id="rId1" Type="http://schemas.openxmlformats.org/officeDocument/2006/relationships/vmlDrawing" Target="../drawings/vmlDrawing108.vml"/><Relationship Id="rId5" Type="http://schemas.openxmlformats.org/officeDocument/2006/relationships/image" Target="../media/image1.emf"/><Relationship Id="rId4" Type="http://schemas.openxmlformats.org/officeDocument/2006/relationships/oleObject" Target="../embeddings/oleObject108.bin"/></Relationships>
</file>

<file path=ppt/slideLayouts/_rels/slideLayout106.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109.xml"/><Relationship Id="rId1" Type="http://schemas.openxmlformats.org/officeDocument/2006/relationships/vmlDrawing" Target="../drawings/vmlDrawing109.vml"/><Relationship Id="rId5" Type="http://schemas.openxmlformats.org/officeDocument/2006/relationships/image" Target="../media/image1.emf"/><Relationship Id="rId4" Type="http://schemas.openxmlformats.org/officeDocument/2006/relationships/oleObject" Target="../embeddings/oleObject109.bin"/></Relationships>
</file>

<file path=ppt/slideLayouts/_rels/slideLayout107.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110.xml"/><Relationship Id="rId1" Type="http://schemas.openxmlformats.org/officeDocument/2006/relationships/vmlDrawing" Target="../drawings/vmlDrawing110.vml"/><Relationship Id="rId6" Type="http://schemas.openxmlformats.org/officeDocument/2006/relationships/image" Target="../media/image11.png"/><Relationship Id="rId5" Type="http://schemas.openxmlformats.org/officeDocument/2006/relationships/image" Target="../media/image1.emf"/><Relationship Id="rId4" Type="http://schemas.openxmlformats.org/officeDocument/2006/relationships/oleObject" Target="../embeddings/oleObject110.bin"/></Relationships>
</file>

<file path=ppt/slideLayouts/_rels/slideLayout108.xml.rels><?xml version="1.0" encoding="UTF-8" standalone="yes"?>
<Relationships xmlns="http://schemas.openxmlformats.org/package/2006/relationships"><Relationship Id="rId3" Type="http://schemas.openxmlformats.org/officeDocument/2006/relationships/slideMaster" Target="../slideMasters/slideMaster5.xml"/><Relationship Id="rId7" Type="http://schemas.openxmlformats.org/officeDocument/2006/relationships/image" Target="../media/image3.png"/><Relationship Id="rId2" Type="http://schemas.openxmlformats.org/officeDocument/2006/relationships/tags" Target="../tags/tag112.xml"/><Relationship Id="rId1" Type="http://schemas.openxmlformats.org/officeDocument/2006/relationships/vmlDrawing" Target="../drawings/vmlDrawing112.vml"/><Relationship Id="rId6" Type="http://schemas.openxmlformats.org/officeDocument/2006/relationships/image" Target="../media/image2.png"/><Relationship Id="rId5" Type="http://schemas.openxmlformats.org/officeDocument/2006/relationships/image" Target="../media/image1.emf"/><Relationship Id="rId4" Type="http://schemas.openxmlformats.org/officeDocument/2006/relationships/oleObject" Target="../embeddings/oleObject112.bin"/></Relationships>
</file>

<file path=ppt/slideLayouts/_rels/slideLayout109.xml.rels><?xml version="1.0" encoding="UTF-8" standalone="yes"?>
<Relationships xmlns="http://schemas.openxmlformats.org/package/2006/relationships"><Relationship Id="rId3" Type="http://schemas.openxmlformats.org/officeDocument/2006/relationships/slideMaster" Target="../slideMasters/slideMaster5.xml"/><Relationship Id="rId7" Type="http://schemas.openxmlformats.org/officeDocument/2006/relationships/image" Target="../media/image5.png"/><Relationship Id="rId2" Type="http://schemas.openxmlformats.org/officeDocument/2006/relationships/tags" Target="../tags/tag113.xml"/><Relationship Id="rId1" Type="http://schemas.openxmlformats.org/officeDocument/2006/relationships/vmlDrawing" Target="../drawings/vmlDrawing113.vml"/><Relationship Id="rId6" Type="http://schemas.openxmlformats.org/officeDocument/2006/relationships/image" Target="../media/image4.png"/><Relationship Id="rId5" Type="http://schemas.openxmlformats.org/officeDocument/2006/relationships/image" Target="../media/image1.emf"/><Relationship Id="rId4" Type="http://schemas.openxmlformats.org/officeDocument/2006/relationships/oleObject" Target="../embeddings/oleObject113.bin"/></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2.xml"/><Relationship Id="rId1" Type="http://schemas.openxmlformats.org/officeDocument/2006/relationships/vmlDrawing" Target="../drawings/vmlDrawing12.vml"/><Relationship Id="rId5" Type="http://schemas.openxmlformats.org/officeDocument/2006/relationships/image" Target="../media/image1.emf"/><Relationship Id="rId4" Type="http://schemas.openxmlformats.org/officeDocument/2006/relationships/oleObject" Target="../embeddings/oleObject12.bin"/></Relationships>
</file>

<file path=ppt/slideLayouts/_rels/slideLayout110.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114.xml"/><Relationship Id="rId1" Type="http://schemas.openxmlformats.org/officeDocument/2006/relationships/vmlDrawing" Target="../drawings/vmlDrawing114.vml"/><Relationship Id="rId5" Type="http://schemas.openxmlformats.org/officeDocument/2006/relationships/image" Target="../media/image1.emf"/><Relationship Id="rId4" Type="http://schemas.openxmlformats.org/officeDocument/2006/relationships/oleObject" Target="../embeddings/oleObject114.bin"/></Relationships>
</file>

<file path=ppt/slideLayouts/_rels/slideLayout111.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115.xml"/><Relationship Id="rId1" Type="http://schemas.openxmlformats.org/officeDocument/2006/relationships/vmlDrawing" Target="../drawings/vmlDrawing115.vml"/><Relationship Id="rId5" Type="http://schemas.openxmlformats.org/officeDocument/2006/relationships/image" Target="../media/image1.emf"/><Relationship Id="rId4" Type="http://schemas.openxmlformats.org/officeDocument/2006/relationships/oleObject" Target="../embeddings/oleObject115.bin"/></Relationships>
</file>

<file path=ppt/slideLayouts/_rels/slideLayout112.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116.xml"/><Relationship Id="rId1" Type="http://schemas.openxmlformats.org/officeDocument/2006/relationships/vmlDrawing" Target="../drawings/vmlDrawing116.vml"/><Relationship Id="rId5" Type="http://schemas.openxmlformats.org/officeDocument/2006/relationships/image" Target="../media/image1.emf"/><Relationship Id="rId4" Type="http://schemas.openxmlformats.org/officeDocument/2006/relationships/oleObject" Target="../embeddings/oleObject116.bin"/></Relationships>
</file>

<file path=ppt/slideLayouts/_rels/slideLayout113.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117.xml"/><Relationship Id="rId1" Type="http://schemas.openxmlformats.org/officeDocument/2006/relationships/vmlDrawing" Target="../drawings/vmlDrawing117.vml"/><Relationship Id="rId5" Type="http://schemas.openxmlformats.org/officeDocument/2006/relationships/image" Target="../media/image1.emf"/><Relationship Id="rId4" Type="http://schemas.openxmlformats.org/officeDocument/2006/relationships/oleObject" Target="../embeddings/oleObject117.bin"/></Relationships>
</file>

<file path=ppt/slideLayouts/_rels/slideLayout114.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118.xml"/><Relationship Id="rId1" Type="http://schemas.openxmlformats.org/officeDocument/2006/relationships/vmlDrawing" Target="../drawings/vmlDrawing118.vml"/><Relationship Id="rId5" Type="http://schemas.openxmlformats.org/officeDocument/2006/relationships/image" Target="../media/image1.emf"/><Relationship Id="rId4" Type="http://schemas.openxmlformats.org/officeDocument/2006/relationships/oleObject" Target="../embeddings/oleObject118.bin"/></Relationships>
</file>

<file path=ppt/slideLayouts/_rels/slideLayout115.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119.xml"/><Relationship Id="rId1" Type="http://schemas.openxmlformats.org/officeDocument/2006/relationships/vmlDrawing" Target="../drawings/vmlDrawing119.vml"/><Relationship Id="rId5" Type="http://schemas.openxmlformats.org/officeDocument/2006/relationships/image" Target="../media/image1.emf"/><Relationship Id="rId4" Type="http://schemas.openxmlformats.org/officeDocument/2006/relationships/oleObject" Target="../embeddings/oleObject119.bin"/></Relationships>
</file>

<file path=ppt/slideLayouts/_rels/slideLayout116.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120.xml"/><Relationship Id="rId1" Type="http://schemas.openxmlformats.org/officeDocument/2006/relationships/vmlDrawing" Target="../drawings/vmlDrawing120.vml"/><Relationship Id="rId5" Type="http://schemas.openxmlformats.org/officeDocument/2006/relationships/image" Target="../media/image1.emf"/><Relationship Id="rId4" Type="http://schemas.openxmlformats.org/officeDocument/2006/relationships/oleObject" Target="../embeddings/oleObject120.bin"/></Relationships>
</file>

<file path=ppt/slideLayouts/_rels/slideLayout117.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121.xml"/><Relationship Id="rId1" Type="http://schemas.openxmlformats.org/officeDocument/2006/relationships/vmlDrawing" Target="../drawings/vmlDrawing121.vml"/><Relationship Id="rId5" Type="http://schemas.openxmlformats.org/officeDocument/2006/relationships/image" Target="../media/image1.emf"/><Relationship Id="rId4" Type="http://schemas.openxmlformats.org/officeDocument/2006/relationships/oleObject" Target="../embeddings/oleObject121.bin"/></Relationships>
</file>

<file path=ppt/slideLayouts/_rels/slideLayout118.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122.xml"/><Relationship Id="rId1" Type="http://schemas.openxmlformats.org/officeDocument/2006/relationships/vmlDrawing" Target="../drawings/vmlDrawing122.vml"/><Relationship Id="rId5" Type="http://schemas.openxmlformats.org/officeDocument/2006/relationships/image" Target="../media/image1.emf"/><Relationship Id="rId4" Type="http://schemas.openxmlformats.org/officeDocument/2006/relationships/oleObject" Target="../embeddings/oleObject122.bin"/></Relationships>
</file>

<file path=ppt/slideLayouts/_rels/slideLayout119.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123.xml"/><Relationship Id="rId1" Type="http://schemas.openxmlformats.org/officeDocument/2006/relationships/vmlDrawing" Target="../drawings/vmlDrawing123.vml"/><Relationship Id="rId5" Type="http://schemas.openxmlformats.org/officeDocument/2006/relationships/image" Target="../media/image1.emf"/><Relationship Id="rId4" Type="http://schemas.openxmlformats.org/officeDocument/2006/relationships/oleObject" Target="../embeddings/oleObject123.bin"/></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3.xml"/><Relationship Id="rId1" Type="http://schemas.openxmlformats.org/officeDocument/2006/relationships/vmlDrawing" Target="../drawings/vmlDrawing13.vml"/><Relationship Id="rId5" Type="http://schemas.openxmlformats.org/officeDocument/2006/relationships/image" Target="../media/image1.emf"/><Relationship Id="rId4" Type="http://schemas.openxmlformats.org/officeDocument/2006/relationships/oleObject" Target="../embeddings/oleObject13.bin"/></Relationships>
</file>

<file path=ppt/slideLayouts/_rels/slideLayout120.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124.xml"/><Relationship Id="rId1" Type="http://schemas.openxmlformats.org/officeDocument/2006/relationships/vmlDrawing" Target="../drawings/vmlDrawing124.vml"/><Relationship Id="rId5" Type="http://schemas.openxmlformats.org/officeDocument/2006/relationships/image" Target="../media/image1.emf"/><Relationship Id="rId4" Type="http://schemas.openxmlformats.org/officeDocument/2006/relationships/oleObject" Target="../embeddings/oleObject124.bin"/></Relationships>
</file>

<file path=ppt/slideLayouts/_rels/slideLayout121.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125.xml"/><Relationship Id="rId1" Type="http://schemas.openxmlformats.org/officeDocument/2006/relationships/vmlDrawing" Target="../drawings/vmlDrawing125.vml"/><Relationship Id="rId5" Type="http://schemas.openxmlformats.org/officeDocument/2006/relationships/image" Target="../media/image1.emf"/><Relationship Id="rId4" Type="http://schemas.openxmlformats.org/officeDocument/2006/relationships/oleObject" Target="../embeddings/oleObject125.bin"/></Relationships>
</file>

<file path=ppt/slideLayouts/_rels/slideLayout122.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126.xml"/><Relationship Id="rId1" Type="http://schemas.openxmlformats.org/officeDocument/2006/relationships/vmlDrawing" Target="../drawings/vmlDrawing126.vml"/><Relationship Id="rId5" Type="http://schemas.openxmlformats.org/officeDocument/2006/relationships/image" Target="../media/image1.emf"/><Relationship Id="rId4" Type="http://schemas.openxmlformats.org/officeDocument/2006/relationships/oleObject" Target="../embeddings/oleObject126.bin"/></Relationships>
</file>

<file path=ppt/slideLayouts/_rels/slideLayout123.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127.xml"/><Relationship Id="rId1" Type="http://schemas.openxmlformats.org/officeDocument/2006/relationships/vmlDrawing" Target="../drawings/vmlDrawing127.vml"/><Relationship Id="rId5" Type="http://schemas.openxmlformats.org/officeDocument/2006/relationships/image" Target="../media/image1.emf"/><Relationship Id="rId4" Type="http://schemas.openxmlformats.org/officeDocument/2006/relationships/oleObject" Target="../embeddings/oleObject127.bin"/></Relationships>
</file>

<file path=ppt/slideLayouts/_rels/slideLayout124.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128.xml"/><Relationship Id="rId1" Type="http://schemas.openxmlformats.org/officeDocument/2006/relationships/vmlDrawing" Target="../drawings/vmlDrawing128.vml"/><Relationship Id="rId5" Type="http://schemas.openxmlformats.org/officeDocument/2006/relationships/image" Target="../media/image1.emf"/><Relationship Id="rId4" Type="http://schemas.openxmlformats.org/officeDocument/2006/relationships/oleObject" Target="../embeddings/oleObject128.bin"/></Relationships>
</file>

<file path=ppt/slideLayouts/_rels/slideLayout125.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129.xml"/><Relationship Id="rId1" Type="http://schemas.openxmlformats.org/officeDocument/2006/relationships/vmlDrawing" Target="../drawings/vmlDrawing129.vml"/><Relationship Id="rId5" Type="http://schemas.openxmlformats.org/officeDocument/2006/relationships/image" Target="../media/image1.emf"/><Relationship Id="rId4" Type="http://schemas.openxmlformats.org/officeDocument/2006/relationships/oleObject" Target="../embeddings/oleObject129.bin"/></Relationships>
</file>

<file path=ppt/slideLayouts/_rels/slideLayout126.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130.xml"/><Relationship Id="rId1" Type="http://schemas.openxmlformats.org/officeDocument/2006/relationships/vmlDrawing" Target="../drawings/vmlDrawing130.vml"/><Relationship Id="rId5" Type="http://schemas.openxmlformats.org/officeDocument/2006/relationships/image" Target="../media/image1.emf"/><Relationship Id="rId4" Type="http://schemas.openxmlformats.org/officeDocument/2006/relationships/oleObject" Target="../embeddings/oleObject130.bin"/></Relationships>
</file>

<file path=ppt/slideLayouts/_rels/slideLayout127.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131.xml"/><Relationship Id="rId1" Type="http://schemas.openxmlformats.org/officeDocument/2006/relationships/vmlDrawing" Target="../drawings/vmlDrawing131.vml"/><Relationship Id="rId5" Type="http://schemas.openxmlformats.org/officeDocument/2006/relationships/image" Target="../media/image1.emf"/><Relationship Id="rId4" Type="http://schemas.openxmlformats.org/officeDocument/2006/relationships/oleObject" Target="../embeddings/oleObject131.bin"/></Relationships>
</file>

<file path=ppt/slideLayouts/_rels/slideLayout128.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132.xml"/><Relationship Id="rId1" Type="http://schemas.openxmlformats.org/officeDocument/2006/relationships/vmlDrawing" Target="../drawings/vmlDrawing132.vml"/><Relationship Id="rId5" Type="http://schemas.openxmlformats.org/officeDocument/2006/relationships/image" Target="../media/image1.emf"/><Relationship Id="rId4" Type="http://schemas.openxmlformats.org/officeDocument/2006/relationships/oleObject" Target="../embeddings/oleObject132.bin"/></Relationships>
</file>

<file path=ppt/slideLayouts/_rels/slideLayout129.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133.xml"/><Relationship Id="rId1" Type="http://schemas.openxmlformats.org/officeDocument/2006/relationships/vmlDrawing" Target="../drawings/vmlDrawing133.vml"/><Relationship Id="rId5" Type="http://schemas.openxmlformats.org/officeDocument/2006/relationships/image" Target="../media/image1.emf"/><Relationship Id="rId4" Type="http://schemas.openxmlformats.org/officeDocument/2006/relationships/oleObject" Target="../embeddings/oleObject133.bin"/></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4.xml"/><Relationship Id="rId1" Type="http://schemas.openxmlformats.org/officeDocument/2006/relationships/vmlDrawing" Target="../drawings/vmlDrawing14.vml"/><Relationship Id="rId5" Type="http://schemas.openxmlformats.org/officeDocument/2006/relationships/image" Target="../media/image1.emf"/><Relationship Id="rId4" Type="http://schemas.openxmlformats.org/officeDocument/2006/relationships/oleObject" Target="../embeddings/oleObject14.bin"/></Relationships>
</file>

<file path=ppt/slideLayouts/_rels/slideLayout130.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slideMaster" Target="../slideMasters/slideMaster5.xml"/><Relationship Id="rId7" Type="http://schemas.openxmlformats.org/officeDocument/2006/relationships/image" Target="../media/image7.png"/><Relationship Id="rId2" Type="http://schemas.openxmlformats.org/officeDocument/2006/relationships/tags" Target="../tags/tag134.xml"/><Relationship Id="rId1" Type="http://schemas.openxmlformats.org/officeDocument/2006/relationships/vmlDrawing" Target="../drawings/vmlDrawing134.vml"/><Relationship Id="rId6" Type="http://schemas.openxmlformats.org/officeDocument/2006/relationships/image" Target="../media/image6.png"/><Relationship Id="rId5" Type="http://schemas.openxmlformats.org/officeDocument/2006/relationships/image" Target="../media/image1.emf"/><Relationship Id="rId10" Type="http://schemas.openxmlformats.org/officeDocument/2006/relationships/image" Target="../media/image10.png"/><Relationship Id="rId4" Type="http://schemas.openxmlformats.org/officeDocument/2006/relationships/oleObject" Target="../embeddings/oleObject134.bin"/><Relationship Id="rId9" Type="http://schemas.openxmlformats.org/officeDocument/2006/relationships/image" Target="../media/image9.png"/></Relationships>
</file>

<file path=ppt/slideLayouts/_rels/slideLayout131.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135.xml"/><Relationship Id="rId1" Type="http://schemas.openxmlformats.org/officeDocument/2006/relationships/vmlDrawing" Target="../drawings/vmlDrawing135.vml"/><Relationship Id="rId5" Type="http://schemas.openxmlformats.org/officeDocument/2006/relationships/image" Target="../media/image1.emf"/><Relationship Id="rId4" Type="http://schemas.openxmlformats.org/officeDocument/2006/relationships/oleObject" Target="../embeddings/oleObject135.bin"/></Relationships>
</file>

<file path=ppt/slideLayouts/_rels/slideLayout132.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136.xml"/><Relationship Id="rId1" Type="http://schemas.openxmlformats.org/officeDocument/2006/relationships/vmlDrawing" Target="../drawings/vmlDrawing136.vml"/><Relationship Id="rId5" Type="http://schemas.openxmlformats.org/officeDocument/2006/relationships/image" Target="../media/image1.emf"/><Relationship Id="rId4" Type="http://schemas.openxmlformats.org/officeDocument/2006/relationships/oleObject" Target="../embeddings/oleObject136.bin"/></Relationships>
</file>

<file path=ppt/slideLayouts/_rels/slideLayout133.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137.xml"/><Relationship Id="rId1" Type="http://schemas.openxmlformats.org/officeDocument/2006/relationships/vmlDrawing" Target="../drawings/vmlDrawing137.vml"/><Relationship Id="rId5" Type="http://schemas.openxmlformats.org/officeDocument/2006/relationships/image" Target="../media/image1.emf"/><Relationship Id="rId4" Type="http://schemas.openxmlformats.org/officeDocument/2006/relationships/oleObject" Target="../embeddings/oleObject137.bin"/></Relationships>
</file>

<file path=ppt/slideLayouts/_rels/slideLayout134.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138.xml"/><Relationship Id="rId1" Type="http://schemas.openxmlformats.org/officeDocument/2006/relationships/vmlDrawing" Target="../drawings/vmlDrawing138.vml"/><Relationship Id="rId5" Type="http://schemas.openxmlformats.org/officeDocument/2006/relationships/image" Target="../media/image1.emf"/><Relationship Id="rId4" Type="http://schemas.openxmlformats.org/officeDocument/2006/relationships/oleObject" Target="../embeddings/oleObject138.bin"/></Relationships>
</file>

<file path=ppt/slideLayouts/_rels/slideLayout135.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139.xml"/><Relationship Id="rId1" Type="http://schemas.openxmlformats.org/officeDocument/2006/relationships/vmlDrawing" Target="../drawings/vmlDrawing139.vml"/><Relationship Id="rId5" Type="http://schemas.openxmlformats.org/officeDocument/2006/relationships/image" Target="../media/image1.emf"/><Relationship Id="rId4" Type="http://schemas.openxmlformats.org/officeDocument/2006/relationships/oleObject" Target="../embeddings/oleObject139.bin"/></Relationships>
</file>

<file path=ppt/slideLayouts/_rels/slideLayout136.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140.xml"/><Relationship Id="rId1" Type="http://schemas.openxmlformats.org/officeDocument/2006/relationships/vmlDrawing" Target="../drawings/vmlDrawing140.vml"/><Relationship Id="rId5" Type="http://schemas.openxmlformats.org/officeDocument/2006/relationships/image" Target="../media/image1.emf"/><Relationship Id="rId4" Type="http://schemas.openxmlformats.org/officeDocument/2006/relationships/oleObject" Target="../embeddings/oleObject140.bin"/></Relationships>
</file>

<file path=ppt/slideLayouts/_rels/slideLayout137.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141.xml"/><Relationship Id="rId1" Type="http://schemas.openxmlformats.org/officeDocument/2006/relationships/vmlDrawing" Target="../drawings/vmlDrawing141.vml"/><Relationship Id="rId5" Type="http://schemas.openxmlformats.org/officeDocument/2006/relationships/image" Target="../media/image1.emf"/><Relationship Id="rId4" Type="http://schemas.openxmlformats.org/officeDocument/2006/relationships/oleObject" Target="../embeddings/oleObject141.bin"/></Relationships>
</file>

<file path=ppt/slideLayouts/_rels/slideLayout138.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142.xml"/><Relationship Id="rId1" Type="http://schemas.openxmlformats.org/officeDocument/2006/relationships/vmlDrawing" Target="../drawings/vmlDrawing142.vml"/><Relationship Id="rId5" Type="http://schemas.openxmlformats.org/officeDocument/2006/relationships/image" Target="../media/image1.emf"/><Relationship Id="rId4" Type="http://schemas.openxmlformats.org/officeDocument/2006/relationships/oleObject" Target="../embeddings/oleObject142.bin"/></Relationships>
</file>

<file path=ppt/slideLayouts/_rels/slideLayout139.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143.xml"/><Relationship Id="rId1" Type="http://schemas.openxmlformats.org/officeDocument/2006/relationships/vmlDrawing" Target="../drawings/vmlDrawing143.vml"/><Relationship Id="rId6" Type="http://schemas.openxmlformats.org/officeDocument/2006/relationships/image" Target="../media/image11.png"/><Relationship Id="rId5" Type="http://schemas.openxmlformats.org/officeDocument/2006/relationships/image" Target="../media/image1.emf"/><Relationship Id="rId4" Type="http://schemas.openxmlformats.org/officeDocument/2006/relationships/oleObject" Target="../embeddings/oleObject143.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5.xml"/><Relationship Id="rId1" Type="http://schemas.openxmlformats.org/officeDocument/2006/relationships/vmlDrawing" Target="../drawings/vmlDrawing15.vml"/><Relationship Id="rId5" Type="http://schemas.openxmlformats.org/officeDocument/2006/relationships/image" Target="../media/image1.emf"/><Relationship Id="rId4" Type="http://schemas.openxmlformats.org/officeDocument/2006/relationships/oleObject" Target="../embeddings/oleObject15.bin"/></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6.xml"/><Relationship Id="rId1" Type="http://schemas.openxmlformats.org/officeDocument/2006/relationships/vmlDrawing" Target="../drawings/vmlDrawing16.vml"/><Relationship Id="rId5" Type="http://schemas.openxmlformats.org/officeDocument/2006/relationships/image" Target="../media/image1.emf"/><Relationship Id="rId4" Type="http://schemas.openxmlformats.org/officeDocument/2006/relationships/oleObject" Target="../embeddings/oleObject16.bin"/></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6.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6.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7.xml"/><Relationship Id="rId1" Type="http://schemas.openxmlformats.org/officeDocument/2006/relationships/vmlDrawing" Target="../drawings/vmlDrawing17.vml"/><Relationship Id="rId5" Type="http://schemas.openxmlformats.org/officeDocument/2006/relationships/image" Target="../media/image1.emf"/><Relationship Id="rId4" Type="http://schemas.openxmlformats.org/officeDocument/2006/relationships/oleObject" Target="../embeddings/oleObject17.bin"/></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8.xml"/><Relationship Id="rId1" Type="http://schemas.openxmlformats.org/officeDocument/2006/relationships/vmlDrawing" Target="../drawings/vmlDrawing18.vml"/><Relationship Id="rId5" Type="http://schemas.openxmlformats.org/officeDocument/2006/relationships/image" Target="../media/image1.emf"/><Relationship Id="rId4" Type="http://schemas.openxmlformats.org/officeDocument/2006/relationships/oleObject" Target="../embeddings/oleObject18.bin"/></Relationships>
</file>

<file path=ppt/slideLayouts/_rels/slideLayout1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9.xml"/><Relationship Id="rId1" Type="http://schemas.openxmlformats.org/officeDocument/2006/relationships/vmlDrawing" Target="../drawings/vmlDrawing19.vml"/><Relationship Id="rId5" Type="http://schemas.openxmlformats.org/officeDocument/2006/relationships/image" Target="../media/image1.emf"/><Relationship Id="rId4" Type="http://schemas.openxmlformats.org/officeDocument/2006/relationships/oleObject" Target="../embeddings/oleObject19.bin"/></Relationships>
</file>

<file path=ppt/slideLayouts/_rels/slideLayout1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0.xml"/><Relationship Id="rId1" Type="http://schemas.openxmlformats.org/officeDocument/2006/relationships/vmlDrawing" Target="../drawings/vmlDrawing20.vml"/><Relationship Id="rId5" Type="http://schemas.openxmlformats.org/officeDocument/2006/relationships/image" Target="../media/image1.emf"/><Relationship Id="rId4" Type="http://schemas.openxmlformats.org/officeDocument/2006/relationships/oleObject" Target="../embeddings/oleObject20.bin"/></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5.png"/><Relationship Id="rId2" Type="http://schemas.openxmlformats.org/officeDocument/2006/relationships/tags" Target="../tags/tag3.xml"/><Relationship Id="rId1" Type="http://schemas.openxmlformats.org/officeDocument/2006/relationships/vmlDrawing" Target="../drawings/vmlDrawing3.vml"/><Relationship Id="rId6" Type="http://schemas.openxmlformats.org/officeDocument/2006/relationships/image" Target="../media/image4.png"/><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2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1.xml"/><Relationship Id="rId1" Type="http://schemas.openxmlformats.org/officeDocument/2006/relationships/vmlDrawing" Target="../drawings/vmlDrawing21.vml"/><Relationship Id="rId5" Type="http://schemas.openxmlformats.org/officeDocument/2006/relationships/image" Target="../media/image1.emf"/><Relationship Id="rId4" Type="http://schemas.openxmlformats.org/officeDocument/2006/relationships/oleObject" Target="../embeddings/oleObject21.bin"/></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2.xml"/><Relationship Id="rId1" Type="http://schemas.openxmlformats.org/officeDocument/2006/relationships/vmlDrawing" Target="../drawings/vmlDrawing22.vml"/><Relationship Id="rId5" Type="http://schemas.openxmlformats.org/officeDocument/2006/relationships/image" Target="../media/image1.emf"/><Relationship Id="rId4" Type="http://schemas.openxmlformats.org/officeDocument/2006/relationships/oleObject" Target="../embeddings/oleObject2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3.xml"/><Relationship Id="rId1" Type="http://schemas.openxmlformats.org/officeDocument/2006/relationships/vmlDrawing" Target="../drawings/vmlDrawing23.vml"/><Relationship Id="rId5" Type="http://schemas.openxmlformats.org/officeDocument/2006/relationships/image" Target="../media/image1.emf"/><Relationship Id="rId4" Type="http://schemas.openxmlformats.org/officeDocument/2006/relationships/oleObject" Target="../embeddings/oleObject23.bin"/></Relationships>
</file>

<file path=ppt/slideLayouts/_rels/slideLayout2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slideMaster" Target="../slideMasters/slideMaster1.xml"/><Relationship Id="rId7" Type="http://schemas.openxmlformats.org/officeDocument/2006/relationships/image" Target="../media/image7.png"/><Relationship Id="rId2" Type="http://schemas.openxmlformats.org/officeDocument/2006/relationships/tags" Target="../tags/tag24.xml"/><Relationship Id="rId1" Type="http://schemas.openxmlformats.org/officeDocument/2006/relationships/vmlDrawing" Target="../drawings/vmlDrawing24.vml"/><Relationship Id="rId6" Type="http://schemas.openxmlformats.org/officeDocument/2006/relationships/image" Target="../media/image6.png"/><Relationship Id="rId5" Type="http://schemas.openxmlformats.org/officeDocument/2006/relationships/image" Target="../media/image1.emf"/><Relationship Id="rId10" Type="http://schemas.openxmlformats.org/officeDocument/2006/relationships/image" Target="../media/image10.png"/><Relationship Id="rId4" Type="http://schemas.openxmlformats.org/officeDocument/2006/relationships/oleObject" Target="../embeddings/oleObject24.bin"/><Relationship Id="rId9" Type="http://schemas.openxmlformats.org/officeDocument/2006/relationships/image" Target="../media/image9.png"/></Relationships>
</file>

<file path=ppt/slideLayouts/_rels/slideLayout2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5.xml"/><Relationship Id="rId1" Type="http://schemas.openxmlformats.org/officeDocument/2006/relationships/vmlDrawing" Target="../drawings/vmlDrawing25.vml"/><Relationship Id="rId5" Type="http://schemas.openxmlformats.org/officeDocument/2006/relationships/image" Target="../media/image1.emf"/><Relationship Id="rId4" Type="http://schemas.openxmlformats.org/officeDocument/2006/relationships/oleObject" Target="../embeddings/oleObject25.bin"/></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6.xml"/><Relationship Id="rId1" Type="http://schemas.openxmlformats.org/officeDocument/2006/relationships/vmlDrawing" Target="../drawings/vmlDrawing26.vml"/><Relationship Id="rId5" Type="http://schemas.openxmlformats.org/officeDocument/2006/relationships/image" Target="../media/image1.emf"/><Relationship Id="rId4" Type="http://schemas.openxmlformats.org/officeDocument/2006/relationships/oleObject" Target="../embeddings/oleObject26.bin"/></Relationships>
</file>

<file path=ppt/slideLayouts/_rels/slideLayout2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27.vml"/><Relationship Id="rId5" Type="http://schemas.openxmlformats.org/officeDocument/2006/relationships/image" Target="../media/image1.emf"/><Relationship Id="rId4" Type="http://schemas.openxmlformats.org/officeDocument/2006/relationships/oleObject" Target="../embeddings/oleObject27.bin"/></Relationships>
</file>

<file path=ppt/slideLayouts/_rels/slideLayout2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28.vml"/><Relationship Id="rId5" Type="http://schemas.openxmlformats.org/officeDocument/2006/relationships/image" Target="../media/image1.emf"/><Relationship Id="rId4" Type="http://schemas.openxmlformats.org/officeDocument/2006/relationships/oleObject" Target="../embeddings/oleObject28.bin"/></Relationships>
</file>

<file path=ppt/slideLayouts/_rels/slideLayout2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29.vml"/><Relationship Id="rId5" Type="http://schemas.openxmlformats.org/officeDocument/2006/relationships/image" Target="../media/image1.emf"/><Relationship Id="rId4" Type="http://schemas.openxmlformats.org/officeDocument/2006/relationships/oleObject" Target="../embeddings/oleObject29.bin"/></Relationships>
</file>

<file path=ppt/slideLayouts/_rels/slideLayout2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30.vml"/><Relationship Id="rId5" Type="http://schemas.openxmlformats.org/officeDocument/2006/relationships/image" Target="../media/image1.emf"/><Relationship Id="rId4" Type="http://schemas.openxmlformats.org/officeDocument/2006/relationships/oleObject" Target="../embeddings/oleObject30.bin"/></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4.vml"/><Relationship Id="rId5" Type="http://schemas.openxmlformats.org/officeDocument/2006/relationships/image" Target="../media/image1.emf"/><Relationship Id="rId4" Type="http://schemas.openxmlformats.org/officeDocument/2006/relationships/oleObject" Target="../embeddings/oleObject4.bin"/></Relationships>
</file>

<file path=ppt/slideLayouts/_rels/slideLayout3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1.xml"/><Relationship Id="rId1" Type="http://schemas.openxmlformats.org/officeDocument/2006/relationships/vmlDrawing" Target="../drawings/vmlDrawing31.vml"/><Relationship Id="rId5" Type="http://schemas.openxmlformats.org/officeDocument/2006/relationships/image" Target="../media/image1.emf"/><Relationship Id="rId4" Type="http://schemas.openxmlformats.org/officeDocument/2006/relationships/oleObject" Target="../embeddings/oleObject31.bin"/></Relationships>
</file>

<file path=ppt/slideLayouts/_rels/slideLayout3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2.xml"/><Relationship Id="rId1" Type="http://schemas.openxmlformats.org/officeDocument/2006/relationships/vmlDrawing" Target="../drawings/vmlDrawing32.vml"/><Relationship Id="rId6" Type="http://schemas.openxmlformats.org/officeDocument/2006/relationships/image" Target="../media/image11.png"/><Relationship Id="rId5" Type="http://schemas.openxmlformats.org/officeDocument/2006/relationships/image" Target="../media/image1.emf"/><Relationship Id="rId4" Type="http://schemas.openxmlformats.org/officeDocument/2006/relationships/oleObject" Target="../embeddings/oleObject32.bin"/></Relationships>
</file>

<file path=ppt/slideLayouts/_rels/slideLayout3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34.vml"/><Relationship Id="rId5" Type="http://schemas.openxmlformats.org/officeDocument/2006/relationships/image" Target="../media/image1.emf"/><Relationship Id="rId4" Type="http://schemas.openxmlformats.org/officeDocument/2006/relationships/oleObject" Target="../embeddings/oleObject34.bin"/></Relationships>
</file>

<file path=ppt/slideLayouts/_rels/slideLayout33.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5.xml"/><Relationship Id="rId1" Type="http://schemas.openxmlformats.org/officeDocument/2006/relationships/vmlDrawing" Target="../drawings/vmlDrawing35.vml"/><Relationship Id="rId5" Type="http://schemas.openxmlformats.org/officeDocument/2006/relationships/image" Target="../media/image1.emf"/><Relationship Id="rId4" Type="http://schemas.openxmlformats.org/officeDocument/2006/relationships/oleObject" Target="../embeddings/oleObject35.bin"/></Relationships>
</file>

<file path=ppt/slideLayouts/_rels/slideLayout34.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6.xml"/><Relationship Id="rId1" Type="http://schemas.openxmlformats.org/officeDocument/2006/relationships/vmlDrawing" Target="../drawings/vmlDrawing36.vml"/><Relationship Id="rId5" Type="http://schemas.openxmlformats.org/officeDocument/2006/relationships/image" Target="../media/image1.emf"/><Relationship Id="rId4" Type="http://schemas.openxmlformats.org/officeDocument/2006/relationships/oleObject" Target="../embeddings/oleObject36.bin"/></Relationships>
</file>

<file path=ppt/slideLayouts/_rels/slideLayout3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7.xml"/><Relationship Id="rId1" Type="http://schemas.openxmlformats.org/officeDocument/2006/relationships/vmlDrawing" Target="../drawings/vmlDrawing37.vml"/><Relationship Id="rId5" Type="http://schemas.openxmlformats.org/officeDocument/2006/relationships/image" Target="../media/image1.emf"/><Relationship Id="rId4" Type="http://schemas.openxmlformats.org/officeDocument/2006/relationships/oleObject" Target="../embeddings/oleObject37.bin"/></Relationships>
</file>

<file path=ppt/slideLayouts/_rels/slideLayout36.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8.xml"/><Relationship Id="rId1" Type="http://schemas.openxmlformats.org/officeDocument/2006/relationships/vmlDrawing" Target="../drawings/vmlDrawing38.vml"/><Relationship Id="rId5" Type="http://schemas.openxmlformats.org/officeDocument/2006/relationships/image" Target="../media/image1.emf"/><Relationship Id="rId4" Type="http://schemas.openxmlformats.org/officeDocument/2006/relationships/oleObject" Target="../embeddings/oleObject38.bin"/></Relationships>
</file>

<file path=ppt/slideLayouts/_rels/slideLayout37.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9.xml"/><Relationship Id="rId1" Type="http://schemas.openxmlformats.org/officeDocument/2006/relationships/vmlDrawing" Target="../drawings/vmlDrawing39.vml"/><Relationship Id="rId5" Type="http://schemas.openxmlformats.org/officeDocument/2006/relationships/image" Target="../media/image1.emf"/><Relationship Id="rId4" Type="http://schemas.openxmlformats.org/officeDocument/2006/relationships/oleObject" Target="../embeddings/oleObject39.bin"/></Relationships>
</file>

<file path=ppt/slideLayouts/_rels/slideLayout38.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40.xml"/><Relationship Id="rId1" Type="http://schemas.openxmlformats.org/officeDocument/2006/relationships/vmlDrawing" Target="../drawings/vmlDrawing40.vml"/><Relationship Id="rId5" Type="http://schemas.openxmlformats.org/officeDocument/2006/relationships/image" Target="../media/image1.emf"/><Relationship Id="rId4" Type="http://schemas.openxmlformats.org/officeDocument/2006/relationships/oleObject" Target="../embeddings/oleObject40.bin"/></Relationships>
</file>

<file path=ppt/slideLayouts/_rels/slideLayout39.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41.xml"/><Relationship Id="rId1" Type="http://schemas.openxmlformats.org/officeDocument/2006/relationships/vmlDrawing" Target="../drawings/vmlDrawing41.vml"/><Relationship Id="rId5" Type="http://schemas.openxmlformats.org/officeDocument/2006/relationships/image" Target="../media/image1.emf"/><Relationship Id="rId4" Type="http://schemas.openxmlformats.org/officeDocument/2006/relationships/oleObject" Target="../embeddings/oleObject41.bin"/></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vmlDrawing" Target="../drawings/vmlDrawing5.vml"/><Relationship Id="rId5" Type="http://schemas.openxmlformats.org/officeDocument/2006/relationships/image" Target="../media/image1.emf"/><Relationship Id="rId4" Type="http://schemas.openxmlformats.org/officeDocument/2006/relationships/oleObject" Target="../embeddings/oleObject5.bin"/></Relationships>
</file>

<file path=ppt/slideLayouts/_rels/slideLayout40.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42.xml"/><Relationship Id="rId1" Type="http://schemas.openxmlformats.org/officeDocument/2006/relationships/vmlDrawing" Target="../drawings/vmlDrawing42.vml"/><Relationship Id="rId5" Type="http://schemas.openxmlformats.org/officeDocument/2006/relationships/image" Target="../media/image1.emf"/><Relationship Id="rId4" Type="http://schemas.openxmlformats.org/officeDocument/2006/relationships/oleObject" Target="../embeddings/oleObject42.bin"/></Relationships>
</file>

<file path=ppt/slideLayouts/_rels/slideLayout4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43.xml"/><Relationship Id="rId1" Type="http://schemas.openxmlformats.org/officeDocument/2006/relationships/vmlDrawing" Target="../drawings/vmlDrawing43.vml"/><Relationship Id="rId5" Type="http://schemas.openxmlformats.org/officeDocument/2006/relationships/image" Target="../media/image1.emf"/><Relationship Id="rId4" Type="http://schemas.openxmlformats.org/officeDocument/2006/relationships/oleObject" Target="../embeddings/oleObject43.bin"/></Relationships>
</file>

<file path=ppt/slideLayouts/_rels/slideLayout4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44.xml"/><Relationship Id="rId1" Type="http://schemas.openxmlformats.org/officeDocument/2006/relationships/vmlDrawing" Target="../drawings/vmlDrawing44.vml"/><Relationship Id="rId6" Type="http://schemas.openxmlformats.org/officeDocument/2006/relationships/image" Target="../media/image12.png"/><Relationship Id="rId5" Type="http://schemas.openxmlformats.org/officeDocument/2006/relationships/image" Target="../media/image1.emf"/><Relationship Id="rId4" Type="http://schemas.openxmlformats.org/officeDocument/2006/relationships/oleObject" Target="../embeddings/oleObject44.bin"/></Relationships>
</file>

<file path=ppt/slideLayouts/_rels/slideLayout43.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45.xml"/><Relationship Id="rId1" Type="http://schemas.openxmlformats.org/officeDocument/2006/relationships/vmlDrawing" Target="../drawings/vmlDrawing45.vml"/><Relationship Id="rId6" Type="http://schemas.openxmlformats.org/officeDocument/2006/relationships/image" Target="../media/image11.png"/><Relationship Id="rId5" Type="http://schemas.openxmlformats.org/officeDocument/2006/relationships/image" Target="../media/image1.emf"/><Relationship Id="rId4" Type="http://schemas.openxmlformats.org/officeDocument/2006/relationships/oleObject" Target="../embeddings/oleObject45.bin"/></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47.xml"/><Relationship Id="rId1" Type="http://schemas.openxmlformats.org/officeDocument/2006/relationships/vmlDrawing" Target="../drawings/vmlDrawing47.vml"/><Relationship Id="rId6" Type="http://schemas.openxmlformats.org/officeDocument/2006/relationships/image" Target="../media/image2.png"/><Relationship Id="rId5" Type="http://schemas.openxmlformats.org/officeDocument/2006/relationships/image" Target="../media/image1.emf"/><Relationship Id="rId4" Type="http://schemas.openxmlformats.org/officeDocument/2006/relationships/oleObject" Target="../embeddings/oleObject47.bin"/></Relationships>
</file>

<file path=ppt/slideLayouts/_rels/slideLayout46.xml.rels><?xml version="1.0" encoding="UTF-8" standalone="yes"?>
<Relationships xmlns="http://schemas.openxmlformats.org/package/2006/relationships"><Relationship Id="rId3" Type="http://schemas.openxmlformats.org/officeDocument/2006/relationships/slideMaster" Target="../slideMasters/slideMaster3.xml"/><Relationship Id="rId7" Type="http://schemas.openxmlformats.org/officeDocument/2006/relationships/image" Target="../media/image5.png"/><Relationship Id="rId2" Type="http://schemas.openxmlformats.org/officeDocument/2006/relationships/tags" Target="../tags/tag48.xml"/><Relationship Id="rId1" Type="http://schemas.openxmlformats.org/officeDocument/2006/relationships/vmlDrawing" Target="../drawings/vmlDrawing48.vml"/><Relationship Id="rId6" Type="http://schemas.openxmlformats.org/officeDocument/2006/relationships/image" Target="../media/image4.png"/><Relationship Id="rId5" Type="http://schemas.openxmlformats.org/officeDocument/2006/relationships/image" Target="../media/image1.emf"/><Relationship Id="rId4" Type="http://schemas.openxmlformats.org/officeDocument/2006/relationships/oleObject" Target="../embeddings/oleObject48.bin"/></Relationships>
</file>

<file path=ppt/slideLayouts/_rels/slideLayout47.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49.xml"/><Relationship Id="rId1" Type="http://schemas.openxmlformats.org/officeDocument/2006/relationships/vmlDrawing" Target="../drawings/vmlDrawing49.vml"/><Relationship Id="rId5" Type="http://schemas.openxmlformats.org/officeDocument/2006/relationships/image" Target="../media/image1.emf"/><Relationship Id="rId4" Type="http://schemas.openxmlformats.org/officeDocument/2006/relationships/oleObject" Target="../embeddings/oleObject49.bin"/></Relationships>
</file>

<file path=ppt/slideLayouts/_rels/slideLayout48.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50.xml"/><Relationship Id="rId1" Type="http://schemas.openxmlformats.org/officeDocument/2006/relationships/vmlDrawing" Target="../drawings/vmlDrawing50.vml"/><Relationship Id="rId5" Type="http://schemas.openxmlformats.org/officeDocument/2006/relationships/image" Target="../media/image1.emf"/><Relationship Id="rId4" Type="http://schemas.openxmlformats.org/officeDocument/2006/relationships/oleObject" Target="../embeddings/oleObject50.bin"/></Relationships>
</file>

<file path=ppt/slideLayouts/_rels/slideLayout49.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51.xml"/><Relationship Id="rId1" Type="http://schemas.openxmlformats.org/officeDocument/2006/relationships/vmlDrawing" Target="../drawings/vmlDrawing51.vml"/><Relationship Id="rId5" Type="http://schemas.openxmlformats.org/officeDocument/2006/relationships/image" Target="../media/image1.emf"/><Relationship Id="rId4" Type="http://schemas.openxmlformats.org/officeDocument/2006/relationships/oleObject" Target="../embeddings/oleObject51.bin"/></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xml"/><Relationship Id="rId1" Type="http://schemas.openxmlformats.org/officeDocument/2006/relationships/vmlDrawing" Target="../drawings/vmlDrawing6.vml"/><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50.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52.xml"/><Relationship Id="rId1" Type="http://schemas.openxmlformats.org/officeDocument/2006/relationships/vmlDrawing" Target="../drawings/vmlDrawing52.vml"/><Relationship Id="rId5" Type="http://schemas.openxmlformats.org/officeDocument/2006/relationships/image" Target="../media/image1.emf"/><Relationship Id="rId4" Type="http://schemas.openxmlformats.org/officeDocument/2006/relationships/oleObject" Target="../embeddings/oleObject52.bin"/></Relationships>
</file>

<file path=ppt/slideLayouts/_rels/slideLayout51.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53.xml"/><Relationship Id="rId1" Type="http://schemas.openxmlformats.org/officeDocument/2006/relationships/vmlDrawing" Target="../drawings/vmlDrawing53.vml"/><Relationship Id="rId5" Type="http://schemas.openxmlformats.org/officeDocument/2006/relationships/image" Target="../media/image1.emf"/><Relationship Id="rId4" Type="http://schemas.openxmlformats.org/officeDocument/2006/relationships/oleObject" Target="../embeddings/oleObject53.bin"/></Relationships>
</file>

<file path=ppt/slideLayouts/_rels/slideLayout52.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54.xml"/><Relationship Id="rId1" Type="http://schemas.openxmlformats.org/officeDocument/2006/relationships/vmlDrawing" Target="../drawings/vmlDrawing54.vml"/><Relationship Id="rId5" Type="http://schemas.openxmlformats.org/officeDocument/2006/relationships/image" Target="../media/image1.emf"/><Relationship Id="rId4" Type="http://schemas.openxmlformats.org/officeDocument/2006/relationships/oleObject" Target="../embeddings/oleObject54.bin"/></Relationships>
</file>

<file path=ppt/slideLayouts/_rels/slideLayout53.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55.xml"/><Relationship Id="rId1" Type="http://schemas.openxmlformats.org/officeDocument/2006/relationships/vmlDrawing" Target="../drawings/vmlDrawing55.vml"/><Relationship Id="rId5" Type="http://schemas.openxmlformats.org/officeDocument/2006/relationships/image" Target="../media/image1.emf"/><Relationship Id="rId4" Type="http://schemas.openxmlformats.org/officeDocument/2006/relationships/oleObject" Target="../embeddings/oleObject55.bin"/></Relationships>
</file>

<file path=ppt/slideLayouts/_rels/slideLayout54.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56.xml"/><Relationship Id="rId1" Type="http://schemas.openxmlformats.org/officeDocument/2006/relationships/vmlDrawing" Target="../drawings/vmlDrawing56.vml"/><Relationship Id="rId5" Type="http://schemas.openxmlformats.org/officeDocument/2006/relationships/image" Target="../media/image1.emf"/><Relationship Id="rId4" Type="http://schemas.openxmlformats.org/officeDocument/2006/relationships/oleObject" Target="../embeddings/oleObject56.bin"/></Relationships>
</file>

<file path=ppt/slideLayouts/_rels/slideLayout55.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57.xml"/><Relationship Id="rId1" Type="http://schemas.openxmlformats.org/officeDocument/2006/relationships/vmlDrawing" Target="../drawings/vmlDrawing57.vml"/><Relationship Id="rId5" Type="http://schemas.openxmlformats.org/officeDocument/2006/relationships/image" Target="../media/image1.emf"/><Relationship Id="rId4" Type="http://schemas.openxmlformats.org/officeDocument/2006/relationships/oleObject" Target="../embeddings/oleObject57.bin"/></Relationships>
</file>

<file path=ppt/slideLayouts/_rels/slideLayout56.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58.xml"/><Relationship Id="rId1" Type="http://schemas.openxmlformats.org/officeDocument/2006/relationships/vmlDrawing" Target="../drawings/vmlDrawing58.vml"/><Relationship Id="rId5" Type="http://schemas.openxmlformats.org/officeDocument/2006/relationships/image" Target="../media/image1.emf"/><Relationship Id="rId4" Type="http://schemas.openxmlformats.org/officeDocument/2006/relationships/oleObject" Target="../embeddings/oleObject58.bin"/></Relationships>
</file>

<file path=ppt/slideLayouts/_rels/slideLayout57.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59.xml"/><Relationship Id="rId1" Type="http://schemas.openxmlformats.org/officeDocument/2006/relationships/vmlDrawing" Target="../drawings/vmlDrawing59.vml"/><Relationship Id="rId5" Type="http://schemas.openxmlformats.org/officeDocument/2006/relationships/image" Target="../media/image1.emf"/><Relationship Id="rId4" Type="http://schemas.openxmlformats.org/officeDocument/2006/relationships/oleObject" Target="../embeddings/oleObject59.bin"/></Relationships>
</file>

<file path=ppt/slideLayouts/_rels/slideLayout58.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60.xml"/><Relationship Id="rId1" Type="http://schemas.openxmlformats.org/officeDocument/2006/relationships/vmlDrawing" Target="../drawings/vmlDrawing60.vml"/><Relationship Id="rId5" Type="http://schemas.openxmlformats.org/officeDocument/2006/relationships/image" Target="../media/image1.emf"/><Relationship Id="rId4" Type="http://schemas.openxmlformats.org/officeDocument/2006/relationships/oleObject" Target="../embeddings/oleObject60.bin"/></Relationships>
</file>

<file path=ppt/slideLayouts/_rels/slideLayout59.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61.xml"/><Relationship Id="rId1" Type="http://schemas.openxmlformats.org/officeDocument/2006/relationships/vmlDrawing" Target="../drawings/vmlDrawing61.vml"/><Relationship Id="rId5" Type="http://schemas.openxmlformats.org/officeDocument/2006/relationships/image" Target="../media/image1.emf"/><Relationship Id="rId4" Type="http://schemas.openxmlformats.org/officeDocument/2006/relationships/oleObject" Target="../embeddings/oleObject61.bin"/></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60.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62.xml"/><Relationship Id="rId1" Type="http://schemas.openxmlformats.org/officeDocument/2006/relationships/vmlDrawing" Target="../drawings/vmlDrawing62.vml"/><Relationship Id="rId5" Type="http://schemas.openxmlformats.org/officeDocument/2006/relationships/image" Target="../media/image1.emf"/><Relationship Id="rId4" Type="http://schemas.openxmlformats.org/officeDocument/2006/relationships/oleObject" Target="../embeddings/oleObject62.bin"/></Relationships>
</file>

<file path=ppt/slideLayouts/_rels/slideLayout61.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63.xml"/><Relationship Id="rId1" Type="http://schemas.openxmlformats.org/officeDocument/2006/relationships/vmlDrawing" Target="../drawings/vmlDrawing63.vml"/><Relationship Id="rId5" Type="http://schemas.openxmlformats.org/officeDocument/2006/relationships/image" Target="../media/image1.emf"/><Relationship Id="rId4" Type="http://schemas.openxmlformats.org/officeDocument/2006/relationships/oleObject" Target="../embeddings/oleObject63.bin"/></Relationships>
</file>

<file path=ppt/slideLayouts/_rels/slideLayout62.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64.xml"/><Relationship Id="rId1" Type="http://schemas.openxmlformats.org/officeDocument/2006/relationships/vmlDrawing" Target="../drawings/vmlDrawing64.vml"/><Relationship Id="rId5" Type="http://schemas.openxmlformats.org/officeDocument/2006/relationships/image" Target="../media/image1.emf"/><Relationship Id="rId4" Type="http://schemas.openxmlformats.org/officeDocument/2006/relationships/oleObject" Target="../embeddings/oleObject64.bin"/></Relationships>
</file>

<file path=ppt/slideLayouts/_rels/slideLayout63.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65.xml"/><Relationship Id="rId1" Type="http://schemas.openxmlformats.org/officeDocument/2006/relationships/vmlDrawing" Target="../drawings/vmlDrawing65.vml"/><Relationship Id="rId5" Type="http://schemas.openxmlformats.org/officeDocument/2006/relationships/image" Target="../media/image1.emf"/><Relationship Id="rId4" Type="http://schemas.openxmlformats.org/officeDocument/2006/relationships/oleObject" Target="../embeddings/oleObject65.bin"/></Relationships>
</file>

<file path=ppt/slideLayouts/_rels/slideLayout64.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66.xml"/><Relationship Id="rId1" Type="http://schemas.openxmlformats.org/officeDocument/2006/relationships/vmlDrawing" Target="../drawings/vmlDrawing66.vml"/><Relationship Id="rId5" Type="http://schemas.openxmlformats.org/officeDocument/2006/relationships/image" Target="../media/image1.emf"/><Relationship Id="rId4" Type="http://schemas.openxmlformats.org/officeDocument/2006/relationships/oleObject" Target="../embeddings/oleObject66.bin"/></Relationships>
</file>

<file path=ppt/slideLayouts/_rels/slideLayout65.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67.xml"/><Relationship Id="rId1" Type="http://schemas.openxmlformats.org/officeDocument/2006/relationships/vmlDrawing" Target="../drawings/vmlDrawing67.vml"/><Relationship Id="rId5" Type="http://schemas.openxmlformats.org/officeDocument/2006/relationships/image" Target="../media/image1.emf"/><Relationship Id="rId4" Type="http://schemas.openxmlformats.org/officeDocument/2006/relationships/oleObject" Target="../embeddings/oleObject67.bin"/></Relationships>
</file>

<file path=ppt/slideLayouts/_rels/slideLayout66.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68.xml"/><Relationship Id="rId1" Type="http://schemas.openxmlformats.org/officeDocument/2006/relationships/vmlDrawing" Target="../drawings/vmlDrawing68.vml"/><Relationship Id="rId5" Type="http://schemas.openxmlformats.org/officeDocument/2006/relationships/image" Target="../media/image1.emf"/><Relationship Id="rId4" Type="http://schemas.openxmlformats.org/officeDocument/2006/relationships/oleObject" Target="../embeddings/oleObject68.bin"/></Relationships>
</file>

<file path=ppt/slideLayouts/_rels/slideLayout6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slideMaster" Target="../slideMasters/slideMaster3.xml"/><Relationship Id="rId7" Type="http://schemas.openxmlformats.org/officeDocument/2006/relationships/image" Target="../media/image7.png"/><Relationship Id="rId2" Type="http://schemas.openxmlformats.org/officeDocument/2006/relationships/tags" Target="../tags/tag69.xml"/><Relationship Id="rId1" Type="http://schemas.openxmlformats.org/officeDocument/2006/relationships/vmlDrawing" Target="../drawings/vmlDrawing69.vml"/><Relationship Id="rId6" Type="http://schemas.openxmlformats.org/officeDocument/2006/relationships/image" Target="../media/image6.png"/><Relationship Id="rId5" Type="http://schemas.openxmlformats.org/officeDocument/2006/relationships/image" Target="../media/image1.emf"/><Relationship Id="rId10" Type="http://schemas.openxmlformats.org/officeDocument/2006/relationships/image" Target="../media/image10.png"/><Relationship Id="rId4" Type="http://schemas.openxmlformats.org/officeDocument/2006/relationships/oleObject" Target="../embeddings/oleObject69.bin"/><Relationship Id="rId9" Type="http://schemas.openxmlformats.org/officeDocument/2006/relationships/image" Target="../media/image9.png"/></Relationships>
</file>

<file path=ppt/slideLayouts/_rels/slideLayout68.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70.xml"/><Relationship Id="rId1" Type="http://schemas.openxmlformats.org/officeDocument/2006/relationships/vmlDrawing" Target="../drawings/vmlDrawing70.vml"/><Relationship Id="rId5" Type="http://schemas.openxmlformats.org/officeDocument/2006/relationships/image" Target="../media/image1.emf"/><Relationship Id="rId4" Type="http://schemas.openxmlformats.org/officeDocument/2006/relationships/oleObject" Target="../embeddings/oleObject70.bin"/></Relationships>
</file>

<file path=ppt/slideLayouts/_rels/slideLayout69.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71.xml"/><Relationship Id="rId1" Type="http://schemas.openxmlformats.org/officeDocument/2006/relationships/vmlDrawing" Target="../drawings/vmlDrawing71.vml"/><Relationship Id="rId5" Type="http://schemas.openxmlformats.org/officeDocument/2006/relationships/image" Target="../media/image1.emf"/><Relationship Id="rId4" Type="http://schemas.openxmlformats.org/officeDocument/2006/relationships/oleObject" Target="../embeddings/oleObject71.bin"/></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70.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72.xml"/><Relationship Id="rId1" Type="http://schemas.openxmlformats.org/officeDocument/2006/relationships/vmlDrawing" Target="../drawings/vmlDrawing72.vml"/><Relationship Id="rId5" Type="http://schemas.openxmlformats.org/officeDocument/2006/relationships/image" Target="../media/image1.emf"/><Relationship Id="rId4" Type="http://schemas.openxmlformats.org/officeDocument/2006/relationships/oleObject" Target="../embeddings/oleObject72.bin"/></Relationships>
</file>

<file path=ppt/slideLayouts/_rels/slideLayout71.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73.xml"/><Relationship Id="rId1" Type="http://schemas.openxmlformats.org/officeDocument/2006/relationships/vmlDrawing" Target="../drawings/vmlDrawing73.vml"/><Relationship Id="rId5" Type="http://schemas.openxmlformats.org/officeDocument/2006/relationships/image" Target="../media/image1.emf"/><Relationship Id="rId4" Type="http://schemas.openxmlformats.org/officeDocument/2006/relationships/oleObject" Target="../embeddings/oleObject73.bin"/></Relationships>
</file>

<file path=ppt/slideLayouts/_rels/slideLayout72.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74.xml"/><Relationship Id="rId1" Type="http://schemas.openxmlformats.org/officeDocument/2006/relationships/vmlDrawing" Target="../drawings/vmlDrawing74.vml"/><Relationship Id="rId5" Type="http://schemas.openxmlformats.org/officeDocument/2006/relationships/image" Target="../media/image1.emf"/><Relationship Id="rId4" Type="http://schemas.openxmlformats.org/officeDocument/2006/relationships/oleObject" Target="../embeddings/oleObject74.bin"/></Relationships>
</file>

<file path=ppt/slideLayouts/_rels/slideLayout73.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75.xml"/><Relationship Id="rId1" Type="http://schemas.openxmlformats.org/officeDocument/2006/relationships/vmlDrawing" Target="../drawings/vmlDrawing75.vml"/><Relationship Id="rId5" Type="http://schemas.openxmlformats.org/officeDocument/2006/relationships/image" Target="../media/image1.emf"/><Relationship Id="rId4" Type="http://schemas.openxmlformats.org/officeDocument/2006/relationships/oleObject" Target="../embeddings/oleObject75.bin"/></Relationships>
</file>

<file path=ppt/slideLayouts/_rels/slideLayout74.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76.xml"/><Relationship Id="rId1" Type="http://schemas.openxmlformats.org/officeDocument/2006/relationships/vmlDrawing" Target="../drawings/vmlDrawing76.vml"/><Relationship Id="rId5" Type="http://schemas.openxmlformats.org/officeDocument/2006/relationships/image" Target="../media/image1.emf"/><Relationship Id="rId4" Type="http://schemas.openxmlformats.org/officeDocument/2006/relationships/oleObject" Target="../embeddings/oleObject76.bin"/></Relationships>
</file>

<file path=ppt/slideLayouts/_rels/slideLayout75.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77.xml"/><Relationship Id="rId1" Type="http://schemas.openxmlformats.org/officeDocument/2006/relationships/vmlDrawing" Target="../drawings/vmlDrawing77.vml"/><Relationship Id="rId6" Type="http://schemas.openxmlformats.org/officeDocument/2006/relationships/image" Target="../media/image11.png"/><Relationship Id="rId5" Type="http://schemas.openxmlformats.org/officeDocument/2006/relationships/image" Target="../media/image1.emf"/><Relationship Id="rId4" Type="http://schemas.openxmlformats.org/officeDocument/2006/relationships/oleObject" Target="../embeddings/oleObject77.bin"/></Relationships>
</file>

<file path=ppt/slideLayouts/_rels/slideLayout76.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79.xml"/><Relationship Id="rId1" Type="http://schemas.openxmlformats.org/officeDocument/2006/relationships/vmlDrawing" Target="../drawings/vmlDrawing79.vml"/><Relationship Id="rId6" Type="http://schemas.openxmlformats.org/officeDocument/2006/relationships/image" Target="../media/image2.png"/><Relationship Id="rId5" Type="http://schemas.openxmlformats.org/officeDocument/2006/relationships/image" Target="../media/image1.emf"/><Relationship Id="rId4" Type="http://schemas.openxmlformats.org/officeDocument/2006/relationships/oleObject" Target="../embeddings/oleObject79.bin"/></Relationships>
</file>

<file path=ppt/slideLayouts/_rels/slideLayout77.xml.rels><?xml version="1.0" encoding="UTF-8" standalone="yes"?>
<Relationships xmlns="http://schemas.openxmlformats.org/package/2006/relationships"><Relationship Id="rId3" Type="http://schemas.openxmlformats.org/officeDocument/2006/relationships/slideMaster" Target="../slideMasters/slideMaster4.xml"/><Relationship Id="rId7" Type="http://schemas.openxmlformats.org/officeDocument/2006/relationships/image" Target="../media/image5.png"/><Relationship Id="rId2" Type="http://schemas.openxmlformats.org/officeDocument/2006/relationships/tags" Target="../tags/tag80.xml"/><Relationship Id="rId1" Type="http://schemas.openxmlformats.org/officeDocument/2006/relationships/vmlDrawing" Target="../drawings/vmlDrawing80.vml"/><Relationship Id="rId6" Type="http://schemas.openxmlformats.org/officeDocument/2006/relationships/image" Target="../media/image4.png"/><Relationship Id="rId5" Type="http://schemas.openxmlformats.org/officeDocument/2006/relationships/image" Target="../media/image1.emf"/><Relationship Id="rId4" Type="http://schemas.openxmlformats.org/officeDocument/2006/relationships/oleObject" Target="../embeddings/oleObject80.bin"/></Relationships>
</file>

<file path=ppt/slideLayouts/_rels/slideLayout78.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81.xml"/><Relationship Id="rId1" Type="http://schemas.openxmlformats.org/officeDocument/2006/relationships/vmlDrawing" Target="../drawings/vmlDrawing81.vml"/><Relationship Id="rId5" Type="http://schemas.openxmlformats.org/officeDocument/2006/relationships/image" Target="../media/image1.emf"/><Relationship Id="rId4" Type="http://schemas.openxmlformats.org/officeDocument/2006/relationships/oleObject" Target="../embeddings/oleObject81.bin"/></Relationships>
</file>

<file path=ppt/slideLayouts/_rels/slideLayout79.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82.xml"/><Relationship Id="rId1" Type="http://schemas.openxmlformats.org/officeDocument/2006/relationships/vmlDrawing" Target="../drawings/vmlDrawing82.vml"/><Relationship Id="rId5" Type="http://schemas.openxmlformats.org/officeDocument/2006/relationships/image" Target="../media/image1.emf"/><Relationship Id="rId4" Type="http://schemas.openxmlformats.org/officeDocument/2006/relationships/oleObject" Target="../embeddings/oleObject82.bin"/></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vmlDrawing" Target="../drawings/vmlDrawing9.vml"/><Relationship Id="rId5" Type="http://schemas.openxmlformats.org/officeDocument/2006/relationships/image" Target="../media/image1.emf"/><Relationship Id="rId4" Type="http://schemas.openxmlformats.org/officeDocument/2006/relationships/oleObject" Target="../embeddings/oleObject9.bin"/></Relationships>
</file>

<file path=ppt/slideLayouts/_rels/slideLayout80.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83.xml"/><Relationship Id="rId1" Type="http://schemas.openxmlformats.org/officeDocument/2006/relationships/vmlDrawing" Target="../drawings/vmlDrawing83.vml"/><Relationship Id="rId5" Type="http://schemas.openxmlformats.org/officeDocument/2006/relationships/image" Target="../media/image1.emf"/><Relationship Id="rId4" Type="http://schemas.openxmlformats.org/officeDocument/2006/relationships/oleObject" Target="../embeddings/oleObject83.bin"/></Relationships>
</file>

<file path=ppt/slideLayouts/_rels/slideLayout81.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84.xml"/><Relationship Id="rId1" Type="http://schemas.openxmlformats.org/officeDocument/2006/relationships/vmlDrawing" Target="../drawings/vmlDrawing84.vml"/><Relationship Id="rId5" Type="http://schemas.openxmlformats.org/officeDocument/2006/relationships/image" Target="../media/image1.emf"/><Relationship Id="rId4" Type="http://schemas.openxmlformats.org/officeDocument/2006/relationships/oleObject" Target="../embeddings/oleObject84.bin"/></Relationships>
</file>

<file path=ppt/slideLayouts/_rels/slideLayout82.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85.xml"/><Relationship Id="rId1" Type="http://schemas.openxmlformats.org/officeDocument/2006/relationships/vmlDrawing" Target="../drawings/vmlDrawing85.vml"/><Relationship Id="rId5" Type="http://schemas.openxmlformats.org/officeDocument/2006/relationships/image" Target="../media/image1.emf"/><Relationship Id="rId4" Type="http://schemas.openxmlformats.org/officeDocument/2006/relationships/oleObject" Target="../embeddings/oleObject85.bin"/></Relationships>
</file>

<file path=ppt/slideLayouts/_rels/slideLayout83.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86.xml"/><Relationship Id="rId1" Type="http://schemas.openxmlformats.org/officeDocument/2006/relationships/vmlDrawing" Target="../drawings/vmlDrawing86.vml"/><Relationship Id="rId5" Type="http://schemas.openxmlformats.org/officeDocument/2006/relationships/image" Target="../media/image1.emf"/><Relationship Id="rId4" Type="http://schemas.openxmlformats.org/officeDocument/2006/relationships/oleObject" Target="../embeddings/oleObject86.bin"/></Relationships>
</file>

<file path=ppt/slideLayouts/_rels/slideLayout84.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87.xml"/><Relationship Id="rId1" Type="http://schemas.openxmlformats.org/officeDocument/2006/relationships/vmlDrawing" Target="../drawings/vmlDrawing87.vml"/><Relationship Id="rId5" Type="http://schemas.openxmlformats.org/officeDocument/2006/relationships/image" Target="../media/image1.emf"/><Relationship Id="rId4" Type="http://schemas.openxmlformats.org/officeDocument/2006/relationships/oleObject" Target="../embeddings/oleObject87.bin"/></Relationships>
</file>

<file path=ppt/slideLayouts/_rels/slideLayout85.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88.xml"/><Relationship Id="rId1" Type="http://schemas.openxmlformats.org/officeDocument/2006/relationships/vmlDrawing" Target="../drawings/vmlDrawing88.vml"/><Relationship Id="rId5" Type="http://schemas.openxmlformats.org/officeDocument/2006/relationships/image" Target="../media/image1.emf"/><Relationship Id="rId4" Type="http://schemas.openxmlformats.org/officeDocument/2006/relationships/oleObject" Target="../embeddings/oleObject88.bin"/></Relationships>
</file>

<file path=ppt/slideLayouts/_rels/slideLayout86.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89.xml"/><Relationship Id="rId1" Type="http://schemas.openxmlformats.org/officeDocument/2006/relationships/vmlDrawing" Target="../drawings/vmlDrawing89.vml"/><Relationship Id="rId5" Type="http://schemas.openxmlformats.org/officeDocument/2006/relationships/image" Target="../media/image1.emf"/><Relationship Id="rId4" Type="http://schemas.openxmlformats.org/officeDocument/2006/relationships/oleObject" Target="../embeddings/oleObject89.bin"/></Relationships>
</file>

<file path=ppt/slideLayouts/_rels/slideLayout87.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90.xml"/><Relationship Id="rId1" Type="http://schemas.openxmlformats.org/officeDocument/2006/relationships/vmlDrawing" Target="../drawings/vmlDrawing90.vml"/><Relationship Id="rId5" Type="http://schemas.openxmlformats.org/officeDocument/2006/relationships/image" Target="../media/image1.emf"/><Relationship Id="rId4" Type="http://schemas.openxmlformats.org/officeDocument/2006/relationships/oleObject" Target="../embeddings/oleObject90.bin"/></Relationships>
</file>

<file path=ppt/slideLayouts/_rels/slideLayout88.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91.xml"/><Relationship Id="rId1" Type="http://schemas.openxmlformats.org/officeDocument/2006/relationships/vmlDrawing" Target="../drawings/vmlDrawing91.vml"/><Relationship Id="rId5" Type="http://schemas.openxmlformats.org/officeDocument/2006/relationships/image" Target="../media/image1.emf"/><Relationship Id="rId4" Type="http://schemas.openxmlformats.org/officeDocument/2006/relationships/oleObject" Target="../embeddings/oleObject91.bin"/></Relationships>
</file>

<file path=ppt/slideLayouts/_rels/slideLayout89.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92.xml"/><Relationship Id="rId1" Type="http://schemas.openxmlformats.org/officeDocument/2006/relationships/vmlDrawing" Target="../drawings/vmlDrawing92.vml"/><Relationship Id="rId5" Type="http://schemas.openxmlformats.org/officeDocument/2006/relationships/image" Target="../media/image1.emf"/><Relationship Id="rId4" Type="http://schemas.openxmlformats.org/officeDocument/2006/relationships/oleObject" Target="../embeddings/oleObject92.bin"/></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0.xml"/><Relationship Id="rId1" Type="http://schemas.openxmlformats.org/officeDocument/2006/relationships/vmlDrawing" Target="../drawings/vmlDrawing10.vml"/><Relationship Id="rId5" Type="http://schemas.openxmlformats.org/officeDocument/2006/relationships/image" Target="../media/image1.emf"/><Relationship Id="rId4" Type="http://schemas.openxmlformats.org/officeDocument/2006/relationships/oleObject" Target="../embeddings/oleObject10.bin"/></Relationships>
</file>

<file path=ppt/slideLayouts/_rels/slideLayout90.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93.xml"/><Relationship Id="rId1" Type="http://schemas.openxmlformats.org/officeDocument/2006/relationships/vmlDrawing" Target="../drawings/vmlDrawing93.vml"/><Relationship Id="rId5" Type="http://schemas.openxmlformats.org/officeDocument/2006/relationships/image" Target="../media/image1.emf"/><Relationship Id="rId4" Type="http://schemas.openxmlformats.org/officeDocument/2006/relationships/oleObject" Target="../embeddings/oleObject93.bin"/></Relationships>
</file>

<file path=ppt/slideLayouts/_rels/slideLayout91.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94.xml"/><Relationship Id="rId1" Type="http://schemas.openxmlformats.org/officeDocument/2006/relationships/vmlDrawing" Target="../drawings/vmlDrawing94.vml"/><Relationship Id="rId5" Type="http://schemas.openxmlformats.org/officeDocument/2006/relationships/image" Target="../media/image1.emf"/><Relationship Id="rId4" Type="http://schemas.openxmlformats.org/officeDocument/2006/relationships/oleObject" Target="../embeddings/oleObject94.bin"/></Relationships>
</file>

<file path=ppt/slideLayouts/_rels/slideLayout92.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95.xml"/><Relationship Id="rId1" Type="http://schemas.openxmlformats.org/officeDocument/2006/relationships/vmlDrawing" Target="../drawings/vmlDrawing95.vml"/><Relationship Id="rId5" Type="http://schemas.openxmlformats.org/officeDocument/2006/relationships/image" Target="../media/image1.emf"/><Relationship Id="rId4" Type="http://schemas.openxmlformats.org/officeDocument/2006/relationships/oleObject" Target="../embeddings/oleObject95.bin"/></Relationships>
</file>

<file path=ppt/slideLayouts/_rels/slideLayout93.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96.xml"/><Relationship Id="rId1" Type="http://schemas.openxmlformats.org/officeDocument/2006/relationships/vmlDrawing" Target="../drawings/vmlDrawing96.vml"/><Relationship Id="rId5" Type="http://schemas.openxmlformats.org/officeDocument/2006/relationships/image" Target="../media/image1.emf"/><Relationship Id="rId4" Type="http://schemas.openxmlformats.org/officeDocument/2006/relationships/oleObject" Target="../embeddings/oleObject96.bin"/></Relationships>
</file>

<file path=ppt/slideLayouts/_rels/slideLayout94.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97.xml"/><Relationship Id="rId1" Type="http://schemas.openxmlformats.org/officeDocument/2006/relationships/vmlDrawing" Target="../drawings/vmlDrawing97.vml"/><Relationship Id="rId5" Type="http://schemas.openxmlformats.org/officeDocument/2006/relationships/image" Target="../media/image1.emf"/><Relationship Id="rId4" Type="http://schemas.openxmlformats.org/officeDocument/2006/relationships/oleObject" Target="../embeddings/oleObject97.bin"/></Relationships>
</file>

<file path=ppt/slideLayouts/_rels/slideLayout95.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98.xml"/><Relationship Id="rId1" Type="http://schemas.openxmlformats.org/officeDocument/2006/relationships/vmlDrawing" Target="../drawings/vmlDrawing98.vml"/><Relationship Id="rId5" Type="http://schemas.openxmlformats.org/officeDocument/2006/relationships/image" Target="../media/image1.emf"/><Relationship Id="rId4" Type="http://schemas.openxmlformats.org/officeDocument/2006/relationships/oleObject" Target="../embeddings/oleObject98.bin"/></Relationships>
</file>

<file path=ppt/slideLayouts/_rels/slideLayout96.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99.xml"/><Relationship Id="rId1" Type="http://schemas.openxmlformats.org/officeDocument/2006/relationships/vmlDrawing" Target="../drawings/vmlDrawing99.vml"/><Relationship Id="rId5" Type="http://schemas.openxmlformats.org/officeDocument/2006/relationships/image" Target="../media/image1.emf"/><Relationship Id="rId4" Type="http://schemas.openxmlformats.org/officeDocument/2006/relationships/oleObject" Target="../embeddings/oleObject99.bin"/></Relationships>
</file>

<file path=ppt/slideLayouts/_rels/slideLayout97.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100.xml"/><Relationship Id="rId1" Type="http://schemas.openxmlformats.org/officeDocument/2006/relationships/vmlDrawing" Target="../drawings/vmlDrawing100.vml"/><Relationship Id="rId5" Type="http://schemas.openxmlformats.org/officeDocument/2006/relationships/image" Target="../media/image1.emf"/><Relationship Id="rId4" Type="http://schemas.openxmlformats.org/officeDocument/2006/relationships/oleObject" Target="../embeddings/oleObject100.bin"/></Relationships>
</file>

<file path=ppt/slideLayouts/_rels/slideLayout9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slideMaster" Target="../slideMasters/slideMaster4.xml"/><Relationship Id="rId7" Type="http://schemas.openxmlformats.org/officeDocument/2006/relationships/image" Target="../media/image7.png"/><Relationship Id="rId2" Type="http://schemas.openxmlformats.org/officeDocument/2006/relationships/tags" Target="../tags/tag101.xml"/><Relationship Id="rId1" Type="http://schemas.openxmlformats.org/officeDocument/2006/relationships/vmlDrawing" Target="../drawings/vmlDrawing101.vml"/><Relationship Id="rId6" Type="http://schemas.openxmlformats.org/officeDocument/2006/relationships/image" Target="../media/image6.png"/><Relationship Id="rId5" Type="http://schemas.openxmlformats.org/officeDocument/2006/relationships/image" Target="../media/image1.emf"/><Relationship Id="rId10" Type="http://schemas.openxmlformats.org/officeDocument/2006/relationships/image" Target="../media/image10.png"/><Relationship Id="rId4" Type="http://schemas.openxmlformats.org/officeDocument/2006/relationships/oleObject" Target="../embeddings/oleObject101.bin"/><Relationship Id="rId9" Type="http://schemas.openxmlformats.org/officeDocument/2006/relationships/image" Target="../media/image9.png"/></Relationships>
</file>

<file path=ppt/slideLayouts/_rels/slideLayout99.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102.xml"/><Relationship Id="rId1" Type="http://schemas.openxmlformats.org/officeDocument/2006/relationships/vmlDrawing" Target="../drawings/vmlDrawing102.vml"/><Relationship Id="rId5" Type="http://schemas.openxmlformats.org/officeDocument/2006/relationships/image" Target="../media/image1.emf"/><Relationship Id="rId4" Type="http://schemas.openxmlformats.org/officeDocument/2006/relationships/oleObject" Target="../embeddings/oleObject102.bin"/></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rgbClr val="1D4380"/>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92194044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7756" name="think-cell Slide" r:id="rId4" imgW="6350000" imgH="6350000" progId="TCLayout.ActiveDocument.1">
                  <p:embed/>
                </p:oleObj>
              </mc:Choice>
              <mc:Fallback>
                <p:oleObj name="think-cell Slide" r:id="rId4" imgW="6350000" imgH="6350000" progId="TCLayout.ActiveDocument.1">
                  <p:embed/>
                  <p:pic>
                    <p:nvPicPr>
                      <p:cNvPr id="0" name="Picture 2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6000" spc="-100" baseline="0">
                <a:gradFill>
                  <a:gsLst>
                    <a:gs pos="5833">
                      <a:schemeClr val="tx1"/>
                    </a:gs>
                    <a:gs pos="53000">
                      <a:schemeClr val="tx1"/>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a:xfrm>
            <a:off x="274701" y="3955786"/>
            <a:ext cx="9143937" cy="1828007"/>
          </a:xfrm>
          <a:noFill/>
        </p:spPr>
        <p:txBody>
          <a:bodyPr lIns="182880" tIns="146304" rIns="182880" bIns="146304">
            <a:noAutofit/>
          </a:bodyPr>
          <a:lstStyle>
            <a:lvl1pPr marL="0" indent="0">
              <a:spcBef>
                <a:spcPts val="0"/>
              </a:spcBef>
              <a:buNone/>
              <a:defRPr sz="3600" spc="0" baseline="0">
                <a:gradFill>
                  <a:gsLst>
                    <a:gs pos="5833">
                      <a:schemeClr val="tx1"/>
                    </a:gs>
                    <a:gs pos="53000">
                      <a:schemeClr val="tx1"/>
                    </a:gs>
                  </a:gsLst>
                  <a:lin ang="5400000" scaled="0"/>
                </a:gradFill>
                <a:latin typeface="+mj-lt"/>
              </a:defRPr>
            </a:lvl1pPr>
          </a:lstStyle>
          <a:p>
            <a:pPr lvl="0"/>
            <a:r>
              <a:rPr lang="en-US" dirty="0" smtClean="0"/>
              <a:t>Speaker Name</a:t>
            </a:r>
          </a:p>
        </p:txBody>
      </p:sp>
      <p:sp>
        <p:nvSpPr>
          <p:cNvPr id="2" name="Footer Placeholder 1"/>
          <p:cNvSpPr>
            <a:spLocks noGrp="1"/>
          </p:cNvSpPr>
          <p:nvPr>
            <p:ph type="ftr" sz="quarter" idx="13"/>
          </p:nvPr>
        </p:nvSpPr>
        <p:spPr/>
        <p:txBody>
          <a:bodyPr/>
          <a:lstStyle/>
          <a:p>
            <a:r>
              <a:rPr lang="en-US" dirty="0" smtClean="0"/>
              <a:t>Microsoft Confidential</a:t>
            </a:r>
            <a:endParaRPr lang="en-US" dirty="0"/>
          </a:p>
        </p:txBody>
      </p:sp>
      <p:sp>
        <p:nvSpPr>
          <p:cNvPr id="3" name="Slide Number Placeholder 2"/>
          <p:cNvSpPr>
            <a:spLocks noGrp="1"/>
          </p:cNvSpPr>
          <p:nvPr>
            <p:ph type="sldNum" sz="quarter" idx="14"/>
          </p:nvPr>
        </p:nvSpPr>
        <p:spPr/>
        <p:txBody>
          <a:bodyPr/>
          <a:lstStyle/>
          <a:p>
            <a:fld id="{27258FFF-F925-446B-8502-81C933981705}" type="slidenum">
              <a:rPr lang="en-US" smtClean="0"/>
              <a:pPr/>
              <a:t>‹#›</a:t>
            </a:fld>
            <a:endParaRPr lang="en-US" dirty="0"/>
          </a:p>
        </p:txBody>
      </p:sp>
      <p:pic>
        <p:nvPicPr>
          <p:cNvPr id="7" name="Picture 6"/>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bwMode="invGray">
          <a:xfrm>
            <a:off x="464354" y="479775"/>
            <a:ext cx="1639084" cy="359162"/>
          </a:xfrm>
          <a:prstGeom prst="rect">
            <a:avLst/>
          </a:prstGeom>
        </p:spPr>
      </p:pic>
      <p:pic>
        <p:nvPicPr>
          <p:cNvPr id="8" name="Picture 7"/>
          <p:cNvPicPr>
            <a:picLocks noChangeAspect="1"/>
          </p:cNvPicPr>
          <p:nvPr userDrawn="1"/>
        </p:nvPicPr>
        <p:blipFill rotWithShape="1">
          <a:blip r:embed="rId7" cstate="print">
            <a:extLst>
              <a:ext uri="{28A0092B-C50C-407E-A947-70E740481C1C}">
                <a14:useLocalDpi xmlns:a14="http://schemas.microsoft.com/office/drawing/2010/main" val="0"/>
              </a:ext>
            </a:extLst>
          </a:blip>
          <a:srcRect r="3957" b="4063"/>
          <a:stretch/>
        </p:blipFill>
        <p:spPr>
          <a:xfrm>
            <a:off x="0" y="0"/>
            <a:ext cx="12414142" cy="6993533"/>
          </a:xfrm>
          <a:prstGeom prst="rect">
            <a:avLst/>
          </a:prstGeom>
        </p:spPr>
      </p:pic>
    </p:spTree>
    <p:extLst>
      <p:ext uri="{BB962C8B-B14F-4D97-AF65-F5344CB8AC3E}">
        <p14:creationId xmlns:p14="http://schemas.microsoft.com/office/powerpoint/2010/main" val="134124479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xmlns:mv="urn:schemas-microsoft-com:mac:vml">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pos="288" userDrawn="1">
          <p15:clr>
            <a:srgbClr val="C35EA4"/>
          </p15:clr>
        </p15:guide>
        <p15:guide id="2" pos="7546" userDrawn="1">
          <p15:clr>
            <a:srgbClr val="C35EA4"/>
          </p15:clr>
        </p15:guide>
        <p15:guide id="3" orient="horz" pos="302" userDrawn="1">
          <p15:clr>
            <a:srgbClr val="C35EA4"/>
          </p15:clr>
        </p15:guide>
        <p15:guide id="4" orient="horz" pos="4104" userDrawn="1">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416963453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6970" name="think-cell Slide" r:id="rId4" imgW="6350000" imgH="6350000" progId="TCLayout.ActiveDocument.1">
                  <p:embed/>
                </p:oleObj>
              </mc:Choice>
              <mc:Fallback>
                <p:oleObj name="think-cell Slide" r:id="rId4" imgW="6350000" imgH="6350000" progId="TCLayout.ActiveDocument.1">
                  <p:embed/>
                  <p:pic>
                    <p:nvPicPr>
                      <p:cNvPr id="0" name="Picture 2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a:xfrm>
            <a:off x="274320" y="296898"/>
            <a:ext cx="11887518" cy="1828766"/>
          </a:xfrm>
        </p:spPr>
        <p:txBody>
          <a:bodyPr/>
          <a:lstStyle>
            <a:lvl1pPr>
              <a:defRPr sz="5800">
                <a:gradFill>
                  <a:gsLst>
                    <a:gs pos="56637">
                      <a:schemeClr val="tx1"/>
                    </a:gs>
                    <a:gs pos="33000">
                      <a:schemeClr val="tx1"/>
                    </a:gs>
                  </a:gsLst>
                  <a:lin ang="5400000" scaled="0"/>
                </a:gradFill>
              </a:defRPr>
            </a:lvl1pPr>
          </a:lstStyle>
          <a:p>
            <a:r>
              <a:rPr lang="en-US" smtClean="0"/>
              <a:t>Click to edit Master title style</a:t>
            </a:r>
            <a:endParaRPr lang="en-US" dirty="0"/>
          </a:p>
        </p:txBody>
      </p:sp>
      <p:sp>
        <p:nvSpPr>
          <p:cNvPr id="4" name="Content Placeholder 3"/>
          <p:cNvSpPr>
            <a:spLocks noGrp="1"/>
          </p:cNvSpPr>
          <p:nvPr>
            <p:ph sz="quarter" idx="10"/>
          </p:nvPr>
        </p:nvSpPr>
        <p:spPr>
          <a:xfrm>
            <a:off x="274638" y="2597162"/>
            <a:ext cx="7315200" cy="4100501"/>
          </a:xfrm>
        </p:spPr>
        <p:txBody>
          <a:bodyPr/>
          <a:lstStyle>
            <a:lvl1pPr marL="0" indent="0">
              <a:buNone/>
              <a:defRPr sz="2400">
                <a:gradFill>
                  <a:gsLst>
                    <a:gs pos="1250">
                      <a:schemeClr val="tx1"/>
                    </a:gs>
                    <a:gs pos="100000">
                      <a:schemeClr val="tx1"/>
                    </a:gs>
                  </a:gsLst>
                  <a:lin ang="5400000" scaled="0"/>
                </a:gradFill>
                <a:latin typeface="+mn-lt"/>
              </a:defRPr>
            </a:lvl1pPr>
            <a:lvl2pPr>
              <a:defRPr sz="2400"/>
            </a:lvl2pPr>
            <a:lvl3pPr>
              <a:defRPr sz="2400"/>
            </a:lvl3pPr>
            <a:lvl4pPr>
              <a:defRPr sz="2400"/>
            </a:lvl4pPr>
            <a:lvl5pPr>
              <a:defRPr sz="2400"/>
            </a:lvl5pPr>
          </a:lstStyle>
          <a:p>
            <a:pPr lvl="0"/>
            <a:r>
              <a:rPr lang="en-US" smtClean="0"/>
              <a:t>Click to edit Master text styles</a:t>
            </a:r>
          </a:p>
        </p:txBody>
      </p:sp>
    </p:spTree>
    <p:extLst>
      <p:ext uri="{BB962C8B-B14F-4D97-AF65-F5344CB8AC3E}">
        <p14:creationId xmlns:p14="http://schemas.microsoft.com/office/powerpoint/2010/main" val="3729180743"/>
      </p:ext>
    </p:extLst>
  </p:cSld>
  <p:clrMapOvr>
    <a:masterClrMapping/>
  </p:clrMapOvr>
  <p:transition>
    <p:fade/>
  </p:transition>
  <p:timing>
    <p:tnLst>
      <p:par>
        <p:cTn id="1" dur="indefinite" restart="never" nodeType="tmRoot"/>
      </p:par>
    </p:tn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Section Title 3">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68192" name="think-cell Slide" r:id="rId4" imgW="6350000" imgH="6350000" progId="">
                  <p:embed/>
                </p:oleObj>
              </mc:Choice>
              <mc:Fallback>
                <p:oleObj name="think-cell Slide" r:id="rId4" imgW="6350000" imgH="635000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a:xfrm>
            <a:off x="274320" y="296864"/>
            <a:ext cx="11889564" cy="1828800"/>
          </a:xfrm>
        </p:spPr>
        <p:txBody>
          <a:bodyPr/>
          <a:lstStyle>
            <a:lvl1pPr>
              <a:defRPr sz="5400">
                <a:gradFill>
                  <a:gsLst>
                    <a:gs pos="885">
                      <a:schemeClr val="tx1"/>
                    </a:gs>
                    <a:gs pos="11194">
                      <a:schemeClr val="tx1"/>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858137668"/>
      </p:ext>
    </p:extLst>
  </p:cSld>
  <p:clrMapOvr>
    <a:masterClrMapping/>
  </p:clrMapOvr>
  <p:transition>
    <p:fade/>
  </p:transition>
  <p:timing>
    <p:tnLst>
      <p:par>
        <p:cTn id="1" dur="indefinite" restart="never" nodeType="tmRoot"/>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69216" name="think-cell Slide" r:id="rId4" imgW="6350000" imgH="6350000" progId="">
                  <p:embed/>
                </p:oleObj>
              </mc:Choice>
              <mc:Fallback>
                <p:oleObj name="think-cell Slide" r:id="rId4" imgW="6350000" imgH="635000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nvPr>
        </p:nvSpPr>
        <p:spPr>
          <a:xfrm>
            <a:off x="274320" y="2129449"/>
            <a:ext cx="11889564" cy="917575"/>
          </a:xfrm>
        </p:spPr>
        <p:txBody>
          <a:bodyPr/>
          <a:lstStyle>
            <a:lvl1pPr>
              <a:defRPr sz="6000"/>
            </a:lvl1pPr>
          </a:lstStyle>
          <a:p>
            <a:r>
              <a:rPr lang="en-US" dirty="0" smtClean="0"/>
              <a:t>Thank you</a:t>
            </a:r>
            <a:endParaRPr lang="en-US" dirty="0"/>
          </a:p>
        </p:txBody>
      </p:sp>
    </p:spTree>
    <p:extLst>
      <p:ext uri="{BB962C8B-B14F-4D97-AF65-F5344CB8AC3E}">
        <p14:creationId xmlns:p14="http://schemas.microsoft.com/office/powerpoint/2010/main" val="708739323"/>
      </p:ext>
    </p:extLst>
  </p:cSld>
  <p:clrMapOvr>
    <a:masterClrMapping/>
  </p:clrMapOvr>
  <p:transition>
    <p:fade/>
  </p:transition>
  <p:timing>
    <p:tnLst>
      <p:par>
        <p:cTn id="1" dur="indefinite" restart="never" nodeType="tmRoot"/>
      </p:par>
    </p:tn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70240" name="think-cell Slide" r:id="rId4" imgW="6350000" imgH="6350000" progId="">
                  <p:embed/>
                </p:oleObj>
              </mc:Choice>
              <mc:Fallback>
                <p:oleObj name="think-cell Slide" r:id="rId4" imgW="6350000" imgH="635000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solidFill>
                  <a:schemeClr val="bg1"/>
                </a:solidFill>
              </a:defRPr>
            </a:lvl1pPr>
          </a:lstStyle>
          <a:p>
            <a:r>
              <a:rPr lang="en-US" dirty="0" smtClean="0"/>
              <a:t>Section title</a:t>
            </a:r>
            <a:endParaRPr lang="en-US" dirty="0"/>
          </a:p>
        </p:txBody>
      </p:sp>
    </p:spTree>
    <p:extLst>
      <p:ext uri="{BB962C8B-B14F-4D97-AF65-F5344CB8AC3E}">
        <p14:creationId xmlns:p14="http://schemas.microsoft.com/office/powerpoint/2010/main" val="1148510366"/>
      </p:ext>
    </p:extLst>
  </p:cSld>
  <p:clrMapOvr>
    <a:masterClrMapping/>
  </p:clrMapOvr>
  <p:transition>
    <p:fade/>
  </p:transition>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userDrawn="1">
  <p:cSld name="Video slide 2">
    <p:bg>
      <p:bgPr>
        <a:solidFill>
          <a:schemeClr val="accent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71264" name="think-cell Slide" r:id="rId4" imgW="6350000" imgH="6350000" progId="">
                  <p:embed/>
                </p:oleObj>
              </mc:Choice>
              <mc:Fallback>
                <p:oleObj name="think-cell Slide" r:id="rId4" imgW="6350000" imgH="635000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solidFill>
                  <a:schemeClr val="bg1"/>
                </a:solidFill>
              </a:defRPr>
            </a:lvl1pPr>
          </a:lstStyle>
          <a:p>
            <a:r>
              <a:rPr lang="en-US" dirty="0" smtClean="0"/>
              <a:t>Video title</a:t>
            </a:r>
            <a:endParaRPr lang="en-US" dirty="0"/>
          </a:p>
        </p:txBody>
      </p:sp>
    </p:spTree>
    <p:extLst>
      <p:ext uri="{BB962C8B-B14F-4D97-AF65-F5344CB8AC3E}">
        <p14:creationId xmlns:p14="http://schemas.microsoft.com/office/powerpoint/2010/main" val="118449104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userDrawn="1">
  <p:cSld name="Blank Layout">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72288" name="think-cell Slide" r:id="rId4" imgW="6350000" imgH="6350000" progId="">
                  <p:embed/>
                </p:oleObj>
              </mc:Choice>
              <mc:Fallback>
                <p:oleObj name="think-cell Slide" r:id="rId4" imgW="6350000" imgH="635000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615289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73312" name="think-cell Slide" r:id="rId4" imgW="6350000" imgH="6350000" progId="">
                  <p:embed/>
                </p:oleObj>
              </mc:Choice>
              <mc:Fallback>
                <p:oleObj name="think-cell Slide" r:id="rId4" imgW="6350000" imgH="635000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Rectangle 3"/>
          <p:cNvSpPr/>
          <p:nvPr userDrawn="1"/>
        </p:nvSpPr>
        <p:spPr>
          <a:xfrm>
            <a:off x="0" y="0"/>
            <a:ext cx="12436475" cy="699452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dirty="0">
              <a:solidFill>
                <a:srgbClr val="FFFFFF"/>
              </a:solidFill>
            </a:endParaRPr>
          </a:p>
        </p:txBody>
      </p:sp>
      <p:sp>
        <p:nvSpPr>
          <p:cNvPr id="2" name="Title 1"/>
          <p:cNvSpPr>
            <a:spLocks noGrp="1"/>
          </p:cNvSpPr>
          <p:nvPr>
            <p:ph type="ctrTitle" hasCustomPrompt="1"/>
          </p:nvPr>
        </p:nvSpPr>
        <p:spPr>
          <a:xfrm>
            <a:off x="618330" y="2279697"/>
            <a:ext cx="11255709" cy="2435131"/>
          </a:xfrm>
        </p:spPr>
        <p:txBody>
          <a:bodyPr anchor="b">
            <a:normAutofit/>
          </a:bodyPr>
          <a:lstStyle>
            <a:lvl1pPr algn="l">
              <a:defRPr sz="14075"/>
            </a:lvl1pPr>
          </a:lstStyle>
          <a:p>
            <a:r>
              <a:rPr lang="en-US" dirty="0" smtClean="0"/>
              <a:t>Video</a:t>
            </a:r>
            <a:endParaRPr lang="en-US" dirty="0"/>
          </a:p>
        </p:txBody>
      </p:sp>
    </p:spTree>
    <p:extLst>
      <p:ext uri="{BB962C8B-B14F-4D97-AF65-F5344CB8AC3E}">
        <p14:creationId xmlns:p14="http://schemas.microsoft.com/office/powerpoint/2010/main" val="1597736760"/>
      </p:ext>
    </p:extLst>
  </p:cSld>
  <p:clrMapOvr>
    <a:masterClrMapping/>
  </p:clrMapOvr>
  <p:transition>
    <p:fade/>
  </p:transition>
  <p:timing>
    <p:tnLst>
      <p:par>
        <p:cTn id="1" dur="indefinite" restart="never" nodeType="tmRoot"/>
      </p:par>
    </p:tn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74336" name="think-cell Slide" r:id="rId4" imgW="6350000" imgH="6350000" progId="">
                  <p:embed/>
                </p:oleObj>
              </mc:Choice>
              <mc:Fallback>
                <p:oleObj name="think-cell Slide" r:id="rId4" imgW="6350000" imgH="635000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ctrTitle" hasCustomPrompt="1"/>
          </p:nvPr>
        </p:nvSpPr>
        <p:spPr>
          <a:xfrm>
            <a:off x="618330" y="2288585"/>
            <a:ext cx="11255709" cy="2435131"/>
          </a:xfrm>
        </p:spPr>
        <p:txBody>
          <a:bodyPr anchor="ctr">
            <a:noAutofit/>
          </a:bodyPr>
          <a:lstStyle>
            <a:lvl1pPr algn="l">
              <a:lnSpc>
                <a:spcPct val="100000"/>
              </a:lnSpc>
              <a:defRPr sz="16930">
                <a:solidFill>
                  <a:schemeClr val="bg1"/>
                </a:solidFill>
              </a:defRPr>
            </a:lvl1pPr>
          </a:lstStyle>
          <a:p>
            <a:r>
              <a:rPr lang="en-US" dirty="0" smtClean="0"/>
              <a:t>subject</a:t>
            </a:r>
            <a:endParaRPr lang="en-US" dirty="0"/>
          </a:p>
        </p:txBody>
      </p:sp>
    </p:spTree>
    <p:extLst>
      <p:ext uri="{BB962C8B-B14F-4D97-AF65-F5344CB8AC3E}">
        <p14:creationId xmlns:p14="http://schemas.microsoft.com/office/powerpoint/2010/main" val="3597351773"/>
      </p:ext>
    </p:extLst>
  </p:cSld>
  <p:clrMapOvr>
    <a:masterClrMapping/>
  </p:clrMapOvr>
  <p:transition>
    <p:fade/>
  </p:transition>
  <p:timing>
    <p:tnLst>
      <p:par>
        <p:cTn id="1" dur="indefinite" restart="never" nodeType="tmRoot"/>
      </p:par>
    </p:tn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userDrawn="1">
  <p:cSld name="1_Logo on Background">
    <p:bg>
      <p:bgPr>
        <a:solidFill>
          <a:schemeClr val="tx2">
            <a:lumMod val="50000"/>
          </a:schemeClr>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75360" name="think-cell Slide" r:id="rId4" imgW="6350000" imgH="6350000" progId="">
                  <p:embed/>
                </p:oleObj>
              </mc:Choice>
              <mc:Fallback>
                <p:oleObj name="think-cell Slide" r:id="rId4" imgW="6350000" imgH="635000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Rectangle 1"/>
          <p:cNvSpPr/>
          <p:nvPr userDrawn="1"/>
        </p:nvSpPr>
        <p:spPr>
          <a:xfrm>
            <a:off x="0" y="0"/>
            <a:ext cx="12436475" cy="6994525"/>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dirty="0">
              <a:solidFill>
                <a:srgbClr val="FFFFFF"/>
              </a:solidFill>
            </a:endParaRPr>
          </a:p>
        </p:txBody>
      </p:sp>
      <p:sp>
        <p:nvSpPr>
          <p:cNvPr id="3" name="Text Box 3"/>
          <p:cNvSpPr txBox="1">
            <a:spLocks noChangeArrowheads="1"/>
          </p:cNvSpPr>
          <p:nvPr userDrawn="1"/>
        </p:nvSpPr>
        <p:spPr bwMode="blackWhite">
          <a:xfrm>
            <a:off x="459230" y="5612731"/>
            <a:ext cx="8812606" cy="734889"/>
          </a:xfrm>
          <a:prstGeom prst="rect">
            <a:avLst/>
          </a:prstGeom>
          <a:noFill/>
          <a:ln w="12700">
            <a:noFill/>
            <a:miter lim="800000"/>
            <a:headEnd type="none" w="sm" len="sm"/>
            <a:tailEnd type="none" w="sm" len="sm"/>
          </a:ln>
          <a:effectLst/>
        </p:spPr>
        <p:txBody>
          <a:bodyPr vert="horz" wrap="square" lIns="182854" tIns="146283" rIns="182854" bIns="146283" numCol="1" anchor="t" anchorCtr="0" compatLnSpc="1">
            <a:prstTxWarp prst="textNoShape">
              <a:avLst/>
            </a:prstTxWarp>
            <a:spAutoFit/>
          </a:bodyPr>
          <a:lstStyle/>
          <a:p>
            <a:pPr defTabSz="932111" eaLnBrk="0" hangingPunct="0"/>
            <a:r>
              <a:rPr lang="en-US" sz="700" dirty="0">
                <a:gradFill>
                  <a:gsLst>
                    <a:gs pos="0">
                      <a:srgbClr val="FFFFFF"/>
                    </a:gs>
                    <a:gs pos="100000">
                      <a:srgbClr val="FFFFFF"/>
                    </a:gs>
                  </a:gsLst>
                  <a:lin ang="5400000" scaled="0"/>
                </a:gradFill>
                <a:cs typeface="Segoe UI" pitchFamily="34" charset="0"/>
              </a:rPr>
              <a:t>© </a:t>
            </a:r>
            <a:r>
              <a:rPr lang="en-US" sz="700" dirty="0" smtClean="0">
                <a:gradFill>
                  <a:gsLst>
                    <a:gs pos="0">
                      <a:srgbClr val="FFFFFF"/>
                    </a:gs>
                    <a:gs pos="100000">
                      <a:srgbClr val="FFFFFF"/>
                    </a:gs>
                  </a:gsLst>
                  <a:lin ang="5400000" scaled="0"/>
                </a:gradFill>
                <a:cs typeface="Segoe UI" pitchFamily="34" charset="0"/>
              </a:rPr>
              <a:t>2014 </a:t>
            </a:r>
            <a:r>
              <a:rPr lang="en-US" sz="700" dirty="0">
                <a:gradFill>
                  <a:gsLst>
                    <a:gs pos="0">
                      <a:srgbClr val="FFFFFF"/>
                    </a:gs>
                    <a:gs pos="100000">
                      <a:srgbClr val="FFFFFF"/>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32111" eaLnBrk="0" hangingPunct="0"/>
            <a:r>
              <a:rPr lang="en-US" sz="700"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a:t>
            </a:r>
            <a:r>
              <a:rPr lang="en-US" sz="700" dirty="0" smtClean="0">
                <a:gradFill>
                  <a:gsLst>
                    <a:gs pos="0">
                      <a:srgbClr val="FFFFFF"/>
                    </a:gs>
                    <a:gs pos="100000">
                      <a:srgbClr val="FFFFFF"/>
                    </a:gs>
                  </a:gsLst>
                  <a:lin ang="5400000" scaled="0"/>
                </a:gradFill>
                <a:cs typeface="Segoe UI" pitchFamily="34" charset="0"/>
              </a:rPr>
              <a:t>. Because </a:t>
            </a:r>
            <a:r>
              <a:rPr lang="en-US" sz="700" dirty="0">
                <a:gradFill>
                  <a:gsLst>
                    <a:gs pos="0">
                      <a:srgbClr val="FFFFFF"/>
                    </a:gs>
                    <a:gs pos="100000">
                      <a:srgbClr val="FFFFFF"/>
                    </a:gs>
                  </a:gsLst>
                  <a:lin ang="5400000" scaled="0"/>
                </a:gradFill>
                <a:cs typeface="Segoe UI" pitchFamily="34" charset="0"/>
              </a:rPr>
              <a:t>Microsoft must respond to changing market conditions, it should not be interpreted to be a commitment on the part of Microsoft, and Microsoft cannot guarantee the accuracy of any information provided after the date of this presentation</a:t>
            </a:r>
            <a:r>
              <a:rPr lang="en-US" sz="700" dirty="0" smtClean="0">
                <a:gradFill>
                  <a:gsLst>
                    <a:gs pos="0">
                      <a:srgbClr val="FFFFFF"/>
                    </a:gs>
                    <a:gs pos="100000">
                      <a:srgbClr val="FFFFFF"/>
                    </a:gs>
                  </a:gsLst>
                  <a:lin ang="5400000" scaled="0"/>
                </a:gradFill>
                <a:cs typeface="Segoe UI" pitchFamily="34" charset="0"/>
              </a:rPr>
              <a:t>. MICROSOFT </a:t>
            </a:r>
            <a:r>
              <a:rPr lang="en-US" sz="700" dirty="0">
                <a:gradFill>
                  <a:gsLst>
                    <a:gs pos="0">
                      <a:srgbClr val="FFFFFF"/>
                    </a:gs>
                    <a:gs pos="100000">
                      <a:srgbClr val="FFFFFF"/>
                    </a:gs>
                  </a:gsLst>
                  <a:lin ang="5400000" scaled="0"/>
                </a:gradFill>
                <a:cs typeface="Segoe UI" pitchFamily="34" charset="0"/>
              </a:rPr>
              <a:t>MAKES NO WARRANTIES, EXPRESS, IMPLIED OR STATUTORY, AS TO THE INFORMATION IN THIS PRESENTATION.</a:t>
            </a:r>
          </a:p>
        </p:txBody>
      </p:sp>
      <p:pic>
        <p:nvPicPr>
          <p:cNvPr id="4" name="Picture 3"/>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bwMode="invGray">
          <a:xfrm>
            <a:off x="681310" y="3027177"/>
            <a:ext cx="3288506" cy="704445"/>
          </a:xfrm>
          <a:prstGeom prst="rect">
            <a:avLst/>
          </a:prstGeom>
        </p:spPr>
      </p:pic>
    </p:spTree>
    <p:extLst>
      <p:ext uri="{BB962C8B-B14F-4D97-AF65-F5344CB8AC3E}">
        <p14:creationId xmlns:p14="http://schemas.microsoft.com/office/powerpoint/2010/main" val="2690913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rgbClr val="1D4380"/>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87545" name="think-cell Slide" r:id="rId4" imgW="6350000" imgH="6350000" progId="TCLayout.ActiveDocument.1">
                  <p:embed/>
                </p:oleObj>
              </mc:Choice>
              <mc:Fallback>
                <p:oleObj name="think-cell Slide" r:id="rId4" imgW="6350000" imgH="635000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6000" spc="-100" baseline="0">
                <a:gradFill>
                  <a:gsLst>
                    <a:gs pos="5833">
                      <a:schemeClr val="tx1"/>
                    </a:gs>
                    <a:gs pos="53000">
                      <a:schemeClr val="tx1"/>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a:xfrm>
            <a:off x="274701" y="3955786"/>
            <a:ext cx="9143937" cy="1828007"/>
          </a:xfrm>
          <a:noFill/>
        </p:spPr>
        <p:txBody>
          <a:bodyPr lIns="182880" tIns="146304" rIns="182880" bIns="146304">
            <a:noAutofit/>
          </a:bodyPr>
          <a:lstStyle>
            <a:lvl1pPr marL="0" indent="0">
              <a:spcBef>
                <a:spcPts val="0"/>
              </a:spcBef>
              <a:buNone/>
              <a:defRPr sz="3600" spc="0" baseline="0">
                <a:gradFill>
                  <a:gsLst>
                    <a:gs pos="5833">
                      <a:schemeClr val="tx1"/>
                    </a:gs>
                    <a:gs pos="53000">
                      <a:schemeClr val="tx1"/>
                    </a:gs>
                  </a:gsLst>
                  <a:lin ang="5400000" scaled="0"/>
                </a:gradFill>
                <a:latin typeface="+mj-lt"/>
              </a:defRPr>
            </a:lvl1pPr>
          </a:lstStyle>
          <a:p>
            <a:pPr lvl="0"/>
            <a:r>
              <a:rPr lang="en-US" dirty="0" smtClean="0"/>
              <a:t>Speaker Name</a:t>
            </a:r>
          </a:p>
        </p:txBody>
      </p:sp>
      <p:sp>
        <p:nvSpPr>
          <p:cNvPr id="2" name="Footer Placeholder 1"/>
          <p:cNvSpPr>
            <a:spLocks noGrp="1"/>
          </p:cNvSpPr>
          <p:nvPr>
            <p:ph type="ftr" sz="quarter" idx="13"/>
          </p:nvPr>
        </p:nvSpPr>
        <p:spPr/>
        <p:txBody>
          <a:bodyPr/>
          <a:lstStyle/>
          <a:p>
            <a:r>
              <a:rPr dirty="0" smtClean="0">
                <a:gradFill>
                  <a:gsLst>
                    <a:gs pos="2239">
                      <a:srgbClr val="505050"/>
                    </a:gs>
                    <a:gs pos="11940">
                      <a:srgbClr val="505050"/>
                    </a:gs>
                  </a:gsLst>
                  <a:lin ang="5400000" scaled="0"/>
                </a:gradFill>
              </a:rPr>
              <a:t>Microsoft Confidential</a:t>
            </a:r>
            <a:endParaRPr dirty="0">
              <a:gradFill>
                <a:gsLst>
                  <a:gs pos="2239">
                    <a:srgbClr val="505050"/>
                  </a:gs>
                  <a:gs pos="11940">
                    <a:srgbClr val="505050"/>
                  </a:gs>
                </a:gsLst>
                <a:lin ang="5400000" scaled="0"/>
              </a:gradFill>
            </a:endParaRP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505050"/>
                    </a:gs>
                    <a:gs pos="11940">
                      <a:srgbClr val="505050"/>
                    </a:gs>
                  </a:gsLst>
                  <a:lin ang="5400000" scaled="0"/>
                </a:gradFill>
              </a:rPr>
              <a:pPr/>
              <a:t>‹#›</a:t>
            </a:fld>
            <a:endParaRPr dirty="0">
              <a:gradFill>
                <a:gsLst>
                  <a:gs pos="2239">
                    <a:srgbClr val="505050"/>
                  </a:gs>
                  <a:gs pos="11940">
                    <a:srgbClr val="505050"/>
                  </a:gs>
                </a:gsLst>
                <a:lin ang="5400000" scaled="0"/>
              </a:gradFill>
            </a:endParaRPr>
          </a:p>
        </p:txBody>
      </p:sp>
      <p:pic>
        <p:nvPicPr>
          <p:cNvPr id="7" name="Picture 6"/>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bwMode="invGray">
          <a:xfrm>
            <a:off x="464354" y="479775"/>
            <a:ext cx="1639084" cy="359162"/>
          </a:xfrm>
          <a:prstGeom prst="rect">
            <a:avLst/>
          </a:prstGeom>
        </p:spPr>
      </p:pic>
      <p:pic>
        <p:nvPicPr>
          <p:cNvPr id="8" name="Picture 7"/>
          <p:cNvPicPr>
            <a:picLocks noChangeAspect="1"/>
          </p:cNvPicPr>
          <p:nvPr userDrawn="1"/>
        </p:nvPicPr>
        <p:blipFill rotWithShape="1">
          <a:blip r:embed="rId7" cstate="print">
            <a:extLst>
              <a:ext uri="{28A0092B-C50C-407E-A947-70E740481C1C}">
                <a14:useLocalDpi xmlns:a14="http://schemas.microsoft.com/office/drawing/2010/main" val="0"/>
              </a:ext>
            </a:extLst>
          </a:blip>
          <a:srcRect r="3957" b="4063"/>
          <a:stretch/>
        </p:blipFill>
        <p:spPr>
          <a:xfrm>
            <a:off x="11167" y="993"/>
            <a:ext cx="12414142" cy="6993533"/>
          </a:xfrm>
          <a:prstGeom prst="rect">
            <a:avLst/>
          </a:prstGeom>
        </p:spPr>
      </p:pic>
    </p:spTree>
    <p:extLst>
      <p:ext uri="{BB962C8B-B14F-4D97-AF65-F5344CB8AC3E}">
        <p14:creationId xmlns:p14="http://schemas.microsoft.com/office/powerpoint/2010/main" val="422149659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pos="288">
          <p15:clr>
            <a:srgbClr val="C35EA4"/>
          </p15:clr>
        </p15:guide>
        <p15:guide id="2" pos="7546">
          <p15:clr>
            <a:srgbClr val="C35EA4"/>
          </p15:clr>
        </p15:guide>
        <p15:guide id="3" orient="horz" pos="302">
          <p15:clr>
            <a:srgbClr val="C35EA4"/>
          </p15:clr>
        </p15:guide>
        <p15:guide id="4" orient="horz" pos="4104">
          <p15:clr>
            <a:srgbClr val="C35EA4"/>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88569" name="think-cell Slide" r:id="rId4" imgW="6350000" imgH="6350000" progId="TCLayout.ActiveDocument.1">
                  <p:embed/>
                </p:oleObj>
              </mc:Choice>
              <mc:Fallback>
                <p:oleObj name="think-cell Slide" r:id="rId4" imgW="6350000" imgH="635000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Picture Placeholder 2"/>
          <p:cNvSpPr>
            <a:spLocks noGrp="1"/>
          </p:cNvSpPr>
          <p:nvPr>
            <p:ph type="pic" sz="quarter" idx="13"/>
          </p:nvPr>
        </p:nvSpPr>
        <p:spPr>
          <a:xfrm>
            <a:off x="0" y="-1"/>
            <a:ext cx="12436475" cy="6994525"/>
          </a:xfrm>
        </p:spPr>
        <p:txBody>
          <a:bodyPr/>
          <a:lstStyle>
            <a:lvl1pPr marL="0" indent="0">
              <a:buNone/>
              <a:defRPr/>
            </a:lvl1pPr>
          </a:lstStyle>
          <a:p>
            <a:r>
              <a:rPr lang="en-US" dirty="0" smtClean="0"/>
              <a:t>Click icon to add picture</a:t>
            </a:r>
            <a:endParaRPr lang="en-US" dirty="0"/>
          </a:p>
        </p:txBody>
      </p:sp>
      <p:pic>
        <p:nvPicPr>
          <p:cNvPr id="7" name="Picture 6"/>
          <p:cNvPicPr>
            <a:picLocks noChangeAspect="1"/>
          </p:cNvPicPr>
          <p:nvPr userDrawn="1"/>
        </p:nvPicPr>
        <p:blipFill rotWithShape="1">
          <a:blip r:embed="rId6">
            <a:extLst>
              <a:ext uri="{28A0092B-C50C-407E-A947-70E740481C1C}">
                <a14:useLocalDpi xmlns:a14="http://schemas.microsoft.com/office/drawing/2010/main" val="0"/>
              </a:ext>
            </a:extLst>
          </a:blip>
          <a:srcRect/>
          <a:stretch/>
        </p:blipFill>
        <p:spPr>
          <a:xfrm>
            <a:off x="262937" y="832966"/>
            <a:ext cx="11910600" cy="5876623"/>
          </a:xfrm>
          <a:prstGeom prst="rect">
            <a:avLst/>
          </a:prstGeom>
          <a:noFill/>
          <a:ln>
            <a:noFill/>
          </a:ln>
        </p:spPr>
      </p:pic>
      <p:sp>
        <p:nvSpPr>
          <p:cNvPr id="5" name="Text Placeholder 4"/>
          <p:cNvSpPr>
            <a:spLocks noGrp="1"/>
          </p:cNvSpPr>
          <p:nvPr>
            <p:ph type="body" sz="quarter" idx="12" hasCustomPrompt="1"/>
          </p:nvPr>
        </p:nvSpPr>
        <p:spPr>
          <a:xfrm>
            <a:off x="276540" y="3954457"/>
            <a:ext cx="5197379" cy="1018969"/>
          </a:xfrm>
          <a:noFill/>
        </p:spPr>
        <p:txBody>
          <a:bodyPr lIns="182880" tIns="146304" rIns="182880" bIns="146304">
            <a:noAutofit/>
          </a:bodyPr>
          <a:lstStyle>
            <a:lvl1pPr marL="0" indent="0">
              <a:spcBef>
                <a:spcPts val="0"/>
              </a:spcBef>
              <a:buNone/>
              <a:defRPr sz="3600" spc="0" baseline="0">
                <a:gradFill>
                  <a:gsLst>
                    <a:gs pos="7965">
                      <a:schemeClr val="tx1"/>
                    </a:gs>
                    <a:gs pos="8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74703" y="2125677"/>
            <a:ext cx="5187450" cy="1828800"/>
          </a:xfrm>
          <a:noFill/>
        </p:spPr>
        <p:txBody>
          <a:bodyPr lIns="146304" tIns="91440" rIns="146304" bIns="91440" anchor="t" anchorCtr="0"/>
          <a:lstStyle>
            <a:lvl1pPr>
              <a:defRPr sz="6000" spc="-100" baseline="0">
                <a:gradFill>
                  <a:gsLst>
                    <a:gs pos="7965">
                      <a:schemeClr val="tx1"/>
                    </a:gs>
                    <a:gs pos="8000">
                      <a:schemeClr val="tx1"/>
                    </a:gs>
                  </a:gsLst>
                  <a:lin ang="5400000" scaled="0"/>
                </a:gradFill>
              </a:defRPr>
            </a:lvl1pPr>
          </a:lstStyle>
          <a:p>
            <a:r>
              <a:rPr lang="en-US" dirty="0" smtClean="0"/>
              <a:t>Presentation title</a:t>
            </a:r>
            <a:endParaRPr lang="en-US" dirty="0"/>
          </a:p>
        </p:txBody>
      </p:sp>
      <p:pic>
        <p:nvPicPr>
          <p:cNvPr id="12" name="Picture 11"/>
          <p:cNvPicPr>
            <a:picLocks noChangeAspect="1"/>
          </p:cNvPicPr>
          <p:nvPr userDrawn="1"/>
        </p:nvPicPr>
        <p:blipFill rotWithShape="1">
          <a:blip r:embed="rId7">
            <a:extLst>
              <a:ext uri="{28A0092B-C50C-407E-A947-70E740481C1C}">
                <a14:useLocalDpi xmlns:a14="http://schemas.microsoft.com/office/drawing/2010/main" val="0"/>
              </a:ext>
            </a:extLst>
          </a:blip>
          <a:srcRect/>
          <a:stretch/>
        </p:blipFill>
        <p:spPr>
          <a:xfrm>
            <a:off x="2257797" y="328910"/>
            <a:ext cx="9915740" cy="6380679"/>
          </a:xfrm>
          <a:prstGeom prst="rect">
            <a:avLst/>
          </a:prstGeom>
          <a:noFill/>
          <a:ln>
            <a:noFill/>
          </a:ln>
        </p:spPr>
      </p:pic>
    </p:spTree>
    <p:extLst>
      <p:ext uri="{BB962C8B-B14F-4D97-AF65-F5344CB8AC3E}">
        <p14:creationId xmlns:p14="http://schemas.microsoft.com/office/powerpoint/2010/main" val="388468859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2 Gra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211841135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7994" name="think-cell Slide" r:id="rId4" imgW="6350000" imgH="6350000" progId="TCLayout.ActiveDocument.1">
                  <p:embed/>
                </p:oleObj>
              </mc:Choice>
              <mc:Fallback>
                <p:oleObj name="think-cell Slide" r:id="rId4" imgW="6350000" imgH="6350000" progId="TCLayout.ActiveDocument.1">
                  <p:embed/>
                  <p:pic>
                    <p:nvPicPr>
                      <p:cNvPr id="0" name="Picture 2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a:xfrm>
            <a:off x="274320" y="296898"/>
            <a:ext cx="11887518" cy="1828766"/>
          </a:xfrm>
        </p:spPr>
        <p:txBody>
          <a:bodyPr/>
          <a:lstStyle>
            <a:lvl1pPr>
              <a:defRPr sz="5800">
                <a:gradFill>
                  <a:gsLst>
                    <a:gs pos="99115">
                      <a:schemeClr val="tx1"/>
                    </a:gs>
                    <a:gs pos="87611">
                      <a:schemeClr val="tx1"/>
                    </a:gs>
                  </a:gsLst>
                  <a:lin ang="5400000" scaled="0"/>
                </a:gradFill>
              </a:defRPr>
            </a:lvl1pPr>
          </a:lstStyle>
          <a:p>
            <a:r>
              <a:rPr lang="en-US" smtClean="0"/>
              <a:t>Click to edit Master title style</a:t>
            </a:r>
            <a:endParaRPr lang="en-US" dirty="0"/>
          </a:p>
        </p:txBody>
      </p:sp>
      <p:sp>
        <p:nvSpPr>
          <p:cNvPr id="4" name="Content Placeholder 3"/>
          <p:cNvSpPr>
            <a:spLocks noGrp="1"/>
          </p:cNvSpPr>
          <p:nvPr>
            <p:ph sz="quarter" idx="10"/>
          </p:nvPr>
        </p:nvSpPr>
        <p:spPr>
          <a:xfrm>
            <a:off x="274638" y="2597162"/>
            <a:ext cx="7315200" cy="517065"/>
          </a:xfrm>
        </p:spPr>
        <p:txBody>
          <a:bodyPr/>
          <a:lstStyle>
            <a:lvl1pPr marL="0" indent="0">
              <a:buNone/>
              <a:defRPr sz="2400">
                <a:gradFill>
                  <a:gsLst>
                    <a:gs pos="14159">
                      <a:schemeClr val="tx1"/>
                    </a:gs>
                    <a:gs pos="31000">
                      <a:schemeClr val="tx1"/>
                    </a:gs>
                  </a:gsLst>
                  <a:lin ang="5400000" scaled="0"/>
                </a:gradFill>
                <a:latin typeface="+mn-lt"/>
              </a:defRPr>
            </a:lvl1pPr>
            <a:lvl2pPr>
              <a:defRPr sz="2400">
                <a:gradFill>
                  <a:gsLst>
                    <a:gs pos="5224">
                      <a:srgbClr val="FFFFFF"/>
                    </a:gs>
                    <a:gs pos="31000">
                      <a:srgbClr val="FFFFFF"/>
                    </a:gs>
                  </a:gsLst>
                  <a:lin ang="5400000" scaled="0"/>
                </a:gradFill>
              </a:defRPr>
            </a:lvl2pPr>
            <a:lvl3pPr>
              <a:defRPr sz="2400">
                <a:gradFill>
                  <a:gsLst>
                    <a:gs pos="5224">
                      <a:srgbClr val="FFFFFF"/>
                    </a:gs>
                    <a:gs pos="31000">
                      <a:srgbClr val="FFFFFF"/>
                    </a:gs>
                  </a:gsLst>
                  <a:lin ang="5400000" scaled="0"/>
                </a:gradFill>
              </a:defRPr>
            </a:lvl3pPr>
            <a:lvl4pPr>
              <a:defRPr sz="2400">
                <a:gradFill>
                  <a:gsLst>
                    <a:gs pos="5224">
                      <a:srgbClr val="FFFFFF"/>
                    </a:gs>
                    <a:gs pos="31000">
                      <a:srgbClr val="FFFFFF"/>
                    </a:gs>
                  </a:gsLst>
                  <a:lin ang="5400000" scaled="0"/>
                </a:gradFill>
              </a:defRPr>
            </a:lvl4pPr>
            <a:lvl5pPr>
              <a:defRPr sz="2400">
                <a:gradFill>
                  <a:gsLst>
                    <a:gs pos="5224">
                      <a:srgbClr val="FFFFFF"/>
                    </a:gs>
                    <a:gs pos="31000">
                      <a:srgbClr val="FFFFFF"/>
                    </a:gs>
                  </a:gsLst>
                  <a:lin ang="5400000" scaled="0"/>
                </a:gradFill>
              </a:defRPr>
            </a:lvl5pPr>
          </a:lstStyle>
          <a:p>
            <a:pPr lvl="0"/>
            <a:r>
              <a:rPr lang="en-US" smtClean="0"/>
              <a:t>Click to edit Master text styles</a:t>
            </a:r>
          </a:p>
        </p:txBody>
      </p:sp>
    </p:spTree>
    <p:extLst>
      <p:ext uri="{BB962C8B-B14F-4D97-AF65-F5344CB8AC3E}">
        <p14:creationId xmlns:p14="http://schemas.microsoft.com/office/powerpoint/2010/main" val="1603618638"/>
      </p:ext>
    </p:extLst>
  </p:cSld>
  <p:clrMapOvr>
    <a:masterClrMapping/>
  </p:clrMapOvr>
  <p:transition>
    <p:fade/>
  </p:transition>
  <p:timing>
    <p:tnLst>
      <p:par>
        <p:cTn id="1" dur="indefinite" restart="never" nodeType="tmRoot"/>
      </p:par>
    </p:tnLst>
  </p:timing>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89593" name="think-cell Slide" r:id="rId4" imgW="6350000" imgH="6350000" progId="TCLayout.ActiveDocument.1">
                  <p:embed/>
                </p:oleObj>
              </mc:Choice>
              <mc:Fallback>
                <p:oleObj name="think-cell Slide" r:id="rId4" imgW="6350000" imgH="635000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Picture Placeholder 4"/>
          <p:cNvSpPr>
            <a:spLocks noGrp="1"/>
          </p:cNvSpPr>
          <p:nvPr>
            <p:ph type="pic" sz="quarter" idx="15"/>
          </p:nvPr>
        </p:nvSpPr>
        <p:spPr>
          <a:xfrm>
            <a:off x="0" y="-1"/>
            <a:ext cx="12436475" cy="6994525"/>
          </a:xfrm>
        </p:spPr>
        <p:txBody>
          <a:bodyPr/>
          <a:lstStyle>
            <a:lvl1pPr marL="0" indent="0">
              <a:buNone/>
              <a:defRPr/>
            </a:lvl1pPr>
          </a:lstStyle>
          <a:p>
            <a:r>
              <a:rPr lang="en-US" dirty="0" smtClean="0"/>
              <a:t>Click icon to add picture</a:t>
            </a:r>
            <a:endParaRPr lang="en-US" dirty="0"/>
          </a:p>
        </p:txBody>
      </p:sp>
      <p:sp>
        <p:nvSpPr>
          <p:cNvPr id="2" name="Footer Placeholder 1"/>
          <p:cNvSpPr>
            <a:spLocks noGrp="1"/>
          </p:cNvSpPr>
          <p:nvPr>
            <p:ph type="ftr" sz="quarter" idx="13"/>
          </p:nvPr>
        </p:nvSpPr>
        <p:spPr/>
        <p:txBody>
          <a:bodyPr/>
          <a:lstStyle/>
          <a:p>
            <a:r>
              <a:rPr dirty="0" smtClean="0">
                <a:gradFill>
                  <a:gsLst>
                    <a:gs pos="2239">
                      <a:srgbClr val="505050"/>
                    </a:gs>
                    <a:gs pos="11940">
                      <a:srgbClr val="505050"/>
                    </a:gs>
                  </a:gsLst>
                  <a:lin ang="5400000" scaled="0"/>
                </a:gradFill>
              </a:rPr>
              <a:t>Microsoft Confidential</a:t>
            </a:r>
            <a:endParaRPr dirty="0">
              <a:gradFill>
                <a:gsLst>
                  <a:gs pos="2239">
                    <a:srgbClr val="505050"/>
                  </a:gs>
                  <a:gs pos="11940">
                    <a:srgbClr val="505050"/>
                  </a:gs>
                </a:gsLst>
                <a:lin ang="5400000" scaled="0"/>
              </a:gradFill>
            </a:endParaRP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505050"/>
                    </a:gs>
                    <a:gs pos="11940">
                      <a:srgbClr val="505050"/>
                    </a:gs>
                  </a:gsLst>
                  <a:lin ang="5400000" scaled="0"/>
                </a:gradFill>
              </a:rPr>
              <a:pPr/>
              <a:t>‹#›</a:t>
            </a:fld>
            <a:endParaRPr dirty="0">
              <a:gradFill>
                <a:gsLst>
                  <a:gs pos="2239">
                    <a:srgbClr val="505050"/>
                  </a:gs>
                  <a:gs pos="11940">
                    <a:srgbClr val="505050"/>
                  </a:gs>
                </a:gsLst>
                <a:lin ang="5400000" scaled="0"/>
              </a:gradFill>
            </a:endParaRPr>
          </a:p>
        </p:txBody>
      </p:sp>
      <p:sp>
        <p:nvSpPr>
          <p:cNvPr id="7" name="Text Placeholder 4"/>
          <p:cNvSpPr>
            <a:spLocks noGrp="1"/>
          </p:cNvSpPr>
          <p:nvPr>
            <p:ph type="body" sz="quarter" idx="12" hasCustomPrompt="1"/>
          </p:nvPr>
        </p:nvSpPr>
        <p:spPr>
          <a:xfrm>
            <a:off x="276540" y="3954457"/>
            <a:ext cx="5197379" cy="1018969"/>
          </a:xfrm>
          <a:noFill/>
        </p:spPr>
        <p:txBody>
          <a:bodyPr lIns="182880" tIns="146304" rIns="182880" bIns="146304">
            <a:noAutofit/>
          </a:bodyPr>
          <a:lstStyle>
            <a:lvl1pPr marL="0" indent="0">
              <a:spcBef>
                <a:spcPts val="0"/>
              </a:spcBef>
              <a:buNone/>
              <a:defRPr sz="3600" spc="0" baseline="0">
                <a:gradFill>
                  <a:gsLst>
                    <a:gs pos="7965">
                      <a:schemeClr val="tx1"/>
                    </a:gs>
                    <a:gs pos="8000">
                      <a:schemeClr val="tx1"/>
                    </a:gs>
                  </a:gsLst>
                  <a:lin ang="5400000" scaled="0"/>
                </a:gradFill>
                <a:latin typeface="+mj-lt"/>
              </a:defRPr>
            </a:lvl1pPr>
          </a:lstStyle>
          <a:p>
            <a:pPr lvl="0"/>
            <a:r>
              <a:rPr lang="en-US" dirty="0" smtClean="0"/>
              <a:t>Speaker Name</a:t>
            </a:r>
          </a:p>
        </p:txBody>
      </p:sp>
      <p:sp>
        <p:nvSpPr>
          <p:cNvPr id="8" name="Title 1"/>
          <p:cNvSpPr>
            <a:spLocks noGrp="1"/>
          </p:cNvSpPr>
          <p:nvPr>
            <p:ph type="title" hasCustomPrompt="1"/>
          </p:nvPr>
        </p:nvSpPr>
        <p:spPr>
          <a:xfrm>
            <a:off x="274703" y="2125677"/>
            <a:ext cx="5187450" cy="1828800"/>
          </a:xfrm>
          <a:noFill/>
        </p:spPr>
        <p:txBody>
          <a:bodyPr lIns="146304" tIns="91440" rIns="146304" bIns="91440" anchor="t" anchorCtr="0"/>
          <a:lstStyle>
            <a:lvl1pPr>
              <a:defRPr sz="6000" spc="-100" baseline="0">
                <a:gradFill>
                  <a:gsLst>
                    <a:gs pos="7965">
                      <a:schemeClr val="tx1"/>
                    </a:gs>
                    <a:gs pos="8000">
                      <a:schemeClr val="tx1"/>
                    </a:gs>
                  </a:gsLst>
                  <a:lin ang="5400000" scaled="0"/>
                </a:gradFill>
              </a:defRPr>
            </a:lvl1pPr>
          </a:lstStyle>
          <a:p>
            <a:r>
              <a:rPr lang="en-US" dirty="0" smtClean="0"/>
              <a:t>Presentation title</a:t>
            </a:r>
            <a:endParaRPr lang="en-US" dirty="0"/>
          </a:p>
        </p:txBody>
      </p:sp>
    </p:spTree>
    <p:extLst>
      <p:ext uri="{BB962C8B-B14F-4D97-AF65-F5344CB8AC3E}">
        <p14:creationId xmlns:p14="http://schemas.microsoft.com/office/powerpoint/2010/main" val="347689522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Title Slide 4">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90617" name="think-cell Slide" r:id="rId4" imgW="6350000" imgH="6350000" progId="TCLayout.ActiveDocument.1">
                  <p:embed/>
                </p:oleObj>
              </mc:Choice>
              <mc:Fallback>
                <p:oleObj name="think-cell Slide" r:id="rId4" imgW="6350000" imgH="635000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Picture Placeholder 3"/>
          <p:cNvSpPr>
            <a:spLocks noGrp="1"/>
          </p:cNvSpPr>
          <p:nvPr>
            <p:ph type="pic" sz="quarter" idx="13"/>
          </p:nvPr>
        </p:nvSpPr>
        <p:spPr>
          <a:xfrm>
            <a:off x="0" y="-1"/>
            <a:ext cx="12436475" cy="6994525"/>
          </a:xfrm>
        </p:spPr>
        <p:txBody>
          <a:bodyPr/>
          <a:lstStyle>
            <a:lvl1pPr marL="0" indent="0">
              <a:buNone/>
              <a:defRPr/>
            </a:lvl1pPr>
          </a:lstStyle>
          <a:p>
            <a:r>
              <a:rPr lang="en-US" dirty="0" smtClean="0"/>
              <a:t>Click icon to add picture</a:t>
            </a:r>
            <a:endParaRPr lang="en-US" dirty="0"/>
          </a:p>
        </p:txBody>
      </p:sp>
      <p:sp>
        <p:nvSpPr>
          <p:cNvPr id="5" name="Text Placeholder 4"/>
          <p:cNvSpPr>
            <a:spLocks noGrp="1"/>
          </p:cNvSpPr>
          <p:nvPr>
            <p:ph type="body" sz="quarter" idx="12" hasCustomPrompt="1"/>
          </p:nvPr>
        </p:nvSpPr>
        <p:spPr>
          <a:xfrm>
            <a:off x="276541" y="2125663"/>
            <a:ext cx="5484498" cy="1828806"/>
          </a:xfrm>
          <a:noFill/>
        </p:spPr>
        <p:txBody>
          <a:bodyPr lIns="182880" tIns="146304" rIns="182880" bIns="146304">
            <a:noAutofit/>
          </a:bodyPr>
          <a:lstStyle>
            <a:lvl1pPr marL="0" indent="0">
              <a:spcBef>
                <a:spcPts val="0"/>
              </a:spcBef>
              <a:buNone/>
              <a:defRPr sz="3600" spc="0" baseline="0">
                <a:gradFill>
                  <a:gsLst>
                    <a:gs pos="46903">
                      <a:srgbClr val="FFFFFF"/>
                    </a:gs>
                    <a:gs pos="83000">
                      <a:srgbClr val="FFFFFF"/>
                    </a:gs>
                  </a:gsLst>
                  <a:lin ang="5400000" scaled="1"/>
                </a:gradFill>
                <a:latin typeface="+mj-lt"/>
              </a:defRPr>
            </a:lvl1pPr>
          </a:lstStyle>
          <a:p>
            <a:pPr lvl="0"/>
            <a:r>
              <a:rPr lang="en-US" dirty="0" smtClean="0"/>
              <a:t>Speaker Name</a:t>
            </a:r>
          </a:p>
        </p:txBody>
      </p:sp>
      <p:sp>
        <p:nvSpPr>
          <p:cNvPr id="9" name="Title 1"/>
          <p:cNvSpPr>
            <a:spLocks noGrp="1"/>
          </p:cNvSpPr>
          <p:nvPr>
            <p:ph type="title" hasCustomPrompt="1"/>
          </p:nvPr>
        </p:nvSpPr>
        <p:spPr>
          <a:xfrm>
            <a:off x="274703" y="296863"/>
            <a:ext cx="5486335" cy="1828800"/>
          </a:xfrm>
          <a:noFill/>
        </p:spPr>
        <p:txBody>
          <a:bodyPr lIns="146304" tIns="91440" rIns="146304" bIns="91440" anchor="t" anchorCtr="0"/>
          <a:lstStyle>
            <a:lvl1pPr>
              <a:defRPr sz="6000" spc="-100" baseline="0">
                <a:gradFill>
                  <a:gsLst>
                    <a:gs pos="46903">
                      <a:srgbClr val="FFFFFF"/>
                    </a:gs>
                    <a:gs pos="83000">
                      <a:srgbClr val="FFFFFF"/>
                    </a:gs>
                  </a:gsLst>
                  <a:lin ang="5400000" scaled="1"/>
                </a:gradFill>
              </a:defRPr>
            </a:lvl1pPr>
          </a:lstStyle>
          <a:p>
            <a:r>
              <a:rPr lang="en-US" dirty="0" smtClean="0"/>
              <a:t>Presentation title</a:t>
            </a:r>
            <a:endParaRPr lang="en-US" dirty="0"/>
          </a:p>
        </p:txBody>
      </p:sp>
    </p:spTree>
    <p:extLst>
      <p:ext uri="{BB962C8B-B14F-4D97-AF65-F5344CB8AC3E}">
        <p14:creationId xmlns:p14="http://schemas.microsoft.com/office/powerpoint/2010/main" val="38933318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Pull Quote 1">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91641" name="think-cell Slide" r:id="rId4" imgW="6350000" imgH="6350000" progId="TCLayout.ActiveDocument.1">
                  <p:embed/>
                </p:oleObj>
              </mc:Choice>
              <mc:Fallback>
                <p:oleObj name="think-cell Slide" r:id="rId4" imgW="6350000" imgH="635000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Picture Placeholder 2"/>
          <p:cNvSpPr>
            <a:spLocks noGrp="1"/>
          </p:cNvSpPr>
          <p:nvPr>
            <p:ph type="pic" sz="quarter" idx="10"/>
          </p:nvPr>
        </p:nvSpPr>
        <p:spPr>
          <a:xfrm>
            <a:off x="0" y="-1"/>
            <a:ext cx="12436475" cy="6994525"/>
          </a:xfrm>
        </p:spPr>
        <p:txBody>
          <a:bodyPr/>
          <a:lstStyle>
            <a:lvl1pPr marL="0" indent="0">
              <a:buNone/>
              <a:defRPr/>
            </a:lvl1pPr>
          </a:lstStyle>
          <a:p>
            <a:r>
              <a:rPr lang="en-US" dirty="0" smtClean="0"/>
              <a:t>Click icon to add picture</a:t>
            </a:r>
            <a:endParaRPr lang="en-US" dirty="0"/>
          </a:p>
        </p:txBody>
      </p:sp>
      <p:sp>
        <p:nvSpPr>
          <p:cNvPr id="9" name="Title 1"/>
          <p:cNvSpPr>
            <a:spLocks noGrp="1"/>
          </p:cNvSpPr>
          <p:nvPr>
            <p:ph type="title" hasCustomPrompt="1"/>
          </p:nvPr>
        </p:nvSpPr>
        <p:spPr>
          <a:xfrm>
            <a:off x="274703" y="2125663"/>
            <a:ext cx="5486335" cy="3657600"/>
          </a:xfrm>
          <a:noFill/>
        </p:spPr>
        <p:txBody>
          <a:bodyPr lIns="146304" tIns="91440" rIns="146304" bIns="91440" anchor="t" anchorCtr="0"/>
          <a:lstStyle>
            <a:lvl1pPr>
              <a:defRPr sz="6000" spc="-100" baseline="0">
                <a:gradFill>
                  <a:gsLst>
                    <a:gs pos="46903">
                      <a:schemeClr val="tx1"/>
                    </a:gs>
                    <a:gs pos="83000">
                      <a:schemeClr val="tx1"/>
                    </a:gs>
                  </a:gsLst>
                  <a:lin ang="5400000" scaled="1"/>
                </a:gradFill>
              </a:defRPr>
            </a:lvl1pPr>
          </a:lstStyle>
          <a:p>
            <a:r>
              <a:rPr lang="en-US" dirty="0" smtClean="0"/>
              <a:t>Pull quote</a:t>
            </a:r>
            <a:endParaRPr lang="en-US" dirty="0"/>
          </a:p>
        </p:txBody>
      </p:sp>
    </p:spTree>
    <p:extLst>
      <p:ext uri="{BB962C8B-B14F-4D97-AF65-F5344CB8AC3E}">
        <p14:creationId xmlns:p14="http://schemas.microsoft.com/office/powerpoint/2010/main" val="302190350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Pull Quote 2">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92665" name="think-cell Slide" r:id="rId4" imgW="6350000" imgH="6350000" progId="TCLayout.ActiveDocument.1">
                  <p:embed/>
                </p:oleObj>
              </mc:Choice>
              <mc:Fallback>
                <p:oleObj name="think-cell Slide" r:id="rId4" imgW="6350000" imgH="635000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Picture Placeholder 2"/>
          <p:cNvSpPr>
            <a:spLocks noGrp="1"/>
          </p:cNvSpPr>
          <p:nvPr>
            <p:ph type="pic" sz="quarter" idx="18"/>
          </p:nvPr>
        </p:nvSpPr>
        <p:spPr>
          <a:xfrm>
            <a:off x="0" y="-1"/>
            <a:ext cx="12436475" cy="6994525"/>
          </a:xfrm>
        </p:spPr>
        <p:txBody>
          <a:bodyPr/>
          <a:lstStyle>
            <a:lvl1pPr marL="0" indent="0">
              <a:buNone/>
              <a:defRPr/>
            </a:lvl1pPr>
          </a:lstStyle>
          <a:p>
            <a:r>
              <a:rPr lang="en-US" dirty="0" smtClean="0"/>
              <a:t>Click icon to add picture</a:t>
            </a:r>
            <a:endParaRPr lang="en-US" dirty="0"/>
          </a:p>
        </p:txBody>
      </p:sp>
      <p:sp>
        <p:nvSpPr>
          <p:cNvPr id="13" name="Text Placeholder 5"/>
          <p:cNvSpPr>
            <a:spLocks noGrp="1"/>
          </p:cNvSpPr>
          <p:nvPr>
            <p:ph type="body" sz="quarter" idx="15" hasCustomPrompt="1"/>
          </p:nvPr>
        </p:nvSpPr>
        <p:spPr>
          <a:xfrm>
            <a:off x="6033080" y="723012"/>
            <a:ext cx="640080" cy="640080"/>
          </a:xfrm>
          <a:solidFill>
            <a:srgbClr val="68217A"/>
          </a:solidFill>
        </p:spPr>
        <p:txBody>
          <a:bodyPr anchor="ctr">
            <a:noAutofit/>
          </a:bodyPr>
          <a:lstStyle>
            <a:lvl1pPr marL="0" indent="0">
              <a:lnSpc>
                <a:spcPts val="600"/>
              </a:lnSpc>
              <a:spcBef>
                <a:spcPts val="0"/>
              </a:spcBef>
              <a:buNone/>
              <a:defRPr sz="600">
                <a:solidFill>
                  <a:schemeClr val="bg1"/>
                </a:solidFill>
              </a:defRPr>
            </a:lvl1pPr>
            <a:lvl2pPr marL="342900" indent="0">
              <a:buNone/>
              <a:defRPr sz="3200"/>
            </a:lvl2pPr>
            <a:lvl3pPr marL="571500" indent="0">
              <a:buNone/>
              <a:defRPr sz="3200"/>
            </a:lvl3pPr>
            <a:lvl4pPr marL="800100" indent="0">
              <a:buNone/>
              <a:defRPr sz="3200"/>
            </a:lvl4pPr>
            <a:lvl5pPr marL="1028700" indent="0">
              <a:buNone/>
              <a:defRPr sz="3200"/>
            </a:lvl5pPr>
          </a:lstStyle>
          <a:p>
            <a:pPr lvl="0"/>
            <a:r>
              <a:rPr lang="en-US" smtClean="0"/>
              <a:t> </a:t>
            </a:r>
            <a:endParaRPr lang="en-US"/>
          </a:p>
        </p:txBody>
      </p:sp>
      <p:sp>
        <p:nvSpPr>
          <p:cNvPr id="14" name="Text Placeholder 5"/>
          <p:cNvSpPr>
            <a:spLocks noGrp="1"/>
          </p:cNvSpPr>
          <p:nvPr>
            <p:ph type="body" sz="quarter" idx="16" hasCustomPrompt="1"/>
          </p:nvPr>
        </p:nvSpPr>
        <p:spPr>
          <a:xfrm>
            <a:off x="9418638" y="723012"/>
            <a:ext cx="640080" cy="640080"/>
          </a:xfrm>
          <a:solidFill>
            <a:srgbClr val="68217A"/>
          </a:solidFill>
        </p:spPr>
        <p:txBody>
          <a:bodyPr anchor="ctr"/>
          <a:lstStyle>
            <a:lvl1pPr marL="0" indent="0">
              <a:lnSpc>
                <a:spcPts val="600"/>
              </a:lnSpc>
              <a:spcBef>
                <a:spcPts val="0"/>
              </a:spcBef>
              <a:buNone/>
              <a:defRPr sz="600">
                <a:solidFill>
                  <a:schemeClr val="bg1"/>
                </a:solidFill>
              </a:defRPr>
            </a:lvl1pPr>
            <a:lvl2pPr marL="342900" indent="0">
              <a:buNone/>
              <a:defRPr sz="3200"/>
            </a:lvl2pPr>
            <a:lvl3pPr marL="571500" indent="0">
              <a:buNone/>
              <a:defRPr sz="3200"/>
            </a:lvl3pPr>
            <a:lvl4pPr marL="800100" indent="0">
              <a:buNone/>
              <a:defRPr sz="3200"/>
            </a:lvl4pPr>
            <a:lvl5pPr marL="1028700" indent="0">
              <a:buNone/>
              <a:defRPr sz="3200"/>
            </a:lvl5pPr>
          </a:lstStyle>
          <a:p>
            <a:pPr lvl="0"/>
            <a:r>
              <a:rPr lang="en-US" smtClean="0"/>
              <a:t> </a:t>
            </a:r>
            <a:endParaRPr lang="en-US"/>
          </a:p>
        </p:txBody>
      </p:sp>
      <p:sp>
        <p:nvSpPr>
          <p:cNvPr id="15" name="Text Placeholder 5"/>
          <p:cNvSpPr>
            <a:spLocks noGrp="1"/>
          </p:cNvSpPr>
          <p:nvPr>
            <p:ph type="body" sz="quarter" idx="17" hasCustomPrompt="1"/>
          </p:nvPr>
        </p:nvSpPr>
        <p:spPr>
          <a:xfrm>
            <a:off x="9418638" y="3631833"/>
            <a:ext cx="640080" cy="640080"/>
          </a:xfrm>
          <a:solidFill>
            <a:srgbClr val="68217A"/>
          </a:solidFill>
        </p:spPr>
        <p:txBody>
          <a:bodyPr anchor="ctr"/>
          <a:lstStyle>
            <a:lvl1pPr marL="0" indent="0">
              <a:lnSpc>
                <a:spcPts val="600"/>
              </a:lnSpc>
              <a:spcBef>
                <a:spcPts val="0"/>
              </a:spcBef>
              <a:buNone/>
              <a:defRPr sz="600">
                <a:solidFill>
                  <a:schemeClr val="bg1"/>
                </a:solidFill>
              </a:defRPr>
            </a:lvl1pPr>
            <a:lvl2pPr marL="342900" indent="0">
              <a:buNone/>
              <a:defRPr sz="3200"/>
            </a:lvl2pPr>
            <a:lvl3pPr marL="571500" indent="0">
              <a:buNone/>
              <a:defRPr sz="3200"/>
            </a:lvl3pPr>
            <a:lvl4pPr marL="800100" indent="0">
              <a:buNone/>
              <a:defRPr sz="3200"/>
            </a:lvl4pPr>
            <a:lvl5pPr marL="1028700" indent="0">
              <a:buNone/>
              <a:defRPr sz="3200"/>
            </a:lvl5pPr>
          </a:lstStyle>
          <a:p>
            <a:pPr lvl="0"/>
            <a:r>
              <a:rPr lang="en-US" smtClean="0"/>
              <a:t> </a:t>
            </a:r>
            <a:endParaRPr lang="en-US"/>
          </a:p>
        </p:txBody>
      </p:sp>
      <p:sp>
        <p:nvSpPr>
          <p:cNvPr id="17" name="Title 16"/>
          <p:cNvSpPr>
            <a:spLocks noGrp="1"/>
          </p:cNvSpPr>
          <p:nvPr>
            <p:ph type="title"/>
          </p:nvPr>
        </p:nvSpPr>
        <p:spPr>
          <a:xfrm>
            <a:off x="4394200" y="3628284"/>
            <a:ext cx="2278960" cy="2272453"/>
          </a:xfrm>
          <a:solidFill>
            <a:srgbClr val="68217A"/>
          </a:solidFill>
        </p:spPr>
        <p:txBody>
          <a:bodyPr lIns="182880" tIns="146304" rIns="182880" bIns="146304"/>
          <a:lstStyle>
            <a:lvl1pPr>
              <a:defRPr sz="3200">
                <a:gradFill>
                  <a:gsLst>
                    <a:gs pos="14159">
                      <a:schemeClr val="bg1"/>
                    </a:gs>
                    <a:gs pos="37000">
                      <a:schemeClr val="bg1"/>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231416474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withEffect">
                                  <p:stCondLst>
                                    <p:cond delay="0"/>
                                  </p:stCondLst>
                                  <p:childTnLst>
                                    <p:set>
                                      <p:cBhvr>
                                        <p:cTn id="6" dur="1" fill="hold">
                                          <p:stCondLst>
                                            <p:cond delay="0"/>
                                          </p:stCondLst>
                                        </p:cTn>
                                        <p:tgtEl>
                                          <p:spTgt spid="13">
                                            <p:bg/>
                                          </p:spTgt>
                                        </p:tgtEl>
                                        <p:attrNameLst>
                                          <p:attrName>style.visibility</p:attrName>
                                        </p:attrNameLst>
                                      </p:cBhvr>
                                      <p:to>
                                        <p:strVal val="visible"/>
                                      </p:to>
                                    </p:set>
                                    <p:anim calcmode="lin" valueType="num">
                                      <p:cBhvr>
                                        <p:cTn id="7" dur="500" fill="hold"/>
                                        <p:tgtEl>
                                          <p:spTgt spid="13">
                                            <p:bg/>
                                          </p:spTgt>
                                        </p:tgtEl>
                                        <p:attrNameLst>
                                          <p:attrName>ppt_w</p:attrName>
                                        </p:attrNameLst>
                                      </p:cBhvr>
                                      <p:tavLst>
                                        <p:tav tm="0">
                                          <p:val>
                                            <p:fltVal val="0"/>
                                          </p:val>
                                        </p:tav>
                                        <p:tav tm="100000">
                                          <p:val>
                                            <p:strVal val="#ppt_w"/>
                                          </p:val>
                                        </p:tav>
                                      </p:tavLst>
                                    </p:anim>
                                    <p:anim calcmode="lin" valueType="num">
                                      <p:cBhvr>
                                        <p:cTn id="8" dur="500" fill="hold"/>
                                        <p:tgtEl>
                                          <p:spTgt spid="13">
                                            <p:bg/>
                                          </p:spTgt>
                                        </p:tgtEl>
                                        <p:attrNameLst>
                                          <p:attrName>ppt_h</p:attrName>
                                        </p:attrNameLst>
                                      </p:cBhvr>
                                      <p:tavLst>
                                        <p:tav tm="0">
                                          <p:val>
                                            <p:fltVal val="0"/>
                                          </p:val>
                                        </p:tav>
                                        <p:tav tm="100000">
                                          <p:val>
                                            <p:strVal val="#ppt_h"/>
                                          </p:val>
                                        </p:tav>
                                      </p:tavLst>
                                    </p:anim>
                                    <p:animEffect transition="in" filter="fade">
                                      <p:cBhvr>
                                        <p:cTn id="9" dur="500"/>
                                        <p:tgtEl>
                                          <p:spTgt spid="13">
                                            <p:bg/>
                                          </p:spTgt>
                                        </p:tgtEl>
                                      </p:cBhvr>
                                    </p:animEffect>
                                    <p:anim calcmode="lin" valueType="num">
                                      <p:cBhvr>
                                        <p:cTn id="10" dur="500" fill="hold"/>
                                        <p:tgtEl>
                                          <p:spTgt spid="13">
                                            <p:bg/>
                                          </p:spTgt>
                                        </p:tgtEl>
                                        <p:attrNameLst>
                                          <p:attrName>ppt_x</p:attrName>
                                        </p:attrNameLst>
                                      </p:cBhvr>
                                      <p:tavLst>
                                        <p:tav tm="0">
                                          <p:val>
                                            <p:fltVal val="0.5"/>
                                          </p:val>
                                        </p:tav>
                                        <p:tav tm="100000">
                                          <p:val>
                                            <p:strVal val="#ppt_x"/>
                                          </p:val>
                                        </p:tav>
                                      </p:tavLst>
                                    </p:anim>
                                    <p:anim calcmode="lin" valueType="num">
                                      <p:cBhvr>
                                        <p:cTn id="11" dur="500" fill="hold"/>
                                        <p:tgtEl>
                                          <p:spTgt spid="13">
                                            <p:bg/>
                                          </p:spTgt>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13">
                                            <p:txEl>
                                              <p:pRg st="0" end="0"/>
                                            </p:txEl>
                                          </p:spTgt>
                                        </p:tgtEl>
                                        <p:attrNameLst>
                                          <p:attrName>style.visibility</p:attrName>
                                        </p:attrNameLst>
                                      </p:cBhvr>
                                      <p:to>
                                        <p:strVal val="visible"/>
                                      </p:to>
                                    </p:set>
                                    <p:anim calcmode="lin" valueType="num">
                                      <p:cBhvr>
                                        <p:cTn id="14" dur="500" fill="hold"/>
                                        <p:tgtEl>
                                          <p:spTgt spid="13">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13">
                                            <p:txEl>
                                              <p:pRg st="0" end="0"/>
                                            </p:txEl>
                                          </p:spTgt>
                                        </p:tgtEl>
                                        <p:attrNameLst>
                                          <p:attrName>ppt_h</p:attrName>
                                        </p:attrNameLst>
                                      </p:cBhvr>
                                      <p:tavLst>
                                        <p:tav tm="0">
                                          <p:val>
                                            <p:fltVal val="0"/>
                                          </p:val>
                                        </p:tav>
                                        <p:tav tm="100000">
                                          <p:val>
                                            <p:strVal val="#ppt_h"/>
                                          </p:val>
                                        </p:tav>
                                      </p:tavLst>
                                    </p:anim>
                                    <p:animEffect transition="in" filter="fade">
                                      <p:cBhvr>
                                        <p:cTn id="16" dur="500"/>
                                        <p:tgtEl>
                                          <p:spTgt spid="13">
                                            <p:txEl>
                                              <p:pRg st="0" end="0"/>
                                            </p:txEl>
                                          </p:spTgt>
                                        </p:tgtEl>
                                      </p:cBhvr>
                                    </p:animEffect>
                                    <p:anim calcmode="lin" valueType="num">
                                      <p:cBhvr>
                                        <p:cTn id="17" dur="500" fill="hold"/>
                                        <p:tgtEl>
                                          <p:spTgt spid="13">
                                            <p:txEl>
                                              <p:pRg st="0" end="0"/>
                                            </p:txEl>
                                          </p:spTgt>
                                        </p:tgtEl>
                                        <p:attrNameLst>
                                          <p:attrName>ppt_x</p:attrName>
                                        </p:attrNameLst>
                                      </p:cBhvr>
                                      <p:tavLst>
                                        <p:tav tm="0">
                                          <p:val>
                                            <p:fltVal val="0.5"/>
                                          </p:val>
                                        </p:tav>
                                        <p:tav tm="100000">
                                          <p:val>
                                            <p:strVal val="#ppt_x"/>
                                          </p:val>
                                        </p:tav>
                                      </p:tavLst>
                                    </p:anim>
                                    <p:anim calcmode="lin" valueType="num">
                                      <p:cBhvr>
                                        <p:cTn id="18" dur="500" fill="hold"/>
                                        <p:tgtEl>
                                          <p:spTgt spid="13">
                                            <p:txEl>
                                              <p:pRg st="0" end="0"/>
                                            </p:txEl>
                                          </p:spTgt>
                                        </p:tgtEl>
                                        <p:attrNameLst>
                                          <p:attrName>ppt_y</p:attrName>
                                        </p:attrNameLst>
                                      </p:cBhvr>
                                      <p:tavLst>
                                        <p:tav tm="0">
                                          <p:val>
                                            <p:fltVal val="0.5"/>
                                          </p:val>
                                        </p:tav>
                                        <p:tav tm="100000">
                                          <p:val>
                                            <p:strVal val="#ppt_y"/>
                                          </p:val>
                                        </p:tav>
                                      </p:tavLst>
                                    </p:anim>
                                  </p:childTnLst>
                                </p:cTn>
                              </p:par>
                              <p:par>
                                <p:cTn id="19" presetID="53" presetClass="entr" presetSubtype="528" fill="hold" grpId="0" nodeType="withEffect">
                                  <p:stCondLst>
                                    <p:cond delay="0"/>
                                  </p:stCondLst>
                                  <p:childTnLst>
                                    <p:set>
                                      <p:cBhvr>
                                        <p:cTn id="20" dur="1" fill="hold">
                                          <p:stCondLst>
                                            <p:cond delay="0"/>
                                          </p:stCondLst>
                                        </p:cTn>
                                        <p:tgtEl>
                                          <p:spTgt spid="14">
                                            <p:bg/>
                                          </p:spTgt>
                                        </p:tgtEl>
                                        <p:attrNameLst>
                                          <p:attrName>style.visibility</p:attrName>
                                        </p:attrNameLst>
                                      </p:cBhvr>
                                      <p:to>
                                        <p:strVal val="visible"/>
                                      </p:to>
                                    </p:set>
                                    <p:anim calcmode="lin" valueType="num">
                                      <p:cBhvr>
                                        <p:cTn id="21" dur="500" fill="hold"/>
                                        <p:tgtEl>
                                          <p:spTgt spid="14">
                                            <p:bg/>
                                          </p:spTgt>
                                        </p:tgtEl>
                                        <p:attrNameLst>
                                          <p:attrName>ppt_w</p:attrName>
                                        </p:attrNameLst>
                                      </p:cBhvr>
                                      <p:tavLst>
                                        <p:tav tm="0">
                                          <p:val>
                                            <p:fltVal val="0"/>
                                          </p:val>
                                        </p:tav>
                                        <p:tav tm="100000">
                                          <p:val>
                                            <p:strVal val="#ppt_w"/>
                                          </p:val>
                                        </p:tav>
                                      </p:tavLst>
                                    </p:anim>
                                    <p:anim calcmode="lin" valueType="num">
                                      <p:cBhvr>
                                        <p:cTn id="22" dur="500" fill="hold"/>
                                        <p:tgtEl>
                                          <p:spTgt spid="14">
                                            <p:bg/>
                                          </p:spTgt>
                                        </p:tgtEl>
                                        <p:attrNameLst>
                                          <p:attrName>ppt_h</p:attrName>
                                        </p:attrNameLst>
                                      </p:cBhvr>
                                      <p:tavLst>
                                        <p:tav tm="0">
                                          <p:val>
                                            <p:fltVal val="0"/>
                                          </p:val>
                                        </p:tav>
                                        <p:tav tm="100000">
                                          <p:val>
                                            <p:strVal val="#ppt_h"/>
                                          </p:val>
                                        </p:tav>
                                      </p:tavLst>
                                    </p:anim>
                                    <p:animEffect transition="in" filter="fade">
                                      <p:cBhvr>
                                        <p:cTn id="23" dur="500"/>
                                        <p:tgtEl>
                                          <p:spTgt spid="14">
                                            <p:bg/>
                                          </p:spTgt>
                                        </p:tgtEl>
                                      </p:cBhvr>
                                    </p:animEffect>
                                    <p:anim calcmode="lin" valueType="num">
                                      <p:cBhvr>
                                        <p:cTn id="24" dur="500" fill="hold"/>
                                        <p:tgtEl>
                                          <p:spTgt spid="14">
                                            <p:bg/>
                                          </p:spTgt>
                                        </p:tgtEl>
                                        <p:attrNameLst>
                                          <p:attrName>ppt_x</p:attrName>
                                        </p:attrNameLst>
                                      </p:cBhvr>
                                      <p:tavLst>
                                        <p:tav tm="0">
                                          <p:val>
                                            <p:fltVal val="0.5"/>
                                          </p:val>
                                        </p:tav>
                                        <p:tav tm="100000">
                                          <p:val>
                                            <p:strVal val="#ppt_x"/>
                                          </p:val>
                                        </p:tav>
                                      </p:tavLst>
                                    </p:anim>
                                    <p:anim calcmode="lin" valueType="num">
                                      <p:cBhvr>
                                        <p:cTn id="25" dur="500" fill="hold"/>
                                        <p:tgtEl>
                                          <p:spTgt spid="14">
                                            <p:bg/>
                                          </p:spTgt>
                                        </p:tgtEl>
                                        <p:attrNameLst>
                                          <p:attrName>ppt_y</p:attrName>
                                        </p:attrNameLst>
                                      </p:cBhvr>
                                      <p:tavLst>
                                        <p:tav tm="0">
                                          <p:val>
                                            <p:fltVal val="0.5"/>
                                          </p:val>
                                        </p:tav>
                                        <p:tav tm="100000">
                                          <p:val>
                                            <p:strVal val="#ppt_y"/>
                                          </p:val>
                                        </p:tav>
                                      </p:tavLst>
                                    </p:anim>
                                  </p:childTnLst>
                                </p:cTn>
                              </p:par>
                              <p:par>
                                <p:cTn id="26" presetID="53" presetClass="entr" presetSubtype="528" fill="hold" grpId="0" nodeType="withEffect">
                                  <p:stCondLst>
                                    <p:cond delay="0"/>
                                  </p:stCondLst>
                                  <p:childTnLst>
                                    <p:set>
                                      <p:cBhvr>
                                        <p:cTn id="27" dur="1" fill="hold">
                                          <p:stCondLst>
                                            <p:cond delay="0"/>
                                          </p:stCondLst>
                                        </p:cTn>
                                        <p:tgtEl>
                                          <p:spTgt spid="14">
                                            <p:txEl>
                                              <p:pRg st="0" end="0"/>
                                            </p:txEl>
                                          </p:spTgt>
                                        </p:tgtEl>
                                        <p:attrNameLst>
                                          <p:attrName>style.visibility</p:attrName>
                                        </p:attrNameLst>
                                      </p:cBhvr>
                                      <p:to>
                                        <p:strVal val="visible"/>
                                      </p:to>
                                    </p:set>
                                    <p:anim calcmode="lin" valueType="num">
                                      <p:cBhvr>
                                        <p:cTn id="28" dur="500" fill="hold"/>
                                        <p:tgtEl>
                                          <p:spTgt spid="14">
                                            <p:txEl>
                                              <p:pRg st="0" end="0"/>
                                            </p:txEl>
                                          </p:spTgt>
                                        </p:tgtEl>
                                        <p:attrNameLst>
                                          <p:attrName>ppt_w</p:attrName>
                                        </p:attrNameLst>
                                      </p:cBhvr>
                                      <p:tavLst>
                                        <p:tav tm="0">
                                          <p:val>
                                            <p:fltVal val="0"/>
                                          </p:val>
                                        </p:tav>
                                        <p:tav tm="100000">
                                          <p:val>
                                            <p:strVal val="#ppt_w"/>
                                          </p:val>
                                        </p:tav>
                                      </p:tavLst>
                                    </p:anim>
                                    <p:anim calcmode="lin" valueType="num">
                                      <p:cBhvr>
                                        <p:cTn id="29" dur="500" fill="hold"/>
                                        <p:tgtEl>
                                          <p:spTgt spid="14">
                                            <p:txEl>
                                              <p:pRg st="0" end="0"/>
                                            </p:txEl>
                                          </p:spTgt>
                                        </p:tgtEl>
                                        <p:attrNameLst>
                                          <p:attrName>ppt_h</p:attrName>
                                        </p:attrNameLst>
                                      </p:cBhvr>
                                      <p:tavLst>
                                        <p:tav tm="0">
                                          <p:val>
                                            <p:fltVal val="0"/>
                                          </p:val>
                                        </p:tav>
                                        <p:tav tm="100000">
                                          <p:val>
                                            <p:strVal val="#ppt_h"/>
                                          </p:val>
                                        </p:tav>
                                      </p:tavLst>
                                    </p:anim>
                                    <p:animEffect transition="in" filter="fade">
                                      <p:cBhvr>
                                        <p:cTn id="30" dur="500"/>
                                        <p:tgtEl>
                                          <p:spTgt spid="14">
                                            <p:txEl>
                                              <p:pRg st="0" end="0"/>
                                            </p:txEl>
                                          </p:spTgt>
                                        </p:tgtEl>
                                      </p:cBhvr>
                                    </p:animEffect>
                                    <p:anim calcmode="lin" valueType="num">
                                      <p:cBhvr>
                                        <p:cTn id="31" dur="500" fill="hold"/>
                                        <p:tgtEl>
                                          <p:spTgt spid="14">
                                            <p:txEl>
                                              <p:pRg st="0" end="0"/>
                                            </p:txEl>
                                          </p:spTgt>
                                        </p:tgtEl>
                                        <p:attrNameLst>
                                          <p:attrName>ppt_x</p:attrName>
                                        </p:attrNameLst>
                                      </p:cBhvr>
                                      <p:tavLst>
                                        <p:tav tm="0">
                                          <p:val>
                                            <p:fltVal val="0.5"/>
                                          </p:val>
                                        </p:tav>
                                        <p:tav tm="100000">
                                          <p:val>
                                            <p:strVal val="#ppt_x"/>
                                          </p:val>
                                        </p:tav>
                                      </p:tavLst>
                                    </p:anim>
                                    <p:anim calcmode="lin" valueType="num">
                                      <p:cBhvr>
                                        <p:cTn id="32" dur="500" fill="hold"/>
                                        <p:tgtEl>
                                          <p:spTgt spid="14">
                                            <p:txEl>
                                              <p:pRg st="0" end="0"/>
                                            </p:txEl>
                                          </p:spTgt>
                                        </p:tgtEl>
                                        <p:attrNameLst>
                                          <p:attrName>ppt_y</p:attrName>
                                        </p:attrNameLst>
                                      </p:cBhvr>
                                      <p:tavLst>
                                        <p:tav tm="0">
                                          <p:val>
                                            <p:fltVal val="0.5"/>
                                          </p:val>
                                        </p:tav>
                                        <p:tav tm="100000">
                                          <p:val>
                                            <p:strVal val="#ppt_y"/>
                                          </p:val>
                                        </p:tav>
                                      </p:tavLst>
                                    </p:anim>
                                  </p:childTnLst>
                                </p:cTn>
                              </p:par>
                              <p:par>
                                <p:cTn id="33" presetID="53" presetClass="entr" presetSubtype="528" fill="hold" grpId="0" nodeType="withEffect">
                                  <p:stCondLst>
                                    <p:cond delay="0"/>
                                  </p:stCondLst>
                                  <p:childTnLst>
                                    <p:set>
                                      <p:cBhvr>
                                        <p:cTn id="34" dur="1" fill="hold">
                                          <p:stCondLst>
                                            <p:cond delay="0"/>
                                          </p:stCondLst>
                                        </p:cTn>
                                        <p:tgtEl>
                                          <p:spTgt spid="15">
                                            <p:bg/>
                                          </p:spTgt>
                                        </p:tgtEl>
                                        <p:attrNameLst>
                                          <p:attrName>style.visibility</p:attrName>
                                        </p:attrNameLst>
                                      </p:cBhvr>
                                      <p:to>
                                        <p:strVal val="visible"/>
                                      </p:to>
                                    </p:set>
                                    <p:anim calcmode="lin" valueType="num">
                                      <p:cBhvr>
                                        <p:cTn id="35" dur="500" fill="hold"/>
                                        <p:tgtEl>
                                          <p:spTgt spid="15">
                                            <p:bg/>
                                          </p:spTgt>
                                        </p:tgtEl>
                                        <p:attrNameLst>
                                          <p:attrName>ppt_w</p:attrName>
                                        </p:attrNameLst>
                                      </p:cBhvr>
                                      <p:tavLst>
                                        <p:tav tm="0">
                                          <p:val>
                                            <p:fltVal val="0"/>
                                          </p:val>
                                        </p:tav>
                                        <p:tav tm="100000">
                                          <p:val>
                                            <p:strVal val="#ppt_w"/>
                                          </p:val>
                                        </p:tav>
                                      </p:tavLst>
                                    </p:anim>
                                    <p:anim calcmode="lin" valueType="num">
                                      <p:cBhvr>
                                        <p:cTn id="36" dur="500" fill="hold"/>
                                        <p:tgtEl>
                                          <p:spTgt spid="15">
                                            <p:bg/>
                                          </p:spTgt>
                                        </p:tgtEl>
                                        <p:attrNameLst>
                                          <p:attrName>ppt_h</p:attrName>
                                        </p:attrNameLst>
                                      </p:cBhvr>
                                      <p:tavLst>
                                        <p:tav tm="0">
                                          <p:val>
                                            <p:fltVal val="0"/>
                                          </p:val>
                                        </p:tav>
                                        <p:tav tm="100000">
                                          <p:val>
                                            <p:strVal val="#ppt_h"/>
                                          </p:val>
                                        </p:tav>
                                      </p:tavLst>
                                    </p:anim>
                                    <p:animEffect transition="in" filter="fade">
                                      <p:cBhvr>
                                        <p:cTn id="37" dur="500"/>
                                        <p:tgtEl>
                                          <p:spTgt spid="15">
                                            <p:bg/>
                                          </p:spTgt>
                                        </p:tgtEl>
                                      </p:cBhvr>
                                    </p:animEffect>
                                    <p:anim calcmode="lin" valueType="num">
                                      <p:cBhvr>
                                        <p:cTn id="38" dur="500" fill="hold"/>
                                        <p:tgtEl>
                                          <p:spTgt spid="15">
                                            <p:bg/>
                                          </p:spTgt>
                                        </p:tgtEl>
                                        <p:attrNameLst>
                                          <p:attrName>ppt_x</p:attrName>
                                        </p:attrNameLst>
                                      </p:cBhvr>
                                      <p:tavLst>
                                        <p:tav tm="0">
                                          <p:val>
                                            <p:fltVal val="0.5"/>
                                          </p:val>
                                        </p:tav>
                                        <p:tav tm="100000">
                                          <p:val>
                                            <p:strVal val="#ppt_x"/>
                                          </p:val>
                                        </p:tav>
                                      </p:tavLst>
                                    </p:anim>
                                    <p:anim calcmode="lin" valueType="num">
                                      <p:cBhvr>
                                        <p:cTn id="39" dur="500" fill="hold"/>
                                        <p:tgtEl>
                                          <p:spTgt spid="15">
                                            <p:bg/>
                                          </p:spTgt>
                                        </p:tgtEl>
                                        <p:attrNameLst>
                                          <p:attrName>ppt_y</p:attrName>
                                        </p:attrNameLst>
                                      </p:cBhvr>
                                      <p:tavLst>
                                        <p:tav tm="0">
                                          <p:val>
                                            <p:fltVal val="0.5"/>
                                          </p:val>
                                        </p:tav>
                                        <p:tav tm="100000">
                                          <p:val>
                                            <p:strVal val="#ppt_y"/>
                                          </p:val>
                                        </p:tav>
                                      </p:tavLst>
                                    </p:anim>
                                  </p:childTnLst>
                                </p:cTn>
                              </p:par>
                              <p:par>
                                <p:cTn id="40" presetID="53" presetClass="entr" presetSubtype="528" fill="hold" grpId="0" nodeType="withEffect">
                                  <p:stCondLst>
                                    <p:cond delay="0"/>
                                  </p:stCondLst>
                                  <p:childTnLst>
                                    <p:set>
                                      <p:cBhvr>
                                        <p:cTn id="41" dur="1" fill="hold">
                                          <p:stCondLst>
                                            <p:cond delay="0"/>
                                          </p:stCondLst>
                                        </p:cTn>
                                        <p:tgtEl>
                                          <p:spTgt spid="15">
                                            <p:txEl>
                                              <p:pRg st="0" end="0"/>
                                            </p:txEl>
                                          </p:spTgt>
                                        </p:tgtEl>
                                        <p:attrNameLst>
                                          <p:attrName>style.visibility</p:attrName>
                                        </p:attrNameLst>
                                      </p:cBhvr>
                                      <p:to>
                                        <p:strVal val="visible"/>
                                      </p:to>
                                    </p:set>
                                    <p:anim calcmode="lin" valueType="num">
                                      <p:cBhvr>
                                        <p:cTn id="42" dur="500" fill="hold"/>
                                        <p:tgtEl>
                                          <p:spTgt spid="15">
                                            <p:txEl>
                                              <p:pRg st="0" end="0"/>
                                            </p:txEl>
                                          </p:spTgt>
                                        </p:tgtEl>
                                        <p:attrNameLst>
                                          <p:attrName>ppt_w</p:attrName>
                                        </p:attrNameLst>
                                      </p:cBhvr>
                                      <p:tavLst>
                                        <p:tav tm="0">
                                          <p:val>
                                            <p:fltVal val="0"/>
                                          </p:val>
                                        </p:tav>
                                        <p:tav tm="100000">
                                          <p:val>
                                            <p:strVal val="#ppt_w"/>
                                          </p:val>
                                        </p:tav>
                                      </p:tavLst>
                                    </p:anim>
                                    <p:anim calcmode="lin" valueType="num">
                                      <p:cBhvr>
                                        <p:cTn id="43" dur="500" fill="hold"/>
                                        <p:tgtEl>
                                          <p:spTgt spid="15">
                                            <p:txEl>
                                              <p:pRg st="0" end="0"/>
                                            </p:txEl>
                                          </p:spTgt>
                                        </p:tgtEl>
                                        <p:attrNameLst>
                                          <p:attrName>ppt_h</p:attrName>
                                        </p:attrNameLst>
                                      </p:cBhvr>
                                      <p:tavLst>
                                        <p:tav tm="0">
                                          <p:val>
                                            <p:fltVal val="0"/>
                                          </p:val>
                                        </p:tav>
                                        <p:tav tm="100000">
                                          <p:val>
                                            <p:strVal val="#ppt_h"/>
                                          </p:val>
                                        </p:tav>
                                      </p:tavLst>
                                    </p:anim>
                                    <p:animEffect transition="in" filter="fade">
                                      <p:cBhvr>
                                        <p:cTn id="44" dur="500"/>
                                        <p:tgtEl>
                                          <p:spTgt spid="15">
                                            <p:txEl>
                                              <p:pRg st="0" end="0"/>
                                            </p:txEl>
                                          </p:spTgt>
                                        </p:tgtEl>
                                      </p:cBhvr>
                                    </p:animEffect>
                                    <p:anim calcmode="lin" valueType="num">
                                      <p:cBhvr>
                                        <p:cTn id="45" dur="500" fill="hold"/>
                                        <p:tgtEl>
                                          <p:spTgt spid="15">
                                            <p:txEl>
                                              <p:pRg st="0" end="0"/>
                                            </p:txEl>
                                          </p:spTgt>
                                        </p:tgtEl>
                                        <p:attrNameLst>
                                          <p:attrName>ppt_x</p:attrName>
                                        </p:attrNameLst>
                                      </p:cBhvr>
                                      <p:tavLst>
                                        <p:tav tm="0">
                                          <p:val>
                                            <p:fltVal val="0.5"/>
                                          </p:val>
                                        </p:tav>
                                        <p:tav tm="100000">
                                          <p:val>
                                            <p:strVal val="#ppt_x"/>
                                          </p:val>
                                        </p:tav>
                                      </p:tavLst>
                                    </p:anim>
                                    <p:anim calcmode="lin" valueType="num">
                                      <p:cBhvr>
                                        <p:cTn id="46" dur="500" fill="hold"/>
                                        <p:tgtEl>
                                          <p:spTgt spid="15">
                                            <p:txEl>
                                              <p:pRg st="0" end="0"/>
                                            </p:txEl>
                                          </p:spTgt>
                                        </p:tgtEl>
                                        <p:attrNameLst>
                                          <p:attrName>ppt_y</p:attrName>
                                        </p:attrNameLst>
                                      </p:cBhvr>
                                      <p:tavLst>
                                        <p:tav tm="0">
                                          <p:val>
                                            <p:fltVal val="0.5"/>
                                          </p:val>
                                        </p:tav>
                                        <p:tav tm="100000">
                                          <p:val>
                                            <p:strVal val="#ppt_y"/>
                                          </p:val>
                                        </p:tav>
                                      </p:tavLst>
                                    </p:anim>
                                  </p:childTnLst>
                                </p:cTn>
                              </p:par>
                              <p:par>
                                <p:cTn id="47" presetID="53" presetClass="entr" presetSubtype="528" fill="hold" grpId="0" nodeType="withEffect">
                                  <p:stCondLst>
                                    <p:cond delay="0"/>
                                  </p:stCondLst>
                                  <p:childTnLst>
                                    <p:set>
                                      <p:cBhvr>
                                        <p:cTn id="48" dur="1" fill="hold">
                                          <p:stCondLst>
                                            <p:cond delay="0"/>
                                          </p:stCondLst>
                                        </p:cTn>
                                        <p:tgtEl>
                                          <p:spTgt spid="17"/>
                                        </p:tgtEl>
                                        <p:attrNameLst>
                                          <p:attrName>style.visibility</p:attrName>
                                        </p:attrNameLst>
                                      </p:cBhvr>
                                      <p:to>
                                        <p:strVal val="visible"/>
                                      </p:to>
                                    </p:set>
                                    <p:anim calcmode="lin" valueType="num">
                                      <p:cBhvr>
                                        <p:cTn id="49" dur="500" fill="hold"/>
                                        <p:tgtEl>
                                          <p:spTgt spid="17"/>
                                        </p:tgtEl>
                                        <p:attrNameLst>
                                          <p:attrName>ppt_w</p:attrName>
                                        </p:attrNameLst>
                                      </p:cBhvr>
                                      <p:tavLst>
                                        <p:tav tm="0">
                                          <p:val>
                                            <p:fltVal val="0"/>
                                          </p:val>
                                        </p:tav>
                                        <p:tav tm="100000">
                                          <p:val>
                                            <p:strVal val="#ppt_w"/>
                                          </p:val>
                                        </p:tav>
                                      </p:tavLst>
                                    </p:anim>
                                    <p:anim calcmode="lin" valueType="num">
                                      <p:cBhvr>
                                        <p:cTn id="50" dur="500" fill="hold"/>
                                        <p:tgtEl>
                                          <p:spTgt spid="17"/>
                                        </p:tgtEl>
                                        <p:attrNameLst>
                                          <p:attrName>ppt_h</p:attrName>
                                        </p:attrNameLst>
                                      </p:cBhvr>
                                      <p:tavLst>
                                        <p:tav tm="0">
                                          <p:val>
                                            <p:fltVal val="0"/>
                                          </p:val>
                                        </p:tav>
                                        <p:tav tm="100000">
                                          <p:val>
                                            <p:strVal val="#ppt_h"/>
                                          </p:val>
                                        </p:tav>
                                      </p:tavLst>
                                    </p:anim>
                                    <p:animEffect transition="in" filter="fade">
                                      <p:cBhvr>
                                        <p:cTn id="51" dur="500"/>
                                        <p:tgtEl>
                                          <p:spTgt spid="17"/>
                                        </p:tgtEl>
                                      </p:cBhvr>
                                    </p:animEffect>
                                    <p:anim calcmode="lin" valueType="num">
                                      <p:cBhvr>
                                        <p:cTn id="52" dur="500" fill="hold"/>
                                        <p:tgtEl>
                                          <p:spTgt spid="17"/>
                                        </p:tgtEl>
                                        <p:attrNameLst>
                                          <p:attrName>ppt_x</p:attrName>
                                        </p:attrNameLst>
                                      </p:cBhvr>
                                      <p:tavLst>
                                        <p:tav tm="0">
                                          <p:val>
                                            <p:fltVal val="0.5"/>
                                          </p:val>
                                        </p:tav>
                                        <p:tav tm="100000">
                                          <p:val>
                                            <p:strVal val="#ppt_x"/>
                                          </p:val>
                                        </p:tav>
                                      </p:tavLst>
                                    </p:anim>
                                    <p:anim calcmode="lin" valueType="num">
                                      <p:cBhvr>
                                        <p:cTn id="53" dur="500" fill="hold"/>
                                        <p:tgtEl>
                                          <p:spTgt spid="17"/>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animBg="1">
        <p:tmplLst>
          <p:tmpl>
            <p:tnLst>
              <p:par>
                <p:cTn presetID="53" presetClass="entr" presetSubtype="528" fill="hold" nodeType="with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p:cTn dur="500" fill="hold"/>
                        <p:tgtEl>
                          <p:spTgt spid="13"/>
                        </p:tgtEl>
                        <p:attrNameLst>
                          <p:attrName>ppt_w</p:attrName>
                        </p:attrNameLst>
                      </p:cBhvr>
                      <p:tavLst>
                        <p:tav tm="0">
                          <p:val>
                            <p:fltVal val="0"/>
                          </p:val>
                        </p:tav>
                        <p:tav tm="100000">
                          <p:val>
                            <p:strVal val="#ppt_w"/>
                          </p:val>
                        </p:tav>
                      </p:tavLst>
                    </p:anim>
                    <p:anim calcmode="lin" valueType="num">
                      <p:cBhvr>
                        <p:cTn dur="500" fill="hold"/>
                        <p:tgtEl>
                          <p:spTgt spid="13"/>
                        </p:tgtEl>
                        <p:attrNameLst>
                          <p:attrName>ppt_h</p:attrName>
                        </p:attrNameLst>
                      </p:cBhvr>
                      <p:tavLst>
                        <p:tav tm="0">
                          <p:val>
                            <p:fltVal val="0"/>
                          </p:val>
                        </p:tav>
                        <p:tav tm="100000">
                          <p:val>
                            <p:strVal val="#ppt_h"/>
                          </p:val>
                        </p:tav>
                      </p:tavLst>
                    </p:anim>
                    <p:animEffect transition="in" filter="fade">
                      <p:cBhvr>
                        <p:cTn dur="500"/>
                        <p:tgtEl>
                          <p:spTgt spid="13"/>
                        </p:tgtEl>
                      </p:cBhvr>
                    </p:animEffect>
                    <p:anim calcmode="lin" valueType="num">
                      <p:cBhvr>
                        <p:cTn dur="500" fill="hold"/>
                        <p:tgtEl>
                          <p:spTgt spid="13"/>
                        </p:tgtEl>
                        <p:attrNameLst>
                          <p:attrName>ppt_x</p:attrName>
                        </p:attrNameLst>
                      </p:cBhvr>
                      <p:tavLst>
                        <p:tav tm="0">
                          <p:val>
                            <p:fltVal val="0.5"/>
                          </p:val>
                        </p:tav>
                        <p:tav tm="100000">
                          <p:val>
                            <p:strVal val="#ppt_x"/>
                          </p:val>
                        </p:tav>
                      </p:tavLst>
                    </p:anim>
                    <p:anim calcmode="lin" valueType="num">
                      <p:cBhvr>
                        <p:cTn dur="500" fill="hold"/>
                        <p:tgtEl>
                          <p:spTgt spid="13"/>
                        </p:tgtEl>
                        <p:attrNameLst>
                          <p:attrName>ppt_y</p:attrName>
                        </p:attrNameLst>
                      </p:cBhvr>
                      <p:tavLst>
                        <p:tav tm="0">
                          <p:val>
                            <p:fltVal val="0.5"/>
                          </p:val>
                        </p:tav>
                        <p:tav tm="100000">
                          <p:val>
                            <p:strVal val="#ppt_y"/>
                          </p:val>
                        </p:tav>
                      </p:tavLst>
                    </p:anim>
                  </p:childTnLst>
                </p:cTn>
              </p:par>
            </p:tnLst>
          </p:tmpl>
          <p:tmpl lvl="1">
            <p:tnLst>
              <p:par>
                <p:cTn presetID="53" presetClass="entr" presetSubtype="528" fill="hold" nodeType="with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p:cTn dur="500" fill="hold"/>
                        <p:tgtEl>
                          <p:spTgt spid="13"/>
                        </p:tgtEl>
                        <p:attrNameLst>
                          <p:attrName>ppt_w</p:attrName>
                        </p:attrNameLst>
                      </p:cBhvr>
                      <p:tavLst>
                        <p:tav tm="0">
                          <p:val>
                            <p:fltVal val="0"/>
                          </p:val>
                        </p:tav>
                        <p:tav tm="100000">
                          <p:val>
                            <p:strVal val="#ppt_w"/>
                          </p:val>
                        </p:tav>
                      </p:tavLst>
                    </p:anim>
                    <p:anim calcmode="lin" valueType="num">
                      <p:cBhvr>
                        <p:cTn dur="500" fill="hold"/>
                        <p:tgtEl>
                          <p:spTgt spid="13"/>
                        </p:tgtEl>
                        <p:attrNameLst>
                          <p:attrName>ppt_h</p:attrName>
                        </p:attrNameLst>
                      </p:cBhvr>
                      <p:tavLst>
                        <p:tav tm="0">
                          <p:val>
                            <p:fltVal val="0"/>
                          </p:val>
                        </p:tav>
                        <p:tav tm="100000">
                          <p:val>
                            <p:strVal val="#ppt_h"/>
                          </p:val>
                        </p:tav>
                      </p:tavLst>
                    </p:anim>
                    <p:animEffect transition="in" filter="fade">
                      <p:cBhvr>
                        <p:cTn dur="500"/>
                        <p:tgtEl>
                          <p:spTgt spid="13"/>
                        </p:tgtEl>
                      </p:cBhvr>
                    </p:animEffect>
                    <p:anim calcmode="lin" valueType="num">
                      <p:cBhvr>
                        <p:cTn dur="500" fill="hold"/>
                        <p:tgtEl>
                          <p:spTgt spid="13"/>
                        </p:tgtEl>
                        <p:attrNameLst>
                          <p:attrName>ppt_x</p:attrName>
                        </p:attrNameLst>
                      </p:cBhvr>
                      <p:tavLst>
                        <p:tav tm="0">
                          <p:val>
                            <p:fltVal val="0.5"/>
                          </p:val>
                        </p:tav>
                        <p:tav tm="100000">
                          <p:val>
                            <p:strVal val="#ppt_x"/>
                          </p:val>
                        </p:tav>
                      </p:tavLst>
                    </p:anim>
                    <p:anim calcmode="lin" valueType="num">
                      <p:cBhvr>
                        <p:cTn dur="500" fill="hold"/>
                        <p:tgtEl>
                          <p:spTgt spid="13"/>
                        </p:tgtEl>
                        <p:attrNameLst>
                          <p:attrName>ppt_y</p:attrName>
                        </p:attrNameLst>
                      </p:cBhvr>
                      <p:tavLst>
                        <p:tav tm="0">
                          <p:val>
                            <p:fltVal val="0.5"/>
                          </p:val>
                        </p:tav>
                        <p:tav tm="100000">
                          <p:val>
                            <p:strVal val="#ppt_y"/>
                          </p:val>
                        </p:tav>
                      </p:tavLst>
                    </p:anim>
                  </p:childTnLst>
                </p:cTn>
              </p:par>
            </p:tnLst>
          </p:tmpl>
        </p:tmplLst>
      </p:bldP>
      <p:bldP spid="14" grpId="0" build="p" animBg="1">
        <p:tmplLst>
          <p:tmpl>
            <p:tnLst>
              <p:par>
                <p:cTn presetID="53" presetClass="entr" presetSubtype="528" fill="hold" nodeType="with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p:cTn dur="500" fill="hold"/>
                        <p:tgtEl>
                          <p:spTgt spid="14"/>
                        </p:tgtEl>
                        <p:attrNameLst>
                          <p:attrName>ppt_w</p:attrName>
                        </p:attrNameLst>
                      </p:cBhvr>
                      <p:tavLst>
                        <p:tav tm="0">
                          <p:val>
                            <p:fltVal val="0"/>
                          </p:val>
                        </p:tav>
                        <p:tav tm="100000">
                          <p:val>
                            <p:strVal val="#ppt_w"/>
                          </p:val>
                        </p:tav>
                      </p:tavLst>
                    </p:anim>
                    <p:anim calcmode="lin" valueType="num">
                      <p:cBhvr>
                        <p:cTn dur="500" fill="hold"/>
                        <p:tgtEl>
                          <p:spTgt spid="14"/>
                        </p:tgtEl>
                        <p:attrNameLst>
                          <p:attrName>ppt_h</p:attrName>
                        </p:attrNameLst>
                      </p:cBhvr>
                      <p:tavLst>
                        <p:tav tm="0">
                          <p:val>
                            <p:fltVal val="0"/>
                          </p:val>
                        </p:tav>
                        <p:tav tm="100000">
                          <p:val>
                            <p:strVal val="#ppt_h"/>
                          </p:val>
                        </p:tav>
                      </p:tavLst>
                    </p:anim>
                    <p:animEffect transition="in" filter="fade">
                      <p:cBhvr>
                        <p:cTn dur="500"/>
                        <p:tgtEl>
                          <p:spTgt spid="14"/>
                        </p:tgtEl>
                      </p:cBhvr>
                    </p:animEffect>
                    <p:anim calcmode="lin" valueType="num">
                      <p:cBhvr>
                        <p:cTn dur="500" fill="hold"/>
                        <p:tgtEl>
                          <p:spTgt spid="14"/>
                        </p:tgtEl>
                        <p:attrNameLst>
                          <p:attrName>ppt_x</p:attrName>
                        </p:attrNameLst>
                      </p:cBhvr>
                      <p:tavLst>
                        <p:tav tm="0">
                          <p:val>
                            <p:fltVal val="0.5"/>
                          </p:val>
                        </p:tav>
                        <p:tav tm="100000">
                          <p:val>
                            <p:strVal val="#ppt_x"/>
                          </p:val>
                        </p:tav>
                      </p:tavLst>
                    </p:anim>
                    <p:anim calcmode="lin" valueType="num">
                      <p:cBhvr>
                        <p:cTn dur="500" fill="hold"/>
                        <p:tgtEl>
                          <p:spTgt spid="14"/>
                        </p:tgtEl>
                        <p:attrNameLst>
                          <p:attrName>ppt_y</p:attrName>
                        </p:attrNameLst>
                      </p:cBhvr>
                      <p:tavLst>
                        <p:tav tm="0">
                          <p:val>
                            <p:fltVal val="0.5"/>
                          </p:val>
                        </p:tav>
                        <p:tav tm="100000">
                          <p:val>
                            <p:strVal val="#ppt_y"/>
                          </p:val>
                        </p:tav>
                      </p:tavLst>
                    </p:anim>
                  </p:childTnLst>
                </p:cTn>
              </p:par>
            </p:tnLst>
          </p:tmpl>
          <p:tmpl lvl="1">
            <p:tnLst>
              <p:par>
                <p:cTn presetID="53" presetClass="entr" presetSubtype="528" fill="hold" nodeType="with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p:cTn dur="500" fill="hold"/>
                        <p:tgtEl>
                          <p:spTgt spid="14"/>
                        </p:tgtEl>
                        <p:attrNameLst>
                          <p:attrName>ppt_w</p:attrName>
                        </p:attrNameLst>
                      </p:cBhvr>
                      <p:tavLst>
                        <p:tav tm="0">
                          <p:val>
                            <p:fltVal val="0"/>
                          </p:val>
                        </p:tav>
                        <p:tav tm="100000">
                          <p:val>
                            <p:strVal val="#ppt_w"/>
                          </p:val>
                        </p:tav>
                      </p:tavLst>
                    </p:anim>
                    <p:anim calcmode="lin" valueType="num">
                      <p:cBhvr>
                        <p:cTn dur="500" fill="hold"/>
                        <p:tgtEl>
                          <p:spTgt spid="14"/>
                        </p:tgtEl>
                        <p:attrNameLst>
                          <p:attrName>ppt_h</p:attrName>
                        </p:attrNameLst>
                      </p:cBhvr>
                      <p:tavLst>
                        <p:tav tm="0">
                          <p:val>
                            <p:fltVal val="0"/>
                          </p:val>
                        </p:tav>
                        <p:tav tm="100000">
                          <p:val>
                            <p:strVal val="#ppt_h"/>
                          </p:val>
                        </p:tav>
                      </p:tavLst>
                    </p:anim>
                    <p:animEffect transition="in" filter="fade">
                      <p:cBhvr>
                        <p:cTn dur="500"/>
                        <p:tgtEl>
                          <p:spTgt spid="14"/>
                        </p:tgtEl>
                      </p:cBhvr>
                    </p:animEffect>
                    <p:anim calcmode="lin" valueType="num">
                      <p:cBhvr>
                        <p:cTn dur="500" fill="hold"/>
                        <p:tgtEl>
                          <p:spTgt spid="14"/>
                        </p:tgtEl>
                        <p:attrNameLst>
                          <p:attrName>ppt_x</p:attrName>
                        </p:attrNameLst>
                      </p:cBhvr>
                      <p:tavLst>
                        <p:tav tm="0">
                          <p:val>
                            <p:fltVal val="0.5"/>
                          </p:val>
                        </p:tav>
                        <p:tav tm="100000">
                          <p:val>
                            <p:strVal val="#ppt_x"/>
                          </p:val>
                        </p:tav>
                      </p:tavLst>
                    </p:anim>
                    <p:anim calcmode="lin" valueType="num">
                      <p:cBhvr>
                        <p:cTn dur="500" fill="hold"/>
                        <p:tgtEl>
                          <p:spTgt spid="14"/>
                        </p:tgtEl>
                        <p:attrNameLst>
                          <p:attrName>ppt_y</p:attrName>
                        </p:attrNameLst>
                      </p:cBhvr>
                      <p:tavLst>
                        <p:tav tm="0">
                          <p:val>
                            <p:fltVal val="0.5"/>
                          </p:val>
                        </p:tav>
                        <p:tav tm="100000">
                          <p:val>
                            <p:strVal val="#ppt_y"/>
                          </p:val>
                        </p:tav>
                      </p:tavLst>
                    </p:anim>
                  </p:childTnLst>
                </p:cTn>
              </p:par>
            </p:tnLst>
          </p:tmpl>
        </p:tmplLst>
      </p:bldP>
      <p:bldP spid="15" grpId="0" build="p" animBg="1">
        <p:tmplLst>
          <p:tmpl>
            <p:tnLst>
              <p:par>
                <p:cTn presetID="53" presetClass="entr" presetSubtype="528"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p:cTn dur="500" fill="hold"/>
                        <p:tgtEl>
                          <p:spTgt spid="15"/>
                        </p:tgtEl>
                        <p:attrNameLst>
                          <p:attrName>ppt_w</p:attrName>
                        </p:attrNameLst>
                      </p:cBhvr>
                      <p:tavLst>
                        <p:tav tm="0">
                          <p:val>
                            <p:fltVal val="0"/>
                          </p:val>
                        </p:tav>
                        <p:tav tm="100000">
                          <p:val>
                            <p:strVal val="#ppt_w"/>
                          </p:val>
                        </p:tav>
                      </p:tavLst>
                    </p:anim>
                    <p:anim calcmode="lin" valueType="num">
                      <p:cBhvr>
                        <p:cTn dur="500" fill="hold"/>
                        <p:tgtEl>
                          <p:spTgt spid="15"/>
                        </p:tgtEl>
                        <p:attrNameLst>
                          <p:attrName>ppt_h</p:attrName>
                        </p:attrNameLst>
                      </p:cBhvr>
                      <p:tavLst>
                        <p:tav tm="0">
                          <p:val>
                            <p:fltVal val="0"/>
                          </p:val>
                        </p:tav>
                        <p:tav tm="100000">
                          <p:val>
                            <p:strVal val="#ppt_h"/>
                          </p:val>
                        </p:tav>
                      </p:tavLst>
                    </p:anim>
                    <p:animEffect transition="in" filter="fade">
                      <p:cBhvr>
                        <p:cTn dur="500"/>
                        <p:tgtEl>
                          <p:spTgt spid="15"/>
                        </p:tgtEl>
                      </p:cBhvr>
                    </p:animEffect>
                    <p:anim calcmode="lin" valueType="num">
                      <p:cBhvr>
                        <p:cTn dur="500" fill="hold"/>
                        <p:tgtEl>
                          <p:spTgt spid="15"/>
                        </p:tgtEl>
                        <p:attrNameLst>
                          <p:attrName>ppt_x</p:attrName>
                        </p:attrNameLst>
                      </p:cBhvr>
                      <p:tavLst>
                        <p:tav tm="0">
                          <p:val>
                            <p:fltVal val="0.5"/>
                          </p:val>
                        </p:tav>
                        <p:tav tm="100000">
                          <p:val>
                            <p:strVal val="#ppt_x"/>
                          </p:val>
                        </p:tav>
                      </p:tavLst>
                    </p:anim>
                    <p:anim calcmode="lin" valueType="num">
                      <p:cBhvr>
                        <p:cTn dur="500" fill="hold"/>
                        <p:tgtEl>
                          <p:spTgt spid="15"/>
                        </p:tgtEl>
                        <p:attrNameLst>
                          <p:attrName>ppt_y</p:attrName>
                        </p:attrNameLst>
                      </p:cBhvr>
                      <p:tavLst>
                        <p:tav tm="0">
                          <p:val>
                            <p:fltVal val="0.5"/>
                          </p:val>
                        </p:tav>
                        <p:tav tm="100000">
                          <p:val>
                            <p:strVal val="#ppt_y"/>
                          </p:val>
                        </p:tav>
                      </p:tavLst>
                    </p:anim>
                  </p:childTnLst>
                </p:cTn>
              </p:par>
            </p:tnLst>
          </p:tmpl>
          <p:tmpl lvl="1">
            <p:tnLst>
              <p:par>
                <p:cTn presetID="53" presetClass="entr" presetSubtype="528"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p:cTn dur="500" fill="hold"/>
                        <p:tgtEl>
                          <p:spTgt spid="15"/>
                        </p:tgtEl>
                        <p:attrNameLst>
                          <p:attrName>ppt_w</p:attrName>
                        </p:attrNameLst>
                      </p:cBhvr>
                      <p:tavLst>
                        <p:tav tm="0">
                          <p:val>
                            <p:fltVal val="0"/>
                          </p:val>
                        </p:tav>
                        <p:tav tm="100000">
                          <p:val>
                            <p:strVal val="#ppt_w"/>
                          </p:val>
                        </p:tav>
                      </p:tavLst>
                    </p:anim>
                    <p:anim calcmode="lin" valueType="num">
                      <p:cBhvr>
                        <p:cTn dur="500" fill="hold"/>
                        <p:tgtEl>
                          <p:spTgt spid="15"/>
                        </p:tgtEl>
                        <p:attrNameLst>
                          <p:attrName>ppt_h</p:attrName>
                        </p:attrNameLst>
                      </p:cBhvr>
                      <p:tavLst>
                        <p:tav tm="0">
                          <p:val>
                            <p:fltVal val="0"/>
                          </p:val>
                        </p:tav>
                        <p:tav tm="100000">
                          <p:val>
                            <p:strVal val="#ppt_h"/>
                          </p:val>
                        </p:tav>
                      </p:tavLst>
                    </p:anim>
                    <p:animEffect transition="in" filter="fade">
                      <p:cBhvr>
                        <p:cTn dur="500"/>
                        <p:tgtEl>
                          <p:spTgt spid="15"/>
                        </p:tgtEl>
                      </p:cBhvr>
                    </p:animEffect>
                    <p:anim calcmode="lin" valueType="num">
                      <p:cBhvr>
                        <p:cTn dur="500" fill="hold"/>
                        <p:tgtEl>
                          <p:spTgt spid="15"/>
                        </p:tgtEl>
                        <p:attrNameLst>
                          <p:attrName>ppt_x</p:attrName>
                        </p:attrNameLst>
                      </p:cBhvr>
                      <p:tavLst>
                        <p:tav tm="0">
                          <p:val>
                            <p:fltVal val="0.5"/>
                          </p:val>
                        </p:tav>
                        <p:tav tm="100000">
                          <p:val>
                            <p:strVal val="#ppt_x"/>
                          </p:val>
                        </p:tav>
                      </p:tavLst>
                    </p:anim>
                    <p:anim calcmode="lin" valueType="num">
                      <p:cBhvr>
                        <p:cTn dur="500" fill="hold"/>
                        <p:tgtEl>
                          <p:spTgt spid="15"/>
                        </p:tgtEl>
                        <p:attrNameLst>
                          <p:attrName>ppt_y</p:attrName>
                        </p:attrNameLst>
                      </p:cBhvr>
                      <p:tavLst>
                        <p:tav tm="0">
                          <p:val>
                            <p:fltVal val="0.5"/>
                          </p:val>
                        </p:tav>
                        <p:tav tm="100000">
                          <p:val>
                            <p:strVal val="#ppt_y"/>
                          </p:val>
                        </p:tav>
                      </p:tavLst>
                    </p:anim>
                  </p:childTnLst>
                </p:cTn>
              </p:par>
            </p:tnLst>
          </p:tmpl>
        </p:tmplLst>
      </p:bldP>
      <p:bldP spid="17" grpId="0" animBg="1"/>
    </p:bldLst>
  </p:timing>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93689" name="think-cell Slide" r:id="rId4" imgW="6350000" imgH="6350000" progId="TCLayout.ActiveDocument.1">
                  <p:embed/>
                </p:oleObj>
              </mc:Choice>
              <mc:Fallback>
                <p:oleObj name="think-cell Slide" r:id="rId4" imgW="6350000" imgH="635000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a:xfrm>
            <a:off x="274320" y="296897"/>
            <a:ext cx="11887518" cy="3200365"/>
          </a:xfrm>
        </p:spPr>
        <p:txBody>
          <a:bodyPr/>
          <a:lstStyle>
            <a:lvl1pPr>
              <a:defRPr sz="5800">
                <a:gradFill>
                  <a:gsLst>
                    <a:gs pos="6195">
                      <a:schemeClr val="tx1"/>
                    </a:gs>
                    <a:gs pos="39000">
                      <a:schemeClr val="tx1"/>
                    </a:gs>
                  </a:gsLst>
                  <a:lin ang="5400000" scaled="0"/>
                </a:gradFill>
              </a:defRPr>
            </a:lvl1pPr>
          </a:lstStyle>
          <a:p>
            <a:r>
              <a:rPr lang="en-US" smtClean="0"/>
              <a:t>Click to edit Master title style</a:t>
            </a:r>
            <a:endParaRPr lang="en-US" dirty="0"/>
          </a:p>
        </p:txBody>
      </p:sp>
      <p:sp>
        <p:nvSpPr>
          <p:cNvPr id="4" name="Content Placeholder 3"/>
          <p:cNvSpPr>
            <a:spLocks noGrp="1"/>
          </p:cNvSpPr>
          <p:nvPr>
            <p:ph sz="quarter" idx="10"/>
          </p:nvPr>
        </p:nvSpPr>
        <p:spPr>
          <a:xfrm>
            <a:off x="274638" y="3954463"/>
            <a:ext cx="5486400" cy="2743200"/>
          </a:xfrm>
        </p:spPr>
        <p:txBody>
          <a:bodyPr/>
          <a:lstStyle>
            <a:lvl1pPr marL="0" indent="0">
              <a:buNone/>
              <a:defRPr sz="1600">
                <a:gradFill>
                  <a:gsLst>
                    <a:gs pos="1250">
                      <a:schemeClr val="tx1"/>
                    </a:gs>
                    <a:gs pos="100000">
                      <a:schemeClr val="tx1"/>
                    </a:gs>
                  </a:gsLst>
                  <a:lin ang="5400000" scaled="0"/>
                </a:gradFill>
                <a:latin typeface="+mn-lt"/>
              </a:defRPr>
            </a:lvl1pPr>
            <a:lvl2pPr>
              <a:defRPr sz="1600"/>
            </a:lvl2pPr>
            <a:lvl3pPr>
              <a:defRPr sz="1600"/>
            </a:lvl3pPr>
            <a:lvl4pPr>
              <a:defRPr sz="1600"/>
            </a:lvl4pPr>
            <a:lvl5pPr marL="1028700" indent="0">
              <a:buNone/>
              <a:defRPr sz="1600"/>
            </a:lvl5pPr>
          </a:lstStyle>
          <a:p>
            <a:pPr lvl="0"/>
            <a:r>
              <a:rPr lang="en-US" smtClean="0"/>
              <a:t>Click to edit Master text styles</a:t>
            </a:r>
          </a:p>
        </p:txBody>
      </p:sp>
    </p:spTree>
    <p:extLst>
      <p:ext uri="{BB962C8B-B14F-4D97-AF65-F5344CB8AC3E}">
        <p14:creationId xmlns:p14="http://schemas.microsoft.com/office/powerpoint/2010/main" val="1526991958"/>
      </p:ext>
    </p:extLst>
  </p:cSld>
  <p:clrMapOvr>
    <a:masterClrMapping/>
  </p:clrMapOvr>
  <p:transition>
    <p:fade/>
  </p:transition>
  <p:timing>
    <p:tnLst>
      <p:par>
        <p:cTn id="1" dur="indefinite" restart="never" nodeType="tmRoot"/>
      </p:par>
    </p:tnLst>
  </p:timing>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Title and Content Blu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94713" name="think-cell Slide" r:id="rId4" imgW="6350000" imgH="6350000" progId="TCLayout.ActiveDocument.1">
                  <p:embed/>
                </p:oleObj>
              </mc:Choice>
              <mc:Fallback>
                <p:oleObj name="think-cell Slide" r:id="rId4" imgW="6350000" imgH="635000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a:xfrm>
            <a:off x="274320" y="296897"/>
            <a:ext cx="11887518" cy="3200365"/>
          </a:xfrm>
        </p:spPr>
        <p:txBody>
          <a:bodyPr/>
          <a:lstStyle>
            <a:lvl1pPr>
              <a:defRPr sz="5800">
                <a:gradFill>
                  <a:gsLst>
                    <a:gs pos="6195">
                      <a:schemeClr val="tx1"/>
                    </a:gs>
                    <a:gs pos="26000">
                      <a:schemeClr val="tx1"/>
                    </a:gs>
                  </a:gsLst>
                  <a:lin ang="5400000" scaled="0"/>
                </a:gradFill>
              </a:defRPr>
            </a:lvl1pPr>
          </a:lstStyle>
          <a:p>
            <a:r>
              <a:rPr lang="en-US" smtClean="0"/>
              <a:t>Click to edit Master title style</a:t>
            </a:r>
            <a:endParaRPr lang="en-US" dirty="0"/>
          </a:p>
        </p:txBody>
      </p:sp>
      <p:sp>
        <p:nvSpPr>
          <p:cNvPr id="4" name="Content Placeholder 3"/>
          <p:cNvSpPr>
            <a:spLocks noGrp="1"/>
          </p:cNvSpPr>
          <p:nvPr>
            <p:ph sz="quarter" idx="10"/>
          </p:nvPr>
        </p:nvSpPr>
        <p:spPr>
          <a:xfrm>
            <a:off x="274638" y="3954463"/>
            <a:ext cx="5486400" cy="406265"/>
          </a:xfrm>
        </p:spPr>
        <p:txBody>
          <a:bodyPr/>
          <a:lstStyle>
            <a:lvl1pPr marL="0" indent="0">
              <a:buNone/>
              <a:defRPr sz="1600">
                <a:gradFill>
                  <a:gsLst>
                    <a:gs pos="92035">
                      <a:schemeClr val="tx1"/>
                    </a:gs>
                    <a:gs pos="84000">
                      <a:schemeClr val="tx1"/>
                    </a:gs>
                  </a:gsLst>
                  <a:lin ang="5400000" scaled="0"/>
                </a:gradFill>
                <a:latin typeface="+mn-lt"/>
              </a:defRPr>
            </a:lvl1pPr>
            <a:lvl2pPr>
              <a:defRPr sz="1600">
                <a:gradFill>
                  <a:gsLst>
                    <a:gs pos="94030">
                      <a:srgbClr val="FFFFFF"/>
                    </a:gs>
                    <a:gs pos="68000">
                      <a:srgbClr val="FFFFFF"/>
                    </a:gs>
                  </a:gsLst>
                  <a:lin ang="5400000" scaled="0"/>
                </a:gradFill>
              </a:defRPr>
            </a:lvl2pPr>
            <a:lvl3pPr>
              <a:defRPr sz="1600">
                <a:gradFill>
                  <a:gsLst>
                    <a:gs pos="94030">
                      <a:srgbClr val="FFFFFF"/>
                    </a:gs>
                    <a:gs pos="68000">
                      <a:srgbClr val="FFFFFF"/>
                    </a:gs>
                  </a:gsLst>
                  <a:lin ang="5400000" scaled="0"/>
                </a:gradFill>
              </a:defRPr>
            </a:lvl3pPr>
            <a:lvl4pPr>
              <a:defRPr sz="1600">
                <a:gradFill>
                  <a:gsLst>
                    <a:gs pos="94030">
                      <a:srgbClr val="FFFFFF"/>
                    </a:gs>
                    <a:gs pos="68000">
                      <a:srgbClr val="FFFFFF"/>
                    </a:gs>
                  </a:gsLst>
                  <a:lin ang="5400000" scaled="0"/>
                </a:gradFill>
              </a:defRPr>
            </a:lvl4pPr>
            <a:lvl5pPr>
              <a:defRPr sz="1600">
                <a:gradFill>
                  <a:gsLst>
                    <a:gs pos="94030">
                      <a:srgbClr val="FFFFFF"/>
                    </a:gs>
                    <a:gs pos="68000">
                      <a:srgbClr val="FFFFFF"/>
                    </a:gs>
                  </a:gsLst>
                  <a:lin ang="5400000" scaled="0"/>
                </a:gradFill>
              </a:defRPr>
            </a:lvl5pPr>
          </a:lstStyle>
          <a:p>
            <a:pPr lvl="0"/>
            <a:r>
              <a:rPr lang="en-US" smtClean="0"/>
              <a:t>Click to edit Master text styles</a:t>
            </a:r>
          </a:p>
        </p:txBody>
      </p:sp>
    </p:spTree>
    <p:extLst>
      <p:ext uri="{BB962C8B-B14F-4D97-AF65-F5344CB8AC3E}">
        <p14:creationId xmlns:p14="http://schemas.microsoft.com/office/powerpoint/2010/main" val="2721402100"/>
      </p:ext>
    </p:extLst>
  </p:cSld>
  <p:clrMapOvr>
    <a:masterClrMapping/>
  </p:clrMapOvr>
  <p:transition>
    <p:fade/>
  </p:transition>
  <p:timing>
    <p:tnLst>
      <p:par>
        <p:cTn id="1" dur="indefinite" restart="never" nodeType="tmRoot"/>
      </p:par>
    </p:tnLst>
  </p:timing>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Title and Content Purpl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95737" name="think-cell Slide" r:id="rId4" imgW="6350000" imgH="6350000" progId="TCLayout.ActiveDocument.1">
                  <p:embed/>
                </p:oleObj>
              </mc:Choice>
              <mc:Fallback>
                <p:oleObj name="think-cell Slide" r:id="rId4" imgW="6350000" imgH="635000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a:xfrm>
            <a:off x="274320" y="296897"/>
            <a:ext cx="11887518" cy="3200365"/>
          </a:xfrm>
        </p:spPr>
        <p:txBody>
          <a:bodyPr/>
          <a:lstStyle>
            <a:lvl1pPr>
              <a:defRPr sz="5800">
                <a:gradFill>
                  <a:gsLst>
                    <a:gs pos="6195">
                      <a:schemeClr val="tx1"/>
                    </a:gs>
                    <a:gs pos="26000">
                      <a:schemeClr val="tx1"/>
                    </a:gs>
                  </a:gsLst>
                  <a:lin ang="5400000" scaled="0"/>
                </a:gradFill>
              </a:defRPr>
            </a:lvl1pPr>
          </a:lstStyle>
          <a:p>
            <a:r>
              <a:rPr lang="en-US" smtClean="0"/>
              <a:t>Click to edit Master title style</a:t>
            </a:r>
            <a:endParaRPr lang="en-US" dirty="0"/>
          </a:p>
        </p:txBody>
      </p:sp>
      <p:sp>
        <p:nvSpPr>
          <p:cNvPr id="4" name="Content Placeholder 3"/>
          <p:cNvSpPr>
            <a:spLocks noGrp="1"/>
          </p:cNvSpPr>
          <p:nvPr>
            <p:ph sz="quarter" idx="10"/>
          </p:nvPr>
        </p:nvSpPr>
        <p:spPr>
          <a:xfrm>
            <a:off x="274638" y="3954463"/>
            <a:ext cx="5486400" cy="2743200"/>
          </a:xfrm>
        </p:spPr>
        <p:txBody>
          <a:bodyPr/>
          <a:lstStyle>
            <a:lvl1pPr marL="0" indent="0">
              <a:buNone/>
              <a:defRPr sz="1600">
                <a:gradFill>
                  <a:gsLst>
                    <a:gs pos="94690">
                      <a:schemeClr val="tx1"/>
                    </a:gs>
                    <a:gs pos="86000">
                      <a:schemeClr val="tx1"/>
                    </a:gs>
                  </a:gsLst>
                  <a:lin ang="5400000" scaled="0"/>
                </a:gradFill>
                <a:latin typeface="+mn-lt"/>
              </a:defRPr>
            </a:lvl1pPr>
            <a:lvl2pPr>
              <a:defRPr sz="1600">
                <a:gradFill>
                  <a:gsLst>
                    <a:gs pos="94030">
                      <a:srgbClr val="FFFFFF"/>
                    </a:gs>
                    <a:gs pos="68000">
                      <a:srgbClr val="FFFFFF"/>
                    </a:gs>
                  </a:gsLst>
                  <a:lin ang="5400000" scaled="0"/>
                </a:gradFill>
              </a:defRPr>
            </a:lvl2pPr>
            <a:lvl3pPr>
              <a:defRPr sz="1600">
                <a:gradFill>
                  <a:gsLst>
                    <a:gs pos="94030">
                      <a:srgbClr val="FFFFFF"/>
                    </a:gs>
                    <a:gs pos="68000">
                      <a:srgbClr val="FFFFFF"/>
                    </a:gs>
                  </a:gsLst>
                  <a:lin ang="5400000" scaled="0"/>
                </a:gradFill>
              </a:defRPr>
            </a:lvl3pPr>
            <a:lvl4pPr>
              <a:defRPr sz="1600">
                <a:gradFill>
                  <a:gsLst>
                    <a:gs pos="94030">
                      <a:srgbClr val="FFFFFF"/>
                    </a:gs>
                    <a:gs pos="68000">
                      <a:srgbClr val="FFFFFF"/>
                    </a:gs>
                  </a:gsLst>
                  <a:lin ang="5400000" scaled="0"/>
                </a:gradFill>
              </a:defRPr>
            </a:lvl4pPr>
            <a:lvl5pPr>
              <a:defRPr sz="1600">
                <a:gradFill>
                  <a:gsLst>
                    <a:gs pos="94030">
                      <a:srgbClr val="FFFFFF"/>
                    </a:gs>
                    <a:gs pos="68000">
                      <a:srgbClr val="FFFFFF"/>
                    </a:gs>
                  </a:gsLst>
                  <a:lin ang="5400000" scaled="0"/>
                </a:gradFill>
              </a:defRPr>
            </a:lvl5pPr>
          </a:lstStyle>
          <a:p>
            <a:pPr lvl="0"/>
            <a:r>
              <a:rPr lang="en-US" smtClean="0"/>
              <a:t>Click to edit Master text styles</a:t>
            </a:r>
          </a:p>
        </p:txBody>
      </p:sp>
    </p:spTree>
    <p:extLst>
      <p:ext uri="{BB962C8B-B14F-4D97-AF65-F5344CB8AC3E}">
        <p14:creationId xmlns:p14="http://schemas.microsoft.com/office/powerpoint/2010/main" val="4138596316"/>
      </p:ext>
    </p:extLst>
  </p:cSld>
  <p:clrMapOvr>
    <a:masterClrMapping/>
  </p:clrMapOvr>
  <p:transition>
    <p:fade/>
  </p:transition>
  <p:timing>
    <p:tnLst>
      <p:par>
        <p:cTn id="1" dur="indefinite" restart="never" nodeType="tmRoot"/>
      </p:par>
    </p:tnLst>
  </p:timing>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96761" name="think-cell Slide" r:id="rId4" imgW="6350000" imgH="6350000" progId="TCLayout.ActiveDocument.1">
                  <p:embed/>
                </p:oleObj>
              </mc:Choice>
              <mc:Fallback>
                <p:oleObj name="think-cell Slide" r:id="rId4" imgW="6350000" imgH="635000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a:xfrm>
            <a:off x="274320" y="296898"/>
            <a:ext cx="11887518" cy="1828766"/>
          </a:xfrm>
        </p:spPr>
        <p:txBody>
          <a:bodyPr/>
          <a:lstStyle>
            <a:lvl1pPr>
              <a:defRPr sz="5800">
                <a:gradFill>
                  <a:gsLst>
                    <a:gs pos="56637">
                      <a:schemeClr val="tx1"/>
                    </a:gs>
                    <a:gs pos="33000">
                      <a:schemeClr val="tx1"/>
                    </a:gs>
                  </a:gsLst>
                  <a:lin ang="5400000" scaled="0"/>
                </a:gradFill>
              </a:defRPr>
            </a:lvl1pPr>
          </a:lstStyle>
          <a:p>
            <a:r>
              <a:rPr lang="en-US" smtClean="0"/>
              <a:t>Click to edit Master title style</a:t>
            </a:r>
            <a:endParaRPr lang="en-US" dirty="0"/>
          </a:p>
        </p:txBody>
      </p:sp>
      <p:sp>
        <p:nvSpPr>
          <p:cNvPr id="4" name="Content Placeholder 3"/>
          <p:cNvSpPr>
            <a:spLocks noGrp="1"/>
          </p:cNvSpPr>
          <p:nvPr>
            <p:ph sz="quarter" idx="10"/>
          </p:nvPr>
        </p:nvSpPr>
        <p:spPr>
          <a:xfrm>
            <a:off x="274638" y="2597162"/>
            <a:ext cx="7315200" cy="4100501"/>
          </a:xfrm>
        </p:spPr>
        <p:txBody>
          <a:bodyPr/>
          <a:lstStyle>
            <a:lvl1pPr marL="0" indent="0">
              <a:buNone/>
              <a:defRPr sz="2400">
                <a:gradFill>
                  <a:gsLst>
                    <a:gs pos="1250">
                      <a:schemeClr val="tx1"/>
                    </a:gs>
                    <a:gs pos="100000">
                      <a:schemeClr val="tx1"/>
                    </a:gs>
                  </a:gsLst>
                  <a:lin ang="5400000" scaled="0"/>
                </a:gradFill>
                <a:latin typeface="+mn-lt"/>
              </a:defRPr>
            </a:lvl1pPr>
            <a:lvl2pPr>
              <a:defRPr sz="2400"/>
            </a:lvl2pPr>
            <a:lvl3pPr>
              <a:defRPr sz="2400"/>
            </a:lvl3pPr>
            <a:lvl4pPr>
              <a:defRPr sz="2400"/>
            </a:lvl4pPr>
            <a:lvl5pPr>
              <a:defRPr sz="2400"/>
            </a:lvl5pPr>
          </a:lstStyle>
          <a:p>
            <a:pPr lvl="0"/>
            <a:r>
              <a:rPr lang="en-US" smtClean="0"/>
              <a:t>Click to edit Master text styles</a:t>
            </a:r>
          </a:p>
        </p:txBody>
      </p:sp>
    </p:spTree>
    <p:extLst>
      <p:ext uri="{BB962C8B-B14F-4D97-AF65-F5344CB8AC3E}">
        <p14:creationId xmlns:p14="http://schemas.microsoft.com/office/powerpoint/2010/main" val="724519188"/>
      </p:ext>
    </p:extLst>
  </p:cSld>
  <p:clrMapOvr>
    <a:masterClrMapping/>
  </p:clrMapOvr>
  <p:transition>
    <p:fade/>
  </p:transition>
  <p:timing>
    <p:tnLst>
      <p:par>
        <p:cTn id="1" dur="indefinite" restart="never" nodeType="tmRoot"/>
      </p:par>
    </p:tnLst>
  </p:timing>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Title and Content 2 Gra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97785" name="think-cell Slide" r:id="rId4" imgW="6350000" imgH="6350000" progId="TCLayout.ActiveDocument.1">
                  <p:embed/>
                </p:oleObj>
              </mc:Choice>
              <mc:Fallback>
                <p:oleObj name="think-cell Slide" r:id="rId4" imgW="6350000" imgH="635000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a:xfrm>
            <a:off x="274320" y="296898"/>
            <a:ext cx="11887518" cy="1828766"/>
          </a:xfrm>
        </p:spPr>
        <p:txBody>
          <a:bodyPr/>
          <a:lstStyle>
            <a:lvl1pPr>
              <a:defRPr sz="5800">
                <a:gradFill>
                  <a:gsLst>
                    <a:gs pos="99115">
                      <a:schemeClr val="tx1"/>
                    </a:gs>
                    <a:gs pos="87611">
                      <a:schemeClr val="tx1"/>
                    </a:gs>
                  </a:gsLst>
                  <a:lin ang="5400000" scaled="0"/>
                </a:gradFill>
              </a:defRPr>
            </a:lvl1pPr>
          </a:lstStyle>
          <a:p>
            <a:r>
              <a:rPr lang="en-US" smtClean="0"/>
              <a:t>Click to edit Master title style</a:t>
            </a:r>
            <a:endParaRPr lang="en-US" dirty="0"/>
          </a:p>
        </p:txBody>
      </p:sp>
      <p:sp>
        <p:nvSpPr>
          <p:cNvPr id="4" name="Content Placeholder 3"/>
          <p:cNvSpPr>
            <a:spLocks noGrp="1"/>
          </p:cNvSpPr>
          <p:nvPr>
            <p:ph sz="quarter" idx="10"/>
          </p:nvPr>
        </p:nvSpPr>
        <p:spPr>
          <a:xfrm>
            <a:off x="274638" y="2597162"/>
            <a:ext cx="7315200" cy="517065"/>
          </a:xfrm>
        </p:spPr>
        <p:txBody>
          <a:bodyPr/>
          <a:lstStyle>
            <a:lvl1pPr marL="0" indent="0">
              <a:buNone/>
              <a:defRPr sz="2400">
                <a:gradFill>
                  <a:gsLst>
                    <a:gs pos="14159">
                      <a:schemeClr val="tx1"/>
                    </a:gs>
                    <a:gs pos="31000">
                      <a:schemeClr val="tx1"/>
                    </a:gs>
                  </a:gsLst>
                  <a:lin ang="5400000" scaled="0"/>
                </a:gradFill>
                <a:latin typeface="+mn-lt"/>
              </a:defRPr>
            </a:lvl1pPr>
            <a:lvl2pPr>
              <a:defRPr sz="2400">
                <a:gradFill>
                  <a:gsLst>
                    <a:gs pos="5224">
                      <a:srgbClr val="FFFFFF"/>
                    </a:gs>
                    <a:gs pos="31000">
                      <a:srgbClr val="FFFFFF"/>
                    </a:gs>
                  </a:gsLst>
                  <a:lin ang="5400000" scaled="0"/>
                </a:gradFill>
              </a:defRPr>
            </a:lvl2pPr>
            <a:lvl3pPr>
              <a:defRPr sz="2400">
                <a:gradFill>
                  <a:gsLst>
                    <a:gs pos="5224">
                      <a:srgbClr val="FFFFFF"/>
                    </a:gs>
                    <a:gs pos="31000">
                      <a:srgbClr val="FFFFFF"/>
                    </a:gs>
                  </a:gsLst>
                  <a:lin ang="5400000" scaled="0"/>
                </a:gradFill>
              </a:defRPr>
            </a:lvl3pPr>
            <a:lvl4pPr>
              <a:defRPr sz="2400">
                <a:gradFill>
                  <a:gsLst>
                    <a:gs pos="5224">
                      <a:srgbClr val="FFFFFF"/>
                    </a:gs>
                    <a:gs pos="31000">
                      <a:srgbClr val="FFFFFF"/>
                    </a:gs>
                  </a:gsLst>
                  <a:lin ang="5400000" scaled="0"/>
                </a:gradFill>
              </a:defRPr>
            </a:lvl4pPr>
            <a:lvl5pPr>
              <a:defRPr sz="2400">
                <a:gradFill>
                  <a:gsLst>
                    <a:gs pos="5224">
                      <a:srgbClr val="FFFFFF"/>
                    </a:gs>
                    <a:gs pos="31000">
                      <a:srgbClr val="FFFFFF"/>
                    </a:gs>
                  </a:gsLst>
                  <a:lin ang="5400000" scaled="0"/>
                </a:gradFill>
              </a:defRPr>
            </a:lvl5pPr>
          </a:lstStyle>
          <a:p>
            <a:pPr lvl="0"/>
            <a:r>
              <a:rPr lang="en-US" smtClean="0"/>
              <a:t>Click to edit Master text styles</a:t>
            </a:r>
          </a:p>
        </p:txBody>
      </p:sp>
    </p:spTree>
    <p:extLst>
      <p:ext uri="{BB962C8B-B14F-4D97-AF65-F5344CB8AC3E}">
        <p14:creationId xmlns:p14="http://schemas.microsoft.com/office/powerpoint/2010/main" val="3278537395"/>
      </p:ext>
    </p:extLst>
  </p:cSld>
  <p:clrMapOvr>
    <a:masterClrMapping/>
  </p:clrMapOvr>
  <p:transition>
    <p:fade/>
  </p:transition>
  <p:timing>
    <p:tnLst>
      <p:par>
        <p:cTn id="1" dur="indefinite" restart="never" nodeType="tmRoot"/>
      </p:par>
    </p:tnLst>
  </p:timing>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Title and Content 2 Orang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98809" name="think-cell Slide" r:id="rId4" imgW="6350000" imgH="6350000" progId="TCLayout.ActiveDocument.1">
                  <p:embed/>
                </p:oleObj>
              </mc:Choice>
              <mc:Fallback>
                <p:oleObj name="think-cell Slide" r:id="rId4" imgW="6350000" imgH="635000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a:xfrm>
            <a:off x="274320" y="296898"/>
            <a:ext cx="11887518" cy="1828766"/>
          </a:xfrm>
        </p:spPr>
        <p:txBody>
          <a:bodyPr/>
          <a:lstStyle>
            <a:lvl1pPr>
              <a:defRPr sz="5800">
                <a:gradFill>
                  <a:gsLst>
                    <a:gs pos="85821">
                      <a:schemeClr val="tx1"/>
                    </a:gs>
                    <a:gs pos="61194">
                      <a:schemeClr val="tx1"/>
                    </a:gs>
                  </a:gsLst>
                  <a:lin ang="5400000" scaled="0"/>
                </a:gradFill>
              </a:defRPr>
            </a:lvl1pPr>
          </a:lstStyle>
          <a:p>
            <a:r>
              <a:rPr lang="en-US" smtClean="0"/>
              <a:t>Click to edit Master title style</a:t>
            </a:r>
            <a:endParaRPr lang="en-US" dirty="0"/>
          </a:p>
        </p:txBody>
      </p:sp>
      <p:sp>
        <p:nvSpPr>
          <p:cNvPr id="4" name="Content Placeholder 3"/>
          <p:cNvSpPr>
            <a:spLocks noGrp="1"/>
          </p:cNvSpPr>
          <p:nvPr>
            <p:ph sz="quarter" idx="10"/>
          </p:nvPr>
        </p:nvSpPr>
        <p:spPr>
          <a:xfrm>
            <a:off x="274638" y="2597162"/>
            <a:ext cx="7315200" cy="517065"/>
          </a:xfrm>
        </p:spPr>
        <p:txBody>
          <a:bodyPr/>
          <a:lstStyle>
            <a:lvl1pPr marL="0" indent="0">
              <a:buNone/>
              <a:defRPr sz="2400">
                <a:gradFill>
                  <a:gsLst>
                    <a:gs pos="54867">
                      <a:schemeClr val="tx1"/>
                    </a:gs>
                    <a:gs pos="31000">
                      <a:schemeClr val="tx1"/>
                    </a:gs>
                  </a:gsLst>
                  <a:lin ang="5400000" scaled="0"/>
                </a:gradFill>
                <a:latin typeface="+mn-lt"/>
              </a:defRPr>
            </a:lvl1pPr>
            <a:lvl2pPr>
              <a:defRPr sz="2400">
                <a:gradFill>
                  <a:gsLst>
                    <a:gs pos="5224">
                      <a:srgbClr val="FFFFFF"/>
                    </a:gs>
                    <a:gs pos="31000">
                      <a:srgbClr val="FFFFFF"/>
                    </a:gs>
                  </a:gsLst>
                  <a:lin ang="5400000" scaled="0"/>
                </a:gradFill>
              </a:defRPr>
            </a:lvl2pPr>
            <a:lvl3pPr>
              <a:defRPr sz="2400">
                <a:gradFill>
                  <a:gsLst>
                    <a:gs pos="5224">
                      <a:srgbClr val="FFFFFF"/>
                    </a:gs>
                    <a:gs pos="31000">
                      <a:srgbClr val="FFFFFF"/>
                    </a:gs>
                  </a:gsLst>
                  <a:lin ang="5400000" scaled="0"/>
                </a:gradFill>
              </a:defRPr>
            </a:lvl3pPr>
            <a:lvl4pPr>
              <a:defRPr sz="2400">
                <a:gradFill>
                  <a:gsLst>
                    <a:gs pos="5224">
                      <a:srgbClr val="FFFFFF"/>
                    </a:gs>
                    <a:gs pos="31000">
                      <a:srgbClr val="FFFFFF"/>
                    </a:gs>
                  </a:gsLst>
                  <a:lin ang="5400000" scaled="0"/>
                </a:gradFill>
              </a:defRPr>
            </a:lvl4pPr>
            <a:lvl5pPr>
              <a:defRPr sz="2400">
                <a:gradFill>
                  <a:gsLst>
                    <a:gs pos="5224">
                      <a:srgbClr val="FFFFFF"/>
                    </a:gs>
                    <a:gs pos="31000">
                      <a:srgbClr val="FFFFFF"/>
                    </a:gs>
                  </a:gsLst>
                  <a:lin ang="5400000" scaled="0"/>
                </a:gradFill>
              </a:defRPr>
            </a:lvl5pPr>
          </a:lstStyle>
          <a:p>
            <a:pPr lvl="0"/>
            <a:r>
              <a:rPr lang="en-US" smtClean="0"/>
              <a:t>Click to edit Master text styles</a:t>
            </a:r>
          </a:p>
        </p:txBody>
      </p:sp>
    </p:spTree>
    <p:extLst>
      <p:ext uri="{BB962C8B-B14F-4D97-AF65-F5344CB8AC3E}">
        <p14:creationId xmlns:p14="http://schemas.microsoft.com/office/powerpoint/2010/main" val="1757714059"/>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2 Orang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68751464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9018" name="think-cell Slide" r:id="rId4" imgW="6350000" imgH="6350000" progId="TCLayout.ActiveDocument.1">
                  <p:embed/>
                </p:oleObj>
              </mc:Choice>
              <mc:Fallback>
                <p:oleObj name="think-cell Slide" r:id="rId4" imgW="6350000" imgH="6350000" progId="TCLayout.ActiveDocument.1">
                  <p:embed/>
                  <p:pic>
                    <p:nvPicPr>
                      <p:cNvPr id="0" name="Picture 2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a:xfrm>
            <a:off x="274320" y="296898"/>
            <a:ext cx="11887518" cy="1828766"/>
          </a:xfrm>
        </p:spPr>
        <p:txBody>
          <a:bodyPr/>
          <a:lstStyle>
            <a:lvl1pPr>
              <a:defRPr sz="5800">
                <a:gradFill>
                  <a:gsLst>
                    <a:gs pos="85821">
                      <a:schemeClr val="tx1"/>
                    </a:gs>
                    <a:gs pos="61194">
                      <a:schemeClr val="tx1"/>
                    </a:gs>
                  </a:gsLst>
                  <a:lin ang="5400000" scaled="0"/>
                </a:gradFill>
              </a:defRPr>
            </a:lvl1pPr>
          </a:lstStyle>
          <a:p>
            <a:r>
              <a:rPr lang="en-US" smtClean="0"/>
              <a:t>Click to edit Master title style</a:t>
            </a:r>
            <a:endParaRPr lang="en-US" dirty="0"/>
          </a:p>
        </p:txBody>
      </p:sp>
      <p:sp>
        <p:nvSpPr>
          <p:cNvPr id="4" name="Content Placeholder 3"/>
          <p:cNvSpPr>
            <a:spLocks noGrp="1"/>
          </p:cNvSpPr>
          <p:nvPr>
            <p:ph sz="quarter" idx="10"/>
          </p:nvPr>
        </p:nvSpPr>
        <p:spPr>
          <a:xfrm>
            <a:off x="274638" y="2597162"/>
            <a:ext cx="7315200" cy="517065"/>
          </a:xfrm>
        </p:spPr>
        <p:txBody>
          <a:bodyPr/>
          <a:lstStyle>
            <a:lvl1pPr marL="0" indent="0">
              <a:buNone/>
              <a:defRPr sz="2400">
                <a:gradFill>
                  <a:gsLst>
                    <a:gs pos="54867">
                      <a:schemeClr val="tx1"/>
                    </a:gs>
                    <a:gs pos="31000">
                      <a:schemeClr val="tx1"/>
                    </a:gs>
                  </a:gsLst>
                  <a:lin ang="5400000" scaled="0"/>
                </a:gradFill>
                <a:latin typeface="+mn-lt"/>
              </a:defRPr>
            </a:lvl1pPr>
            <a:lvl2pPr>
              <a:defRPr sz="2400">
                <a:gradFill>
                  <a:gsLst>
                    <a:gs pos="5224">
                      <a:srgbClr val="FFFFFF"/>
                    </a:gs>
                    <a:gs pos="31000">
                      <a:srgbClr val="FFFFFF"/>
                    </a:gs>
                  </a:gsLst>
                  <a:lin ang="5400000" scaled="0"/>
                </a:gradFill>
              </a:defRPr>
            </a:lvl2pPr>
            <a:lvl3pPr>
              <a:defRPr sz="2400">
                <a:gradFill>
                  <a:gsLst>
                    <a:gs pos="5224">
                      <a:srgbClr val="FFFFFF"/>
                    </a:gs>
                    <a:gs pos="31000">
                      <a:srgbClr val="FFFFFF"/>
                    </a:gs>
                  </a:gsLst>
                  <a:lin ang="5400000" scaled="0"/>
                </a:gradFill>
              </a:defRPr>
            </a:lvl3pPr>
            <a:lvl4pPr>
              <a:defRPr sz="2400">
                <a:gradFill>
                  <a:gsLst>
                    <a:gs pos="5224">
                      <a:srgbClr val="FFFFFF"/>
                    </a:gs>
                    <a:gs pos="31000">
                      <a:srgbClr val="FFFFFF"/>
                    </a:gs>
                  </a:gsLst>
                  <a:lin ang="5400000" scaled="0"/>
                </a:gradFill>
              </a:defRPr>
            </a:lvl4pPr>
            <a:lvl5pPr>
              <a:defRPr sz="2400">
                <a:gradFill>
                  <a:gsLst>
                    <a:gs pos="5224">
                      <a:srgbClr val="FFFFFF"/>
                    </a:gs>
                    <a:gs pos="31000">
                      <a:srgbClr val="FFFFFF"/>
                    </a:gs>
                  </a:gsLst>
                  <a:lin ang="5400000" scaled="0"/>
                </a:gradFill>
              </a:defRPr>
            </a:lvl5pPr>
          </a:lstStyle>
          <a:p>
            <a:pPr lvl="0"/>
            <a:r>
              <a:rPr lang="en-US" smtClean="0"/>
              <a:t>Click to edit Master text styles</a:t>
            </a:r>
          </a:p>
        </p:txBody>
      </p:sp>
    </p:spTree>
    <p:extLst>
      <p:ext uri="{BB962C8B-B14F-4D97-AF65-F5344CB8AC3E}">
        <p14:creationId xmlns:p14="http://schemas.microsoft.com/office/powerpoint/2010/main" val="3399429730"/>
      </p:ext>
    </p:extLst>
  </p:cSld>
  <p:clrMapOvr>
    <a:masterClrMapping/>
  </p:clrMapOvr>
  <p:transition>
    <p:fade/>
  </p:transition>
  <p:timing>
    <p:tnLst>
      <p:par>
        <p:cTn id="1" dur="indefinite" restart="never" nodeType="tmRoot"/>
      </p:par>
    </p:tnLst>
  </p:timing>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Title &amp; Content Bulleted Text">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99833" name="think-cell Slide" r:id="rId4" imgW="6350000" imgH="6350000" progId="TCLayout.ActiveDocument.1">
                  <p:embed/>
                </p:oleObj>
              </mc:Choice>
              <mc:Fallback>
                <p:oleObj name="think-cell Slide" r:id="rId4" imgW="6350000" imgH="635000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a:xfrm>
            <a:off x="274320" y="296898"/>
            <a:ext cx="11887518" cy="914365"/>
          </a:xfrm>
        </p:spPr>
        <p:txBody>
          <a:bodyPr/>
          <a:lstStyle>
            <a:lvl1pPr>
              <a:defRPr sz="5800">
                <a:gradFill>
                  <a:gsLst>
                    <a:gs pos="6195">
                      <a:schemeClr val="tx1"/>
                    </a:gs>
                    <a:gs pos="26000">
                      <a:schemeClr val="tx1"/>
                    </a:gs>
                  </a:gsLst>
                  <a:lin ang="5400000" scaled="0"/>
                </a:gradFill>
              </a:defRPr>
            </a:lvl1pPr>
          </a:lstStyle>
          <a:p>
            <a:r>
              <a:rPr lang="en-US" smtClean="0"/>
              <a:t>Click to edit Master title style</a:t>
            </a:r>
            <a:endParaRPr lang="en-US" dirty="0"/>
          </a:p>
        </p:txBody>
      </p:sp>
      <p:sp>
        <p:nvSpPr>
          <p:cNvPr id="4" name="Content Placeholder 3"/>
          <p:cNvSpPr>
            <a:spLocks noGrp="1"/>
          </p:cNvSpPr>
          <p:nvPr>
            <p:ph sz="quarter" idx="10"/>
          </p:nvPr>
        </p:nvSpPr>
        <p:spPr>
          <a:xfrm>
            <a:off x="274638" y="1697062"/>
            <a:ext cx="10972800" cy="5000601"/>
          </a:xfrm>
        </p:spPr>
        <p:txBody>
          <a:bodyPr/>
          <a:lstStyle>
            <a:lvl1pPr>
              <a:defRPr sz="2600">
                <a:gradFill>
                  <a:gsLst>
                    <a:gs pos="1250">
                      <a:schemeClr val="tx1"/>
                    </a:gs>
                    <a:gs pos="100000">
                      <a:schemeClr val="tx1"/>
                    </a:gs>
                  </a:gsLst>
                  <a:lin ang="5400000" scaled="0"/>
                </a:gradFill>
                <a:latin typeface="+mn-lt"/>
              </a:defRPr>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30107716"/>
      </p:ext>
    </p:extLst>
  </p:cSld>
  <p:clrMapOvr>
    <a:masterClrMapping/>
  </p:clrMapOvr>
  <p:transition>
    <p:fade/>
  </p:transition>
  <p:timing>
    <p:tnLst>
      <p:par>
        <p:cTn id="1" dur="indefinite" restart="never" nodeType="tmRoot"/>
      </p:par>
    </p:tnLst>
  </p:timing>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Photo &amp; Content Only">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500857" name="think-cell Slide" r:id="rId4" imgW="6350000" imgH="6350000" progId="TCLayout.ActiveDocument.1">
                  <p:embed/>
                </p:oleObj>
              </mc:Choice>
              <mc:Fallback>
                <p:oleObj name="think-cell Slide" r:id="rId4" imgW="6350000" imgH="635000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Picture Placeholder 2"/>
          <p:cNvSpPr>
            <a:spLocks noGrp="1"/>
          </p:cNvSpPr>
          <p:nvPr>
            <p:ph type="pic" sz="quarter" idx="11"/>
          </p:nvPr>
        </p:nvSpPr>
        <p:spPr>
          <a:xfrm>
            <a:off x="0" y="-1"/>
            <a:ext cx="6002338" cy="6994525"/>
          </a:xfrm>
        </p:spPr>
        <p:txBody>
          <a:bodyPr/>
          <a:lstStyle>
            <a:lvl1pPr marL="0" indent="0">
              <a:buNone/>
              <a:defRPr/>
            </a:lvl1pPr>
          </a:lstStyle>
          <a:p>
            <a:r>
              <a:rPr lang="en-US" dirty="0" smtClean="0"/>
              <a:t>Click icon to add picture</a:t>
            </a:r>
            <a:endParaRPr lang="en-US" dirty="0"/>
          </a:p>
        </p:txBody>
      </p:sp>
      <p:sp>
        <p:nvSpPr>
          <p:cNvPr id="6" name="Content Placeholder 5"/>
          <p:cNvSpPr>
            <a:spLocks noGrp="1"/>
          </p:cNvSpPr>
          <p:nvPr>
            <p:ph sz="quarter" idx="10"/>
          </p:nvPr>
        </p:nvSpPr>
        <p:spPr>
          <a:xfrm>
            <a:off x="5761038" y="1211263"/>
            <a:ext cx="6400800" cy="600164"/>
          </a:xfrm>
        </p:spPr>
        <p:txBody>
          <a:bodyPr/>
          <a:lstStyle>
            <a:lvl1pPr marL="0" indent="0">
              <a:buNone/>
              <a:defRPr sz="3000"/>
            </a:lvl1pPr>
          </a:lstStyle>
          <a:p>
            <a:pPr lvl="0"/>
            <a:r>
              <a:rPr lang="en-US" smtClean="0"/>
              <a:t>Click to edit Master text styles</a:t>
            </a:r>
          </a:p>
        </p:txBody>
      </p:sp>
    </p:spTree>
    <p:extLst>
      <p:ext uri="{BB962C8B-B14F-4D97-AF65-F5344CB8AC3E}">
        <p14:creationId xmlns:p14="http://schemas.microsoft.com/office/powerpoint/2010/main" val="4169319442"/>
      </p:ext>
    </p:extLst>
  </p:cSld>
  <p:clrMapOvr>
    <a:masterClrMapping/>
  </p:clrMapOvr>
  <p:transition>
    <p:fade/>
  </p:transition>
  <p:timing>
    <p:tnLst>
      <p:par>
        <p:cTn id="1" dur="indefinite" restart="never" nodeType="tmRoot"/>
      </p:par>
    </p:tnLst>
  </p:timing>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501881" name="think-cell Slide" r:id="rId4" imgW="6350000" imgH="6350000" progId="TCLayout.ActiveDocument.1">
                  <p:embed/>
                </p:oleObj>
              </mc:Choice>
              <mc:Fallback>
                <p:oleObj name="think-cell Slide" r:id="rId4" imgW="6350000" imgH="635000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2416523636"/>
      </p:ext>
    </p:extLst>
  </p:cSld>
  <p:clrMapOvr>
    <a:masterClrMapping/>
  </p:clrMapOvr>
  <p:transition>
    <p:fade/>
  </p:transition>
  <p:timing>
    <p:tnLst>
      <p:par>
        <p:cTn id="1" dur="indefinite" restart="never" nodeType="tmRoot"/>
      </p:par>
    </p:tnLst>
  </p:timing>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Small Title &amp; Content">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502905" name="think-cell Slide" r:id="rId4" imgW="6350000" imgH="6350000" progId="TCLayout.ActiveDocument.1">
                  <p:embed/>
                </p:oleObj>
              </mc:Choice>
              <mc:Fallback>
                <p:oleObj name="think-cell Slide" r:id="rId4" imgW="6350000" imgH="635000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lvl1pPr>
              <a:defRPr sz="2400"/>
            </a:lvl1pPr>
          </a:lstStyle>
          <a:p>
            <a:r>
              <a:rPr lang="en-US" smtClean="0"/>
              <a:t>Click to edit Master title style</a:t>
            </a:r>
            <a:endParaRPr lang="en-US" dirty="0"/>
          </a:p>
        </p:txBody>
      </p:sp>
      <p:sp>
        <p:nvSpPr>
          <p:cNvPr id="4" name="Content Placeholder 3"/>
          <p:cNvSpPr>
            <a:spLocks noGrp="1"/>
          </p:cNvSpPr>
          <p:nvPr>
            <p:ph sz="quarter" idx="10"/>
          </p:nvPr>
        </p:nvSpPr>
        <p:spPr>
          <a:xfrm>
            <a:off x="274638" y="1697038"/>
            <a:ext cx="9144000" cy="683264"/>
          </a:xfrm>
        </p:spPr>
        <p:txBody>
          <a:bodyPr/>
          <a:lstStyle>
            <a:lvl1pPr marL="0" indent="0">
              <a:buNone/>
              <a:defRPr sz="3600"/>
            </a:lvl1pPr>
            <a:lvl2pPr>
              <a:defRPr sz="3600"/>
            </a:lvl2pPr>
            <a:lvl3pPr>
              <a:defRPr sz="3600"/>
            </a:lvl3pPr>
            <a:lvl4pPr>
              <a:defRPr sz="3600"/>
            </a:lvl4pPr>
            <a:lvl5pPr>
              <a:defRPr sz="3600"/>
            </a:lvl5pPr>
          </a:lstStyle>
          <a:p>
            <a:pPr lvl="0"/>
            <a:r>
              <a:rPr lang="en-US" smtClean="0"/>
              <a:t>Click to edit Master text styles</a:t>
            </a:r>
          </a:p>
        </p:txBody>
      </p:sp>
    </p:spTree>
    <p:extLst>
      <p:ext uri="{BB962C8B-B14F-4D97-AF65-F5344CB8AC3E}">
        <p14:creationId xmlns:p14="http://schemas.microsoft.com/office/powerpoint/2010/main" val="1468789753"/>
      </p:ext>
    </p:extLst>
  </p:cSld>
  <p:clrMapOvr>
    <a:masterClrMapping/>
  </p:clrMapOvr>
  <p:transition>
    <p:fade/>
  </p:transition>
  <p:timing>
    <p:tnLst>
      <p:par>
        <p:cTn id="1" dur="indefinite" restart="never" nodeType="tmRoot"/>
      </p:par>
    </p:tnLst>
  </p:timing>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Title and Content box">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503929" name="think-cell Slide" r:id="rId4" imgW="6350000" imgH="6350000" progId="TCLayout.ActiveDocument.1">
                  <p:embed/>
                </p:oleObj>
              </mc:Choice>
              <mc:Fallback>
                <p:oleObj name="think-cell Slide" r:id="rId4" imgW="6350000" imgH="635000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4" name="Content Placeholder 3"/>
          <p:cNvSpPr>
            <a:spLocks noGrp="1"/>
          </p:cNvSpPr>
          <p:nvPr>
            <p:ph sz="quarter" idx="10"/>
          </p:nvPr>
        </p:nvSpPr>
        <p:spPr>
          <a:xfrm>
            <a:off x="274638" y="1697062"/>
            <a:ext cx="3657600" cy="433965"/>
          </a:xfrm>
        </p:spPr>
        <p:txBody>
          <a:bodyPr/>
          <a:lstStyle>
            <a:lvl1pPr marL="0" indent="0">
              <a:buNone/>
              <a:defRPr sz="1800">
                <a:latin typeface="+mn-lt"/>
              </a:defRPr>
            </a:lvl1pPr>
            <a:lvl2pPr>
              <a:defRPr sz="1800"/>
            </a:lvl2pPr>
            <a:lvl3pPr>
              <a:defRPr sz="1800"/>
            </a:lvl3pPr>
            <a:lvl4pPr>
              <a:defRPr sz="1800"/>
            </a:lvl4pPr>
            <a:lvl5pPr>
              <a:defRPr sz="1800"/>
            </a:lvl5pPr>
          </a:lstStyle>
          <a:p>
            <a:pPr lvl="0"/>
            <a:r>
              <a:rPr lang="en-US" smtClean="0"/>
              <a:t>Click to edit Master text styles</a:t>
            </a:r>
          </a:p>
        </p:txBody>
      </p:sp>
    </p:spTree>
    <p:extLst>
      <p:ext uri="{BB962C8B-B14F-4D97-AF65-F5344CB8AC3E}">
        <p14:creationId xmlns:p14="http://schemas.microsoft.com/office/powerpoint/2010/main" val="75159322"/>
      </p:ext>
    </p:extLst>
  </p:cSld>
  <p:clrMapOvr>
    <a:masterClrMapping/>
  </p:clrMapOvr>
  <p:transition>
    <p:fade/>
  </p:transition>
  <p:timing>
    <p:tnLst>
      <p:par>
        <p:cTn id="1" dur="indefinite" restart="never" nodeType="tmRoot"/>
      </p:par>
    </p:tnLst>
  </p:timing>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Title &amp; photo">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504953" name="think-cell Slide" r:id="rId4" imgW="6350000" imgH="6350000" progId="TCLayout.ActiveDocument.1">
                  <p:embed/>
                </p:oleObj>
              </mc:Choice>
              <mc:Fallback>
                <p:oleObj name="think-cell Slide" r:id="rId4" imgW="6350000" imgH="635000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Picture Placeholder 4"/>
          <p:cNvSpPr>
            <a:spLocks noGrp="1"/>
          </p:cNvSpPr>
          <p:nvPr>
            <p:ph type="pic" sz="quarter" idx="10"/>
          </p:nvPr>
        </p:nvSpPr>
        <p:spPr>
          <a:xfrm>
            <a:off x="0" y="0"/>
            <a:ext cx="12436475" cy="6994525"/>
          </a:xfrm>
        </p:spPr>
        <p:txBody>
          <a:bodyPr/>
          <a:lstStyle/>
          <a:p>
            <a:r>
              <a:rPr lang="en-US" dirty="0" smtClean="0"/>
              <a:t>Click icon to add picture</a:t>
            </a:r>
            <a:endParaRPr lang="en-US" dirty="0"/>
          </a:p>
        </p:txBody>
      </p:sp>
      <p:sp>
        <p:nvSpPr>
          <p:cNvPr id="2" name="Title 1"/>
          <p:cNvSpPr>
            <a:spLocks noGrp="1"/>
          </p:cNvSpPr>
          <p:nvPr>
            <p:ph type="title"/>
          </p:nvPr>
        </p:nvSpPr>
        <p:spPr/>
        <p:txBody>
          <a:bodyPr/>
          <a:lstStyle>
            <a:lvl1pPr>
              <a:defRPr sz="4800">
                <a:gradFill>
                  <a:gsLst>
                    <a:gs pos="69027">
                      <a:schemeClr val="tx1"/>
                    </a:gs>
                    <a:gs pos="22000">
                      <a:schemeClr val="tx1"/>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116693508"/>
      </p:ext>
    </p:extLst>
  </p:cSld>
  <p:clrMapOvr>
    <a:masterClrMapping/>
  </p:clrMapOvr>
  <p:transition>
    <p:fade/>
  </p:transition>
  <p:timing>
    <p:tnLst>
      <p:par>
        <p:cTn id="1" dur="indefinite" restart="never" nodeType="tmRoot"/>
      </p:par>
    </p:tnLst>
  </p:timing>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Title &amp; 4 Categories">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505977" name="think-cell Slide" r:id="rId4" imgW="6350000" imgH="6350000" progId="TCLayout.ActiveDocument.1">
                  <p:embed/>
                </p:oleObj>
              </mc:Choice>
              <mc:Fallback>
                <p:oleObj name="think-cell Slide" r:id="rId4" imgW="6350000" imgH="635000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a:xfrm>
            <a:off x="274320" y="296897"/>
            <a:ext cx="11889564" cy="752093"/>
          </a:xfrm>
        </p:spPr>
        <p:txBody>
          <a:bodyPr/>
          <a:lstStyle>
            <a:lvl1pPr>
              <a:defRPr sz="3600"/>
            </a:lvl1pPr>
          </a:lstStyle>
          <a:p>
            <a:r>
              <a:rPr lang="en-US" smtClean="0"/>
              <a:t>Click to edit Master title style</a:t>
            </a:r>
            <a:endParaRPr lang="en-US" dirty="0"/>
          </a:p>
        </p:txBody>
      </p:sp>
      <p:sp>
        <p:nvSpPr>
          <p:cNvPr id="4" name="Content Placeholder 3"/>
          <p:cNvSpPr>
            <a:spLocks noGrp="1"/>
          </p:cNvSpPr>
          <p:nvPr>
            <p:ph sz="quarter" idx="10"/>
          </p:nvPr>
        </p:nvSpPr>
        <p:spPr>
          <a:xfrm>
            <a:off x="274638" y="3040063"/>
            <a:ext cx="11887200" cy="517065"/>
          </a:xfrm>
        </p:spPr>
        <p:txBody>
          <a:bodyPr/>
          <a:lstStyle>
            <a:lvl1pPr marL="0" indent="0">
              <a:buNone/>
              <a:defRPr sz="2400"/>
            </a:lvl1pPr>
          </a:lstStyle>
          <a:p>
            <a:pPr lvl="0"/>
            <a:r>
              <a:rPr lang="en-US" smtClean="0"/>
              <a:t>Click to edit Master text styles</a:t>
            </a:r>
          </a:p>
        </p:txBody>
      </p:sp>
      <p:sp>
        <p:nvSpPr>
          <p:cNvPr id="6" name="Content Placeholder 5"/>
          <p:cNvSpPr>
            <a:spLocks noGrp="1"/>
          </p:cNvSpPr>
          <p:nvPr>
            <p:ph sz="quarter" idx="11"/>
          </p:nvPr>
        </p:nvSpPr>
        <p:spPr>
          <a:xfrm>
            <a:off x="274638" y="3954463"/>
            <a:ext cx="2743200" cy="2743200"/>
          </a:xfrm>
          <a:solidFill>
            <a:schemeClr val="accent1"/>
          </a:solidFill>
        </p:spPr>
        <p:txBody>
          <a:bodyPr lIns="182880" tIns="146304" rIns="182880" bIns="146304">
            <a:noAutofit/>
          </a:bodyPr>
          <a:lstStyle>
            <a:lvl1pPr marL="0" indent="0">
              <a:buNone/>
              <a:defRPr sz="2400">
                <a:gradFill>
                  <a:gsLst>
                    <a:gs pos="2655">
                      <a:schemeClr val="bg1"/>
                    </a:gs>
                    <a:gs pos="29000">
                      <a:schemeClr val="bg1"/>
                    </a:gs>
                  </a:gsLst>
                  <a:lin ang="5400000" scaled="0"/>
                </a:gradFill>
              </a:defRPr>
            </a:lvl1pPr>
            <a:lvl2pPr>
              <a:defRPr sz="2400"/>
            </a:lvl2pPr>
            <a:lvl3pPr>
              <a:defRPr sz="2400"/>
            </a:lvl3pPr>
            <a:lvl4pPr>
              <a:defRPr sz="2400"/>
            </a:lvl4pPr>
            <a:lvl5pPr>
              <a:defRPr sz="2400"/>
            </a:lvl5pPr>
          </a:lstStyle>
          <a:p>
            <a:pPr lvl="0"/>
            <a:r>
              <a:rPr lang="en-US" smtClean="0"/>
              <a:t>Click to edit Master text styles</a:t>
            </a:r>
          </a:p>
        </p:txBody>
      </p:sp>
      <p:sp>
        <p:nvSpPr>
          <p:cNvPr id="7" name="Content Placeholder 5"/>
          <p:cNvSpPr>
            <a:spLocks noGrp="1"/>
          </p:cNvSpPr>
          <p:nvPr>
            <p:ph sz="quarter" idx="12"/>
          </p:nvPr>
        </p:nvSpPr>
        <p:spPr>
          <a:xfrm>
            <a:off x="3321740" y="3954463"/>
            <a:ext cx="2743200" cy="2743200"/>
          </a:xfrm>
          <a:solidFill>
            <a:schemeClr val="accent1"/>
          </a:solidFill>
        </p:spPr>
        <p:txBody>
          <a:bodyPr lIns="182880" tIns="146304" rIns="182880" bIns="146304">
            <a:noAutofit/>
          </a:bodyPr>
          <a:lstStyle>
            <a:lvl1pPr marL="0" indent="0">
              <a:buNone/>
              <a:defRPr sz="2400">
                <a:gradFill>
                  <a:gsLst>
                    <a:gs pos="2655">
                      <a:schemeClr val="bg1"/>
                    </a:gs>
                    <a:gs pos="29000">
                      <a:schemeClr val="bg1"/>
                    </a:gs>
                  </a:gsLst>
                  <a:lin ang="5400000" scaled="0"/>
                </a:gradFill>
              </a:defRPr>
            </a:lvl1pPr>
            <a:lvl2pPr>
              <a:defRPr sz="2400"/>
            </a:lvl2pPr>
            <a:lvl3pPr>
              <a:defRPr sz="2400"/>
            </a:lvl3pPr>
            <a:lvl4pPr>
              <a:defRPr sz="2400"/>
            </a:lvl4pPr>
            <a:lvl5pPr>
              <a:defRPr sz="2400"/>
            </a:lvl5pPr>
          </a:lstStyle>
          <a:p>
            <a:pPr lvl="0"/>
            <a:r>
              <a:rPr lang="en-US" smtClean="0"/>
              <a:t>Click to edit Master text styles</a:t>
            </a:r>
          </a:p>
        </p:txBody>
      </p:sp>
      <p:sp>
        <p:nvSpPr>
          <p:cNvPr id="8" name="Content Placeholder 5"/>
          <p:cNvSpPr>
            <a:spLocks noGrp="1"/>
          </p:cNvSpPr>
          <p:nvPr>
            <p:ph sz="quarter" idx="13"/>
          </p:nvPr>
        </p:nvSpPr>
        <p:spPr>
          <a:xfrm>
            <a:off x="6368842" y="3954463"/>
            <a:ext cx="2743200" cy="2743200"/>
          </a:xfrm>
          <a:solidFill>
            <a:schemeClr val="accent1"/>
          </a:solidFill>
        </p:spPr>
        <p:txBody>
          <a:bodyPr lIns="182880" tIns="146304" rIns="182880" bIns="146304">
            <a:noAutofit/>
          </a:bodyPr>
          <a:lstStyle>
            <a:lvl1pPr marL="0" indent="0">
              <a:buNone/>
              <a:defRPr sz="2400">
                <a:gradFill>
                  <a:gsLst>
                    <a:gs pos="2655">
                      <a:schemeClr val="bg1"/>
                    </a:gs>
                    <a:gs pos="29000">
                      <a:schemeClr val="bg1"/>
                    </a:gs>
                  </a:gsLst>
                  <a:lin ang="5400000" scaled="0"/>
                </a:gradFill>
              </a:defRPr>
            </a:lvl1pPr>
            <a:lvl2pPr>
              <a:defRPr sz="2400"/>
            </a:lvl2pPr>
            <a:lvl3pPr>
              <a:defRPr sz="2400"/>
            </a:lvl3pPr>
            <a:lvl4pPr>
              <a:defRPr sz="2400"/>
            </a:lvl4pPr>
            <a:lvl5pPr>
              <a:defRPr sz="2400"/>
            </a:lvl5pPr>
          </a:lstStyle>
          <a:p>
            <a:pPr lvl="0"/>
            <a:r>
              <a:rPr lang="en-US" smtClean="0"/>
              <a:t>Click to edit Master text styles</a:t>
            </a:r>
          </a:p>
        </p:txBody>
      </p:sp>
      <p:sp>
        <p:nvSpPr>
          <p:cNvPr id="9" name="Content Placeholder 5"/>
          <p:cNvSpPr>
            <a:spLocks noGrp="1"/>
          </p:cNvSpPr>
          <p:nvPr>
            <p:ph sz="quarter" idx="14"/>
          </p:nvPr>
        </p:nvSpPr>
        <p:spPr>
          <a:xfrm>
            <a:off x="9415945" y="3954463"/>
            <a:ext cx="2743200" cy="2743200"/>
          </a:xfrm>
          <a:solidFill>
            <a:schemeClr val="accent1"/>
          </a:solidFill>
        </p:spPr>
        <p:txBody>
          <a:bodyPr lIns="182880" tIns="146304" rIns="182880" bIns="146304">
            <a:noAutofit/>
          </a:bodyPr>
          <a:lstStyle>
            <a:lvl1pPr marL="0" indent="0">
              <a:buNone/>
              <a:defRPr sz="2400">
                <a:gradFill>
                  <a:gsLst>
                    <a:gs pos="2655">
                      <a:schemeClr val="bg1"/>
                    </a:gs>
                    <a:gs pos="29000">
                      <a:schemeClr val="bg1"/>
                    </a:gs>
                  </a:gsLst>
                  <a:lin ang="5400000" scaled="0"/>
                </a:gradFill>
              </a:defRPr>
            </a:lvl1pPr>
            <a:lvl2pPr>
              <a:defRPr sz="2400"/>
            </a:lvl2pPr>
            <a:lvl3pPr>
              <a:defRPr sz="2400"/>
            </a:lvl3pPr>
            <a:lvl4pPr>
              <a:defRPr sz="2400"/>
            </a:lvl4pPr>
            <a:lvl5pPr>
              <a:defRPr sz="2400"/>
            </a:lvl5pPr>
          </a:lstStyle>
          <a:p>
            <a:pPr lvl="0"/>
            <a:r>
              <a:rPr lang="en-US" smtClean="0"/>
              <a:t>Click to edit Master text styles</a:t>
            </a:r>
          </a:p>
        </p:txBody>
      </p:sp>
    </p:spTree>
    <p:extLst>
      <p:ext uri="{BB962C8B-B14F-4D97-AF65-F5344CB8AC3E}">
        <p14:creationId xmlns:p14="http://schemas.microsoft.com/office/powerpoint/2010/main" val="2786759541"/>
      </p:ext>
    </p:extLst>
  </p:cSld>
  <p:clrMapOvr>
    <a:masterClrMapping/>
  </p:clrMapOvr>
  <p:transition>
    <p:fade/>
  </p:transition>
  <p:timing>
    <p:tnLst>
      <p:par>
        <p:cTn id="1" dur="indefinite" restart="never" nodeType="tmRoot"/>
      </p:par>
    </p:tnLst>
  </p:timing>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Title &amp; Dark Content Box">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507001" name="think-cell Slide" r:id="rId4" imgW="6350000" imgH="6350000" progId="TCLayout.ActiveDocument.1">
                  <p:embed/>
                </p:oleObj>
              </mc:Choice>
              <mc:Fallback>
                <p:oleObj name="think-cell Slide" r:id="rId4" imgW="6350000" imgH="635000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4" name="Content Placeholder 3"/>
          <p:cNvSpPr>
            <a:spLocks noGrp="1"/>
          </p:cNvSpPr>
          <p:nvPr>
            <p:ph sz="quarter" idx="10"/>
          </p:nvPr>
        </p:nvSpPr>
        <p:spPr>
          <a:xfrm>
            <a:off x="274638" y="1697037"/>
            <a:ext cx="5486400" cy="5000626"/>
          </a:xfrm>
          <a:solidFill>
            <a:schemeClr val="accent1">
              <a:alpha val="90000"/>
            </a:schemeClr>
          </a:solidFill>
        </p:spPr>
        <p:txBody>
          <a:bodyPr lIns="182880" tIns="146304" rIns="182880" bIns="146304">
            <a:noAutofit/>
          </a:bodyPr>
          <a:lstStyle>
            <a:lvl1pPr marL="0" indent="0">
              <a:buNone/>
              <a:defRPr sz="2400">
                <a:gradFill>
                  <a:gsLst>
                    <a:gs pos="10619">
                      <a:schemeClr val="bg1"/>
                    </a:gs>
                    <a:gs pos="33000">
                      <a:schemeClr val="bg1"/>
                    </a:gs>
                  </a:gsLst>
                  <a:lin ang="5400000" scaled="0"/>
                </a:gradFill>
              </a:defRPr>
            </a:lvl1pPr>
            <a:lvl2pPr>
              <a:defRPr sz="2000"/>
            </a:lvl2pPr>
            <a:lvl3pPr>
              <a:defRPr sz="2000"/>
            </a:lvl3pPr>
            <a:lvl4pPr>
              <a:defRPr sz="1800"/>
            </a:lvl4pPr>
            <a:lvl5pPr>
              <a:defRPr sz="1800"/>
            </a:lvl5pPr>
          </a:lstStyle>
          <a:p>
            <a:pPr lvl="0"/>
            <a:r>
              <a:rPr lang="en-US" smtClean="0"/>
              <a:t>Click to edit Master text styles</a:t>
            </a:r>
          </a:p>
        </p:txBody>
      </p:sp>
    </p:spTree>
    <p:extLst>
      <p:ext uri="{BB962C8B-B14F-4D97-AF65-F5344CB8AC3E}">
        <p14:creationId xmlns:p14="http://schemas.microsoft.com/office/powerpoint/2010/main" val="725608558"/>
      </p:ext>
    </p:extLst>
  </p:cSld>
  <p:clrMapOvr>
    <a:masterClrMapping/>
  </p:clrMapOvr>
  <p:transition>
    <p:fade/>
  </p:transition>
  <p:timing>
    <p:tnLst>
      <p:par>
        <p:cTn id="1" dur="indefinite" restart="never" nodeType="tmRoot"/>
      </p:par>
    </p:tnLst>
  </p:timing>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Small 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508025" name="think-cell Slide" r:id="rId4" imgW="6350000" imgH="6350000" progId="TCLayout.ActiveDocument.1">
                  <p:embed/>
                </p:oleObj>
              </mc:Choice>
              <mc:Fallback>
                <p:oleObj name="think-cell Slide" r:id="rId4" imgW="6350000" imgH="635000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lvl1pPr>
              <a:defRPr sz="2400"/>
            </a:lvl1pPr>
          </a:lstStyle>
          <a:p>
            <a:r>
              <a:rPr lang="en-US" smtClean="0"/>
              <a:t>Click to edit Master title style</a:t>
            </a:r>
            <a:endParaRPr lang="en-US" dirty="0"/>
          </a:p>
        </p:txBody>
      </p:sp>
    </p:spTree>
    <p:extLst>
      <p:ext uri="{BB962C8B-B14F-4D97-AF65-F5344CB8AC3E}">
        <p14:creationId xmlns:p14="http://schemas.microsoft.com/office/powerpoint/2010/main" val="1925703305"/>
      </p:ext>
    </p:extLst>
  </p:cSld>
  <p:clrMapOvr>
    <a:masterClrMapping/>
  </p:clrMapOvr>
  <p:transition>
    <p:fade/>
  </p:transition>
  <p:timing>
    <p:tnLst>
      <p:par>
        <p:cTn id="1" dur="indefinite" restart="never" nodeType="tmRoot"/>
      </p:par>
    </p:tnLst>
  </p:timing>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509049" name="think-cell Slide" r:id="rId4" imgW="6350000" imgH="6350000" progId="TCLayout.ActiveDocument.1">
                  <p:embed/>
                </p:oleObj>
              </mc:Choice>
              <mc:Fallback>
                <p:oleObj name="think-cell Slide" r:id="rId4" imgW="6350000" imgH="635000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201026730"/>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mp; Content Bulleted Text">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421167099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0042" name="think-cell Slide" r:id="rId4" imgW="6350000" imgH="6350000" progId="TCLayout.ActiveDocument.1">
                  <p:embed/>
                </p:oleObj>
              </mc:Choice>
              <mc:Fallback>
                <p:oleObj name="think-cell Slide" r:id="rId4" imgW="6350000" imgH="6350000" progId="TCLayout.ActiveDocument.1">
                  <p:embed/>
                  <p:pic>
                    <p:nvPicPr>
                      <p:cNvPr id="0" name="Picture 2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a:xfrm>
            <a:off x="274320" y="296898"/>
            <a:ext cx="11887518" cy="914365"/>
          </a:xfrm>
        </p:spPr>
        <p:txBody>
          <a:bodyPr/>
          <a:lstStyle>
            <a:lvl1pPr>
              <a:defRPr sz="5800">
                <a:gradFill>
                  <a:gsLst>
                    <a:gs pos="6195">
                      <a:schemeClr val="tx1"/>
                    </a:gs>
                    <a:gs pos="26000">
                      <a:schemeClr val="tx1"/>
                    </a:gs>
                  </a:gsLst>
                  <a:lin ang="5400000" scaled="0"/>
                </a:gradFill>
              </a:defRPr>
            </a:lvl1pPr>
          </a:lstStyle>
          <a:p>
            <a:r>
              <a:rPr lang="en-US" smtClean="0"/>
              <a:t>Click to edit Master title style</a:t>
            </a:r>
            <a:endParaRPr lang="en-US" dirty="0"/>
          </a:p>
        </p:txBody>
      </p:sp>
      <p:sp>
        <p:nvSpPr>
          <p:cNvPr id="4" name="Content Placeholder 3"/>
          <p:cNvSpPr>
            <a:spLocks noGrp="1"/>
          </p:cNvSpPr>
          <p:nvPr>
            <p:ph sz="quarter" idx="10"/>
          </p:nvPr>
        </p:nvSpPr>
        <p:spPr>
          <a:xfrm>
            <a:off x="274638" y="1697062"/>
            <a:ext cx="10972800" cy="5000601"/>
          </a:xfrm>
        </p:spPr>
        <p:txBody>
          <a:bodyPr/>
          <a:lstStyle>
            <a:lvl1pPr>
              <a:defRPr sz="2600">
                <a:gradFill>
                  <a:gsLst>
                    <a:gs pos="1250">
                      <a:schemeClr val="tx1"/>
                    </a:gs>
                    <a:gs pos="100000">
                      <a:schemeClr val="tx1"/>
                    </a:gs>
                  </a:gsLst>
                  <a:lin ang="5400000" scaled="0"/>
                </a:gradFill>
                <a:latin typeface="+mn-lt"/>
              </a:defRPr>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61957897"/>
      </p:ext>
    </p:extLst>
  </p:cSld>
  <p:clrMapOvr>
    <a:masterClrMapping/>
  </p:clrMapOvr>
  <p:transition>
    <p:fade/>
  </p:transition>
  <p:timing>
    <p:tnLst>
      <p:par>
        <p:cTn id="1" dur="indefinite" restart="never" nodeType="tmRoot"/>
      </p:par>
    </p:tnLst>
  </p:timing>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Section Title 1">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510073" name="think-cell Slide" r:id="rId4" imgW="6350000" imgH="6350000" progId="TCLayout.ActiveDocument.1">
                  <p:embed/>
                </p:oleObj>
              </mc:Choice>
              <mc:Fallback>
                <p:oleObj name="think-cell Slide" r:id="rId4" imgW="6350000" imgH="635000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 name="Group 2"/>
          <p:cNvGrpSpPr/>
          <p:nvPr userDrawn="1"/>
        </p:nvGrpSpPr>
        <p:grpSpPr>
          <a:xfrm>
            <a:off x="278608" y="296863"/>
            <a:ext cx="11887200" cy="6247693"/>
            <a:chOff x="274638" y="297107"/>
            <a:chExt cx="11887200" cy="6247693"/>
          </a:xfrm>
        </p:grpSpPr>
        <p:pic>
          <p:nvPicPr>
            <p:cNvPr id="4" name="Picture 3" descr="NewGridTile_8x8.png"/>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274638" y="298483"/>
              <a:ext cx="3657356" cy="3657356"/>
            </a:xfrm>
            <a:prstGeom prst="rect">
              <a:avLst/>
            </a:prstGeom>
          </p:spPr>
        </p:pic>
        <p:pic>
          <p:nvPicPr>
            <p:cNvPr id="5" name="Picture 4" descr="NewGridTile_8x8.png"/>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7589838" y="298727"/>
              <a:ext cx="3657356" cy="3657356"/>
            </a:xfrm>
            <a:prstGeom prst="rect">
              <a:avLst/>
            </a:prstGeom>
          </p:spPr>
        </p:pic>
        <p:pic>
          <p:nvPicPr>
            <p:cNvPr id="6" name="Picture 5" descr="NewGridTile_8x8.png"/>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3932482" y="298483"/>
              <a:ext cx="3657356" cy="3657356"/>
            </a:xfrm>
            <a:prstGeom prst="rect">
              <a:avLst/>
            </a:prstGeom>
          </p:spPr>
        </p:pic>
        <p:pic>
          <p:nvPicPr>
            <p:cNvPr id="7" name="Picture 6" descr="NewGridTile_8x8.png"/>
            <p:cNvPicPr>
              <a:picLocks noChangeAspect="1"/>
            </p:cNvPicPr>
            <p:nvPr userDrawn="1"/>
          </p:nvPicPr>
          <p:blipFill rotWithShape="1">
            <a:blip r:embed="rId7" cstate="screen">
              <a:extLst>
                <a:ext uri="{28A0092B-C50C-407E-A947-70E740481C1C}">
                  <a14:useLocalDpi xmlns:a14="http://schemas.microsoft.com/office/drawing/2010/main" val="0"/>
                </a:ext>
              </a:extLst>
            </a:blip>
            <a:srcRect/>
            <a:stretch/>
          </p:blipFill>
          <p:spPr>
            <a:xfrm>
              <a:off x="274882" y="3954584"/>
              <a:ext cx="3657356" cy="2583015"/>
            </a:xfrm>
            <a:prstGeom prst="rect">
              <a:avLst/>
            </a:prstGeom>
          </p:spPr>
        </p:pic>
        <p:pic>
          <p:nvPicPr>
            <p:cNvPr id="8" name="Picture 7" descr="NewGridTile_8x8.png"/>
            <p:cNvPicPr>
              <a:picLocks noChangeAspect="1"/>
            </p:cNvPicPr>
            <p:nvPr userDrawn="1"/>
          </p:nvPicPr>
          <p:blipFill rotWithShape="1">
            <a:blip r:embed="rId8" cstate="screen">
              <a:extLst>
                <a:ext uri="{28A0092B-C50C-407E-A947-70E740481C1C}">
                  <a14:useLocalDpi xmlns:a14="http://schemas.microsoft.com/office/drawing/2010/main" val="0"/>
                </a:ext>
              </a:extLst>
            </a:blip>
            <a:srcRect/>
            <a:stretch/>
          </p:blipFill>
          <p:spPr>
            <a:xfrm>
              <a:off x="7589838" y="3954707"/>
              <a:ext cx="3657356" cy="2590093"/>
            </a:xfrm>
            <a:prstGeom prst="rect">
              <a:avLst/>
            </a:prstGeom>
          </p:spPr>
        </p:pic>
        <p:pic>
          <p:nvPicPr>
            <p:cNvPr id="9" name="Picture 8" descr="NewGridTile_8x8.png"/>
            <p:cNvPicPr>
              <a:picLocks noChangeAspect="1"/>
            </p:cNvPicPr>
            <p:nvPr userDrawn="1"/>
          </p:nvPicPr>
          <p:blipFill rotWithShape="1">
            <a:blip r:embed="rId8" cstate="screen">
              <a:extLst>
                <a:ext uri="{28A0092B-C50C-407E-A947-70E740481C1C}">
                  <a14:useLocalDpi xmlns:a14="http://schemas.microsoft.com/office/drawing/2010/main" val="0"/>
                </a:ext>
              </a:extLst>
            </a:blip>
            <a:srcRect/>
            <a:stretch/>
          </p:blipFill>
          <p:spPr>
            <a:xfrm>
              <a:off x="3932482" y="3954463"/>
              <a:ext cx="3657356" cy="2590337"/>
            </a:xfrm>
            <a:prstGeom prst="rect">
              <a:avLst/>
            </a:prstGeom>
          </p:spPr>
        </p:pic>
        <p:pic>
          <p:nvPicPr>
            <p:cNvPr id="10" name="Picture 9" descr="NewGridTile_8x8.png"/>
            <p:cNvPicPr>
              <a:picLocks noChangeAspect="1"/>
            </p:cNvPicPr>
            <p:nvPr userDrawn="1"/>
          </p:nvPicPr>
          <p:blipFill rotWithShape="1">
            <a:blip r:embed="rId9" cstate="screen">
              <a:extLst>
                <a:ext uri="{28A0092B-C50C-407E-A947-70E740481C1C}">
                  <a14:useLocalDpi xmlns:a14="http://schemas.microsoft.com/office/drawing/2010/main" val="0"/>
                </a:ext>
              </a:extLst>
            </a:blip>
            <a:srcRect/>
            <a:stretch/>
          </p:blipFill>
          <p:spPr>
            <a:xfrm>
              <a:off x="11247438" y="297107"/>
              <a:ext cx="914400" cy="3657356"/>
            </a:xfrm>
            <a:prstGeom prst="rect">
              <a:avLst/>
            </a:prstGeom>
          </p:spPr>
        </p:pic>
        <p:pic>
          <p:nvPicPr>
            <p:cNvPr id="11" name="Picture 10" descr="NewGridTile_8x8.png"/>
            <p:cNvPicPr>
              <a:picLocks noChangeAspect="1"/>
            </p:cNvPicPr>
            <p:nvPr userDrawn="1"/>
          </p:nvPicPr>
          <p:blipFill rotWithShape="1">
            <a:blip r:embed="rId10" cstate="screen">
              <a:extLst>
                <a:ext uri="{28A0092B-C50C-407E-A947-70E740481C1C}">
                  <a14:useLocalDpi xmlns:a14="http://schemas.microsoft.com/office/drawing/2010/main" val="0"/>
                </a:ext>
              </a:extLst>
            </a:blip>
            <a:srcRect/>
            <a:stretch/>
          </p:blipFill>
          <p:spPr>
            <a:xfrm>
              <a:off x="11247438" y="3952515"/>
              <a:ext cx="914400" cy="2590093"/>
            </a:xfrm>
            <a:prstGeom prst="rect">
              <a:avLst/>
            </a:prstGeom>
          </p:spPr>
        </p:pic>
      </p:grpSp>
      <p:sp>
        <p:nvSpPr>
          <p:cNvPr id="2" name="Title 1"/>
          <p:cNvSpPr>
            <a:spLocks noGrp="1"/>
          </p:cNvSpPr>
          <p:nvPr>
            <p:ph type="title"/>
          </p:nvPr>
        </p:nvSpPr>
        <p:spPr>
          <a:xfrm>
            <a:off x="274320" y="2122488"/>
            <a:ext cx="11889564" cy="2746375"/>
          </a:xfrm>
        </p:spPr>
        <p:txBody>
          <a:bodyPr/>
          <a:lstStyle>
            <a:lvl1pPr>
              <a:defRPr sz="8800">
                <a:gradFill>
                  <a:gsLst>
                    <a:gs pos="885">
                      <a:schemeClr val="tx1"/>
                    </a:gs>
                    <a:gs pos="11194">
                      <a:schemeClr val="tx1"/>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3377259297"/>
      </p:ext>
    </p:extLst>
  </p:cSld>
  <p:clrMapOvr>
    <a:masterClrMapping/>
  </p:clrMapOvr>
  <p:transition>
    <p:fade/>
  </p:transition>
  <p:timing>
    <p:tnLst>
      <p:par>
        <p:cTn id="1" dur="indefinite" restart="never" nodeType="tmRoot"/>
      </p:par>
    </p:tnLst>
  </p:timing>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511097" name="think-cell Slide" r:id="rId4" imgW="6350000" imgH="6350000" progId="TCLayout.ActiveDocument.1">
                  <p:embed/>
                </p:oleObj>
              </mc:Choice>
              <mc:Fallback>
                <p:oleObj name="think-cell Slide" r:id="rId4" imgW="6350000" imgH="635000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a:xfrm>
            <a:off x="274320" y="2122488"/>
            <a:ext cx="11889564" cy="2746375"/>
          </a:xfrm>
        </p:spPr>
        <p:txBody>
          <a:bodyPr/>
          <a:lstStyle>
            <a:lvl1pPr>
              <a:defRPr sz="8800">
                <a:gradFill>
                  <a:gsLst>
                    <a:gs pos="0">
                      <a:schemeClr val="tx1"/>
                    </a:gs>
                    <a:gs pos="11194">
                      <a:schemeClr val="tx1"/>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2935187475"/>
      </p:ext>
    </p:extLst>
  </p:cSld>
  <p:clrMapOvr>
    <a:masterClrMapping/>
  </p:clrMapOvr>
  <p:transition>
    <p:fade/>
  </p:transition>
  <p:timing>
    <p:tnLst>
      <p:par>
        <p:cTn id="1" dur="indefinite" restart="never" nodeType="tmRoot"/>
      </p:par>
    </p:tnLst>
  </p:timing>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Section Title 3">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512121" name="think-cell Slide" r:id="rId4" imgW="6350000" imgH="6350000" progId="TCLayout.ActiveDocument.1">
                  <p:embed/>
                </p:oleObj>
              </mc:Choice>
              <mc:Fallback>
                <p:oleObj name="think-cell Slide" r:id="rId4" imgW="6350000" imgH="635000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a:xfrm>
            <a:off x="274320" y="296864"/>
            <a:ext cx="11889564" cy="1828800"/>
          </a:xfrm>
        </p:spPr>
        <p:txBody>
          <a:bodyPr/>
          <a:lstStyle>
            <a:lvl1pPr>
              <a:defRPr sz="5400">
                <a:gradFill>
                  <a:gsLst>
                    <a:gs pos="885">
                      <a:schemeClr val="tx1"/>
                    </a:gs>
                    <a:gs pos="11194">
                      <a:schemeClr val="tx1"/>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3503425557"/>
      </p:ext>
    </p:extLst>
  </p:cSld>
  <p:clrMapOvr>
    <a:masterClrMapping/>
  </p:clrMapOvr>
  <p:transition>
    <p:fade/>
  </p:transition>
  <p:timing>
    <p:tnLst>
      <p:par>
        <p:cTn id="1" dur="indefinite" restart="never" nodeType="tmRoot"/>
      </p:par>
    </p:tnLst>
  </p:timing>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513145" name="think-cell Slide" r:id="rId4" imgW="6350000" imgH="6350000" progId="TCLayout.ActiveDocument.1">
                  <p:embed/>
                </p:oleObj>
              </mc:Choice>
              <mc:Fallback>
                <p:oleObj name="think-cell Slide" r:id="rId4" imgW="6350000" imgH="635000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nvPr>
        </p:nvSpPr>
        <p:spPr>
          <a:xfrm>
            <a:off x="274320" y="2129449"/>
            <a:ext cx="11889564" cy="917575"/>
          </a:xfrm>
        </p:spPr>
        <p:txBody>
          <a:bodyPr/>
          <a:lstStyle>
            <a:lvl1pPr>
              <a:defRPr sz="6000"/>
            </a:lvl1pPr>
          </a:lstStyle>
          <a:p>
            <a:r>
              <a:rPr lang="en-US" dirty="0" smtClean="0"/>
              <a:t>Thank you</a:t>
            </a:r>
            <a:endParaRPr lang="en-US" dirty="0"/>
          </a:p>
        </p:txBody>
      </p:sp>
    </p:spTree>
    <p:extLst>
      <p:ext uri="{BB962C8B-B14F-4D97-AF65-F5344CB8AC3E}">
        <p14:creationId xmlns:p14="http://schemas.microsoft.com/office/powerpoint/2010/main" val="2455352233"/>
      </p:ext>
    </p:extLst>
  </p:cSld>
  <p:clrMapOvr>
    <a:masterClrMapping/>
  </p:clrMapOvr>
  <p:transition>
    <p:fade/>
  </p:transition>
  <p:timing>
    <p:tnLst>
      <p:par>
        <p:cTn id="1" dur="indefinite" restart="never" nodeType="tmRoot"/>
      </p:par>
    </p:tnLst>
  </p:timing>
</p:sldLayout>
</file>

<file path=ppt/slideLayouts/slideLayout134.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514169" name="think-cell Slide" r:id="rId4" imgW="6350000" imgH="6350000" progId="TCLayout.ActiveDocument.1">
                  <p:embed/>
                </p:oleObj>
              </mc:Choice>
              <mc:Fallback>
                <p:oleObj name="think-cell Slide" r:id="rId4" imgW="6350000" imgH="635000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solidFill>
                  <a:schemeClr val="bg1"/>
                </a:solidFill>
              </a:defRPr>
            </a:lvl1pPr>
          </a:lstStyle>
          <a:p>
            <a:r>
              <a:rPr lang="en-US" dirty="0" smtClean="0"/>
              <a:t>Section title</a:t>
            </a:r>
            <a:endParaRPr lang="en-US" dirty="0"/>
          </a:p>
        </p:txBody>
      </p:sp>
    </p:spTree>
    <p:extLst>
      <p:ext uri="{BB962C8B-B14F-4D97-AF65-F5344CB8AC3E}">
        <p14:creationId xmlns:p14="http://schemas.microsoft.com/office/powerpoint/2010/main" val="1212338190"/>
      </p:ext>
    </p:extLst>
  </p:cSld>
  <p:clrMapOvr>
    <a:masterClrMapping/>
  </p:clrMapOvr>
  <p:transition>
    <p:fade/>
  </p:transition>
  <p:timing>
    <p:tnLst>
      <p:par>
        <p:cTn id="1" dur="indefinite" restart="never" nodeType="tmRoot"/>
      </p:par>
    </p:tnLst>
  </p:timing>
</p:sldLayout>
</file>

<file path=ppt/slideLayouts/slideLayout135.xml><?xml version="1.0" encoding="utf-8"?>
<p:sldLayout xmlns:a="http://schemas.openxmlformats.org/drawingml/2006/main" xmlns:r="http://schemas.openxmlformats.org/officeDocument/2006/relationships" xmlns:p="http://schemas.openxmlformats.org/presentationml/2006/main" userDrawn="1">
  <p:cSld name="Video slide 2">
    <p:bg>
      <p:bgPr>
        <a:solidFill>
          <a:schemeClr val="accent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515193" name="think-cell Slide" r:id="rId4" imgW="6350000" imgH="6350000" progId="TCLayout.ActiveDocument.1">
                  <p:embed/>
                </p:oleObj>
              </mc:Choice>
              <mc:Fallback>
                <p:oleObj name="think-cell Slide" r:id="rId4" imgW="6350000" imgH="635000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solidFill>
                  <a:schemeClr val="bg1"/>
                </a:solidFill>
              </a:defRPr>
            </a:lvl1pPr>
          </a:lstStyle>
          <a:p>
            <a:r>
              <a:rPr lang="en-US" dirty="0" smtClean="0"/>
              <a:t>Video title</a:t>
            </a:r>
            <a:endParaRPr lang="en-US" dirty="0"/>
          </a:p>
        </p:txBody>
      </p:sp>
    </p:spTree>
    <p:extLst>
      <p:ext uri="{BB962C8B-B14F-4D97-AF65-F5344CB8AC3E}">
        <p14:creationId xmlns:p14="http://schemas.microsoft.com/office/powerpoint/2010/main" val="40262554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36.xml><?xml version="1.0" encoding="utf-8"?>
<p:sldLayout xmlns:a="http://schemas.openxmlformats.org/drawingml/2006/main" xmlns:r="http://schemas.openxmlformats.org/officeDocument/2006/relationships" xmlns:p="http://schemas.openxmlformats.org/presentationml/2006/main" userDrawn="1">
  <p:cSld name="Blank Layout">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516217" name="think-cell Slide" r:id="rId4" imgW="6350000" imgH="6350000" progId="TCLayout.ActiveDocument.1">
                  <p:embed/>
                </p:oleObj>
              </mc:Choice>
              <mc:Fallback>
                <p:oleObj name="think-cell Slide" r:id="rId4" imgW="6350000" imgH="635000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068718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517241" name="think-cell Slide" r:id="rId4" imgW="6350000" imgH="6350000" progId="TCLayout.ActiveDocument.1">
                  <p:embed/>
                </p:oleObj>
              </mc:Choice>
              <mc:Fallback>
                <p:oleObj name="think-cell Slide" r:id="rId4" imgW="6350000" imgH="635000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Rectangle 3"/>
          <p:cNvSpPr/>
          <p:nvPr userDrawn="1"/>
        </p:nvSpPr>
        <p:spPr>
          <a:xfrm>
            <a:off x="0" y="0"/>
            <a:ext cx="12436475" cy="699452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dirty="0">
              <a:solidFill>
                <a:srgbClr val="FFFFFF"/>
              </a:solidFill>
            </a:endParaRPr>
          </a:p>
        </p:txBody>
      </p:sp>
      <p:sp>
        <p:nvSpPr>
          <p:cNvPr id="2" name="Title 1"/>
          <p:cNvSpPr>
            <a:spLocks noGrp="1"/>
          </p:cNvSpPr>
          <p:nvPr>
            <p:ph type="ctrTitle" hasCustomPrompt="1"/>
          </p:nvPr>
        </p:nvSpPr>
        <p:spPr>
          <a:xfrm>
            <a:off x="618330" y="2279697"/>
            <a:ext cx="11255709" cy="2435131"/>
          </a:xfrm>
        </p:spPr>
        <p:txBody>
          <a:bodyPr anchor="b">
            <a:normAutofit/>
          </a:bodyPr>
          <a:lstStyle>
            <a:lvl1pPr algn="l">
              <a:defRPr sz="14075"/>
            </a:lvl1pPr>
          </a:lstStyle>
          <a:p>
            <a:r>
              <a:rPr lang="en-US" dirty="0" smtClean="0"/>
              <a:t>Video</a:t>
            </a:r>
            <a:endParaRPr lang="en-US" dirty="0"/>
          </a:p>
        </p:txBody>
      </p:sp>
    </p:spTree>
    <p:extLst>
      <p:ext uri="{BB962C8B-B14F-4D97-AF65-F5344CB8AC3E}">
        <p14:creationId xmlns:p14="http://schemas.microsoft.com/office/powerpoint/2010/main" val="3148595270"/>
      </p:ext>
    </p:extLst>
  </p:cSld>
  <p:clrMapOvr>
    <a:masterClrMapping/>
  </p:clrMapOvr>
  <p:transition>
    <p:fade/>
  </p:transition>
  <p:timing>
    <p:tnLst>
      <p:par>
        <p:cTn id="1" dur="indefinite" restart="never" nodeType="tmRoot"/>
      </p:par>
    </p:tnLst>
  </p:timing>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518265" name="think-cell Slide" r:id="rId4" imgW="6350000" imgH="6350000" progId="TCLayout.ActiveDocument.1">
                  <p:embed/>
                </p:oleObj>
              </mc:Choice>
              <mc:Fallback>
                <p:oleObj name="think-cell Slide" r:id="rId4" imgW="6350000" imgH="635000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ctrTitle" hasCustomPrompt="1"/>
          </p:nvPr>
        </p:nvSpPr>
        <p:spPr>
          <a:xfrm>
            <a:off x="618330" y="2288585"/>
            <a:ext cx="11255709" cy="2435131"/>
          </a:xfrm>
        </p:spPr>
        <p:txBody>
          <a:bodyPr anchor="ctr">
            <a:noAutofit/>
          </a:bodyPr>
          <a:lstStyle>
            <a:lvl1pPr algn="l">
              <a:lnSpc>
                <a:spcPct val="100000"/>
              </a:lnSpc>
              <a:defRPr sz="16930">
                <a:solidFill>
                  <a:schemeClr val="bg1"/>
                </a:solidFill>
              </a:defRPr>
            </a:lvl1pPr>
          </a:lstStyle>
          <a:p>
            <a:r>
              <a:rPr lang="en-US" dirty="0" smtClean="0"/>
              <a:t>subject</a:t>
            </a:r>
            <a:endParaRPr lang="en-US" dirty="0"/>
          </a:p>
        </p:txBody>
      </p:sp>
    </p:spTree>
    <p:extLst>
      <p:ext uri="{BB962C8B-B14F-4D97-AF65-F5344CB8AC3E}">
        <p14:creationId xmlns:p14="http://schemas.microsoft.com/office/powerpoint/2010/main" val="3354193381"/>
      </p:ext>
    </p:extLst>
  </p:cSld>
  <p:clrMapOvr>
    <a:masterClrMapping/>
  </p:clrMapOvr>
  <p:transition>
    <p:fade/>
  </p:transition>
  <p:timing>
    <p:tnLst>
      <p:par>
        <p:cTn id="1" dur="indefinite" restart="never" nodeType="tmRoot"/>
      </p:par>
    </p:tnLst>
  </p:timing>
</p:sldLayout>
</file>

<file path=ppt/slideLayouts/slideLayout139.xml><?xml version="1.0" encoding="utf-8"?>
<p:sldLayout xmlns:a="http://schemas.openxmlformats.org/drawingml/2006/main" xmlns:r="http://schemas.openxmlformats.org/officeDocument/2006/relationships" xmlns:p="http://schemas.openxmlformats.org/presentationml/2006/main" userDrawn="1">
  <p:cSld name="1_Logo on Background">
    <p:bg>
      <p:bgPr>
        <a:solidFill>
          <a:schemeClr val="tx2">
            <a:lumMod val="50000"/>
          </a:schemeClr>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519289" name="think-cell Slide" r:id="rId4" imgW="6350000" imgH="6350000" progId="TCLayout.ActiveDocument.1">
                  <p:embed/>
                </p:oleObj>
              </mc:Choice>
              <mc:Fallback>
                <p:oleObj name="think-cell Slide" r:id="rId4" imgW="6350000" imgH="635000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Rectangle 1"/>
          <p:cNvSpPr/>
          <p:nvPr userDrawn="1"/>
        </p:nvSpPr>
        <p:spPr>
          <a:xfrm>
            <a:off x="0" y="0"/>
            <a:ext cx="12436475" cy="6994525"/>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dirty="0">
              <a:solidFill>
                <a:srgbClr val="FFFFFF"/>
              </a:solidFill>
            </a:endParaRPr>
          </a:p>
        </p:txBody>
      </p:sp>
      <p:sp>
        <p:nvSpPr>
          <p:cNvPr id="3" name="Text Box 3"/>
          <p:cNvSpPr txBox="1">
            <a:spLocks noChangeArrowheads="1"/>
          </p:cNvSpPr>
          <p:nvPr userDrawn="1"/>
        </p:nvSpPr>
        <p:spPr bwMode="blackWhite">
          <a:xfrm>
            <a:off x="459230" y="5612731"/>
            <a:ext cx="8812606" cy="734889"/>
          </a:xfrm>
          <a:prstGeom prst="rect">
            <a:avLst/>
          </a:prstGeom>
          <a:noFill/>
          <a:ln w="12700">
            <a:noFill/>
            <a:miter lim="800000"/>
            <a:headEnd type="none" w="sm" len="sm"/>
            <a:tailEnd type="none" w="sm" len="sm"/>
          </a:ln>
          <a:effectLst/>
        </p:spPr>
        <p:txBody>
          <a:bodyPr vert="horz" wrap="square" lIns="182854" tIns="146283" rIns="182854" bIns="146283" numCol="1" anchor="t" anchorCtr="0" compatLnSpc="1">
            <a:prstTxWarp prst="textNoShape">
              <a:avLst/>
            </a:prstTxWarp>
            <a:spAutoFit/>
          </a:bodyPr>
          <a:lstStyle/>
          <a:p>
            <a:pPr defTabSz="932111" eaLnBrk="0" hangingPunct="0"/>
            <a:r>
              <a:rPr lang="en-US" sz="700" dirty="0">
                <a:gradFill>
                  <a:gsLst>
                    <a:gs pos="0">
                      <a:srgbClr val="FFFFFF"/>
                    </a:gs>
                    <a:gs pos="100000">
                      <a:srgbClr val="FFFFFF"/>
                    </a:gs>
                  </a:gsLst>
                  <a:lin ang="5400000" scaled="0"/>
                </a:gradFill>
                <a:cs typeface="Segoe UI" pitchFamily="34" charset="0"/>
              </a:rPr>
              <a:t>© </a:t>
            </a:r>
            <a:r>
              <a:rPr lang="en-US" sz="700" dirty="0" smtClean="0">
                <a:gradFill>
                  <a:gsLst>
                    <a:gs pos="0">
                      <a:srgbClr val="FFFFFF"/>
                    </a:gs>
                    <a:gs pos="100000">
                      <a:srgbClr val="FFFFFF"/>
                    </a:gs>
                  </a:gsLst>
                  <a:lin ang="5400000" scaled="0"/>
                </a:gradFill>
                <a:cs typeface="Segoe UI" pitchFamily="34" charset="0"/>
              </a:rPr>
              <a:t>2014 </a:t>
            </a:r>
            <a:r>
              <a:rPr lang="en-US" sz="700" dirty="0">
                <a:gradFill>
                  <a:gsLst>
                    <a:gs pos="0">
                      <a:srgbClr val="FFFFFF"/>
                    </a:gs>
                    <a:gs pos="100000">
                      <a:srgbClr val="FFFFFF"/>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32111" eaLnBrk="0" hangingPunct="0"/>
            <a:r>
              <a:rPr lang="en-US" sz="700"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a:t>
            </a:r>
            <a:r>
              <a:rPr lang="en-US" sz="700" dirty="0" smtClean="0">
                <a:gradFill>
                  <a:gsLst>
                    <a:gs pos="0">
                      <a:srgbClr val="FFFFFF"/>
                    </a:gs>
                    <a:gs pos="100000">
                      <a:srgbClr val="FFFFFF"/>
                    </a:gs>
                  </a:gsLst>
                  <a:lin ang="5400000" scaled="0"/>
                </a:gradFill>
                <a:cs typeface="Segoe UI" pitchFamily="34" charset="0"/>
              </a:rPr>
              <a:t>. Because </a:t>
            </a:r>
            <a:r>
              <a:rPr lang="en-US" sz="700" dirty="0">
                <a:gradFill>
                  <a:gsLst>
                    <a:gs pos="0">
                      <a:srgbClr val="FFFFFF"/>
                    </a:gs>
                    <a:gs pos="100000">
                      <a:srgbClr val="FFFFFF"/>
                    </a:gs>
                  </a:gsLst>
                  <a:lin ang="5400000" scaled="0"/>
                </a:gradFill>
                <a:cs typeface="Segoe UI" pitchFamily="34" charset="0"/>
              </a:rPr>
              <a:t>Microsoft must respond to changing market conditions, it should not be interpreted to be a commitment on the part of Microsoft, and Microsoft cannot guarantee the accuracy of any information provided after the date of this presentation</a:t>
            </a:r>
            <a:r>
              <a:rPr lang="en-US" sz="700" dirty="0" smtClean="0">
                <a:gradFill>
                  <a:gsLst>
                    <a:gs pos="0">
                      <a:srgbClr val="FFFFFF"/>
                    </a:gs>
                    <a:gs pos="100000">
                      <a:srgbClr val="FFFFFF"/>
                    </a:gs>
                  </a:gsLst>
                  <a:lin ang="5400000" scaled="0"/>
                </a:gradFill>
                <a:cs typeface="Segoe UI" pitchFamily="34" charset="0"/>
              </a:rPr>
              <a:t>. MICROSOFT </a:t>
            </a:r>
            <a:r>
              <a:rPr lang="en-US" sz="700" dirty="0">
                <a:gradFill>
                  <a:gsLst>
                    <a:gs pos="0">
                      <a:srgbClr val="FFFFFF"/>
                    </a:gs>
                    <a:gs pos="100000">
                      <a:srgbClr val="FFFFFF"/>
                    </a:gs>
                  </a:gsLst>
                  <a:lin ang="5400000" scaled="0"/>
                </a:gradFill>
                <a:cs typeface="Segoe UI" pitchFamily="34" charset="0"/>
              </a:rPr>
              <a:t>MAKES NO WARRANTIES, EXPRESS, IMPLIED OR STATUTORY, AS TO THE INFORMATION IN THIS PRESENTATION.</a:t>
            </a:r>
          </a:p>
        </p:txBody>
      </p:sp>
      <p:pic>
        <p:nvPicPr>
          <p:cNvPr id="4" name="Picture 3"/>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bwMode="invGray">
          <a:xfrm>
            <a:off x="681310" y="3027177"/>
            <a:ext cx="3288506" cy="704445"/>
          </a:xfrm>
          <a:prstGeom prst="rect">
            <a:avLst/>
          </a:prstGeom>
        </p:spPr>
      </p:pic>
    </p:spTree>
    <p:extLst>
      <p:ext uri="{BB962C8B-B14F-4D97-AF65-F5344CB8AC3E}">
        <p14:creationId xmlns:p14="http://schemas.microsoft.com/office/powerpoint/2010/main" val="517947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hoto &amp; Content Only">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277149158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1066" name="think-cell Slide" r:id="rId4" imgW="6350000" imgH="6350000" progId="TCLayout.ActiveDocument.1">
                  <p:embed/>
                </p:oleObj>
              </mc:Choice>
              <mc:Fallback>
                <p:oleObj name="think-cell Slide" r:id="rId4" imgW="6350000" imgH="6350000" progId="TCLayout.ActiveDocument.1">
                  <p:embed/>
                  <p:pic>
                    <p:nvPicPr>
                      <p:cNvPr id="0" name="Picture 2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Picture Placeholder 2"/>
          <p:cNvSpPr>
            <a:spLocks noGrp="1"/>
          </p:cNvSpPr>
          <p:nvPr>
            <p:ph type="pic" sz="quarter" idx="11"/>
          </p:nvPr>
        </p:nvSpPr>
        <p:spPr>
          <a:xfrm>
            <a:off x="0" y="-1"/>
            <a:ext cx="6002338" cy="6994525"/>
          </a:xfrm>
        </p:spPr>
        <p:txBody>
          <a:bodyPr/>
          <a:lstStyle>
            <a:lvl1pPr marL="0" indent="0">
              <a:buNone/>
              <a:defRPr/>
            </a:lvl1pPr>
          </a:lstStyle>
          <a:p>
            <a:r>
              <a:rPr lang="en-US" dirty="0" smtClean="0"/>
              <a:t>Click icon to add picture</a:t>
            </a:r>
            <a:endParaRPr lang="en-US" dirty="0"/>
          </a:p>
        </p:txBody>
      </p:sp>
      <p:sp>
        <p:nvSpPr>
          <p:cNvPr id="6" name="Content Placeholder 5"/>
          <p:cNvSpPr>
            <a:spLocks noGrp="1"/>
          </p:cNvSpPr>
          <p:nvPr>
            <p:ph sz="quarter" idx="10"/>
          </p:nvPr>
        </p:nvSpPr>
        <p:spPr>
          <a:xfrm>
            <a:off x="5761038" y="1211263"/>
            <a:ext cx="6400800" cy="600164"/>
          </a:xfrm>
        </p:spPr>
        <p:txBody>
          <a:bodyPr/>
          <a:lstStyle>
            <a:lvl1pPr marL="0" indent="0">
              <a:buNone/>
              <a:defRPr sz="3000"/>
            </a:lvl1pPr>
          </a:lstStyle>
          <a:p>
            <a:pPr lvl="0"/>
            <a:r>
              <a:rPr lang="en-US" smtClean="0"/>
              <a:t>Click to edit Master text styles</a:t>
            </a:r>
          </a:p>
        </p:txBody>
      </p:sp>
    </p:spTree>
    <p:extLst>
      <p:ext uri="{BB962C8B-B14F-4D97-AF65-F5344CB8AC3E}">
        <p14:creationId xmlns:p14="http://schemas.microsoft.com/office/powerpoint/2010/main" val="2354108573"/>
      </p:ext>
    </p:extLst>
  </p:cSld>
  <p:clrMapOvr>
    <a:masterClrMapping/>
  </p:clrMapOvr>
  <p:transition>
    <p:fade/>
  </p:transition>
  <p:timing>
    <p:tnLst>
      <p:par>
        <p:cTn id="1" dur="indefinite" restart="never" nodeType="tmRoot"/>
      </p:par>
    </p:tnLst>
  </p:timing>
</p:sldLayout>
</file>

<file path=ppt/slideLayouts/slideLayout14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18332" y="1144706"/>
            <a:ext cx="11255708" cy="2435131"/>
          </a:xfrm>
        </p:spPr>
        <p:txBody>
          <a:bodyPr anchor="b"/>
          <a:lstStyle>
            <a:lvl1pPr algn="l">
              <a:defRPr sz="6117"/>
            </a:lvl1pPr>
          </a:lstStyle>
          <a:p>
            <a:r>
              <a:rPr lang="en-US" dirty="0" smtClean="0"/>
              <a:t>Click to edit Master title style</a:t>
            </a:r>
            <a:endParaRPr lang="en-US" dirty="0"/>
          </a:p>
        </p:txBody>
      </p:sp>
      <p:sp>
        <p:nvSpPr>
          <p:cNvPr id="3" name="Subtitle 2"/>
          <p:cNvSpPr>
            <a:spLocks noGrp="1"/>
          </p:cNvSpPr>
          <p:nvPr>
            <p:ph type="subTitle" idx="1"/>
          </p:nvPr>
        </p:nvSpPr>
        <p:spPr>
          <a:xfrm>
            <a:off x="618332" y="3673745"/>
            <a:ext cx="11255708" cy="1688724"/>
          </a:xfrm>
        </p:spPr>
        <p:txBody>
          <a:bodyPr>
            <a:normAutofit/>
          </a:bodyPr>
          <a:lstStyle>
            <a:lvl1pPr marL="0" indent="0" algn="l">
              <a:buNone/>
              <a:defRPr sz="3671">
                <a:solidFill>
                  <a:schemeClr val="tx1"/>
                </a:solidFill>
              </a:defRPr>
            </a:lvl1pPr>
            <a:lvl2pPr marL="466159" indent="0" algn="ctr">
              <a:buNone/>
              <a:defRPr sz="2039"/>
            </a:lvl2pPr>
            <a:lvl3pPr marL="932317" indent="0" algn="ctr">
              <a:buNone/>
              <a:defRPr sz="1835"/>
            </a:lvl3pPr>
            <a:lvl4pPr marL="1398476" indent="0" algn="ctr">
              <a:buNone/>
              <a:defRPr sz="1632"/>
            </a:lvl4pPr>
            <a:lvl5pPr marL="1864633" indent="0" algn="ctr">
              <a:buNone/>
              <a:defRPr sz="1632"/>
            </a:lvl5pPr>
            <a:lvl6pPr marL="2330792" indent="0" algn="ctr">
              <a:buNone/>
              <a:defRPr sz="1632"/>
            </a:lvl6pPr>
            <a:lvl7pPr marL="2796950" indent="0" algn="ctr">
              <a:buNone/>
              <a:defRPr sz="1632"/>
            </a:lvl7pPr>
            <a:lvl8pPr marL="3263109" indent="0" algn="ctr">
              <a:buNone/>
              <a:defRPr sz="1632"/>
            </a:lvl8pPr>
            <a:lvl9pPr marL="3729267" indent="0" algn="ctr">
              <a:buNone/>
              <a:defRPr sz="1632"/>
            </a:lvl9pPr>
          </a:lstStyle>
          <a:p>
            <a:r>
              <a:rPr lang="en-US" dirty="0" smtClean="0"/>
              <a:t>Click to edit Master subtitle style</a:t>
            </a:r>
            <a:endParaRPr lang="en-US" dirty="0"/>
          </a:p>
        </p:txBody>
      </p:sp>
    </p:spTree>
    <p:extLst>
      <p:ext uri="{BB962C8B-B14F-4D97-AF65-F5344CB8AC3E}">
        <p14:creationId xmlns:p14="http://schemas.microsoft.com/office/powerpoint/2010/main" val="4146367029"/>
      </p:ext>
    </p:extLst>
  </p:cSld>
  <p:clrMapOvr>
    <a:masterClrMapping/>
  </p:clrMapOvr>
  <p:timing>
    <p:tnLst>
      <p:par>
        <p:cTn id="1" dur="indefinite" restart="never" nodeType="tmRoot"/>
      </p:par>
    </p:tnLst>
  </p:timing>
</p:sldLayout>
</file>

<file path=ppt/slideLayouts/slideLayout141.xml><?xml version="1.0" encoding="utf-8"?>
<p:sldLayout xmlns:a="http://schemas.openxmlformats.org/drawingml/2006/main" xmlns:r="http://schemas.openxmlformats.org/officeDocument/2006/relationships" xmlns:p="http://schemas.openxmlformats.org/presentationml/2006/main" showMasterSp="0" type="title" preserve="1">
  <p:cSld name="3_Title Slide">
    <p:spTree>
      <p:nvGrpSpPr>
        <p:cNvPr id="1" name=""/>
        <p:cNvGrpSpPr/>
        <p:nvPr/>
      </p:nvGrpSpPr>
      <p:grpSpPr>
        <a:xfrm>
          <a:off x="0" y="0"/>
          <a:ext cx="0" cy="0"/>
          <a:chOff x="0" y="0"/>
          <a:chExt cx="0" cy="0"/>
        </a:xfrm>
      </p:grpSpPr>
      <p:sp>
        <p:nvSpPr>
          <p:cNvPr id="4" name="Rectangle 3"/>
          <p:cNvSpPr/>
          <p:nvPr userDrawn="1"/>
        </p:nvSpPr>
        <p:spPr>
          <a:xfrm>
            <a:off x="1" y="0"/>
            <a:ext cx="12436475" cy="6994525"/>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317"/>
            <a:endParaRPr lang="en-US" sz="1835">
              <a:solidFill>
                <a:srgbClr val="FFFFFF"/>
              </a:solidFill>
            </a:endParaRPr>
          </a:p>
        </p:txBody>
      </p:sp>
      <p:sp>
        <p:nvSpPr>
          <p:cNvPr id="2" name="Title 1"/>
          <p:cNvSpPr>
            <a:spLocks noGrp="1"/>
          </p:cNvSpPr>
          <p:nvPr>
            <p:ph type="ctrTitle"/>
          </p:nvPr>
        </p:nvSpPr>
        <p:spPr>
          <a:xfrm>
            <a:off x="618332" y="1144706"/>
            <a:ext cx="11255708" cy="2435131"/>
          </a:xfrm>
        </p:spPr>
        <p:txBody>
          <a:bodyPr anchor="b"/>
          <a:lstStyle>
            <a:lvl1pPr algn="l">
              <a:defRPr sz="6117"/>
            </a:lvl1pPr>
          </a:lstStyle>
          <a:p>
            <a:r>
              <a:rPr lang="en-US" dirty="0" smtClean="0"/>
              <a:t>Click to edit Master title style</a:t>
            </a:r>
            <a:endParaRPr lang="en-US" dirty="0"/>
          </a:p>
        </p:txBody>
      </p:sp>
      <p:sp>
        <p:nvSpPr>
          <p:cNvPr id="3" name="Subtitle 2"/>
          <p:cNvSpPr>
            <a:spLocks noGrp="1"/>
          </p:cNvSpPr>
          <p:nvPr>
            <p:ph type="subTitle" idx="1"/>
          </p:nvPr>
        </p:nvSpPr>
        <p:spPr>
          <a:xfrm>
            <a:off x="618332" y="3673745"/>
            <a:ext cx="11255708" cy="1688724"/>
          </a:xfrm>
        </p:spPr>
        <p:txBody>
          <a:bodyPr>
            <a:normAutofit/>
          </a:bodyPr>
          <a:lstStyle>
            <a:lvl1pPr marL="0" indent="0" algn="l">
              <a:buNone/>
              <a:defRPr sz="3671">
                <a:solidFill>
                  <a:schemeClr val="tx1"/>
                </a:solidFill>
              </a:defRPr>
            </a:lvl1pPr>
            <a:lvl2pPr marL="466159" indent="0" algn="ctr">
              <a:buNone/>
              <a:defRPr sz="2039"/>
            </a:lvl2pPr>
            <a:lvl3pPr marL="932317" indent="0" algn="ctr">
              <a:buNone/>
              <a:defRPr sz="1835"/>
            </a:lvl3pPr>
            <a:lvl4pPr marL="1398476" indent="0" algn="ctr">
              <a:buNone/>
              <a:defRPr sz="1632"/>
            </a:lvl4pPr>
            <a:lvl5pPr marL="1864633" indent="0" algn="ctr">
              <a:buNone/>
              <a:defRPr sz="1632"/>
            </a:lvl5pPr>
            <a:lvl6pPr marL="2330792" indent="0" algn="ctr">
              <a:buNone/>
              <a:defRPr sz="1632"/>
            </a:lvl6pPr>
            <a:lvl7pPr marL="2796950" indent="0" algn="ctr">
              <a:buNone/>
              <a:defRPr sz="1632"/>
            </a:lvl7pPr>
            <a:lvl8pPr marL="3263109" indent="0" algn="ctr">
              <a:buNone/>
              <a:defRPr sz="1632"/>
            </a:lvl8pPr>
            <a:lvl9pPr marL="3729267" indent="0" algn="ctr">
              <a:buNone/>
              <a:defRPr sz="1632"/>
            </a:lvl9pPr>
          </a:lstStyle>
          <a:p>
            <a:r>
              <a:rPr lang="en-US" dirty="0" smtClean="0"/>
              <a:t>Click to edit Master subtitle style</a:t>
            </a:r>
            <a:endParaRPr lang="en-US" dirty="0"/>
          </a:p>
        </p:txBody>
      </p:sp>
    </p:spTree>
    <p:extLst>
      <p:ext uri="{BB962C8B-B14F-4D97-AF65-F5344CB8AC3E}">
        <p14:creationId xmlns:p14="http://schemas.microsoft.com/office/powerpoint/2010/main" val="4026850888"/>
      </p:ext>
    </p:extLst>
  </p:cSld>
  <p:clrMapOvr>
    <a:masterClrMapping/>
  </p:clrMapOvr>
  <p:timing>
    <p:tnLst>
      <p:par>
        <p:cTn id="1" dur="indefinite" restart="never" nodeType="tmRoot"/>
      </p:par>
    </p:tnLst>
  </p:timing>
</p:sldLayout>
</file>

<file path=ppt/slideLayouts/slideLayout142.xml><?xml version="1.0" encoding="utf-8"?>
<p:sldLayout xmlns:a="http://schemas.openxmlformats.org/drawingml/2006/main" xmlns:r="http://schemas.openxmlformats.org/officeDocument/2006/relationships" xmlns:p="http://schemas.openxmlformats.org/presentationml/2006/main" showMasterSp="0" preserve="1" userDrawn="1">
  <p:cSld name="4_Title Slide">
    <p:spTree>
      <p:nvGrpSpPr>
        <p:cNvPr id="1" name=""/>
        <p:cNvGrpSpPr/>
        <p:nvPr/>
      </p:nvGrpSpPr>
      <p:grpSpPr>
        <a:xfrm>
          <a:off x="0" y="0"/>
          <a:ext cx="0" cy="0"/>
          <a:chOff x="0" y="0"/>
          <a:chExt cx="0" cy="0"/>
        </a:xfrm>
      </p:grpSpPr>
      <p:sp>
        <p:nvSpPr>
          <p:cNvPr id="4" name="Rectangle 3"/>
          <p:cNvSpPr/>
          <p:nvPr userDrawn="1"/>
        </p:nvSpPr>
        <p:spPr>
          <a:xfrm>
            <a:off x="1" y="0"/>
            <a:ext cx="12436475" cy="699452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317"/>
            <a:endParaRPr lang="en-US" sz="1835">
              <a:solidFill>
                <a:srgbClr val="FFFFFF"/>
              </a:solidFill>
            </a:endParaRPr>
          </a:p>
        </p:txBody>
      </p:sp>
      <p:sp>
        <p:nvSpPr>
          <p:cNvPr id="2" name="Title 1"/>
          <p:cNvSpPr>
            <a:spLocks noGrp="1"/>
          </p:cNvSpPr>
          <p:nvPr>
            <p:ph type="ctrTitle" hasCustomPrompt="1"/>
          </p:nvPr>
        </p:nvSpPr>
        <p:spPr>
          <a:xfrm>
            <a:off x="618332" y="2279697"/>
            <a:ext cx="11255708" cy="2435131"/>
          </a:xfrm>
        </p:spPr>
        <p:txBody>
          <a:bodyPr anchor="b">
            <a:normAutofit/>
          </a:bodyPr>
          <a:lstStyle>
            <a:lvl1pPr algn="l">
              <a:defRPr sz="14071"/>
            </a:lvl1pPr>
          </a:lstStyle>
          <a:p>
            <a:r>
              <a:rPr lang="en-US" dirty="0" smtClean="0"/>
              <a:t>Video</a:t>
            </a:r>
            <a:endParaRPr lang="en-US" dirty="0"/>
          </a:p>
        </p:txBody>
      </p:sp>
    </p:spTree>
    <p:extLst>
      <p:ext uri="{BB962C8B-B14F-4D97-AF65-F5344CB8AC3E}">
        <p14:creationId xmlns:p14="http://schemas.microsoft.com/office/powerpoint/2010/main" val="2330636529"/>
      </p:ext>
    </p:extLst>
  </p:cSld>
  <p:clrMapOvr>
    <a:masterClrMapping/>
  </p:clrMapOvr>
  <p:timing>
    <p:tnLst>
      <p:par>
        <p:cTn id="1" dur="indefinite" restart="never" nodeType="tmRoot"/>
      </p:par>
    </p:tnLst>
  </p:timing>
</p:sldLayout>
</file>

<file path=ppt/slideLayouts/slideLayout143.xml><?xml version="1.0" encoding="utf-8"?>
<p:sldLayout xmlns:a="http://schemas.openxmlformats.org/drawingml/2006/main" xmlns:r="http://schemas.openxmlformats.org/officeDocument/2006/relationships" xmlns:p="http://schemas.openxmlformats.org/presentationml/2006/main" showMasterSp="0" type="title" preserve="1">
  <p:cSld name="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18332" y="1564890"/>
            <a:ext cx="11255708" cy="1027952"/>
          </a:xfrm>
        </p:spPr>
        <p:txBody>
          <a:bodyPr anchor="b"/>
          <a:lstStyle>
            <a:lvl1pPr algn="l">
              <a:defRPr sz="6117">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18332" y="2910542"/>
            <a:ext cx="11255708" cy="2451927"/>
          </a:xfrm>
        </p:spPr>
        <p:txBody>
          <a:bodyPr>
            <a:normAutofit/>
          </a:bodyPr>
          <a:lstStyle>
            <a:lvl1pPr marL="0" indent="0" algn="l">
              <a:buNone/>
              <a:defRPr sz="3671"/>
            </a:lvl1pPr>
            <a:lvl2pPr marL="466159" indent="0" algn="ctr">
              <a:buNone/>
              <a:defRPr sz="2039"/>
            </a:lvl2pPr>
            <a:lvl3pPr marL="932317" indent="0" algn="ctr">
              <a:buNone/>
              <a:defRPr sz="1835"/>
            </a:lvl3pPr>
            <a:lvl4pPr marL="1398476" indent="0" algn="ctr">
              <a:buNone/>
              <a:defRPr sz="1632"/>
            </a:lvl4pPr>
            <a:lvl5pPr marL="1864633" indent="0" algn="ctr">
              <a:buNone/>
              <a:defRPr sz="1632"/>
            </a:lvl5pPr>
            <a:lvl6pPr marL="2330792" indent="0" algn="ctr">
              <a:buNone/>
              <a:defRPr sz="1632"/>
            </a:lvl6pPr>
            <a:lvl7pPr marL="2796950" indent="0" algn="ctr">
              <a:buNone/>
              <a:defRPr sz="1632"/>
            </a:lvl7pPr>
            <a:lvl8pPr marL="3263109" indent="0" algn="ctr">
              <a:buNone/>
              <a:defRPr sz="1632"/>
            </a:lvl8pPr>
            <a:lvl9pPr marL="3729267" indent="0" algn="ctr">
              <a:buNone/>
              <a:defRPr sz="1632"/>
            </a:lvl9pPr>
          </a:lstStyle>
          <a:p>
            <a:r>
              <a:rPr lang="en-US" dirty="0" smtClean="0"/>
              <a:t>Click to edit Master subtitle style</a:t>
            </a:r>
            <a:endParaRPr lang="en-US" dirty="0"/>
          </a:p>
        </p:txBody>
      </p:sp>
    </p:spTree>
    <p:extLst>
      <p:ext uri="{BB962C8B-B14F-4D97-AF65-F5344CB8AC3E}">
        <p14:creationId xmlns:p14="http://schemas.microsoft.com/office/powerpoint/2010/main" val="3390884065"/>
      </p:ext>
    </p:extLst>
  </p:cSld>
  <p:clrMapOvr>
    <a:masterClrMapping/>
  </p:clrMapOvr>
  <p:timing>
    <p:tnLst>
      <p:par>
        <p:cTn id="1" dur="indefinite" restart="never" nodeType="tmRoot"/>
      </p:par>
    </p:tnLst>
  </p:timing>
</p:sldLayout>
</file>

<file path=ppt/slideLayouts/slideLayout144.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18332" y="2873017"/>
            <a:ext cx="11255708" cy="2435131"/>
          </a:xfrm>
        </p:spPr>
        <p:txBody>
          <a:bodyPr anchor="b">
            <a:noAutofit/>
          </a:bodyPr>
          <a:lstStyle>
            <a:lvl1pPr algn="l">
              <a:defRPr sz="24368">
                <a:solidFill>
                  <a:schemeClr val="bg1"/>
                </a:solidFill>
              </a:defRPr>
            </a:lvl1pPr>
          </a:lstStyle>
          <a:p>
            <a:r>
              <a:rPr lang="en-US" dirty="0" smtClean="0"/>
              <a:t>web</a:t>
            </a:r>
            <a:endParaRPr lang="en-US" dirty="0"/>
          </a:p>
        </p:txBody>
      </p:sp>
    </p:spTree>
    <p:extLst>
      <p:ext uri="{BB962C8B-B14F-4D97-AF65-F5344CB8AC3E}">
        <p14:creationId xmlns:p14="http://schemas.microsoft.com/office/powerpoint/2010/main" val="382880312"/>
      </p:ext>
    </p:extLst>
  </p:cSld>
  <p:clrMapOvr>
    <a:masterClrMapping/>
  </p:clrMapOvr>
  <p:timing>
    <p:tnLst>
      <p:par>
        <p:cTn id="1" dur="indefinite" restart="never" nodeType="tmRoot"/>
      </p:par>
    </p:tnLst>
  </p:timing>
</p:sldLayout>
</file>

<file path=ppt/slideLayouts/slideLayout145.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9075832" y="6380762"/>
            <a:ext cx="2798207" cy="372394"/>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750640321"/>
      </p:ext>
    </p:extLst>
  </p:cSld>
  <p:clrMapOvr>
    <a:masterClrMapping/>
  </p:clrMapOvr>
  <p:timing>
    <p:tnLst>
      <p:par>
        <p:cTn id="1" dur="indefinite" restart="never" nodeType="tmRoot"/>
      </p:par>
    </p:tnLst>
  </p:timing>
</p:sldLayout>
</file>

<file path=ppt/slideLayouts/slideLayout146.xml><?xml version="1.0" encoding="utf-8"?>
<p:sldLayout xmlns:a="http://schemas.openxmlformats.org/drawingml/2006/main" xmlns:r="http://schemas.openxmlformats.org/officeDocument/2006/relationships" xmlns:p="http://schemas.openxmlformats.org/presentationml/2006/main" showMasterSp="0"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72044" y="2153641"/>
            <a:ext cx="11301996" cy="40602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9075832" y="6380762"/>
            <a:ext cx="2798207" cy="372394"/>
          </a:xfrm>
          <a:prstGeom prst="rect">
            <a:avLst/>
          </a:prstGeom>
        </p:spPr>
        <p:txBody>
          <a:bodyPr/>
          <a:lstStyle/>
          <a:p>
            <a:fld id="{0A164282-434E-41D4-9582-783D542A7B68}" type="slidenum">
              <a:rPr lang="en-US" smtClean="0"/>
              <a:pPr/>
              <a:t>‹#›</a:t>
            </a:fld>
            <a:endParaRPr lang="en-US"/>
          </a:p>
        </p:txBody>
      </p:sp>
      <p:sp>
        <p:nvSpPr>
          <p:cNvPr id="5" name="Text Placeholder 4"/>
          <p:cNvSpPr>
            <a:spLocks noGrp="1"/>
          </p:cNvSpPr>
          <p:nvPr>
            <p:ph type="body" sz="quarter" idx="13" hasCustomPrompt="1"/>
          </p:nvPr>
        </p:nvSpPr>
        <p:spPr>
          <a:xfrm>
            <a:off x="571625" y="1564636"/>
            <a:ext cx="11302942" cy="446305"/>
          </a:xfrm>
        </p:spPr>
        <p:txBody>
          <a:bodyPr>
            <a:normAutofit/>
          </a:bodyPr>
          <a:lstStyle>
            <a:lvl1pPr marL="0" indent="0">
              <a:buFontTx/>
              <a:buNone/>
              <a:defRPr sz="2039"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632708046"/>
      </p:ext>
    </p:extLst>
  </p:cSld>
  <p:clrMapOvr>
    <a:masterClrMapping/>
  </p:clrMapOvr>
  <p:timing>
    <p:tnLst>
      <p:par>
        <p:cTn id="1" dur="indefinite" restart="never" nodeType="tmRoot"/>
      </p:par>
    </p:tnLst>
  </p:timing>
</p:sldLayout>
</file>

<file path=ppt/slideLayouts/slideLayout147.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9075832" y="6380762"/>
            <a:ext cx="2798207" cy="372394"/>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345784206"/>
      </p:ext>
    </p:extLst>
  </p:cSld>
  <p:clrMapOvr>
    <a:masterClrMapping/>
  </p:clrMapOvr>
  <p:timing>
    <p:tnLst>
      <p:par>
        <p:cTn id="1" dur="indefinite" restart="never" nodeType="tmRoot"/>
      </p:par>
    </p:tnLst>
  </p:timing>
</p:sldLayout>
</file>

<file path=ppt/slideLayouts/slideLayout148.xml><?xml version="1.0" encoding="utf-8"?>
<p:sldLayout xmlns:a="http://schemas.openxmlformats.org/drawingml/2006/main" xmlns:r="http://schemas.openxmlformats.org/officeDocument/2006/relationships" xmlns:p="http://schemas.openxmlformats.org/presentationml/2006/main" showMasterSp="0"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72044" y="424788"/>
            <a:ext cx="11301996" cy="940467"/>
          </a:xfrm>
        </p:spPr>
        <p:txBody>
          <a:bodyPr>
            <a:normAutofit/>
          </a:bodyPr>
          <a:lstStyle>
            <a:lvl1pPr>
              <a:defRPr sz="4487"/>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9075832" y="6380762"/>
            <a:ext cx="2798207" cy="372394"/>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9170264"/>
      </p:ext>
    </p:extLst>
  </p:cSld>
  <p:clrMapOvr>
    <a:masterClrMapping/>
  </p:clrMapOvr>
  <p:timing>
    <p:tnLst>
      <p:par>
        <p:cTn id="1" dur="indefinite" restart="never" nodeType="tmRoot"/>
      </p:par>
    </p:tnLst>
  </p:timing>
</p:sldLayout>
</file>

<file path=ppt/slideLayouts/slideLayout14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9081946" y="6380762"/>
            <a:ext cx="2798207" cy="372394"/>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1598351655"/>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07313767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2090" name="think-cell Slide" r:id="rId4" imgW="6350000" imgH="6350000" progId="TCLayout.ActiveDocument.1">
                  <p:embed/>
                </p:oleObj>
              </mc:Choice>
              <mc:Fallback>
                <p:oleObj name="think-cell Slide" r:id="rId4" imgW="6350000" imgH="6350000" progId="TCLayout.ActiveDocument.1">
                  <p:embed/>
                  <p:pic>
                    <p:nvPicPr>
                      <p:cNvPr id="0" name="Picture 2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3276977059"/>
      </p:ext>
    </p:extLst>
  </p:cSld>
  <p:clrMapOvr>
    <a:masterClrMapping/>
  </p:clrMapOvr>
  <p:transition>
    <p:fade/>
  </p:transition>
  <p:timing>
    <p:tnLst>
      <p:par>
        <p:cTn id="1" dur="indefinite" restart="never" nodeType="tmRoot"/>
      </p:par>
    </p:tnLst>
  </p:timing>
</p:sldLayout>
</file>

<file path=ppt/slideLayouts/slideLayout150.xml><?xml version="1.0" encoding="utf-8"?>
<p:sldLayout xmlns:a="http://schemas.openxmlformats.org/drawingml/2006/main" xmlns:r="http://schemas.openxmlformats.org/officeDocument/2006/relationships" xmlns:p="http://schemas.openxmlformats.org/presentationml/2006/main" showMasterSp="0"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0010405"/>
      </p:ext>
    </p:extLst>
  </p:cSld>
  <p:clrMapOvr>
    <a:masterClrMapping/>
  </p:clrMapOvr>
  <p:timing>
    <p:tnLst>
      <p:par>
        <p:cTn id="1" dur="indefinite" restart="never" nodeType="tmRoot"/>
      </p:par>
    </p:tnLst>
  </p:timing>
</p:sldLayout>
</file>

<file path=ppt/slideLayouts/slideLayout151.xml><?xml version="1.0" encoding="utf-8"?>
<p:sldLayout xmlns:a="http://schemas.openxmlformats.org/drawingml/2006/main" xmlns:r="http://schemas.openxmlformats.org/officeDocument/2006/relationships" xmlns:p="http://schemas.openxmlformats.org/presentationml/2006/main" showMasterSp="0" type="blank" preserve="1">
  <p:cSld name="2_Blank">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2977"/>
            <a:ext cx="12436475" cy="6988574"/>
          </a:xfrm>
          <a:prstGeom prst="rect">
            <a:avLst/>
          </a:prstGeom>
        </p:spPr>
      </p:pic>
      <p:sp>
        <p:nvSpPr>
          <p:cNvPr id="3" name="Rectangle 2"/>
          <p:cNvSpPr/>
          <p:nvPr userDrawn="1"/>
        </p:nvSpPr>
        <p:spPr>
          <a:xfrm>
            <a:off x="1" y="0"/>
            <a:ext cx="12436475" cy="6994525"/>
          </a:xfrm>
          <a:prstGeom prst="rect">
            <a:avLst/>
          </a:prstGeom>
          <a:gradFill flip="none" rotWithShape="1">
            <a:gsLst>
              <a:gs pos="100000">
                <a:srgbClr val="000000">
                  <a:alpha val="48000"/>
                </a:srgbClr>
              </a:gs>
              <a:gs pos="0">
                <a:srgbClr val="000000">
                  <a:lumMod val="100000"/>
                  <a:alpha val="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317"/>
            <a:endParaRPr lang="en-US" sz="1835">
              <a:solidFill>
                <a:srgbClr val="FFFFFF"/>
              </a:solidFill>
            </a:endParaRPr>
          </a:p>
        </p:txBody>
      </p:sp>
    </p:spTree>
    <p:extLst>
      <p:ext uri="{BB962C8B-B14F-4D97-AF65-F5344CB8AC3E}">
        <p14:creationId xmlns:p14="http://schemas.microsoft.com/office/powerpoint/2010/main" val="1976325254"/>
      </p:ext>
    </p:extLst>
  </p:cSld>
  <p:clrMapOvr>
    <a:masterClrMapping/>
  </p:clrMapOvr>
  <p:timing>
    <p:tnLst>
      <p:par>
        <p:cTn id="1" dur="indefinite" restart="never" nodeType="tmRoot"/>
      </p:par>
    </p:tnLst>
  </p:timing>
</p:sldLayout>
</file>

<file path=ppt/slideLayouts/slideLayout152.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72044" y="466302"/>
            <a:ext cx="4295671" cy="1975233"/>
          </a:xfrm>
        </p:spPr>
        <p:txBody>
          <a:bodyPr anchor="b">
            <a:noAutofit/>
          </a:bodyPr>
          <a:lstStyle>
            <a:lvl1pPr>
              <a:defRPr sz="4079"/>
            </a:lvl1pPr>
          </a:lstStyle>
          <a:p>
            <a:r>
              <a:rPr lang="en-US" smtClean="0"/>
              <a:t>Click to edit Master title style</a:t>
            </a:r>
            <a:endParaRPr lang="en-US"/>
          </a:p>
        </p:txBody>
      </p:sp>
      <p:sp>
        <p:nvSpPr>
          <p:cNvPr id="3" name="Content Placeholder 2"/>
          <p:cNvSpPr>
            <a:spLocks noGrp="1"/>
          </p:cNvSpPr>
          <p:nvPr>
            <p:ph idx="1"/>
          </p:nvPr>
        </p:nvSpPr>
        <p:spPr>
          <a:xfrm>
            <a:off x="5287121" y="1007084"/>
            <a:ext cx="6586917" cy="4970646"/>
          </a:xfrm>
        </p:spPr>
        <p:txBody>
          <a:bodyPr/>
          <a:lstStyle>
            <a:lvl1pPr>
              <a:defRPr sz="3263">
                <a:latin typeface="+mj-lt"/>
              </a:defRPr>
            </a:lvl1pPr>
            <a:lvl2pPr>
              <a:defRPr sz="2855">
                <a:latin typeface="+mj-lt"/>
              </a:defRPr>
            </a:lvl2pPr>
            <a:lvl3pPr>
              <a:defRPr sz="2447">
                <a:latin typeface="+mj-lt"/>
              </a:defRPr>
            </a:lvl3pPr>
            <a:lvl4pPr>
              <a:defRPr sz="2039">
                <a:latin typeface="+mj-lt"/>
              </a:defRPr>
            </a:lvl4pPr>
            <a:lvl5pPr>
              <a:defRPr sz="2039">
                <a:latin typeface="+mj-lt"/>
              </a:defRPr>
            </a:lvl5pPr>
            <a:lvl6pPr>
              <a:defRPr sz="2039"/>
            </a:lvl6pPr>
            <a:lvl7pPr>
              <a:defRPr sz="2039"/>
            </a:lvl7pPr>
            <a:lvl8pPr>
              <a:defRPr sz="2039"/>
            </a:lvl8pPr>
            <a:lvl9pPr>
              <a:defRPr sz="203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72044" y="2655912"/>
            <a:ext cx="4295671" cy="3329913"/>
          </a:xfrm>
        </p:spPr>
        <p:txBody>
          <a:bodyPr>
            <a:normAutofit/>
          </a:bodyPr>
          <a:lstStyle>
            <a:lvl1pPr marL="0" indent="0">
              <a:buNone/>
              <a:defRPr sz="2039"/>
            </a:lvl1pPr>
            <a:lvl2pPr marL="466159" indent="0">
              <a:buNone/>
              <a:defRPr sz="1428"/>
            </a:lvl2pPr>
            <a:lvl3pPr marL="932317" indent="0">
              <a:buNone/>
              <a:defRPr sz="1224"/>
            </a:lvl3pPr>
            <a:lvl4pPr marL="1398476" indent="0">
              <a:buNone/>
              <a:defRPr sz="1020"/>
            </a:lvl4pPr>
            <a:lvl5pPr marL="1864633" indent="0">
              <a:buNone/>
              <a:defRPr sz="1020"/>
            </a:lvl5pPr>
            <a:lvl6pPr marL="2330792" indent="0">
              <a:buNone/>
              <a:defRPr sz="1020"/>
            </a:lvl6pPr>
            <a:lvl7pPr marL="2796950" indent="0">
              <a:buNone/>
              <a:defRPr sz="1020"/>
            </a:lvl7pPr>
            <a:lvl8pPr marL="3263109" indent="0">
              <a:buNone/>
              <a:defRPr sz="1020"/>
            </a:lvl8pPr>
            <a:lvl9pPr marL="3729267" indent="0">
              <a:buNone/>
              <a:defRPr sz="102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9075832" y="6380762"/>
            <a:ext cx="2798207" cy="372394"/>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2621433611"/>
      </p:ext>
    </p:extLst>
  </p:cSld>
  <p:clrMapOvr>
    <a:masterClrMapping/>
  </p:clrMapOvr>
  <p:timing>
    <p:tnLst>
      <p:par>
        <p:cTn id="1" dur="indefinite" restart="never" nodeType="tmRoot"/>
      </p:par>
    </p:tnLst>
  </p:timing>
</p:sldLayout>
</file>

<file path=ppt/slideLayouts/slideLayout153.xml><?xml version="1.0" encoding="utf-8"?>
<p:sldLayout xmlns:a="http://schemas.openxmlformats.org/drawingml/2006/main" xmlns:r="http://schemas.openxmlformats.org/officeDocument/2006/relationships" xmlns:p="http://schemas.openxmlformats.org/presentationml/2006/main" showMasterSp="0" userDrawn="1">
  <p:cSld name="1_Logo on Background">
    <p:spTree>
      <p:nvGrpSpPr>
        <p:cNvPr id="1" name=""/>
        <p:cNvGrpSpPr/>
        <p:nvPr/>
      </p:nvGrpSpPr>
      <p:grpSpPr>
        <a:xfrm>
          <a:off x="0" y="0"/>
          <a:ext cx="0" cy="0"/>
          <a:chOff x="0" y="0"/>
          <a:chExt cx="0" cy="0"/>
        </a:xfrm>
      </p:grpSpPr>
      <p:sp>
        <p:nvSpPr>
          <p:cNvPr id="2" name="Rectangle 1"/>
          <p:cNvSpPr/>
          <p:nvPr userDrawn="1"/>
        </p:nvSpPr>
        <p:spPr>
          <a:xfrm>
            <a:off x="1" y="0"/>
            <a:ext cx="12436475" cy="6994525"/>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317"/>
            <a:endParaRPr lang="en-US" sz="1835">
              <a:solidFill>
                <a:srgbClr val="FFFFFF"/>
              </a:solidFill>
            </a:endParaRPr>
          </a:p>
        </p:txBody>
      </p:sp>
      <p:sp>
        <p:nvSpPr>
          <p:cNvPr id="3" name="Text Box 3"/>
          <p:cNvSpPr txBox="1">
            <a:spLocks noChangeArrowheads="1"/>
          </p:cNvSpPr>
          <p:nvPr userDrawn="1"/>
        </p:nvSpPr>
        <p:spPr bwMode="blackWhite">
          <a:xfrm>
            <a:off x="459230" y="5612730"/>
            <a:ext cx="8812606" cy="734813"/>
          </a:xfrm>
          <a:prstGeom prst="rect">
            <a:avLst/>
          </a:prstGeom>
          <a:noFill/>
          <a:ln w="12700">
            <a:noFill/>
            <a:miter lim="800000"/>
            <a:headEnd type="none" w="sm" len="sm"/>
            <a:tailEnd type="none" w="sm" len="sm"/>
          </a:ln>
          <a:effectLst/>
        </p:spPr>
        <p:txBody>
          <a:bodyPr vert="horz" wrap="square" lIns="182806" tIns="146246" rIns="182806" bIns="146246" numCol="1" anchor="t" anchorCtr="0" compatLnSpc="1">
            <a:prstTxWarp prst="textNoShape">
              <a:avLst/>
            </a:prstTxWarp>
            <a:spAutoFit/>
          </a:bodyPr>
          <a:lstStyle/>
          <a:p>
            <a:pPr defTabSz="931832" eaLnBrk="0" hangingPunct="0"/>
            <a:r>
              <a:rPr lang="en-US" sz="700" dirty="0">
                <a:gradFill>
                  <a:gsLst>
                    <a:gs pos="0">
                      <a:srgbClr val="FFFFFF"/>
                    </a:gs>
                    <a:gs pos="100000">
                      <a:srgbClr val="FFFFFF"/>
                    </a:gs>
                  </a:gsLst>
                  <a:lin ang="5400000" scaled="0"/>
                </a:gradFill>
                <a:cs typeface="Segoe UI" pitchFamily="34" charset="0"/>
              </a:rPr>
              <a:t>© </a:t>
            </a:r>
            <a:r>
              <a:rPr lang="en-US" sz="700" dirty="0" smtClean="0">
                <a:gradFill>
                  <a:gsLst>
                    <a:gs pos="0">
                      <a:srgbClr val="FFFFFF"/>
                    </a:gs>
                    <a:gs pos="100000">
                      <a:srgbClr val="FFFFFF"/>
                    </a:gs>
                  </a:gsLst>
                  <a:lin ang="5400000" scaled="0"/>
                </a:gradFill>
                <a:cs typeface="Segoe UI" pitchFamily="34" charset="0"/>
              </a:rPr>
              <a:t>2014 </a:t>
            </a:r>
            <a:r>
              <a:rPr lang="en-US" sz="700" dirty="0">
                <a:gradFill>
                  <a:gsLst>
                    <a:gs pos="0">
                      <a:srgbClr val="FFFFFF"/>
                    </a:gs>
                    <a:gs pos="100000">
                      <a:srgbClr val="FFFFFF"/>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31832" eaLnBrk="0" hangingPunct="0"/>
            <a:r>
              <a:rPr lang="en-US" sz="700"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681310" y="3027178"/>
            <a:ext cx="3288506" cy="704445"/>
          </a:xfrm>
          <a:prstGeom prst="rect">
            <a:avLst/>
          </a:prstGeom>
        </p:spPr>
      </p:pic>
    </p:spTree>
    <p:extLst>
      <p:ext uri="{BB962C8B-B14F-4D97-AF65-F5344CB8AC3E}">
        <p14:creationId xmlns:p14="http://schemas.microsoft.com/office/powerpoint/2010/main" val="2837903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4.xml><?xml version="1.0" encoding="utf-8"?>
<p:sldLayout xmlns:a="http://schemas.openxmlformats.org/drawingml/2006/main" xmlns:r="http://schemas.openxmlformats.org/officeDocument/2006/relationships" xmlns:p="http://schemas.openxmlformats.org/presentationml/2006/main" showMasterSp="0" userDrawn="1">
  <p:cSld name="1_Title Slide 3">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25060" y="197450"/>
            <a:ext cx="10058336" cy="735156"/>
          </a:xfrm>
          <a:noFill/>
        </p:spPr>
        <p:txBody>
          <a:bodyPr lIns="143407" tIns="89629" rIns="143407" bIns="89629" anchor="t" anchorCtr="0">
            <a:normAutofit/>
          </a:bodyPr>
          <a:lstStyle>
            <a:lvl1pPr>
              <a:defRPr sz="4079" spc="-100" baseline="0">
                <a:solidFill>
                  <a:srgbClr val="00B0F0"/>
                </a:solidFill>
              </a:defRPr>
            </a:lvl1pPr>
          </a:lstStyle>
          <a:p>
            <a:r>
              <a:rPr lang="en-US" dirty="0" smtClean="0"/>
              <a:t>Presentation title</a:t>
            </a:r>
            <a:endParaRPr lang="en-US" dirty="0"/>
          </a:p>
        </p:txBody>
      </p:sp>
      <p:grpSp>
        <p:nvGrpSpPr>
          <p:cNvPr id="28" name="Group 27"/>
          <p:cNvGrpSpPr/>
          <p:nvPr userDrawn="1"/>
        </p:nvGrpSpPr>
        <p:grpSpPr>
          <a:xfrm>
            <a:off x="284157" y="1123746"/>
            <a:ext cx="11852399" cy="5482197"/>
            <a:chOff x="269233" y="1101809"/>
            <a:chExt cx="11616380" cy="5375191"/>
          </a:xfrm>
        </p:grpSpPr>
        <p:sp>
          <p:nvSpPr>
            <p:cNvPr id="3" name="Rectangle 2"/>
            <p:cNvSpPr/>
            <p:nvPr userDrawn="1"/>
          </p:nvSpPr>
          <p:spPr>
            <a:xfrm>
              <a:off x="269233" y="1101809"/>
              <a:ext cx="11616379" cy="5375189"/>
            </a:xfrm>
            <a:prstGeom prst="rect">
              <a:avLst/>
            </a:prstGeom>
            <a:noFill/>
            <a:ln w="12700">
              <a:solidFill>
                <a:srgbClr val="0069B8">
                  <a:alpha val="25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b" anchorCtr="0" forceAA="0" compatLnSpc="1">
              <a:prstTxWarp prst="textNoShape">
                <a:avLst/>
              </a:prstTxWarp>
              <a:noAutofit/>
            </a:bodyPr>
            <a:lstStyle/>
            <a:p>
              <a:pPr algn="r" defTabSz="932317"/>
              <a:endParaRPr lang="en-US" sz="1224" dirty="0" err="1" smtClean="0">
                <a:solidFill>
                  <a:srgbClr val="FFFFFF"/>
                </a:solidFill>
              </a:endParaRPr>
            </a:p>
          </p:txBody>
        </p:sp>
        <p:grpSp>
          <p:nvGrpSpPr>
            <p:cNvPr id="27" name="Group 26"/>
            <p:cNvGrpSpPr/>
            <p:nvPr userDrawn="1"/>
          </p:nvGrpSpPr>
          <p:grpSpPr>
            <a:xfrm>
              <a:off x="276440" y="1101810"/>
              <a:ext cx="11609172" cy="5375190"/>
              <a:chOff x="276440" y="1101810"/>
              <a:chExt cx="11609172" cy="4572000"/>
            </a:xfrm>
          </p:grpSpPr>
          <p:cxnSp>
            <p:nvCxnSpPr>
              <p:cNvPr id="6" name="Straight Connector 5"/>
              <p:cNvCxnSpPr/>
              <p:nvPr userDrawn="1"/>
            </p:nvCxnSpPr>
            <p:spPr>
              <a:xfrm>
                <a:off x="1437357"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a:off x="2598274"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3759191"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4920108"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6081025"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7241942"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8402859"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a:off x="9563776"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a:off x="10724693"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a:off x="11885612"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276440"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grpSp>
        <p:cxnSp>
          <p:nvCxnSpPr>
            <p:cNvPr id="20" name="Straight Connector 19"/>
            <p:cNvCxnSpPr/>
            <p:nvPr userDrawn="1"/>
          </p:nvCxnSpPr>
          <p:spPr>
            <a:xfrm flipH="1">
              <a:off x="269233" y="1101810"/>
              <a:ext cx="11616380" cy="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flipH="1">
              <a:off x="269233" y="2176848"/>
              <a:ext cx="11616380" cy="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flipH="1">
              <a:off x="269233" y="3251886"/>
              <a:ext cx="11616380" cy="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flipH="1">
              <a:off x="269233" y="4326924"/>
              <a:ext cx="11616380" cy="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flipH="1">
              <a:off x="269233" y="5401962"/>
              <a:ext cx="11616380" cy="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flipH="1">
              <a:off x="269233" y="6477000"/>
              <a:ext cx="11616380" cy="0"/>
            </a:xfrm>
            <a:prstGeom prst="line">
              <a:avLst/>
            </a:prstGeom>
            <a:ln w="38100">
              <a:solidFill>
                <a:srgbClr val="0069B8">
                  <a:alpha val="25000"/>
                </a:srgb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9917329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155.xml><?xml version="1.0" encoding="utf-8"?>
<p:sldLayout xmlns:a="http://schemas.openxmlformats.org/drawingml/2006/main" xmlns:r="http://schemas.openxmlformats.org/officeDocument/2006/relationships" xmlns:p="http://schemas.openxmlformats.org/presentationml/2006/main" showMasterSp="0" userDrawn="1">
  <p:cSld name="Title Slide_Color  2">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274638" y="5783263"/>
            <a:ext cx="11887200" cy="914400"/>
          </a:xfrm>
        </p:spPr>
        <p:txBody>
          <a:bodyPr lIns="182880" tIns="146304" rIns="182880" bIns="146304" anchor="b">
            <a:noAutofit/>
          </a:bodyPr>
          <a:lstStyle>
            <a:lvl1pPr>
              <a:defRPr sz="1999" baseline="0">
                <a:latin typeface="+mn-lt"/>
              </a:defRPr>
            </a:lvl1pPr>
          </a:lstStyle>
          <a:p>
            <a:pPr lvl="0"/>
            <a:r>
              <a:rPr lang="en-US" dirty="0" smtClean="0"/>
              <a:t>Click to edit Master text styles</a:t>
            </a:r>
            <a:endParaRPr lang="en-US" dirty="0"/>
          </a:p>
        </p:txBody>
      </p:sp>
      <p:sp>
        <p:nvSpPr>
          <p:cNvPr id="2" name="Title 1"/>
          <p:cNvSpPr>
            <a:spLocks noGrp="1"/>
          </p:cNvSpPr>
          <p:nvPr>
            <p:ph type="title"/>
          </p:nvPr>
        </p:nvSpPr>
        <p:spPr>
          <a:xfrm>
            <a:off x="274639" y="2125664"/>
            <a:ext cx="11887199" cy="912813"/>
          </a:xfrm>
        </p:spPr>
        <p:txBody>
          <a:bodyPr/>
          <a:lstStyle>
            <a:lvl1pPr>
              <a:defRPr sz="5397"/>
            </a:lvl1pPr>
          </a:lstStyle>
          <a:p>
            <a:r>
              <a:rPr lang="en-US" dirty="0" smtClean="0"/>
              <a:t>Click to edit Master title style</a:t>
            </a:r>
            <a:endParaRPr lang="en-US" dirty="0"/>
          </a:p>
        </p:txBody>
      </p:sp>
    </p:spTree>
    <p:extLst>
      <p:ext uri="{BB962C8B-B14F-4D97-AF65-F5344CB8AC3E}">
        <p14:creationId xmlns:p14="http://schemas.microsoft.com/office/powerpoint/2010/main" val="3549248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6.xml><?xml version="1.0" encoding="utf-8"?>
<p:sldLayout xmlns:a="http://schemas.openxmlformats.org/drawingml/2006/main" xmlns:r="http://schemas.openxmlformats.org/officeDocument/2006/relationships" xmlns:p="http://schemas.openxmlformats.org/presentationml/2006/main" showMasterSp="0"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6375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7.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4"/>
            <a:ext cx="11887200" cy="1831975"/>
          </a:xfrm>
          <a:noFill/>
        </p:spPr>
        <p:txBody>
          <a:bodyPr tIns="91440" bIns="91440" anchor="t" anchorCtr="0"/>
          <a:lstStyle>
            <a:lvl1pPr>
              <a:defRPr sz="8796" spc="-100" baseline="0">
                <a:gradFill>
                  <a:gsLst>
                    <a:gs pos="91241">
                      <a:schemeClr val="tx1"/>
                    </a:gs>
                    <a:gs pos="57000">
                      <a:schemeClr val="tx1"/>
                    </a:gs>
                    <a:gs pos="1800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057435948"/>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58.xml><?xml version="1.0" encoding="utf-8"?>
<p:sldLayout xmlns:a="http://schemas.openxmlformats.org/drawingml/2006/main" xmlns:r="http://schemas.openxmlformats.org/officeDocument/2006/relationships" xmlns:p="http://schemas.openxmlformats.org/presentationml/2006/main" userDrawn="1">
  <p:cSld name="Section Header">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632735" y="360123"/>
            <a:ext cx="11209447" cy="842446"/>
          </a:xfrm>
          <a:prstGeom prst="rect">
            <a:avLst/>
          </a:prstGeom>
        </p:spPr>
        <p:txBody>
          <a:bodyPr/>
          <a:lstStyle>
            <a:lvl1pPr>
              <a:defRPr>
                <a:solidFill>
                  <a:srgbClr val="008272"/>
                </a:solidFill>
                <a:latin typeface="Segoe UI Light" panose="020B0502040204020203" pitchFamily="34" charset="0"/>
                <a:cs typeface="Segoe UI Light" panose="020B0502040204020203" pitchFamily="34" charset="0"/>
              </a:defRPr>
            </a:lvl1pPr>
          </a:lstStyle>
          <a:p>
            <a:r>
              <a:rPr lang="en-US" dirty="0" smtClean="0"/>
              <a:t>Click to edit title</a:t>
            </a:r>
            <a:endParaRPr lang="en-US" dirty="0"/>
          </a:p>
        </p:txBody>
      </p:sp>
      <p:sp>
        <p:nvSpPr>
          <p:cNvPr id="12" name="Content Placeholder 11"/>
          <p:cNvSpPr>
            <a:spLocks noGrp="1"/>
          </p:cNvSpPr>
          <p:nvPr>
            <p:ph sz="quarter" idx="10"/>
          </p:nvPr>
        </p:nvSpPr>
        <p:spPr>
          <a:xfrm>
            <a:off x="632736" y="1644471"/>
            <a:ext cx="11209447" cy="4797402"/>
          </a:xfrm>
          <a:prstGeom prst="rect">
            <a:avLst/>
          </a:prstGeom>
        </p:spPr>
        <p:txBody>
          <a:bodyPr/>
          <a:lstStyle>
            <a:lvl1pPr marL="0" indent="0">
              <a:buNone/>
              <a:defRPr>
                <a:solidFill>
                  <a:schemeClr val="tx1">
                    <a:lumMod val="75000"/>
                    <a:lumOff val="25000"/>
                  </a:schemeClr>
                </a:solidFill>
                <a:latin typeface="Segoe UI Light" panose="020B0502040204020203" pitchFamily="34" charset="0"/>
                <a:cs typeface="Segoe UI Light" panose="020B0502040204020203" pitchFamily="34" charset="0"/>
              </a:defRPr>
            </a:lvl1pPr>
            <a:lvl2pPr marL="466159" indent="0">
              <a:buNone/>
              <a:defRPr>
                <a:solidFill>
                  <a:schemeClr val="tx1">
                    <a:lumMod val="75000"/>
                    <a:lumOff val="25000"/>
                  </a:schemeClr>
                </a:solidFill>
                <a:latin typeface="Segoe UI Light" panose="020B0502040204020203" pitchFamily="34" charset="0"/>
                <a:cs typeface="Segoe UI Light" panose="020B0502040204020203" pitchFamily="34" charset="0"/>
              </a:defRPr>
            </a:lvl2pPr>
            <a:lvl3pPr marL="932317" indent="0">
              <a:buNone/>
              <a:defRPr>
                <a:solidFill>
                  <a:schemeClr val="tx1">
                    <a:lumMod val="75000"/>
                    <a:lumOff val="25000"/>
                  </a:schemeClr>
                </a:solidFill>
                <a:latin typeface="Segoe UI Light" panose="020B0502040204020203" pitchFamily="34" charset="0"/>
                <a:cs typeface="Segoe UI Light" panose="020B0502040204020203" pitchFamily="34" charset="0"/>
              </a:defRPr>
            </a:lvl3pPr>
            <a:lvl4pPr marL="1398476" indent="0">
              <a:buNone/>
              <a:defRPr>
                <a:solidFill>
                  <a:schemeClr val="tx1">
                    <a:lumMod val="75000"/>
                    <a:lumOff val="25000"/>
                  </a:schemeClr>
                </a:solidFill>
                <a:latin typeface="Segoe UI Light" panose="020B0502040204020203" pitchFamily="34" charset="0"/>
                <a:cs typeface="Segoe UI Light" panose="020B0502040204020203" pitchFamily="34" charset="0"/>
              </a:defRPr>
            </a:lvl4pPr>
            <a:lvl5pPr marL="1864633" indent="0">
              <a:buNone/>
              <a:defRPr>
                <a:solidFill>
                  <a:schemeClr val="tx1">
                    <a:lumMod val="75000"/>
                    <a:lumOff val="25000"/>
                  </a:schemeClr>
                </a:solidFill>
                <a:latin typeface="Segoe UI Light" panose="020B0502040204020203" pitchFamily="34" charset="0"/>
                <a:cs typeface="Segoe UI Light"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767289339"/>
      </p:ext>
    </p:extLst>
  </p:cSld>
  <p:clrMapOvr>
    <a:masterClrMapping/>
  </p:clrMapOvr>
  <p:timing>
    <p:tnLst>
      <p:par>
        <p:cTn id="1" dur="indefinite" restart="never" nodeType="tmRoot"/>
      </p:par>
    </p:tnLst>
  </p:timing>
</p:sldLayout>
</file>

<file path=ppt/slideLayouts/slideLayout159.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632734" y="360123"/>
            <a:ext cx="11209447" cy="842446"/>
          </a:xfrm>
          <a:prstGeom prst="rect">
            <a:avLst/>
          </a:prstGeom>
        </p:spPr>
        <p:txBody>
          <a:bodyPr/>
          <a:lstStyle>
            <a:lvl1pPr>
              <a:defRPr>
                <a:solidFill>
                  <a:srgbClr val="008272"/>
                </a:solidFill>
                <a:latin typeface="Segoe UI Light" panose="020B0502040204020203" pitchFamily="34" charset="0"/>
                <a:cs typeface="Segoe UI Light" panose="020B0502040204020203" pitchFamily="34" charset="0"/>
              </a:defRPr>
            </a:lvl1pPr>
          </a:lstStyle>
          <a:p>
            <a:r>
              <a:rPr lang="en-US" dirty="0" smtClean="0"/>
              <a:t>Click to edit title</a:t>
            </a:r>
            <a:endParaRPr lang="en-US" dirty="0"/>
          </a:p>
        </p:txBody>
      </p:sp>
    </p:spTree>
    <p:extLst>
      <p:ext uri="{BB962C8B-B14F-4D97-AF65-F5344CB8AC3E}">
        <p14:creationId xmlns:p14="http://schemas.microsoft.com/office/powerpoint/2010/main" val="2604733225"/>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mall Title &amp; Content">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48242616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3114" name="think-cell Slide" r:id="rId4" imgW="6350000" imgH="6350000" progId="TCLayout.ActiveDocument.1">
                  <p:embed/>
                </p:oleObj>
              </mc:Choice>
              <mc:Fallback>
                <p:oleObj name="think-cell Slide" r:id="rId4" imgW="6350000" imgH="6350000" progId="TCLayout.ActiveDocument.1">
                  <p:embed/>
                  <p:pic>
                    <p:nvPicPr>
                      <p:cNvPr id="0" name="Picture 2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lvl1pPr>
              <a:defRPr sz="2400"/>
            </a:lvl1pPr>
          </a:lstStyle>
          <a:p>
            <a:r>
              <a:rPr lang="en-US" smtClean="0"/>
              <a:t>Click to edit Master title style</a:t>
            </a:r>
            <a:endParaRPr lang="en-US" dirty="0"/>
          </a:p>
        </p:txBody>
      </p:sp>
      <p:sp>
        <p:nvSpPr>
          <p:cNvPr id="4" name="Content Placeholder 3"/>
          <p:cNvSpPr>
            <a:spLocks noGrp="1"/>
          </p:cNvSpPr>
          <p:nvPr>
            <p:ph sz="quarter" idx="10"/>
          </p:nvPr>
        </p:nvSpPr>
        <p:spPr>
          <a:xfrm>
            <a:off x="274638" y="1697038"/>
            <a:ext cx="9144000" cy="683264"/>
          </a:xfrm>
        </p:spPr>
        <p:txBody>
          <a:bodyPr/>
          <a:lstStyle>
            <a:lvl1pPr marL="0" indent="0">
              <a:buNone/>
              <a:defRPr sz="3600"/>
            </a:lvl1pPr>
            <a:lvl2pPr>
              <a:defRPr sz="3600"/>
            </a:lvl2pPr>
            <a:lvl3pPr>
              <a:defRPr sz="3600"/>
            </a:lvl3pPr>
            <a:lvl4pPr>
              <a:defRPr sz="3600"/>
            </a:lvl4pPr>
            <a:lvl5pPr>
              <a:defRPr sz="3600"/>
            </a:lvl5pPr>
          </a:lstStyle>
          <a:p>
            <a:pPr lvl="0"/>
            <a:r>
              <a:rPr lang="en-US" smtClean="0"/>
              <a:t>Click to edit Master text styles</a:t>
            </a:r>
          </a:p>
        </p:txBody>
      </p:sp>
    </p:spTree>
    <p:extLst>
      <p:ext uri="{BB962C8B-B14F-4D97-AF65-F5344CB8AC3E}">
        <p14:creationId xmlns:p14="http://schemas.microsoft.com/office/powerpoint/2010/main" val="2041885242"/>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box">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15309478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4138" name="think-cell Slide" r:id="rId4" imgW="6350000" imgH="6350000" progId="TCLayout.ActiveDocument.1">
                  <p:embed/>
                </p:oleObj>
              </mc:Choice>
              <mc:Fallback>
                <p:oleObj name="think-cell Slide" r:id="rId4" imgW="6350000" imgH="6350000" progId="TCLayout.ActiveDocument.1">
                  <p:embed/>
                  <p:pic>
                    <p:nvPicPr>
                      <p:cNvPr id="0" name="Picture 2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4" name="Content Placeholder 3"/>
          <p:cNvSpPr>
            <a:spLocks noGrp="1"/>
          </p:cNvSpPr>
          <p:nvPr>
            <p:ph sz="quarter" idx="10"/>
          </p:nvPr>
        </p:nvSpPr>
        <p:spPr>
          <a:xfrm>
            <a:off x="274638" y="1697062"/>
            <a:ext cx="3657600" cy="433965"/>
          </a:xfrm>
        </p:spPr>
        <p:txBody>
          <a:bodyPr/>
          <a:lstStyle>
            <a:lvl1pPr marL="0" indent="0">
              <a:buNone/>
              <a:defRPr sz="1800">
                <a:latin typeface="+mn-lt"/>
              </a:defRPr>
            </a:lvl1pPr>
            <a:lvl2pPr>
              <a:defRPr sz="1800"/>
            </a:lvl2pPr>
            <a:lvl3pPr>
              <a:defRPr sz="1800"/>
            </a:lvl3pPr>
            <a:lvl4pPr>
              <a:defRPr sz="1800"/>
            </a:lvl4pPr>
            <a:lvl5pPr>
              <a:defRPr sz="1800"/>
            </a:lvl5pPr>
          </a:lstStyle>
          <a:p>
            <a:pPr lvl="0"/>
            <a:r>
              <a:rPr lang="en-US" smtClean="0"/>
              <a:t>Click to edit Master text styles</a:t>
            </a:r>
          </a:p>
        </p:txBody>
      </p:sp>
    </p:spTree>
    <p:extLst>
      <p:ext uri="{BB962C8B-B14F-4D97-AF65-F5344CB8AC3E}">
        <p14:creationId xmlns:p14="http://schemas.microsoft.com/office/powerpoint/2010/main" val="1336828959"/>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mp; photo">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81357465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5162" name="think-cell Slide" r:id="rId4" imgW="6350000" imgH="6350000" progId="TCLayout.ActiveDocument.1">
                  <p:embed/>
                </p:oleObj>
              </mc:Choice>
              <mc:Fallback>
                <p:oleObj name="think-cell Slide" r:id="rId4" imgW="6350000" imgH="6350000" progId="TCLayout.ActiveDocument.1">
                  <p:embed/>
                  <p:pic>
                    <p:nvPicPr>
                      <p:cNvPr id="0" name="Picture 2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Picture Placeholder 4"/>
          <p:cNvSpPr>
            <a:spLocks noGrp="1"/>
          </p:cNvSpPr>
          <p:nvPr>
            <p:ph type="pic" sz="quarter" idx="10"/>
          </p:nvPr>
        </p:nvSpPr>
        <p:spPr>
          <a:xfrm>
            <a:off x="0" y="0"/>
            <a:ext cx="12436475" cy="6994525"/>
          </a:xfrm>
        </p:spPr>
        <p:txBody>
          <a:bodyPr/>
          <a:lstStyle/>
          <a:p>
            <a:r>
              <a:rPr lang="en-US" dirty="0" smtClean="0"/>
              <a:t>Click icon to add picture</a:t>
            </a:r>
            <a:endParaRPr lang="en-US" dirty="0"/>
          </a:p>
        </p:txBody>
      </p:sp>
      <p:sp>
        <p:nvSpPr>
          <p:cNvPr id="2" name="Title 1"/>
          <p:cNvSpPr>
            <a:spLocks noGrp="1"/>
          </p:cNvSpPr>
          <p:nvPr>
            <p:ph type="title"/>
          </p:nvPr>
        </p:nvSpPr>
        <p:spPr/>
        <p:txBody>
          <a:bodyPr/>
          <a:lstStyle>
            <a:lvl1pPr>
              <a:defRPr sz="4800">
                <a:gradFill>
                  <a:gsLst>
                    <a:gs pos="69027">
                      <a:schemeClr val="tx1"/>
                    </a:gs>
                    <a:gs pos="22000">
                      <a:schemeClr val="tx1"/>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4141639646"/>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mp; 4 Categories">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421619330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6186" name="think-cell Slide" r:id="rId4" imgW="6350000" imgH="6350000" progId="TCLayout.ActiveDocument.1">
                  <p:embed/>
                </p:oleObj>
              </mc:Choice>
              <mc:Fallback>
                <p:oleObj name="think-cell Slide" r:id="rId4" imgW="6350000" imgH="6350000" progId="TCLayout.ActiveDocument.1">
                  <p:embed/>
                  <p:pic>
                    <p:nvPicPr>
                      <p:cNvPr id="0" name="Picture 2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a:xfrm>
            <a:off x="274320" y="296897"/>
            <a:ext cx="11889564" cy="752093"/>
          </a:xfrm>
        </p:spPr>
        <p:txBody>
          <a:bodyPr/>
          <a:lstStyle>
            <a:lvl1pPr>
              <a:defRPr sz="3600"/>
            </a:lvl1pPr>
          </a:lstStyle>
          <a:p>
            <a:r>
              <a:rPr lang="en-US" smtClean="0"/>
              <a:t>Click to edit Master title style</a:t>
            </a:r>
            <a:endParaRPr lang="en-US" dirty="0"/>
          </a:p>
        </p:txBody>
      </p:sp>
      <p:sp>
        <p:nvSpPr>
          <p:cNvPr id="4" name="Content Placeholder 3"/>
          <p:cNvSpPr>
            <a:spLocks noGrp="1"/>
          </p:cNvSpPr>
          <p:nvPr>
            <p:ph sz="quarter" idx="10"/>
          </p:nvPr>
        </p:nvSpPr>
        <p:spPr>
          <a:xfrm>
            <a:off x="274638" y="3040063"/>
            <a:ext cx="11887200" cy="517065"/>
          </a:xfrm>
        </p:spPr>
        <p:txBody>
          <a:bodyPr/>
          <a:lstStyle>
            <a:lvl1pPr marL="0" indent="0">
              <a:buNone/>
              <a:defRPr sz="2400"/>
            </a:lvl1pPr>
          </a:lstStyle>
          <a:p>
            <a:pPr lvl="0"/>
            <a:r>
              <a:rPr lang="en-US" smtClean="0"/>
              <a:t>Click to edit Master text styles</a:t>
            </a:r>
          </a:p>
        </p:txBody>
      </p:sp>
      <p:sp>
        <p:nvSpPr>
          <p:cNvPr id="6" name="Content Placeholder 5"/>
          <p:cNvSpPr>
            <a:spLocks noGrp="1"/>
          </p:cNvSpPr>
          <p:nvPr>
            <p:ph sz="quarter" idx="11"/>
          </p:nvPr>
        </p:nvSpPr>
        <p:spPr>
          <a:xfrm>
            <a:off x="274638" y="3954463"/>
            <a:ext cx="2743200" cy="2743200"/>
          </a:xfrm>
          <a:solidFill>
            <a:schemeClr val="accent1"/>
          </a:solidFill>
        </p:spPr>
        <p:txBody>
          <a:bodyPr lIns="182880" tIns="146304" rIns="182880" bIns="146304">
            <a:noAutofit/>
          </a:bodyPr>
          <a:lstStyle>
            <a:lvl1pPr marL="0" indent="0">
              <a:buNone/>
              <a:defRPr sz="2400">
                <a:gradFill>
                  <a:gsLst>
                    <a:gs pos="2655">
                      <a:schemeClr val="bg1"/>
                    </a:gs>
                    <a:gs pos="29000">
                      <a:schemeClr val="bg1"/>
                    </a:gs>
                  </a:gsLst>
                  <a:lin ang="5400000" scaled="0"/>
                </a:gradFill>
              </a:defRPr>
            </a:lvl1pPr>
            <a:lvl2pPr>
              <a:defRPr sz="2400"/>
            </a:lvl2pPr>
            <a:lvl3pPr>
              <a:defRPr sz="2400"/>
            </a:lvl3pPr>
            <a:lvl4pPr>
              <a:defRPr sz="2400"/>
            </a:lvl4pPr>
            <a:lvl5pPr>
              <a:defRPr sz="2400"/>
            </a:lvl5pPr>
          </a:lstStyle>
          <a:p>
            <a:pPr lvl="0"/>
            <a:r>
              <a:rPr lang="en-US" smtClean="0"/>
              <a:t>Click to edit Master text styles</a:t>
            </a:r>
          </a:p>
        </p:txBody>
      </p:sp>
      <p:sp>
        <p:nvSpPr>
          <p:cNvPr id="7" name="Content Placeholder 5"/>
          <p:cNvSpPr>
            <a:spLocks noGrp="1"/>
          </p:cNvSpPr>
          <p:nvPr>
            <p:ph sz="quarter" idx="12"/>
          </p:nvPr>
        </p:nvSpPr>
        <p:spPr>
          <a:xfrm>
            <a:off x="3321740" y="3954463"/>
            <a:ext cx="2743200" cy="2743200"/>
          </a:xfrm>
          <a:solidFill>
            <a:schemeClr val="accent1"/>
          </a:solidFill>
        </p:spPr>
        <p:txBody>
          <a:bodyPr lIns="182880" tIns="146304" rIns="182880" bIns="146304">
            <a:noAutofit/>
          </a:bodyPr>
          <a:lstStyle>
            <a:lvl1pPr marL="0" indent="0">
              <a:buNone/>
              <a:defRPr sz="2400">
                <a:gradFill>
                  <a:gsLst>
                    <a:gs pos="2655">
                      <a:schemeClr val="bg1"/>
                    </a:gs>
                    <a:gs pos="29000">
                      <a:schemeClr val="bg1"/>
                    </a:gs>
                  </a:gsLst>
                  <a:lin ang="5400000" scaled="0"/>
                </a:gradFill>
              </a:defRPr>
            </a:lvl1pPr>
            <a:lvl2pPr>
              <a:defRPr sz="2400"/>
            </a:lvl2pPr>
            <a:lvl3pPr>
              <a:defRPr sz="2400"/>
            </a:lvl3pPr>
            <a:lvl4pPr>
              <a:defRPr sz="2400"/>
            </a:lvl4pPr>
            <a:lvl5pPr>
              <a:defRPr sz="2400"/>
            </a:lvl5pPr>
          </a:lstStyle>
          <a:p>
            <a:pPr lvl="0"/>
            <a:r>
              <a:rPr lang="en-US" smtClean="0"/>
              <a:t>Click to edit Master text styles</a:t>
            </a:r>
          </a:p>
        </p:txBody>
      </p:sp>
      <p:sp>
        <p:nvSpPr>
          <p:cNvPr id="8" name="Content Placeholder 5"/>
          <p:cNvSpPr>
            <a:spLocks noGrp="1"/>
          </p:cNvSpPr>
          <p:nvPr>
            <p:ph sz="quarter" idx="13"/>
          </p:nvPr>
        </p:nvSpPr>
        <p:spPr>
          <a:xfrm>
            <a:off x="6368842" y="3954463"/>
            <a:ext cx="2743200" cy="2743200"/>
          </a:xfrm>
          <a:solidFill>
            <a:schemeClr val="accent1"/>
          </a:solidFill>
        </p:spPr>
        <p:txBody>
          <a:bodyPr lIns="182880" tIns="146304" rIns="182880" bIns="146304">
            <a:noAutofit/>
          </a:bodyPr>
          <a:lstStyle>
            <a:lvl1pPr marL="0" indent="0">
              <a:buNone/>
              <a:defRPr sz="2400">
                <a:gradFill>
                  <a:gsLst>
                    <a:gs pos="2655">
                      <a:schemeClr val="bg1"/>
                    </a:gs>
                    <a:gs pos="29000">
                      <a:schemeClr val="bg1"/>
                    </a:gs>
                  </a:gsLst>
                  <a:lin ang="5400000" scaled="0"/>
                </a:gradFill>
              </a:defRPr>
            </a:lvl1pPr>
            <a:lvl2pPr>
              <a:defRPr sz="2400"/>
            </a:lvl2pPr>
            <a:lvl3pPr>
              <a:defRPr sz="2400"/>
            </a:lvl3pPr>
            <a:lvl4pPr>
              <a:defRPr sz="2400"/>
            </a:lvl4pPr>
            <a:lvl5pPr>
              <a:defRPr sz="2400"/>
            </a:lvl5pPr>
          </a:lstStyle>
          <a:p>
            <a:pPr lvl="0"/>
            <a:r>
              <a:rPr lang="en-US" smtClean="0"/>
              <a:t>Click to edit Master text styles</a:t>
            </a:r>
          </a:p>
        </p:txBody>
      </p:sp>
      <p:sp>
        <p:nvSpPr>
          <p:cNvPr id="9" name="Content Placeholder 5"/>
          <p:cNvSpPr>
            <a:spLocks noGrp="1"/>
          </p:cNvSpPr>
          <p:nvPr>
            <p:ph sz="quarter" idx="14"/>
          </p:nvPr>
        </p:nvSpPr>
        <p:spPr>
          <a:xfrm>
            <a:off x="9415945" y="3954463"/>
            <a:ext cx="2743200" cy="2743200"/>
          </a:xfrm>
          <a:solidFill>
            <a:schemeClr val="accent1"/>
          </a:solidFill>
        </p:spPr>
        <p:txBody>
          <a:bodyPr lIns="182880" tIns="146304" rIns="182880" bIns="146304">
            <a:noAutofit/>
          </a:bodyPr>
          <a:lstStyle>
            <a:lvl1pPr marL="0" indent="0">
              <a:buNone/>
              <a:defRPr sz="2400">
                <a:gradFill>
                  <a:gsLst>
                    <a:gs pos="2655">
                      <a:schemeClr val="bg1"/>
                    </a:gs>
                    <a:gs pos="29000">
                      <a:schemeClr val="bg1"/>
                    </a:gs>
                  </a:gsLst>
                  <a:lin ang="5400000" scaled="0"/>
                </a:gradFill>
              </a:defRPr>
            </a:lvl1pPr>
            <a:lvl2pPr>
              <a:defRPr sz="2400"/>
            </a:lvl2pPr>
            <a:lvl3pPr>
              <a:defRPr sz="2400"/>
            </a:lvl3pPr>
            <a:lvl4pPr>
              <a:defRPr sz="2400"/>
            </a:lvl4pPr>
            <a:lvl5pPr>
              <a:defRPr sz="2400"/>
            </a:lvl5pPr>
          </a:lstStyle>
          <a:p>
            <a:pPr lvl="0"/>
            <a:r>
              <a:rPr lang="en-US" smtClean="0"/>
              <a:t>Click to edit Master text styles</a:t>
            </a:r>
          </a:p>
        </p:txBody>
      </p:sp>
    </p:spTree>
    <p:extLst>
      <p:ext uri="{BB962C8B-B14F-4D97-AF65-F5344CB8AC3E}">
        <p14:creationId xmlns:p14="http://schemas.microsoft.com/office/powerpoint/2010/main" val="2912629929"/>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107774033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8778" name="think-cell Slide" r:id="rId4" imgW="6350000" imgH="6350000" progId="TCLayout.ActiveDocument.1">
                  <p:embed/>
                </p:oleObj>
              </mc:Choice>
              <mc:Fallback>
                <p:oleObj name="think-cell Slide" r:id="rId4" imgW="6350000" imgH="6350000" progId="TCLayout.ActiveDocument.1">
                  <p:embed/>
                  <p:pic>
                    <p:nvPicPr>
                      <p:cNvPr id="0" name="Picture 2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Picture Placeholder 2"/>
          <p:cNvSpPr>
            <a:spLocks noGrp="1"/>
          </p:cNvSpPr>
          <p:nvPr>
            <p:ph type="pic" sz="quarter" idx="13"/>
          </p:nvPr>
        </p:nvSpPr>
        <p:spPr>
          <a:xfrm>
            <a:off x="0" y="-1"/>
            <a:ext cx="12436475" cy="6994525"/>
          </a:xfrm>
        </p:spPr>
        <p:txBody>
          <a:bodyPr/>
          <a:lstStyle>
            <a:lvl1pPr marL="0" indent="0">
              <a:buNone/>
              <a:defRPr/>
            </a:lvl1pPr>
          </a:lstStyle>
          <a:p>
            <a:r>
              <a:rPr lang="en-US" dirty="0" smtClean="0"/>
              <a:t>Click icon to add picture</a:t>
            </a:r>
            <a:endParaRPr lang="en-US" dirty="0"/>
          </a:p>
        </p:txBody>
      </p:sp>
      <p:pic>
        <p:nvPicPr>
          <p:cNvPr id="7" name="Picture 6"/>
          <p:cNvPicPr>
            <a:picLocks noChangeAspect="1"/>
          </p:cNvPicPr>
          <p:nvPr userDrawn="1"/>
        </p:nvPicPr>
        <p:blipFill rotWithShape="1">
          <a:blip r:embed="rId6">
            <a:extLst>
              <a:ext uri="{28A0092B-C50C-407E-A947-70E740481C1C}">
                <a14:useLocalDpi xmlns:a14="http://schemas.microsoft.com/office/drawing/2010/main" val="0"/>
              </a:ext>
            </a:extLst>
          </a:blip>
          <a:srcRect/>
          <a:stretch/>
        </p:blipFill>
        <p:spPr>
          <a:xfrm>
            <a:off x="262937" y="832966"/>
            <a:ext cx="11910600" cy="5876623"/>
          </a:xfrm>
          <a:prstGeom prst="rect">
            <a:avLst/>
          </a:prstGeom>
          <a:noFill/>
          <a:ln>
            <a:noFill/>
          </a:ln>
        </p:spPr>
      </p:pic>
      <p:sp>
        <p:nvSpPr>
          <p:cNvPr id="5" name="Text Placeholder 4"/>
          <p:cNvSpPr>
            <a:spLocks noGrp="1"/>
          </p:cNvSpPr>
          <p:nvPr>
            <p:ph type="body" sz="quarter" idx="12" hasCustomPrompt="1"/>
          </p:nvPr>
        </p:nvSpPr>
        <p:spPr>
          <a:xfrm>
            <a:off x="276540" y="3954457"/>
            <a:ext cx="5197379" cy="1018969"/>
          </a:xfrm>
          <a:noFill/>
        </p:spPr>
        <p:txBody>
          <a:bodyPr lIns="182880" tIns="146304" rIns="182880" bIns="146304">
            <a:noAutofit/>
          </a:bodyPr>
          <a:lstStyle>
            <a:lvl1pPr marL="0" indent="0">
              <a:spcBef>
                <a:spcPts val="0"/>
              </a:spcBef>
              <a:buNone/>
              <a:defRPr sz="3600" spc="0" baseline="0">
                <a:gradFill>
                  <a:gsLst>
                    <a:gs pos="7965">
                      <a:schemeClr val="tx1"/>
                    </a:gs>
                    <a:gs pos="8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74703" y="2125677"/>
            <a:ext cx="5187450" cy="1828800"/>
          </a:xfrm>
          <a:noFill/>
        </p:spPr>
        <p:txBody>
          <a:bodyPr lIns="146304" tIns="91440" rIns="146304" bIns="91440" anchor="t" anchorCtr="0"/>
          <a:lstStyle>
            <a:lvl1pPr>
              <a:defRPr sz="6000" spc="-100" baseline="0">
                <a:gradFill>
                  <a:gsLst>
                    <a:gs pos="7965">
                      <a:schemeClr val="tx1"/>
                    </a:gs>
                    <a:gs pos="8000">
                      <a:schemeClr val="tx1"/>
                    </a:gs>
                  </a:gsLst>
                  <a:lin ang="5400000" scaled="0"/>
                </a:gradFill>
              </a:defRPr>
            </a:lvl1pPr>
          </a:lstStyle>
          <a:p>
            <a:r>
              <a:rPr lang="en-US" dirty="0" smtClean="0"/>
              <a:t>Presentation title</a:t>
            </a:r>
            <a:endParaRPr lang="en-US" dirty="0"/>
          </a:p>
        </p:txBody>
      </p:sp>
      <p:pic>
        <p:nvPicPr>
          <p:cNvPr id="12" name="Picture 11"/>
          <p:cNvPicPr>
            <a:picLocks noChangeAspect="1"/>
          </p:cNvPicPr>
          <p:nvPr userDrawn="1"/>
        </p:nvPicPr>
        <p:blipFill rotWithShape="1">
          <a:blip r:embed="rId7">
            <a:extLst>
              <a:ext uri="{28A0092B-C50C-407E-A947-70E740481C1C}">
                <a14:useLocalDpi xmlns:a14="http://schemas.microsoft.com/office/drawing/2010/main" val="0"/>
              </a:ext>
            </a:extLst>
          </a:blip>
          <a:srcRect/>
          <a:stretch/>
        </p:blipFill>
        <p:spPr>
          <a:xfrm>
            <a:off x="2257797" y="328910"/>
            <a:ext cx="9915740" cy="6380679"/>
          </a:xfrm>
          <a:prstGeom prst="rect">
            <a:avLst/>
          </a:prstGeom>
          <a:noFill/>
          <a:ln>
            <a:noFill/>
          </a:ln>
        </p:spPr>
      </p:pic>
    </p:spTree>
    <p:extLst>
      <p:ext uri="{BB962C8B-B14F-4D97-AF65-F5344CB8AC3E}">
        <p14:creationId xmlns:p14="http://schemas.microsoft.com/office/powerpoint/2010/main" val="180694437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xmlns:mv="urn:schemas-microsoft-com:mac:vml">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mp; Dark Content Box">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73498389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7210" name="think-cell Slide" r:id="rId4" imgW="6350000" imgH="6350000" progId="TCLayout.ActiveDocument.1">
                  <p:embed/>
                </p:oleObj>
              </mc:Choice>
              <mc:Fallback>
                <p:oleObj name="think-cell Slide" r:id="rId4" imgW="6350000" imgH="6350000" progId="TCLayout.ActiveDocument.1">
                  <p:embed/>
                  <p:pic>
                    <p:nvPicPr>
                      <p:cNvPr id="0" name="Picture 2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4" name="Content Placeholder 3"/>
          <p:cNvSpPr>
            <a:spLocks noGrp="1"/>
          </p:cNvSpPr>
          <p:nvPr>
            <p:ph sz="quarter" idx="10"/>
          </p:nvPr>
        </p:nvSpPr>
        <p:spPr>
          <a:xfrm>
            <a:off x="274638" y="1697037"/>
            <a:ext cx="5486400" cy="5000626"/>
          </a:xfrm>
          <a:solidFill>
            <a:schemeClr val="accent1">
              <a:alpha val="90000"/>
            </a:schemeClr>
          </a:solidFill>
        </p:spPr>
        <p:txBody>
          <a:bodyPr lIns="182880" tIns="146304" rIns="182880" bIns="146304">
            <a:noAutofit/>
          </a:bodyPr>
          <a:lstStyle>
            <a:lvl1pPr marL="0" indent="0">
              <a:buNone/>
              <a:defRPr sz="2400">
                <a:gradFill>
                  <a:gsLst>
                    <a:gs pos="10619">
                      <a:schemeClr val="bg1"/>
                    </a:gs>
                    <a:gs pos="33000">
                      <a:schemeClr val="bg1"/>
                    </a:gs>
                  </a:gsLst>
                  <a:lin ang="5400000" scaled="0"/>
                </a:gradFill>
              </a:defRPr>
            </a:lvl1pPr>
            <a:lvl2pPr>
              <a:defRPr sz="2000"/>
            </a:lvl2pPr>
            <a:lvl3pPr>
              <a:defRPr sz="2000"/>
            </a:lvl3pPr>
            <a:lvl4pPr>
              <a:defRPr sz="1800"/>
            </a:lvl4pPr>
            <a:lvl5pPr>
              <a:defRPr sz="1800"/>
            </a:lvl5pPr>
          </a:lstStyle>
          <a:p>
            <a:pPr lvl="0"/>
            <a:r>
              <a:rPr lang="en-US" smtClean="0"/>
              <a:t>Click to edit Master text styles</a:t>
            </a:r>
          </a:p>
        </p:txBody>
      </p:sp>
    </p:spTree>
    <p:extLst>
      <p:ext uri="{BB962C8B-B14F-4D97-AF65-F5344CB8AC3E}">
        <p14:creationId xmlns:p14="http://schemas.microsoft.com/office/powerpoint/2010/main" val="3290819153"/>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mall 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10799857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8234" name="think-cell Slide" r:id="rId4" imgW="6350000" imgH="6350000" progId="TCLayout.ActiveDocument.1">
                  <p:embed/>
                </p:oleObj>
              </mc:Choice>
              <mc:Fallback>
                <p:oleObj name="think-cell Slide" r:id="rId4" imgW="6350000" imgH="6350000" progId="TCLayout.ActiveDocument.1">
                  <p:embed/>
                  <p:pic>
                    <p:nvPicPr>
                      <p:cNvPr id="0" name="Picture 2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lvl1pPr>
              <a:defRPr sz="2400"/>
            </a:lvl1pPr>
          </a:lstStyle>
          <a:p>
            <a:r>
              <a:rPr lang="en-US" smtClean="0"/>
              <a:t>Click to edit Master title style</a:t>
            </a:r>
            <a:endParaRPr lang="en-US" dirty="0"/>
          </a:p>
        </p:txBody>
      </p:sp>
    </p:spTree>
    <p:extLst>
      <p:ext uri="{BB962C8B-B14F-4D97-AF65-F5344CB8AC3E}">
        <p14:creationId xmlns:p14="http://schemas.microsoft.com/office/powerpoint/2010/main" val="740400867"/>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182504330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9258" name="think-cell Slide" r:id="rId4" imgW="6350000" imgH="6350000" progId="TCLayout.ActiveDocument.1">
                  <p:embed/>
                </p:oleObj>
              </mc:Choice>
              <mc:Fallback>
                <p:oleObj name="think-cell Slide" r:id="rId4" imgW="6350000" imgH="6350000" progId="TCLayout.ActiveDocument.1">
                  <p:embed/>
                  <p:pic>
                    <p:nvPicPr>
                      <p:cNvPr id="0" name="Picture 2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215390026"/>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Title 1">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userDrawn="1">
            <p:custDataLst>
              <p:tags r:id="rId2"/>
            </p:custDataLst>
            <p:extLst>
              <p:ext uri="{D42A27DB-BD31-4B8C-83A1-F6EECF244321}">
                <p14:modId xmlns:p14="http://schemas.microsoft.com/office/powerpoint/2010/main" val="13683990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0282" name="think-cell Slide" r:id="rId4" imgW="6350000" imgH="6350000" progId="TCLayout.ActiveDocument.1">
                  <p:embed/>
                </p:oleObj>
              </mc:Choice>
              <mc:Fallback>
                <p:oleObj name="think-cell Slide" r:id="rId4" imgW="6350000" imgH="6350000" progId="TCLayout.ActiveDocument.1">
                  <p:embed/>
                  <p:pic>
                    <p:nvPicPr>
                      <p:cNvPr id="0" name="Picture 2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 name="Group 2"/>
          <p:cNvGrpSpPr/>
          <p:nvPr userDrawn="1"/>
        </p:nvGrpSpPr>
        <p:grpSpPr>
          <a:xfrm>
            <a:off x="278608" y="296863"/>
            <a:ext cx="11887200" cy="6247693"/>
            <a:chOff x="274638" y="297107"/>
            <a:chExt cx="11887200" cy="6247693"/>
          </a:xfrm>
        </p:grpSpPr>
        <p:pic>
          <p:nvPicPr>
            <p:cNvPr id="4" name="Picture 3" descr="NewGridTile_8x8.png"/>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274638" y="298483"/>
              <a:ext cx="3657356" cy="3657356"/>
            </a:xfrm>
            <a:prstGeom prst="rect">
              <a:avLst/>
            </a:prstGeom>
          </p:spPr>
        </p:pic>
        <p:pic>
          <p:nvPicPr>
            <p:cNvPr id="5" name="Picture 4" descr="NewGridTile_8x8.png"/>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7589838" y="298727"/>
              <a:ext cx="3657356" cy="3657356"/>
            </a:xfrm>
            <a:prstGeom prst="rect">
              <a:avLst/>
            </a:prstGeom>
          </p:spPr>
        </p:pic>
        <p:pic>
          <p:nvPicPr>
            <p:cNvPr id="6" name="Picture 5" descr="NewGridTile_8x8.png"/>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3932482" y="298483"/>
              <a:ext cx="3657356" cy="3657356"/>
            </a:xfrm>
            <a:prstGeom prst="rect">
              <a:avLst/>
            </a:prstGeom>
          </p:spPr>
        </p:pic>
        <p:pic>
          <p:nvPicPr>
            <p:cNvPr id="7" name="Picture 6" descr="NewGridTile_8x8.png"/>
            <p:cNvPicPr>
              <a:picLocks noChangeAspect="1"/>
            </p:cNvPicPr>
            <p:nvPr userDrawn="1"/>
          </p:nvPicPr>
          <p:blipFill rotWithShape="1">
            <a:blip r:embed="rId7" cstate="screen">
              <a:extLst>
                <a:ext uri="{28A0092B-C50C-407E-A947-70E740481C1C}">
                  <a14:useLocalDpi xmlns:a14="http://schemas.microsoft.com/office/drawing/2010/main" val="0"/>
                </a:ext>
              </a:extLst>
            </a:blip>
            <a:srcRect/>
            <a:stretch/>
          </p:blipFill>
          <p:spPr>
            <a:xfrm>
              <a:off x="274882" y="3954584"/>
              <a:ext cx="3657356" cy="2583015"/>
            </a:xfrm>
            <a:prstGeom prst="rect">
              <a:avLst/>
            </a:prstGeom>
          </p:spPr>
        </p:pic>
        <p:pic>
          <p:nvPicPr>
            <p:cNvPr id="8" name="Picture 7" descr="NewGridTile_8x8.png"/>
            <p:cNvPicPr>
              <a:picLocks noChangeAspect="1"/>
            </p:cNvPicPr>
            <p:nvPr userDrawn="1"/>
          </p:nvPicPr>
          <p:blipFill rotWithShape="1">
            <a:blip r:embed="rId8" cstate="screen">
              <a:extLst>
                <a:ext uri="{28A0092B-C50C-407E-A947-70E740481C1C}">
                  <a14:useLocalDpi xmlns:a14="http://schemas.microsoft.com/office/drawing/2010/main" val="0"/>
                </a:ext>
              </a:extLst>
            </a:blip>
            <a:srcRect/>
            <a:stretch/>
          </p:blipFill>
          <p:spPr>
            <a:xfrm>
              <a:off x="7589838" y="3954707"/>
              <a:ext cx="3657356" cy="2590093"/>
            </a:xfrm>
            <a:prstGeom prst="rect">
              <a:avLst/>
            </a:prstGeom>
          </p:spPr>
        </p:pic>
        <p:pic>
          <p:nvPicPr>
            <p:cNvPr id="9" name="Picture 8" descr="NewGridTile_8x8.png"/>
            <p:cNvPicPr>
              <a:picLocks noChangeAspect="1"/>
            </p:cNvPicPr>
            <p:nvPr userDrawn="1"/>
          </p:nvPicPr>
          <p:blipFill rotWithShape="1">
            <a:blip r:embed="rId8" cstate="screen">
              <a:extLst>
                <a:ext uri="{28A0092B-C50C-407E-A947-70E740481C1C}">
                  <a14:useLocalDpi xmlns:a14="http://schemas.microsoft.com/office/drawing/2010/main" val="0"/>
                </a:ext>
              </a:extLst>
            </a:blip>
            <a:srcRect/>
            <a:stretch/>
          </p:blipFill>
          <p:spPr>
            <a:xfrm>
              <a:off x="3932482" y="3954463"/>
              <a:ext cx="3657356" cy="2590337"/>
            </a:xfrm>
            <a:prstGeom prst="rect">
              <a:avLst/>
            </a:prstGeom>
          </p:spPr>
        </p:pic>
        <p:pic>
          <p:nvPicPr>
            <p:cNvPr id="10" name="Picture 9" descr="NewGridTile_8x8.png"/>
            <p:cNvPicPr>
              <a:picLocks noChangeAspect="1"/>
            </p:cNvPicPr>
            <p:nvPr userDrawn="1"/>
          </p:nvPicPr>
          <p:blipFill rotWithShape="1">
            <a:blip r:embed="rId9" cstate="screen">
              <a:extLst>
                <a:ext uri="{28A0092B-C50C-407E-A947-70E740481C1C}">
                  <a14:useLocalDpi xmlns:a14="http://schemas.microsoft.com/office/drawing/2010/main" val="0"/>
                </a:ext>
              </a:extLst>
            </a:blip>
            <a:srcRect/>
            <a:stretch/>
          </p:blipFill>
          <p:spPr>
            <a:xfrm>
              <a:off x="11247438" y="297107"/>
              <a:ext cx="914400" cy="3657356"/>
            </a:xfrm>
            <a:prstGeom prst="rect">
              <a:avLst/>
            </a:prstGeom>
          </p:spPr>
        </p:pic>
        <p:pic>
          <p:nvPicPr>
            <p:cNvPr id="11" name="Picture 10" descr="NewGridTile_8x8.png"/>
            <p:cNvPicPr>
              <a:picLocks noChangeAspect="1"/>
            </p:cNvPicPr>
            <p:nvPr userDrawn="1"/>
          </p:nvPicPr>
          <p:blipFill rotWithShape="1">
            <a:blip r:embed="rId10" cstate="screen">
              <a:extLst>
                <a:ext uri="{28A0092B-C50C-407E-A947-70E740481C1C}">
                  <a14:useLocalDpi xmlns:a14="http://schemas.microsoft.com/office/drawing/2010/main" val="0"/>
                </a:ext>
              </a:extLst>
            </a:blip>
            <a:srcRect/>
            <a:stretch/>
          </p:blipFill>
          <p:spPr>
            <a:xfrm>
              <a:off x="11247438" y="3952515"/>
              <a:ext cx="914400" cy="2590093"/>
            </a:xfrm>
            <a:prstGeom prst="rect">
              <a:avLst/>
            </a:prstGeom>
          </p:spPr>
        </p:pic>
      </p:grpSp>
      <p:sp>
        <p:nvSpPr>
          <p:cNvPr id="2" name="Title 1"/>
          <p:cNvSpPr>
            <a:spLocks noGrp="1"/>
          </p:cNvSpPr>
          <p:nvPr>
            <p:ph type="title"/>
          </p:nvPr>
        </p:nvSpPr>
        <p:spPr>
          <a:xfrm>
            <a:off x="274320" y="2122488"/>
            <a:ext cx="11889564" cy="2746375"/>
          </a:xfrm>
        </p:spPr>
        <p:txBody>
          <a:bodyPr/>
          <a:lstStyle>
            <a:lvl1pPr>
              <a:defRPr sz="8800">
                <a:gradFill>
                  <a:gsLst>
                    <a:gs pos="885">
                      <a:schemeClr val="tx1"/>
                    </a:gs>
                    <a:gs pos="11194">
                      <a:schemeClr val="tx1"/>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2638254936"/>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44552010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1306" name="think-cell Slide" r:id="rId4" imgW="6350000" imgH="6350000" progId="TCLayout.ActiveDocument.1">
                  <p:embed/>
                </p:oleObj>
              </mc:Choice>
              <mc:Fallback>
                <p:oleObj name="think-cell Slide" r:id="rId4" imgW="6350000" imgH="6350000" progId="TCLayout.ActiveDocument.1">
                  <p:embed/>
                  <p:pic>
                    <p:nvPicPr>
                      <p:cNvPr id="0" name="Picture 2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a:xfrm>
            <a:off x="274320" y="2122488"/>
            <a:ext cx="11889564" cy="2746375"/>
          </a:xfrm>
        </p:spPr>
        <p:txBody>
          <a:bodyPr/>
          <a:lstStyle>
            <a:lvl1pPr>
              <a:defRPr sz="8800">
                <a:gradFill>
                  <a:gsLst>
                    <a:gs pos="0">
                      <a:schemeClr val="tx1"/>
                    </a:gs>
                    <a:gs pos="11194">
                      <a:schemeClr val="tx1"/>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2181785816"/>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Title 3">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61613269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2330" name="think-cell Slide" r:id="rId4" imgW="6350000" imgH="6350000" progId="TCLayout.ActiveDocument.1">
                  <p:embed/>
                </p:oleObj>
              </mc:Choice>
              <mc:Fallback>
                <p:oleObj name="think-cell Slide" r:id="rId4" imgW="6350000" imgH="6350000" progId="TCLayout.ActiveDocument.1">
                  <p:embed/>
                  <p:pic>
                    <p:nvPicPr>
                      <p:cNvPr id="0" name="Picture 2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a:xfrm>
            <a:off x="274320" y="296864"/>
            <a:ext cx="11889564" cy="1828800"/>
          </a:xfrm>
        </p:spPr>
        <p:txBody>
          <a:bodyPr/>
          <a:lstStyle>
            <a:lvl1pPr>
              <a:defRPr sz="5400">
                <a:gradFill>
                  <a:gsLst>
                    <a:gs pos="885">
                      <a:schemeClr val="tx1"/>
                    </a:gs>
                    <a:gs pos="11194">
                      <a:schemeClr val="tx1"/>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502927988"/>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55610042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3354" name="think-cell Slide" r:id="rId4" imgW="6350000" imgH="6350000" progId="TCLayout.ActiveDocument.1">
                  <p:embed/>
                </p:oleObj>
              </mc:Choice>
              <mc:Fallback>
                <p:oleObj name="think-cell Slide" r:id="rId4" imgW="6350000" imgH="6350000" progId="TCLayout.ActiveDocument.1">
                  <p:embed/>
                  <p:pic>
                    <p:nvPicPr>
                      <p:cNvPr id="0" name="Picture 2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nvPr>
        </p:nvSpPr>
        <p:spPr>
          <a:xfrm>
            <a:off x="274320" y="2129449"/>
            <a:ext cx="11889564" cy="917575"/>
          </a:xfrm>
        </p:spPr>
        <p:txBody>
          <a:bodyPr/>
          <a:lstStyle>
            <a:lvl1pPr>
              <a:defRPr sz="6000"/>
            </a:lvl1pPr>
          </a:lstStyle>
          <a:p>
            <a:r>
              <a:rPr lang="en-US" dirty="0" smtClean="0"/>
              <a:t>Thank you</a:t>
            </a:r>
            <a:endParaRPr lang="en-US" dirty="0"/>
          </a:p>
        </p:txBody>
      </p:sp>
    </p:spTree>
    <p:extLst>
      <p:ext uri="{BB962C8B-B14F-4D97-AF65-F5344CB8AC3E}">
        <p14:creationId xmlns:p14="http://schemas.microsoft.com/office/powerpoint/2010/main" val="3896713940"/>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Video slide 2">
    <p:bg>
      <p:bgPr>
        <a:solidFill>
          <a:schemeClr val="accent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35980512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5402" name="think-cell Slide" r:id="rId4" imgW="6350000" imgH="6350000" progId="TCLayout.ActiveDocument.1">
                  <p:embed/>
                </p:oleObj>
              </mc:Choice>
              <mc:Fallback>
                <p:oleObj name="think-cell Slide" r:id="rId4" imgW="6350000" imgH="6350000" progId="TCLayout.ActiveDocument.1">
                  <p:embed/>
                  <p:pic>
                    <p:nvPicPr>
                      <p:cNvPr id="0" name="Picture 2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solidFill>
                  <a:schemeClr val="bg1"/>
                </a:solidFill>
              </a:defRPr>
            </a:lvl1pPr>
          </a:lstStyle>
          <a:p>
            <a:r>
              <a:rPr lang="en-US" dirty="0" smtClean="0"/>
              <a:t>Video title</a:t>
            </a:r>
            <a:endParaRPr lang="en-US" dirty="0"/>
          </a:p>
        </p:txBody>
      </p:sp>
    </p:spTree>
    <p:extLst>
      <p:ext uri="{BB962C8B-B14F-4D97-AF65-F5344CB8AC3E}">
        <p14:creationId xmlns:p14="http://schemas.microsoft.com/office/powerpoint/2010/main" val="176961844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xmlns:mv="urn:schemas-microsoft-com:mac:vml">
      <p:transition spd="slow">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Blank Layout">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295201832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6426" name="think-cell Slide" r:id="rId4" imgW="6350000" imgH="6350000" progId="TCLayout.ActiveDocument.1">
                  <p:embed/>
                </p:oleObj>
              </mc:Choice>
              <mc:Fallback>
                <p:oleObj name="think-cell Slide" r:id="rId4" imgW="6350000" imgH="6350000" progId="TCLayout.ActiveDocument.1">
                  <p:embed/>
                  <p:pic>
                    <p:nvPicPr>
                      <p:cNvPr id="0" name="Picture 2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07487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p:transition spd="med">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65213084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7450" name="think-cell Slide" r:id="rId4" imgW="6350000" imgH="6350000" progId="TCLayout.ActiveDocument.1">
                  <p:embed/>
                </p:oleObj>
              </mc:Choice>
              <mc:Fallback>
                <p:oleObj name="think-cell Slide" r:id="rId4" imgW="6350000" imgH="6350000" progId="TCLayout.ActiveDocument.1">
                  <p:embed/>
                  <p:pic>
                    <p:nvPicPr>
                      <p:cNvPr id="0" name="Picture 2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Rectangle 3"/>
          <p:cNvSpPr/>
          <p:nvPr userDrawn="1"/>
        </p:nvSpPr>
        <p:spPr>
          <a:xfrm>
            <a:off x="0" y="0"/>
            <a:ext cx="12436475" cy="699452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dirty="0">
              <a:solidFill>
                <a:srgbClr val="FFFFFF"/>
              </a:solidFill>
            </a:endParaRPr>
          </a:p>
        </p:txBody>
      </p:sp>
      <p:sp>
        <p:nvSpPr>
          <p:cNvPr id="2" name="Title 1"/>
          <p:cNvSpPr>
            <a:spLocks noGrp="1"/>
          </p:cNvSpPr>
          <p:nvPr>
            <p:ph type="ctrTitle" hasCustomPrompt="1"/>
          </p:nvPr>
        </p:nvSpPr>
        <p:spPr>
          <a:xfrm>
            <a:off x="618330" y="2279697"/>
            <a:ext cx="11255709" cy="2435131"/>
          </a:xfrm>
        </p:spPr>
        <p:txBody>
          <a:bodyPr anchor="b">
            <a:normAutofit/>
          </a:bodyPr>
          <a:lstStyle>
            <a:lvl1pPr algn="l">
              <a:defRPr sz="14075"/>
            </a:lvl1pPr>
          </a:lstStyle>
          <a:p>
            <a:r>
              <a:rPr lang="en-US" dirty="0" smtClean="0"/>
              <a:t>Video</a:t>
            </a:r>
            <a:endParaRPr lang="en-US" dirty="0"/>
          </a:p>
        </p:txBody>
      </p:sp>
    </p:spTree>
    <p:extLst>
      <p:ext uri="{BB962C8B-B14F-4D97-AF65-F5344CB8AC3E}">
        <p14:creationId xmlns:p14="http://schemas.microsoft.com/office/powerpoint/2010/main" val="142898806"/>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200461384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9802" name="think-cell Slide" r:id="rId4" imgW="6350000" imgH="6350000" progId="TCLayout.ActiveDocument.1">
                  <p:embed/>
                </p:oleObj>
              </mc:Choice>
              <mc:Fallback>
                <p:oleObj name="think-cell Slide" r:id="rId4" imgW="6350000" imgH="6350000" progId="TCLayout.ActiveDocument.1">
                  <p:embed/>
                  <p:pic>
                    <p:nvPicPr>
                      <p:cNvPr id="0" name="Picture 2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Picture Placeholder 4"/>
          <p:cNvSpPr>
            <a:spLocks noGrp="1"/>
          </p:cNvSpPr>
          <p:nvPr>
            <p:ph type="pic" sz="quarter" idx="15"/>
          </p:nvPr>
        </p:nvSpPr>
        <p:spPr>
          <a:xfrm>
            <a:off x="0" y="-1"/>
            <a:ext cx="12436475" cy="6994525"/>
          </a:xfrm>
        </p:spPr>
        <p:txBody>
          <a:bodyPr/>
          <a:lstStyle>
            <a:lvl1pPr marL="0" indent="0">
              <a:buNone/>
              <a:defRPr/>
            </a:lvl1pPr>
          </a:lstStyle>
          <a:p>
            <a:r>
              <a:rPr lang="en-US" dirty="0" smtClean="0"/>
              <a:t>Click icon to add picture</a:t>
            </a:r>
            <a:endParaRPr lang="en-US" dirty="0"/>
          </a:p>
        </p:txBody>
      </p:sp>
      <p:sp>
        <p:nvSpPr>
          <p:cNvPr id="2" name="Footer Placeholder 1"/>
          <p:cNvSpPr>
            <a:spLocks noGrp="1"/>
          </p:cNvSpPr>
          <p:nvPr>
            <p:ph type="ftr" sz="quarter" idx="13"/>
          </p:nvPr>
        </p:nvSpPr>
        <p:spPr/>
        <p:txBody>
          <a:bodyPr/>
          <a:lstStyle/>
          <a:p>
            <a:r>
              <a:rPr lang="en-US" dirty="0" smtClean="0"/>
              <a:t>Microsoft Confidential</a:t>
            </a:r>
            <a:endParaRPr lang="en-US" dirty="0"/>
          </a:p>
        </p:txBody>
      </p:sp>
      <p:sp>
        <p:nvSpPr>
          <p:cNvPr id="3" name="Slide Number Placeholder 2"/>
          <p:cNvSpPr>
            <a:spLocks noGrp="1"/>
          </p:cNvSpPr>
          <p:nvPr>
            <p:ph type="sldNum" sz="quarter" idx="14"/>
          </p:nvPr>
        </p:nvSpPr>
        <p:spPr/>
        <p:txBody>
          <a:bodyPr/>
          <a:lstStyle/>
          <a:p>
            <a:fld id="{27258FFF-F925-446B-8502-81C933981705}" type="slidenum">
              <a:rPr lang="en-US" smtClean="0"/>
              <a:pPr/>
              <a:t>‹#›</a:t>
            </a:fld>
            <a:endParaRPr lang="en-US" dirty="0"/>
          </a:p>
        </p:txBody>
      </p:sp>
      <p:sp>
        <p:nvSpPr>
          <p:cNvPr id="7" name="Text Placeholder 4"/>
          <p:cNvSpPr>
            <a:spLocks noGrp="1"/>
          </p:cNvSpPr>
          <p:nvPr>
            <p:ph type="body" sz="quarter" idx="12" hasCustomPrompt="1"/>
          </p:nvPr>
        </p:nvSpPr>
        <p:spPr>
          <a:xfrm>
            <a:off x="276540" y="3954457"/>
            <a:ext cx="5197379" cy="1018969"/>
          </a:xfrm>
          <a:noFill/>
        </p:spPr>
        <p:txBody>
          <a:bodyPr lIns="182880" tIns="146304" rIns="182880" bIns="146304">
            <a:noAutofit/>
          </a:bodyPr>
          <a:lstStyle>
            <a:lvl1pPr marL="0" indent="0">
              <a:spcBef>
                <a:spcPts val="0"/>
              </a:spcBef>
              <a:buNone/>
              <a:defRPr sz="3600" spc="0" baseline="0">
                <a:gradFill>
                  <a:gsLst>
                    <a:gs pos="7965">
                      <a:schemeClr val="tx1"/>
                    </a:gs>
                    <a:gs pos="8000">
                      <a:schemeClr val="tx1"/>
                    </a:gs>
                  </a:gsLst>
                  <a:lin ang="5400000" scaled="0"/>
                </a:gradFill>
                <a:latin typeface="+mj-lt"/>
              </a:defRPr>
            </a:lvl1pPr>
          </a:lstStyle>
          <a:p>
            <a:pPr lvl="0"/>
            <a:r>
              <a:rPr lang="en-US" dirty="0" smtClean="0"/>
              <a:t>Speaker Name</a:t>
            </a:r>
          </a:p>
        </p:txBody>
      </p:sp>
      <p:sp>
        <p:nvSpPr>
          <p:cNvPr id="8" name="Title 1"/>
          <p:cNvSpPr>
            <a:spLocks noGrp="1"/>
          </p:cNvSpPr>
          <p:nvPr>
            <p:ph type="title" hasCustomPrompt="1"/>
          </p:nvPr>
        </p:nvSpPr>
        <p:spPr>
          <a:xfrm>
            <a:off x="274703" y="2125677"/>
            <a:ext cx="5187450" cy="1828800"/>
          </a:xfrm>
          <a:noFill/>
        </p:spPr>
        <p:txBody>
          <a:bodyPr lIns="146304" tIns="91440" rIns="146304" bIns="91440" anchor="t" anchorCtr="0"/>
          <a:lstStyle>
            <a:lvl1pPr>
              <a:defRPr sz="6000" spc="-100" baseline="0">
                <a:gradFill>
                  <a:gsLst>
                    <a:gs pos="7965">
                      <a:schemeClr val="tx1"/>
                    </a:gs>
                    <a:gs pos="8000">
                      <a:schemeClr val="tx1"/>
                    </a:gs>
                  </a:gsLst>
                  <a:lin ang="5400000" scaled="0"/>
                </a:gradFill>
              </a:defRPr>
            </a:lvl1pPr>
          </a:lstStyle>
          <a:p>
            <a:r>
              <a:rPr lang="en-US" dirty="0" smtClean="0"/>
              <a:t>Presentation title</a:t>
            </a:r>
            <a:endParaRPr lang="en-US" dirty="0"/>
          </a:p>
        </p:txBody>
      </p:sp>
    </p:spTree>
    <p:extLst>
      <p:ext uri="{BB962C8B-B14F-4D97-AF65-F5344CB8AC3E}">
        <p14:creationId xmlns:p14="http://schemas.microsoft.com/office/powerpoint/2010/main" val="332336848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xmlns:mv="urn:schemas-microsoft-com:mac:vml">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302" userDrawn="1">
          <p15:clr>
            <a:srgbClr val="C35EA4"/>
          </p15:clr>
        </p15:guide>
        <p15:guide id="2" orient="horz" pos="4104" userDrawn="1">
          <p15:clr>
            <a:srgbClr val="C35EA4"/>
          </p15:clr>
        </p15:guide>
        <p15:guide id="3" pos="288" userDrawn="1">
          <p15:clr>
            <a:srgbClr val="C35EA4"/>
          </p15:clr>
        </p15:guide>
        <p15:guide id="4" pos="7546" userDrawn="1">
          <p15:clr>
            <a:srgbClr val="C35EA4"/>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79703073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8474" name="think-cell Slide" r:id="rId4" imgW="6350000" imgH="6350000" progId="TCLayout.ActiveDocument.1">
                  <p:embed/>
                </p:oleObj>
              </mc:Choice>
              <mc:Fallback>
                <p:oleObj name="think-cell Slide" r:id="rId4" imgW="6350000" imgH="6350000" progId="TCLayout.ActiveDocument.1">
                  <p:embed/>
                  <p:pic>
                    <p:nvPicPr>
                      <p:cNvPr id="0" name="Picture 2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ctrTitle" hasCustomPrompt="1"/>
          </p:nvPr>
        </p:nvSpPr>
        <p:spPr>
          <a:xfrm>
            <a:off x="618330" y="2288585"/>
            <a:ext cx="11255709" cy="2435131"/>
          </a:xfrm>
        </p:spPr>
        <p:txBody>
          <a:bodyPr anchor="ctr">
            <a:noAutofit/>
          </a:bodyPr>
          <a:lstStyle>
            <a:lvl1pPr algn="l">
              <a:lnSpc>
                <a:spcPct val="100000"/>
              </a:lnSpc>
              <a:defRPr sz="16930">
                <a:solidFill>
                  <a:schemeClr val="bg1"/>
                </a:solidFill>
              </a:defRPr>
            </a:lvl1pPr>
          </a:lstStyle>
          <a:p>
            <a:r>
              <a:rPr lang="en-US" dirty="0" smtClean="0"/>
              <a:t>subject</a:t>
            </a:r>
            <a:endParaRPr lang="en-US" dirty="0"/>
          </a:p>
        </p:txBody>
      </p:sp>
    </p:spTree>
    <p:extLst>
      <p:ext uri="{BB962C8B-B14F-4D97-AF65-F5344CB8AC3E}">
        <p14:creationId xmlns:p14="http://schemas.microsoft.com/office/powerpoint/2010/main" val="1436691558"/>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_Logo on Background">
    <p:bg>
      <p:bgPr>
        <a:solidFill>
          <a:schemeClr val="tx2">
            <a:lumMod val="50000"/>
          </a:schemeClr>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2"/>
            </p:custDataLst>
            <p:extLst>
              <p:ext uri="{D42A27DB-BD31-4B8C-83A1-F6EECF244321}">
                <p14:modId xmlns:p14="http://schemas.microsoft.com/office/powerpoint/2010/main" val="253945419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9498" name="think-cell Slide" r:id="rId4" imgW="6350000" imgH="6350000" progId="TCLayout.ActiveDocument.1">
                  <p:embed/>
                </p:oleObj>
              </mc:Choice>
              <mc:Fallback>
                <p:oleObj name="think-cell Slide" r:id="rId4" imgW="6350000" imgH="6350000" progId="TCLayout.ActiveDocument.1">
                  <p:embed/>
                  <p:pic>
                    <p:nvPicPr>
                      <p:cNvPr id="0" name="Picture 2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Rectangle 1"/>
          <p:cNvSpPr/>
          <p:nvPr userDrawn="1"/>
        </p:nvSpPr>
        <p:spPr>
          <a:xfrm>
            <a:off x="0" y="0"/>
            <a:ext cx="12436475" cy="6994525"/>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dirty="0">
              <a:solidFill>
                <a:srgbClr val="FFFFFF"/>
              </a:solidFill>
            </a:endParaRPr>
          </a:p>
        </p:txBody>
      </p:sp>
      <p:sp>
        <p:nvSpPr>
          <p:cNvPr id="3" name="Text Box 3"/>
          <p:cNvSpPr txBox="1">
            <a:spLocks noChangeArrowheads="1"/>
          </p:cNvSpPr>
          <p:nvPr userDrawn="1"/>
        </p:nvSpPr>
        <p:spPr bwMode="blackWhite">
          <a:xfrm>
            <a:off x="459230" y="5612731"/>
            <a:ext cx="8812606" cy="734889"/>
          </a:xfrm>
          <a:prstGeom prst="rect">
            <a:avLst/>
          </a:prstGeom>
          <a:noFill/>
          <a:ln w="12700">
            <a:noFill/>
            <a:miter lim="800000"/>
            <a:headEnd type="none" w="sm" len="sm"/>
            <a:tailEnd type="none" w="sm" len="sm"/>
          </a:ln>
          <a:effectLst/>
        </p:spPr>
        <p:txBody>
          <a:bodyPr vert="horz" wrap="square" lIns="182854" tIns="146283" rIns="182854" bIns="146283" numCol="1" anchor="t" anchorCtr="0" compatLnSpc="1">
            <a:prstTxWarp prst="textNoShape">
              <a:avLst/>
            </a:prstTxWarp>
            <a:spAutoFit/>
          </a:bodyPr>
          <a:lstStyle/>
          <a:p>
            <a:pPr defTabSz="932111" eaLnBrk="0" hangingPunct="0"/>
            <a:r>
              <a:rPr lang="en-US" sz="700" dirty="0">
                <a:gradFill>
                  <a:gsLst>
                    <a:gs pos="0">
                      <a:srgbClr val="FFFFFF"/>
                    </a:gs>
                    <a:gs pos="100000">
                      <a:srgbClr val="FFFFFF"/>
                    </a:gs>
                  </a:gsLst>
                  <a:lin ang="5400000" scaled="0"/>
                </a:gradFill>
                <a:cs typeface="Segoe UI" pitchFamily="34" charset="0"/>
              </a:rPr>
              <a:t>© </a:t>
            </a:r>
            <a:r>
              <a:rPr lang="en-US" sz="700" dirty="0" smtClean="0">
                <a:gradFill>
                  <a:gsLst>
                    <a:gs pos="0">
                      <a:srgbClr val="FFFFFF"/>
                    </a:gs>
                    <a:gs pos="100000">
                      <a:srgbClr val="FFFFFF"/>
                    </a:gs>
                  </a:gsLst>
                  <a:lin ang="5400000" scaled="0"/>
                </a:gradFill>
                <a:cs typeface="Segoe UI" pitchFamily="34" charset="0"/>
              </a:rPr>
              <a:t>2014 </a:t>
            </a:r>
            <a:r>
              <a:rPr lang="en-US" sz="700" dirty="0">
                <a:gradFill>
                  <a:gsLst>
                    <a:gs pos="0">
                      <a:srgbClr val="FFFFFF"/>
                    </a:gs>
                    <a:gs pos="100000">
                      <a:srgbClr val="FFFFFF"/>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32111" eaLnBrk="0" hangingPunct="0"/>
            <a:r>
              <a:rPr lang="en-US" sz="700"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a:t>
            </a:r>
            <a:r>
              <a:rPr lang="en-US" sz="700" dirty="0" smtClean="0">
                <a:gradFill>
                  <a:gsLst>
                    <a:gs pos="0">
                      <a:srgbClr val="FFFFFF"/>
                    </a:gs>
                    <a:gs pos="100000">
                      <a:srgbClr val="FFFFFF"/>
                    </a:gs>
                  </a:gsLst>
                  <a:lin ang="5400000" scaled="0"/>
                </a:gradFill>
                <a:cs typeface="Segoe UI" pitchFamily="34" charset="0"/>
              </a:rPr>
              <a:t>. Because </a:t>
            </a:r>
            <a:r>
              <a:rPr lang="en-US" sz="700" dirty="0">
                <a:gradFill>
                  <a:gsLst>
                    <a:gs pos="0">
                      <a:srgbClr val="FFFFFF"/>
                    </a:gs>
                    <a:gs pos="100000">
                      <a:srgbClr val="FFFFFF"/>
                    </a:gs>
                  </a:gsLst>
                  <a:lin ang="5400000" scaled="0"/>
                </a:gradFill>
                <a:cs typeface="Segoe UI" pitchFamily="34" charset="0"/>
              </a:rPr>
              <a:t>Microsoft must respond to changing market conditions, it should not be interpreted to be a commitment on the part of Microsoft, and Microsoft cannot guarantee the accuracy of any information provided after the date of this presentation</a:t>
            </a:r>
            <a:r>
              <a:rPr lang="en-US" sz="700" dirty="0" smtClean="0">
                <a:gradFill>
                  <a:gsLst>
                    <a:gs pos="0">
                      <a:srgbClr val="FFFFFF"/>
                    </a:gs>
                    <a:gs pos="100000">
                      <a:srgbClr val="FFFFFF"/>
                    </a:gs>
                  </a:gsLst>
                  <a:lin ang="5400000" scaled="0"/>
                </a:gradFill>
                <a:cs typeface="Segoe UI" pitchFamily="34" charset="0"/>
              </a:rPr>
              <a:t>. MICROSOFT </a:t>
            </a:r>
            <a:r>
              <a:rPr lang="en-US" sz="700" dirty="0">
                <a:gradFill>
                  <a:gsLst>
                    <a:gs pos="0">
                      <a:srgbClr val="FFFFFF"/>
                    </a:gs>
                    <a:gs pos="100000">
                      <a:srgbClr val="FFFFFF"/>
                    </a:gs>
                  </a:gsLst>
                  <a:lin ang="5400000" scaled="0"/>
                </a:gradFill>
                <a:cs typeface="Segoe UI" pitchFamily="34" charset="0"/>
              </a:rPr>
              <a:t>MAKES NO WARRANTIES, EXPRESS, IMPLIED OR STATUTORY, AS TO THE INFORMATION IN THIS PRESENTATION.</a:t>
            </a:r>
          </a:p>
        </p:txBody>
      </p:sp>
      <p:pic>
        <p:nvPicPr>
          <p:cNvPr id="4" name="Picture 3"/>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bwMode="invGray">
          <a:xfrm>
            <a:off x="681310" y="3027177"/>
            <a:ext cx="3288506" cy="704445"/>
          </a:xfrm>
          <a:prstGeom prst="rect">
            <a:avLst/>
          </a:prstGeom>
        </p:spPr>
      </p:pic>
    </p:spTree>
    <p:extLst>
      <p:ext uri="{BB962C8B-B14F-4D97-AF65-F5344CB8AC3E}">
        <p14:creationId xmlns:p14="http://schemas.microsoft.com/office/powerpoint/2010/main" val="3166346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p:transition spd="med">
        <p:fade/>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19750"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ctrTitle"/>
          </p:nvPr>
        </p:nvSpPr>
        <p:spPr>
          <a:xfrm>
            <a:off x="618330" y="1144706"/>
            <a:ext cx="11255709" cy="2435131"/>
          </a:xfrm>
        </p:spPr>
        <p:txBody>
          <a:bodyPr anchor="b"/>
          <a:lstStyle>
            <a:lvl1pPr algn="l">
              <a:defRPr sz="6119"/>
            </a:lvl1pPr>
          </a:lstStyle>
          <a:p>
            <a:r>
              <a:rPr lang="en-US" dirty="0" smtClean="0"/>
              <a:t>Click to edit Master title style</a:t>
            </a:r>
            <a:endParaRPr lang="en-US" dirty="0"/>
          </a:p>
        </p:txBody>
      </p:sp>
      <p:sp>
        <p:nvSpPr>
          <p:cNvPr id="3" name="Subtitle 2"/>
          <p:cNvSpPr>
            <a:spLocks noGrp="1"/>
          </p:cNvSpPr>
          <p:nvPr>
            <p:ph type="subTitle" idx="1"/>
          </p:nvPr>
        </p:nvSpPr>
        <p:spPr>
          <a:xfrm>
            <a:off x="618330" y="3673745"/>
            <a:ext cx="11255709" cy="1688724"/>
          </a:xfrm>
        </p:spPr>
        <p:txBody>
          <a:bodyPr>
            <a:normAutofit/>
          </a:bodyPr>
          <a:lstStyle>
            <a:lvl1pPr marL="0" indent="0" algn="l">
              <a:buNone/>
              <a:defRPr sz="3672">
                <a:solidFill>
                  <a:schemeClr val="tx1"/>
                </a:solidFill>
              </a:defRPr>
            </a:lvl1pPr>
            <a:lvl2pPr marL="466298" indent="0" algn="ctr">
              <a:buNone/>
              <a:defRPr sz="2040"/>
            </a:lvl2pPr>
            <a:lvl3pPr marL="932597" indent="0" algn="ctr">
              <a:buNone/>
              <a:defRPr sz="1836"/>
            </a:lvl3pPr>
            <a:lvl4pPr marL="1398895" indent="0" algn="ctr">
              <a:buNone/>
              <a:defRPr sz="1632"/>
            </a:lvl4pPr>
            <a:lvl5pPr marL="1865193" indent="0" algn="ctr">
              <a:buNone/>
              <a:defRPr sz="1632"/>
            </a:lvl5pPr>
            <a:lvl6pPr marL="2331491" indent="0" algn="ctr">
              <a:buNone/>
              <a:defRPr sz="1632"/>
            </a:lvl6pPr>
            <a:lvl7pPr marL="2797790" indent="0" algn="ctr">
              <a:buNone/>
              <a:defRPr sz="1632"/>
            </a:lvl7pPr>
            <a:lvl8pPr marL="3264088" indent="0" algn="ctr">
              <a:buNone/>
              <a:defRPr sz="1632"/>
            </a:lvl8pPr>
            <a:lvl9pPr marL="3730386" indent="0" algn="ctr">
              <a:buNone/>
              <a:defRPr sz="1632"/>
            </a:lvl9pPr>
          </a:lstStyle>
          <a:p>
            <a:r>
              <a:rPr lang="en-US" dirty="0" smtClean="0"/>
              <a:t>Click to edit Master subtitle style</a:t>
            </a:r>
            <a:endParaRPr lang="en-US" dirty="0"/>
          </a:p>
        </p:txBody>
      </p:sp>
    </p:spTree>
    <p:extLst>
      <p:ext uri="{BB962C8B-B14F-4D97-AF65-F5344CB8AC3E}">
        <p14:creationId xmlns:p14="http://schemas.microsoft.com/office/powerpoint/2010/main" val="489506061"/>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reserve="1">
  <p:cSld name="3_Title Sl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20774"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4" name="Rectangle 3"/>
          <p:cNvSpPr/>
          <p:nvPr userDrawn="1"/>
        </p:nvSpPr>
        <p:spPr>
          <a:xfrm>
            <a:off x="0" y="0"/>
            <a:ext cx="12436475" cy="6994525"/>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dirty="0">
              <a:solidFill>
                <a:srgbClr val="FFFFFF"/>
              </a:solidFill>
            </a:endParaRPr>
          </a:p>
        </p:txBody>
      </p:sp>
      <p:sp>
        <p:nvSpPr>
          <p:cNvPr id="2" name="Title 1"/>
          <p:cNvSpPr>
            <a:spLocks noGrp="1"/>
          </p:cNvSpPr>
          <p:nvPr>
            <p:ph type="ctrTitle"/>
          </p:nvPr>
        </p:nvSpPr>
        <p:spPr>
          <a:xfrm>
            <a:off x="618330" y="1144706"/>
            <a:ext cx="11255709" cy="2435131"/>
          </a:xfrm>
        </p:spPr>
        <p:txBody>
          <a:bodyPr anchor="b"/>
          <a:lstStyle>
            <a:lvl1pPr algn="l">
              <a:defRPr sz="6119"/>
            </a:lvl1pPr>
          </a:lstStyle>
          <a:p>
            <a:r>
              <a:rPr lang="en-US" dirty="0" smtClean="0"/>
              <a:t>Click to edit Master title style</a:t>
            </a:r>
            <a:endParaRPr lang="en-US" dirty="0"/>
          </a:p>
        </p:txBody>
      </p:sp>
      <p:sp>
        <p:nvSpPr>
          <p:cNvPr id="3" name="Subtitle 2"/>
          <p:cNvSpPr>
            <a:spLocks noGrp="1"/>
          </p:cNvSpPr>
          <p:nvPr>
            <p:ph type="subTitle" idx="1"/>
          </p:nvPr>
        </p:nvSpPr>
        <p:spPr>
          <a:xfrm>
            <a:off x="618330" y="3673745"/>
            <a:ext cx="11255709" cy="1688724"/>
          </a:xfrm>
        </p:spPr>
        <p:txBody>
          <a:bodyPr>
            <a:normAutofit/>
          </a:bodyPr>
          <a:lstStyle>
            <a:lvl1pPr marL="0" indent="0" algn="l">
              <a:buNone/>
              <a:defRPr sz="3672">
                <a:solidFill>
                  <a:schemeClr val="tx1"/>
                </a:solidFill>
              </a:defRPr>
            </a:lvl1pPr>
            <a:lvl2pPr marL="466298" indent="0" algn="ctr">
              <a:buNone/>
              <a:defRPr sz="2040"/>
            </a:lvl2pPr>
            <a:lvl3pPr marL="932597" indent="0" algn="ctr">
              <a:buNone/>
              <a:defRPr sz="1836"/>
            </a:lvl3pPr>
            <a:lvl4pPr marL="1398895" indent="0" algn="ctr">
              <a:buNone/>
              <a:defRPr sz="1632"/>
            </a:lvl4pPr>
            <a:lvl5pPr marL="1865193" indent="0" algn="ctr">
              <a:buNone/>
              <a:defRPr sz="1632"/>
            </a:lvl5pPr>
            <a:lvl6pPr marL="2331491" indent="0" algn="ctr">
              <a:buNone/>
              <a:defRPr sz="1632"/>
            </a:lvl6pPr>
            <a:lvl7pPr marL="2797790" indent="0" algn="ctr">
              <a:buNone/>
              <a:defRPr sz="1632"/>
            </a:lvl7pPr>
            <a:lvl8pPr marL="3264088" indent="0" algn="ctr">
              <a:buNone/>
              <a:defRPr sz="1632"/>
            </a:lvl8pPr>
            <a:lvl9pPr marL="3730386" indent="0" algn="ctr">
              <a:buNone/>
              <a:defRPr sz="1632"/>
            </a:lvl9pPr>
          </a:lstStyle>
          <a:p>
            <a:r>
              <a:rPr lang="en-US" dirty="0" smtClean="0"/>
              <a:t>Click to edit Master subtitle style</a:t>
            </a:r>
            <a:endParaRPr lang="en-US" dirty="0"/>
          </a:p>
        </p:txBody>
      </p:sp>
    </p:spTree>
    <p:extLst>
      <p:ext uri="{BB962C8B-B14F-4D97-AF65-F5344CB8AC3E}">
        <p14:creationId xmlns:p14="http://schemas.microsoft.com/office/powerpoint/2010/main" val="1408404085"/>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21798"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4" name="Rectangle 3"/>
          <p:cNvSpPr/>
          <p:nvPr userDrawn="1"/>
        </p:nvSpPr>
        <p:spPr>
          <a:xfrm>
            <a:off x="0" y="0"/>
            <a:ext cx="12436475" cy="699452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dirty="0">
              <a:solidFill>
                <a:srgbClr val="FFFFFF"/>
              </a:solidFill>
            </a:endParaRPr>
          </a:p>
        </p:txBody>
      </p:sp>
      <p:sp>
        <p:nvSpPr>
          <p:cNvPr id="2" name="Title 1"/>
          <p:cNvSpPr>
            <a:spLocks noGrp="1"/>
          </p:cNvSpPr>
          <p:nvPr>
            <p:ph type="ctrTitle" hasCustomPrompt="1"/>
          </p:nvPr>
        </p:nvSpPr>
        <p:spPr>
          <a:xfrm>
            <a:off x="618330" y="2279697"/>
            <a:ext cx="11255709" cy="2435131"/>
          </a:xfrm>
        </p:spPr>
        <p:txBody>
          <a:bodyPr anchor="b">
            <a:normAutofit/>
          </a:bodyPr>
          <a:lstStyle>
            <a:lvl1pPr algn="l">
              <a:defRPr sz="14075"/>
            </a:lvl1pPr>
          </a:lstStyle>
          <a:p>
            <a:r>
              <a:rPr lang="en-US" dirty="0" smtClean="0"/>
              <a:t>Video</a:t>
            </a:r>
            <a:endParaRPr lang="en-US" dirty="0"/>
          </a:p>
        </p:txBody>
      </p:sp>
    </p:spTree>
    <p:extLst>
      <p:ext uri="{BB962C8B-B14F-4D97-AF65-F5344CB8AC3E}">
        <p14:creationId xmlns:p14="http://schemas.microsoft.com/office/powerpoint/2010/main" val="31468245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2_Title Slide">
    <p:bg>
      <p:bgPr>
        <a:solidFill>
          <a:srgbClr val="000000"/>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22822"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4" name="Rectangle 3"/>
          <p:cNvSpPr/>
          <p:nvPr userDrawn="1"/>
        </p:nvSpPr>
        <p:spPr>
          <a:xfrm>
            <a:off x="0" y="0"/>
            <a:ext cx="12436475" cy="6994525"/>
          </a:xfrm>
          <a:prstGeom prst="rect">
            <a:avLst/>
          </a:prstGeom>
          <a:gradFill flip="none" rotWithShape="1">
            <a:gsLst>
              <a:gs pos="100000">
                <a:srgbClr val="000000"/>
              </a:gs>
              <a:gs pos="0">
                <a:srgbClr val="000000">
                  <a:lumMod val="100000"/>
                  <a:alpha val="50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dirty="0">
              <a:solidFill>
                <a:srgbClr val="FFFFFF"/>
              </a:solidFill>
            </a:endParaRPr>
          </a:p>
        </p:txBody>
      </p:sp>
      <p:sp>
        <p:nvSpPr>
          <p:cNvPr id="2" name="Title 1"/>
          <p:cNvSpPr>
            <a:spLocks noGrp="1"/>
          </p:cNvSpPr>
          <p:nvPr>
            <p:ph type="ctrTitle"/>
          </p:nvPr>
        </p:nvSpPr>
        <p:spPr>
          <a:xfrm>
            <a:off x="618330" y="1564890"/>
            <a:ext cx="11255709" cy="1027952"/>
          </a:xfrm>
        </p:spPr>
        <p:txBody>
          <a:bodyPr anchor="b"/>
          <a:lstStyle>
            <a:lvl1pPr algn="l">
              <a:defRPr sz="6119">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18330" y="2910542"/>
            <a:ext cx="11255709" cy="2451927"/>
          </a:xfrm>
        </p:spPr>
        <p:txBody>
          <a:bodyPr>
            <a:normAutofit/>
          </a:bodyPr>
          <a:lstStyle>
            <a:lvl1pPr marL="0" indent="0" algn="l">
              <a:buNone/>
              <a:defRPr sz="3672"/>
            </a:lvl1pPr>
            <a:lvl2pPr marL="466298" indent="0" algn="ctr">
              <a:buNone/>
              <a:defRPr sz="2040"/>
            </a:lvl2pPr>
            <a:lvl3pPr marL="932597" indent="0" algn="ctr">
              <a:buNone/>
              <a:defRPr sz="1836"/>
            </a:lvl3pPr>
            <a:lvl4pPr marL="1398895" indent="0" algn="ctr">
              <a:buNone/>
              <a:defRPr sz="1632"/>
            </a:lvl4pPr>
            <a:lvl5pPr marL="1865193" indent="0" algn="ctr">
              <a:buNone/>
              <a:defRPr sz="1632"/>
            </a:lvl5pPr>
            <a:lvl6pPr marL="2331491" indent="0" algn="ctr">
              <a:buNone/>
              <a:defRPr sz="1632"/>
            </a:lvl6pPr>
            <a:lvl7pPr marL="2797790" indent="0" algn="ctr">
              <a:buNone/>
              <a:defRPr sz="1632"/>
            </a:lvl7pPr>
            <a:lvl8pPr marL="3264088" indent="0" algn="ctr">
              <a:buNone/>
              <a:defRPr sz="1632"/>
            </a:lvl8pPr>
            <a:lvl9pPr marL="3730386" indent="0" algn="ctr">
              <a:buNone/>
              <a:defRPr sz="1632"/>
            </a:lvl9pPr>
          </a:lstStyle>
          <a:p>
            <a:r>
              <a:rPr lang="en-US" dirty="0" smtClean="0"/>
              <a:t>Click to edit Master subtitle style</a:t>
            </a:r>
            <a:endParaRPr lang="en-US" dirty="0"/>
          </a:p>
        </p:txBody>
      </p:sp>
    </p:spTree>
    <p:extLst>
      <p:ext uri="{BB962C8B-B14F-4D97-AF65-F5344CB8AC3E}">
        <p14:creationId xmlns:p14="http://schemas.microsoft.com/office/powerpoint/2010/main" val="1878257718"/>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23846"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ctrTitle" hasCustomPrompt="1"/>
          </p:nvPr>
        </p:nvSpPr>
        <p:spPr>
          <a:xfrm>
            <a:off x="618330" y="2288585"/>
            <a:ext cx="11255709" cy="2435131"/>
          </a:xfrm>
        </p:spPr>
        <p:txBody>
          <a:bodyPr anchor="ctr">
            <a:noAutofit/>
          </a:bodyPr>
          <a:lstStyle>
            <a:lvl1pPr algn="l">
              <a:lnSpc>
                <a:spcPct val="100000"/>
              </a:lnSpc>
              <a:defRPr sz="16930">
                <a:solidFill>
                  <a:schemeClr val="bg1"/>
                </a:solidFill>
              </a:defRPr>
            </a:lvl1pPr>
          </a:lstStyle>
          <a:p>
            <a:r>
              <a:rPr lang="en-US" dirty="0" smtClean="0"/>
              <a:t>subject</a:t>
            </a:r>
            <a:endParaRPr lang="en-US" dirty="0"/>
          </a:p>
        </p:txBody>
      </p:sp>
    </p:spTree>
    <p:extLst>
      <p:ext uri="{BB962C8B-B14F-4D97-AF65-F5344CB8AC3E}">
        <p14:creationId xmlns:p14="http://schemas.microsoft.com/office/powerpoint/2010/main" val="34847085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24870"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title"/>
          </p:nvPr>
        </p:nvSpPr>
        <p:spPr/>
        <p:txBody>
          <a:bodyPr/>
          <a:lstStyle>
            <a:lvl1pPr>
              <a:defRPr>
                <a:solidFill>
                  <a:schemeClr val="bg1"/>
                </a:solidFill>
              </a:defRPr>
            </a:lvl1p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9075832" y="6380761"/>
            <a:ext cx="2798207" cy="372394"/>
          </a:xfrm>
          <a:prstGeom prst="rect">
            <a:avLst/>
          </a:prstGeom>
        </p:spPr>
        <p:txBody>
          <a:bodyPr/>
          <a:lstStyle/>
          <a:p>
            <a:fld id="{0A164282-434E-41D4-9582-783D542A7B68}" type="slidenum">
              <a:rPr lang="en-US" smtClean="0"/>
              <a:pPr/>
              <a:t>‹#›</a:t>
            </a:fld>
            <a:endParaRPr lang="en-US" dirty="0"/>
          </a:p>
        </p:txBody>
      </p:sp>
    </p:spTree>
    <p:extLst>
      <p:ext uri="{BB962C8B-B14F-4D97-AF65-F5344CB8AC3E}">
        <p14:creationId xmlns:p14="http://schemas.microsoft.com/office/powerpoint/2010/main" val="1755143400"/>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25894"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title"/>
          </p:nvPr>
        </p:nvSpPr>
        <p:spPr>
          <a:xfrm>
            <a:off x="572044" y="466301"/>
            <a:ext cx="4295671" cy="1975233"/>
          </a:xfrm>
        </p:spPr>
        <p:txBody>
          <a:bodyPr anchor="b">
            <a:noAutofit/>
          </a:bodyPr>
          <a:lstStyle>
            <a:lvl1pPr>
              <a:defRPr sz="4080"/>
            </a:lvl1pPr>
          </a:lstStyle>
          <a:p>
            <a:r>
              <a:rPr lang="en-US" smtClean="0"/>
              <a:t>Click to edit Master title style</a:t>
            </a:r>
            <a:endParaRPr lang="en-US"/>
          </a:p>
        </p:txBody>
      </p:sp>
      <p:sp>
        <p:nvSpPr>
          <p:cNvPr id="3" name="Content Placeholder 2"/>
          <p:cNvSpPr>
            <a:spLocks noGrp="1"/>
          </p:cNvSpPr>
          <p:nvPr>
            <p:ph idx="1"/>
          </p:nvPr>
        </p:nvSpPr>
        <p:spPr>
          <a:xfrm>
            <a:off x="5287122" y="1007083"/>
            <a:ext cx="6586917" cy="4970646"/>
          </a:xfrm>
        </p:spPr>
        <p:txBody>
          <a:bodyPr/>
          <a:lstStyle>
            <a:lvl1pPr>
              <a:defRPr sz="3264">
                <a:latin typeface="+mj-lt"/>
              </a:defRPr>
            </a:lvl1pPr>
            <a:lvl2pPr>
              <a:defRPr sz="2856">
                <a:latin typeface="+mj-lt"/>
              </a:defRPr>
            </a:lvl2pPr>
            <a:lvl3pPr>
              <a:defRPr sz="2448">
                <a:latin typeface="+mj-lt"/>
              </a:defRPr>
            </a:lvl3pPr>
            <a:lvl4pPr>
              <a:defRPr sz="2040">
                <a:latin typeface="+mj-lt"/>
              </a:defRPr>
            </a:lvl4pPr>
            <a:lvl5pPr>
              <a:defRPr sz="2040">
                <a:latin typeface="+mj-lt"/>
              </a:defRPr>
            </a:lvl5pPr>
            <a:lvl6pPr>
              <a:defRPr sz="2040"/>
            </a:lvl6pPr>
            <a:lvl7pPr>
              <a:defRPr sz="2040"/>
            </a:lvl7pPr>
            <a:lvl8pPr>
              <a:defRPr sz="2040"/>
            </a:lvl8pPr>
            <a:lvl9pPr>
              <a:defRPr sz="204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72044" y="2655911"/>
            <a:ext cx="4295671" cy="3329913"/>
          </a:xfrm>
        </p:spPr>
        <p:txBody>
          <a:bodyPr>
            <a:normAutofit/>
          </a:bodyPr>
          <a:lstStyle>
            <a:lvl1pPr marL="0" indent="0">
              <a:buNone/>
              <a:defRPr sz="2040"/>
            </a:lvl1pPr>
            <a:lvl2pPr marL="466298" indent="0">
              <a:buNone/>
              <a:defRPr sz="1428"/>
            </a:lvl2pPr>
            <a:lvl3pPr marL="932597" indent="0">
              <a:buNone/>
              <a:defRPr sz="1224"/>
            </a:lvl3pPr>
            <a:lvl4pPr marL="1398895" indent="0">
              <a:buNone/>
              <a:defRPr sz="1020"/>
            </a:lvl4pPr>
            <a:lvl5pPr marL="1865193" indent="0">
              <a:buNone/>
              <a:defRPr sz="1020"/>
            </a:lvl5pPr>
            <a:lvl6pPr marL="2331491" indent="0">
              <a:buNone/>
              <a:defRPr sz="1020"/>
            </a:lvl6pPr>
            <a:lvl7pPr marL="2797790" indent="0">
              <a:buNone/>
              <a:defRPr sz="1020"/>
            </a:lvl7pPr>
            <a:lvl8pPr marL="3264088" indent="0">
              <a:buNone/>
              <a:defRPr sz="1020"/>
            </a:lvl8pPr>
            <a:lvl9pPr marL="3730386" indent="0">
              <a:buNone/>
              <a:defRPr sz="102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9075832" y="6380761"/>
            <a:ext cx="2798207" cy="372394"/>
          </a:xfrm>
          <a:prstGeom prst="rect">
            <a:avLst/>
          </a:prstGeom>
        </p:spPr>
        <p:txBody>
          <a:bodyPr/>
          <a:lstStyle/>
          <a:p>
            <a:fld id="{0A164282-434E-41D4-9582-783D542A7B68}" type="slidenum">
              <a:rPr lang="en-US" smtClean="0"/>
              <a:pPr/>
              <a:t>‹#›</a:t>
            </a:fld>
            <a:endParaRPr lang="en-US" dirty="0"/>
          </a:p>
        </p:txBody>
      </p:sp>
    </p:spTree>
    <p:extLst>
      <p:ext uri="{BB962C8B-B14F-4D97-AF65-F5344CB8AC3E}">
        <p14:creationId xmlns:p14="http://schemas.microsoft.com/office/powerpoint/2010/main" val="413508783"/>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26918"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4" name="Slide Number Placeholder 3"/>
          <p:cNvSpPr>
            <a:spLocks noGrp="1"/>
          </p:cNvSpPr>
          <p:nvPr>
            <p:ph type="sldNum" sz="quarter" idx="12"/>
          </p:nvPr>
        </p:nvSpPr>
        <p:spPr>
          <a:xfrm>
            <a:off x="9081946" y="6380761"/>
            <a:ext cx="2798207" cy="372394"/>
          </a:xfrm>
          <a:prstGeom prst="rect">
            <a:avLst/>
          </a:prstGeom>
        </p:spPr>
        <p:txBody>
          <a:bodyPr/>
          <a:lstStyle/>
          <a:p>
            <a:fld id="{0A164282-434E-41D4-9582-783D542A7B68}" type="slidenum">
              <a:rPr lang="en-US" smtClean="0"/>
              <a:pPr/>
              <a:t>‹#›</a:t>
            </a:fld>
            <a:endParaRPr lang="en-US" dirty="0"/>
          </a:p>
        </p:txBody>
      </p:sp>
    </p:spTree>
    <p:extLst>
      <p:ext uri="{BB962C8B-B14F-4D97-AF65-F5344CB8AC3E}">
        <p14:creationId xmlns:p14="http://schemas.microsoft.com/office/powerpoint/2010/main" val="345229050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4">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16582911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0826" name="think-cell Slide" r:id="rId4" imgW="6350000" imgH="6350000" progId="TCLayout.ActiveDocument.1">
                  <p:embed/>
                </p:oleObj>
              </mc:Choice>
              <mc:Fallback>
                <p:oleObj name="think-cell Slide" r:id="rId4" imgW="6350000" imgH="6350000" progId="TCLayout.ActiveDocument.1">
                  <p:embed/>
                  <p:pic>
                    <p:nvPicPr>
                      <p:cNvPr id="0" name="Picture 2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Picture Placeholder 3"/>
          <p:cNvSpPr>
            <a:spLocks noGrp="1"/>
          </p:cNvSpPr>
          <p:nvPr>
            <p:ph type="pic" sz="quarter" idx="13"/>
          </p:nvPr>
        </p:nvSpPr>
        <p:spPr>
          <a:xfrm>
            <a:off x="0" y="-1"/>
            <a:ext cx="12436475" cy="6994525"/>
          </a:xfrm>
        </p:spPr>
        <p:txBody>
          <a:bodyPr/>
          <a:lstStyle>
            <a:lvl1pPr marL="0" indent="0">
              <a:buNone/>
              <a:defRPr/>
            </a:lvl1pPr>
          </a:lstStyle>
          <a:p>
            <a:r>
              <a:rPr lang="en-US" dirty="0" smtClean="0"/>
              <a:t>Click icon to add picture</a:t>
            </a:r>
            <a:endParaRPr lang="en-US" dirty="0"/>
          </a:p>
        </p:txBody>
      </p:sp>
      <p:sp>
        <p:nvSpPr>
          <p:cNvPr id="5" name="Text Placeholder 4"/>
          <p:cNvSpPr>
            <a:spLocks noGrp="1"/>
          </p:cNvSpPr>
          <p:nvPr>
            <p:ph type="body" sz="quarter" idx="12" hasCustomPrompt="1"/>
          </p:nvPr>
        </p:nvSpPr>
        <p:spPr>
          <a:xfrm>
            <a:off x="276541" y="2125663"/>
            <a:ext cx="5484498" cy="1828806"/>
          </a:xfrm>
          <a:noFill/>
        </p:spPr>
        <p:txBody>
          <a:bodyPr lIns="182880" tIns="146304" rIns="182880" bIns="146304">
            <a:noAutofit/>
          </a:bodyPr>
          <a:lstStyle>
            <a:lvl1pPr marL="0" indent="0">
              <a:spcBef>
                <a:spcPts val="0"/>
              </a:spcBef>
              <a:buNone/>
              <a:defRPr sz="3600" spc="0" baseline="0">
                <a:gradFill>
                  <a:gsLst>
                    <a:gs pos="46903">
                      <a:srgbClr val="FFFFFF"/>
                    </a:gs>
                    <a:gs pos="83000">
                      <a:srgbClr val="FFFFFF"/>
                    </a:gs>
                  </a:gsLst>
                  <a:lin ang="5400000" scaled="1"/>
                </a:gradFill>
                <a:latin typeface="+mj-lt"/>
              </a:defRPr>
            </a:lvl1pPr>
          </a:lstStyle>
          <a:p>
            <a:pPr lvl="0"/>
            <a:r>
              <a:rPr lang="en-US" dirty="0" smtClean="0"/>
              <a:t>Speaker Name</a:t>
            </a:r>
          </a:p>
        </p:txBody>
      </p:sp>
      <p:sp>
        <p:nvSpPr>
          <p:cNvPr id="9" name="Title 1"/>
          <p:cNvSpPr>
            <a:spLocks noGrp="1"/>
          </p:cNvSpPr>
          <p:nvPr>
            <p:ph type="title" hasCustomPrompt="1"/>
          </p:nvPr>
        </p:nvSpPr>
        <p:spPr>
          <a:xfrm>
            <a:off x="274703" y="296863"/>
            <a:ext cx="5486335" cy="1828800"/>
          </a:xfrm>
          <a:noFill/>
        </p:spPr>
        <p:txBody>
          <a:bodyPr lIns="146304" tIns="91440" rIns="146304" bIns="91440" anchor="t" anchorCtr="0"/>
          <a:lstStyle>
            <a:lvl1pPr>
              <a:defRPr sz="6000" spc="-100" baseline="0">
                <a:gradFill>
                  <a:gsLst>
                    <a:gs pos="46903">
                      <a:srgbClr val="FFFFFF"/>
                    </a:gs>
                    <a:gs pos="83000">
                      <a:srgbClr val="FFFFFF"/>
                    </a:gs>
                  </a:gsLst>
                  <a:lin ang="5400000" scaled="1"/>
                </a:gradFill>
              </a:defRPr>
            </a:lvl1pPr>
          </a:lstStyle>
          <a:p>
            <a:r>
              <a:rPr lang="en-US" dirty="0" smtClean="0"/>
              <a:t>Presentation title</a:t>
            </a:r>
            <a:endParaRPr lang="en-US" dirty="0"/>
          </a:p>
        </p:txBody>
      </p:sp>
    </p:spTree>
    <p:extLst>
      <p:ext uri="{BB962C8B-B14F-4D97-AF65-F5344CB8AC3E}">
        <p14:creationId xmlns:p14="http://schemas.microsoft.com/office/powerpoint/2010/main" val="28860535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xmlns:mv="urn:schemas-microsoft-com:mac:vml">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302" userDrawn="1">
          <p15:clr>
            <a:srgbClr val="C35EA4"/>
          </p15:clr>
        </p15:guide>
        <p15:guide id="2" orient="horz" pos="4104" userDrawn="1">
          <p15:clr>
            <a:srgbClr val="C35EA4"/>
          </p15:clr>
        </p15:guide>
        <p15:guide id="3" pos="288" userDrawn="1">
          <p15:clr>
            <a:srgbClr val="C35EA4"/>
          </p15:clr>
        </p15:guide>
        <p15:guide id="4" pos="7546" userDrawn="1">
          <p15:clr>
            <a:srgbClr val="C35EA4"/>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Blank Layout">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27942"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Tree>
    <p:extLst>
      <p:ext uri="{BB962C8B-B14F-4D97-AF65-F5344CB8AC3E}">
        <p14:creationId xmlns:p14="http://schemas.microsoft.com/office/powerpoint/2010/main" val="1533551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28966"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Rectangle 1"/>
          <p:cNvSpPr/>
          <p:nvPr userDrawn="1"/>
        </p:nvSpPr>
        <p:spPr>
          <a:xfrm>
            <a:off x="0" y="0"/>
            <a:ext cx="12436475" cy="6994525"/>
          </a:xfrm>
          <a:prstGeom prst="rect">
            <a:avLst/>
          </a:prstGeom>
          <a:gradFill flip="none" rotWithShape="1">
            <a:gsLst>
              <a:gs pos="100000">
                <a:srgbClr val="000000">
                  <a:alpha val="48000"/>
                </a:srgbClr>
              </a:gs>
              <a:gs pos="0">
                <a:srgbClr val="000000">
                  <a:lumMod val="100000"/>
                  <a:alpha val="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dirty="0">
              <a:solidFill>
                <a:srgbClr val="FFFFFF"/>
              </a:solidFill>
            </a:endParaRPr>
          </a:p>
        </p:txBody>
      </p:sp>
    </p:spTree>
    <p:extLst>
      <p:ext uri="{BB962C8B-B14F-4D97-AF65-F5344CB8AC3E}">
        <p14:creationId xmlns:p14="http://schemas.microsoft.com/office/powerpoint/2010/main" val="3317487338"/>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29990"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4" name="Picture 3"/>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0" y="2976"/>
            <a:ext cx="12436475" cy="6988574"/>
          </a:xfrm>
          <a:prstGeom prst="rect">
            <a:avLst/>
          </a:prstGeom>
        </p:spPr>
      </p:pic>
      <p:sp>
        <p:nvSpPr>
          <p:cNvPr id="3" name="Rectangle 2"/>
          <p:cNvSpPr/>
          <p:nvPr userDrawn="1"/>
        </p:nvSpPr>
        <p:spPr>
          <a:xfrm>
            <a:off x="0" y="0"/>
            <a:ext cx="12436475" cy="6994525"/>
          </a:xfrm>
          <a:prstGeom prst="rect">
            <a:avLst/>
          </a:prstGeom>
          <a:gradFill flip="none" rotWithShape="1">
            <a:gsLst>
              <a:gs pos="100000">
                <a:srgbClr val="000000">
                  <a:alpha val="48000"/>
                </a:srgbClr>
              </a:gs>
              <a:gs pos="0">
                <a:srgbClr val="000000">
                  <a:lumMod val="100000"/>
                  <a:alpha val="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dirty="0">
              <a:solidFill>
                <a:srgbClr val="FFFFFF"/>
              </a:solidFill>
            </a:endParaRPr>
          </a:p>
        </p:txBody>
      </p:sp>
    </p:spTree>
    <p:extLst>
      <p:ext uri="{BB962C8B-B14F-4D97-AF65-F5344CB8AC3E}">
        <p14:creationId xmlns:p14="http://schemas.microsoft.com/office/powerpoint/2010/main" val="2785967649"/>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1_Logo on Background">
    <p:bg>
      <p:bgPr>
        <a:solidFill>
          <a:schemeClr val="tx2">
            <a:lumMod val="50000"/>
          </a:schemeClr>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31014"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Rectangle 1"/>
          <p:cNvSpPr/>
          <p:nvPr userDrawn="1"/>
        </p:nvSpPr>
        <p:spPr>
          <a:xfrm>
            <a:off x="0" y="0"/>
            <a:ext cx="12436475" cy="6994525"/>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dirty="0">
              <a:solidFill>
                <a:srgbClr val="FFFFFF"/>
              </a:solidFill>
            </a:endParaRPr>
          </a:p>
        </p:txBody>
      </p:sp>
      <p:sp>
        <p:nvSpPr>
          <p:cNvPr id="3" name="Text Box 3"/>
          <p:cNvSpPr txBox="1">
            <a:spLocks noChangeArrowheads="1"/>
          </p:cNvSpPr>
          <p:nvPr userDrawn="1"/>
        </p:nvSpPr>
        <p:spPr bwMode="blackWhite">
          <a:xfrm>
            <a:off x="459230" y="5612731"/>
            <a:ext cx="8812606" cy="734889"/>
          </a:xfrm>
          <a:prstGeom prst="rect">
            <a:avLst/>
          </a:prstGeom>
          <a:noFill/>
          <a:ln w="12700">
            <a:noFill/>
            <a:miter lim="800000"/>
            <a:headEnd type="none" w="sm" len="sm"/>
            <a:tailEnd type="none" w="sm" len="sm"/>
          </a:ln>
          <a:effectLst/>
        </p:spPr>
        <p:txBody>
          <a:bodyPr vert="horz" wrap="square" lIns="182854" tIns="146283" rIns="182854" bIns="146283" numCol="1" anchor="t" anchorCtr="0" compatLnSpc="1">
            <a:prstTxWarp prst="textNoShape">
              <a:avLst/>
            </a:prstTxWarp>
            <a:spAutoFit/>
          </a:bodyPr>
          <a:lstStyle/>
          <a:p>
            <a:pPr defTabSz="932111" eaLnBrk="0" hangingPunct="0"/>
            <a:r>
              <a:rPr lang="en-US" sz="700" dirty="0">
                <a:gradFill>
                  <a:gsLst>
                    <a:gs pos="0">
                      <a:srgbClr val="FFFFFF"/>
                    </a:gs>
                    <a:gs pos="100000">
                      <a:srgbClr val="FFFFFF"/>
                    </a:gs>
                  </a:gsLst>
                  <a:lin ang="5400000" scaled="0"/>
                </a:gradFill>
                <a:cs typeface="Segoe UI" pitchFamily="34" charset="0"/>
              </a:rPr>
              <a:t>© </a:t>
            </a:r>
            <a:r>
              <a:rPr lang="en-US" sz="700" dirty="0" smtClean="0">
                <a:gradFill>
                  <a:gsLst>
                    <a:gs pos="0">
                      <a:srgbClr val="FFFFFF"/>
                    </a:gs>
                    <a:gs pos="100000">
                      <a:srgbClr val="FFFFFF"/>
                    </a:gs>
                  </a:gsLst>
                  <a:lin ang="5400000" scaled="0"/>
                </a:gradFill>
                <a:cs typeface="Segoe UI" pitchFamily="34" charset="0"/>
              </a:rPr>
              <a:t>2014 </a:t>
            </a:r>
            <a:r>
              <a:rPr lang="en-US" sz="700" dirty="0">
                <a:gradFill>
                  <a:gsLst>
                    <a:gs pos="0">
                      <a:srgbClr val="FFFFFF"/>
                    </a:gs>
                    <a:gs pos="100000">
                      <a:srgbClr val="FFFFFF"/>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32111" eaLnBrk="0" hangingPunct="0"/>
            <a:r>
              <a:rPr lang="en-US" sz="700"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a:t>
            </a:r>
            <a:r>
              <a:rPr lang="en-US" sz="700" dirty="0" smtClean="0">
                <a:gradFill>
                  <a:gsLst>
                    <a:gs pos="0">
                      <a:srgbClr val="FFFFFF"/>
                    </a:gs>
                    <a:gs pos="100000">
                      <a:srgbClr val="FFFFFF"/>
                    </a:gs>
                  </a:gsLst>
                  <a:lin ang="5400000" scaled="0"/>
                </a:gradFill>
                <a:cs typeface="Segoe UI" pitchFamily="34" charset="0"/>
              </a:rPr>
              <a:t>. Because </a:t>
            </a:r>
            <a:r>
              <a:rPr lang="en-US" sz="700" dirty="0">
                <a:gradFill>
                  <a:gsLst>
                    <a:gs pos="0">
                      <a:srgbClr val="FFFFFF"/>
                    </a:gs>
                    <a:gs pos="100000">
                      <a:srgbClr val="FFFFFF"/>
                    </a:gs>
                  </a:gsLst>
                  <a:lin ang="5400000" scaled="0"/>
                </a:gradFill>
                <a:cs typeface="Segoe UI" pitchFamily="34" charset="0"/>
              </a:rPr>
              <a:t>Microsoft must respond to changing market conditions, it should not be interpreted to be a commitment on the part of Microsoft, and Microsoft cannot guarantee the accuracy of any information provided after the date of this presentation</a:t>
            </a:r>
            <a:r>
              <a:rPr lang="en-US" sz="700" dirty="0" smtClean="0">
                <a:gradFill>
                  <a:gsLst>
                    <a:gs pos="0">
                      <a:srgbClr val="FFFFFF"/>
                    </a:gs>
                    <a:gs pos="100000">
                      <a:srgbClr val="FFFFFF"/>
                    </a:gs>
                  </a:gsLst>
                  <a:lin ang="5400000" scaled="0"/>
                </a:gradFill>
                <a:cs typeface="Segoe UI" pitchFamily="34" charset="0"/>
              </a:rPr>
              <a:t>. MICROSOFT </a:t>
            </a:r>
            <a:r>
              <a:rPr lang="en-US" sz="700" dirty="0">
                <a:gradFill>
                  <a:gsLst>
                    <a:gs pos="0">
                      <a:srgbClr val="FFFFFF"/>
                    </a:gs>
                    <a:gs pos="100000">
                      <a:srgbClr val="FFFFFF"/>
                    </a:gs>
                  </a:gsLst>
                  <a:lin ang="5400000" scaled="0"/>
                </a:gradFill>
                <a:cs typeface="Segoe UI" pitchFamily="34" charset="0"/>
              </a:rPr>
              <a:t>MAKES NO WARRANTIES, EXPRESS, IMPLIED OR STATUTORY, AS TO THE INFORMATION IN THIS PRESENTATION.</a:t>
            </a:r>
          </a:p>
        </p:txBody>
      </p:sp>
      <p:pic>
        <p:nvPicPr>
          <p:cNvPr id="4" name="Picture 3"/>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bwMode="invGray">
          <a:xfrm>
            <a:off x="681310" y="3027177"/>
            <a:ext cx="3288506" cy="704445"/>
          </a:xfrm>
          <a:prstGeom prst="rect">
            <a:avLst/>
          </a:prstGeom>
        </p:spPr>
      </p:pic>
    </p:spTree>
    <p:extLst>
      <p:ext uri="{BB962C8B-B14F-4D97-AF65-F5344CB8AC3E}">
        <p14:creationId xmlns:p14="http://schemas.microsoft.com/office/powerpoint/2010/main" val="1378578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43" y="2125667"/>
            <a:ext cx="11887200" cy="1831975"/>
          </a:xfrm>
          <a:noFill/>
        </p:spPr>
        <p:txBody>
          <a:bodyPr tIns="89605" bIns="89605" anchor="t" anchorCtr="0"/>
          <a:lstStyle>
            <a:lvl1pPr>
              <a:defRPr sz="8771"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033729096"/>
      </p:ext>
    </p:extLst>
  </p:cSld>
  <p:clrMapOvr>
    <a:overrideClrMapping bg1="dk1" tx1="lt1" bg2="dk2" tx2="lt2" accent1="accent1" accent2="accent2" accent3="accent3" accent4="accent4" accent5="accent5" accent6="accent6" hlink="hlink" folHlink="folHlink"/>
  </p:clrMapOvr>
  <p:transition spd="slow">
    <p:push/>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Slide 1">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07776" name="think-cell Slide" r:id="rId4" imgW="6350000" imgH="6350000" progId="">
                  <p:embed/>
                </p:oleObj>
              </mc:Choice>
              <mc:Fallback>
                <p:oleObj name="think-cell Slide" r:id="rId4" imgW="6350000" imgH="635000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6000" spc="-100" baseline="0">
                <a:gradFill>
                  <a:gsLst>
                    <a:gs pos="5833">
                      <a:schemeClr val="tx1"/>
                    </a:gs>
                    <a:gs pos="53000">
                      <a:schemeClr val="tx1"/>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a:xfrm>
            <a:off x="274701" y="3955786"/>
            <a:ext cx="9143937" cy="1828007"/>
          </a:xfrm>
          <a:noFill/>
        </p:spPr>
        <p:txBody>
          <a:bodyPr lIns="182880" tIns="146304" rIns="182880" bIns="146304">
            <a:noAutofit/>
          </a:bodyPr>
          <a:lstStyle>
            <a:lvl1pPr marL="0" indent="0">
              <a:spcBef>
                <a:spcPts val="0"/>
              </a:spcBef>
              <a:buNone/>
              <a:defRPr sz="3600" spc="0" baseline="0">
                <a:gradFill>
                  <a:gsLst>
                    <a:gs pos="5833">
                      <a:schemeClr val="tx1"/>
                    </a:gs>
                    <a:gs pos="53000">
                      <a:schemeClr val="tx1"/>
                    </a:gs>
                  </a:gsLst>
                  <a:lin ang="5400000" scaled="0"/>
                </a:gradFill>
                <a:latin typeface="+mj-lt"/>
              </a:defRPr>
            </a:lvl1pPr>
          </a:lstStyle>
          <a:p>
            <a:pPr lvl="0"/>
            <a:r>
              <a:rPr lang="en-US" dirty="0" smtClean="0"/>
              <a:t>Speaker Name</a:t>
            </a:r>
          </a:p>
        </p:txBody>
      </p:sp>
      <p:sp>
        <p:nvSpPr>
          <p:cNvPr id="2" name="Footer Placeholder 1"/>
          <p:cNvSpPr>
            <a:spLocks noGrp="1"/>
          </p:cNvSpPr>
          <p:nvPr>
            <p:ph type="ftr" sz="quarter" idx="13"/>
          </p:nvPr>
        </p:nvSpPr>
        <p:spPr/>
        <p:txBody>
          <a:bodyPr/>
          <a:lstStyle/>
          <a:p>
            <a:r>
              <a:rPr dirty="0" smtClean="0">
                <a:gradFill>
                  <a:gsLst>
                    <a:gs pos="2239">
                      <a:srgbClr val="505050"/>
                    </a:gs>
                    <a:gs pos="11940">
                      <a:srgbClr val="505050"/>
                    </a:gs>
                  </a:gsLst>
                  <a:lin ang="5400000" scaled="0"/>
                </a:gradFill>
              </a:rPr>
              <a:t>Microsoft Confidential</a:t>
            </a:r>
            <a:endParaRPr dirty="0">
              <a:gradFill>
                <a:gsLst>
                  <a:gs pos="2239">
                    <a:srgbClr val="505050"/>
                  </a:gs>
                  <a:gs pos="11940">
                    <a:srgbClr val="505050"/>
                  </a:gs>
                </a:gsLst>
                <a:lin ang="5400000" scaled="0"/>
              </a:gradFill>
            </a:endParaRP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505050"/>
                    </a:gs>
                    <a:gs pos="11940">
                      <a:srgbClr val="505050"/>
                    </a:gs>
                  </a:gsLst>
                  <a:lin ang="5400000" scaled="0"/>
                </a:gradFill>
              </a:rPr>
              <a:pPr/>
              <a:t>‹#›</a:t>
            </a:fld>
            <a:endParaRPr dirty="0">
              <a:gradFill>
                <a:gsLst>
                  <a:gs pos="2239">
                    <a:srgbClr val="505050"/>
                  </a:gs>
                  <a:gs pos="11940">
                    <a:srgbClr val="505050"/>
                  </a:gs>
                </a:gsLst>
                <a:lin ang="5400000" scaled="0"/>
              </a:gradFill>
            </a:endParaRPr>
          </a:p>
        </p:txBody>
      </p:sp>
      <p:pic>
        <p:nvPicPr>
          <p:cNvPr id="7" name="Picture 6"/>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bwMode="invGray">
          <a:xfrm>
            <a:off x="464354" y="479775"/>
            <a:ext cx="1639084" cy="359162"/>
          </a:xfrm>
          <a:prstGeom prst="rect">
            <a:avLst/>
          </a:prstGeom>
        </p:spPr>
      </p:pic>
    </p:spTree>
    <p:extLst>
      <p:ext uri="{BB962C8B-B14F-4D97-AF65-F5344CB8AC3E}">
        <p14:creationId xmlns:p14="http://schemas.microsoft.com/office/powerpoint/2010/main" val="346673805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pos="288">
          <p15:clr>
            <a:srgbClr val="C35EA4"/>
          </p15:clr>
        </p15:guide>
        <p15:guide id="2" pos="7546">
          <p15:clr>
            <a:srgbClr val="C35EA4"/>
          </p15:clr>
        </p15:guide>
        <p15:guide id="3" orient="horz" pos="302">
          <p15:clr>
            <a:srgbClr val="C35EA4"/>
          </p15:clr>
        </p15:guide>
        <p15:guide id="4" orient="horz" pos="4104">
          <p15:clr>
            <a:srgbClr val="C35EA4"/>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08800" name="think-cell Slide" r:id="rId4" imgW="6350000" imgH="6350000" progId="">
                  <p:embed/>
                </p:oleObj>
              </mc:Choice>
              <mc:Fallback>
                <p:oleObj name="think-cell Slide" r:id="rId4" imgW="6350000" imgH="635000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Picture Placeholder 2"/>
          <p:cNvSpPr>
            <a:spLocks noGrp="1"/>
          </p:cNvSpPr>
          <p:nvPr>
            <p:ph type="pic" sz="quarter" idx="13"/>
          </p:nvPr>
        </p:nvSpPr>
        <p:spPr>
          <a:xfrm>
            <a:off x="0" y="-1"/>
            <a:ext cx="12436475" cy="6994525"/>
          </a:xfrm>
        </p:spPr>
        <p:txBody>
          <a:bodyPr/>
          <a:lstStyle>
            <a:lvl1pPr marL="0" indent="0">
              <a:buNone/>
              <a:defRPr/>
            </a:lvl1pPr>
          </a:lstStyle>
          <a:p>
            <a:r>
              <a:rPr lang="en-US" dirty="0" smtClean="0"/>
              <a:t>Click icon to add picture</a:t>
            </a:r>
            <a:endParaRPr lang="en-US" dirty="0"/>
          </a:p>
        </p:txBody>
      </p:sp>
      <p:pic>
        <p:nvPicPr>
          <p:cNvPr id="7" name="Picture 6"/>
          <p:cNvPicPr>
            <a:picLocks noChangeAspect="1"/>
          </p:cNvPicPr>
          <p:nvPr userDrawn="1"/>
        </p:nvPicPr>
        <p:blipFill rotWithShape="1">
          <a:blip r:embed="rId6">
            <a:extLst>
              <a:ext uri="{28A0092B-C50C-407E-A947-70E740481C1C}">
                <a14:useLocalDpi xmlns:a14="http://schemas.microsoft.com/office/drawing/2010/main" val="0"/>
              </a:ext>
            </a:extLst>
          </a:blip>
          <a:srcRect/>
          <a:stretch/>
        </p:blipFill>
        <p:spPr>
          <a:xfrm>
            <a:off x="262937" y="832966"/>
            <a:ext cx="11910600" cy="5876623"/>
          </a:xfrm>
          <a:prstGeom prst="rect">
            <a:avLst/>
          </a:prstGeom>
          <a:noFill/>
          <a:ln>
            <a:noFill/>
          </a:ln>
        </p:spPr>
      </p:pic>
      <p:sp>
        <p:nvSpPr>
          <p:cNvPr id="5" name="Text Placeholder 4"/>
          <p:cNvSpPr>
            <a:spLocks noGrp="1"/>
          </p:cNvSpPr>
          <p:nvPr>
            <p:ph type="body" sz="quarter" idx="12" hasCustomPrompt="1"/>
          </p:nvPr>
        </p:nvSpPr>
        <p:spPr>
          <a:xfrm>
            <a:off x="276540" y="3954457"/>
            <a:ext cx="5197379" cy="1018969"/>
          </a:xfrm>
          <a:noFill/>
        </p:spPr>
        <p:txBody>
          <a:bodyPr lIns="182880" tIns="146304" rIns="182880" bIns="146304">
            <a:noAutofit/>
          </a:bodyPr>
          <a:lstStyle>
            <a:lvl1pPr marL="0" indent="0">
              <a:spcBef>
                <a:spcPts val="0"/>
              </a:spcBef>
              <a:buNone/>
              <a:defRPr sz="3600" spc="0" baseline="0">
                <a:gradFill>
                  <a:gsLst>
                    <a:gs pos="7965">
                      <a:schemeClr val="tx1"/>
                    </a:gs>
                    <a:gs pos="8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74703" y="2125677"/>
            <a:ext cx="5187450" cy="1828800"/>
          </a:xfrm>
          <a:noFill/>
        </p:spPr>
        <p:txBody>
          <a:bodyPr lIns="146304" tIns="91440" rIns="146304" bIns="91440" anchor="t" anchorCtr="0"/>
          <a:lstStyle>
            <a:lvl1pPr>
              <a:defRPr sz="6000" spc="-100" baseline="0">
                <a:gradFill>
                  <a:gsLst>
                    <a:gs pos="7965">
                      <a:schemeClr val="tx1"/>
                    </a:gs>
                    <a:gs pos="8000">
                      <a:schemeClr val="tx1"/>
                    </a:gs>
                  </a:gsLst>
                  <a:lin ang="5400000" scaled="0"/>
                </a:gradFill>
              </a:defRPr>
            </a:lvl1pPr>
          </a:lstStyle>
          <a:p>
            <a:r>
              <a:rPr lang="en-US" dirty="0" smtClean="0"/>
              <a:t>Presentation title</a:t>
            </a:r>
            <a:endParaRPr lang="en-US" dirty="0"/>
          </a:p>
        </p:txBody>
      </p:sp>
      <p:pic>
        <p:nvPicPr>
          <p:cNvPr id="12" name="Picture 11"/>
          <p:cNvPicPr>
            <a:picLocks noChangeAspect="1"/>
          </p:cNvPicPr>
          <p:nvPr userDrawn="1"/>
        </p:nvPicPr>
        <p:blipFill rotWithShape="1">
          <a:blip r:embed="rId7">
            <a:extLst>
              <a:ext uri="{28A0092B-C50C-407E-A947-70E740481C1C}">
                <a14:useLocalDpi xmlns:a14="http://schemas.microsoft.com/office/drawing/2010/main" val="0"/>
              </a:ext>
            </a:extLst>
          </a:blip>
          <a:srcRect/>
          <a:stretch/>
        </p:blipFill>
        <p:spPr>
          <a:xfrm>
            <a:off x="2257797" y="328910"/>
            <a:ext cx="9915740" cy="6380679"/>
          </a:xfrm>
          <a:prstGeom prst="rect">
            <a:avLst/>
          </a:prstGeom>
          <a:noFill/>
          <a:ln>
            <a:noFill/>
          </a:ln>
        </p:spPr>
      </p:pic>
    </p:spTree>
    <p:extLst>
      <p:ext uri="{BB962C8B-B14F-4D97-AF65-F5344CB8AC3E}">
        <p14:creationId xmlns:p14="http://schemas.microsoft.com/office/powerpoint/2010/main" val="14560737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09824" name="think-cell Slide" r:id="rId4" imgW="6350000" imgH="6350000" progId="">
                  <p:embed/>
                </p:oleObj>
              </mc:Choice>
              <mc:Fallback>
                <p:oleObj name="think-cell Slide" r:id="rId4" imgW="6350000" imgH="635000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Picture Placeholder 4"/>
          <p:cNvSpPr>
            <a:spLocks noGrp="1"/>
          </p:cNvSpPr>
          <p:nvPr>
            <p:ph type="pic" sz="quarter" idx="15"/>
          </p:nvPr>
        </p:nvSpPr>
        <p:spPr>
          <a:xfrm>
            <a:off x="0" y="-1"/>
            <a:ext cx="12436475" cy="6994525"/>
          </a:xfrm>
        </p:spPr>
        <p:txBody>
          <a:bodyPr/>
          <a:lstStyle>
            <a:lvl1pPr marL="0" indent="0">
              <a:buNone/>
              <a:defRPr/>
            </a:lvl1pPr>
          </a:lstStyle>
          <a:p>
            <a:r>
              <a:rPr lang="en-US" dirty="0" smtClean="0"/>
              <a:t>Click icon to add picture</a:t>
            </a:r>
            <a:endParaRPr lang="en-US" dirty="0"/>
          </a:p>
        </p:txBody>
      </p:sp>
      <p:sp>
        <p:nvSpPr>
          <p:cNvPr id="2" name="Footer Placeholder 1"/>
          <p:cNvSpPr>
            <a:spLocks noGrp="1"/>
          </p:cNvSpPr>
          <p:nvPr>
            <p:ph type="ftr" sz="quarter" idx="13"/>
          </p:nvPr>
        </p:nvSpPr>
        <p:spPr/>
        <p:txBody>
          <a:bodyPr/>
          <a:lstStyle/>
          <a:p>
            <a:r>
              <a:rPr dirty="0" smtClean="0">
                <a:gradFill>
                  <a:gsLst>
                    <a:gs pos="2239">
                      <a:srgbClr val="505050"/>
                    </a:gs>
                    <a:gs pos="11940">
                      <a:srgbClr val="505050"/>
                    </a:gs>
                  </a:gsLst>
                  <a:lin ang="5400000" scaled="0"/>
                </a:gradFill>
              </a:rPr>
              <a:t>Microsoft Confidential</a:t>
            </a:r>
            <a:endParaRPr dirty="0">
              <a:gradFill>
                <a:gsLst>
                  <a:gs pos="2239">
                    <a:srgbClr val="505050"/>
                  </a:gs>
                  <a:gs pos="11940">
                    <a:srgbClr val="505050"/>
                  </a:gs>
                </a:gsLst>
                <a:lin ang="5400000" scaled="0"/>
              </a:gradFill>
            </a:endParaRP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505050"/>
                    </a:gs>
                    <a:gs pos="11940">
                      <a:srgbClr val="505050"/>
                    </a:gs>
                  </a:gsLst>
                  <a:lin ang="5400000" scaled="0"/>
                </a:gradFill>
              </a:rPr>
              <a:pPr/>
              <a:t>‹#›</a:t>
            </a:fld>
            <a:endParaRPr dirty="0">
              <a:gradFill>
                <a:gsLst>
                  <a:gs pos="2239">
                    <a:srgbClr val="505050"/>
                  </a:gs>
                  <a:gs pos="11940">
                    <a:srgbClr val="505050"/>
                  </a:gs>
                </a:gsLst>
                <a:lin ang="5400000" scaled="0"/>
              </a:gradFill>
            </a:endParaRPr>
          </a:p>
        </p:txBody>
      </p:sp>
      <p:sp>
        <p:nvSpPr>
          <p:cNvPr id="7" name="Text Placeholder 4"/>
          <p:cNvSpPr>
            <a:spLocks noGrp="1"/>
          </p:cNvSpPr>
          <p:nvPr>
            <p:ph type="body" sz="quarter" idx="12" hasCustomPrompt="1"/>
          </p:nvPr>
        </p:nvSpPr>
        <p:spPr>
          <a:xfrm>
            <a:off x="276540" y="3954457"/>
            <a:ext cx="5197379" cy="1018969"/>
          </a:xfrm>
          <a:noFill/>
        </p:spPr>
        <p:txBody>
          <a:bodyPr lIns="182880" tIns="146304" rIns="182880" bIns="146304">
            <a:noAutofit/>
          </a:bodyPr>
          <a:lstStyle>
            <a:lvl1pPr marL="0" indent="0">
              <a:spcBef>
                <a:spcPts val="0"/>
              </a:spcBef>
              <a:buNone/>
              <a:defRPr sz="3600" spc="0" baseline="0">
                <a:gradFill>
                  <a:gsLst>
                    <a:gs pos="7965">
                      <a:schemeClr val="tx1"/>
                    </a:gs>
                    <a:gs pos="8000">
                      <a:schemeClr val="tx1"/>
                    </a:gs>
                  </a:gsLst>
                  <a:lin ang="5400000" scaled="0"/>
                </a:gradFill>
                <a:latin typeface="+mj-lt"/>
              </a:defRPr>
            </a:lvl1pPr>
          </a:lstStyle>
          <a:p>
            <a:pPr lvl="0"/>
            <a:r>
              <a:rPr lang="en-US" dirty="0" smtClean="0"/>
              <a:t>Speaker Name</a:t>
            </a:r>
          </a:p>
        </p:txBody>
      </p:sp>
      <p:sp>
        <p:nvSpPr>
          <p:cNvPr id="8" name="Title 1"/>
          <p:cNvSpPr>
            <a:spLocks noGrp="1"/>
          </p:cNvSpPr>
          <p:nvPr>
            <p:ph type="title" hasCustomPrompt="1"/>
          </p:nvPr>
        </p:nvSpPr>
        <p:spPr>
          <a:xfrm>
            <a:off x="274703" y="2125677"/>
            <a:ext cx="5187450" cy="1828800"/>
          </a:xfrm>
          <a:noFill/>
        </p:spPr>
        <p:txBody>
          <a:bodyPr lIns="146304" tIns="91440" rIns="146304" bIns="91440" anchor="t" anchorCtr="0"/>
          <a:lstStyle>
            <a:lvl1pPr>
              <a:defRPr sz="6000" spc="-100" baseline="0">
                <a:gradFill>
                  <a:gsLst>
                    <a:gs pos="7965">
                      <a:schemeClr val="tx1"/>
                    </a:gs>
                    <a:gs pos="8000">
                      <a:schemeClr val="tx1"/>
                    </a:gs>
                  </a:gsLst>
                  <a:lin ang="5400000" scaled="0"/>
                </a:gradFill>
              </a:defRPr>
            </a:lvl1pPr>
          </a:lstStyle>
          <a:p>
            <a:r>
              <a:rPr lang="en-US" dirty="0" smtClean="0"/>
              <a:t>Presentation title</a:t>
            </a:r>
            <a:endParaRPr lang="en-US" dirty="0"/>
          </a:p>
        </p:txBody>
      </p:sp>
    </p:spTree>
    <p:extLst>
      <p:ext uri="{BB962C8B-B14F-4D97-AF65-F5344CB8AC3E}">
        <p14:creationId xmlns:p14="http://schemas.microsoft.com/office/powerpoint/2010/main" val="15368094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Slide 4">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10848" name="think-cell Slide" r:id="rId4" imgW="6350000" imgH="6350000" progId="">
                  <p:embed/>
                </p:oleObj>
              </mc:Choice>
              <mc:Fallback>
                <p:oleObj name="think-cell Slide" r:id="rId4" imgW="6350000" imgH="635000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Picture Placeholder 3"/>
          <p:cNvSpPr>
            <a:spLocks noGrp="1"/>
          </p:cNvSpPr>
          <p:nvPr>
            <p:ph type="pic" sz="quarter" idx="13"/>
          </p:nvPr>
        </p:nvSpPr>
        <p:spPr>
          <a:xfrm>
            <a:off x="0" y="-1"/>
            <a:ext cx="12436475" cy="6994525"/>
          </a:xfrm>
        </p:spPr>
        <p:txBody>
          <a:bodyPr/>
          <a:lstStyle>
            <a:lvl1pPr marL="0" indent="0">
              <a:buNone/>
              <a:defRPr/>
            </a:lvl1pPr>
          </a:lstStyle>
          <a:p>
            <a:r>
              <a:rPr lang="en-US" dirty="0" smtClean="0"/>
              <a:t>Click icon to add picture</a:t>
            </a:r>
            <a:endParaRPr lang="en-US" dirty="0"/>
          </a:p>
        </p:txBody>
      </p:sp>
      <p:sp>
        <p:nvSpPr>
          <p:cNvPr id="5" name="Text Placeholder 4"/>
          <p:cNvSpPr>
            <a:spLocks noGrp="1"/>
          </p:cNvSpPr>
          <p:nvPr>
            <p:ph type="body" sz="quarter" idx="12" hasCustomPrompt="1"/>
          </p:nvPr>
        </p:nvSpPr>
        <p:spPr>
          <a:xfrm>
            <a:off x="276541" y="2125663"/>
            <a:ext cx="5484498" cy="1828806"/>
          </a:xfrm>
          <a:noFill/>
        </p:spPr>
        <p:txBody>
          <a:bodyPr lIns="182880" tIns="146304" rIns="182880" bIns="146304">
            <a:noAutofit/>
          </a:bodyPr>
          <a:lstStyle>
            <a:lvl1pPr marL="0" indent="0">
              <a:spcBef>
                <a:spcPts val="0"/>
              </a:spcBef>
              <a:buNone/>
              <a:defRPr sz="3600" spc="0" baseline="0">
                <a:gradFill>
                  <a:gsLst>
                    <a:gs pos="46903">
                      <a:srgbClr val="FFFFFF"/>
                    </a:gs>
                    <a:gs pos="83000">
                      <a:srgbClr val="FFFFFF"/>
                    </a:gs>
                  </a:gsLst>
                  <a:lin ang="5400000" scaled="1"/>
                </a:gradFill>
                <a:latin typeface="+mj-lt"/>
              </a:defRPr>
            </a:lvl1pPr>
          </a:lstStyle>
          <a:p>
            <a:pPr lvl="0"/>
            <a:r>
              <a:rPr lang="en-US" dirty="0" smtClean="0"/>
              <a:t>Speaker Name</a:t>
            </a:r>
          </a:p>
        </p:txBody>
      </p:sp>
      <p:sp>
        <p:nvSpPr>
          <p:cNvPr id="9" name="Title 1"/>
          <p:cNvSpPr>
            <a:spLocks noGrp="1"/>
          </p:cNvSpPr>
          <p:nvPr>
            <p:ph type="title" hasCustomPrompt="1"/>
          </p:nvPr>
        </p:nvSpPr>
        <p:spPr>
          <a:xfrm>
            <a:off x="274703" y="296863"/>
            <a:ext cx="5486335" cy="1828800"/>
          </a:xfrm>
          <a:noFill/>
        </p:spPr>
        <p:txBody>
          <a:bodyPr lIns="146304" tIns="91440" rIns="146304" bIns="91440" anchor="t" anchorCtr="0"/>
          <a:lstStyle>
            <a:lvl1pPr>
              <a:defRPr sz="6000" spc="-100" baseline="0">
                <a:gradFill>
                  <a:gsLst>
                    <a:gs pos="46903">
                      <a:srgbClr val="FFFFFF"/>
                    </a:gs>
                    <a:gs pos="83000">
                      <a:srgbClr val="FFFFFF"/>
                    </a:gs>
                  </a:gsLst>
                  <a:lin ang="5400000" scaled="1"/>
                </a:gradFill>
              </a:defRPr>
            </a:lvl1pPr>
          </a:lstStyle>
          <a:p>
            <a:r>
              <a:rPr lang="en-US" dirty="0" smtClean="0"/>
              <a:t>Presentation title</a:t>
            </a:r>
            <a:endParaRPr lang="en-US" dirty="0"/>
          </a:p>
        </p:txBody>
      </p:sp>
    </p:spTree>
    <p:extLst>
      <p:ext uri="{BB962C8B-B14F-4D97-AF65-F5344CB8AC3E}">
        <p14:creationId xmlns:p14="http://schemas.microsoft.com/office/powerpoint/2010/main" val="429371895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Pull Quote 1">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11872" name="think-cell Slide" r:id="rId4" imgW="6350000" imgH="6350000" progId="">
                  <p:embed/>
                </p:oleObj>
              </mc:Choice>
              <mc:Fallback>
                <p:oleObj name="think-cell Slide" r:id="rId4" imgW="6350000" imgH="635000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Picture Placeholder 2"/>
          <p:cNvSpPr>
            <a:spLocks noGrp="1"/>
          </p:cNvSpPr>
          <p:nvPr>
            <p:ph type="pic" sz="quarter" idx="10"/>
          </p:nvPr>
        </p:nvSpPr>
        <p:spPr>
          <a:xfrm>
            <a:off x="0" y="-1"/>
            <a:ext cx="12436475" cy="6994525"/>
          </a:xfrm>
        </p:spPr>
        <p:txBody>
          <a:bodyPr/>
          <a:lstStyle>
            <a:lvl1pPr marL="0" indent="0">
              <a:buNone/>
              <a:defRPr/>
            </a:lvl1pPr>
          </a:lstStyle>
          <a:p>
            <a:r>
              <a:rPr lang="en-US" dirty="0" smtClean="0"/>
              <a:t>Click icon to add picture</a:t>
            </a:r>
            <a:endParaRPr lang="en-US" dirty="0"/>
          </a:p>
        </p:txBody>
      </p:sp>
      <p:sp>
        <p:nvSpPr>
          <p:cNvPr id="9" name="Title 1"/>
          <p:cNvSpPr>
            <a:spLocks noGrp="1"/>
          </p:cNvSpPr>
          <p:nvPr>
            <p:ph type="title" hasCustomPrompt="1"/>
          </p:nvPr>
        </p:nvSpPr>
        <p:spPr>
          <a:xfrm>
            <a:off x="274703" y="2125663"/>
            <a:ext cx="5486335" cy="3657600"/>
          </a:xfrm>
          <a:noFill/>
        </p:spPr>
        <p:txBody>
          <a:bodyPr lIns="146304" tIns="91440" rIns="146304" bIns="91440" anchor="t" anchorCtr="0"/>
          <a:lstStyle>
            <a:lvl1pPr>
              <a:defRPr sz="6000" spc="-100" baseline="0">
                <a:gradFill>
                  <a:gsLst>
                    <a:gs pos="46903">
                      <a:schemeClr val="tx1"/>
                    </a:gs>
                    <a:gs pos="83000">
                      <a:schemeClr val="tx1"/>
                    </a:gs>
                  </a:gsLst>
                  <a:lin ang="5400000" scaled="1"/>
                </a:gradFill>
              </a:defRPr>
            </a:lvl1pPr>
          </a:lstStyle>
          <a:p>
            <a:r>
              <a:rPr lang="en-US" dirty="0" smtClean="0"/>
              <a:t>Pull quote</a:t>
            </a:r>
            <a:endParaRPr lang="en-US" dirty="0"/>
          </a:p>
        </p:txBody>
      </p:sp>
    </p:spTree>
    <p:extLst>
      <p:ext uri="{BB962C8B-B14F-4D97-AF65-F5344CB8AC3E}">
        <p14:creationId xmlns:p14="http://schemas.microsoft.com/office/powerpoint/2010/main" val="2019455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ull Quote 1">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139264263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1850" name="think-cell Slide" r:id="rId4" imgW="6350000" imgH="6350000" progId="TCLayout.ActiveDocument.1">
                  <p:embed/>
                </p:oleObj>
              </mc:Choice>
              <mc:Fallback>
                <p:oleObj name="think-cell Slide" r:id="rId4" imgW="6350000" imgH="6350000" progId="TCLayout.ActiveDocument.1">
                  <p:embed/>
                  <p:pic>
                    <p:nvPicPr>
                      <p:cNvPr id="0" name="Picture 2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Picture Placeholder 2"/>
          <p:cNvSpPr>
            <a:spLocks noGrp="1"/>
          </p:cNvSpPr>
          <p:nvPr>
            <p:ph type="pic" sz="quarter" idx="10"/>
          </p:nvPr>
        </p:nvSpPr>
        <p:spPr>
          <a:xfrm>
            <a:off x="0" y="-1"/>
            <a:ext cx="12436475" cy="6994525"/>
          </a:xfrm>
        </p:spPr>
        <p:txBody>
          <a:bodyPr/>
          <a:lstStyle>
            <a:lvl1pPr marL="0" indent="0">
              <a:buNone/>
              <a:defRPr/>
            </a:lvl1pPr>
          </a:lstStyle>
          <a:p>
            <a:r>
              <a:rPr lang="en-US" dirty="0" smtClean="0"/>
              <a:t>Click icon to add picture</a:t>
            </a:r>
            <a:endParaRPr lang="en-US" dirty="0"/>
          </a:p>
        </p:txBody>
      </p:sp>
      <p:sp>
        <p:nvSpPr>
          <p:cNvPr id="9" name="Title 1"/>
          <p:cNvSpPr>
            <a:spLocks noGrp="1"/>
          </p:cNvSpPr>
          <p:nvPr>
            <p:ph type="title" hasCustomPrompt="1"/>
          </p:nvPr>
        </p:nvSpPr>
        <p:spPr>
          <a:xfrm>
            <a:off x="274703" y="2125663"/>
            <a:ext cx="5486335" cy="3657600"/>
          </a:xfrm>
          <a:noFill/>
        </p:spPr>
        <p:txBody>
          <a:bodyPr lIns="146304" tIns="91440" rIns="146304" bIns="91440" anchor="t" anchorCtr="0"/>
          <a:lstStyle>
            <a:lvl1pPr>
              <a:defRPr sz="6000" spc="-100" baseline="0">
                <a:gradFill>
                  <a:gsLst>
                    <a:gs pos="46903">
                      <a:schemeClr val="tx1"/>
                    </a:gs>
                    <a:gs pos="83000">
                      <a:schemeClr val="tx1"/>
                    </a:gs>
                  </a:gsLst>
                  <a:lin ang="5400000" scaled="1"/>
                </a:gradFill>
              </a:defRPr>
            </a:lvl1pPr>
          </a:lstStyle>
          <a:p>
            <a:r>
              <a:rPr lang="en-US" dirty="0" smtClean="0"/>
              <a:t>Pull quote</a:t>
            </a:r>
            <a:endParaRPr lang="en-US" dirty="0"/>
          </a:p>
        </p:txBody>
      </p:sp>
    </p:spTree>
    <p:extLst>
      <p:ext uri="{BB962C8B-B14F-4D97-AF65-F5344CB8AC3E}">
        <p14:creationId xmlns:p14="http://schemas.microsoft.com/office/powerpoint/2010/main" val="164418381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xmlns:mv="urn:schemas-microsoft-com:mac:vml">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Pull Quote 2">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12896" name="think-cell Slide" r:id="rId4" imgW="6350000" imgH="6350000" progId="">
                  <p:embed/>
                </p:oleObj>
              </mc:Choice>
              <mc:Fallback>
                <p:oleObj name="think-cell Slide" r:id="rId4" imgW="6350000" imgH="635000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Picture Placeholder 2"/>
          <p:cNvSpPr>
            <a:spLocks noGrp="1"/>
          </p:cNvSpPr>
          <p:nvPr>
            <p:ph type="pic" sz="quarter" idx="18"/>
          </p:nvPr>
        </p:nvSpPr>
        <p:spPr>
          <a:xfrm>
            <a:off x="0" y="-1"/>
            <a:ext cx="12436475" cy="6994525"/>
          </a:xfrm>
        </p:spPr>
        <p:txBody>
          <a:bodyPr/>
          <a:lstStyle>
            <a:lvl1pPr marL="0" indent="0">
              <a:buNone/>
              <a:defRPr/>
            </a:lvl1pPr>
          </a:lstStyle>
          <a:p>
            <a:r>
              <a:rPr lang="en-US" dirty="0" smtClean="0"/>
              <a:t>Click icon to add picture</a:t>
            </a:r>
            <a:endParaRPr lang="en-US" dirty="0"/>
          </a:p>
        </p:txBody>
      </p:sp>
      <p:sp>
        <p:nvSpPr>
          <p:cNvPr id="13" name="Text Placeholder 5"/>
          <p:cNvSpPr>
            <a:spLocks noGrp="1"/>
          </p:cNvSpPr>
          <p:nvPr>
            <p:ph type="body" sz="quarter" idx="15" hasCustomPrompt="1"/>
          </p:nvPr>
        </p:nvSpPr>
        <p:spPr>
          <a:xfrm>
            <a:off x="6033080" y="723012"/>
            <a:ext cx="640080" cy="640080"/>
          </a:xfrm>
          <a:solidFill>
            <a:srgbClr val="68217A"/>
          </a:solidFill>
        </p:spPr>
        <p:txBody>
          <a:bodyPr anchor="ctr">
            <a:noAutofit/>
          </a:bodyPr>
          <a:lstStyle>
            <a:lvl1pPr marL="0" indent="0">
              <a:lnSpc>
                <a:spcPts val="600"/>
              </a:lnSpc>
              <a:spcBef>
                <a:spcPts val="0"/>
              </a:spcBef>
              <a:buNone/>
              <a:defRPr sz="600">
                <a:solidFill>
                  <a:schemeClr val="bg1"/>
                </a:solidFill>
              </a:defRPr>
            </a:lvl1pPr>
            <a:lvl2pPr marL="342900" indent="0">
              <a:buNone/>
              <a:defRPr sz="3200"/>
            </a:lvl2pPr>
            <a:lvl3pPr marL="571500" indent="0">
              <a:buNone/>
              <a:defRPr sz="3200"/>
            </a:lvl3pPr>
            <a:lvl4pPr marL="800100" indent="0">
              <a:buNone/>
              <a:defRPr sz="3200"/>
            </a:lvl4pPr>
            <a:lvl5pPr marL="1028700" indent="0">
              <a:buNone/>
              <a:defRPr sz="3200"/>
            </a:lvl5pPr>
          </a:lstStyle>
          <a:p>
            <a:pPr lvl="0"/>
            <a:r>
              <a:rPr lang="en-US" smtClean="0"/>
              <a:t> </a:t>
            </a:r>
            <a:endParaRPr lang="en-US"/>
          </a:p>
        </p:txBody>
      </p:sp>
      <p:sp>
        <p:nvSpPr>
          <p:cNvPr id="14" name="Text Placeholder 5"/>
          <p:cNvSpPr>
            <a:spLocks noGrp="1"/>
          </p:cNvSpPr>
          <p:nvPr>
            <p:ph type="body" sz="quarter" idx="16" hasCustomPrompt="1"/>
          </p:nvPr>
        </p:nvSpPr>
        <p:spPr>
          <a:xfrm>
            <a:off x="9418638" y="723012"/>
            <a:ext cx="640080" cy="640080"/>
          </a:xfrm>
          <a:solidFill>
            <a:srgbClr val="68217A"/>
          </a:solidFill>
        </p:spPr>
        <p:txBody>
          <a:bodyPr anchor="ctr"/>
          <a:lstStyle>
            <a:lvl1pPr marL="0" indent="0">
              <a:lnSpc>
                <a:spcPts val="600"/>
              </a:lnSpc>
              <a:spcBef>
                <a:spcPts val="0"/>
              </a:spcBef>
              <a:buNone/>
              <a:defRPr sz="600">
                <a:solidFill>
                  <a:schemeClr val="bg1"/>
                </a:solidFill>
              </a:defRPr>
            </a:lvl1pPr>
            <a:lvl2pPr marL="342900" indent="0">
              <a:buNone/>
              <a:defRPr sz="3200"/>
            </a:lvl2pPr>
            <a:lvl3pPr marL="571500" indent="0">
              <a:buNone/>
              <a:defRPr sz="3200"/>
            </a:lvl3pPr>
            <a:lvl4pPr marL="800100" indent="0">
              <a:buNone/>
              <a:defRPr sz="3200"/>
            </a:lvl4pPr>
            <a:lvl5pPr marL="1028700" indent="0">
              <a:buNone/>
              <a:defRPr sz="3200"/>
            </a:lvl5pPr>
          </a:lstStyle>
          <a:p>
            <a:pPr lvl="0"/>
            <a:r>
              <a:rPr lang="en-US" smtClean="0"/>
              <a:t> </a:t>
            </a:r>
            <a:endParaRPr lang="en-US"/>
          </a:p>
        </p:txBody>
      </p:sp>
      <p:sp>
        <p:nvSpPr>
          <p:cNvPr id="15" name="Text Placeholder 5"/>
          <p:cNvSpPr>
            <a:spLocks noGrp="1"/>
          </p:cNvSpPr>
          <p:nvPr>
            <p:ph type="body" sz="quarter" idx="17" hasCustomPrompt="1"/>
          </p:nvPr>
        </p:nvSpPr>
        <p:spPr>
          <a:xfrm>
            <a:off x="9418638" y="3631833"/>
            <a:ext cx="640080" cy="640080"/>
          </a:xfrm>
          <a:solidFill>
            <a:srgbClr val="68217A"/>
          </a:solidFill>
        </p:spPr>
        <p:txBody>
          <a:bodyPr anchor="ctr"/>
          <a:lstStyle>
            <a:lvl1pPr marL="0" indent="0">
              <a:lnSpc>
                <a:spcPts val="600"/>
              </a:lnSpc>
              <a:spcBef>
                <a:spcPts val="0"/>
              </a:spcBef>
              <a:buNone/>
              <a:defRPr sz="600">
                <a:solidFill>
                  <a:schemeClr val="bg1"/>
                </a:solidFill>
              </a:defRPr>
            </a:lvl1pPr>
            <a:lvl2pPr marL="342900" indent="0">
              <a:buNone/>
              <a:defRPr sz="3200"/>
            </a:lvl2pPr>
            <a:lvl3pPr marL="571500" indent="0">
              <a:buNone/>
              <a:defRPr sz="3200"/>
            </a:lvl3pPr>
            <a:lvl4pPr marL="800100" indent="0">
              <a:buNone/>
              <a:defRPr sz="3200"/>
            </a:lvl4pPr>
            <a:lvl5pPr marL="1028700" indent="0">
              <a:buNone/>
              <a:defRPr sz="3200"/>
            </a:lvl5pPr>
          </a:lstStyle>
          <a:p>
            <a:pPr lvl="0"/>
            <a:r>
              <a:rPr lang="en-US" smtClean="0"/>
              <a:t> </a:t>
            </a:r>
            <a:endParaRPr lang="en-US"/>
          </a:p>
        </p:txBody>
      </p:sp>
      <p:sp>
        <p:nvSpPr>
          <p:cNvPr id="17" name="Title 16"/>
          <p:cNvSpPr>
            <a:spLocks noGrp="1"/>
          </p:cNvSpPr>
          <p:nvPr>
            <p:ph type="title"/>
          </p:nvPr>
        </p:nvSpPr>
        <p:spPr>
          <a:xfrm>
            <a:off x="4394200" y="3628284"/>
            <a:ext cx="2278960" cy="2272453"/>
          </a:xfrm>
          <a:solidFill>
            <a:srgbClr val="68217A"/>
          </a:solidFill>
        </p:spPr>
        <p:txBody>
          <a:bodyPr lIns="182880" tIns="146304" rIns="182880" bIns="146304"/>
          <a:lstStyle>
            <a:lvl1pPr>
              <a:defRPr sz="3200">
                <a:gradFill>
                  <a:gsLst>
                    <a:gs pos="14159">
                      <a:schemeClr val="bg1"/>
                    </a:gs>
                    <a:gs pos="37000">
                      <a:schemeClr val="bg1"/>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272400447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withEffect">
                                  <p:stCondLst>
                                    <p:cond delay="0"/>
                                  </p:stCondLst>
                                  <p:childTnLst>
                                    <p:set>
                                      <p:cBhvr>
                                        <p:cTn id="6" dur="1" fill="hold">
                                          <p:stCondLst>
                                            <p:cond delay="0"/>
                                          </p:stCondLst>
                                        </p:cTn>
                                        <p:tgtEl>
                                          <p:spTgt spid="13">
                                            <p:bg/>
                                          </p:spTgt>
                                        </p:tgtEl>
                                        <p:attrNameLst>
                                          <p:attrName>style.visibility</p:attrName>
                                        </p:attrNameLst>
                                      </p:cBhvr>
                                      <p:to>
                                        <p:strVal val="visible"/>
                                      </p:to>
                                    </p:set>
                                    <p:anim calcmode="lin" valueType="num">
                                      <p:cBhvr>
                                        <p:cTn id="7" dur="500" fill="hold"/>
                                        <p:tgtEl>
                                          <p:spTgt spid="13">
                                            <p:bg/>
                                          </p:spTgt>
                                        </p:tgtEl>
                                        <p:attrNameLst>
                                          <p:attrName>ppt_w</p:attrName>
                                        </p:attrNameLst>
                                      </p:cBhvr>
                                      <p:tavLst>
                                        <p:tav tm="0">
                                          <p:val>
                                            <p:fltVal val="0"/>
                                          </p:val>
                                        </p:tav>
                                        <p:tav tm="100000">
                                          <p:val>
                                            <p:strVal val="#ppt_w"/>
                                          </p:val>
                                        </p:tav>
                                      </p:tavLst>
                                    </p:anim>
                                    <p:anim calcmode="lin" valueType="num">
                                      <p:cBhvr>
                                        <p:cTn id="8" dur="500" fill="hold"/>
                                        <p:tgtEl>
                                          <p:spTgt spid="13">
                                            <p:bg/>
                                          </p:spTgt>
                                        </p:tgtEl>
                                        <p:attrNameLst>
                                          <p:attrName>ppt_h</p:attrName>
                                        </p:attrNameLst>
                                      </p:cBhvr>
                                      <p:tavLst>
                                        <p:tav tm="0">
                                          <p:val>
                                            <p:fltVal val="0"/>
                                          </p:val>
                                        </p:tav>
                                        <p:tav tm="100000">
                                          <p:val>
                                            <p:strVal val="#ppt_h"/>
                                          </p:val>
                                        </p:tav>
                                      </p:tavLst>
                                    </p:anim>
                                    <p:animEffect transition="in" filter="fade">
                                      <p:cBhvr>
                                        <p:cTn id="9" dur="500"/>
                                        <p:tgtEl>
                                          <p:spTgt spid="13">
                                            <p:bg/>
                                          </p:spTgt>
                                        </p:tgtEl>
                                      </p:cBhvr>
                                    </p:animEffect>
                                    <p:anim calcmode="lin" valueType="num">
                                      <p:cBhvr>
                                        <p:cTn id="10" dur="500" fill="hold"/>
                                        <p:tgtEl>
                                          <p:spTgt spid="13">
                                            <p:bg/>
                                          </p:spTgt>
                                        </p:tgtEl>
                                        <p:attrNameLst>
                                          <p:attrName>ppt_x</p:attrName>
                                        </p:attrNameLst>
                                      </p:cBhvr>
                                      <p:tavLst>
                                        <p:tav tm="0">
                                          <p:val>
                                            <p:fltVal val="0.5"/>
                                          </p:val>
                                        </p:tav>
                                        <p:tav tm="100000">
                                          <p:val>
                                            <p:strVal val="#ppt_x"/>
                                          </p:val>
                                        </p:tav>
                                      </p:tavLst>
                                    </p:anim>
                                    <p:anim calcmode="lin" valueType="num">
                                      <p:cBhvr>
                                        <p:cTn id="11" dur="500" fill="hold"/>
                                        <p:tgtEl>
                                          <p:spTgt spid="13">
                                            <p:bg/>
                                          </p:spTgt>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13">
                                            <p:txEl>
                                              <p:pRg st="0" end="0"/>
                                            </p:txEl>
                                          </p:spTgt>
                                        </p:tgtEl>
                                        <p:attrNameLst>
                                          <p:attrName>style.visibility</p:attrName>
                                        </p:attrNameLst>
                                      </p:cBhvr>
                                      <p:to>
                                        <p:strVal val="visible"/>
                                      </p:to>
                                    </p:set>
                                    <p:anim calcmode="lin" valueType="num">
                                      <p:cBhvr>
                                        <p:cTn id="14" dur="500" fill="hold"/>
                                        <p:tgtEl>
                                          <p:spTgt spid="13">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13">
                                            <p:txEl>
                                              <p:pRg st="0" end="0"/>
                                            </p:txEl>
                                          </p:spTgt>
                                        </p:tgtEl>
                                        <p:attrNameLst>
                                          <p:attrName>ppt_h</p:attrName>
                                        </p:attrNameLst>
                                      </p:cBhvr>
                                      <p:tavLst>
                                        <p:tav tm="0">
                                          <p:val>
                                            <p:fltVal val="0"/>
                                          </p:val>
                                        </p:tav>
                                        <p:tav tm="100000">
                                          <p:val>
                                            <p:strVal val="#ppt_h"/>
                                          </p:val>
                                        </p:tav>
                                      </p:tavLst>
                                    </p:anim>
                                    <p:animEffect transition="in" filter="fade">
                                      <p:cBhvr>
                                        <p:cTn id="16" dur="500"/>
                                        <p:tgtEl>
                                          <p:spTgt spid="13">
                                            <p:txEl>
                                              <p:pRg st="0" end="0"/>
                                            </p:txEl>
                                          </p:spTgt>
                                        </p:tgtEl>
                                      </p:cBhvr>
                                    </p:animEffect>
                                    <p:anim calcmode="lin" valueType="num">
                                      <p:cBhvr>
                                        <p:cTn id="17" dur="500" fill="hold"/>
                                        <p:tgtEl>
                                          <p:spTgt spid="13">
                                            <p:txEl>
                                              <p:pRg st="0" end="0"/>
                                            </p:txEl>
                                          </p:spTgt>
                                        </p:tgtEl>
                                        <p:attrNameLst>
                                          <p:attrName>ppt_x</p:attrName>
                                        </p:attrNameLst>
                                      </p:cBhvr>
                                      <p:tavLst>
                                        <p:tav tm="0">
                                          <p:val>
                                            <p:fltVal val="0.5"/>
                                          </p:val>
                                        </p:tav>
                                        <p:tav tm="100000">
                                          <p:val>
                                            <p:strVal val="#ppt_x"/>
                                          </p:val>
                                        </p:tav>
                                      </p:tavLst>
                                    </p:anim>
                                    <p:anim calcmode="lin" valueType="num">
                                      <p:cBhvr>
                                        <p:cTn id="18" dur="500" fill="hold"/>
                                        <p:tgtEl>
                                          <p:spTgt spid="13">
                                            <p:txEl>
                                              <p:pRg st="0" end="0"/>
                                            </p:txEl>
                                          </p:spTgt>
                                        </p:tgtEl>
                                        <p:attrNameLst>
                                          <p:attrName>ppt_y</p:attrName>
                                        </p:attrNameLst>
                                      </p:cBhvr>
                                      <p:tavLst>
                                        <p:tav tm="0">
                                          <p:val>
                                            <p:fltVal val="0.5"/>
                                          </p:val>
                                        </p:tav>
                                        <p:tav tm="100000">
                                          <p:val>
                                            <p:strVal val="#ppt_y"/>
                                          </p:val>
                                        </p:tav>
                                      </p:tavLst>
                                    </p:anim>
                                  </p:childTnLst>
                                </p:cTn>
                              </p:par>
                              <p:par>
                                <p:cTn id="19" presetID="53" presetClass="entr" presetSubtype="528" fill="hold" grpId="0" nodeType="withEffect">
                                  <p:stCondLst>
                                    <p:cond delay="0"/>
                                  </p:stCondLst>
                                  <p:childTnLst>
                                    <p:set>
                                      <p:cBhvr>
                                        <p:cTn id="20" dur="1" fill="hold">
                                          <p:stCondLst>
                                            <p:cond delay="0"/>
                                          </p:stCondLst>
                                        </p:cTn>
                                        <p:tgtEl>
                                          <p:spTgt spid="14">
                                            <p:bg/>
                                          </p:spTgt>
                                        </p:tgtEl>
                                        <p:attrNameLst>
                                          <p:attrName>style.visibility</p:attrName>
                                        </p:attrNameLst>
                                      </p:cBhvr>
                                      <p:to>
                                        <p:strVal val="visible"/>
                                      </p:to>
                                    </p:set>
                                    <p:anim calcmode="lin" valueType="num">
                                      <p:cBhvr>
                                        <p:cTn id="21" dur="500" fill="hold"/>
                                        <p:tgtEl>
                                          <p:spTgt spid="14">
                                            <p:bg/>
                                          </p:spTgt>
                                        </p:tgtEl>
                                        <p:attrNameLst>
                                          <p:attrName>ppt_w</p:attrName>
                                        </p:attrNameLst>
                                      </p:cBhvr>
                                      <p:tavLst>
                                        <p:tav tm="0">
                                          <p:val>
                                            <p:fltVal val="0"/>
                                          </p:val>
                                        </p:tav>
                                        <p:tav tm="100000">
                                          <p:val>
                                            <p:strVal val="#ppt_w"/>
                                          </p:val>
                                        </p:tav>
                                      </p:tavLst>
                                    </p:anim>
                                    <p:anim calcmode="lin" valueType="num">
                                      <p:cBhvr>
                                        <p:cTn id="22" dur="500" fill="hold"/>
                                        <p:tgtEl>
                                          <p:spTgt spid="14">
                                            <p:bg/>
                                          </p:spTgt>
                                        </p:tgtEl>
                                        <p:attrNameLst>
                                          <p:attrName>ppt_h</p:attrName>
                                        </p:attrNameLst>
                                      </p:cBhvr>
                                      <p:tavLst>
                                        <p:tav tm="0">
                                          <p:val>
                                            <p:fltVal val="0"/>
                                          </p:val>
                                        </p:tav>
                                        <p:tav tm="100000">
                                          <p:val>
                                            <p:strVal val="#ppt_h"/>
                                          </p:val>
                                        </p:tav>
                                      </p:tavLst>
                                    </p:anim>
                                    <p:animEffect transition="in" filter="fade">
                                      <p:cBhvr>
                                        <p:cTn id="23" dur="500"/>
                                        <p:tgtEl>
                                          <p:spTgt spid="14">
                                            <p:bg/>
                                          </p:spTgt>
                                        </p:tgtEl>
                                      </p:cBhvr>
                                    </p:animEffect>
                                    <p:anim calcmode="lin" valueType="num">
                                      <p:cBhvr>
                                        <p:cTn id="24" dur="500" fill="hold"/>
                                        <p:tgtEl>
                                          <p:spTgt spid="14">
                                            <p:bg/>
                                          </p:spTgt>
                                        </p:tgtEl>
                                        <p:attrNameLst>
                                          <p:attrName>ppt_x</p:attrName>
                                        </p:attrNameLst>
                                      </p:cBhvr>
                                      <p:tavLst>
                                        <p:tav tm="0">
                                          <p:val>
                                            <p:fltVal val="0.5"/>
                                          </p:val>
                                        </p:tav>
                                        <p:tav tm="100000">
                                          <p:val>
                                            <p:strVal val="#ppt_x"/>
                                          </p:val>
                                        </p:tav>
                                      </p:tavLst>
                                    </p:anim>
                                    <p:anim calcmode="lin" valueType="num">
                                      <p:cBhvr>
                                        <p:cTn id="25" dur="500" fill="hold"/>
                                        <p:tgtEl>
                                          <p:spTgt spid="14">
                                            <p:bg/>
                                          </p:spTgt>
                                        </p:tgtEl>
                                        <p:attrNameLst>
                                          <p:attrName>ppt_y</p:attrName>
                                        </p:attrNameLst>
                                      </p:cBhvr>
                                      <p:tavLst>
                                        <p:tav tm="0">
                                          <p:val>
                                            <p:fltVal val="0.5"/>
                                          </p:val>
                                        </p:tav>
                                        <p:tav tm="100000">
                                          <p:val>
                                            <p:strVal val="#ppt_y"/>
                                          </p:val>
                                        </p:tav>
                                      </p:tavLst>
                                    </p:anim>
                                  </p:childTnLst>
                                </p:cTn>
                              </p:par>
                              <p:par>
                                <p:cTn id="26" presetID="53" presetClass="entr" presetSubtype="528" fill="hold" grpId="0" nodeType="withEffect">
                                  <p:stCondLst>
                                    <p:cond delay="0"/>
                                  </p:stCondLst>
                                  <p:childTnLst>
                                    <p:set>
                                      <p:cBhvr>
                                        <p:cTn id="27" dur="1" fill="hold">
                                          <p:stCondLst>
                                            <p:cond delay="0"/>
                                          </p:stCondLst>
                                        </p:cTn>
                                        <p:tgtEl>
                                          <p:spTgt spid="14">
                                            <p:txEl>
                                              <p:pRg st="0" end="0"/>
                                            </p:txEl>
                                          </p:spTgt>
                                        </p:tgtEl>
                                        <p:attrNameLst>
                                          <p:attrName>style.visibility</p:attrName>
                                        </p:attrNameLst>
                                      </p:cBhvr>
                                      <p:to>
                                        <p:strVal val="visible"/>
                                      </p:to>
                                    </p:set>
                                    <p:anim calcmode="lin" valueType="num">
                                      <p:cBhvr>
                                        <p:cTn id="28" dur="500" fill="hold"/>
                                        <p:tgtEl>
                                          <p:spTgt spid="14">
                                            <p:txEl>
                                              <p:pRg st="0" end="0"/>
                                            </p:txEl>
                                          </p:spTgt>
                                        </p:tgtEl>
                                        <p:attrNameLst>
                                          <p:attrName>ppt_w</p:attrName>
                                        </p:attrNameLst>
                                      </p:cBhvr>
                                      <p:tavLst>
                                        <p:tav tm="0">
                                          <p:val>
                                            <p:fltVal val="0"/>
                                          </p:val>
                                        </p:tav>
                                        <p:tav tm="100000">
                                          <p:val>
                                            <p:strVal val="#ppt_w"/>
                                          </p:val>
                                        </p:tav>
                                      </p:tavLst>
                                    </p:anim>
                                    <p:anim calcmode="lin" valueType="num">
                                      <p:cBhvr>
                                        <p:cTn id="29" dur="500" fill="hold"/>
                                        <p:tgtEl>
                                          <p:spTgt spid="14">
                                            <p:txEl>
                                              <p:pRg st="0" end="0"/>
                                            </p:txEl>
                                          </p:spTgt>
                                        </p:tgtEl>
                                        <p:attrNameLst>
                                          <p:attrName>ppt_h</p:attrName>
                                        </p:attrNameLst>
                                      </p:cBhvr>
                                      <p:tavLst>
                                        <p:tav tm="0">
                                          <p:val>
                                            <p:fltVal val="0"/>
                                          </p:val>
                                        </p:tav>
                                        <p:tav tm="100000">
                                          <p:val>
                                            <p:strVal val="#ppt_h"/>
                                          </p:val>
                                        </p:tav>
                                      </p:tavLst>
                                    </p:anim>
                                    <p:animEffect transition="in" filter="fade">
                                      <p:cBhvr>
                                        <p:cTn id="30" dur="500"/>
                                        <p:tgtEl>
                                          <p:spTgt spid="14">
                                            <p:txEl>
                                              <p:pRg st="0" end="0"/>
                                            </p:txEl>
                                          </p:spTgt>
                                        </p:tgtEl>
                                      </p:cBhvr>
                                    </p:animEffect>
                                    <p:anim calcmode="lin" valueType="num">
                                      <p:cBhvr>
                                        <p:cTn id="31" dur="500" fill="hold"/>
                                        <p:tgtEl>
                                          <p:spTgt spid="14">
                                            <p:txEl>
                                              <p:pRg st="0" end="0"/>
                                            </p:txEl>
                                          </p:spTgt>
                                        </p:tgtEl>
                                        <p:attrNameLst>
                                          <p:attrName>ppt_x</p:attrName>
                                        </p:attrNameLst>
                                      </p:cBhvr>
                                      <p:tavLst>
                                        <p:tav tm="0">
                                          <p:val>
                                            <p:fltVal val="0.5"/>
                                          </p:val>
                                        </p:tav>
                                        <p:tav tm="100000">
                                          <p:val>
                                            <p:strVal val="#ppt_x"/>
                                          </p:val>
                                        </p:tav>
                                      </p:tavLst>
                                    </p:anim>
                                    <p:anim calcmode="lin" valueType="num">
                                      <p:cBhvr>
                                        <p:cTn id="32" dur="500" fill="hold"/>
                                        <p:tgtEl>
                                          <p:spTgt spid="14">
                                            <p:txEl>
                                              <p:pRg st="0" end="0"/>
                                            </p:txEl>
                                          </p:spTgt>
                                        </p:tgtEl>
                                        <p:attrNameLst>
                                          <p:attrName>ppt_y</p:attrName>
                                        </p:attrNameLst>
                                      </p:cBhvr>
                                      <p:tavLst>
                                        <p:tav tm="0">
                                          <p:val>
                                            <p:fltVal val="0.5"/>
                                          </p:val>
                                        </p:tav>
                                        <p:tav tm="100000">
                                          <p:val>
                                            <p:strVal val="#ppt_y"/>
                                          </p:val>
                                        </p:tav>
                                      </p:tavLst>
                                    </p:anim>
                                  </p:childTnLst>
                                </p:cTn>
                              </p:par>
                              <p:par>
                                <p:cTn id="33" presetID="53" presetClass="entr" presetSubtype="528" fill="hold" grpId="0" nodeType="withEffect">
                                  <p:stCondLst>
                                    <p:cond delay="0"/>
                                  </p:stCondLst>
                                  <p:childTnLst>
                                    <p:set>
                                      <p:cBhvr>
                                        <p:cTn id="34" dur="1" fill="hold">
                                          <p:stCondLst>
                                            <p:cond delay="0"/>
                                          </p:stCondLst>
                                        </p:cTn>
                                        <p:tgtEl>
                                          <p:spTgt spid="15">
                                            <p:bg/>
                                          </p:spTgt>
                                        </p:tgtEl>
                                        <p:attrNameLst>
                                          <p:attrName>style.visibility</p:attrName>
                                        </p:attrNameLst>
                                      </p:cBhvr>
                                      <p:to>
                                        <p:strVal val="visible"/>
                                      </p:to>
                                    </p:set>
                                    <p:anim calcmode="lin" valueType="num">
                                      <p:cBhvr>
                                        <p:cTn id="35" dur="500" fill="hold"/>
                                        <p:tgtEl>
                                          <p:spTgt spid="15">
                                            <p:bg/>
                                          </p:spTgt>
                                        </p:tgtEl>
                                        <p:attrNameLst>
                                          <p:attrName>ppt_w</p:attrName>
                                        </p:attrNameLst>
                                      </p:cBhvr>
                                      <p:tavLst>
                                        <p:tav tm="0">
                                          <p:val>
                                            <p:fltVal val="0"/>
                                          </p:val>
                                        </p:tav>
                                        <p:tav tm="100000">
                                          <p:val>
                                            <p:strVal val="#ppt_w"/>
                                          </p:val>
                                        </p:tav>
                                      </p:tavLst>
                                    </p:anim>
                                    <p:anim calcmode="lin" valueType="num">
                                      <p:cBhvr>
                                        <p:cTn id="36" dur="500" fill="hold"/>
                                        <p:tgtEl>
                                          <p:spTgt spid="15">
                                            <p:bg/>
                                          </p:spTgt>
                                        </p:tgtEl>
                                        <p:attrNameLst>
                                          <p:attrName>ppt_h</p:attrName>
                                        </p:attrNameLst>
                                      </p:cBhvr>
                                      <p:tavLst>
                                        <p:tav tm="0">
                                          <p:val>
                                            <p:fltVal val="0"/>
                                          </p:val>
                                        </p:tav>
                                        <p:tav tm="100000">
                                          <p:val>
                                            <p:strVal val="#ppt_h"/>
                                          </p:val>
                                        </p:tav>
                                      </p:tavLst>
                                    </p:anim>
                                    <p:animEffect transition="in" filter="fade">
                                      <p:cBhvr>
                                        <p:cTn id="37" dur="500"/>
                                        <p:tgtEl>
                                          <p:spTgt spid="15">
                                            <p:bg/>
                                          </p:spTgt>
                                        </p:tgtEl>
                                      </p:cBhvr>
                                    </p:animEffect>
                                    <p:anim calcmode="lin" valueType="num">
                                      <p:cBhvr>
                                        <p:cTn id="38" dur="500" fill="hold"/>
                                        <p:tgtEl>
                                          <p:spTgt spid="15">
                                            <p:bg/>
                                          </p:spTgt>
                                        </p:tgtEl>
                                        <p:attrNameLst>
                                          <p:attrName>ppt_x</p:attrName>
                                        </p:attrNameLst>
                                      </p:cBhvr>
                                      <p:tavLst>
                                        <p:tav tm="0">
                                          <p:val>
                                            <p:fltVal val="0.5"/>
                                          </p:val>
                                        </p:tav>
                                        <p:tav tm="100000">
                                          <p:val>
                                            <p:strVal val="#ppt_x"/>
                                          </p:val>
                                        </p:tav>
                                      </p:tavLst>
                                    </p:anim>
                                    <p:anim calcmode="lin" valueType="num">
                                      <p:cBhvr>
                                        <p:cTn id="39" dur="500" fill="hold"/>
                                        <p:tgtEl>
                                          <p:spTgt spid="15">
                                            <p:bg/>
                                          </p:spTgt>
                                        </p:tgtEl>
                                        <p:attrNameLst>
                                          <p:attrName>ppt_y</p:attrName>
                                        </p:attrNameLst>
                                      </p:cBhvr>
                                      <p:tavLst>
                                        <p:tav tm="0">
                                          <p:val>
                                            <p:fltVal val="0.5"/>
                                          </p:val>
                                        </p:tav>
                                        <p:tav tm="100000">
                                          <p:val>
                                            <p:strVal val="#ppt_y"/>
                                          </p:val>
                                        </p:tav>
                                      </p:tavLst>
                                    </p:anim>
                                  </p:childTnLst>
                                </p:cTn>
                              </p:par>
                              <p:par>
                                <p:cTn id="40" presetID="53" presetClass="entr" presetSubtype="528" fill="hold" grpId="0" nodeType="withEffect">
                                  <p:stCondLst>
                                    <p:cond delay="0"/>
                                  </p:stCondLst>
                                  <p:childTnLst>
                                    <p:set>
                                      <p:cBhvr>
                                        <p:cTn id="41" dur="1" fill="hold">
                                          <p:stCondLst>
                                            <p:cond delay="0"/>
                                          </p:stCondLst>
                                        </p:cTn>
                                        <p:tgtEl>
                                          <p:spTgt spid="15">
                                            <p:txEl>
                                              <p:pRg st="0" end="0"/>
                                            </p:txEl>
                                          </p:spTgt>
                                        </p:tgtEl>
                                        <p:attrNameLst>
                                          <p:attrName>style.visibility</p:attrName>
                                        </p:attrNameLst>
                                      </p:cBhvr>
                                      <p:to>
                                        <p:strVal val="visible"/>
                                      </p:to>
                                    </p:set>
                                    <p:anim calcmode="lin" valueType="num">
                                      <p:cBhvr>
                                        <p:cTn id="42" dur="500" fill="hold"/>
                                        <p:tgtEl>
                                          <p:spTgt spid="15">
                                            <p:txEl>
                                              <p:pRg st="0" end="0"/>
                                            </p:txEl>
                                          </p:spTgt>
                                        </p:tgtEl>
                                        <p:attrNameLst>
                                          <p:attrName>ppt_w</p:attrName>
                                        </p:attrNameLst>
                                      </p:cBhvr>
                                      <p:tavLst>
                                        <p:tav tm="0">
                                          <p:val>
                                            <p:fltVal val="0"/>
                                          </p:val>
                                        </p:tav>
                                        <p:tav tm="100000">
                                          <p:val>
                                            <p:strVal val="#ppt_w"/>
                                          </p:val>
                                        </p:tav>
                                      </p:tavLst>
                                    </p:anim>
                                    <p:anim calcmode="lin" valueType="num">
                                      <p:cBhvr>
                                        <p:cTn id="43" dur="500" fill="hold"/>
                                        <p:tgtEl>
                                          <p:spTgt spid="15">
                                            <p:txEl>
                                              <p:pRg st="0" end="0"/>
                                            </p:txEl>
                                          </p:spTgt>
                                        </p:tgtEl>
                                        <p:attrNameLst>
                                          <p:attrName>ppt_h</p:attrName>
                                        </p:attrNameLst>
                                      </p:cBhvr>
                                      <p:tavLst>
                                        <p:tav tm="0">
                                          <p:val>
                                            <p:fltVal val="0"/>
                                          </p:val>
                                        </p:tav>
                                        <p:tav tm="100000">
                                          <p:val>
                                            <p:strVal val="#ppt_h"/>
                                          </p:val>
                                        </p:tav>
                                      </p:tavLst>
                                    </p:anim>
                                    <p:animEffect transition="in" filter="fade">
                                      <p:cBhvr>
                                        <p:cTn id="44" dur="500"/>
                                        <p:tgtEl>
                                          <p:spTgt spid="15">
                                            <p:txEl>
                                              <p:pRg st="0" end="0"/>
                                            </p:txEl>
                                          </p:spTgt>
                                        </p:tgtEl>
                                      </p:cBhvr>
                                    </p:animEffect>
                                    <p:anim calcmode="lin" valueType="num">
                                      <p:cBhvr>
                                        <p:cTn id="45" dur="500" fill="hold"/>
                                        <p:tgtEl>
                                          <p:spTgt spid="15">
                                            <p:txEl>
                                              <p:pRg st="0" end="0"/>
                                            </p:txEl>
                                          </p:spTgt>
                                        </p:tgtEl>
                                        <p:attrNameLst>
                                          <p:attrName>ppt_x</p:attrName>
                                        </p:attrNameLst>
                                      </p:cBhvr>
                                      <p:tavLst>
                                        <p:tav tm="0">
                                          <p:val>
                                            <p:fltVal val="0.5"/>
                                          </p:val>
                                        </p:tav>
                                        <p:tav tm="100000">
                                          <p:val>
                                            <p:strVal val="#ppt_x"/>
                                          </p:val>
                                        </p:tav>
                                      </p:tavLst>
                                    </p:anim>
                                    <p:anim calcmode="lin" valueType="num">
                                      <p:cBhvr>
                                        <p:cTn id="46" dur="500" fill="hold"/>
                                        <p:tgtEl>
                                          <p:spTgt spid="15">
                                            <p:txEl>
                                              <p:pRg st="0" end="0"/>
                                            </p:txEl>
                                          </p:spTgt>
                                        </p:tgtEl>
                                        <p:attrNameLst>
                                          <p:attrName>ppt_y</p:attrName>
                                        </p:attrNameLst>
                                      </p:cBhvr>
                                      <p:tavLst>
                                        <p:tav tm="0">
                                          <p:val>
                                            <p:fltVal val="0.5"/>
                                          </p:val>
                                        </p:tav>
                                        <p:tav tm="100000">
                                          <p:val>
                                            <p:strVal val="#ppt_y"/>
                                          </p:val>
                                        </p:tav>
                                      </p:tavLst>
                                    </p:anim>
                                  </p:childTnLst>
                                </p:cTn>
                              </p:par>
                              <p:par>
                                <p:cTn id="47" presetID="53" presetClass="entr" presetSubtype="528" fill="hold" grpId="0" nodeType="withEffect">
                                  <p:stCondLst>
                                    <p:cond delay="0"/>
                                  </p:stCondLst>
                                  <p:childTnLst>
                                    <p:set>
                                      <p:cBhvr>
                                        <p:cTn id="48" dur="1" fill="hold">
                                          <p:stCondLst>
                                            <p:cond delay="0"/>
                                          </p:stCondLst>
                                        </p:cTn>
                                        <p:tgtEl>
                                          <p:spTgt spid="17"/>
                                        </p:tgtEl>
                                        <p:attrNameLst>
                                          <p:attrName>style.visibility</p:attrName>
                                        </p:attrNameLst>
                                      </p:cBhvr>
                                      <p:to>
                                        <p:strVal val="visible"/>
                                      </p:to>
                                    </p:set>
                                    <p:anim calcmode="lin" valueType="num">
                                      <p:cBhvr>
                                        <p:cTn id="49" dur="500" fill="hold"/>
                                        <p:tgtEl>
                                          <p:spTgt spid="17"/>
                                        </p:tgtEl>
                                        <p:attrNameLst>
                                          <p:attrName>ppt_w</p:attrName>
                                        </p:attrNameLst>
                                      </p:cBhvr>
                                      <p:tavLst>
                                        <p:tav tm="0">
                                          <p:val>
                                            <p:fltVal val="0"/>
                                          </p:val>
                                        </p:tav>
                                        <p:tav tm="100000">
                                          <p:val>
                                            <p:strVal val="#ppt_w"/>
                                          </p:val>
                                        </p:tav>
                                      </p:tavLst>
                                    </p:anim>
                                    <p:anim calcmode="lin" valueType="num">
                                      <p:cBhvr>
                                        <p:cTn id="50" dur="500" fill="hold"/>
                                        <p:tgtEl>
                                          <p:spTgt spid="17"/>
                                        </p:tgtEl>
                                        <p:attrNameLst>
                                          <p:attrName>ppt_h</p:attrName>
                                        </p:attrNameLst>
                                      </p:cBhvr>
                                      <p:tavLst>
                                        <p:tav tm="0">
                                          <p:val>
                                            <p:fltVal val="0"/>
                                          </p:val>
                                        </p:tav>
                                        <p:tav tm="100000">
                                          <p:val>
                                            <p:strVal val="#ppt_h"/>
                                          </p:val>
                                        </p:tav>
                                      </p:tavLst>
                                    </p:anim>
                                    <p:animEffect transition="in" filter="fade">
                                      <p:cBhvr>
                                        <p:cTn id="51" dur="500"/>
                                        <p:tgtEl>
                                          <p:spTgt spid="17"/>
                                        </p:tgtEl>
                                      </p:cBhvr>
                                    </p:animEffect>
                                    <p:anim calcmode="lin" valueType="num">
                                      <p:cBhvr>
                                        <p:cTn id="52" dur="500" fill="hold"/>
                                        <p:tgtEl>
                                          <p:spTgt spid="17"/>
                                        </p:tgtEl>
                                        <p:attrNameLst>
                                          <p:attrName>ppt_x</p:attrName>
                                        </p:attrNameLst>
                                      </p:cBhvr>
                                      <p:tavLst>
                                        <p:tav tm="0">
                                          <p:val>
                                            <p:fltVal val="0.5"/>
                                          </p:val>
                                        </p:tav>
                                        <p:tav tm="100000">
                                          <p:val>
                                            <p:strVal val="#ppt_x"/>
                                          </p:val>
                                        </p:tav>
                                      </p:tavLst>
                                    </p:anim>
                                    <p:anim calcmode="lin" valueType="num">
                                      <p:cBhvr>
                                        <p:cTn id="53" dur="500" fill="hold"/>
                                        <p:tgtEl>
                                          <p:spTgt spid="17"/>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animBg="1">
        <p:tmplLst>
          <p:tmpl>
            <p:tnLst>
              <p:par>
                <p:cTn presetID="53" presetClass="entr" presetSubtype="528" fill="hold" nodeType="with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p:cTn dur="500" fill="hold"/>
                        <p:tgtEl>
                          <p:spTgt spid="13"/>
                        </p:tgtEl>
                        <p:attrNameLst>
                          <p:attrName>ppt_w</p:attrName>
                        </p:attrNameLst>
                      </p:cBhvr>
                      <p:tavLst>
                        <p:tav tm="0">
                          <p:val>
                            <p:fltVal val="0"/>
                          </p:val>
                        </p:tav>
                        <p:tav tm="100000">
                          <p:val>
                            <p:strVal val="#ppt_w"/>
                          </p:val>
                        </p:tav>
                      </p:tavLst>
                    </p:anim>
                    <p:anim calcmode="lin" valueType="num">
                      <p:cBhvr>
                        <p:cTn dur="500" fill="hold"/>
                        <p:tgtEl>
                          <p:spTgt spid="13"/>
                        </p:tgtEl>
                        <p:attrNameLst>
                          <p:attrName>ppt_h</p:attrName>
                        </p:attrNameLst>
                      </p:cBhvr>
                      <p:tavLst>
                        <p:tav tm="0">
                          <p:val>
                            <p:fltVal val="0"/>
                          </p:val>
                        </p:tav>
                        <p:tav tm="100000">
                          <p:val>
                            <p:strVal val="#ppt_h"/>
                          </p:val>
                        </p:tav>
                      </p:tavLst>
                    </p:anim>
                    <p:animEffect transition="in" filter="fade">
                      <p:cBhvr>
                        <p:cTn dur="500"/>
                        <p:tgtEl>
                          <p:spTgt spid="13"/>
                        </p:tgtEl>
                      </p:cBhvr>
                    </p:animEffect>
                    <p:anim calcmode="lin" valueType="num">
                      <p:cBhvr>
                        <p:cTn dur="500" fill="hold"/>
                        <p:tgtEl>
                          <p:spTgt spid="13"/>
                        </p:tgtEl>
                        <p:attrNameLst>
                          <p:attrName>ppt_x</p:attrName>
                        </p:attrNameLst>
                      </p:cBhvr>
                      <p:tavLst>
                        <p:tav tm="0">
                          <p:val>
                            <p:fltVal val="0.5"/>
                          </p:val>
                        </p:tav>
                        <p:tav tm="100000">
                          <p:val>
                            <p:strVal val="#ppt_x"/>
                          </p:val>
                        </p:tav>
                      </p:tavLst>
                    </p:anim>
                    <p:anim calcmode="lin" valueType="num">
                      <p:cBhvr>
                        <p:cTn dur="500" fill="hold"/>
                        <p:tgtEl>
                          <p:spTgt spid="13"/>
                        </p:tgtEl>
                        <p:attrNameLst>
                          <p:attrName>ppt_y</p:attrName>
                        </p:attrNameLst>
                      </p:cBhvr>
                      <p:tavLst>
                        <p:tav tm="0">
                          <p:val>
                            <p:fltVal val="0.5"/>
                          </p:val>
                        </p:tav>
                        <p:tav tm="100000">
                          <p:val>
                            <p:strVal val="#ppt_y"/>
                          </p:val>
                        </p:tav>
                      </p:tavLst>
                    </p:anim>
                  </p:childTnLst>
                </p:cTn>
              </p:par>
            </p:tnLst>
          </p:tmpl>
          <p:tmpl lvl="1">
            <p:tnLst>
              <p:par>
                <p:cTn presetID="53" presetClass="entr" presetSubtype="528" fill="hold" nodeType="with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p:cTn dur="500" fill="hold"/>
                        <p:tgtEl>
                          <p:spTgt spid="13"/>
                        </p:tgtEl>
                        <p:attrNameLst>
                          <p:attrName>ppt_w</p:attrName>
                        </p:attrNameLst>
                      </p:cBhvr>
                      <p:tavLst>
                        <p:tav tm="0">
                          <p:val>
                            <p:fltVal val="0"/>
                          </p:val>
                        </p:tav>
                        <p:tav tm="100000">
                          <p:val>
                            <p:strVal val="#ppt_w"/>
                          </p:val>
                        </p:tav>
                      </p:tavLst>
                    </p:anim>
                    <p:anim calcmode="lin" valueType="num">
                      <p:cBhvr>
                        <p:cTn dur="500" fill="hold"/>
                        <p:tgtEl>
                          <p:spTgt spid="13"/>
                        </p:tgtEl>
                        <p:attrNameLst>
                          <p:attrName>ppt_h</p:attrName>
                        </p:attrNameLst>
                      </p:cBhvr>
                      <p:tavLst>
                        <p:tav tm="0">
                          <p:val>
                            <p:fltVal val="0"/>
                          </p:val>
                        </p:tav>
                        <p:tav tm="100000">
                          <p:val>
                            <p:strVal val="#ppt_h"/>
                          </p:val>
                        </p:tav>
                      </p:tavLst>
                    </p:anim>
                    <p:animEffect transition="in" filter="fade">
                      <p:cBhvr>
                        <p:cTn dur="500"/>
                        <p:tgtEl>
                          <p:spTgt spid="13"/>
                        </p:tgtEl>
                      </p:cBhvr>
                    </p:animEffect>
                    <p:anim calcmode="lin" valueType="num">
                      <p:cBhvr>
                        <p:cTn dur="500" fill="hold"/>
                        <p:tgtEl>
                          <p:spTgt spid="13"/>
                        </p:tgtEl>
                        <p:attrNameLst>
                          <p:attrName>ppt_x</p:attrName>
                        </p:attrNameLst>
                      </p:cBhvr>
                      <p:tavLst>
                        <p:tav tm="0">
                          <p:val>
                            <p:fltVal val="0.5"/>
                          </p:val>
                        </p:tav>
                        <p:tav tm="100000">
                          <p:val>
                            <p:strVal val="#ppt_x"/>
                          </p:val>
                        </p:tav>
                      </p:tavLst>
                    </p:anim>
                    <p:anim calcmode="lin" valueType="num">
                      <p:cBhvr>
                        <p:cTn dur="500" fill="hold"/>
                        <p:tgtEl>
                          <p:spTgt spid="13"/>
                        </p:tgtEl>
                        <p:attrNameLst>
                          <p:attrName>ppt_y</p:attrName>
                        </p:attrNameLst>
                      </p:cBhvr>
                      <p:tavLst>
                        <p:tav tm="0">
                          <p:val>
                            <p:fltVal val="0.5"/>
                          </p:val>
                        </p:tav>
                        <p:tav tm="100000">
                          <p:val>
                            <p:strVal val="#ppt_y"/>
                          </p:val>
                        </p:tav>
                      </p:tavLst>
                    </p:anim>
                  </p:childTnLst>
                </p:cTn>
              </p:par>
            </p:tnLst>
          </p:tmpl>
        </p:tmplLst>
      </p:bldP>
      <p:bldP spid="14" grpId="0" build="p" animBg="1">
        <p:tmplLst>
          <p:tmpl>
            <p:tnLst>
              <p:par>
                <p:cTn presetID="53" presetClass="entr" presetSubtype="528" fill="hold" nodeType="with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p:cTn dur="500" fill="hold"/>
                        <p:tgtEl>
                          <p:spTgt spid="14"/>
                        </p:tgtEl>
                        <p:attrNameLst>
                          <p:attrName>ppt_w</p:attrName>
                        </p:attrNameLst>
                      </p:cBhvr>
                      <p:tavLst>
                        <p:tav tm="0">
                          <p:val>
                            <p:fltVal val="0"/>
                          </p:val>
                        </p:tav>
                        <p:tav tm="100000">
                          <p:val>
                            <p:strVal val="#ppt_w"/>
                          </p:val>
                        </p:tav>
                      </p:tavLst>
                    </p:anim>
                    <p:anim calcmode="lin" valueType="num">
                      <p:cBhvr>
                        <p:cTn dur="500" fill="hold"/>
                        <p:tgtEl>
                          <p:spTgt spid="14"/>
                        </p:tgtEl>
                        <p:attrNameLst>
                          <p:attrName>ppt_h</p:attrName>
                        </p:attrNameLst>
                      </p:cBhvr>
                      <p:tavLst>
                        <p:tav tm="0">
                          <p:val>
                            <p:fltVal val="0"/>
                          </p:val>
                        </p:tav>
                        <p:tav tm="100000">
                          <p:val>
                            <p:strVal val="#ppt_h"/>
                          </p:val>
                        </p:tav>
                      </p:tavLst>
                    </p:anim>
                    <p:animEffect transition="in" filter="fade">
                      <p:cBhvr>
                        <p:cTn dur="500"/>
                        <p:tgtEl>
                          <p:spTgt spid="14"/>
                        </p:tgtEl>
                      </p:cBhvr>
                    </p:animEffect>
                    <p:anim calcmode="lin" valueType="num">
                      <p:cBhvr>
                        <p:cTn dur="500" fill="hold"/>
                        <p:tgtEl>
                          <p:spTgt spid="14"/>
                        </p:tgtEl>
                        <p:attrNameLst>
                          <p:attrName>ppt_x</p:attrName>
                        </p:attrNameLst>
                      </p:cBhvr>
                      <p:tavLst>
                        <p:tav tm="0">
                          <p:val>
                            <p:fltVal val="0.5"/>
                          </p:val>
                        </p:tav>
                        <p:tav tm="100000">
                          <p:val>
                            <p:strVal val="#ppt_x"/>
                          </p:val>
                        </p:tav>
                      </p:tavLst>
                    </p:anim>
                    <p:anim calcmode="lin" valueType="num">
                      <p:cBhvr>
                        <p:cTn dur="500" fill="hold"/>
                        <p:tgtEl>
                          <p:spTgt spid="14"/>
                        </p:tgtEl>
                        <p:attrNameLst>
                          <p:attrName>ppt_y</p:attrName>
                        </p:attrNameLst>
                      </p:cBhvr>
                      <p:tavLst>
                        <p:tav tm="0">
                          <p:val>
                            <p:fltVal val="0.5"/>
                          </p:val>
                        </p:tav>
                        <p:tav tm="100000">
                          <p:val>
                            <p:strVal val="#ppt_y"/>
                          </p:val>
                        </p:tav>
                      </p:tavLst>
                    </p:anim>
                  </p:childTnLst>
                </p:cTn>
              </p:par>
            </p:tnLst>
          </p:tmpl>
          <p:tmpl lvl="1">
            <p:tnLst>
              <p:par>
                <p:cTn presetID="53" presetClass="entr" presetSubtype="528" fill="hold" nodeType="with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p:cTn dur="500" fill="hold"/>
                        <p:tgtEl>
                          <p:spTgt spid="14"/>
                        </p:tgtEl>
                        <p:attrNameLst>
                          <p:attrName>ppt_w</p:attrName>
                        </p:attrNameLst>
                      </p:cBhvr>
                      <p:tavLst>
                        <p:tav tm="0">
                          <p:val>
                            <p:fltVal val="0"/>
                          </p:val>
                        </p:tav>
                        <p:tav tm="100000">
                          <p:val>
                            <p:strVal val="#ppt_w"/>
                          </p:val>
                        </p:tav>
                      </p:tavLst>
                    </p:anim>
                    <p:anim calcmode="lin" valueType="num">
                      <p:cBhvr>
                        <p:cTn dur="500" fill="hold"/>
                        <p:tgtEl>
                          <p:spTgt spid="14"/>
                        </p:tgtEl>
                        <p:attrNameLst>
                          <p:attrName>ppt_h</p:attrName>
                        </p:attrNameLst>
                      </p:cBhvr>
                      <p:tavLst>
                        <p:tav tm="0">
                          <p:val>
                            <p:fltVal val="0"/>
                          </p:val>
                        </p:tav>
                        <p:tav tm="100000">
                          <p:val>
                            <p:strVal val="#ppt_h"/>
                          </p:val>
                        </p:tav>
                      </p:tavLst>
                    </p:anim>
                    <p:animEffect transition="in" filter="fade">
                      <p:cBhvr>
                        <p:cTn dur="500"/>
                        <p:tgtEl>
                          <p:spTgt spid="14"/>
                        </p:tgtEl>
                      </p:cBhvr>
                    </p:animEffect>
                    <p:anim calcmode="lin" valueType="num">
                      <p:cBhvr>
                        <p:cTn dur="500" fill="hold"/>
                        <p:tgtEl>
                          <p:spTgt spid="14"/>
                        </p:tgtEl>
                        <p:attrNameLst>
                          <p:attrName>ppt_x</p:attrName>
                        </p:attrNameLst>
                      </p:cBhvr>
                      <p:tavLst>
                        <p:tav tm="0">
                          <p:val>
                            <p:fltVal val="0.5"/>
                          </p:val>
                        </p:tav>
                        <p:tav tm="100000">
                          <p:val>
                            <p:strVal val="#ppt_x"/>
                          </p:val>
                        </p:tav>
                      </p:tavLst>
                    </p:anim>
                    <p:anim calcmode="lin" valueType="num">
                      <p:cBhvr>
                        <p:cTn dur="500" fill="hold"/>
                        <p:tgtEl>
                          <p:spTgt spid="14"/>
                        </p:tgtEl>
                        <p:attrNameLst>
                          <p:attrName>ppt_y</p:attrName>
                        </p:attrNameLst>
                      </p:cBhvr>
                      <p:tavLst>
                        <p:tav tm="0">
                          <p:val>
                            <p:fltVal val="0.5"/>
                          </p:val>
                        </p:tav>
                        <p:tav tm="100000">
                          <p:val>
                            <p:strVal val="#ppt_y"/>
                          </p:val>
                        </p:tav>
                      </p:tavLst>
                    </p:anim>
                  </p:childTnLst>
                </p:cTn>
              </p:par>
            </p:tnLst>
          </p:tmpl>
        </p:tmplLst>
      </p:bldP>
      <p:bldP spid="15" grpId="0" build="p" animBg="1">
        <p:tmplLst>
          <p:tmpl>
            <p:tnLst>
              <p:par>
                <p:cTn presetID="53" presetClass="entr" presetSubtype="528"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p:cTn dur="500" fill="hold"/>
                        <p:tgtEl>
                          <p:spTgt spid="15"/>
                        </p:tgtEl>
                        <p:attrNameLst>
                          <p:attrName>ppt_w</p:attrName>
                        </p:attrNameLst>
                      </p:cBhvr>
                      <p:tavLst>
                        <p:tav tm="0">
                          <p:val>
                            <p:fltVal val="0"/>
                          </p:val>
                        </p:tav>
                        <p:tav tm="100000">
                          <p:val>
                            <p:strVal val="#ppt_w"/>
                          </p:val>
                        </p:tav>
                      </p:tavLst>
                    </p:anim>
                    <p:anim calcmode="lin" valueType="num">
                      <p:cBhvr>
                        <p:cTn dur="500" fill="hold"/>
                        <p:tgtEl>
                          <p:spTgt spid="15"/>
                        </p:tgtEl>
                        <p:attrNameLst>
                          <p:attrName>ppt_h</p:attrName>
                        </p:attrNameLst>
                      </p:cBhvr>
                      <p:tavLst>
                        <p:tav tm="0">
                          <p:val>
                            <p:fltVal val="0"/>
                          </p:val>
                        </p:tav>
                        <p:tav tm="100000">
                          <p:val>
                            <p:strVal val="#ppt_h"/>
                          </p:val>
                        </p:tav>
                      </p:tavLst>
                    </p:anim>
                    <p:animEffect transition="in" filter="fade">
                      <p:cBhvr>
                        <p:cTn dur="500"/>
                        <p:tgtEl>
                          <p:spTgt spid="15"/>
                        </p:tgtEl>
                      </p:cBhvr>
                    </p:animEffect>
                    <p:anim calcmode="lin" valueType="num">
                      <p:cBhvr>
                        <p:cTn dur="500" fill="hold"/>
                        <p:tgtEl>
                          <p:spTgt spid="15"/>
                        </p:tgtEl>
                        <p:attrNameLst>
                          <p:attrName>ppt_x</p:attrName>
                        </p:attrNameLst>
                      </p:cBhvr>
                      <p:tavLst>
                        <p:tav tm="0">
                          <p:val>
                            <p:fltVal val="0.5"/>
                          </p:val>
                        </p:tav>
                        <p:tav tm="100000">
                          <p:val>
                            <p:strVal val="#ppt_x"/>
                          </p:val>
                        </p:tav>
                      </p:tavLst>
                    </p:anim>
                    <p:anim calcmode="lin" valueType="num">
                      <p:cBhvr>
                        <p:cTn dur="500" fill="hold"/>
                        <p:tgtEl>
                          <p:spTgt spid="15"/>
                        </p:tgtEl>
                        <p:attrNameLst>
                          <p:attrName>ppt_y</p:attrName>
                        </p:attrNameLst>
                      </p:cBhvr>
                      <p:tavLst>
                        <p:tav tm="0">
                          <p:val>
                            <p:fltVal val="0.5"/>
                          </p:val>
                        </p:tav>
                        <p:tav tm="100000">
                          <p:val>
                            <p:strVal val="#ppt_y"/>
                          </p:val>
                        </p:tav>
                      </p:tavLst>
                    </p:anim>
                  </p:childTnLst>
                </p:cTn>
              </p:par>
            </p:tnLst>
          </p:tmpl>
          <p:tmpl lvl="1">
            <p:tnLst>
              <p:par>
                <p:cTn presetID="53" presetClass="entr" presetSubtype="528"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p:cTn dur="500" fill="hold"/>
                        <p:tgtEl>
                          <p:spTgt spid="15"/>
                        </p:tgtEl>
                        <p:attrNameLst>
                          <p:attrName>ppt_w</p:attrName>
                        </p:attrNameLst>
                      </p:cBhvr>
                      <p:tavLst>
                        <p:tav tm="0">
                          <p:val>
                            <p:fltVal val="0"/>
                          </p:val>
                        </p:tav>
                        <p:tav tm="100000">
                          <p:val>
                            <p:strVal val="#ppt_w"/>
                          </p:val>
                        </p:tav>
                      </p:tavLst>
                    </p:anim>
                    <p:anim calcmode="lin" valueType="num">
                      <p:cBhvr>
                        <p:cTn dur="500" fill="hold"/>
                        <p:tgtEl>
                          <p:spTgt spid="15"/>
                        </p:tgtEl>
                        <p:attrNameLst>
                          <p:attrName>ppt_h</p:attrName>
                        </p:attrNameLst>
                      </p:cBhvr>
                      <p:tavLst>
                        <p:tav tm="0">
                          <p:val>
                            <p:fltVal val="0"/>
                          </p:val>
                        </p:tav>
                        <p:tav tm="100000">
                          <p:val>
                            <p:strVal val="#ppt_h"/>
                          </p:val>
                        </p:tav>
                      </p:tavLst>
                    </p:anim>
                    <p:animEffect transition="in" filter="fade">
                      <p:cBhvr>
                        <p:cTn dur="500"/>
                        <p:tgtEl>
                          <p:spTgt spid="15"/>
                        </p:tgtEl>
                      </p:cBhvr>
                    </p:animEffect>
                    <p:anim calcmode="lin" valueType="num">
                      <p:cBhvr>
                        <p:cTn dur="500" fill="hold"/>
                        <p:tgtEl>
                          <p:spTgt spid="15"/>
                        </p:tgtEl>
                        <p:attrNameLst>
                          <p:attrName>ppt_x</p:attrName>
                        </p:attrNameLst>
                      </p:cBhvr>
                      <p:tavLst>
                        <p:tav tm="0">
                          <p:val>
                            <p:fltVal val="0.5"/>
                          </p:val>
                        </p:tav>
                        <p:tav tm="100000">
                          <p:val>
                            <p:strVal val="#ppt_x"/>
                          </p:val>
                        </p:tav>
                      </p:tavLst>
                    </p:anim>
                    <p:anim calcmode="lin" valueType="num">
                      <p:cBhvr>
                        <p:cTn dur="500" fill="hold"/>
                        <p:tgtEl>
                          <p:spTgt spid="15"/>
                        </p:tgtEl>
                        <p:attrNameLst>
                          <p:attrName>ppt_y</p:attrName>
                        </p:attrNameLst>
                      </p:cBhvr>
                      <p:tavLst>
                        <p:tav tm="0">
                          <p:val>
                            <p:fltVal val="0.5"/>
                          </p:val>
                        </p:tav>
                        <p:tav tm="100000">
                          <p:val>
                            <p:strVal val="#ppt_y"/>
                          </p:val>
                        </p:tav>
                      </p:tavLst>
                    </p:anim>
                  </p:childTnLst>
                </p:cTn>
              </p:par>
            </p:tnLst>
          </p:tmpl>
        </p:tmplLst>
      </p:bldP>
      <p:bldP spid="17" grpId="0" animBg="1"/>
    </p:bldLst>
  </p:timing>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13920" name="think-cell Slide" r:id="rId4" imgW="6350000" imgH="6350000" progId="">
                  <p:embed/>
                </p:oleObj>
              </mc:Choice>
              <mc:Fallback>
                <p:oleObj name="think-cell Slide" r:id="rId4" imgW="6350000" imgH="635000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a:xfrm>
            <a:off x="274320" y="296897"/>
            <a:ext cx="11887518" cy="3200365"/>
          </a:xfrm>
        </p:spPr>
        <p:txBody>
          <a:bodyPr/>
          <a:lstStyle>
            <a:lvl1pPr>
              <a:defRPr sz="5800">
                <a:gradFill>
                  <a:gsLst>
                    <a:gs pos="6195">
                      <a:schemeClr val="tx1"/>
                    </a:gs>
                    <a:gs pos="39000">
                      <a:schemeClr val="tx1"/>
                    </a:gs>
                  </a:gsLst>
                  <a:lin ang="5400000" scaled="0"/>
                </a:gradFill>
              </a:defRPr>
            </a:lvl1pPr>
          </a:lstStyle>
          <a:p>
            <a:r>
              <a:rPr lang="en-US" smtClean="0"/>
              <a:t>Click to edit Master title style</a:t>
            </a:r>
            <a:endParaRPr lang="en-US" dirty="0"/>
          </a:p>
        </p:txBody>
      </p:sp>
      <p:sp>
        <p:nvSpPr>
          <p:cNvPr id="4" name="Content Placeholder 3"/>
          <p:cNvSpPr>
            <a:spLocks noGrp="1"/>
          </p:cNvSpPr>
          <p:nvPr>
            <p:ph sz="quarter" idx="10"/>
          </p:nvPr>
        </p:nvSpPr>
        <p:spPr>
          <a:xfrm>
            <a:off x="274638" y="3954463"/>
            <a:ext cx="5486400" cy="2743200"/>
          </a:xfrm>
        </p:spPr>
        <p:txBody>
          <a:bodyPr/>
          <a:lstStyle>
            <a:lvl1pPr marL="0" indent="0">
              <a:buNone/>
              <a:defRPr sz="1600">
                <a:gradFill>
                  <a:gsLst>
                    <a:gs pos="1250">
                      <a:schemeClr val="tx1"/>
                    </a:gs>
                    <a:gs pos="100000">
                      <a:schemeClr val="tx1"/>
                    </a:gs>
                  </a:gsLst>
                  <a:lin ang="5400000" scaled="0"/>
                </a:gradFill>
                <a:latin typeface="+mn-lt"/>
              </a:defRPr>
            </a:lvl1pPr>
            <a:lvl2pPr>
              <a:defRPr sz="1600"/>
            </a:lvl2pPr>
            <a:lvl3pPr>
              <a:defRPr sz="1600"/>
            </a:lvl3pPr>
            <a:lvl4pPr>
              <a:defRPr sz="1600"/>
            </a:lvl4pPr>
            <a:lvl5pPr marL="1028700" indent="0">
              <a:buNone/>
              <a:defRPr sz="1600"/>
            </a:lvl5pPr>
          </a:lstStyle>
          <a:p>
            <a:pPr lvl="0"/>
            <a:r>
              <a:rPr lang="en-US" smtClean="0"/>
              <a:t>Click to edit Master text styles</a:t>
            </a:r>
          </a:p>
        </p:txBody>
      </p:sp>
    </p:spTree>
    <p:extLst>
      <p:ext uri="{BB962C8B-B14F-4D97-AF65-F5344CB8AC3E}">
        <p14:creationId xmlns:p14="http://schemas.microsoft.com/office/powerpoint/2010/main" val="3632694646"/>
      </p:ext>
    </p:extLst>
  </p:cSld>
  <p:clrMapOvr>
    <a:masterClrMapping/>
  </p:clrMapOvr>
  <p:transition>
    <p:fade/>
  </p:transition>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and Content Blu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14944" name="think-cell Slide" r:id="rId4" imgW="6350000" imgH="6350000" progId="">
                  <p:embed/>
                </p:oleObj>
              </mc:Choice>
              <mc:Fallback>
                <p:oleObj name="think-cell Slide" r:id="rId4" imgW="6350000" imgH="635000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a:xfrm>
            <a:off x="274320" y="296897"/>
            <a:ext cx="11887518" cy="3200365"/>
          </a:xfrm>
        </p:spPr>
        <p:txBody>
          <a:bodyPr/>
          <a:lstStyle>
            <a:lvl1pPr>
              <a:defRPr sz="5800">
                <a:gradFill>
                  <a:gsLst>
                    <a:gs pos="6195">
                      <a:schemeClr val="tx1"/>
                    </a:gs>
                    <a:gs pos="26000">
                      <a:schemeClr val="tx1"/>
                    </a:gs>
                  </a:gsLst>
                  <a:lin ang="5400000" scaled="0"/>
                </a:gradFill>
              </a:defRPr>
            </a:lvl1pPr>
          </a:lstStyle>
          <a:p>
            <a:r>
              <a:rPr lang="en-US" smtClean="0"/>
              <a:t>Click to edit Master title style</a:t>
            </a:r>
            <a:endParaRPr lang="en-US" dirty="0"/>
          </a:p>
        </p:txBody>
      </p:sp>
      <p:sp>
        <p:nvSpPr>
          <p:cNvPr id="4" name="Content Placeholder 3"/>
          <p:cNvSpPr>
            <a:spLocks noGrp="1"/>
          </p:cNvSpPr>
          <p:nvPr>
            <p:ph sz="quarter" idx="10"/>
          </p:nvPr>
        </p:nvSpPr>
        <p:spPr>
          <a:xfrm>
            <a:off x="274638" y="3954463"/>
            <a:ext cx="5486400" cy="406265"/>
          </a:xfrm>
        </p:spPr>
        <p:txBody>
          <a:bodyPr/>
          <a:lstStyle>
            <a:lvl1pPr marL="0" indent="0">
              <a:buNone/>
              <a:defRPr sz="1600">
                <a:gradFill>
                  <a:gsLst>
                    <a:gs pos="92035">
                      <a:schemeClr val="tx1"/>
                    </a:gs>
                    <a:gs pos="84000">
                      <a:schemeClr val="tx1"/>
                    </a:gs>
                  </a:gsLst>
                  <a:lin ang="5400000" scaled="0"/>
                </a:gradFill>
                <a:latin typeface="+mn-lt"/>
              </a:defRPr>
            </a:lvl1pPr>
            <a:lvl2pPr>
              <a:defRPr sz="1600">
                <a:gradFill>
                  <a:gsLst>
                    <a:gs pos="94030">
                      <a:srgbClr val="FFFFFF"/>
                    </a:gs>
                    <a:gs pos="68000">
                      <a:srgbClr val="FFFFFF"/>
                    </a:gs>
                  </a:gsLst>
                  <a:lin ang="5400000" scaled="0"/>
                </a:gradFill>
              </a:defRPr>
            </a:lvl2pPr>
            <a:lvl3pPr>
              <a:defRPr sz="1600">
                <a:gradFill>
                  <a:gsLst>
                    <a:gs pos="94030">
                      <a:srgbClr val="FFFFFF"/>
                    </a:gs>
                    <a:gs pos="68000">
                      <a:srgbClr val="FFFFFF"/>
                    </a:gs>
                  </a:gsLst>
                  <a:lin ang="5400000" scaled="0"/>
                </a:gradFill>
              </a:defRPr>
            </a:lvl3pPr>
            <a:lvl4pPr>
              <a:defRPr sz="1600">
                <a:gradFill>
                  <a:gsLst>
                    <a:gs pos="94030">
                      <a:srgbClr val="FFFFFF"/>
                    </a:gs>
                    <a:gs pos="68000">
                      <a:srgbClr val="FFFFFF"/>
                    </a:gs>
                  </a:gsLst>
                  <a:lin ang="5400000" scaled="0"/>
                </a:gradFill>
              </a:defRPr>
            </a:lvl4pPr>
            <a:lvl5pPr>
              <a:defRPr sz="1600">
                <a:gradFill>
                  <a:gsLst>
                    <a:gs pos="94030">
                      <a:srgbClr val="FFFFFF"/>
                    </a:gs>
                    <a:gs pos="68000">
                      <a:srgbClr val="FFFFFF"/>
                    </a:gs>
                  </a:gsLst>
                  <a:lin ang="5400000" scaled="0"/>
                </a:gradFill>
              </a:defRPr>
            </a:lvl5pPr>
          </a:lstStyle>
          <a:p>
            <a:pPr lvl="0"/>
            <a:r>
              <a:rPr lang="en-US" smtClean="0"/>
              <a:t>Click to edit Master text styles</a:t>
            </a:r>
          </a:p>
        </p:txBody>
      </p:sp>
    </p:spTree>
    <p:extLst>
      <p:ext uri="{BB962C8B-B14F-4D97-AF65-F5344CB8AC3E}">
        <p14:creationId xmlns:p14="http://schemas.microsoft.com/office/powerpoint/2010/main" val="4033545868"/>
      </p:ext>
    </p:extLst>
  </p:cSld>
  <p:clrMapOvr>
    <a:masterClrMapping/>
  </p:clrMapOvr>
  <p:transition>
    <p:fade/>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nd Content Purpl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15968" name="think-cell Slide" r:id="rId4" imgW="6350000" imgH="6350000" progId="">
                  <p:embed/>
                </p:oleObj>
              </mc:Choice>
              <mc:Fallback>
                <p:oleObj name="think-cell Slide" r:id="rId4" imgW="6350000" imgH="635000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a:xfrm>
            <a:off x="274320" y="296897"/>
            <a:ext cx="11887518" cy="3200365"/>
          </a:xfrm>
        </p:spPr>
        <p:txBody>
          <a:bodyPr/>
          <a:lstStyle>
            <a:lvl1pPr>
              <a:defRPr sz="5800">
                <a:gradFill>
                  <a:gsLst>
                    <a:gs pos="6195">
                      <a:schemeClr val="tx1"/>
                    </a:gs>
                    <a:gs pos="26000">
                      <a:schemeClr val="tx1"/>
                    </a:gs>
                  </a:gsLst>
                  <a:lin ang="5400000" scaled="0"/>
                </a:gradFill>
              </a:defRPr>
            </a:lvl1pPr>
          </a:lstStyle>
          <a:p>
            <a:r>
              <a:rPr lang="en-US" smtClean="0"/>
              <a:t>Click to edit Master title style</a:t>
            </a:r>
            <a:endParaRPr lang="en-US" dirty="0"/>
          </a:p>
        </p:txBody>
      </p:sp>
      <p:sp>
        <p:nvSpPr>
          <p:cNvPr id="4" name="Content Placeholder 3"/>
          <p:cNvSpPr>
            <a:spLocks noGrp="1"/>
          </p:cNvSpPr>
          <p:nvPr>
            <p:ph sz="quarter" idx="10"/>
          </p:nvPr>
        </p:nvSpPr>
        <p:spPr>
          <a:xfrm>
            <a:off x="274638" y="3954463"/>
            <a:ext cx="5486400" cy="2743200"/>
          </a:xfrm>
        </p:spPr>
        <p:txBody>
          <a:bodyPr/>
          <a:lstStyle>
            <a:lvl1pPr marL="0" indent="0">
              <a:buNone/>
              <a:defRPr sz="1600">
                <a:gradFill>
                  <a:gsLst>
                    <a:gs pos="94690">
                      <a:schemeClr val="tx1"/>
                    </a:gs>
                    <a:gs pos="86000">
                      <a:schemeClr val="tx1"/>
                    </a:gs>
                  </a:gsLst>
                  <a:lin ang="5400000" scaled="0"/>
                </a:gradFill>
                <a:latin typeface="+mn-lt"/>
              </a:defRPr>
            </a:lvl1pPr>
            <a:lvl2pPr>
              <a:defRPr sz="1600">
                <a:gradFill>
                  <a:gsLst>
                    <a:gs pos="94030">
                      <a:srgbClr val="FFFFFF"/>
                    </a:gs>
                    <a:gs pos="68000">
                      <a:srgbClr val="FFFFFF"/>
                    </a:gs>
                  </a:gsLst>
                  <a:lin ang="5400000" scaled="0"/>
                </a:gradFill>
              </a:defRPr>
            </a:lvl2pPr>
            <a:lvl3pPr>
              <a:defRPr sz="1600">
                <a:gradFill>
                  <a:gsLst>
                    <a:gs pos="94030">
                      <a:srgbClr val="FFFFFF"/>
                    </a:gs>
                    <a:gs pos="68000">
                      <a:srgbClr val="FFFFFF"/>
                    </a:gs>
                  </a:gsLst>
                  <a:lin ang="5400000" scaled="0"/>
                </a:gradFill>
              </a:defRPr>
            </a:lvl3pPr>
            <a:lvl4pPr>
              <a:defRPr sz="1600">
                <a:gradFill>
                  <a:gsLst>
                    <a:gs pos="94030">
                      <a:srgbClr val="FFFFFF"/>
                    </a:gs>
                    <a:gs pos="68000">
                      <a:srgbClr val="FFFFFF"/>
                    </a:gs>
                  </a:gsLst>
                  <a:lin ang="5400000" scaled="0"/>
                </a:gradFill>
              </a:defRPr>
            </a:lvl4pPr>
            <a:lvl5pPr>
              <a:defRPr sz="1600">
                <a:gradFill>
                  <a:gsLst>
                    <a:gs pos="94030">
                      <a:srgbClr val="FFFFFF"/>
                    </a:gs>
                    <a:gs pos="68000">
                      <a:srgbClr val="FFFFFF"/>
                    </a:gs>
                  </a:gsLst>
                  <a:lin ang="5400000" scaled="0"/>
                </a:gradFill>
              </a:defRPr>
            </a:lvl5pPr>
          </a:lstStyle>
          <a:p>
            <a:pPr lvl="0"/>
            <a:r>
              <a:rPr lang="en-US" smtClean="0"/>
              <a:t>Click to edit Master text styles</a:t>
            </a:r>
          </a:p>
        </p:txBody>
      </p:sp>
    </p:spTree>
    <p:extLst>
      <p:ext uri="{BB962C8B-B14F-4D97-AF65-F5344CB8AC3E}">
        <p14:creationId xmlns:p14="http://schemas.microsoft.com/office/powerpoint/2010/main" val="2702022663"/>
      </p:ext>
    </p:extLst>
  </p:cSld>
  <p:clrMapOvr>
    <a:masterClrMapping/>
  </p:clrMapOvr>
  <p:transition>
    <p:fade/>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16992" name="think-cell Slide" r:id="rId4" imgW="6350000" imgH="6350000" progId="">
                  <p:embed/>
                </p:oleObj>
              </mc:Choice>
              <mc:Fallback>
                <p:oleObj name="think-cell Slide" r:id="rId4" imgW="6350000" imgH="635000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a:xfrm>
            <a:off x="274320" y="296898"/>
            <a:ext cx="11887518" cy="1828766"/>
          </a:xfrm>
        </p:spPr>
        <p:txBody>
          <a:bodyPr/>
          <a:lstStyle>
            <a:lvl1pPr>
              <a:defRPr sz="5800">
                <a:gradFill>
                  <a:gsLst>
                    <a:gs pos="56637">
                      <a:schemeClr val="tx1"/>
                    </a:gs>
                    <a:gs pos="33000">
                      <a:schemeClr val="tx1"/>
                    </a:gs>
                  </a:gsLst>
                  <a:lin ang="5400000" scaled="0"/>
                </a:gradFill>
              </a:defRPr>
            </a:lvl1pPr>
          </a:lstStyle>
          <a:p>
            <a:r>
              <a:rPr lang="en-US" smtClean="0"/>
              <a:t>Click to edit Master title style</a:t>
            </a:r>
            <a:endParaRPr lang="en-US" dirty="0"/>
          </a:p>
        </p:txBody>
      </p:sp>
      <p:sp>
        <p:nvSpPr>
          <p:cNvPr id="4" name="Content Placeholder 3"/>
          <p:cNvSpPr>
            <a:spLocks noGrp="1"/>
          </p:cNvSpPr>
          <p:nvPr>
            <p:ph sz="quarter" idx="10"/>
          </p:nvPr>
        </p:nvSpPr>
        <p:spPr>
          <a:xfrm>
            <a:off x="274638" y="2597162"/>
            <a:ext cx="7315200" cy="4100501"/>
          </a:xfrm>
        </p:spPr>
        <p:txBody>
          <a:bodyPr/>
          <a:lstStyle>
            <a:lvl1pPr marL="0" indent="0">
              <a:buNone/>
              <a:defRPr sz="2400">
                <a:gradFill>
                  <a:gsLst>
                    <a:gs pos="1250">
                      <a:schemeClr val="tx1"/>
                    </a:gs>
                    <a:gs pos="100000">
                      <a:schemeClr val="tx1"/>
                    </a:gs>
                  </a:gsLst>
                  <a:lin ang="5400000" scaled="0"/>
                </a:gradFill>
                <a:latin typeface="+mn-lt"/>
              </a:defRPr>
            </a:lvl1pPr>
            <a:lvl2pPr>
              <a:defRPr sz="2400"/>
            </a:lvl2pPr>
            <a:lvl3pPr>
              <a:defRPr sz="2400"/>
            </a:lvl3pPr>
            <a:lvl4pPr>
              <a:defRPr sz="2400"/>
            </a:lvl4pPr>
            <a:lvl5pPr>
              <a:defRPr sz="2400"/>
            </a:lvl5pPr>
          </a:lstStyle>
          <a:p>
            <a:pPr lvl="0"/>
            <a:r>
              <a:rPr lang="en-US" smtClean="0"/>
              <a:t>Click to edit Master text styles</a:t>
            </a:r>
          </a:p>
        </p:txBody>
      </p:sp>
    </p:spTree>
    <p:extLst>
      <p:ext uri="{BB962C8B-B14F-4D97-AF65-F5344CB8AC3E}">
        <p14:creationId xmlns:p14="http://schemas.microsoft.com/office/powerpoint/2010/main" val="1610871130"/>
      </p:ext>
    </p:extLst>
  </p:cSld>
  <p:clrMapOvr>
    <a:masterClrMapping/>
  </p:clrMapOvr>
  <p:transition>
    <p:fade/>
  </p:transition>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and Content 2 Gra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18016" name="think-cell Slide" r:id="rId4" imgW="6350000" imgH="6350000" progId="">
                  <p:embed/>
                </p:oleObj>
              </mc:Choice>
              <mc:Fallback>
                <p:oleObj name="think-cell Slide" r:id="rId4" imgW="6350000" imgH="635000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a:xfrm>
            <a:off x="274320" y="296898"/>
            <a:ext cx="11887518" cy="1828766"/>
          </a:xfrm>
        </p:spPr>
        <p:txBody>
          <a:bodyPr/>
          <a:lstStyle>
            <a:lvl1pPr>
              <a:defRPr sz="5800">
                <a:gradFill>
                  <a:gsLst>
                    <a:gs pos="99115">
                      <a:schemeClr val="tx1"/>
                    </a:gs>
                    <a:gs pos="87611">
                      <a:schemeClr val="tx1"/>
                    </a:gs>
                  </a:gsLst>
                  <a:lin ang="5400000" scaled="0"/>
                </a:gradFill>
              </a:defRPr>
            </a:lvl1pPr>
          </a:lstStyle>
          <a:p>
            <a:r>
              <a:rPr lang="en-US" smtClean="0"/>
              <a:t>Click to edit Master title style</a:t>
            </a:r>
            <a:endParaRPr lang="en-US" dirty="0"/>
          </a:p>
        </p:txBody>
      </p:sp>
      <p:sp>
        <p:nvSpPr>
          <p:cNvPr id="4" name="Content Placeholder 3"/>
          <p:cNvSpPr>
            <a:spLocks noGrp="1"/>
          </p:cNvSpPr>
          <p:nvPr>
            <p:ph sz="quarter" idx="10"/>
          </p:nvPr>
        </p:nvSpPr>
        <p:spPr>
          <a:xfrm>
            <a:off x="274638" y="2597162"/>
            <a:ext cx="7315200" cy="517065"/>
          </a:xfrm>
        </p:spPr>
        <p:txBody>
          <a:bodyPr/>
          <a:lstStyle>
            <a:lvl1pPr marL="0" indent="0">
              <a:buNone/>
              <a:defRPr sz="2400">
                <a:gradFill>
                  <a:gsLst>
                    <a:gs pos="14159">
                      <a:schemeClr val="tx1"/>
                    </a:gs>
                    <a:gs pos="31000">
                      <a:schemeClr val="tx1"/>
                    </a:gs>
                  </a:gsLst>
                  <a:lin ang="5400000" scaled="0"/>
                </a:gradFill>
                <a:latin typeface="+mn-lt"/>
              </a:defRPr>
            </a:lvl1pPr>
            <a:lvl2pPr>
              <a:defRPr sz="2400">
                <a:gradFill>
                  <a:gsLst>
                    <a:gs pos="5224">
                      <a:srgbClr val="FFFFFF"/>
                    </a:gs>
                    <a:gs pos="31000">
                      <a:srgbClr val="FFFFFF"/>
                    </a:gs>
                  </a:gsLst>
                  <a:lin ang="5400000" scaled="0"/>
                </a:gradFill>
              </a:defRPr>
            </a:lvl2pPr>
            <a:lvl3pPr>
              <a:defRPr sz="2400">
                <a:gradFill>
                  <a:gsLst>
                    <a:gs pos="5224">
                      <a:srgbClr val="FFFFFF"/>
                    </a:gs>
                    <a:gs pos="31000">
                      <a:srgbClr val="FFFFFF"/>
                    </a:gs>
                  </a:gsLst>
                  <a:lin ang="5400000" scaled="0"/>
                </a:gradFill>
              </a:defRPr>
            </a:lvl3pPr>
            <a:lvl4pPr>
              <a:defRPr sz="2400">
                <a:gradFill>
                  <a:gsLst>
                    <a:gs pos="5224">
                      <a:srgbClr val="FFFFFF"/>
                    </a:gs>
                    <a:gs pos="31000">
                      <a:srgbClr val="FFFFFF"/>
                    </a:gs>
                  </a:gsLst>
                  <a:lin ang="5400000" scaled="0"/>
                </a:gradFill>
              </a:defRPr>
            </a:lvl4pPr>
            <a:lvl5pPr>
              <a:defRPr sz="2400">
                <a:gradFill>
                  <a:gsLst>
                    <a:gs pos="5224">
                      <a:srgbClr val="FFFFFF"/>
                    </a:gs>
                    <a:gs pos="31000">
                      <a:srgbClr val="FFFFFF"/>
                    </a:gs>
                  </a:gsLst>
                  <a:lin ang="5400000" scaled="0"/>
                </a:gradFill>
              </a:defRPr>
            </a:lvl5pPr>
          </a:lstStyle>
          <a:p>
            <a:pPr lvl="0"/>
            <a:r>
              <a:rPr lang="en-US" smtClean="0"/>
              <a:t>Click to edit Master text styles</a:t>
            </a:r>
          </a:p>
        </p:txBody>
      </p:sp>
    </p:spTree>
    <p:extLst>
      <p:ext uri="{BB962C8B-B14F-4D97-AF65-F5344CB8AC3E}">
        <p14:creationId xmlns:p14="http://schemas.microsoft.com/office/powerpoint/2010/main" val="2981899672"/>
      </p:ext>
    </p:extLst>
  </p:cSld>
  <p:clrMapOvr>
    <a:masterClrMapping/>
  </p:clrMapOvr>
  <p:transition>
    <p:fade/>
  </p:transition>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and Content 2 Orang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19040" name="think-cell Slide" r:id="rId4" imgW="6350000" imgH="6350000" progId="">
                  <p:embed/>
                </p:oleObj>
              </mc:Choice>
              <mc:Fallback>
                <p:oleObj name="think-cell Slide" r:id="rId4" imgW="6350000" imgH="635000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a:xfrm>
            <a:off x="274320" y="296898"/>
            <a:ext cx="11887518" cy="1828766"/>
          </a:xfrm>
        </p:spPr>
        <p:txBody>
          <a:bodyPr/>
          <a:lstStyle>
            <a:lvl1pPr>
              <a:defRPr sz="5800">
                <a:gradFill>
                  <a:gsLst>
                    <a:gs pos="85821">
                      <a:schemeClr val="tx1"/>
                    </a:gs>
                    <a:gs pos="61194">
                      <a:schemeClr val="tx1"/>
                    </a:gs>
                  </a:gsLst>
                  <a:lin ang="5400000" scaled="0"/>
                </a:gradFill>
              </a:defRPr>
            </a:lvl1pPr>
          </a:lstStyle>
          <a:p>
            <a:r>
              <a:rPr lang="en-US" smtClean="0"/>
              <a:t>Click to edit Master title style</a:t>
            </a:r>
            <a:endParaRPr lang="en-US" dirty="0"/>
          </a:p>
        </p:txBody>
      </p:sp>
      <p:sp>
        <p:nvSpPr>
          <p:cNvPr id="4" name="Content Placeholder 3"/>
          <p:cNvSpPr>
            <a:spLocks noGrp="1"/>
          </p:cNvSpPr>
          <p:nvPr>
            <p:ph sz="quarter" idx="10"/>
          </p:nvPr>
        </p:nvSpPr>
        <p:spPr>
          <a:xfrm>
            <a:off x="274638" y="2597162"/>
            <a:ext cx="7315200" cy="517065"/>
          </a:xfrm>
        </p:spPr>
        <p:txBody>
          <a:bodyPr/>
          <a:lstStyle>
            <a:lvl1pPr marL="0" indent="0">
              <a:buNone/>
              <a:defRPr sz="2400">
                <a:gradFill>
                  <a:gsLst>
                    <a:gs pos="54867">
                      <a:schemeClr val="tx1"/>
                    </a:gs>
                    <a:gs pos="31000">
                      <a:schemeClr val="tx1"/>
                    </a:gs>
                  </a:gsLst>
                  <a:lin ang="5400000" scaled="0"/>
                </a:gradFill>
                <a:latin typeface="+mn-lt"/>
              </a:defRPr>
            </a:lvl1pPr>
            <a:lvl2pPr>
              <a:defRPr sz="2400">
                <a:gradFill>
                  <a:gsLst>
                    <a:gs pos="5224">
                      <a:srgbClr val="FFFFFF"/>
                    </a:gs>
                    <a:gs pos="31000">
                      <a:srgbClr val="FFFFFF"/>
                    </a:gs>
                  </a:gsLst>
                  <a:lin ang="5400000" scaled="0"/>
                </a:gradFill>
              </a:defRPr>
            </a:lvl2pPr>
            <a:lvl3pPr>
              <a:defRPr sz="2400">
                <a:gradFill>
                  <a:gsLst>
                    <a:gs pos="5224">
                      <a:srgbClr val="FFFFFF"/>
                    </a:gs>
                    <a:gs pos="31000">
                      <a:srgbClr val="FFFFFF"/>
                    </a:gs>
                  </a:gsLst>
                  <a:lin ang="5400000" scaled="0"/>
                </a:gradFill>
              </a:defRPr>
            </a:lvl3pPr>
            <a:lvl4pPr>
              <a:defRPr sz="2400">
                <a:gradFill>
                  <a:gsLst>
                    <a:gs pos="5224">
                      <a:srgbClr val="FFFFFF"/>
                    </a:gs>
                    <a:gs pos="31000">
                      <a:srgbClr val="FFFFFF"/>
                    </a:gs>
                  </a:gsLst>
                  <a:lin ang="5400000" scaled="0"/>
                </a:gradFill>
              </a:defRPr>
            </a:lvl4pPr>
            <a:lvl5pPr>
              <a:defRPr sz="2400">
                <a:gradFill>
                  <a:gsLst>
                    <a:gs pos="5224">
                      <a:srgbClr val="FFFFFF"/>
                    </a:gs>
                    <a:gs pos="31000">
                      <a:srgbClr val="FFFFFF"/>
                    </a:gs>
                  </a:gsLst>
                  <a:lin ang="5400000" scaled="0"/>
                </a:gradFill>
              </a:defRPr>
            </a:lvl5pPr>
          </a:lstStyle>
          <a:p>
            <a:pPr lvl="0"/>
            <a:r>
              <a:rPr lang="en-US" smtClean="0"/>
              <a:t>Click to edit Master text styles</a:t>
            </a:r>
          </a:p>
        </p:txBody>
      </p:sp>
    </p:spTree>
    <p:extLst>
      <p:ext uri="{BB962C8B-B14F-4D97-AF65-F5344CB8AC3E}">
        <p14:creationId xmlns:p14="http://schemas.microsoft.com/office/powerpoint/2010/main" val="3148748560"/>
      </p:ext>
    </p:extLst>
  </p:cSld>
  <p:clrMapOvr>
    <a:masterClrMapping/>
  </p:clrMapOvr>
  <p:transition>
    <p:fade/>
  </p:transition>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amp; Content Bulleted Text">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20064" name="think-cell Slide" r:id="rId4" imgW="6350000" imgH="6350000" progId="">
                  <p:embed/>
                </p:oleObj>
              </mc:Choice>
              <mc:Fallback>
                <p:oleObj name="think-cell Slide" r:id="rId4" imgW="6350000" imgH="635000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a:xfrm>
            <a:off x="274320" y="296898"/>
            <a:ext cx="11887518" cy="914365"/>
          </a:xfrm>
        </p:spPr>
        <p:txBody>
          <a:bodyPr/>
          <a:lstStyle>
            <a:lvl1pPr>
              <a:defRPr sz="5800">
                <a:gradFill>
                  <a:gsLst>
                    <a:gs pos="6195">
                      <a:schemeClr val="tx1"/>
                    </a:gs>
                    <a:gs pos="26000">
                      <a:schemeClr val="tx1"/>
                    </a:gs>
                  </a:gsLst>
                  <a:lin ang="5400000" scaled="0"/>
                </a:gradFill>
              </a:defRPr>
            </a:lvl1pPr>
          </a:lstStyle>
          <a:p>
            <a:r>
              <a:rPr lang="en-US" smtClean="0"/>
              <a:t>Click to edit Master title style</a:t>
            </a:r>
            <a:endParaRPr lang="en-US" dirty="0"/>
          </a:p>
        </p:txBody>
      </p:sp>
      <p:sp>
        <p:nvSpPr>
          <p:cNvPr id="4" name="Content Placeholder 3"/>
          <p:cNvSpPr>
            <a:spLocks noGrp="1"/>
          </p:cNvSpPr>
          <p:nvPr>
            <p:ph sz="quarter" idx="10"/>
          </p:nvPr>
        </p:nvSpPr>
        <p:spPr>
          <a:xfrm>
            <a:off x="274638" y="1697062"/>
            <a:ext cx="10972800" cy="5000601"/>
          </a:xfrm>
        </p:spPr>
        <p:txBody>
          <a:bodyPr/>
          <a:lstStyle>
            <a:lvl1pPr>
              <a:defRPr sz="2600">
                <a:gradFill>
                  <a:gsLst>
                    <a:gs pos="1250">
                      <a:schemeClr val="tx1"/>
                    </a:gs>
                    <a:gs pos="100000">
                      <a:schemeClr val="tx1"/>
                    </a:gs>
                  </a:gsLst>
                  <a:lin ang="5400000" scaled="0"/>
                </a:gradFill>
                <a:latin typeface="+mn-lt"/>
              </a:defRPr>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10457160"/>
      </p:ext>
    </p:extLst>
  </p:cSld>
  <p:clrMapOvr>
    <a:masterClrMapping/>
  </p:clrMapOvr>
  <p:transition>
    <p:fade/>
  </p:transition>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Photo &amp; Content Only">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21088" name="think-cell Slide" r:id="rId4" imgW="6350000" imgH="6350000" progId="">
                  <p:embed/>
                </p:oleObj>
              </mc:Choice>
              <mc:Fallback>
                <p:oleObj name="think-cell Slide" r:id="rId4" imgW="6350000" imgH="635000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Picture Placeholder 2"/>
          <p:cNvSpPr>
            <a:spLocks noGrp="1"/>
          </p:cNvSpPr>
          <p:nvPr>
            <p:ph type="pic" sz="quarter" idx="11"/>
          </p:nvPr>
        </p:nvSpPr>
        <p:spPr>
          <a:xfrm>
            <a:off x="0" y="-1"/>
            <a:ext cx="6002338" cy="6994525"/>
          </a:xfrm>
        </p:spPr>
        <p:txBody>
          <a:bodyPr/>
          <a:lstStyle>
            <a:lvl1pPr marL="0" indent="0">
              <a:buNone/>
              <a:defRPr/>
            </a:lvl1pPr>
          </a:lstStyle>
          <a:p>
            <a:r>
              <a:rPr lang="en-US" dirty="0" smtClean="0"/>
              <a:t>Click icon to add picture</a:t>
            </a:r>
            <a:endParaRPr lang="en-US" dirty="0"/>
          </a:p>
        </p:txBody>
      </p:sp>
      <p:sp>
        <p:nvSpPr>
          <p:cNvPr id="6" name="Content Placeholder 5"/>
          <p:cNvSpPr>
            <a:spLocks noGrp="1"/>
          </p:cNvSpPr>
          <p:nvPr>
            <p:ph sz="quarter" idx="10"/>
          </p:nvPr>
        </p:nvSpPr>
        <p:spPr>
          <a:xfrm>
            <a:off x="5761038" y="1211263"/>
            <a:ext cx="6400800" cy="600164"/>
          </a:xfrm>
        </p:spPr>
        <p:txBody>
          <a:bodyPr/>
          <a:lstStyle>
            <a:lvl1pPr marL="0" indent="0">
              <a:buNone/>
              <a:defRPr sz="3000"/>
            </a:lvl1pPr>
          </a:lstStyle>
          <a:p>
            <a:pPr lvl="0"/>
            <a:r>
              <a:rPr lang="en-US" smtClean="0"/>
              <a:t>Click to edit Master text styles</a:t>
            </a:r>
          </a:p>
        </p:txBody>
      </p:sp>
    </p:spTree>
    <p:extLst>
      <p:ext uri="{BB962C8B-B14F-4D97-AF65-F5344CB8AC3E}">
        <p14:creationId xmlns:p14="http://schemas.microsoft.com/office/powerpoint/2010/main" val="2138808880"/>
      </p:ext>
    </p:extLst>
  </p:cSld>
  <p:clrMapOvr>
    <a:masterClrMapping/>
  </p:clrMapOvr>
  <p:transition>
    <p:fade/>
  </p:transition>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22112" name="think-cell Slide" r:id="rId4" imgW="6350000" imgH="6350000" progId="">
                  <p:embed/>
                </p:oleObj>
              </mc:Choice>
              <mc:Fallback>
                <p:oleObj name="think-cell Slide" r:id="rId4" imgW="6350000" imgH="635000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1106460438"/>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ull Quote 2">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246908260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2874" name="think-cell Slide" r:id="rId4" imgW="6350000" imgH="6350000" progId="TCLayout.ActiveDocument.1">
                  <p:embed/>
                </p:oleObj>
              </mc:Choice>
              <mc:Fallback>
                <p:oleObj name="think-cell Slide" r:id="rId4" imgW="6350000" imgH="6350000" progId="TCLayout.ActiveDocument.1">
                  <p:embed/>
                  <p:pic>
                    <p:nvPicPr>
                      <p:cNvPr id="0" name="Picture 2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Picture Placeholder 2"/>
          <p:cNvSpPr>
            <a:spLocks noGrp="1"/>
          </p:cNvSpPr>
          <p:nvPr>
            <p:ph type="pic" sz="quarter" idx="18"/>
          </p:nvPr>
        </p:nvSpPr>
        <p:spPr>
          <a:xfrm>
            <a:off x="0" y="-1"/>
            <a:ext cx="12436475" cy="6994525"/>
          </a:xfrm>
        </p:spPr>
        <p:txBody>
          <a:bodyPr/>
          <a:lstStyle>
            <a:lvl1pPr marL="0" indent="0">
              <a:buNone/>
              <a:defRPr/>
            </a:lvl1pPr>
          </a:lstStyle>
          <a:p>
            <a:r>
              <a:rPr lang="en-US" dirty="0" smtClean="0"/>
              <a:t>Click icon to add picture</a:t>
            </a:r>
            <a:endParaRPr lang="en-US" dirty="0"/>
          </a:p>
        </p:txBody>
      </p:sp>
      <p:sp>
        <p:nvSpPr>
          <p:cNvPr id="13" name="Text Placeholder 5"/>
          <p:cNvSpPr>
            <a:spLocks noGrp="1"/>
          </p:cNvSpPr>
          <p:nvPr>
            <p:ph type="body" sz="quarter" idx="15" hasCustomPrompt="1"/>
          </p:nvPr>
        </p:nvSpPr>
        <p:spPr>
          <a:xfrm>
            <a:off x="6033080" y="723012"/>
            <a:ext cx="640080" cy="640080"/>
          </a:xfrm>
          <a:solidFill>
            <a:srgbClr val="68217A"/>
          </a:solidFill>
        </p:spPr>
        <p:txBody>
          <a:bodyPr anchor="ctr">
            <a:noAutofit/>
          </a:bodyPr>
          <a:lstStyle>
            <a:lvl1pPr marL="0" indent="0">
              <a:lnSpc>
                <a:spcPts val="600"/>
              </a:lnSpc>
              <a:spcBef>
                <a:spcPts val="0"/>
              </a:spcBef>
              <a:buNone/>
              <a:defRPr sz="600">
                <a:solidFill>
                  <a:schemeClr val="bg1"/>
                </a:solidFill>
              </a:defRPr>
            </a:lvl1pPr>
            <a:lvl2pPr marL="342900" indent="0">
              <a:buNone/>
              <a:defRPr sz="3200"/>
            </a:lvl2pPr>
            <a:lvl3pPr marL="571500" indent="0">
              <a:buNone/>
              <a:defRPr sz="3200"/>
            </a:lvl3pPr>
            <a:lvl4pPr marL="800100" indent="0">
              <a:buNone/>
              <a:defRPr sz="3200"/>
            </a:lvl4pPr>
            <a:lvl5pPr marL="1028700" indent="0">
              <a:buNone/>
              <a:defRPr sz="3200"/>
            </a:lvl5pPr>
          </a:lstStyle>
          <a:p>
            <a:pPr lvl="0"/>
            <a:r>
              <a:rPr lang="en-US" smtClean="0"/>
              <a:t> </a:t>
            </a:r>
            <a:endParaRPr lang="en-US"/>
          </a:p>
        </p:txBody>
      </p:sp>
      <p:sp>
        <p:nvSpPr>
          <p:cNvPr id="14" name="Text Placeholder 5"/>
          <p:cNvSpPr>
            <a:spLocks noGrp="1"/>
          </p:cNvSpPr>
          <p:nvPr>
            <p:ph type="body" sz="quarter" idx="16" hasCustomPrompt="1"/>
          </p:nvPr>
        </p:nvSpPr>
        <p:spPr>
          <a:xfrm>
            <a:off x="9418638" y="723012"/>
            <a:ext cx="640080" cy="640080"/>
          </a:xfrm>
          <a:solidFill>
            <a:srgbClr val="68217A"/>
          </a:solidFill>
        </p:spPr>
        <p:txBody>
          <a:bodyPr anchor="ctr"/>
          <a:lstStyle>
            <a:lvl1pPr marL="0" indent="0">
              <a:lnSpc>
                <a:spcPts val="600"/>
              </a:lnSpc>
              <a:spcBef>
                <a:spcPts val="0"/>
              </a:spcBef>
              <a:buNone/>
              <a:defRPr sz="600">
                <a:solidFill>
                  <a:schemeClr val="bg1"/>
                </a:solidFill>
              </a:defRPr>
            </a:lvl1pPr>
            <a:lvl2pPr marL="342900" indent="0">
              <a:buNone/>
              <a:defRPr sz="3200"/>
            </a:lvl2pPr>
            <a:lvl3pPr marL="571500" indent="0">
              <a:buNone/>
              <a:defRPr sz="3200"/>
            </a:lvl3pPr>
            <a:lvl4pPr marL="800100" indent="0">
              <a:buNone/>
              <a:defRPr sz="3200"/>
            </a:lvl4pPr>
            <a:lvl5pPr marL="1028700" indent="0">
              <a:buNone/>
              <a:defRPr sz="3200"/>
            </a:lvl5pPr>
          </a:lstStyle>
          <a:p>
            <a:pPr lvl="0"/>
            <a:r>
              <a:rPr lang="en-US" smtClean="0"/>
              <a:t> </a:t>
            </a:r>
            <a:endParaRPr lang="en-US"/>
          </a:p>
        </p:txBody>
      </p:sp>
      <p:sp>
        <p:nvSpPr>
          <p:cNvPr id="15" name="Text Placeholder 5"/>
          <p:cNvSpPr>
            <a:spLocks noGrp="1"/>
          </p:cNvSpPr>
          <p:nvPr>
            <p:ph type="body" sz="quarter" idx="17" hasCustomPrompt="1"/>
          </p:nvPr>
        </p:nvSpPr>
        <p:spPr>
          <a:xfrm>
            <a:off x="9418638" y="3631833"/>
            <a:ext cx="640080" cy="640080"/>
          </a:xfrm>
          <a:solidFill>
            <a:srgbClr val="68217A"/>
          </a:solidFill>
        </p:spPr>
        <p:txBody>
          <a:bodyPr anchor="ctr"/>
          <a:lstStyle>
            <a:lvl1pPr marL="0" indent="0">
              <a:lnSpc>
                <a:spcPts val="600"/>
              </a:lnSpc>
              <a:spcBef>
                <a:spcPts val="0"/>
              </a:spcBef>
              <a:buNone/>
              <a:defRPr sz="600">
                <a:solidFill>
                  <a:schemeClr val="bg1"/>
                </a:solidFill>
              </a:defRPr>
            </a:lvl1pPr>
            <a:lvl2pPr marL="342900" indent="0">
              <a:buNone/>
              <a:defRPr sz="3200"/>
            </a:lvl2pPr>
            <a:lvl3pPr marL="571500" indent="0">
              <a:buNone/>
              <a:defRPr sz="3200"/>
            </a:lvl3pPr>
            <a:lvl4pPr marL="800100" indent="0">
              <a:buNone/>
              <a:defRPr sz="3200"/>
            </a:lvl4pPr>
            <a:lvl5pPr marL="1028700" indent="0">
              <a:buNone/>
              <a:defRPr sz="3200"/>
            </a:lvl5pPr>
          </a:lstStyle>
          <a:p>
            <a:pPr lvl="0"/>
            <a:r>
              <a:rPr lang="en-US" smtClean="0"/>
              <a:t> </a:t>
            </a:r>
            <a:endParaRPr lang="en-US"/>
          </a:p>
        </p:txBody>
      </p:sp>
      <p:sp>
        <p:nvSpPr>
          <p:cNvPr id="17" name="Title 16"/>
          <p:cNvSpPr>
            <a:spLocks noGrp="1"/>
          </p:cNvSpPr>
          <p:nvPr>
            <p:ph type="title"/>
          </p:nvPr>
        </p:nvSpPr>
        <p:spPr>
          <a:xfrm>
            <a:off x="4394200" y="3628284"/>
            <a:ext cx="2278960" cy="2272453"/>
          </a:xfrm>
          <a:solidFill>
            <a:srgbClr val="68217A"/>
          </a:solidFill>
        </p:spPr>
        <p:txBody>
          <a:bodyPr lIns="182880" tIns="146304" rIns="182880" bIns="146304"/>
          <a:lstStyle>
            <a:lvl1pPr>
              <a:defRPr sz="3200">
                <a:gradFill>
                  <a:gsLst>
                    <a:gs pos="14159">
                      <a:schemeClr val="bg1"/>
                    </a:gs>
                    <a:gs pos="37000">
                      <a:schemeClr val="bg1"/>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258663958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xmlns:mv="urn:schemas-microsoft-com:mac:vml">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withEffect">
                                  <p:stCondLst>
                                    <p:cond delay="0"/>
                                  </p:stCondLst>
                                  <p:childTnLst>
                                    <p:set>
                                      <p:cBhvr>
                                        <p:cTn id="6" dur="1" fill="hold">
                                          <p:stCondLst>
                                            <p:cond delay="0"/>
                                          </p:stCondLst>
                                        </p:cTn>
                                        <p:tgtEl>
                                          <p:spTgt spid="13">
                                            <p:bg/>
                                          </p:spTgt>
                                        </p:tgtEl>
                                        <p:attrNameLst>
                                          <p:attrName>style.visibility</p:attrName>
                                        </p:attrNameLst>
                                      </p:cBhvr>
                                      <p:to>
                                        <p:strVal val="visible"/>
                                      </p:to>
                                    </p:set>
                                    <p:anim calcmode="lin" valueType="num">
                                      <p:cBhvr>
                                        <p:cTn id="7" dur="500" fill="hold"/>
                                        <p:tgtEl>
                                          <p:spTgt spid="13">
                                            <p:bg/>
                                          </p:spTgt>
                                        </p:tgtEl>
                                        <p:attrNameLst>
                                          <p:attrName>ppt_w</p:attrName>
                                        </p:attrNameLst>
                                      </p:cBhvr>
                                      <p:tavLst>
                                        <p:tav tm="0">
                                          <p:val>
                                            <p:fltVal val="0"/>
                                          </p:val>
                                        </p:tav>
                                        <p:tav tm="100000">
                                          <p:val>
                                            <p:strVal val="#ppt_w"/>
                                          </p:val>
                                        </p:tav>
                                      </p:tavLst>
                                    </p:anim>
                                    <p:anim calcmode="lin" valueType="num">
                                      <p:cBhvr>
                                        <p:cTn id="8" dur="500" fill="hold"/>
                                        <p:tgtEl>
                                          <p:spTgt spid="13">
                                            <p:bg/>
                                          </p:spTgt>
                                        </p:tgtEl>
                                        <p:attrNameLst>
                                          <p:attrName>ppt_h</p:attrName>
                                        </p:attrNameLst>
                                      </p:cBhvr>
                                      <p:tavLst>
                                        <p:tav tm="0">
                                          <p:val>
                                            <p:fltVal val="0"/>
                                          </p:val>
                                        </p:tav>
                                        <p:tav tm="100000">
                                          <p:val>
                                            <p:strVal val="#ppt_h"/>
                                          </p:val>
                                        </p:tav>
                                      </p:tavLst>
                                    </p:anim>
                                    <p:animEffect transition="in" filter="fade">
                                      <p:cBhvr>
                                        <p:cTn id="9" dur="500"/>
                                        <p:tgtEl>
                                          <p:spTgt spid="13">
                                            <p:bg/>
                                          </p:spTgt>
                                        </p:tgtEl>
                                      </p:cBhvr>
                                    </p:animEffect>
                                    <p:anim calcmode="lin" valueType="num">
                                      <p:cBhvr>
                                        <p:cTn id="10" dur="500" fill="hold"/>
                                        <p:tgtEl>
                                          <p:spTgt spid="13">
                                            <p:bg/>
                                          </p:spTgt>
                                        </p:tgtEl>
                                        <p:attrNameLst>
                                          <p:attrName>ppt_x</p:attrName>
                                        </p:attrNameLst>
                                      </p:cBhvr>
                                      <p:tavLst>
                                        <p:tav tm="0">
                                          <p:val>
                                            <p:fltVal val="0.5"/>
                                          </p:val>
                                        </p:tav>
                                        <p:tav tm="100000">
                                          <p:val>
                                            <p:strVal val="#ppt_x"/>
                                          </p:val>
                                        </p:tav>
                                      </p:tavLst>
                                    </p:anim>
                                    <p:anim calcmode="lin" valueType="num">
                                      <p:cBhvr>
                                        <p:cTn id="11" dur="500" fill="hold"/>
                                        <p:tgtEl>
                                          <p:spTgt spid="13">
                                            <p:bg/>
                                          </p:spTgt>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13">
                                            <p:txEl>
                                              <p:pRg st="0" end="0"/>
                                            </p:txEl>
                                          </p:spTgt>
                                        </p:tgtEl>
                                        <p:attrNameLst>
                                          <p:attrName>style.visibility</p:attrName>
                                        </p:attrNameLst>
                                      </p:cBhvr>
                                      <p:to>
                                        <p:strVal val="visible"/>
                                      </p:to>
                                    </p:set>
                                    <p:anim calcmode="lin" valueType="num">
                                      <p:cBhvr>
                                        <p:cTn id="14" dur="500" fill="hold"/>
                                        <p:tgtEl>
                                          <p:spTgt spid="13">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13">
                                            <p:txEl>
                                              <p:pRg st="0" end="0"/>
                                            </p:txEl>
                                          </p:spTgt>
                                        </p:tgtEl>
                                        <p:attrNameLst>
                                          <p:attrName>ppt_h</p:attrName>
                                        </p:attrNameLst>
                                      </p:cBhvr>
                                      <p:tavLst>
                                        <p:tav tm="0">
                                          <p:val>
                                            <p:fltVal val="0"/>
                                          </p:val>
                                        </p:tav>
                                        <p:tav tm="100000">
                                          <p:val>
                                            <p:strVal val="#ppt_h"/>
                                          </p:val>
                                        </p:tav>
                                      </p:tavLst>
                                    </p:anim>
                                    <p:animEffect transition="in" filter="fade">
                                      <p:cBhvr>
                                        <p:cTn id="16" dur="500"/>
                                        <p:tgtEl>
                                          <p:spTgt spid="13">
                                            <p:txEl>
                                              <p:pRg st="0" end="0"/>
                                            </p:txEl>
                                          </p:spTgt>
                                        </p:tgtEl>
                                      </p:cBhvr>
                                    </p:animEffect>
                                    <p:anim calcmode="lin" valueType="num">
                                      <p:cBhvr>
                                        <p:cTn id="17" dur="500" fill="hold"/>
                                        <p:tgtEl>
                                          <p:spTgt spid="13">
                                            <p:txEl>
                                              <p:pRg st="0" end="0"/>
                                            </p:txEl>
                                          </p:spTgt>
                                        </p:tgtEl>
                                        <p:attrNameLst>
                                          <p:attrName>ppt_x</p:attrName>
                                        </p:attrNameLst>
                                      </p:cBhvr>
                                      <p:tavLst>
                                        <p:tav tm="0">
                                          <p:val>
                                            <p:fltVal val="0.5"/>
                                          </p:val>
                                        </p:tav>
                                        <p:tav tm="100000">
                                          <p:val>
                                            <p:strVal val="#ppt_x"/>
                                          </p:val>
                                        </p:tav>
                                      </p:tavLst>
                                    </p:anim>
                                    <p:anim calcmode="lin" valueType="num">
                                      <p:cBhvr>
                                        <p:cTn id="18" dur="500" fill="hold"/>
                                        <p:tgtEl>
                                          <p:spTgt spid="13">
                                            <p:txEl>
                                              <p:pRg st="0" end="0"/>
                                            </p:txEl>
                                          </p:spTgt>
                                        </p:tgtEl>
                                        <p:attrNameLst>
                                          <p:attrName>ppt_y</p:attrName>
                                        </p:attrNameLst>
                                      </p:cBhvr>
                                      <p:tavLst>
                                        <p:tav tm="0">
                                          <p:val>
                                            <p:fltVal val="0.5"/>
                                          </p:val>
                                        </p:tav>
                                        <p:tav tm="100000">
                                          <p:val>
                                            <p:strVal val="#ppt_y"/>
                                          </p:val>
                                        </p:tav>
                                      </p:tavLst>
                                    </p:anim>
                                  </p:childTnLst>
                                </p:cTn>
                              </p:par>
                              <p:par>
                                <p:cTn id="19" presetID="53" presetClass="entr" presetSubtype="528" fill="hold" grpId="0" nodeType="withEffect">
                                  <p:stCondLst>
                                    <p:cond delay="0"/>
                                  </p:stCondLst>
                                  <p:childTnLst>
                                    <p:set>
                                      <p:cBhvr>
                                        <p:cTn id="20" dur="1" fill="hold">
                                          <p:stCondLst>
                                            <p:cond delay="0"/>
                                          </p:stCondLst>
                                        </p:cTn>
                                        <p:tgtEl>
                                          <p:spTgt spid="14">
                                            <p:bg/>
                                          </p:spTgt>
                                        </p:tgtEl>
                                        <p:attrNameLst>
                                          <p:attrName>style.visibility</p:attrName>
                                        </p:attrNameLst>
                                      </p:cBhvr>
                                      <p:to>
                                        <p:strVal val="visible"/>
                                      </p:to>
                                    </p:set>
                                    <p:anim calcmode="lin" valueType="num">
                                      <p:cBhvr>
                                        <p:cTn id="21" dur="500" fill="hold"/>
                                        <p:tgtEl>
                                          <p:spTgt spid="14">
                                            <p:bg/>
                                          </p:spTgt>
                                        </p:tgtEl>
                                        <p:attrNameLst>
                                          <p:attrName>ppt_w</p:attrName>
                                        </p:attrNameLst>
                                      </p:cBhvr>
                                      <p:tavLst>
                                        <p:tav tm="0">
                                          <p:val>
                                            <p:fltVal val="0"/>
                                          </p:val>
                                        </p:tav>
                                        <p:tav tm="100000">
                                          <p:val>
                                            <p:strVal val="#ppt_w"/>
                                          </p:val>
                                        </p:tav>
                                      </p:tavLst>
                                    </p:anim>
                                    <p:anim calcmode="lin" valueType="num">
                                      <p:cBhvr>
                                        <p:cTn id="22" dur="500" fill="hold"/>
                                        <p:tgtEl>
                                          <p:spTgt spid="14">
                                            <p:bg/>
                                          </p:spTgt>
                                        </p:tgtEl>
                                        <p:attrNameLst>
                                          <p:attrName>ppt_h</p:attrName>
                                        </p:attrNameLst>
                                      </p:cBhvr>
                                      <p:tavLst>
                                        <p:tav tm="0">
                                          <p:val>
                                            <p:fltVal val="0"/>
                                          </p:val>
                                        </p:tav>
                                        <p:tav tm="100000">
                                          <p:val>
                                            <p:strVal val="#ppt_h"/>
                                          </p:val>
                                        </p:tav>
                                      </p:tavLst>
                                    </p:anim>
                                    <p:animEffect transition="in" filter="fade">
                                      <p:cBhvr>
                                        <p:cTn id="23" dur="500"/>
                                        <p:tgtEl>
                                          <p:spTgt spid="14">
                                            <p:bg/>
                                          </p:spTgt>
                                        </p:tgtEl>
                                      </p:cBhvr>
                                    </p:animEffect>
                                    <p:anim calcmode="lin" valueType="num">
                                      <p:cBhvr>
                                        <p:cTn id="24" dur="500" fill="hold"/>
                                        <p:tgtEl>
                                          <p:spTgt spid="14">
                                            <p:bg/>
                                          </p:spTgt>
                                        </p:tgtEl>
                                        <p:attrNameLst>
                                          <p:attrName>ppt_x</p:attrName>
                                        </p:attrNameLst>
                                      </p:cBhvr>
                                      <p:tavLst>
                                        <p:tav tm="0">
                                          <p:val>
                                            <p:fltVal val="0.5"/>
                                          </p:val>
                                        </p:tav>
                                        <p:tav tm="100000">
                                          <p:val>
                                            <p:strVal val="#ppt_x"/>
                                          </p:val>
                                        </p:tav>
                                      </p:tavLst>
                                    </p:anim>
                                    <p:anim calcmode="lin" valueType="num">
                                      <p:cBhvr>
                                        <p:cTn id="25" dur="500" fill="hold"/>
                                        <p:tgtEl>
                                          <p:spTgt spid="14">
                                            <p:bg/>
                                          </p:spTgt>
                                        </p:tgtEl>
                                        <p:attrNameLst>
                                          <p:attrName>ppt_y</p:attrName>
                                        </p:attrNameLst>
                                      </p:cBhvr>
                                      <p:tavLst>
                                        <p:tav tm="0">
                                          <p:val>
                                            <p:fltVal val="0.5"/>
                                          </p:val>
                                        </p:tav>
                                        <p:tav tm="100000">
                                          <p:val>
                                            <p:strVal val="#ppt_y"/>
                                          </p:val>
                                        </p:tav>
                                      </p:tavLst>
                                    </p:anim>
                                  </p:childTnLst>
                                </p:cTn>
                              </p:par>
                              <p:par>
                                <p:cTn id="26" presetID="53" presetClass="entr" presetSubtype="528" fill="hold" grpId="0" nodeType="withEffect">
                                  <p:stCondLst>
                                    <p:cond delay="0"/>
                                  </p:stCondLst>
                                  <p:childTnLst>
                                    <p:set>
                                      <p:cBhvr>
                                        <p:cTn id="27" dur="1" fill="hold">
                                          <p:stCondLst>
                                            <p:cond delay="0"/>
                                          </p:stCondLst>
                                        </p:cTn>
                                        <p:tgtEl>
                                          <p:spTgt spid="14">
                                            <p:txEl>
                                              <p:pRg st="0" end="0"/>
                                            </p:txEl>
                                          </p:spTgt>
                                        </p:tgtEl>
                                        <p:attrNameLst>
                                          <p:attrName>style.visibility</p:attrName>
                                        </p:attrNameLst>
                                      </p:cBhvr>
                                      <p:to>
                                        <p:strVal val="visible"/>
                                      </p:to>
                                    </p:set>
                                    <p:anim calcmode="lin" valueType="num">
                                      <p:cBhvr>
                                        <p:cTn id="28" dur="500" fill="hold"/>
                                        <p:tgtEl>
                                          <p:spTgt spid="14">
                                            <p:txEl>
                                              <p:pRg st="0" end="0"/>
                                            </p:txEl>
                                          </p:spTgt>
                                        </p:tgtEl>
                                        <p:attrNameLst>
                                          <p:attrName>ppt_w</p:attrName>
                                        </p:attrNameLst>
                                      </p:cBhvr>
                                      <p:tavLst>
                                        <p:tav tm="0">
                                          <p:val>
                                            <p:fltVal val="0"/>
                                          </p:val>
                                        </p:tav>
                                        <p:tav tm="100000">
                                          <p:val>
                                            <p:strVal val="#ppt_w"/>
                                          </p:val>
                                        </p:tav>
                                      </p:tavLst>
                                    </p:anim>
                                    <p:anim calcmode="lin" valueType="num">
                                      <p:cBhvr>
                                        <p:cTn id="29" dur="500" fill="hold"/>
                                        <p:tgtEl>
                                          <p:spTgt spid="14">
                                            <p:txEl>
                                              <p:pRg st="0" end="0"/>
                                            </p:txEl>
                                          </p:spTgt>
                                        </p:tgtEl>
                                        <p:attrNameLst>
                                          <p:attrName>ppt_h</p:attrName>
                                        </p:attrNameLst>
                                      </p:cBhvr>
                                      <p:tavLst>
                                        <p:tav tm="0">
                                          <p:val>
                                            <p:fltVal val="0"/>
                                          </p:val>
                                        </p:tav>
                                        <p:tav tm="100000">
                                          <p:val>
                                            <p:strVal val="#ppt_h"/>
                                          </p:val>
                                        </p:tav>
                                      </p:tavLst>
                                    </p:anim>
                                    <p:animEffect transition="in" filter="fade">
                                      <p:cBhvr>
                                        <p:cTn id="30" dur="500"/>
                                        <p:tgtEl>
                                          <p:spTgt spid="14">
                                            <p:txEl>
                                              <p:pRg st="0" end="0"/>
                                            </p:txEl>
                                          </p:spTgt>
                                        </p:tgtEl>
                                      </p:cBhvr>
                                    </p:animEffect>
                                    <p:anim calcmode="lin" valueType="num">
                                      <p:cBhvr>
                                        <p:cTn id="31" dur="500" fill="hold"/>
                                        <p:tgtEl>
                                          <p:spTgt spid="14">
                                            <p:txEl>
                                              <p:pRg st="0" end="0"/>
                                            </p:txEl>
                                          </p:spTgt>
                                        </p:tgtEl>
                                        <p:attrNameLst>
                                          <p:attrName>ppt_x</p:attrName>
                                        </p:attrNameLst>
                                      </p:cBhvr>
                                      <p:tavLst>
                                        <p:tav tm="0">
                                          <p:val>
                                            <p:fltVal val="0.5"/>
                                          </p:val>
                                        </p:tav>
                                        <p:tav tm="100000">
                                          <p:val>
                                            <p:strVal val="#ppt_x"/>
                                          </p:val>
                                        </p:tav>
                                      </p:tavLst>
                                    </p:anim>
                                    <p:anim calcmode="lin" valueType="num">
                                      <p:cBhvr>
                                        <p:cTn id="32" dur="500" fill="hold"/>
                                        <p:tgtEl>
                                          <p:spTgt spid="14">
                                            <p:txEl>
                                              <p:pRg st="0" end="0"/>
                                            </p:txEl>
                                          </p:spTgt>
                                        </p:tgtEl>
                                        <p:attrNameLst>
                                          <p:attrName>ppt_y</p:attrName>
                                        </p:attrNameLst>
                                      </p:cBhvr>
                                      <p:tavLst>
                                        <p:tav tm="0">
                                          <p:val>
                                            <p:fltVal val="0.5"/>
                                          </p:val>
                                        </p:tav>
                                        <p:tav tm="100000">
                                          <p:val>
                                            <p:strVal val="#ppt_y"/>
                                          </p:val>
                                        </p:tav>
                                      </p:tavLst>
                                    </p:anim>
                                  </p:childTnLst>
                                </p:cTn>
                              </p:par>
                              <p:par>
                                <p:cTn id="33" presetID="53" presetClass="entr" presetSubtype="528" fill="hold" grpId="0" nodeType="withEffect">
                                  <p:stCondLst>
                                    <p:cond delay="0"/>
                                  </p:stCondLst>
                                  <p:childTnLst>
                                    <p:set>
                                      <p:cBhvr>
                                        <p:cTn id="34" dur="1" fill="hold">
                                          <p:stCondLst>
                                            <p:cond delay="0"/>
                                          </p:stCondLst>
                                        </p:cTn>
                                        <p:tgtEl>
                                          <p:spTgt spid="15">
                                            <p:bg/>
                                          </p:spTgt>
                                        </p:tgtEl>
                                        <p:attrNameLst>
                                          <p:attrName>style.visibility</p:attrName>
                                        </p:attrNameLst>
                                      </p:cBhvr>
                                      <p:to>
                                        <p:strVal val="visible"/>
                                      </p:to>
                                    </p:set>
                                    <p:anim calcmode="lin" valueType="num">
                                      <p:cBhvr>
                                        <p:cTn id="35" dur="500" fill="hold"/>
                                        <p:tgtEl>
                                          <p:spTgt spid="15">
                                            <p:bg/>
                                          </p:spTgt>
                                        </p:tgtEl>
                                        <p:attrNameLst>
                                          <p:attrName>ppt_w</p:attrName>
                                        </p:attrNameLst>
                                      </p:cBhvr>
                                      <p:tavLst>
                                        <p:tav tm="0">
                                          <p:val>
                                            <p:fltVal val="0"/>
                                          </p:val>
                                        </p:tav>
                                        <p:tav tm="100000">
                                          <p:val>
                                            <p:strVal val="#ppt_w"/>
                                          </p:val>
                                        </p:tav>
                                      </p:tavLst>
                                    </p:anim>
                                    <p:anim calcmode="lin" valueType="num">
                                      <p:cBhvr>
                                        <p:cTn id="36" dur="500" fill="hold"/>
                                        <p:tgtEl>
                                          <p:spTgt spid="15">
                                            <p:bg/>
                                          </p:spTgt>
                                        </p:tgtEl>
                                        <p:attrNameLst>
                                          <p:attrName>ppt_h</p:attrName>
                                        </p:attrNameLst>
                                      </p:cBhvr>
                                      <p:tavLst>
                                        <p:tav tm="0">
                                          <p:val>
                                            <p:fltVal val="0"/>
                                          </p:val>
                                        </p:tav>
                                        <p:tav tm="100000">
                                          <p:val>
                                            <p:strVal val="#ppt_h"/>
                                          </p:val>
                                        </p:tav>
                                      </p:tavLst>
                                    </p:anim>
                                    <p:animEffect transition="in" filter="fade">
                                      <p:cBhvr>
                                        <p:cTn id="37" dur="500"/>
                                        <p:tgtEl>
                                          <p:spTgt spid="15">
                                            <p:bg/>
                                          </p:spTgt>
                                        </p:tgtEl>
                                      </p:cBhvr>
                                    </p:animEffect>
                                    <p:anim calcmode="lin" valueType="num">
                                      <p:cBhvr>
                                        <p:cTn id="38" dur="500" fill="hold"/>
                                        <p:tgtEl>
                                          <p:spTgt spid="15">
                                            <p:bg/>
                                          </p:spTgt>
                                        </p:tgtEl>
                                        <p:attrNameLst>
                                          <p:attrName>ppt_x</p:attrName>
                                        </p:attrNameLst>
                                      </p:cBhvr>
                                      <p:tavLst>
                                        <p:tav tm="0">
                                          <p:val>
                                            <p:fltVal val="0.5"/>
                                          </p:val>
                                        </p:tav>
                                        <p:tav tm="100000">
                                          <p:val>
                                            <p:strVal val="#ppt_x"/>
                                          </p:val>
                                        </p:tav>
                                      </p:tavLst>
                                    </p:anim>
                                    <p:anim calcmode="lin" valueType="num">
                                      <p:cBhvr>
                                        <p:cTn id="39" dur="500" fill="hold"/>
                                        <p:tgtEl>
                                          <p:spTgt spid="15">
                                            <p:bg/>
                                          </p:spTgt>
                                        </p:tgtEl>
                                        <p:attrNameLst>
                                          <p:attrName>ppt_y</p:attrName>
                                        </p:attrNameLst>
                                      </p:cBhvr>
                                      <p:tavLst>
                                        <p:tav tm="0">
                                          <p:val>
                                            <p:fltVal val="0.5"/>
                                          </p:val>
                                        </p:tav>
                                        <p:tav tm="100000">
                                          <p:val>
                                            <p:strVal val="#ppt_y"/>
                                          </p:val>
                                        </p:tav>
                                      </p:tavLst>
                                    </p:anim>
                                  </p:childTnLst>
                                </p:cTn>
                              </p:par>
                              <p:par>
                                <p:cTn id="40" presetID="53" presetClass="entr" presetSubtype="528" fill="hold" grpId="0" nodeType="withEffect">
                                  <p:stCondLst>
                                    <p:cond delay="0"/>
                                  </p:stCondLst>
                                  <p:childTnLst>
                                    <p:set>
                                      <p:cBhvr>
                                        <p:cTn id="41" dur="1" fill="hold">
                                          <p:stCondLst>
                                            <p:cond delay="0"/>
                                          </p:stCondLst>
                                        </p:cTn>
                                        <p:tgtEl>
                                          <p:spTgt spid="15">
                                            <p:txEl>
                                              <p:pRg st="0" end="0"/>
                                            </p:txEl>
                                          </p:spTgt>
                                        </p:tgtEl>
                                        <p:attrNameLst>
                                          <p:attrName>style.visibility</p:attrName>
                                        </p:attrNameLst>
                                      </p:cBhvr>
                                      <p:to>
                                        <p:strVal val="visible"/>
                                      </p:to>
                                    </p:set>
                                    <p:anim calcmode="lin" valueType="num">
                                      <p:cBhvr>
                                        <p:cTn id="42" dur="500" fill="hold"/>
                                        <p:tgtEl>
                                          <p:spTgt spid="15">
                                            <p:txEl>
                                              <p:pRg st="0" end="0"/>
                                            </p:txEl>
                                          </p:spTgt>
                                        </p:tgtEl>
                                        <p:attrNameLst>
                                          <p:attrName>ppt_w</p:attrName>
                                        </p:attrNameLst>
                                      </p:cBhvr>
                                      <p:tavLst>
                                        <p:tav tm="0">
                                          <p:val>
                                            <p:fltVal val="0"/>
                                          </p:val>
                                        </p:tav>
                                        <p:tav tm="100000">
                                          <p:val>
                                            <p:strVal val="#ppt_w"/>
                                          </p:val>
                                        </p:tav>
                                      </p:tavLst>
                                    </p:anim>
                                    <p:anim calcmode="lin" valueType="num">
                                      <p:cBhvr>
                                        <p:cTn id="43" dur="500" fill="hold"/>
                                        <p:tgtEl>
                                          <p:spTgt spid="15">
                                            <p:txEl>
                                              <p:pRg st="0" end="0"/>
                                            </p:txEl>
                                          </p:spTgt>
                                        </p:tgtEl>
                                        <p:attrNameLst>
                                          <p:attrName>ppt_h</p:attrName>
                                        </p:attrNameLst>
                                      </p:cBhvr>
                                      <p:tavLst>
                                        <p:tav tm="0">
                                          <p:val>
                                            <p:fltVal val="0"/>
                                          </p:val>
                                        </p:tav>
                                        <p:tav tm="100000">
                                          <p:val>
                                            <p:strVal val="#ppt_h"/>
                                          </p:val>
                                        </p:tav>
                                      </p:tavLst>
                                    </p:anim>
                                    <p:animEffect transition="in" filter="fade">
                                      <p:cBhvr>
                                        <p:cTn id="44" dur="500"/>
                                        <p:tgtEl>
                                          <p:spTgt spid="15">
                                            <p:txEl>
                                              <p:pRg st="0" end="0"/>
                                            </p:txEl>
                                          </p:spTgt>
                                        </p:tgtEl>
                                      </p:cBhvr>
                                    </p:animEffect>
                                    <p:anim calcmode="lin" valueType="num">
                                      <p:cBhvr>
                                        <p:cTn id="45" dur="500" fill="hold"/>
                                        <p:tgtEl>
                                          <p:spTgt spid="15">
                                            <p:txEl>
                                              <p:pRg st="0" end="0"/>
                                            </p:txEl>
                                          </p:spTgt>
                                        </p:tgtEl>
                                        <p:attrNameLst>
                                          <p:attrName>ppt_x</p:attrName>
                                        </p:attrNameLst>
                                      </p:cBhvr>
                                      <p:tavLst>
                                        <p:tav tm="0">
                                          <p:val>
                                            <p:fltVal val="0.5"/>
                                          </p:val>
                                        </p:tav>
                                        <p:tav tm="100000">
                                          <p:val>
                                            <p:strVal val="#ppt_x"/>
                                          </p:val>
                                        </p:tav>
                                      </p:tavLst>
                                    </p:anim>
                                    <p:anim calcmode="lin" valueType="num">
                                      <p:cBhvr>
                                        <p:cTn id="46" dur="500" fill="hold"/>
                                        <p:tgtEl>
                                          <p:spTgt spid="15">
                                            <p:txEl>
                                              <p:pRg st="0" end="0"/>
                                            </p:txEl>
                                          </p:spTgt>
                                        </p:tgtEl>
                                        <p:attrNameLst>
                                          <p:attrName>ppt_y</p:attrName>
                                        </p:attrNameLst>
                                      </p:cBhvr>
                                      <p:tavLst>
                                        <p:tav tm="0">
                                          <p:val>
                                            <p:fltVal val="0.5"/>
                                          </p:val>
                                        </p:tav>
                                        <p:tav tm="100000">
                                          <p:val>
                                            <p:strVal val="#ppt_y"/>
                                          </p:val>
                                        </p:tav>
                                      </p:tavLst>
                                    </p:anim>
                                  </p:childTnLst>
                                </p:cTn>
                              </p:par>
                              <p:par>
                                <p:cTn id="47" presetID="53" presetClass="entr" presetSubtype="528" fill="hold" grpId="0" nodeType="withEffect">
                                  <p:stCondLst>
                                    <p:cond delay="0"/>
                                  </p:stCondLst>
                                  <p:childTnLst>
                                    <p:set>
                                      <p:cBhvr>
                                        <p:cTn id="48" dur="1" fill="hold">
                                          <p:stCondLst>
                                            <p:cond delay="0"/>
                                          </p:stCondLst>
                                        </p:cTn>
                                        <p:tgtEl>
                                          <p:spTgt spid="17"/>
                                        </p:tgtEl>
                                        <p:attrNameLst>
                                          <p:attrName>style.visibility</p:attrName>
                                        </p:attrNameLst>
                                      </p:cBhvr>
                                      <p:to>
                                        <p:strVal val="visible"/>
                                      </p:to>
                                    </p:set>
                                    <p:anim calcmode="lin" valueType="num">
                                      <p:cBhvr>
                                        <p:cTn id="49" dur="500" fill="hold"/>
                                        <p:tgtEl>
                                          <p:spTgt spid="17"/>
                                        </p:tgtEl>
                                        <p:attrNameLst>
                                          <p:attrName>ppt_w</p:attrName>
                                        </p:attrNameLst>
                                      </p:cBhvr>
                                      <p:tavLst>
                                        <p:tav tm="0">
                                          <p:val>
                                            <p:fltVal val="0"/>
                                          </p:val>
                                        </p:tav>
                                        <p:tav tm="100000">
                                          <p:val>
                                            <p:strVal val="#ppt_w"/>
                                          </p:val>
                                        </p:tav>
                                      </p:tavLst>
                                    </p:anim>
                                    <p:anim calcmode="lin" valueType="num">
                                      <p:cBhvr>
                                        <p:cTn id="50" dur="500" fill="hold"/>
                                        <p:tgtEl>
                                          <p:spTgt spid="17"/>
                                        </p:tgtEl>
                                        <p:attrNameLst>
                                          <p:attrName>ppt_h</p:attrName>
                                        </p:attrNameLst>
                                      </p:cBhvr>
                                      <p:tavLst>
                                        <p:tav tm="0">
                                          <p:val>
                                            <p:fltVal val="0"/>
                                          </p:val>
                                        </p:tav>
                                        <p:tav tm="100000">
                                          <p:val>
                                            <p:strVal val="#ppt_h"/>
                                          </p:val>
                                        </p:tav>
                                      </p:tavLst>
                                    </p:anim>
                                    <p:animEffect transition="in" filter="fade">
                                      <p:cBhvr>
                                        <p:cTn id="51" dur="500"/>
                                        <p:tgtEl>
                                          <p:spTgt spid="17"/>
                                        </p:tgtEl>
                                      </p:cBhvr>
                                    </p:animEffect>
                                    <p:anim calcmode="lin" valueType="num">
                                      <p:cBhvr>
                                        <p:cTn id="52" dur="500" fill="hold"/>
                                        <p:tgtEl>
                                          <p:spTgt spid="17"/>
                                        </p:tgtEl>
                                        <p:attrNameLst>
                                          <p:attrName>ppt_x</p:attrName>
                                        </p:attrNameLst>
                                      </p:cBhvr>
                                      <p:tavLst>
                                        <p:tav tm="0">
                                          <p:val>
                                            <p:fltVal val="0.5"/>
                                          </p:val>
                                        </p:tav>
                                        <p:tav tm="100000">
                                          <p:val>
                                            <p:strVal val="#ppt_x"/>
                                          </p:val>
                                        </p:tav>
                                      </p:tavLst>
                                    </p:anim>
                                    <p:anim calcmode="lin" valueType="num">
                                      <p:cBhvr>
                                        <p:cTn id="53" dur="500" fill="hold"/>
                                        <p:tgtEl>
                                          <p:spTgt spid="17"/>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animBg="1">
        <p:tmplLst>
          <p:tmpl>
            <p:tnLst>
              <p:par>
                <p:cTn presetID="53" presetClass="entr" presetSubtype="528" fill="hold" nodeType="with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p:cTn dur="500" fill="hold"/>
                        <p:tgtEl>
                          <p:spTgt spid="13"/>
                        </p:tgtEl>
                        <p:attrNameLst>
                          <p:attrName>ppt_w</p:attrName>
                        </p:attrNameLst>
                      </p:cBhvr>
                      <p:tavLst>
                        <p:tav tm="0">
                          <p:val>
                            <p:fltVal val="0"/>
                          </p:val>
                        </p:tav>
                        <p:tav tm="100000">
                          <p:val>
                            <p:strVal val="#ppt_w"/>
                          </p:val>
                        </p:tav>
                      </p:tavLst>
                    </p:anim>
                    <p:anim calcmode="lin" valueType="num">
                      <p:cBhvr>
                        <p:cTn dur="500" fill="hold"/>
                        <p:tgtEl>
                          <p:spTgt spid="13"/>
                        </p:tgtEl>
                        <p:attrNameLst>
                          <p:attrName>ppt_h</p:attrName>
                        </p:attrNameLst>
                      </p:cBhvr>
                      <p:tavLst>
                        <p:tav tm="0">
                          <p:val>
                            <p:fltVal val="0"/>
                          </p:val>
                        </p:tav>
                        <p:tav tm="100000">
                          <p:val>
                            <p:strVal val="#ppt_h"/>
                          </p:val>
                        </p:tav>
                      </p:tavLst>
                    </p:anim>
                    <p:animEffect transition="in" filter="fade">
                      <p:cBhvr>
                        <p:cTn dur="500"/>
                        <p:tgtEl>
                          <p:spTgt spid="13"/>
                        </p:tgtEl>
                      </p:cBhvr>
                    </p:animEffect>
                    <p:anim calcmode="lin" valueType="num">
                      <p:cBhvr>
                        <p:cTn dur="500" fill="hold"/>
                        <p:tgtEl>
                          <p:spTgt spid="13"/>
                        </p:tgtEl>
                        <p:attrNameLst>
                          <p:attrName>ppt_x</p:attrName>
                        </p:attrNameLst>
                      </p:cBhvr>
                      <p:tavLst>
                        <p:tav tm="0">
                          <p:val>
                            <p:fltVal val="0.5"/>
                          </p:val>
                        </p:tav>
                        <p:tav tm="100000">
                          <p:val>
                            <p:strVal val="#ppt_x"/>
                          </p:val>
                        </p:tav>
                      </p:tavLst>
                    </p:anim>
                    <p:anim calcmode="lin" valueType="num">
                      <p:cBhvr>
                        <p:cTn dur="500" fill="hold"/>
                        <p:tgtEl>
                          <p:spTgt spid="13"/>
                        </p:tgtEl>
                        <p:attrNameLst>
                          <p:attrName>ppt_y</p:attrName>
                        </p:attrNameLst>
                      </p:cBhvr>
                      <p:tavLst>
                        <p:tav tm="0">
                          <p:val>
                            <p:fltVal val="0.5"/>
                          </p:val>
                        </p:tav>
                        <p:tav tm="100000">
                          <p:val>
                            <p:strVal val="#ppt_y"/>
                          </p:val>
                        </p:tav>
                      </p:tavLst>
                    </p:anim>
                  </p:childTnLst>
                </p:cTn>
              </p:par>
            </p:tnLst>
          </p:tmpl>
          <p:tmpl lvl="1">
            <p:tnLst>
              <p:par>
                <p:cTn presetID="53" presetClass="entr" presetSubtype="528" fill="hold" nodeType="with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p:cTn dur="500" fill="hold"/>
                        <p:tgtEl>
                          <p:spTgt spid="13"/>
                        </p:tgtEl>
                        <p:attrNameLst>
                          <p:attrName>ppt_w</p:attrName>
                        </p:attrNameLst>
                      </p:cBhvr>
                      <p:tavLst>
                        <p:tav tm="0">
                          <p:val>
                            <p:fltVal val="0"/>
                          </p:val>
                        </p:tav>
                        <p:tav tm="100000">
                          <p:val>
                            <p:strVal val="#ppt_w"/>
                          </p:val>
                        </p:tav>
                      </p:tavLst>
                    </p:anim>
                    <p:anim calcmode="lin" valueType="num">
                      <p:cBhvr>
                        <p:cTn dur="500" fill="hold"/>
                        <p:tgtEl>
                          <p:spTgt spid="13"/>
                        </p:tgtEl>
                        <p:attrNameLst>
                          <p:attrName>ppt_h</p:attrName>
                        </p:attrNameLst>
                      </p:cBhvr>
                      <p:tavLst>
                        <p:tav tm="0">
                          <p:val>
                            <p:fltVal val="0"/>
                          </p:val>
                        </p:tav>
                        <p:tav tm="100000">
                          <p:val>
                            <p:strVal val="#ppt_h"/>
                          </p:val>
                        </p:tav>
                      </p:tavLst>
                    </p:anim>
                    <p:animEffect transition="in" filter="fade">
                      <p:cBhvr>
                        <p:cTn dur="500"/>
                        <p:tgtEl>
                          <p:spTgt spid="13"/>
                        </p:tgtEl>
                      </p:cBhvr>
                    </p:animEffect>
                    <p:anim calcmode="lin" valueType="num">
                      <p:cBhvr>
                        <p:cTn dur="500" fill="hold"/>
                        <p:tgtEl>
                          <p:spTgt spid="13"/>
                        </p:tgtEl>
                        <p:attrNameLst>
                          <p:attrName>ppt_x</p:attrName>
                        </p:attrNameLst>
                      </p:cBhvr>
                      <p:tavLst>
                        <p:tav tm="0">
                          <p:val>
                            <p:fltVal val="0.5"/>
                          </p:val>
                        </p:tav>
                        <p:tav tm="100000">
                          <p:val>
                            <p:strVal val="#ppt_x"/>
                          </p:val>
                        </p:tav>
                      </p:tavLst>
                    </p:anim>
                    <p:anim calcmode="lin" valueType="num">
                      <p:cBhvr>
                        <p:cTn dur="500" fill="hold"/>
                        <p:tgtEl>
                          <p:spTgt spid="13"/>
                        </p:tgtEl>
                        <p:attrNameLst>
                          <p:attrName>ppt_y</p:attrName>
                        </p:attrNameLst>
                      </p:cBhvr>
                      <p:tavLst>
                        <p:tav tm="0">
                          <p:val>
                            <p:fltVal val="0.5"/>
                          </p:val>
                        </p:tav>
                        <p:tav tm="100000">
                          <p:val>
                            <p:strVal val="#ppt_y"/>
                          </p:val>
                        </p:tav>
                      </p:tavLst>
                    </p:anim>
                  </p:childTnLst>
                </p:cTn>
              </p:par>
            </p:tnLst>
          </p:tmpl>
        </p:tmplLst>
      </p:bldP>
      <p:bldP spid="14" grpId="0" build="p" animBg="1">
        <p:tmplLst>
          <p:tmpl>
            <p:tnLst>
              <p:par>
                <p:cTn presetID="53" presetClass="entr" presetSubtype="528" fill="hold" nodeType="with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p:cTn dur="500" fill="hold"/>
                        <p:tgtEl>
                          <p:spTgt spid="14"/>
                        </p:tgtEl>
                        <p:attrNameLst>
                          <p:attrName>ppt_w</p:attrName>
                        </p:attrNameLst>
                      </p:cBhvr>
                      <p:tavLst>
                        <p:tav tm="0">
                          <p:val>
                            <p:fltVal val="0"/>
                          </p:val>
                        </p:tav>
                        <p:tav tm="100000">
                          <p:val>
                            <p:strVal val="#ppt_w"/>
                          </p:val>
                        </p:tav>
                      </p:tavLst>
                    </p:anim>
                    <p:anim calcmode="lin" valueType="num">
                      <p:cBhvr>
                        <p:cTn dur="500" fill="hold"/>
                        <p:tgtEl>
                          <p:spTgt spid="14"/>
                        </p:tgtEl>
                        <p:attrNameLst>
                          <p:attrName>ppt_h</p:attrName>
                        </p:attrNameLst>
                      </p:cBhvr>
                      <p:tavLst>
                        <p:tav tm="0">
                          <p:val>
                            <p:fltVal val="0"/>
                          </p:val>
                        </p:tav>
                        <p:tav tm="100000">
                          <p:val>
                            <p:strVal val="#ppt_h"/>
                          </p:val>
                        </p:tav>
                      </p:tavLst>
                    </p:anim>
                    <p:animEffect transition="in" filter="fade">
                      <p:cBhvr>
                        <p:cTn dur="500"/>
                        <p:tgtEl>
                          <p:spTgt spid="14"/>
                        </p:tgtEl>
                      </p:cBhvr>
                    </p:animEffect>
                    <p:anim calcmode="lin" valueType="num">
                      <p:cBhvr>
                        <p:cTn dur="500" fill="hold"/>
                        <p:tgtEl>
                          <p:spTgt spid="14"/>
                        </p:tgtEl>
                        <p:attrNameLst>
                          <p:attrName>ppt_x</p:attrName>
                        </p:attrNameLst>
                      </p:cBhvr>
                      <p:tavLst>
                        <p:tav tm="0">
                          <p:val>
                            <p:fltVal val="0.5"/>
                          </p:val>
                        </p:tav>
                        <p:tav tm="100000">
                          <p:val>
                            <p:strVal val="#ppt_x"/>
                          </p:val>
                        </p:tav>
                      </p:tavLst>
                    </p:anim>
                    <p:anim calcmode="lin" valueType="num">
                      <p:cBhvr>
                        <p:cTn dur="500" fill="hold"/>
                        <p:tgtEl>
                          <p:spTgt spid="14"/>
                        </p:tgtEl>
                        <p:attrNameLst>
                          <p:attrName>ppt_y</p:attrName>
                        </p:attrNameLst>
                      </p:cBhvr>
                      <p:tavLst>
                        <p:tav tm="0">
                          <p:val>
                            <p:fltVal val="0.5"/>
                          </p:val>
                        </p:tav>
                        <p:tav tm="100000">
                          <p:val>
                            <p:strVal val="#ppt_y"/>
                          </p:val>
                        </p:tav>
                      </p:tavLst>
                    </p:anim>
                  </p:childTnLst>
                </p:cTn>
              </p:par>
            </p:tnLst>
          </p:tmpl>
          <p:tmpl lvl="1">
            <p:tnLst>
              <p:par>
                <p:cTn presetID="53" presetClass="entr" presetSubtype="528" fill="hold" nodeType="with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p:cTn dur="500" fill="hold"/>
                        <p:tgtEl>
                          <p:spTgt spid="14"/>
                        </p:tgtEl>
                        <p:attrNameLst>
                          <p:attrName>ppt_w</p:attrName>
                        </p:attrNameLst>
                      </p:cBhvr>
                      <p:tavLst>
                        <p:tav tm="0">
                          <p:val>
                            <p:fltVal val="0"/>
                          </p:val>
                        </p:tav>
                        <p:tav tm="100000">
                          <p:val>
                            <p:strVal val="#ppt_w"/>
                          </p:val>
                        </p:tav>
                      </p:tavLst>
                    </p:anim>
                    <p:anim calcmode="lin" valueType="num">
                      <p:cBhvr>
                        <p:cTn dur="500" fill="hold"/>
                        <p:tgtEl>
                          <p:spTgt spid="14"/>
                        </p:tgtEl>
                        <p:attrNameLst>
                          <p:attrName>ppt_h</p:attrName>
                        </p:attrNameLst>
                      </p:cBhvr>
                      <p:tavLst>
                        <p:tav tm="0">
                          <p:val>
                            <p:fltVal val="0"/>
                          </p:val>
                        </p:tav>
                        <p:tav tm="100000">
                          <p:val>
                            <p:strVal val="#ppt_h"/>
                          </p:val>
                        </p:tav>
                      </p:tavLst>
                    </p:anim>
                    <p:animEffect transition="in" filter="fade">
                      <p:cBhvr>
                        <p:cTn dur="500"/>
                        <p:tgtEl>
                          <p:spTgt spid="14"/>
                        </p:tgtEl>
                      </p:cBhvr>
                    </p:animEffect>
                    <p:anim calcmode="lin" valueType="num">
                      <p:cBhvr>
                        <p:cTn dur="500" fill="hold"/>
                        <p:tgtEl>
                          <p:spTgt spid="14"/>
                        </p:tgtEl>
                        <p:attrNameLst>
                          <p:attrName>ppt_x</p:attrName>
                        </p:attrNameLst>
                      </p:cBhvr>
                      <p:tavLst>
                        <p:tav tm="0">
                          <p:val>
                            <p:fltVal val="0.5"/>
                          </p:val>
                        </p:tav>
                        <p:tav tm="100000">
                          <p:val>
                            <p:strVal val="#ppt_x"/>
                          </p:val>
                        </p:tav>
                      </p:tavLst>
                    </p:anim>
                    <p:anim calcmode="lin" valueType="num">
                      <p:cBhvr>
                        <p:cTn dur="500" fill="hold"/>
                        <p:tgtEl>
                          <p:spTgt spid="14"/>
                        </p:tgtEl>
                        <p:attrNameLst>
                          <p:attrName>ppt_y</p:attrName>
                        </p:attrNameLst>
                      </p:cBhvr>
                      <p:tavLst>
                        <p:tav tm="0">
                          <p:val>
                            <p:fltVal val="0.5"/>
                          </p:val>
                        </p:tav>
                        <p:tav tm="100000">
                          <p:val>
                            <p:strVal val="#ppt_y"/>
                          </p:val>
                        </p:tav>
                      </p:tavLst>
                    </p:anim>
                  </p:childTnLst>
                </p:cTn>
              </p:par>
            </p:tnLst>
          </p:tmpl>
        </p:tmplLst>
      </p:bldP>
      <p:bldP spid="15" grpId="0" build="p" animBg="1">
        <p:tmplLst>
          <p:tmpl>
            <p:tnLst>
              <p:par>
                <p:cTn presetID="53" presetClass="entr" presetSubtype="528"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p:cTn dur="500" fill="hold"/>
                        <p:tgtEl>
                          <p:spTgt spid="15"/>
                        </p:tgtEl>
                        <p:attrNameLst>
                          <p:attrName>ppt_w</p:attrName>
                        </p:attrNameLst>
                      </p:cBhvr>
                      <p:tavLst>
                        <p:tav tm="0">
                          <p:val>
                            <p:fltVal val="0"/>
                          </p:val>
                        </p:tav>
                        <p:tav tm="100000">
                          <p:val>
                            <p:strVal val="#ppt_w"/>
                          </p:val>
                        </p:tav>
                      </p:tavLst>
                    </p:anim>
                    <p:anim calcmode="lin" valueType="num">
                      <p:cBhvr>
                        <p:cTn dur="500" fill="hold"/>
                        <p:tgtEl>
                          <p:spTgt spid="15"/>
                        </p:tgtEl>
                        <p:attrNameLst>
                          <p:attrName>ppt_h</p:attrName>
                        </p:attrNameLst>
                      </p:cBhvr>
                      <p:tavLst>
                        <p:tav tm="0">
                          <p:val>
                            <p:fltVal val="0"/>
                          </p:val>
                        </p:tav>
                        <p:tav tm="100000">
                          <p:val>
                            <p:strVal val="#ppt_h"/>
                          </p:val>
                        </p:tav>
                      </p:tavLst>
                    </p:anim>
                    <p:animEffect transition="in" filter="fade">
                      <p:cBhvr>
                        <p:cTn dur="500"/>
                        <p:tgtEl>
                          <p:spTgt spid="15"/>
                        </p:tgtEl>
                      </p:cBhvr>
                    </p:animEffect>
                    <p:anim calcmode="lin" valueType="num">
                      <p:cBhvr>
                        <p:cTn dur="500" fill="hold"/>
                        <p:tgtEl>
                          <p:spTgt spid="15"/>
                        </p:tgtEl>
                        <p:attrNameLst>
                          <p:attrName>ppt_x</p:attrName>
                        </p:attrNameLst>
                      </p:cBhvr>
                      <p:tavLst>
                        <p:tav tm="0">
                          <p:val>
                            <p:fltVal val="0.5"/>
                          </p:val>
                        </p:tav>
                        <p:tav tm="100000">
                          <p:val>
                            <p:strVal val="#ppt_x"/>
                          </p:val>
                        </p:tav>
                      </p:tavLst>
                    </p:anim>
                    <p:anim calcmode="lin" valueType="num">
                      <p:cBhvr>
                        <p:cTn dur="500" fill="hold"/>
                        <p:tgtEl>
                          <p:spTgt spid="15"/>
                        </p:tgtEl>
                        <p:attrNameLst>
                          <p:attrName>ppt_y</p:attrName>
                        </p:attrNameLst>
                      </p:cBhvr>
                      <p:tavLst>
                        <p:tav tm="0">
                          <p:val>
                            <p:fltVal val="0.5"/>
                          </p:val>
                        </p:tav>
                        <p:tav tm="100000">
                          <p:val>
                            <p:strVal val="#ppt_y"/>
                          </p:val>
                        </p:tav>
                      </p:tavLst>
                    </p:anim>
                  </p:childTnLst>
                </p:cTn>
              </p:par>
            </p:tnLst>
          </p:tmpl>
          <p:tmpl lvl="1">
            <p:tnLst>
              <p:par>
                <p:cTn presetID="53" presetClass="entr" presetSubtype="528"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p:cTn dur="500" fill="hold"/>
                        <p:tgtEl>
                          <p:spTgt spid="15"/>
                        </p:tgtEl>
                        <p:attrNameLst>
                          <p:attrName>ppt_w</p:attrName>
                        </p:attrNameLst>
                      </p:cBhvr>
                      <p:tavLst>
                        <p:tav tm="0">
                          <p:val>
                            <p:fltVal val="0"/>
                          </p:val>
                        </p:tav>
                        <p:tav tm="100000">
                          <p:val>
                            <p:strVal val="#ppt_w"/>
                          </p:val>
                        </p:tav>
                      </p:tavLst>
                    </p:anim>
                    <p:anim calcmode="lin" valueType="num">
                      <p:cBhvr>
                        <p:cTn dur="500" fill="hold"/>
                        <p:tgtEl>
                          <p:spTgt spid="15"/>
                        </p:tgtEl>
                        <p:attrNameLst>
                          <p:attrName>ppt_h</p:attrName>
                        </p:attrNameLst>
                      </p:cBhvr>
                      <p:tavLst>
                        <p:tav tm="0">
                          <p:val>
                            <p:fltVal val="0"/>
                          </p:val>
                        </p:tav>
                        <p:tav tm="100000">
                          <p:val>
                            <p:strVal val="#ppt_h"/>
                          </p:val>
                        </p:tav>
                      </p:tavLst>
                    </p:anim>
                    <p:animEffect transition="in" filter="fade">
                      <p:cBhvr>
                        <p:cTn dur="500"/>
                        <p:tgtEl>
                          <p:spTgt spid="15"/>
                        </p:tgtEl>
                      </p:cBhvr>
                    </p:animEffect>
                    <p:anim calcmode="lin" valueType="num">
                      <p:cBhvr>
                        <p:cTn dur="500" fill="hold"/>
                        <p:tgtEl>
                          <p:spTgt spid="15"/>
                        </p:tgtEl>
                        <p:attrNameLst>
                          <p:attrName>ppt_x</p:attrName>
                        </p:attrNameLst>
                      </p:cBhvr>
                      <p:tavLst>
                        <p:tav tm="0">
                          <p:val>
                            <p:fltVal val="0.5"/>
                          </p:val>
                        </p:tav>
                        <p:tav tm="100000">
                          <p:val>
                            <p:strVal val="#ppt_x"/>
                          </p:val>
                        </p:tav>
                      </p:tavLst>
                    </p:anim>
                    <p:anim calcmode="lin" valueType="num">
                      <p:cBhvr>
                        <p:cTn dur="500" fill="hold"/>
                        <p:tgtEl>
                          <p:spTgt spid="15"/>
                        </p:tgtEl>
                        <p:attrNameLst>
                          <p:attrName>ppt_y</p:attrName>
                        </p:attrNameLst>
                      </p:cBhvr>
                      <p:tavLst>
                        <p:tav tm="0">
                          <p:val>
                            <p:fltVal val="0.5"/>
                          </p:val>
                        </p:tav>
                        <p:tav tm="100000">
                          <p:val>
                            <p:strVal val="#ppt_y"/>
                          </p:val>
                        </p:tav>
                      </p:tavLst>
                    </p:anim>
                  </p:childTnLst>
                </p:cTn>
              </p:par>
            </p:tnLst>
          </p:tmpl>
        </p:tmplLst>
      </p:bldP>
      <p:bldP spid="17" grpId="0" animBg="1"/>
    </p:bldLst>
  </p:timing>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Small Title &amp; Content">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23136" name="think-cell Slide" r:id="rId4" imgW="6350000" imgH="6350000" progId="">
                  <p:embed/>
                </p:oleObj>
              </mc:Choice>
              <mc:Fallback>
                <p:oleObj name="think-cell Slide" r:id="rId4" imgW="6350000" imgH="635000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lvl1pPr>
              <a:defRPr sz="2400"/>
            </a:lvl1pPr>
          </a:lstStyle>
          <a:p>
            <a:r>
              <a:rPr lang="en-US" smtClean="0"/>
              <a:t>Click to edit Master title style</a:t>
            </a:r>
            <a:endParaRPr lang="en-US" dirty="0"/>
          </a:p>
        </p:txBody>
      </p:sp>
      <p:sp>
        <p:nvSpPr>
          <p:cNvPr id="4" name="Content Placeholder 3"/>
          <p:cNvSpPr>
            <a:spLocks noGrp="1"/>
          </p:cNvSpPr>
          <p:nvPr>
            <p:ph sz="quarter" idx="10"/>
          </p:nvPr>
        </p:nvSpPr>
        <p:spPr>
          <a:xfrm>
            <a:off x="274638" y="1697038"/>
            <a:ext cx="9144000" cy="683264"/>
          </a:xfrm>
        </p:spPr>
        <p:txBody>
          <a:bodyPr/>
          <a:lstStyle>
            <a:lvl1pPr marL="0" indent="0">
              <a:buNone/>
              <a:defRPr sz="3600"/>
            </a:lvl1pPr>
            <a:lvl2pPr>
              <a:defRPr sz="3600"/>
            </a:lvl2pPr>
            <a:lvl3pPr>
              <a:defRPr sz="3600"/>
            </a:lvl3pPr>
            <a:lvl4pPr>
              <a:defRPr sz="3600"/>
            </a:lvl4pPr>
            <a:lvl5pPr>
              <a:defRPr sz="3600"/>
            </a:lvl5pPr>
          </a:lstStyle>
          <a:p>
            <a:pPr lvl="0"/>
            <a:r>
              <a:rPr lang="en-US" smtClean="0"/>
              <a:t>Click to edit Master text styles</a:t>
            </a:r>
          </a:p>
        </p:txBody>
      </p:sp>
    </p:spTree>
    <p:extLst>
      <p:ext uri="{BB962C8B-B14F-4D97-AF65-F5344CB8AC3E}">
        <p14:creationId xmlns:p14="http://schemas.microsoft.com/office/powerpoint/2010/main" val="3236182551"/>
      </p:ext>
    </p:extLst>
  </p:cSld>
  <p:clrMapOvr>
    <a:masterClrMapping/>
  </p:clrMapOvr>
  <p:transition>
    <p:fade/>
  </p:transition>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and Content box">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24160" name="think-cell Slide" r:id="rId4" imgW="6350000" imgH="6350000" progId="">
                  <p:embed/>
                </p:oleObj>
              </mc:Choice>
              <mc:Fallback>
                <p:oleObj name="think-cell Slide" r:id="rId4" imgW="6350000" imgH="635000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4" name="Content Placeholder 3"/>
          <p:cNvSpPr>
            <a:spLocks noGrp="1"/>
          </p:cNvSpPr>
          <p:nvPr>
            <p:ph sz="quarter" idx="10"/>
          </p:nvPr>
        </p:nvSpPr>
        <p:spPr>
          <a:xfrm>
            <a:off x="274638" y="1697062"/>
            <a:ext cx="3657600" cy="433965"/>
          </a:xfrm>
        </p:spPr>
        <p:txBody>
          <a:bodyPr/>
          <a:lstStyle>
            <a:lvl1pPr marL="0" indent="0">
              <a:buNone/>
              <a:defRPr sz="1800">
                <a:latin typeface="+mn-lt"/>
              </a:defRPr>
            </a:lvl1pPr>
            <a:lvl2pPr>
              <a:defRPr sz="1800"/>
            </a:lvl2pPr>
            <a:lvl3pPr>
              <a:defRPr sz="1800"/>
            </a:lvl3pPr>
            <a:lvl4pPr>
              <a:defRPr sz="1800"/>
            </a:lvl4pPr>
            <a:lvl5pPr>
              <a:defRPr sz="1800"/>
            </a:lvl5pPr>
          </a:lstStyle>
          <a:p>
            <a:pPr lvl="0"/>
            <a:r>
              <a:rPr lang="en-US" smtClean="0"/>
              <a:t>Click to edit Master text styles</a:t>
            </a:r>
          </a:p>
        </p:txBody>
      </p:sp>
    </p:spTree>
    <p:extLst>
      <p:ext uri="{BB962C8B-B14F-4D97-AF65-F5344CB8AC3E}">
        <p14:creationId xmlns:p14="http://schemas.microsoft.com/office/powerpoint/2010/main" val="820660423"/>
      </p:ext>
    </p:extLst>
  </p:cSld>
  <p:clrMapOvr>
    <a:masterClrMapping/>
  </p:clrMapOvr>
  <p:transition>
    <p:fade/>
  </p:transition>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mp; photo">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25184" name="think-cell Slide" r:id="rId4" imgW="6350000" imgH="6350000" progId="">
                  <p:embed/>
                </p:oleObj>
              </mc:Choice>
              <mc:Fallback>
                <p:oleObj name="think-cell Slide" r:id="rId4" imgW="6350000" imgH="635000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Picture Placeholder 4"/>
          <p:cNvSpPr>
            <a:spLocks noGrp="1"/>
          </p:cNvSpPr>
          <p:nvPr>
            <p:ph type="pic" sz="quarter" idx="10"/>
          </p:nvPr>
        </p:nvSpPr>
        <p:spPr>
          <a:xfrm>
            <a:off x="0" y="0"/>
            <a:ext cx="12436475" cy="6994525"/>
          </a:xfrm>
        </p:spPr>
        <p:txBody>
          <a:bodyPr/>
          <a:lstStyle/>
          <a:p>
            <a:r>
              <a:rPr lang="en-US" dirty="0" smtClean="0"/>
              <a:t>Click icon to add picture</a:t>
            </a:r>
            <a:endParaRPr lang="en-US" dirty="0"/>
          </a:p>
        </p:txBody>
      </p:sp>
      <p:sp>
        <p:nvSpPr>
          <p:cNvPr id="2" name="Title 1"/>
          <p:cNvSpPr>
            <a:spLocks noGrp="1"/>
          </p:cNvSpPr>
          <p:nvPr>
            <p:ph type="title"/>
          </p:nvPr>
        </p:nvSpPr>
        <p:spPr/>
        <p:txBody>
          <a:bodyPr/>
          <a:lstStyle>
            <a:lvl1pPr>
              <a:defRPr sz="4800">
                <a:gradFill>
                  <a:gsLst>
                    <a:gs pos="69027">
                      <a:schemeClr val="tx1"/>
                    </a:gs>
                    <a:gs pos="22000">
                      <a:schemeClr val="tx1"/>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2395633005"/>
      </p:ext>
    </p:extLst>
  </p:cSld>
  <p:clrMapOvr>
    <a:masterClrMapping/>
  </p:clrMapOvr>
  <p:transition>
    <p:fade/>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amp; 4 Categories">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26208" name="think-cell Slide" r:id="rId4" imgW="6350000" imgH="6350000" progId="">
                  <p:embed/>
                </p:oleObj>
              </mc:Choice>
              <mc:Fallback>
                <p:oleObj name="think-cell Slide" r:id="rId4" imgW="6350000" imgH="635000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a:xfrm>
            <a:off x="274320" y="296897"/>
            <a:ext cx="11889564" cy="752093"/>
          </a:xfrm>
        </p:spPr>
        <p:txBody>
          <a:bodyPr/>
          <a:lstStyle>
            <a:lvl1pPr>
              <a:defRPr sz="3600"/>
            </a:lvl1pPr>
          </a:lstStyle>
          <a:p>
            <a:r>
              <a:rPr lang="en-US" smtClean="0"/>
              <a:t>Click to edit Master title style</a:t>
            </a:r>
            <a:endParaRPr lang="en-US" dirty="0"/>
          </a:p>
        </p:txBody>
      </p:sp>
      <p:sp>
        <p:nvSpPr>
          <p:cNvPr id="4" name="Content Placeholder 3"/>
          <p:cNvSpPr>
            <a:spLocks noGrp="1"/>
          </p:cNvSpPr>
          <p:nvPr>
            <p:ph sz="quarter" idx="10"/>
          </p:nvPr>
        </p:nvSpPr>
        <p:spPr>
          <a:xfrm>
            <a:off x="274638" y="3040063"/>
            <a:ext cx="11887200" cy="517065"/>
          </a:xfrm>
        </p:spPr>
        <p:txBody>
          <a:bodyPr/>
          <a:lstStyle>
            <a:lvl1pPr marL="0" indent="0">
              <a:buNone/>
              <a:defRPr sz="2400"/>
            </a:lvl1pPr>
          </a:lstStyle>
          <a:p>
            <a:pPr lvl="0"/>
            <a:r>
              <a:rPr lang="en-US" smtClean="0"/>
              <a:t>Click to edit Master text styles</a:t>
            </a:r>
          </a:p>
        </p:txBody>
      </p:sp>
      <p:sp>
        <p:nvSpPr>
          <p:cNvPr id="6" name="Content Placeholder 5"/>
          <p:cNvSpPr>
            <a:spLocks noGrp="1"/>
          </p:cNvSpPr>
          <p:nvPr>
            <p:ph sz="quarter" idx="11"/>
          </p:nvPr>
        </p:nvSpPr>
        <p:spPr>
          <a:xfrm>
            <a:off x="274638" y="3954463"/>
            <a:ext cx="2743200" cy="2743200"/>
          </a:xfrm>
          <a:solidFill>
            <a:schemeClr val="accent1"/>
          </a:solidFill>
        </p:spPr>
        <p:txBody>
          <a:bodyPr lIns="182880" tIns="146304" rIns="182880" bIns="146304">
            <a:noAutofit/>
          </a:bodyPr>
          <a:lstStyle>
            <a:lvl1pPr marL="0" indent="0">
              <a:buNone/>
              <a:defRPr sz="2400">
                <a:gradFill>
                  <a:gsLst>
                    <a:gs pos="2655">
                      <a:schemeClr val="bg1"/>
                    </a:gs>
                    <a:gs pos="29000">
                      <a:schemeClr val="bg1"/>
                    </a:gs>
                  </a:gsLst>
                  <a:lin ang="5400000" scaled="0"/>
                </a:gradFill>
              </a:defRPr>
            </a:lvl1pPr>
            <a:lvl2pPr>
              <a:defRPr sz="2400"/>
            </a:lvl2pPr>
            <a:lvl3pPr>
              <a:defRPr sz="2400"/>
            </a:lvl3pPr>
            <a:lvl4pPr>
              <a:defRPr sz="2400"/>
            </a:lvl4pPr>
            <a:lvl5pPr>
              <a:defRPr sz="2400"/>
            </a:lvl5pPr>
          </a:lstStyle>
          <a:p>
            <a:pPr lvl="0"/>
            <a:r>
              <a:rPr lang="en-US" smtClean="0"/>
              <a:t>Click to edit Master text styles</a:t>
            </a:r>
          </a:p>
        </p:txBody>
      </p:sp>
      <p:sp>
        <p:nvSpPr>
          <p:cNvPr id="7" name="Content Placeholder 5"/>
          <p:cNvSpPr>
            <a:spLocks noGrp="1"/>
          </p:cNvSpPr>
          <p:nvPr>
            <p:ph sz="quarter" idx="12"/>
          </p:nvPr>
        </p:nvSpPr>
        <p:spPr>
          <a:xfrm>
            <a:off x="3321740" y="3954463"/>
            <a:ext cx="2743200" cy="2743200"/>
          </a:xfrm>
          <a:solidFill>
            <a:schemeClr val="accent1"/>
          </a:solidFill>
        </p:spPr>
        <p:txBody>
          <a:bodyPr lIns="182880" tIns="146304" rIns="182880" bIns="146304">
            <a:noAutofit/>
          </a:bodyPr>
          <a:lstStyle>
            <a:lvl1pPr marL="0" indent="0">
              <a:buNone/>
              <a:defRPr sz="2400">
                <a:gradFill>
                  <a:gsLst>
                    <a:gs pos="2655">
                      <a:schemeClr val="bg1"/>
                    </a:gs>
                    <a:gs pos="29000">
                      <a:schemeClr val="bg1"/>
                    </a:gs>
                  </a:gsLst>
                  <a:lin ang="5400000" scaled="0"/>
                </a:gradFill>
              </a:defRPr>
            </a:lvl1pPr>
            <a:lvl2pPr>
              <a:defRPr sz="2400"/>
            </a:lvl2pPr>
            <a:lvl3pPr>
              <a:defRPr sz="2400"/>
            </a:lvl3pPr>
            <a:lvl4pPr>
              <a:defRPr sz="2400"/>
            </a:lvl4pPr>
            <a:lvl5pPr>
              <a:defRPr sz="2400"/>
            </a:lvl5pPr>
          </a:lstStyle>
          <a:p>
            <a:pPr lvl="0"/>
            <a:r>
              <a:rPr lang="en-US" smtClean="0"/>
              <a:t>Click to edit Master text styles</a:t>
            </a:r>
          </a:p>
        </p:txBody>
      </p:sp>
      <p:sp>
        <p:nvSpPr>
          <p:cNvPr id="8" name="Content Placeholder 5"/>
          <p:cNvSpPr>
            <a:spLocks noGrp="1"/>
          </p:cNvSpPr>
          <p:nvPr>
            <p:ph sz="quarter" idx="13"/>
          </p:nvPr>
        </p:nvSpPr>
        <p:spPr>
          <a:xfrm>
            <a:off x="6368842" y="3954463"/>
            <a:ext cx="2743200" cy="2743200"/>
          </a:xfrm>
          <a:solidFill>
            <a:schemeClr val="accent1"/>
          </a:solidFill>
        </p:spPr>
        <p:txBody>
          <a:bodyPr lIns="182880" tIns="146304" rIns="182880" bIns="146304">
            <a:noAutofit/>
          </a:bodyPr>
          <a:lstStyle>
            <a:lvl1pPr marL="0" indent="0">
              <a:buNone/>
              <a:defRPr sz="2400">
                <a:gradFill>
                  <a:gsLst>
                    <a:gs pos="2655">
                      <a:schemeClr val="bg1"/>
                    </a:gs>
                    <a:gs pos="29000">
                      <a:schemeClr val="bg1"/>
                    </a:gs>
                  </a:gsLst>
                  <a:lin ang="5400000" scaled="0"/>
                </a:gradFill>
              </a:defRPr>
            </a:lvl1pPr>
            <a:lvl2pPr>
              <a:defRPr sz="2400"/>
            </a:lvl2pPr>
            <a:lvl3pPr>
              <a:defRPr sz="2400"/>
            </a:lvl3pPr>
            <a:lvl4pPr>
              <a:defRPr sz="2400"/>
            </a:lvl4pPr>
            <a:lvl5pPr>
              <a:defRPr sz="2400"/>
            </a:lvl5pPr>
          </a:lstStyle>
          <a:p>
            <a:pPr lvl="0"/>
            <a:r>
              <a:rPr lang="en-US" smtClean="0"/>
              <a:t>Click to edit Master text styles</a:t>
            </a:r>
          </a:p>
        </p:txBody>
      </p:sp>
      <p:sp>
        <p:nvSpPr>
          <p:cNvPr id="9" name="Content Placeholder 5"/>
          <p:cNvSpPr>
            <a:spLocks noGrp="1"/>
          </p:cNvSpPr>
          <p:nvPr>
            <p:ph sz="quarter" idx="14"/>
          </p:nvPr>
        </p:nvSpPr>
        <p:spPr>
          <a:xfrm>
            <a:off x="9415945" y="3954463"/>
            <a:ext cx="2743200" cy="2743200"/>
          </a:xfrm>
          <a:solidFill>
            <a:schemeClr val="accent1"/>
          </a:solidFill>
        </p:spPr>
        <p:txBody>
          <a:bodyPr lIns="182880" tIns="146304" rIns="182880" bIns="146304">
            <a:noAutofit/>
          </a:bodyPr>
          <a:lstStyle>
            <a:lvl1pPr marL="0" indent="0">
              <a:buNone/>
              <a:defRPr sz="2400">
                <a:gradFill>
                  <a:gsLst>
                    <a:gs pos="2655">
                      <a:schemeClr val="bg1"/>
                    </a:gs>
                    <a:gs pos="29000">
                      <a:schemeClr val="bg1"/>
                    </a:gs>
                  </a:gsLst>
                  <a:lin ang="5400000" scaled="0"/>
                </a:gradFill>
              </a:defRPr>
            </a:lvl1pPr>
            <a:lvl2pPr>
              <a:defRPr sz="2400"/>
            </a:lvl2pPr>
            <a:lvl3pPr>
              <a:defRPr sz="2400"/>
            </a:lvl3pPr>
            <a:lvl4pPr>
              <a:defRPr sz="2400"/>
            </a:lvl4pPr>
            <a:lvl5pPr>
              <a:defRPr sz="2400"/>
            </a:lvl5pPr>
          </a:lstStyle>
          <a:p>
            <a:pPr lvl="0"/>
            <a:r>
              <a:rPr lang="en-US" smtClean="0"/>
              <a:t>Click to edit Master text styles</a:t>
            </a:r>
          </a:p>
        </p:txBody>
      </p:sp>
    </p:spTree>
    <p:extLst>
      <p:ext uri="{BB962C8B-B14F-4D97-AF65-F5344CB8AC3E}">
        <p14:creationId xmlns:p14="http://schemas.microsoft.com/office/powerpoint/2010/main" val="1068627597"/>
      </p:ext>
    </p:extLst>
  </p:cSld>
  <p:clrMapOvr>
    <a:masterClrMapping/>
  </p:clrMapOvr>
  <p:transition>
    <p:fade/>
  </p:transition>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amp; Dark Content Box">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27232" name="think-cell Slide" r:id="rId4" imgW="6350000" imgH="6350000" progId="">
                  <p:embed/>
                </p:oleObj>
              </mc:Choice>
              <mc:Fallback>
                <p:oleObj name="think-cell Slide" r:id="rId4" imgW="6350000" imgH="635000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4" name="Content Placeholder 3"/>
          <p:cNvSpPr>
            <a:spLocks noGrp="1"/>
          </p:cNvSpPr>
          <p:nvPr>
            <p:ph sz="quarter" idx="10"/>
          </p:nvPr>
        </p:nvSpPr>
        <p:spPr>
          <a:xfrm>
            <a:off x="274638" y="1697037"/>
            <a:ext cx="5486400" cy="5000626"/>
          </a:xfrm>
          <a:solidFill>
            <a:schemeClr val="accent1">
              <a:alpha val="90000"/>
            </a:schemeClr>
          </a:solidFill>
        </p:spPr>
        <p:txBody>
          <a:bodyPr lIns="182880" tIns="146304" rIns="182880" bIns="146304">
            <a:noAutofit/>
          </a:bodyPr>
          <a:lstStyle>
            <a:lvl1pPr marL="0" indent="0">
              <a:buNone/>
              <a:defRPr sz="2400">
                <a:gradFill>
                  <a:gsLst>
                    <a:gs pos="10619">
                      <a:schemeClr val="bg1"/>
                    </a:gs>
                    <a:gs pos="33000">
                      <a:schemeClr val="bg1"/>
                    </a:gs>
                  </a:gsLst>
                  <a:lin ang="5400000" scaled="0"/>
                </a:gradFill>
              </a:defRPr>
            </a:lvl1pPr>
            <a:lvl2pPr>
              <a:defRPr sz="2000"/>
            </a:lvl2pPr>
            <a:lvl3pPr>
              <a:defRPr sz="2000"/>
            </a:lvl3pPr>
            <a:lvl4pPr>
              <a:defRPr sz="1800"/>
            </a:lvl4pPr>
            <a:lvl5pPr>
              <a:defRPr sz="1800"/>
            </a:lvl5pPr>
          </a:lstStyle>
          <a:p>
            <a:pPr lvl="0"/>
            <a:r>
              <a:rPr lang="en-US" smtClean="0"/>
              <a:t>Click to edit Master text styles</a:t>
            </a:r>
          </a:p>
        </p:txBody>
      </p:sp>
    </p:spTree>
    <p:extLst>
      <p:ext uri="{BB962C8B-B14F-4D97-AF65-F5344CB8AC3E}">
        <p14:creationId xmlns:p14="http://schemas.microsoft.com/office/powerpoint/2010/main" val="53831407"/>
      </p:ext>
    </p:extLst>
  </p:cSld>
  <p:clrMapOvr>
    <a:masterClrMapping/>
  </p:clrMapOvr>
  <p:transition>
    <p:fade/>
  </p:transition>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Small 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28256" name="think-cell Slide" r:id="rId4" imgW="6350000" imgH="6350000" progId="">
                  <p:embed/>
                </p:oleObj>
              </mc:Choice>
              <mc:Fallback>
                <p:oleObj name="think-cell Slide" r:id="rId4" imgW="6350000" imgH="635000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lvl1pPr>
              <a:defRPr sz="2400"/>
            </a:lvl1pPr>
          </a:lstStyle>
          <a:p>
            <a:r>
              <a:rPr lang="en-US" smtClean="0"/>
              <a:t>Click to edit Master title style</a:t>
            </a:r>
            <a:endParaRPr lang="en-US" dirty="0"/>
          </a:p>
        </p:txBody>
      </p:sp>
    </p:spTree>
    <p:extLst>
      <p:ext uri="{BB962C8B-B14F-4D97-AF65-F5344CB8AC3E}">
        <p14:creationId xmlns:p14="http://schemas.microsoft.com/office/powerpoint/2010/main" val="1448151358"/>
      </p:ext>
    </p:extLst>
  </p:cSld>
  <p:clrMapOvr>
    <a:masterClrMapping/>
  </p:clrMapOvr>
  <p:transition>
    <p:fade/>
  </p:transition>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29280" name="think-cell Slide" r:id="rId4" imgW="6350000" imgH="6350000" progId="">
                  <p:embed/>
                </p:oleObj>
              </mc:Choice>
              <mc:Fallback>
                <p:oleObj name="think-cell Slide" r:id="rId4" imgW="6350000" imgH="635000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286310259"/>
      </p:ext>
    </p:extLst>
  </p:cSld>
  <p:clrMapOvr>
    <a:masterClrMapping/>
  </p:clrMapOvr>
  <p:transition>
    <p:fade/>
  </p:transition>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Section Title 1">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30304" name="think-cell Slide" r:id="rId4" imgW="6350000" imgH="6350000" progId="">
                  <p:embed/>
                </p:oleObj>
              </mc:Choice>
              <mc:Fallback>
                <p:oleObj name="think-cell Slide" r:id="rId4" imgW="6350000" imgH="635000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 name="Group 2"/>
          <p:cNvGrpSpPr/>
          <p:nvPr userDrawn="1"/>
        </p:nvGrpSpPr>
        <p:grpSpPr>
          <a:xfrm>
            <a:off x="278608" y="296863"/>
            <a:ext cx="11887200" cy="6247693"/>
            <a:chOff x="274638" y="297107"/>
            <a:chExt cx="11887200" cy="6247693"/>
          </a:xfrm>
        </p:grpSpPr>
        <p:pic>
          <p:nvPicPr>
            <p:cNvPr id="4" name="Picture 3" descr="NewGridTile_8x8.png"/>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274638" y="298483"/>
              <a:ext cx="3657356" cy="3657356"/>
            </a:xfrm>
            <a:prstGeom prst="rect">
              <a:avLst/>
            </a:prstGeom>
          </p:spPr>
        </p:pic>
        <p:pic>
          <p:nvPicPr>
            <p:cNvPr id="5" name="Picture 4" descr="NewGridTile_8x8.png"/>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7589838" y="298727"/>
              <a:ext cx="3657356" cy="3657356"/>
            </a:xfrm>
            <a:prstGeom prst="rect">
              <a:avLst/>
            </a:prstGeom>
          </p:spPr>
        </p:pic>
        <p:pic>
          <p:nvPicPr>
            <p:cNvPr id="6" name="Picture 5" descr="NewGridTile_8x8.png"/>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3932482" y="298483"/>
              <a:ext cx="3657356" cy="3657356"/>
            </a:xfrm>
            <a:prstGeom prst="rect">
              <a:avLst/>
            </a:prstGeom>
          </p:spPr>
        </p:pic>
        <p:pic>
          <p:nvPicPr>
            <p:cNvPr id="7" name="Picture 6" descr="NewGridTile_8x8.png"/>
            <p:cNvPicPr>
              <a:picLocks noChangeAspect="1"/>
            </p:cNvPicPr>
            <p:nvPr userDrawn="1"/>
          </p:nvPicPr>
          <p:blipFill rotWithShape="1">
            <a:blip r:embed="rId7" cstate="screen">
              <a:extLst>
                <a:ext uri="{28A0092B-C50C-407E-A947-70E740481C1C}">
                  <a14:useLocalDpi xmlns:a14="http://schemas.microsoft.com/office/drawing/2010/main" val="0"/>
                </a:ext>
              </a:extLst>
            </a:blip>
            <a:srcRect/>
            <a:stretch/>
          </p:blipFill>
          <p:spPr>
            <a:xfrm>
              <a:off x="274882" y="3954584"/>
              <a:ext cx="3657356" cy="2583015"/>
            </a:xfrm>
            <a:prstGeom prst="rect">
              <a:avLst/>
            </a:prstGeom>
          </p:spPr>
        </p:pic>
        <p:pic>
          <p:nvPicPr>
            <p:cNvPr id="8" name="Picture 7" descr="NewGridTile_8x8.png"/>
            <p:cNvPicPr>
              <a:picLocks noChangeAspect="1"/>
            </p:cNvPicPr>
            <p:nvPr userDrawn="1"/>
          </p:nvPicPr>
          <p:blipFill rotWithShape="1">
            <a:blip r:embed="rId8" cstate="screen">
              <a:extLst>
                <a:ext uri="{28A0092B-C50C-407E-A947-70E740481C1C}">
                  <a14:useLocalDpi xmlns:a14="http://schemas.microsoft.com/office/drawing/2010/main" val="0"/>
                </a:ext>
              </a:extLst>
            </a:blip>
            <a:srcRect/>
            <a:stretch/>
          </p:blipFill>
          <p:spPr>
            <a:xfrm>
              <a:off x="7589838" y="3954707"/>
              <a:ext cx="3657356" cy="2590093"/>
            </a:xfrm>
            <a:prstGeom prst="rect">
              <a:avLst/>
            </a:prstGeom>
          </p:spPr>
        </p:pic>
        <p:pic>
          <p:nvPicPr>
            <p:cNvPr id="9" name="Picture 8" descr="NewGridTile_8x8.png"/>
            <p:cNvPicPr>
              <a:picLocks noChangeAspect="1"/>
            </p:cNvPicPr>
            <p:nvPr userDrawn="1"/>
          </p:nvPicPr>
          <p:blipFill rotWithShape="1">
            <a:blip r:embed="rId8" cstate="screen">
              <a:extLst>
                <a:ext uri="{28A0092B-C50C-407E-A947-70E740481C1C}">
                  <a14:useLocalDpi xmlns:a14="http://schemas.microsoft.com/office/drawing/2010/main" val="0"/>
                </a:ext>
              </a:extLst>
            </a:blip>
            <a:srcRect/>
            <a:stretch/>
          </p:blipFill>
          <p:spPr>
            <a:xfrm>
              <a:off x="3932482" y="3954463"/>
              <a:ext cx="3657356" cy="2590337"/>
            </a:xfrm>
            <a:prstGeom prst="rect">
              <a:avLst/>
            </a:prstGeom>
          </p:spPr>
        </p:pic>
        <p:pic>
          <p:nvPicPr>
            <p:cNvPr id="10" name="Picture 9" descr="NewGridTile_8x8.png"/>
            <p:cNvPicPr>
              <a:picLocks noChangeAspect="1"/>
            </p:cNvPicPr>
            <p:nvPr userDrawn="1"/>
          </p:nvPicPr>
          <p:blipFill rotWithShape="1">
            <a:blip r:embed="rId9" cstate="screen">
              <a:extLst>
                <a:ext uri="{28A0092B-C50C-407E-A947-70E740481C1C}">
                  <a14:useLocalDpi xmlns:a14="http://schemas.microsoft.com/office/drawing/2010/main" val="0"/>
                </a:ext>
              </a:extLst>
            </a:blip>
            <a:srcRect/>
            <a:stretch/>
          </p:blipFill>
          <p:spPr>
            <a:xfrm>
              <a:off x="11247438" y="297107"/>
              <a:ext cx="914400" cy="3657356"/>
            </a:xfrm>
            <a:prstGeom prst="rect">
              <a:avLst/>
            </a:prstGeom>
          </p:spPr>
        </p:pic>
        <p:pic>
          <p:nvPicPr>
            <p:cNvPr id="11" name="Picture 10" descr="NewGridTile_8x8.png"/>
            <p:cNvPicPr>
              <a:picLocks noChangeAspect="1"/>
            </p:cNvPicPr>
            <p:nvPr userDrawn="1"/>
          </p:nvPicPr>
          <p:blipFill rotWithShape="1">
            <a:blip r:embed="rId10" cstate="screen">
              <a:extLst>
                <a:ext uri="{28A0092B-C50C-407E-A947-70E740481C1C}">
                  <a14:useLocalDpi xmlns:a14="http://schemas.microsoft.com/office/drawing/2010/main" val="0"/>
                </a:ext>
              </a:extLst>
            </a:blip>
            <a:srcRect/>
            <a:stretch/>
          </p:blipFill>
          <p:spPr>
            <a:xfrm>
              <a:off x="11247438" y="3952515"/>
              <a:ext cx="914400" cy="2590093"/>
            </a:xfrm>
            <a:prstGeom prst="rect">
              <a:avLst/>
            </a:prstGeom>
          </p:spPr>
        </p:pic>
      </p:grpSp>
      <p:sp>
        <p:nvSpPr>
          <p:cNvPr id="2" name="Title 1"/>
          <p:cNvSpPr>
            <a:spLocks noGrp="1"/>
          </p:cNvSpPr>
          <p:nvPr>
            <p:ph type="title"/>
          </p:nvPr>
        </p:nvSpPr>
        <p:spPr>
          <a:xfrm>
            <a:off x="274320" y="2122488"/>
            <a:ext cx="11889564" cy="2746375"/>
          </a:xfrm>
        </p:spPr>
        <p:txBody>
          <a:bodyPr/>
          <a:lstStyle>
            <a:lvl1pPr>
              <a:defRPr sz="8800">
                <a:gradFill>
                  <a:gsLst>
                    <a:gs pos="885">
                      <a:schemeClr val="tx1"/>
                    </a:gs>
                    <a:gs pos="11194">
                      <a:schemeClr val="tx1"/>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3504713297"/>
      </p:ext>
    </p:extLst>
  </p:cSld>
  <p:clrMapOvr>
    <a:masterClrMapping/>
  </p:clrMapOvr>
  <p:transition>
    <p:fade/>
  </p:transition>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31328" name="think-cell Slide" r:id="rId4" imgW="6350000" imgH="6350000" progId="">
                  <p:embed/>
                </p:oleObj>
              </mc:Choice>
              <mc:Fallback>
                <p:oleObj name="think-cell Slide" r:id="rId4" imgW="6350000" imgH="635000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a:xfrm>
            <a:off x="274320" y="2122488"/>
            <a:ext cx="11889564" cy="2746375"/>
          </a:xfrm>
        </p:spPr>
        <p:txBody>
          <a:bodyPr/>
          <a:lstStyle>
            <a:lvl1pPr>
              <a:defRPr sz="8800">
                <a:gradFill>
                  <a:gsLst>
                    <a:gs pos="0">
                      <a:schemeClr val="tx1"/>
                    </a:gs>
                    <a:gs pos="11194">
                      <a:schemeClr val="tx1"/>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1033865786"/>
      </p:ext>
    </p:extLst>
  </p:cSld>
  <p:clrMapOvr>
    <a:masterClrMapping/>
  </p:clrMapOvr>
  <p:transition>
    <p:fade/>
  </p:transition>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Section Title 3">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32352" name="think-cell Slide" r:id="rId4" imgW="6350000" imgH="6350000" progId="">
                  <p:embed/>
                </p:oleObj>
              </mc:Choice>
              <mc:Fallback>
                <p:oleObj name="think-cell Slide" r:id="rId4" imgW="6350000" imgH="635000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a:xfrm>
            <a:off x="274320" y="296864"/>
            <a:ext cx="11889564" cy="1828800"/>
          </a:xfrm>
        </p:spPr>
        <p:txBody>
          <a:bodyPr/>
          <a:lstStyle>
            <a:lvl1pPr>
              <a:defRPr sz="5400">
                <a:gradFill>
                  <a:gsLst>
                    <a:gs pos="885">
                      <a:schemeClr val="tx1"/>
                    </a:gs>
                    <a:gs pos="11194">
                      <a:schemeClr val="tx1"/>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2890485774"/>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417350042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898" name="think-cell Slide" r:id="rId4" imgW="6350000" imgH="6350000" progId="TCLayout.ActiveDocument.1">
                  <p:embed/>
                </p:oleObj>
              </mc:Choice>
              <mc:Fallback>
                <p:oleObj name="think-cell Slide" r:id="rId4" imgW="6350000" imgH="6350000" progId="TCLayout.ActiveDocument.1">
                  <p:embed/>
                  <p:pic>
                    <p:nvPicPr>
                      <p:cNvPr id="0" name="Picture 2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a:xfrm>
            <a:off x="274320" y="296897"/>
            <a:ext cx="11887518" cy="3200365"/>
          </a:xfrm>
        </p:spPr>
        <p:txBody>
          <a:bodyPr/>
          <a:lstStyle>
            <a:lvl1pPr>
              <a:defRPr sz="5800">
                <a:gradFill>
                  <a:gsLst>
                    <a:gs pos="6195">
                      <a:schemeClr val="tx1"/>
                    </a:gs>
                    <a:gs pos="39000">
                      <a:schemeClr val="tx1"/>
                    </a:gs>
                  </a:gsLst>
                  <a:lin ang="5400000" scaled="0"/>
                </a:gradFill>
              </a:defRPr>
            </a:lvl1pPr>
          </a:lstStyle>
          <a:p>
            <a:r>
              <a:rPr lang="en-US" smtClean="0"/>
              <a:t>Click to edit Master title style</a:t>
            </a:r>
            <a:endParaRPr lang="en-US" dirty="0"/>
          </a:p>
        </p:txBody>
      </p:sp>
      <p:sp>
        <p:nvSpPr>
          <p:cNvPr id="4" name="Content Placeholder 3"/>
          <p:cNvSpPr>
            <a:spLocks noGrp="1"/>
          </p:cNvSpPr>
          <p:nvPr>
            <p:ph sz="quarter" idx="10"/>
          </p:nvPr>
        </p:nvSpPr>
        <p:spPr>
          <a:xfrm>
            <a:off x="274638" y="3954463"/>
            <a:ext cx="5486400" cy="2743200"/>
          </a:xfrm>
        </p:spPr>
        <p:txBody>
          <a:bodyPr/>
          <a:lstStyle>
            <a:lvl1pPr marL="0" indent="0">
              <a:buNone/>
              <a:defRPr sz="1600">
                <a:gradFill>
                  <a:gsLst>
                    <a:gs pos="1250">
                      <a:schemeClr val="tx1"/>
                    </a:gs>
                    <a:gs pos="100000">
                      <a:schemeClr val="tx1"/>
                    </a:gs>
                  </a:gsLst>
                  <a:lin ang="5400000" scaled="0"/>
                </a:gradFill>
                <a:latin typeface="+mn-lt"/>
              </a:defRPr>
            </a:lvl1pPr>
            <a:lvl2pPr>
              <a:defRPr sz="1600"/>
            </a:lvl2pPr>
            <a:lvl3pPr>
              <a:defRPr sz="1600"/>
            </a:lvl3pPr>
            <a:lvl4pPr>
              <a:defRPr sz="1600"/>
            </a:lvl4pPr>
            <a:lvl5pPr marL="1028700" indent="0">
              <a:buNone/>
              <a:defRPr sz="1600"/>
            </a:lvl5pPr>
          </a:lstStyle>
          <a:p>
            <a:pPr lvl="0"/>
            <a:r>
              <a:rPr lang="en-US" smtClean="0"/>
              <a:t>Click to edit Master text styles</a:t>
            </a:r>
          </a:p>
        </p:txBody>
      </p:sp>
    </p:spTree>
    <p:extLst>
      <p:ext uri="{BB962C8B-B14F-4D97-AF65-F5344CB8AC3E}">
        <p14:creationId xmlns:p14="http://schemas.microsoft.com/office/powerpoint/2010/main" val="1149991085"/>
      </p:ext>
    </p:extLst>
  </p:cSld>
  <p:clrMapOvr>
    <a:masterClrMapping/>
  </p:clrMapOvr>
  <p:transition>
    <p:fade/>
  </p:transition>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33376" name="think-cell Slide" r:id="rId4" imgW="6350000" imgH="6350000" progId="">
                  <p:embed/>
                </p:oleObj>
              </mc:Choice>
              <mc:Fallback>
                <p:oleObj name="think-cell Slide" r:id="rId4" imgW="6350000" imgH="635000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nvPr>
        </p:nvSpPr>
        <p:spPr>
          <a:xfrm>
            <a:off x="274320" y="2129449"/>
            <a:ext cx="11889564" cy="917575"/>
          </a:xfrm>
        </p:spPr>
        <p:txBody>
          <a:bodyPr/>
          <a:lstStyle>
            <a:lvl1pPr>
              <a:defRPr sz="6000"/>
            </a:lvl1pPr>
          </a:lstStyle>
          <a:p>
            <a:r>
              <a:rPr lang="en-US" dirty="0" smtClean="0"/>
              <a:t>Thank you</a:t>
            </a:r>
            <a:endParaRPr lang="en-US" dirty="0"/>
          </a:p>
        </p:txBody>
      </p:sp>
    </p:spTree>
    <p:extLst>
      <p:ext uri="{BB962C8B-B14F-4D97-AF65-F5344CB8AC3E}">
        <p14:creationId xmlns:p14="http://schemas.microsoft.com/office/powerpoint/2010/main" val="265602313"/>
      </p:ext>
    </p:extLst>
  </p:cSld>
  <p:clrMapOvr>
    <a:masterClrMapping/>
  </p:clrMapOvr>
  <p:transition>
    <p:fade/>
  </p:transition>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userDrawn="1">
  <p:cSld name="Video slide 2">
    <p:bg>
      <p:bgPr>
        <a:solidFill>
          <a:schemeClr val="accent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34400" name="think-cell Slide" r:id="rId4" imgW="6350000" imgH="6350000" progId="">
                  <p:embed/>
                </p:oleObj>
              </mc:Choice>
              <mc:Fallback>
                <p:oleObj name="think-cell Slide" r:id="rId4" imgW="6350000" imgH="635000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solidFill>
                  <a:schemeClr val="bg1"/>
                </a:solidFill>
              </a:defRPr>
            </a:lvl1pPr>
          </a:lstStyle>
          <a:p>
            <a:r>
              <a:rPr lang="en-US" dirty="0" smtClean="0"/>
              <a:t>Video title</a:t>
            </a:r>
            <a:endParaRPr lang="en-US" dirty="0"/>
          </a:p>
        </p:txBody>
      </p:sp>
    </p:spTree>
    <p:extLst>
      <p:ext uri="{BB962C8B-B14F-4D97-AF65-F5344CB8AC3E}">
        <p14:creationId xmlns:p14="http://schemas.microsoft.com/office/powerpoint/2010/main" val="402667264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userDrawn="1">
  <p:cSld name="Blank Layout">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35424" name="think-cell Slide" r:id="rId4" imgW="6350000" imgH="6350000" progId="">
                  <p:embed/>
                </p:oleObj>
              </mc:Choice>
              <mc:Fallback>
                <p:oleObj name="think-cell Slide" r:id="rId4" imgW="6350000" imgH="635000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124910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36448" name="think-cell Slide" r:id="rId4" imgW="6350000" imgH="6350000" progId="">
                  <p:embed/>
                </p:oleObj>
              </mc:Choice>
              <mc:Fallback>
                <p:oleObj name="think-cell Slide" r:id="rId4" imgW="6350000" imgH="635000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Rectangle 3"/>
          <p:cNvSpPr/>
          <p:nvPr userDrawn="1"/>
        </p:nvSpPr>
        <p:spPr>
          <a:xfrm>
            <a:off x="0" y="0"/>
            <a:ext cx="12436475" cy="699452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dirty="0">
              <a:solidFill>
                <a:srgbClr val="FFFFFF"/>
              </a:solidFill>
            </a:endParaRPr>
          </a:p>
        </p:txBody>
      </p:sp>
      <p:sp>
        <p:nvSpPr>
          <p:cNvPr id="2" name="Title 1"/>
          <p:cNvSpPr>
            <a:spLocks noGrp="1"/>
          </p:cNvSpPr>
          <p:nvPr>
            <p:ph type="ctrTitle" hasCustomPrompt="1"/>
          </p:nvPr>
        </p:nvSpPr>
        <p:spPr>
          <a:xfrm>
            <a:off x="618330" y="2279697"/>
            <a:ext cx="11255709" cy="2435131"/>
          </a:xfrm>
        </p:spPr>
        <p:txBody>
          <a:bodyPr anchor="b">
            <a:normAutofit/>
          </a:bodyPr>
          <a:lstStyle>
            <a:lvl1pPr algn="l">
              <a:defRPr sz="14075"/>
            </a:lvl1pPr>
          </a:lstStyle>
          <a:p>
            <a:r>
              <a:rPr lang="en-US" dirty="0" smtClean="0"/>
              <a:t>Video</a:t>
            </a:r>
            <a:endParaRPr lang="en-US" dirty="0"/>
          </a:p>
        </p:txBody>
      </p:sp>
    </p:spTree>
    <p:extLst>
      <p:ext uri="{BB962C8B-B14F-4D97-AF65-F5344CB8AC3E}">
        <p14:creationId xmlns:p14="http://schemas.microsoft.com/office/powerpoint/2010/main" val="3160789289"/>
      </p:ext>
    </p:extLst>
  </p:cSld>
  <p:clrMapOvr>
    <a:masterClrMapping/>
  </p:clrMapOvr>
  <p:transition>
    <p:fade/>
  </p:transition>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37472" name="think-cell Slide" r:id="rId4" imgW="6350000" imgH="6350000" progId="">
                  <p:embed/>
                </p:oleObj>
              </mc:Choice>
              <mc:Fallback>
                <p:oleObj name="think-cell Slide" r:id="rId4" imgW="6350000" imgH="635000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ctrTitle" hasCustomPrompt="1"/>
          </p:nvPr>
        </p:nvSpPr>
        <p:spPr>
          <a:xfrm>
            <a:off x="618330" y="2288585"/>
            <a:ext cx="11255709" cy="2435131"/>
          </a:xfrm>
        </p:spPr>
        <p:txBody>
          <a:bodyPr anchor="ctr">
            <a:noAutofit/>
          </a:bodyPr>
          <a:lstStyle>
            <a:lvl1pPr algn="l">
              <a:lnSpc>
                <a:spcPct val="100000"/>
              </a:lnSpc>
              <a:defRPr sz="16930">
                <a:solidFill>
                  <a:schemeClr val="bg1"/>
                </a:solidFill>
              </a:defRPr>
            </a:lvl1pPr>
          </a:lstStyle>
          <a:p>
            <a:r>
              <a:rPr lang="en-US" dirty="0" smtClean="0"/>
              <a:t>subject</a:t>
            </a:r>
            <a:endParaRPr lang="en-US" dirty="0"/>
          </a:p>
        </p:txBody>
      </p:sp>
    </p:spTree>
    <p:extLst>
      <p:ext uri="{BB962C8B-B14F-4D97-AF65-F5344CB8AC3E}">
        <p14:creationId xmlns:p14="http://schemas.microsoft.com/office/powerpoint/2010/main" val="3990088458"/>
      </p:ext>
    </p:extLst>
  </p:cSld>
  <p:clrMapOvr>
    <a:masterClrMapping/>
  </p:clrMapOvr>
  <p:transition>
    <p:fade/>
  </p:transition>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userDrawn="1">
  <p:cSld name="1_Logo on Background">
    <p:bg>
      <p:bgPr>
        <a:solidFill>
          <a:schemeClr val="tx2">
            <a:lumMod val="50000"/>
          </a:schemeClr>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38496" name="think-cell Slide" r:id="rId4" imgW="6350000" imgH="6350000" progId="">
                  <p:embed/>
                </p:oleObj>
              </mc:Choice>
              <mc:Fallback>
                <p:oleObj name="think-cell Slide" r:id="rId4" imgW="6350000" imgH="635000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Rectangle 1"/>
          <p:cNvSpPr/>
          <p:nvPr userDrawn="1"/>
        </p:nvSpPr>
        <p:spPr>
          <a:xfrm>
            <a:off x="0" y="0"/>
            <a:ext cx="12436475" cy="6994525"/>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dirty="0">
              <a:solidFill>
                <a:srgbClr val="FFFFFF"/>
              </a:solidFill>
            </a:endParaRPr>
          </a:p>
        </p:txBody>
      </p:sp>
      <p:sp>
        <p:nvSpPr>
          <p:cNvPr id="3" name="Text Box 3"/>
          <p:cNvSpPr txBox="1">
            <a:spLocks noChangeArrowheads="1"/>
          </p:cNvSpPr>
          <p:nvPr userDrawn="1"/>
        </p:nvSpPr>
        <p:spPr bwMode="blackWhite">
          <a:xfrm>
            <a:off x="459230" y="5612731"/>
            <a:ext cx="8812606" cy="734889"/>
          </a:xfrm>
          <a:prstGeom prst="rect">
            <a:avLst/>
          </a:prstGeom>
          <a:noFill/>
          <a:ln w="12700">
            <a:noFill/>
            <a:miter lim="800000"/>
            <a:headEnd type="none" w="sm" len="sm"/>
            <a:tailEnd type="none" w="sm" len="sm"/>
          </a:ln>
          <a:effectLst/>
        </p:spPr>
        <p:txBody>
          <a:bodyPr vert="horz" wrap="square" lIns="182854" tIns="146283" rIns="182854" bIns="146283" numCol="1" anchor="t" anchorCtr="0" compatLnSpc="1">
            <a:prstTxWarp prst="textNoShape">
              <a:avLst/>
            </a:prstTxWarp>
            <a:spAutoFit/>
          </a:bodyPr>
          <a:lstStyle/>
          <a:p>
            <a:pPr defTabSz="932111" eaLnBrk="0" hangingPunct="0"/>
            <a:r>
              <a:rPr lang="en-US" sz="700" dirty="0">
                <a:gradFill>
                  <a:gsLst>
                    <a:gs pos="0">
                      <a:srgbClr val="FFFFFF"/>
                    </a:gs>
                    <a:gs pos="100000">
                      <a:srgbClr val="FFFFFF"/>
                    </a:gs>
                  </a:gsLst>
                  <a:lin ang="5400000" scaled="0"/>
                </a:gradFill>
                <a:cs typeface="Segoe UI" pitchFamily="34" charset="0"/>
              </a:rPr>
              <a:t>© </a:t>
            </a:r>
            <a:r>
              <a:rPr lang="en-US" sz="700" dirty="0" smtClean="0">
                <a:gradFill>
                  <a:gsLst>
                    <a:gs pos="0">
                      <a:srgbClr val="FFFFFF"/>
                    </a:gs>
                    <a:gs pos="100000">
                      <a:srgbClr val="FFFFFF"/>
                    </a:gs>
                  </a:gsLst>
                  <a:lin ang="5400000" scaled="0"/>
                </a:gradFill>
                <a:cs typeface="Segoe UI" pitchFamily="34" charset="0"/>
              </a:rPr>
              <a:t>2014 </a:t>
            </a:r>
            <a:r>
              <a:rPr lang="en-US" sz="700" dirty="0">
                <a:gradFill>
                  <a:gsLst>
                    <a:gs pos="0">
                      <a:srgbClr val="FFFFFF"/>
                    </a:gs>
                    <a:gs pos="100000">
                      <a:srgbClr val="FFFFFF"/>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32111" eaLnBrk="0" hangingPunct="0"/>
            <a:r>
              <a:rPr lang="en-US" sz="700"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a:t>
            </a:r>
            <a:r>
              <a:rPr lang="en-US" sz="700" dirty="0" smtClean="0">
                <a:gradFill>
                  <a:gsLst>
                    <a:gs pos="0">
                      <a:srgbClr val="FFFFFF"/>
                    </a:gs>
                    <a:gs pos="100000">
                      <a:srgbClr val="FFFFFF"/>
                    </a:gs>
                  </a:gsLst>
                  <a:lin ang="5400000" scaled="0"/>
                </a:gradFill>
                <a:cs typeface="Segoe UI" pitchFamily="34" charset="0"/>
              </a:rPr>
              <a:t>. Because </a:t>
            </a:r>
            <a:r>
              <a:rPr lang="en-US" sz="700" dirty="0">
                <a:gradFill>
                  <a:gsLst>
                    <a:gs pos="0">
                      <a:srgbClr val="FFFFFF"/>
                    </a:gs>
                    <a:gs pos="100000">
                      <a:srgbClr val="FFFFFF"/>
                    </a:gs>
                  </a:gsLst>
                  <a:lin ang="5400000" scaled="0"/>
                </a:gradFill>
                <a:cs typeface="Segoe UI" pitchFamily="34" charset="0"/>
              </a:rPr>
              <a:t>Microsoft must respond to changing market conditions, it should not be interpreted to be a commitment on the part of Microsoft, and Microsoft cannot guarantee the accuracy of any information provided after the date of this presentation</a:t>
            </a:r>
            <a:r>
              <a:rPr lang="en-US" sz="700" dirty="0" smtClean="0">
                <a:gradFill>
                  <a:gsLst>
                    <a:gs pos="0">
                      <a:srgbClr val="FFFFFF"/>
                    </a:gs>
                    <a:gs pos="100000">
                      <a:srgbClr val="FFFFFF"/>
                    </a:gs>
                  </a:gsLst>
                  <a:lin ang="5400000" scaled="0"/>
                </a:gradFill>
                <a:cs typeface="Segoe UI" pitchFamily="34" charset="0"/>
              </a:rPr>
              <a:t>. MICROSOFT </a:t>
            </a:r>
            <a:r>
              <a:rPr lang="en-US" sz="700" dirty="0">
                <a:gradFill>
                  <a:gsLst>
                    <a:gs pos="0">
                      <a:srgbClr val="FFFFFF"/>
                    </a:gs>
                    <a:gs pos="100000">
                      <a:srgbClr val="FFFFFF"/>
                    </a:gs>
                  </a:gsLst>
                  <a:lin ang="5400000" scaled="0"/>
                </a:gradFill>
                <a:cs typeface="Segoe UI" pitchFamily="34" charset="0"/>
              </a:rPr>
              <a:t>MAKES NO WARRANTIES, EXPRESS, IMPLIED OR STATUTORY, AS TO THE INFORMATION IN THIS PRESENTATION.</a:t>
            </a:r>
          </a:p>
        </p:txBody>
      </p:sp>
      <p:pic>
        <p:nvPicPr>
          <p:cNvPr id="4" name="Picture 3"/>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bwMode="invGray">
          <a:xfrm>
            <a:off x="681310" y="3027177"/>
            <a:ext cx="3288506" cy="704445"/>
          </a:xfrm>
          <a:prstGeom prst="rect">
            <a:avLst/>
          </a:prstGeom>
        </p:spPr>
      </p:pic>
    </p:spTree>
    <p:extLst>
      <p:ext uri="{BB962C8B-B14F-4D97-AF65-F5344CB8AC3E}">
        <p14:creationId xmlns:p14="http://schemas.microsoft.com/office/powerpoint/2010/main" val="2624719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itle Slide 1">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43616" name="think-cell Slide" r:id="rId4" imgW="6350000" imgH="6350000" progId="">
                  <p:embed/>
                </p:oleObj>
              </mc:Choice>
              <mc:Fallback>
                <p:oleObj name="think-cell Slide" r:id="rId4" imgW="6350000" imgH="635000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6000" spc="-100" baseline="0">
                <a:gradFill>
                  <a:gsLst>
                    <a:gs pos="5833">
                      <a:schemeClr val="tx1"/>
                    </a:gs>
                    <a:gs pos="53000">
                      <a:schemeClr val="tx1"/>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a:xfrm>
            <a:off x="274701" y="3955786"/>
            <a:ext cx="9143937" cy="1828007"/>
          </a:xfrm>
          <a:noFill/>
        </p:spPr>
        <p:txBody>
          <a:bodyPr lIns="182880" tIns="146304" rIns="182880" bIns="146304">
            <a:noAutofit/>
          </a:bodyPr>
          <a:lstStyle>
            <a:lvl1pPr marL="0" indent="0">
              <a:spcBef>
                <a:spcPts val="0"/>
              </a:spcBef>
              <a:buNone/>
              <a:defRPr sz="3600" spc="0" baseline="0">
                <a:gradFill>
                  <a:gsLst>
                    <a:gs pos="5833">
                      <a:schemeClr val="tx1"/>
                    </a:gs>
                    <a:gs pos="53000">
                      <a:schemeClr val="tx1"/>
                    </a:gs>
                  </a:gsLst>
                  <a:lin ang="5400000" scaled="0"/>
                </a:gradFill>
                <a:latin typeface="+mj-lt"/>
              </a:defRPr>
            </a:lvl1pPr>
          </a:lstStyle>
          <a:p>
            <a:pPr lvl="0"/>
            <a:r>
              <a:rPr lang="en-US" dirty="0" smtClean="0"/>
              <a:t>Speaker Name</a:t>
            </a:r>
          </a:p>
        </p:txBody>
      </p:sp>
      <p:sp>
        <p:nvSpPr>
          <p:cNvPr id="2" name="Footer Placeholder 1"/>
          <p:cNvSpPr>
            <a:spLocks noGrp="1"/>
          </p:cNvSpPr>
          <p:nvPr>
            <p:ph type="ftr" sz="quarter" idx="13"/>
          </p:nvPr>
        </p:nvSpPr>
        <p:spPr/>
        <p:txBody>
          <a:bodyPr/>
          <a:lstStyle/>
          <a:p>
            <a:r>
              <a:rPr dirty="0" smtClean="0">
                <a:gradFill>
                  <a:gsLst>
                    <a:gs pos="2239">
                      <a:srgbClr val="505050"/>
                    </a:gs>
                    <a:gs pos="11940">
                      <a:srgbClr val="505050"/>
                    </a:gs>
                  </a:gsLst>
                  <a:lin ang="5400000" scaled="0"/>
                </a:gradFill>
              </a:rPr>
              <a:t>Microsoft Confidential</a:t>
            </a:r>
            <a:endParaRPr dirty="0">
              <a:gradFill>
                <a:gsLst>
                  <a:gs pos="2239">
                    <a:srgbClr val="505050"/>
                  </a:gs>
                  <a:gs pos="11940">
                    <a:srgbClr val="505050"/>
                  </a:gs>
                </a:gsLst>
                <a:lin ang="5400000" scaled="0"/>
              </a:gradFill>
            </a:endParaRP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505050"/>
                    </a:gs>
                    <a:gs pos="11940">
                      <a:srgbClr val="505050"/>
                    </a:gs>
                  </a:gsLst>
                  <a:lin ang="5400000" scaled="0"/>
                </a:gradFill>
              </a:rPr>
              <a:pPr/>
              <a:t>‹#›</a:t>
            </a:fld>
            <a:endParaRPr dirty="0">
              <a:gradFill>
                <a:gsLst>
                  <a:gs pos="2239">
                    <a:srgbClr val="505050"/>
                  </a:gs>
                  <a:gs pos="11940">
                    <a:srgbClr val="505050"/>
                  </a:gs>
                </a:gsLst>
                <a:lin ang="5400000" scaled="0"/>
              </a:gradFill>
            </a:endParaRPr>
          </a:p>
        </p:txBody>
      </p:sp>
      <p:pic>
        <p:nvPicPr>
          <p:cNvPr id="7" name="Picture 6"/>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bwMode="invGray">
          <a:xfrm>
            <a:off x="464354" y="479775"/>
            <a:ext cx="1639084" cy="359162"/>
          </a:xfrm>
          <a:prstGeom prst="rect">
            <a:avLst/>
          </a:prstGeom>
        </p:spPr>
      </p:pic>
    </p:spTree>
    <p:extLst>
      <p:ext uri="{BB962C8B-B14F-4D97-AF65-F5344CB8AC3E}">
        <p14:creationId xmlns:p14="http://schemas.microsoft.com/office/powerpoint/2010/main" val="24015352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pos="288">
          <p15:clr>
            <a:srgbClr val="C35EA4"/>
          </p15:clr>
        </p15:guide>
        <p15:guide id="2" pos="7546">
          <p15:clr>
            <a:srgbClr val="C35EA4"/>
          </p15:clr>
        </p15:guide>
        <p15:guide id="3" orient="horz" pos="302">
          <p15:clr>
            <a:srgbClr val="C35EA4"/>
          </p15:clr>
        </p15:guide>
        <p15:guide id="4" orient="horz" pos="4104">
          <p15:clr>
            <a:srgbClr val="C35E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44640" name="think-cell Slide" r:id="rId4" imgW="6350000" imgH="6350000" progId="">
                  <p:embed/>
                </p:oleObj>
              </mc:Choice>
              <mc:Fallback>
                <p:oleObj name="think-cell Slide" r:id="rId4" imgW="6350000" imgH="635000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Picture Placeholder 2"/>
          <p:cNvSpPr>
            <a:spLocks noGrp="1"/>
          </p:cNvSpPr>
          <p:nvPr>
            <p:ph type="pic" sz="quarter" idx="13"/>
          </p:nvPr>
        </p:nvSpPr>
        <p:spPr>
          <a:xfrm>
            <a:off x="0" y="-1"/>
            <a:ext cx="12436475" cy="6994525"/>
          </a:xfrm>
        </p:spPr>
        <p:txBody>
          <a:bodyPr/>
          <a:lstStyle>
            <a:lvl1pPr marL="0" indent="0">
              <a:buNone/>
              <a:defRPr/>
            </a:lvl1pPr>
          </a:lstStyle>
          <a:p>
            <a:r>
              <a:rPr lang="en-US" dirty="0" smtClean="0"/>
              <a:t>Click icon to add picture</a:t>
            </a:r>
            <a:endParaRPr lang="en-US" dirty="0"/>
          </a:p>
        </p:txBody>
      </p:sp>
      <p:pic>
        <p:nvPicPr>
          <p:cNvPr id="7" name="Picture 6"/>
          <p:cNvPicPr>
            <a:picLocks noChangeAspect="1"/>
          </p:cNvPicPr>
          <p:nvPr userDrawn="1"/>
        </p:nvPicPr>
        <p:blipFill rotWithShape="1">
          <a:blip r:embed="rId6">
            <a:extLst>
              <a:ext uri="{28A0092B-C50C-407E-A947-70E740481C1C}">
                <a14:useLocalDpi xmlns:a14="http://schemas.microsoft.com/office/drawing/2010/main" val="0"/>
              </a:ext>
            </a:extLst>
          </a:blip>
          <a:srcRect/>
          <a:stretch/>
        </p:blipFill>
        <p:spPr>
          <a:xfrm>
            <a:off x="262937" y="832966"/>
            <a:ext cx="11910600" cy="5876623"/>
          </a:xfrm>
          <a:prstGeom prst="rect">
            <a:avLst/>
          </a:prstGeom>
          <a:noFill/>
          <a:ln>
            <a:noFill/>
          </a:ln>
        </p:spPr>
      </p:pic>
      <p:sp>
        <p:nvSpPr>
          <p:cNvPr id="5" name="Text Placeholder 4"/>
          <p:cNvSpPr>
            <a:spLocks noGrp="1"/>
          </p:cNvSpPr>
          <p:nvPr>
            <p:ph type="body" sz="quarter" idx="12" hasCustomPrompt="1"/>
          </p:nvPr>
        </p:nvSpPr>
        <p:spPr>
          <a:xfrm>
            <a:off x="276540" y="3954457"/>
            <a:ext cx="5197379" cy="1018969"/>
          </a:xfrm>
          <a:noFill/>
        </p:spPr>
        <p:txBody>
          <a:bodyPr lIns="182880" tIns="146304" rIns="182880" bIns="146304">
            <a:noAutofit/>
          </a:bodyPr>
          <a:lstStyle>
            <a:lvl1pPr marL="0" indent="0">
              <a:spcBef>
                <a:spcPts val="0"/>
              </a:spcBef>
              <a:buNone/>
              <a:defRPr sz="3600" spc="0" baseline="0">
                <a:gradFill>
                  <a:gsLst>
                    <a:gs pos="7965">
                      <a:schemeClr val="tx1"/>
                    </a:gs>
                    <a:gs pos="8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74703" y="2125677"/>
            <a:ext cx="5187450" cy="1828800"/>
          </a:xfrm>
          <a:noFill/>
        </p:spPr>
        <p:txBody>
          <a:bodyPr lIns="146304" tIns="91440" rIns="146304" bIns="91440" anchor="t" anchorCtr="0"/>
          <a:lstStyle>
            <a:lvl1pPr>
              <a:defRPr sz="6000" spc="-100" baseline="0">
                <a:gradFill>
                  <a:gsLst>
                    <a:gs pos="7965">
                      <a:schemeClr val="tx1"/>
                    </a:gs>
                    <a:gs pos="8000">
                      <a:schemeClr val="tx1"/>
                    </a:gs>
                  </a:gsLst>
                  <a:lin ang="5400000" scaled="0"/>
                </a:gradFill>
              </a:defRPr>
            </a:lvl1pPr>
          </a:lstStyle>
          <a:p>
            <a:r>
              <a:rPr lang="en-US" dirty="0" smtClean="0"/>
              <a:t>Presentation title</a:t>
            </a:r>
            <a:endParaRPr lang="en-US" dirty="0"/>
          </a:p>
        </p:txBody>
      </p:sp>
      <p:pic>
        <p:nvPicPr>
          <p:cNvPr id="12" name="Picture 11"/>
          <p:cNvPicPr>
            <a:picLocks noChangeAspect="1"/>
          </p:cNvPicPr>
          <p:nvPr userDrawn="1"/>
        </p:nvPicPr>
        <p:blipFill rotWithShape="1">
          <a:blip r:embed="rId7">
            <a:extLst>
              <a:ext uri="{28A0092B-C50C-407E-A947-70E740481C1C}">
                <a14:useLocalDpi xmlns:a14="http://schemas.microsoft.com/office/drawing/2010/main" val="0"/>
              </a:ext>
            </a:extLst>
          </a:blip>
          <a:srcRect/>
          <a:stretch/>
        </p:blipFill>
        <p:spPr>
          <a:xfrm>
            <a:off x="2257797" y="328910"/>
            <a:ext cx="9915740" cy="6380679"/>
          </a:xfrm>
          <a:prstGeom prst="rect">
            <a:avLst/>
          </a:prstGeom>
          <a:noFill/>
          <a:ln>
            <a:noFill/>
          </a:ln>
        </p:spPr>
      </p:pic>
    </p:spTree>
    <p:extLst>
      <p:ext uri="{BB962C8B-B14F-4D97-AF65-F5344CB8AC3E}">
        <p14:creationId xmlns:p14="http://schemas.microsoft.com/office/powerpoint/2010/main" val="292260355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45664" name="think-cell Slide" r:id="rId4" imgW="6350000" imgH="6350000" progId="">
                  <p:embed/>
                </p:oleObj>
              </mc:Choice>
              <mc:Fallback>
                <p:oleObj name="think-cell Slide" r:id="rId4" imgW="6350000" imgH="635000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Picture Placeholder 4"/>
          <p:cNvSpPr>
            <a:spLocks noGrp="1"/>
          </p:cNvSpPr>
          <p:nvPr>
            <p:ph type="pic" sz="quarter" idx="15"/>
          </p:nvPr>
        </p:nvSpPr>
        <p:spPr>
          <a:xfrm>
            <a:off x="0" y="-1"/>
            <a:ext cx="12436475" cy="6994525"/>
          </a:xfrm>
        </p:spPr>
        <p:txBody>
          <a:bodyPr/>
          <a:lstStyle>
            <a:lvl1pPr marL="0" indent="0">
              <a:buNone/>
              <a:defRPr/>
            </a:lvl1pPr>
          </a:lstStyle>
          <a:p>
            <a:r>
              <a:rPr lang="en-US" dirty="0" smtClean="0"/>
              <a:t>Click icon to add picture</a:t>
            </a:r>
            <a:endParaRPr lang="en-US" dirty="0"/>
          </a:p>
        </p:txBody>
      </p:sp>
      <p:sp>
        <p:nvSpPr>
          <p:cNvPr id="2" name="Footer Placeholder 1"/>
          <p:cNvSpPr>
            <a:spLocks noGrp="1"/>
          </p:cNvSpPr>
          <p:nvPr>
            <p:ph type="ftr" sz="quarter" idx="13"/>
          </p:nvPr>
        </p:nvSpPr>
        <p:spPr/>
        <p:txBody>
          <a:bodyPr/>
          <a:lstStyle/>
          <a:p>
            <a:r>
              <a:rPr dirty="0" smtClean="0">
                <a:gradFill>
                  <a:gsLst>
                    <a:gs pos="2239">
                      <a:srgbClr val="505050"/>
                    </a:gs>
                    <a:gs pos="11940">
                      <a:srgbClr val="505050"/>
                    </a:gs>
                  </a:gsLst>
                  <a:lin ang="5400000" scaled="0"/>
                </a:gradFill>
              </a:rPr>
              <a:t>Microsoft Confidential</a:t>
            </a:r>
            <a:endParaRPr dirty="0">
              <a:gradFill>
                <a:gsLst>
                  <a:gs pos="2239">
                    <a:srgbClr val="505050"/>
                  </a:gs>
                  <a:gs pos="11940">
                    <a:srgbClr val="505050"/>
                  </a:gs>
                </a:gsLst>
                <a:lin ang="5400000" scaled="0"/>
              </a:gradFill>
            </a:endParaRP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505050"/>
                    </a:gs>
                    <a:gs pos="11940">
                      <a:srgbClr val="505050"/>
                    </a:gs>
                  </a:gsLst>
                  <a:lin ang="5400000" scaled="0"/>
                </a:gradFill>
              </a:rPr>
              <a:pPr/>
              <a:t>‹#›</a:t>
            </a:fld>
            <a:endParaRPr dirty="0">
              <a:gradFill>
                <a:gsLst>
                  <a:gs pos="2239">
                    <a:srgbClr val="505050"/>
                  </a:gs>
                  <a:gs pos="11940">
                    <a:srgbClr val="505050"/>
                  </a:gs>
                </a:gsLst>
                <a:lin ang="5400000" scaled="0"/>
              </a:gradFill>
            </a:endParaRPr>
          </a:p>
        </p:txBody>
      </p:sp>
      <p:sp>
        <p:nvSpPr>
          <p:cNvPr id="7" name="Text Placeholder 4"/>
          <p:cNvSpPr>
            <a:spLocks noGrp="1"/>
          </p:cNvSpPr>
          <p:nvPr>
            <p:ph type="body" sz="quarter" idx="12" hasCustomPrompt="1"/>
          </p:nvPr>
        </p:nvSpPr>
        <p:spPr>
          <a:xfrm>
            <a:off x="276540" y="3954457"/>
            <a:ext cx="5197379" cy="1018969"/>
          </a:xfrm>
          <a:noFill/>
        </p:spPr>
        <p:txBody>
          <a:bodyPr lIns="182880" tIns="146304" rIns="182880" bIns="146304">
            <a:noAutofit/>
          </a:bodyPr>
          <a:lstStyle>
            <a:lvl1pPr marL="0" indent="0">
              <a:spcBef>
                <a:spcPts val="0"/>
              </a:spcBef>
              <a:buNone/>
              <a:defRPr sz="3600" spc="0" baseline="0">
                <a:gradFill>
                  <a:gsLst>
                    <a:gs pos="7965">
                      <a:schemeClr val="tx1"/>
                    </a:gs>
                    <a:gs pos="8000">
                      <a:schemeClr val="tx1"/>
                    </a:gs>
                  </a:gsLst>
                  <a:lin ang="5400000" scaled="0"/>
                </a:gradFill>
                <a:latin typeface="+mj-lt"/>
              </a:defRPr>
            </a:lvl1pPr>
          </a:lstStyle>
          <a:p>
            <a:pPr lvl="0"/>
            <a:r>
              <a:rPr lang="en-US" dirty="0" smtClean="0"/>
              <a:t>Speaker Name</a:t>
            </a:r>
          </a:p>
        </p:txBody>
      </p:sp>
      <p:sp>
        <p:nvSpPr>
          <p:cNvPr id="8" name="Title 1"/>
          <p:cNvSpPr>
            <a:spLocks noGrp="1"/>
          </p:cNvSpPr>
          <p:nvPr>
            <p:ph type="title" hasCustomPrompt="1"/>
          </p:nvPr>
        </p:nvSpPr>
        <p:spPr>
          <a:xfrm>
            <a:off x="274703" y="2125677"/>
            <a:ext cx="5187450" cy="1828800"/>
          </a:xfrm>
          <a:noFill/>
        </p:spPr>
        <p:txBody>
          <a:bodyPr lIns="146304" tIns="91440" rIns="146304" bIns="91440" anchor="t" anchorCtr="0"/>
          <a:lstStyle>
            <a:lvl1pPr>
              <a:defRPr sz="6000" spc="-100" baseline="0">
                <a:gradFill>
                  <a:gsLst>
                    <a:gs pos="7965">
                      <a:schemeClr val="tx1"/>
                    </a:gs>
                    <a:gs pos="8000">
                      <a:schemeClr val="tx1"/>
                    </a:gs>
                  </a:gsLst>
                  <a:lin ang="5400000" scaled="0"/>
                </a:gradFill>
              </a:defRPr>
            </a:lvl1pPr>
          </a:lstStyle>
          <a:p>
            <a:r>
              <a:rPr lang="en-US" dirty="0" smtClean="0"/>
              <a:t>Presentation title</a:t>
            </a:r>
            <a:endParaRPr lang="en-US" dirty="0"/>
          </a:p>
        </p:txBody>
      </p:sp>
    </p:spTree>
    <p:extLst>
      <p:ext uri="{BB962C8B-B14F-4D97-AF65-F5344CB8AC3E}">
        <p14:creationId xmlns:p14="http://schemas.microsoft.com/office/powerpoint/2010/main" val="286115635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itle Slide 4">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46688" name="think-cell Slide" r:id="rId4" imgW="6350000" imgH="6350000" progId="">
                  <p:embed/>
                </p:oleObj>
              </mc:Choice>
              <mc:Fallback>
                <p:oleObj name="think-cell Slide" r:id="rId4" imgW="6350000" imgH="635000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Picture Placeholder 3"/>
          <p:cNvSpPr>
            <a:spLocks noGrp="1"/>
          </p:cNvSpPr>
          <p:nvPr>
            <p:ph type="pic" sz="quarter" idx="13"/>
          </p:nvPr>
        </p:nvSpPr>
        <p:spPr>
          <a:xfrm>
            <a:off x="0" y="-1"/>
            <a:ext cx="12436475" cy="6994525"/>
          </a:xfrm>
        </p:spPr>
        <p:txBody>
          <a:bodyPr/>
          <a:lstStyle>
            <a:lvl1pPr marL="0" indent="0">
              <a:buNone/>
              <a:defRPr/>
            </a:lvl1pPr>
          </a:lstStyle>
          <a:p>
            <a:r>
              <a:rPr lang="en-US" dirty="0" smtClean="0"/>
              <a:t>Click icon to add picture</a:t>
            </a:r>
            <a:endParaRPr lang="en-US" dirty="0"/>
          </a:p>
        </p:txBody>
      </p:sp>
      <p:sp>
        <p:nvSpPr>
          <p:cNvPr id="5" name="Text Placeholder 4"/>
          <p:cNvSpPr>
            <a:spLocks noGrp="1"/>
          </p:cNvSpPr>
          <p:nvPr>
            <p:ph type="body" sz="quarter" idx="12" hasCustomPrompt="1"/>
          </p:nvPr>
        </p:nvSpPr>
        <p:spPr>
          <a:xfrm>
            <a:off x="276541" y="2125663"/>
            <a:ext cx="5484498" cy="1828806"/>
          </a:xfrm>
          <a:noFill/>
        </p:spPr>
        <p:txBody>
          <a:bodyPr lIns="182880" tIns="146304" rIns="182880" bIns="146304">
            <a:noAutofit/>
          </a:bodyPr>
          <a:lstStyle>
            <a:lvl1pPr marL="0" indent="0">
              <a:spcBef>
                <a:spcPts val="0"/>
              </a:spcBef>
              <a:buNone/>
              <a:defRPr sz="3600" spc="0" baseline="0">
                <a:gradFill>
                  <a:gsLst>
                    <a:gs pos="46903">
                      <a:srgbClr val="FFFFFF"/>
                    </a:gs>
                    <a:gs pos="83000">
                      <a:srgbClr val="FFFFFF"/>
                    </a:gs>
                  </a:gsLst>
                  <a:lin ang="5400000" scaled="1"/>
                </a:gradFill>
                <a:latin typeface="+mj-lt"/>
              </a:defRPr>
            </a:lvl1pPr>
          </a:lstStyle>
          <a:p>
            <a:pPr lvl="0"/>
            <a:r>
              <a:rPr lang="en-US" dirty="0" smtClean="0"/>
              <a:t>Speaker Name</a:t>
            </a:r>
          </a:p>
        </p:txBody>
      </p:sp>
      <p:sp>
        <p:nvSpPr>
          <p:cNvPr id="9" name="Title 1"/>
          <p:cNvSpPr>
            <a:spLocks noGrp="1"/>
          </p:cNvSpPr>
          <p:nvPr>
            <p:ph type="title" hasCustomPrompt="1"/>
          </p:nvPr>
        </p:nvSpPr>
        <p:spPr>
          <a:xfrm>
            <a:off x="274703" y="296863"/>
            <a:ext cx="5486335" cy="1828800"/>
          </a:xfrm>
          <a:noFill/>
        </p:spPr>
        <p:txBody>
          <a:bodyPr lIns="146304" tIns="91440" rIns="146304" bIns="91440" anchor="t" anchorCtr="0"/>
          <a:lstStyle>
            <a:lvl1pPr>
              <a:defRPr sz="6000" spc="-100" baseline="0">
                <a:gradFill>
                  <a:gsLst>
                    <a:gs pos="46903">
                      <a:srgbClr val="FFFFFF"/>
                    </a:gs>
                    <a:gs pos="83000">
                      <a:srgbClr val="FFFFFF"/>
                    </a:gs>
                  </a:gsLst>
                  <a:lin ang="5400000" scaled="1"/>
                </a:gradFill>
              </a:defRPr>
            </a:lvl1pPr>
          </a:lstStyle>
          <a:p>
            <a:r>
              <a:rPr lang="en-US" dirty="0" smtClean="0"/>
              <a:t>Presentation title</a:t>
            </a:r>
            <a:endParaRPr lang="en-US" dirty="0"/>
          </a:p>
        </p:txBody>
      </p:sp>
    </p:spTree>
    <p:extLst>
      <p:ext uri="{BB962C8B-B14F-4D97-AF65-F5344CB8AC3E}">
        <p14:creationId xmlns:p14="http://schemas.microsoft.com/office/powerpoint/2010/main" val="109126225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Blu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93008207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4922" name="think-cell Slide" r:id="rId4" imgW="6350000" imgH="6350000" progId="TCLayout.ActiveDocument.1">
                  <p:embed/>
                </p:oleObj>
              </mc:Choice>
              <mc:Fallback>
                <p:oleObj name="think-cell Slide" r:id="rId4" imgW="6350000" imgH="6350000" progId="TCLayout.ActiveDocument.1">
                  <p:embed/>
                  <p:pic>
                    <p:nvPicPr>
                      <p:cNvPr id="0" name="Picture 2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a:xfrm>
            <a:off x="274320" y="296897"/>
            <a:ext cx="11887518" cy="3200365"/>
          </a:xfrm>
        </p:spPr>
        <p:txBody>
          <a:bodyPr/>
          <a:lstStyle>
            <a:lvl1pPr>
              <a:defRPr sz="5800">
                <a:gradFill>
                  <a:gsLst>
                    <a:gs pos="6195">
                      <a:schemeClr val="tx1"/>
                    </a:gs>
                    <a:gs pos="26000">
                      <a:schemeClr val="tx1"/>
                    </a:gs>
                  </a:gsLst>
                  <a:lin ang="5400000" scaled="0"/>
                </a:gradFill>
              </a:defRPr>
            </a:lvl1pPr>
          </a:lstStyle>
          <a:p>
            <a:r>
              <a:rPr lang="en-US" smtClean="0"/>
              <a:t>Click to edit Master title style</a:t>
            </a:r>
            <a:endParaRPr lang="en-US" dirty="0"/>
          </a:p>
        </p:txBody>
      </p:sp>
      <p:sp>
        <p:nvSpPr>
          <p:cNvPr id="4" name="Content Placeholder 3"/>
          <p:cNvSpPr>
            <a:spLocks noGrp="1"/>
          </p:cNvSpPr>
          <p:nvPr>
            <p:ph sz="quarter" idx="10"/>
          </p:nvPr>
        </p:nvSpPr>
        <p:spPr>
          <a:xfrm>
            <a:off x="274638" y="3954463"/>
            <a:ext cx="5486400" cy="406265"/>
          </a:xfrm>
        </p:spPr>
        <p:txBody>
          <a:bodyPr/>
          <a:lstStyle>
            <a:lvl1pPr marL="0" indent="0">
              <a:buNone/>
              <a:defRPr sz="1600">
                <a:gradFill>
                  <a:gsLst>
                    <a:gs pos="92035">
                      <a:schemeClr val="tx1"/>
                    </a:gs>
                    <a:gs pos="84000">
                      <a:schemeClr val="tx1"/>
                    </a:gs>
                  </a:gsLst>
                  <a:lin ang="5400000" scaled="0"/>
                </a:gradFill>
                <a:latin typeface="+mn-lt"/>
              </a:defRPr>
            </a:lvl1pPr>
            <a:lvl2pPr>
              <a:defRPr sz="1600">
                <a:gradFill>
                  <a:gsLst>
                    <a:gs pos="94030">
                      <a:srgbClr val="FFFFFF"/>
                    </a:gs>
                    <a:gs pos="68000">
                      <a:srgbClr val="FFFFFF"/>
                    </a:gs>
                  </a:gsLst>
                  <a:lin ang="5400000" scaled="0"/>
                </a:gradFill>
              </a:defRPr>
            </a:lvl2pPr>
            <a:lvl3pPr>
              <a:defRPr sz="1600">
                <a:gradFill>
                  <a:gsLst>
                    <a:gs pos="94030">
                      <a:srgbClr val="FFFFFF"/>
                    </a:gs>
                    <a:gs pos="68000">
                      <a:srgbClr val="FFFFFF"/>
                    </a:gs>
                  </a:gsLst>
                  <a:lin ang="5400000" scaled="0"/>
                </a:gradFill>
              </a:defRPr>
            </a:lvl3pPr>
            <a:lvl4pPr>
              <a:defRPr sz="1600">
                <a:gradFill>
                  <a:gsLst>
                    <a:gs pos="94030">
                      <a:srgbClr val="FFFFFF"/>
                    </a:gs>
                    <a:gs pos="68000">
                      <a:srgbClr val="FFFFFF"/>
                    </a:gs>
                  </a:gsLst>
                  <a:lin ang="5400000" scaled="0"/>
                </a:gradFill>
              </a:defRPr>
            </a:lvl4pPr>
            <a:lvl5pPr>
              <a:defRPr sz="1600">
                <a:gradFill>
                  <a:gsLst>
                    <a:gs pos="94030">
                      <a:srgbClr val="FFFFFF"/>
                    </a:gs>
                    <a:gs pos="68000">
                      <a:srgbClr val="FFFFFF"/>
                    </a:gs>
                  </a:gsLst>
                  <a:lin ang="5400000" scaled="0"/>
                </a:gradFill>
              </a:defRPr>
            </a:lvl5pPr>
          </a:lstStyle>
          <a:p>
            <a:pPr lvl="0"/>
            <a:r>
              <a:rPr lang="en-US" smtClean="0"/>
              <a:t>Click to edit Master text styles</a:t>
            </a:r>
          </a:p>
        </p:txBody>
      </p:sp>
    </p:spTree>
    <p:extLst>
      <p:ext uri="{BB962C8B-B14F-4D97-AF65-F5344CB8AC3E}">
        <p14:creationId xmlns:p14="http://schemas.microsoft.com/office/powerpoint/2010/main" val="3902953160"/>
      </p:ext>
    </p:extLst>
  </p:cSld>
  <p:clrMapOvr>
    <a:masterClrMapping/>
  </p:clrMapOvr>
  <p:transition>
    <p:fade/>
  </p:transition>
  <p:timing>
    <p:tnLst>
      <p:par>
        <p:cTn id="1" dur="indefinite" restart="never" nodeType="tmRoot"/>
      </p:par>
    </p:tn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Pull Quote 1">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47712" name="think-cell Slide" r:id="rId4" imgW="6350000" imgH="6350000" progId="">
                  <p:embed/>
                </p:oleObj>
              </mc:Choice>
              <mc:Fallback>
                <p:oleObj name="think-cell Slide" r:id="rId4" imgW="6350000" imgH="635000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Picture Placeholder 2"/>
          <p:cNvSpPr>
            <a:spLocks noGrp="1"/>
          </p:cNvSpPr>
          <p:nvPr>
            <p:ph type="pic" sz="quarter" idx="10"/>
          </p:nvPr>
        </p:nvSpPr>
        <p:spPr>
          <a:xfrm>
            <a:off x="0" y="-1"/>
            <a:ext cx="12436475" cy="6994525"/>
          </a:xfrm>
        </p:spPr>
        <p:txBody>
          <a:bodyPr/>
          <a:lstStyle>
            <a:lvl1pPr marL="0" indent="0">
              <a:buNone/>
              <a:defRPr/>
            </a:lvl1pPr>
          </a:lstStyle>
          <a:p>
            <a:r>
              <a:rPr lang="en-US" dirty="0" smtClean="0"/>
              <a:t>Click icon to add picture</a:t>
            </a:r>
            <a:endParaRPr lang="en-US" dirty="0"/>
          </a:p>
        </p:txBody>
      </p:sp>
      <p:sp>
        <p:nvSpPr>
          <p:cNvPr id="9" name="Title 1"/>
          <p:cNvSpPr>
            <a:spLocks noGrp="1"/>
          </p:cNvSpPr>
          <p:nvPr>
            <p:ph type="title" hasCustomPrompt="1"/>
          </p:nvPr>
        </p:nvSpPr>
        <p:spPr>
          <a:xfrm>
            <a:off x="274703" y="2125663"/>
            <a:ext cx="5486335" cy="3657600"/>
          </a:xfrm>
          <a:noFill/>
        </p:spPr>
        <p:txBody>
          <a:bodyPr lIns="146304" tIns="91440" rIns="146304" bIns="91440" anchor="t" anchorCtr="0"/>
          <a:lstStyle>
            <a:lvl1pPr>
              <a:defRPr sz="6000" spc="-100" baseline="0">
                <a:gradFill>
                  <a:gsLst>
                    <a:gs pos="46903">
                      <a:schemeClr val="tx1"/>
                    </a:gs>
                    <a:gs pos="83000">
                      <a:schemeClr val="tx1"/>
                    </a:gs>
                  </a:gsLst>
                  <a:lin ang="5400000" scaled="1"/>
                </a:gradFill>
              </a:defRPr>
            </a:lvl1pPr>
          </a:lstStyle>
          <a:p>
            <a:r>
              <a:rPr lang="en-US" dirty="0" smtClean="0"/>
              <a:t>Pull quote</a:t>
            </a:r>
            <a:endParaRPr lang="en-US" dirty="0"/>
          </a:p>
        </p:txBody>
      </p:sp>
    </p:spTree>
    <p:extLst>
      <p:ext uri="{BB962C8B-B14F-4D97-AF65-F5344CB8AC3E}">
        <p14:creationId xmlns:p14="http://schemas.microsoft.com/office/powerpoint/2010/main" val="117099544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Pull Quote 2">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48736" name="think-cell Slide" r:id="rId4" imgW="6350000" imgH="6350000" progId="">
                  <p:embed/>
                </p:oleObj>
              </mc:Choice>
              <mc:Fallback>
                <p:oleObj name="think-cell Slide" r:id="rId4" imgW="6350000" imgH="635000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Picture Placeholder 2"/>
          <p:cNvSpPr>
            <a:spLocks noGrp="1"/>
          </p:cNvSpPr>
          <p:nvPr>
            <p:ph type="pic" sz="quarter" idx="18"/>
          </p:nvPr>
        </p:nvSpPr>
        <p:spPr>
          <a:xfrm>
            <a:off x="0" y="-1"/>
            <a:ext cx="12436475" cy="6994525"/>
          </a:xfrm>
        </p:spPr>
        <p:txBody>
          <a:bodyPr/>
          <a:lstStyle>
            <a:lvl1pPr marL="0" indent="0">
              <a:buNone/>
              <a:defRPr/>
            </a:lvl1pPr>
          </a:lstStyle>
          <a:p>
            <a:r>
              <a:rPr lang="en-US" dirty="0" smtClean="0"/>
              <a:t>Click icon to add picture</a:t>
            </a:r>
            <a:endParaRPr lang="en-US" dirty="0"/>
          </a:p>
        </p:txBody>
      </p:sp>
      <p:sp>
        <p:nvSpPr>
          <p:cNvPr id="13" name="Text Placeholder 5"/>
          <p:cNvSpPr>
            <a:spLocks noGrp="1"/>
          </p:cNvSpPr>
          <p:nvPr>
            <p:ph type="body" sz="quarter" idx="15" hasCustomPrompt="1"/>
          </p:nvPr>
        </p:nvSpPr>
        <p:spPr>
          <a:xfrm>
            <a:off x="6033080" y="723012"/>
            <a:ext cx="640080" cy="640080"/>
          </a:xfrm>
          <a:solidFill>
            <a:srgbClr val="68217A"/>
          </a:solidFill>
        </p:spPr>
        <p:txBody>
          <a:bodyPr anchor="ctr">
            <a:noAutofit/>
          </a:bodyPr>
          <a:lstStyle>
            <a:lvl1pPr marL="0" indent="0">
              <a:lnSpc>
                <a:spcPts val="600"/>
              </a:lnSpc>
              <a:spcBef>
                <a:spcPts val="0"/>
              </a:spcBef>
              <a:buNone/>
              <a:defRPr sz="600">
                <a:solidFill>
                  <a:schemeClr val="bg1"/>
                </a:solidFill>
              </a:defRPr>
            </a:lvl1pPr>
            <a:lvl2pPr marL="342900" indent="0">
              <a:buNone/>
              <a:defRPr sz="3200"/>
            </a:lvl2pPr>
            <a:lvl3pPr marL="571500" indent="0">
              <a:buNone/>
              <a:defRPr sz="3200"/>
            </a:lvl3pPr>
            <a:lvl4pPr marL="800100" indent="0">
              <a:buNone/>
              <a:defRPr sz="3200"/>
            </a:lvl4pPr>
            <a:lvl5pPr marL="1028700" indent="0">
              <a:buNone/>
              <a:defRPr sz="3200"/>
            </a:lvl5pPr>
          </a:lstStyle>
          <a:p>
            <a:pPr lvl="0"/>
            <a:r>
              <a:rPr lang="en-US" smtClean="0"/>
              <a:t> </a:t>
            </a:r>
            <a:endParaRPr lang="en-US"/>
          </a:p>
        </p:txBody>
      </p:sp>
      <p:sp>
        <p:nvSpPr>
          <p:cNvPr id="14" name="Text Placeholder 5"/>
          <p:cNvSpPr>
            <a:spLocks noGrp="1"/>
          </p:cNvSpPr>
          <p:nvPr>
            <p:ph type="body" sz="quarter" idx="16" hasCustomPrompt="1"/>
          </p:nvPr>
        </p:nvSpPr>
        <p:spPr>
          <a:xfrm>
            <a:off x="9418638" y="723012"/>
            <a:ext cx="640080" cy="640080"/>
          </a:xfrm>
          <a:solidFill>
            <a:srgbClr val="68217A"/>
          </a:solidFill>
        </p:spPr>
        <p:txBody>
          <a:bodyPr anchor="ctr"/>
          <a:lstStyle>
            <a:lvl1pPr marL="0" indent="0">
              <a:lnSpc>
                <a:spcPts val="600"/>
              </a:lnSpc>
              <a:spcBef>
                <a:spcPts val="0"/>
              </a:spcBef>
              <a:buNone/>
              <a:defRPr sz="600">
                <a:solidFill>
                  <a:schemeClr val="bg1"/>
                </a:solidFill>
              </a:defRPr>
            </a:lvl1pPr>
            <a:lvl2pPr marL="342900" indent="0">
              <a:buNone/>
              <a:defRPr sz="3200"/>
            </a:lvl2pPr>
            <a:lvl3pPr marL="571500" indent="0">
              <a:buNone/>
              <a:defRPr sz="3200"/>
            </a:lvl3pPr>
            <a:lvl4pPr marL="800100" indent="0">
              <a:buNone/>
              <a:defRPr sz="3200"/>
            </a:lvl4pPr>
            <a:lvl5pPr marL="1028700" indent="0">
              <a:buNone/>
              <a:defRPr sz="3200"/>
            </a:lvl5pPr>
          </a:lstStyle>
          <a:p>
            <a:pPr lvl="0"/>
            <a:r>
              <a:rPr lang="en-US" smtClean="0"/>
              <a:t> </a:t>
            </a:r>
            <a:endParaRPr lang="en-US"/>
          </a:p>
        </p:txBody>
      </p:sp>
      <p:sp>
        <p:nvSpPr>
          <p:cNvPr id="15" name="Text Placeholder 5"/>
          <p:cNvSpPr>
            <a:spLocks noGrp="1"/>
          </p:cNvSpPr>
          <p:nvPr>
            <p:ph type="body" sz="quarter" idx="17" hasCustomPrompt="1"/>
          </p:nvPr>
        </p:nvSpPr>
        <p:spPr>
          <a:xfrm>
            <a:off x="9418638" y="3631833"/>
            <a:ext cx="640080" cy="640080"/>
          </a:xfrm>
          <a:solidFill>
            <a:srgbClr val="68217A"/>
          </a:solidFill>
        </p:spPr>
        <p:txBody>
          <a:bodyPr anchor="ctr"/>
          <a:lstStyle>
            <a:lvl1pPr marL="0" indent="0">
              <a:lnSpc>
                <a:spcPts val="600"/>
              </a:lnSpc>
              <a:spcBef>
                <a:spcPts val="0"/>
              </a:spcBef>
              <a:buNone/>
              <a:defRPr sz="600">
                <a:solidFill>
                  <a:schemeClr val="bg1"/>
                </a:solidFill>
              </a:defRPr>
            </a:lvl1pPr>
            <a:lvl2pPr marL="342900" indent="0">
              <a:buNone/>
              <a:defRPr sz="3200"/>
            </a:lvl2pPr>
            <a:lvl3pPr marL="571500" indent="0">
              <a:buNone/>
              <a:defRPr sz="3200"/>
            </a:lvl3pPr>
            <a:lvl4pPr marL="800100" indent="0">
              <a:buNone/>
              <a:defRPr sz="3200"/>
            </a:lvl4pPr>
            <a:lvl5pPr marL="1028700" indent="0">
              <a:buNone/>
              <a:defRPr sz="3200"/>
            </a:lvl5pPr>
          </a:lstStyle>
          <a:p>
            <a:pPr lvl="0"/>
            <a:r>
              <a:rPr lang="en-US" smtClean="0"/>
              <a:t> </a:t>
            </a:r>
            <a:endParaRPr lang="en-US"/>
          </a:p>
        </p:txBody>
      </p:sp>
      <p:sp>
        <p:nvSpPr>
          <p:cNvPr id="17" name="Title 16"/>
          <p:cNvSpPr>
            <a:spLocks noGrp="1"/>
          </p:cNvSpPr>
          <p:nvPr>
            <p:ph type="title"/>
          </p:nvPr>
        </p:nvSpPr>
        <p:spPr>
          <a:xfrm>
            <a:off x="4394200" y="3628284"/>
            <a:ext cx="2278960" cy="2272453"/>
          </a:xfrm>
          <a:solidFill>
            <a:srgbClr val="68217A"/>
          </a:solidFill>
        </p:spPr>
        <p:txBody>
          <a:bodyPr lIns="182880" tIns="146304" rIns="182880" bIns="146304"/>
          <a:lstStyle>
            <a:lvl1pPr>
              <a:defRPr sz="3200">
                <a:gradFill>
                  <a:gsLst>
                    <a:gs pos="14159">
                      <a:schemeClr val="bg1"/>
                    </a:gs>
                    <a:gs pos="37000">
                      <a:schemeClr val="bg1"/>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348872631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withEffect">
                                  <p:stCondLst>
                                    <p:cond delay="0"/>
                                  </p:stCondLst>
                                  <p:childTnLst>
                                    <p:set>
                                      <p:cBhvr>
                                        <p:cTn id="6" dur="1" fill="hold">
                                          <p:stCondLst>
                                            <p:cond delay="0"/>
                                          </p:stCondLst>
                                        </p:cTn>
                                        <p:tgtEl>
                                          <p:spTgt spid="13">
                                            <p:bg/>
                                          </p:spTgt>
                                        </p:tgtEl>
                                        <p:attrNameLst>
                                          <p:attrName>style.visibility</p:attrName>
                                        </p:attrNameLst>
                                      </p:cBhvr>
                                      <p:to>
                                        <p:strVal val="visible"/>
                                      </p:to>
                                    </p:set>
                                    <p:anim calcmode="lin" valueType="num">
                                      <p:cBhvr>
                                        <p:cTn id="7" dur="500" fill="hold"/>
                                        <p:tgtEl>
                                          <p:spTgt spid="13">
                                            <p:bg/>
                                          </p:spTgt>
                                        </p:tgtEl>
                                        <p:attrNameLst>
                                          <p:attrName>ppt_w</p:attrName>
                                        </p:attrNameLst>
                                      </p:cBhvr>
                                      <p:tavLst>
                                        <p:tav tm="0">
                                          <p:val>
                                            <p:fltVal val="0"/>
                                          </p:val>
                                        </p:tav>
                                        <p:tav tm="100000">
                                          <p:val>
                                            <p:strVal val="#ppt_w"/>
                                          </p:val>
                                        </p:tav>
                                      </p:tavLst>
                                    </p:anim>
                                    <p:anim calcmode="lin" valueType="num">
                                      <p:cBhvr>
                                        <p:cTn id="8" dur="500" fill="hold"/>
                                        <p:tgtEl>
                                          <p:spTgt spid="13">
                                            <p:bg/>
                                          </p:spTgt>
                                        </p:tgtEl>
                                        <p:attrNameLst>
                                          <p:attrName>ppt_h</p:attrName>
                                        </p:attrNameLst>
                                      </p:cBhvr>
                                      <p:tavLst>
                                        <p:tav tm="0">
                                          <p:val>
                                            <p:fltVal val="0"/>
                                          </p:val>
                                        </p:tav>
                                        <p:tav tm="100000">
                                          <p:val>
                                            <p:strVal val="#ppt_h"/>
                                          </p:val>
                                        </p:tav>
                                      </p:tavLst>
                                    </p:anim>
                                    <p:animEffect transition="in" filter="fade">
                                      <p:cBhvr>
                                        <p:cTn id="9" dur="500"/>
                                        <p:tgtEl>
                                          <p:spTgt spid="13">
                                            <p:bg/>
                                          </p:spTgt>
                                        </p:tgtEl>
                                      </p:cBhvr>
                                    </p:animEffect>
                                    <p:anim calcmode="lin" valueType="num">
                                      <p:cBhvr>
                                        <p:cTn id="10" dur="500" fill="hold"/>
                                        <p:tgtEl>
                                          <p:spTgt spid="13">
                                            <p:bg/>
                                          </p:spTgt>
                                        </p:tgtEl>
                                        <p:attrNameLst>
                                          <p:attrName>ppt_x</p:attrName>
                                        </p:attrNameLst>
                                      </p:cBhvr>
                                      <p:tavLst>
                                        <p:tav tm="0">
                                          <p:val>
                                            <p:fltVal val="0.5"/>
                                          </p:val>
                                        </p:tav>
                                        <p:tav tm="100000">
                                          <p:val>
                                            <p:strVal val="#ppt_x"/>
                                          </p:val>
                                        </p:tav>
                                      </p:tavLst>
                                    </p:anim>
                                    <p:anim calcmode="lin" valueType="num">
                                      <p:cBhvr>
                                        <p:cTn id="11" dur="500" fill="hold"/>
                                        <p:tgtEl>
                                          <p:spTgt spid="13">
                                            <p:bg/>
                                          </p:spTgt>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13">
                                            <p:txEl>
                                              <p:pRg st="0" end="0"/>
                                            </p:txEl>
                                          </p:spTgt>
                                        </p:tgtEl>
                                        <p:attrNameLst>
                                          <p:attrName>style.visibility</p:attrName>
                                        </p:attrNameLst>
                                      </p:cBhvr>
                                      <p:to>
                                        <p:strVal val="visible"/>
                                      </p:to>
                                    </p:set>
                                    <p:anim calcmode="lin" valueType="num">
                                      <p:cBhvr>
                                        <p:cTn id="14" dur="500" fill="hold"/>
                                        <p:tgtEl>
                                          <p:spTgt spid="13">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13">
                                            <p:txEl>
                                              <p:pRg st="0" end="0"/>
                                            </p:txEl>
                                          </p:spTgt>
                                        </p:tgtEl>
                                        <p:attrNameLst>
                                          <p:attrName>ppt_h</p:attrName>
                                        </p:attrNameLst>
                                      </p:cBhvr>
                                      <p:tavLst>
                                        <p:tav tm="0">
                                          <p:val>
                                            <p:fltVal val="0"/>
                                          </p:val>
                                        </p:tav>
                                        <p:tav tm="100000">
                                          <p:val>
                                            <p:strVal val="#ppt_h"/>
                                          </p:val>
                                        </p:tav>
                                      </p:tavLst>
                                    </p:anim>
                                    <p:animEffect transition="in" filter="fade">
                                      <p:cBhvr>
                                        <p:cTn id="16" dur="500"/>
                                        <p:tgtEl>
                                          <p:spTgt spid="13">
                                            <p:txEl>
                                              <p:pRg st="0" end="0"/>
                                            </p:txEl>
                                          </p:spTgt>
                                        </p:tgtEl>
                                      </p:cBhvr>
                                    </p:animEffect>
                                    <p:anim calcmode="lin" valueType="num">
                                      <p:cBhvr>
                                        <p:cTn id="17" dur="500" fill="hold"/>
                                        <p:tgtEl>
                                          <p:spTgt spid="13">
                                            <p:txEl>
                                              <p:pRg st="0" end="0"/>
                                            </p:txEl>
                                          </p:spTgt>
                                        </p:tgtEl>
                                        <p:attrNameLst>
                                          <p:attrName>ppt_x</p:attrName>
                                        </p:attrNameLst>
                                      </p:cBhvr>
                                      <p:tavLst>
                                        <p:tav tm="0">
                                          <p:val>
                                            <p:fltVal val="0.5"/>
                                          </p:val>
                                        </p:tav>
                                        <p:tav tm="100000">
                                          <p:val>
                                            <p:strVal val="#ppt_x"/>
                                          </p:val>
                                        </p:tav>
                                      </p:tavLst>
                                    </p:anim>
                                    <p:anim calcmode="lin" valueType="num">
                                      <p:cBhvr>
                                        <p:cTn id="18" dur="500" fill="hold"/>
                                        <p:tgtEl>
                                          <p:spTgt spid="13">
                                            <p:txEl>
                                              <p:pRg st="0" end="0"/>
                                            </p:txEl>
                                          </p:spTgt>
                                        </p:tgtEl>
                                        <p:attrNameLst>
                                          <p:attrName>ppt_y</p:attrName>
                                        </p:attrNameLst>
                                      </p:cBhvr>
                                      <p:tavLst>
                                        <p:tav tm="0">
                                          <p:val>
                                            <p:fltVal val="0.5"/>
                                          </p:val>
                                        </p:tav>
                                        <p:tav tm="100000">
                                          <p:val>
                                            <p:strVal val="#ppt_y"/>
                                          </p:val>
                                        </p:tav>
                                      </p:tavLst>
                                    </p:anim>
                                  </p:childTnLst>
                                </p:cTn>
                              </p:par>
                              <p:par>
                                <p:cTn id="19" presetID="53" presetClass="entr" presetSubtype="528" fill="hold" grpId="0" nodeType="withEffect">
                                  <p:stCondLst>
                                    <p:cond delay="0"/>
                                  </p:stCondLst>
                                  <p:childTnLst>
                                    <p:set>
                                      <p:cBhvr>
                                        <p:cTn id="20" dur="1" fill="hold">
                                          <p:stCondLst>
                                            <p:cond delay="0"/>
                                          </p:stCondLst>
                                        </p:cTn>
                                        <p:tgtEl>
                                          <p:spTgt spid="14">
                                            <p:bg/>
                                          </p:spTgt>
                                        </p:tgtEl>
                                        <p:attrNameLst>
                                          <p:attrName>style.visibility</p:attrName>
                                        </p:attrNameLst>
                                      </p:cBhvr>
                                      <p:to>
                                        <p:strVal val="visible"/>
                                      </p:to>
                                    </p:set>
                                    <p:anim calcmode="lin" valueType="num">
                                      <p:cBhvr>
                                        <p:cTn id="21" dur="500" fill="hold"/>
                                        <p:tgtEl>
                                          <p:spTgt spid="14">
                                            <p:bg/>
                                          </p:spTgt>
                                        </p:tgtEl>
                                        <p:attrNameLst>
                                          <p:attrName>ppt_w</p:attrName>
                                        </p:attrNameLst>
                                      </p:cBhvr>
                                      <p:tavLst>
                                        <p:tav tm="0">
                                          <p:val>
                                            <p:fltVal val="0"/>
                                          </p:val>
                                        </p:tav>
                                        <p:tav tm="100000">
                                          <p:val>
                                            <p:strVal val="#ppt_w"/>
                                          </p:val>
                                        </p:tav>
                                      </p:tavLst>
                                    </p:anim>
                                    <p:anim calcmode="lin" valueType="num">
                                      <p:cBhvr>
                                        <p:cTn id="22" dur="500" fill="hold"/>
                                        <p:tgtEl>
                                          <p:spTgt spid="14">
                                            <p:bg/>
                                          </p:spTgt>
                                        </p:tgtEl>
                                        <p:attrNameLst>
                                          <p:attrName>ppt_h</p:attrName>
                                        </p:attrNameLst>
                                      </p:cBhvr>
                                      <p:tavLst>
                                        <p:tav tm="0">
                                          <p:val>
                                            <p:fltVal val="0"/>
                                          </p:val>
                                        </p:tav>
                                        <p:tav tm="100000">
                                          <p:val>
                                            <p:strVal val="#ppt_h"/>
                                          </p:val>
                                        </p:tav>
                                      </p:tavLst>
                                    </p:anim>
                                    <p:animEffect transition="in" filter="fade">
                                      <p:cBhvr>
                                        <p:cTn id="23" dur="500"/>
                                        <p:tgtEl>
                                          <p:spTgt spid="14">
                                            <p:bg/>
                                          </p:spTgt>
                                        </p:tgtEl>
                                      </p:cBhvr>
                                    </p:animEffect>
                                    <p:anim calcmode="lin" valueType="num">
                                      <p:cBhvr>
                                        <p:cTn id="24" dur="500" fill="hold"/>
                                        <p:tgtEl>
                                          <p:spTgt spid="14">
                                            <p:bg/>
                                          </p:spTgt>
                                        </p:tgtEl>
                                        <p:attrNameLst>
                                          <p:attrName>ppt_x</p:attrName>
                                        </p:attrNameLst>
                                      </p:cBhvr>
                                      <p:tavLst>
                                        <p:tav tm="0">
                                          <p:val>
                                            <p:fltVal val="0.5"/>
                                          </p:val>
                                        </p:tav>
                                        <p:tav tm="100000">
                                          <p:val>
                                            <p:strVal val="#ppt_x"/>
                                          </p:val>
                                        </p:tav>
                                      </p:tavLst>
                                    </p:anim>
                                    <p:anim calcmode="lin" valueType="num">
                                      <p:cBhvr>
                                        <p:cTn id="25" dur="500" fill="hold"/>
                                        <p:tgtEl>
                                          <p:spTgt spid="14">
                                            <p:bg/>
                                          </p:spTgt>
                                        </p:tgtEl>
                                        <p:attrNameLst>
                                          <p:attrName>ppt_y</p:attrName>
                                        </p:attrNameLst>
                                      </p:cBhvr>
                                      <p:tavLst>
                                        <p:tav tm="0">
                                          <p:val>
                                            <p:fltVal val="0.5"/>
                                          </p:val>
                                        </p:tav>
                                        <p:tav tm="100000">
                                          <p:val>
                                            <p:strVal val="#ppt_y"/>
                                          </p:val>
                                        </p:tav>
                                      </p:tavLst>
                                    </p:anim>
                                  </p:childTnLst>
                                </p:cTn>
                              </p:par>
                              <p:par>
                                <p:cTn id="26" presetID="53" presetClass="entr" presetSubtype="528" fill="hold" grpId="0" nodeType="withEffect">
                                  <p:stCondLst>
                                    <p:cond delay="0"/>
                                  </p:stCondLst>
                                  <p:childTnLst>
                                    <p:set>
                                      <p:cBhvr>
                                        <p:cTn id="27" dur="1" fill="hold">
                                          <p:stCondLst>
                                            <p:cond delay="0"/>
                                          </p:stCondLst>
                                        </p:cTn>
                                        <p:tgtEl>
                                          <p:spTgt spid="14">
                                            <p:txEl>
                                              <p:pRg st="0" end="0"/>
                                            </p:txEl>
                                          </p:spTgt>
                                        </p:tgtEl>
                                        <p:attrNameLst>
                                          <p:attrName>style.visibility</p:attrName>
                                        </p:attrNameLst>
                                      </p:cBhvr>
                                      <p:to>
                                        <p:strVal val="visible"/>
                                      </p:to>
                                    </p:set>
                                    <p:anim calcmode="lin" valueType="num">
                                      <p:cBhvr>
                                        <p:cTn id="28" dur="500" fill="hold"/>
                                        <p:tgtEl>
                                          <p:spTgt spid="14">
                                            <p:txEl>
                                              <p:pRg st="0" end="0"/>
                                            </p:txEl>
                                          </p:spTgt>
                                        </p:tgtEl>
                                        <p:attrNameLst>
                                          <p:attrName>ppt_w</p:attrName>
                                        </p:attrNameLst>
                                      </p:cBhvr>
                                      <p:tavLst>
                                        <p:tav tm="0">
                                          <p:val>
                                            <p:fltVal val="0"/>
                                          </p:val>
                                        </p:tav>
                                        <p:tav tm="100000">
                                          <p:val>
                                            <p:strVal val="#ppt_w"/>
                                          </p:val>
                                        </p:tav>
                                      </p:tavLst>
                                    </p:anim>
                                    <p:anim calcmode="lin" valueType="num">
                                      <p:cBhvr>
                                        <p:cTn id="29" dur="500" fill="hold"/>
                                        <p:tgtEl>
                                          <p:spTgt spid="14">
                                            <p:txEl>
                                              <p:pRg st="0" end="0"/>
                                            </p:txEl>
                                          </p:spTgt>
                                        </p:tgtEl>
                                        <p:attrNameLst>
                                          <p:attrName>ppt_h</p:attrName>
                                        </p:attrNameLst>
                                      </p:cBhvr>
                                      <p:tavLst>
                                        <p:tav tm="0">
                                          <p:val>
                                            <p:fltVal val="0"/>
                                          </p:val>
                                        </p:tav>
                                        <p:tav tm="100000">
                                          <p:val>
                                            <p:strVal val="#ppt_h"/>
                                          </p:val>
                                        </p:tav>
                                      </p:tavLst>
                                    </p:anim>
                                    <p:animEffect transition="in" filter="fade">
                                      <p:cBhvr>
                                        <p:cTn id="30" dur="500"/>
                                        <p:tgtEl>
                                          <p:spTgt spid="14">
                                            <p:txEl>
                                              <p:pRg st="0" end="0"/>
                                            </p:txEl>
                                          </p:spTgt>
                                        </p:tgtEl>
                                      </p:cBhvr>
                                    </p:animEffect>
                                    <p:anim calcmode="lin" valueType="num">
                                      <p:cBhvr>
                                        <p:cTn id="31" dur="500" fill="hold"/>
                                        <p:tgtEl>
                                          <p:spTgt spid="14">
                                            <p:txEl>
                                              <p:pRg st="0" end="0"/>
                                            </p:txEl>
                                          </p:spTgt>
                                        </p:tgtEl>
                                        <p:attrNameLst>
                                          <p:attrName>ppt_x</p:attrName>
                                        </p:attrNameLst>
                                      </p:cBhvr>
                                      <p:tavLst>
                                        <p:tav tm="0">
                                          <p:val>
                                            <p:fltVal val="0.5"/>
                                          </p:val>
                                        </p:tav>
                                        <p:tav tm="100000">
                                          <p:val>
                                            <p:strVal val="#ppt_x"/>
                                          </p:val>
                                        </p:tav>
                                      </p:tavLst>
                                    </p:anim>
                                    <p:anim calcmode="lin" valueType="num">
                                      <p:cBhvr>
                                        <p:cTn id="32" dur="500" fill="hold"/>
                                        <p:tgtEl>
                                          <p:spTgt spid="14">
                                            <p:txEl>
                                              <p:pRg st="0" end="0"/>
                                            </p:txEl>
                                          </p:spTgt>
                                        </p:tgtEl>
                                        <p:attrNameLst>
                                          <p:attrName>ppt_y</p:attrName>
                                        </p:attrNameLst>
                                      </p:cBhvr>
                                      <p:tavLst>
                                        <p:tav tm="0">
                                          <p:val>
                                            <p:fltVal val="0.5"/>
                                          </p:val>
                                        </p:tav>
                                        <p:tav tm="100000">
                                          <p:val>
                                            <p:strVal val="#ppt_y"/>
                                          </p:val>
                                        </p:tav>
                                      </p:tavLst>
                                    </p:anim>
                                  </p:childTnLst>
                                </p:cTn>
                              </p:par>
                              <p:par>
                                <p:cTn id="33" presetID="53" presetClass="entr" presetSubtype="528" fill="hold" grpId="0" nodeType="withEffect">
                                  <p:stCondLst>
                                    <p:cond delay="0"/>
                                  </p:stCondLst>
                                  <p:childTnLst>
                                    <p:set>
                                      <p:cBhvr>
                                        <p:cTn id="34" dur="1" fill="hold">
                                          <p:stCondLst>
                                            <p:cond delay="0"/>
                                          </p:stCondLst>
                                        </p:cTn>
                                        <p:tgtEl>
                                          <p:spTgt spid="15">
                                            <p:bg/>
                                          </p:spTgt>
                                        </p:tgtEl>
                                        <p:attrNameLst>
                                          <p:attrName>style.visibility</p:attrName>
                                        </p:attrNameLst>
                                      </p:cBhvr>
                                      <p:to>
                                        <p:strVal val="visible"/>
                                      </p:to>
                                    </p:set>
                                    <p:anim calcmode="lin" valueType="num">
                                      <p:cBhvr>
                                        <p:cTn id="35" dur="500" fill="hold"/>
                                        <p:tgtEl>
                                          <p:spTgt spid="15">
                                            <p:bg/>
                                          </p:spTgt>
                                        </p:tgtEl>
                                        <p:attrNameLst>
                                          <p:attrName>ppt_w</p:attrName>
                                        </p:attrNameLst>
                                      </p:cBhvr>
                                      <p:tavLst>
                                        <p:tav tm="0">
                                          <p:val>
                                            <p:fltVal val="0"/>
                                          </p:val>
                                        </p:tav>
                                        <p:tav tm="100000">
                                          <p:val>
                                            <p:strVal val="#ppt_w"/>
                                          </p:val>
                                        </p:tav>
                                      </p:tavLst>
                                    </p:anim>
                                    <p:anim calcmode="lin" valueType="num">
                                      <p:cBhvr>
                                        <p:cTn id="36" dur="500" fill="hold"/>
                                        <p:tgtEl>
                                          <p:spTgt spid="15">
                                            <p:bg/>
                                          </p:spTgt>
                                        </p:tgtEl>
                                        <p:attrNameLst>
                                          <p:attrName>ppt_h</p:attrName>
                                        </p:attrNameLst>
                                      </p:cBhvr>
                                      <p:tavLst>
                                        <p:tav tm="0">
                                          <p:val>
                                            <p:fltVal val="0"/>
                                          </p:val>
                                        </p:tav>
                                        <p:tav tm="100000">
                                          <p:val>
                                            <p:strVal val="#ppt_h"/>
                                          </p:val>
                                        </p:tav>
                                      </p:tavLst>
                                    </p:anim>
                                    <p:animEffect transition="in" filter="fade">
                                      <p:cBhvr>
                                        <p:cTn id="37" dur="500"/>
                                        <p:tgtEl>
                                          <p:spTgt spid="15">
                                            <p:bg/>
                                          </p:spTgt>
                                        </p:tgtEl>
                                      </p:cBhvr>
                                    </p:animEffect>
                                    <p:anim calcmode="lin" valueType="num">
                                      <p:cBhvr>
                                        <p:cTn id="38" dur="500" fill="hold"/>
                                        <p:tgtEl>
                                          <p:spTgt spid="15">
                                            <p:bg/>
                                          </p:spTgt>
                                        </p:tgtEl>
                                        <p:attrNameLst>
                                          <p:attrName>ppt_x</p:attrName>
                                        </p:attrNameLst>
                                      </p:cBhvr>
                                      <p:tavLst>
                                        <p:tav tm="0">
                                          <p:val>
                                            <p:fltVal val="0.5"/>
                                          </p:val>
                                        </p:tav>
                                        <p:tav tm="100000">
                                          <p:val>
                                            <p:strVal val="#ppt_x"/>
                                          </p:val>
                                        </p:tav>
                                      </p:tavLst>
                                    </p:anim>
                                    <p:anim calcmode="lin" valueType="num">
                                      <p:cBhvr>
                                        <p:cTn id="39" dur="500" fill="hold"/>
                                        <p:tgtEl>
                                          <p:spTgt spid="15">
                                            <p:bg/>
                                          </p:spTgt>
                                        </p:tgtEl>
                                        <p:attrNameLst>
                                          <p:attrName>ppt_y</p:attrName>
                                        </p:attrNameLst>
                                      </p:cBhvr>
                                      <p:tavLst>
                                        <p:tav tm="0">
                                          <p:val>
                                            <p:fltVal val="0.5"/>
                                          </p:val>
                                        </p:tav>
                                        <p:tav tm="100000">
                                          <p:val>
                                            <p:strVal val="#ppt_y"/>
                                          </p:val>
                                        </p:tav>
                                      </p:tavLst>
                                    </p:anim>
                                  </p:childTnLst>
                                </p:cTn>
                              </p:par>
                              <p:par>
                                <p:cTn id="40" presetID="53" presetClass="entr" presetSubtype="528" fill="hold" grpId="0" nodeType="withEffect">
                                  <p:stCondLst>
                                    <p:cond delay="0"/>
                                  </p:stCondLst>
                                  <p:childTnLst>
                                    <p:set>
                                      <p:cBhvr>
                                        <p:cTn id="41" dur="1" fill="hold">
                                          <p:stCondLst>
                                            <p:cond delay="0"/>
                                          </p:stCondLst>
                                        </p:cTn>
                                        <p:tgtEl>
                                          <p:spTgt spid="15">
                                            <p:txEl>
                                              <p:pRg st="0" end="0"/>
                                            </p:txEl>
                                          </p:spTgt>
                                        </p:tgtEl>
                                        <p:attrNameLst>
                                          <p:attrName>style.visibility</p:attrName>
                                        </p:attrNameLst>
                                      </p:cBhvr>
                                      <p:to>
                                        <p:strVal val="visible"/>
                                      </p:to>
                                    </p:set>
                                    <p:anim calcmode="lin" valueType="num">
                                      <p:cBhvr>
                                        <p:cTn id="42" dur="500" fill="hold"/>
                                        <p:tgtEl>
                                          <p:spTgt spid="15">
                                            <p:txEl>
                                              <p:pRg st="0" end="0"/>
                                            </p:txEl>
                                          </p:spTgt>
                                        </p:tgtEl>
                                        <p:attrNameLst>
                                          <p:attrName>ppt_w</p:attrName>
                                        </p:attrNameLst>
                                      </p:cBhvr>
                                      <p:tavLst>
                                        <p:tav tm="0">
                                          <p:val>
                                            <p:fltVal val="0"/>
                                          </p:val>
                                        </p:tav>
                                        <p:tav tm="100000">
                                          <p:val>
                                            <p:strVal val="#ppt_w"/>
                                          </p:val>
                                        </p:tav>
                                      </p:tavLst>
                                    </p:anim>
                                    <p:anim calcmode="lin" valueType="num">
                                      <p:cBhvr>
                                        <p:cTn id="43" dur="500" fill="hold"/>
                                        <p:tgtEl>
                                          <p:spTgt spid="15">
                                            <p:txEl>
                                              <p:pRg st="0" end="0"/>
                                            </p:txEl>
                                          </p:spTgt>
                                        </p:tgtEl>
                                        <p:attrNameLst>
                                          <p:attrName>ppt_h</p:attrName>
                                        </p:attrNameLst>
                                      </p:cBhvr>
                                      <p:tavLst>
                                        <p:tav tm="0">
                                          <p:val>
                                            <p:fltVal val="0"/>
                                          </p:val>
                                        </p:tav>
                                        <p:tav tm="100000">
                                          <p:val>
                                            <p:strVal val="#ppt_h"/>
                                          </p:val>
                                        </p:tav>
                                      </p:tavLst>
                                    </p:anim>
                                    <p:animEffect transition="in" filter="fade">
                                      <p:cBhvr>
                                        <p:cTn id="44" dur="500"/>
                                        <p:tgtEl>
                                          <p:spTgt spid="15">
                                            <p:txEl>
                                              <p:pRg st="0" end="0"/>
                                            </p:txEl>
                                          </p:spTgt>
                                        </p:tgtEl>
                                      </p:cBhvr>
                                    </p:animEffect>
                                    <p:anim calcmode="lin" valueType="num">
                                      <p:cBhvr>
                                        <p:cTn id="45" dur="500" fill="hold"/>
                                        <p:tgtEl>
                                          <p:spTgt spid="15">
                                            <p:txEl>
                                              <p:pRg st="0" end="0"/>
                                            </p:txEl>
                                          </p:spTgt>
                                        </p:tgtEl>
                                        <p:attrNameLst>
                                          <p:attrName>ppt_x</p:attrName>
                                        </p:attrNameLst>
                                      </p:cBhvr>
                                      <p:tavLst>
                                        <p:tav tm="0">
                                          <p:val>
                                            <p:fltVal val="0.5"/>
                                          </p:val>
                                        </p:tav>
                                        <p:tav tm="100000">
                                          <p:val>
                                            <p:strVal val="#ppt_x"/>
                                          </p:val>
                                        </p:tav>
                                      </p:tavLst>
                                    </p:anim>
                                    <p:anim calcmode="lin" valueType="num">
                                      <p:cBhvr>
                                        <p:cTn id="46" dur="500" fill="hold"/>
                                        <p:tgtEl>
                                          <p:spTgt spid="15">
                                            <p:txEl>
                                              <p:pRg st="0" end="0"/>
                                            </p:txEl>
                                          </p:spTgt>
                                        </p:tgtEl>
                                        <p:attrNameLst>
                                          <p:attrName>ppt_y</p:attrName>
                                        </p:attrNameLst>
                                      </p:cBhvr>
                                      <p:tavLst>
                                        <p:tav tm="0">
                                          <p:val>
                                            <p:fltVal val="0.5"/>
                                          </p:val>
                                        </p:tav>
                                        <p:tav tm="100000">
                                          <p:val>
                                            <p:strVal val="#ppt_y"/>
                                          </p:val>
                                        </p:tav>
                                      </p:tavLst>
                                    </p:anim>
                                  </p:childTnLst>
                                </p:cTn>
                              </p:par>
                              <p:par>
                                <p:cTn id="47" presetID="53" presetClass="entr" presetSubtype="528" fill="hold" grpId="0" nodeType="withEffect">
                                  <p:stCondLst>
                                    <p:cond delay="0"/>
                                  </p:stCondLst>
                                  <p:childTnLst>
                                    <p:set>
                                      <p:cBhvr>
                                        <p:cTn id="48" dur="1" fill="hold">
                                          <p:stCondLst>
                                            <p:cond delay="0"/>
                                          </p:stCondLst>
                                        </p:cTn>
                                        <p:tgtEl>
                                          <p:spTgt spid="17"/>
                                        </p:tgtEl>
                                        <p:attrNameLst>
                                          <p:attrName>style.visibility</p:attrName>
                                        </p:attrNameLst>
                                      </p:cBhvr>
                                      <p:to>
                                        <p:strVal val="visible"/>
                                      </p:to>
                                    </p:set>
                                    <p:anim calcmode="lin" valueType="num">
                                      <p:cBhvr>
                                        <p:cTn id="49" dur="500" fill="hold"/>
                                        <p:tgtEl>
                                          <p:spTgt spid="17"/>
                                        </p:tgtEl>
                                        <p:attrNameLst>
                                          <p:attrName>ppt_w</p:attrName>
                                        </p:attrNameLst>
                                      </p:cBhvr>
                                      <p:tavLst>
                                        <p:tav tm="0">
                                          <p:val>
                                            <p:fltVal val="0"/>
                                          </p:val>
                                        </p:tav>
                                        <p:tav tm="100000">
                                          <p:val>
                                            <p:strVal val="#ppt_w"/>
                                          </p:val>
                                        </p:tav>
                                      </p:tavLst>
                                    </p:anim>
                                    <p:anim calcmode="lin" valueType="num">
                                      <p:cBhvr>
                                        <p:cTn id="50" dur="500" fill="hold"/>
                                        <p:tgtEl>
                                          <p:spTgt spid="17"/>
                                        </p:tgtEl>
                                        <p:attrNameLst>
                                          <p:attrName>ppt_h</p:attrName>
                                        </p:attrNameLst>
                                      </p:cBhvr>
                                      <p:tavLst>
                                        <p:tav tm="0">
                                          <p:val>
                                            <p:fltVal val="0"/>
                                          </p:val>
                                        </p:tav>
                                        <p:tav tm="100000">
                                          <p:val>
                                            <p:strVal val="#ppt_h"/>
                                          </p:val>
                                        </p:tav>
                                      </p:tavLst>
                                    </p:anim>
                                    <p:animEffect transition="in" filter="fade">
                                      <p:cBhvr>
                                        <p:cTn id="51" dur="500"/>
                                        <p:tgtEl>
                                          <p:spTgt spid="17"/>
                                        </p:tgtEl>
                                      </p:cBhvr>
                                    </p:animEffect>
                                    <p:anim calcmode="lin" valueType="num">
                                      <p:cBhvr>
                                        <p:cTn id="52" dur="500" fill="hold"/>
                                        <p:tgtEl>
                                          <p:spTgt spid="17"/>
                                        </p:tgtEl>
                                        <p:attrNameLst>
                                          <p:attrName>ppt_x</p:attrName>
                                        </p:attrNameLst>
                                      </p:cBhvr>
                                      <p:tavLst>
                                        <p:tav tm="0">
                                          <p:val>
                                            <p:fltVal val="0.5"/>
                                          </p:val>
                                        </p:tav>
                                        <p:tav tm="100000">
                                          <p:val>
                                            <p:strVal val="#ppt_x"/>
                                          </p:val>
                                        </p:tav>
                                      </p:tavLst>
                                    </p:anim>
                                    <p:anim calcmode="lin" valueType="num">
                                      <p:cBhvr>
                                        <p:cTn id="53" dur="500" fill="hold"/>
                                        <p:tgtEl>
                                          <p:spTgt spid="17"/>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animBg="1">
        <p:tmplLst>
          <p:tmpl>
            <p:tnLst>
              <p:par>
                <p:cTn presetID="53" presetClass="entr" presetSubtype="528" fill="hold" nodeType="with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p:cTn dur="500" fill="hold"/>
                        <p:tgtEl>
                          <p:spTgt spid="13"/>
                        </p:tgtEl>
                        <p:attrNameLst>
                          <p:attrName>ppt_w</p:attrName>
                        </p:attrNameLst>
                      </p:cBhvr>
                      <p:tavLst>
                        <p:tav tm="0">
                          <p:val>
                            <p:fltVal val="0"/>
                          </p:val>
                        </p:tav>
                        <p:tav tm="100000">
                          <p:val>
                            <p:strVal val="#ppt_w"/>
                          </p:val>
                        </p:tav>
                      </p:tavLst>
                    </p:anim>
                    <p:anim calcmode="lin" valueType="num">
                      <p:cBhvr>
                        <p:cTn dur="500" fill="hold"/>
                        <p:tgtEl>
                          <p:spTgt spid="13"/>
                        </p:tgtEl>
                        <p:attrNameLst>
                          <p:attrName>ppt_h</p:attrName>
                        </p:attrNameLst>
                      </p:cBhvr>
                      <p:tavLst>
                        <p:tav tm="0">
                          <p:val>
                            <p:fltVal val="0"/>
                          </p:val>
                        </p:tav>
                        <p:tav tm="100000">
                          <p:val>
                            <p:strVal val="#ppt_h"/>
                          </p:val>
                        </p:tav>
                      </p:tavLst>
                    </p:anim>
                    <p:animEffect transition="in" filter="fade">
                      <p:cBhvr>
                        <p:cTn dur="500"/>
                        <p:tgtEl>
                          <p:spTgt spid="13"/>
                        </p:tgtEl>
                      </p:cBhvr>
                    </p:animEffect>
                    <p:anim calcmode="lin" valueType="num">
                      <p:cBhvr>
                        <p:cTn dur="500" fill="hold"/>
                        <p:tgtEl>
                          <p:spTgt spid="13"/>
                        </p:tgtEl>
                        <p:attrNameLst>
                          <p:attrName>ppt_x</p:attrName>
                        </p:attrNameLst>
                      </p:cBhvr>
                      <p:tavLst>
                        <p:tav tm="0">
                          <p:val>
                            <p:fltVal val="0.5"/>
                          </p:val>
                        </p:tav>
                        <p:tav tm="100000">
                          <p:val>
                            <p:strVal val="#ppt_x"/>
                          </p:val>
                        </p:tav>
                      </p:tavLst>
                    </p:anim>
                    <p:anim calcmode="lin" valueType="num">
                      <p:cBhvr>
                        <p:cTn dur="500" fill="hold"/>
                        <p:tgtEl>
                          <p:spTgt spid="13"/>
                        </p:tgtEl>
                        <p:attrNameLst>
                          <p:attrName>ppt_y</p:attrName>
                        </p:attrNameLst>
                      </p:cBhvr>
                      <p:tavLst>
                        <p:tav tm="0">
                          <p:val>
                            <p:fltVal val="0.5"/>
                          </p:val>
                        </p:tav>
                        <p:tav tm="100000">
                          <p:val>
                            <p:strVal val="#ppt_y"/>
                          </p:val>
                        </p:tav>
                      </p:tavLst>
                    </p:anim>
                  </p:childTnLst>
                </p:cTn>
              </p:par>
            </p:tnLst>
          </p:tmpl>
          <p:tmpl lvl="1">
            <p:tnLst>
              <p:par>
                <p:cTn presetID="53" presetClass="entr" presetSubtype="528" fill="hold" nodeType="with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p:cTn dur="500" fill="hold"/>
                        <p:tgtEl>
                          <p:spTgt spid="13"/>
                        </p:tgtEl>
                        <p:attrNameLst>
                          <p:attrName>ppt_w</p:attrName>
                        </p:attrNameLst>
                      </p:cBhvr>
                      <p:tavLst>
                        <p:tav tm="0">
                          <p:val>
                            <p:fltVal val="0"/>
                          </p:val>
                        </p:tav>
                        <p:tav tm="100000">
                          <p:val>
                            <p:strVal val="#ppt_w"/>
                          </p:val>
                        </p:tav>
                      </p:tavLst>
                    </p:anim>
                    <p:anim calcmode="lin" valueType="num">
                      <p:cBhvr>
                        <p:cTn dur="500" fill="hold"/>
                        <p:tgtEl>
                          <p:spTgt spid="13"/>
                        </p:tgtEl>
                        <p:attrNameLst>
                          <p:attrName>ppt_h</p:attrName>
                        </p:attrNameLst>
                      </p:cBhvr>
                      <p:tavLst>
                        <p:tav tm="0">
                          <p:val>
                            <p:fltVal val="0"/>
                          </p:val>
                        </p:tav>
                        <p:tav tm="100000">
                          <p:val>
                            <p:strVal val="#ppt_h"/>
                          </p:val>
                        </p:tav>
                      </p:tavLst>
                    </p:anim>
                    <p:animEffect transition="in" filter="fade">
                      <p:cBhvr>
                        <p:cTn dur="500"/>
                        <p:tgtEl>
                          <p:spTgt spid="13"/>
                        </p:tgtEl>
                      </p:cBhvr>
                    </p:animEffect>
                    <p:anim calcmode="lin" valueType="num">
                      <p:cBhvr>
                        <p:cTn dur="500" fill="hold"/>
                        <p:tgtEl>
                          <p:spTgt spid="13"/>
                        </p:tgtEl>
                        <p:attrNameLst>
                          <p:attrName>ppt_x</p:attrName>
                        </p:attrNameLst>
                      </p:cBhvr>
                      <p:tavLst>
                        <p:tav tm="0">
                          <p:val>
                            <p:fltVal val="0.5"/>
                          </p:val>
                        </p:tav>
                        <p:tav tm="100000">
                          <p:val>
                            <p:strVal val="#ppt_x"/>
                          </p:val>
                        </p:tav>
                      </p:tavLst>
                    </p:anim>
                    <p:anim calcmode="lin" valueType="num">
                      <p:cBhvr>
                        <p:cTn dur="500" fill="hold"/>
                        <p:tgtEl>
                          <p:spTgt spid="13"/>
                        </p:tgtEl>
                        <p:attrNameLst>
                          <p:attrName>ppt_y</p:attrName>
                        </p:attrNameLst>
                      </p:cBhvr>
                      <p:tavLst>
                        <p:tav tm="0">
                          <p:val>
                            <p:fltVal val="0.5"/>
                          </p:val>
                        </p:tav>
                        <p:tav tm="100000">
                          <p:val>
                            <p:strVal val="#ppt_y"/>
                          </p:val>
                        </p:tav>
                      </p:tavLst>
                    </p:anim>
                  </p:childTnLst>
                </p:cTn>
              </p:par>
            </p:tnLst>
          </p:tmpl>
        </p:tmplLst>
      </p:bldP>
      <p:bldP spid="14" grpId="0" build="p" animBg="1">
        <p:tmplLst>
          <p:tmpl>
            <p:tnLst>
              <p:par>
                <p:cTn presetID="53" presetClass="entr" presetSubtype="528" fill="hold" nodeType="with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p:cTn dur="500" fill="hold"/>
                        <p:tgtEl>
                          <p:spTgt spid="14"/>
                        </p:tgtEl>
                        <p:attrNameLst>
                          <p:attrName>ppt_w</p:attrName>
                        </p:attrNameLst>
                      </p:cBhvr>
                      <p:tavLst>
                        <p:tav tm="0">
                          <p:val>
                            <p:fltVal val="0"/>
                          </p:val>
                        </p:tav>
                        <p:tav tm="100000">
                          <p:val>
                            <p:strVal val="#ppt_w"/>
                          </p:val>
                        </p:tav>
                      </p:tavLst>
                    </p:anim>
                    <p:anim calcmode="lin" valueType="num">
                      <p:cBhvr>
                        <p:cTn dur="500" fill="hold"/>
                        <p:tgtEl>
                          <p:spTgt spid="14"/>
                        </p:tgtEl>
                        <p:attrNameLst>
                          <p:attrName>ppt_h</p:attrName>
                        </p:attrNameLst>
                      </p:cBhvr>
                      <p:tavLst>
                        <p:tav tm="0">
                          <p:val>
                            <p:fltVal val="0"/>
                          </p:val>
                        </p:tav>
                        <p:tav tm="100000">
                          <p:val>
                            <p:strVal val="#ppt_h"/>
                          </p:val>
                        </p:tav>
                      </p:tavLst>
                    </p:anim>
                    <p:animEffect transition="in" filter="fade">
                      <p:cBhvr>
                        <p:cTn dur="500"/>
                        <p:tgtEl>
                          <p:spTgt spid="14"/>
                        </p:tgtEl>
                      </p:cBhvr>
                    </p:animEffect>
                    <p:anim calcmode="lin" valueType="num">
                      <p:cBhvr>
                        <p:cTn dur="500" fill="hold"/>
                        <p:tgtEl>
                          <p:spTgt spid="14"/>
                        </p:tgtEl>
                        <p:attrNameLst>
                          <p:attrName>ppt_x</p:attrName>
                        </p:attrNameLst>
                      </p:cBhvr>
                      <p:tavLst>
                        <p:tav tm="0">
                          <p:val>
                            <p:fltVal val="0.5"/>
                          </p:val>
                        </p:tav>
                        <p:tav tm="100000">
                          <p:val>
                            <p:strVal val="#ppt_x"/>
                          </p:val>
                        </p:tav>
                      </p:tavLst>
                    </p:anim>
                    <p:anim calcmode="lin" valueType="num">
                      <p:cBhvr>
                        <p:cTn dur="500" fill="hold"/>
                        <p:tgtEl>
                          <p:spTgt spid="14"/>
                        </p:tgtEl>
                        <p:attrNameLst>
                          <p:attrName>ppt_y</p:attrName>
                        </p:attrNameLst>
                      </p:cBhvr>
                      <p:tavLst>
                        <p:tav tm="0">
                          <p:val>
                            <p:fltVal val="0.5"/>
                          </p:val>
                        </p:tav>
                        <p:tav tm="100000">
                          <p:val>
                            <p:strVal val="#ppt_y"/>
                          </p:val>
                        </p:tav>
                      </p:tavLst>
                    </p:anim>
                  </p:childTnLst>
                </p:cTn>
              </p:par>
            </p:tnLst>
          </p:tmpl>
          <p:tmpl lvl="1">
            <p:tnLst>
              <p:par>
                <p:cTn presetID="53" presetClass="entr" presetSubtype="528" fill="hold" nodeType="with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p:cTn dur="500" fill="hold"/>
                        <p:tgtEl>
                          <p:spTgt spid="14"/>
                        </p:tgtEl>
                        <p:attrNameLst>
                          <p:attrName>ppt_w</p:attrName>
                        </p:attrNameLst>
                      </p:cBhvr>
                      <p:tavLst>
                        <p:tav tm="0">
                          <p:val>
                            <p:fltVal val="0"/>
                          </p:val>
                        </p:tav>
                        <p:tav tm="100000">
                          <p:val>
                            <p:strVal val="#ppt_w"/>
                          </p:val>
                        </p:tav>
                      </p:tavLst>
                    </p:anim>
                    <p:anim calcmode="lin" valueType="num">
                      <p:cBhvr>
                        <p:cTn dur="500" fill="hold"/>
                        <p:tgtEl>
                          <p:spTgt spid="14"/>
                        </p:tgtEl>
                        <p:attrNameLst>
                          <p:attrName>ppt_h</p:attrName>
                        </p:attrNameLst>
                      </p:cBhvr>
                      <p:tavLst>
                        <p:tav tm="0">
                          <p:val>
                            <p:fltVal val="0"/>
                          </p:val>
                        </p:tav>
                        <p:tav tm="100000">
                          <p:val>
                            <p:strVal val="#ppt_h"/>
                          </p:val>
                        </p:tav>
                      </p:tavLst>
                    </p:anim>
                    <p:animEffect transition="in" filter="fade">
                      <p:cBhvr>
                        <p:cTn dur="500"/>
                        <p:tgtEl>
                          <p:spTgt spid="14"/>
                        </p:tgtEl>
                      </p:cBhvr>
                    </p:animEffect>
                    <p:anim calcmode="lin" valueType="num">
                      <p:cBhvr>
                        <p:cTn dur="500" fill="hold"/>
                        <p:tgtEl>
                          <p:spTgt spid="14"/>
                        </p:tgtEl>
                        <p:attrNameLst>
                          <p:attrName>ppt_x</p:attrName>
                        </p:attrNameLst>
                      </p:cBhvr>
                      <p:tavLst>
                        <p:tav tm="0">
                          <p:val>
                            <p:fltVal val="0.5"/>
                          </p:val>
                        </p:tav>
                        <p:tav tm="100000">
                          <p:val>
                            <p:strVal val="#ppt_x"/>
                          </p:val>
                        </p:tav>
                      </p:tavLst>
                    </p:anim>
                    <p:anim calcmode="lin" valueType="num">
                      <p:cBhvr>
                        <p:cTn dur="500" fill="hold"/>
                        <p:tgtEl>
                          <p:spTgt spid="14"/>
                        </p:tgtEl>
                        <p:attrNameLst>
                          <p:attrName>ppt_y</p:attrName>
                        </p:attrNameLst>
                      </p:cBhvr>
                      <p:tavLst>
                        <p:tav tm="0">
                          <p:val>
                            <p:fltVal val="0.5"/>
                          </p:val>
                        </p:tav>
                        <p:tav tm="100000">
                          <p:val>
                            <p:strVal val="#ppt_y"/>
                          </p:val>
                        </p:tav>
                      </p:tavLst>
                    </p:anim>
                  </p:childTnLst>
                </p:cTn>
              </p:par>
            </p:tnLst>
          </p:tmpl>
        </p:tmplLst>
      </p:bldP>
      <p:bldP spid="15" grpId="0" build="p" animBg="1">
        <p:tmplLst>
          <p:tmpl>
            <p:tnLst>
              <p:par>
                <p:cTn presetID="53" presetClass="entr" presetSubtype="528"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p:cTn dur="500" fill="hold"/>
                        <p:tgtEl>
                          <p:spTgt spid="15"/>
                        </p:tgtEl>
                        <p:attrNameLst>
                          <p:attrName>ppt_w</p:attrName>
                        </p:attrNameLst>
                      </p:cBhvr>
                      <p:tavLst>
                        <p:tav tm="0">
                          <p:val>
                            <p:fltVal val="0"/>
                          </p:val>
                        </p:tav>
                        <p:tav tm="100000">
                          <p:val>
                            <p:strVal val="#ppt_w"/>
                          </p:val>
                        </p:tav>
                      </p:tavLst>
                    </p:anim>
                    <p:anim calcmode="lin" valueType="num">
                      <p:cBhvr>
                        <p:cTn dur="500" fill="hold"/>
                        <p:tgtEl>
                          <p:spTgt spid="15"/>
                        </p:tgtEl>
                        <p:attrNameLst>
                          <p:attrName>ppt_h</p:attrName>
                        </p:attrNameLst>
                      </p:cBhvr>
                      <p:tavLst>
                        <p:tav tm="0">
                          <p:val>
                            <p:fltVal val="0"/>
                          </p:val>
                        </p:tav>
                        <p:tav tm="100000">
                          <p:val>
                            <p:strVal val="#ppt_h"/>
                          </p:val>
                        </p:tav>
                      </p:tavLst>
                    </p:anim>
                    <p:animEffect transition="in" filter="fade">
                      <p:cBhvr>
                        <p:cTn dur="500"/>
                        <p:tgtEl>
                          <p:spTgt spid="15"/>
                        </p:tgtEl>
                      </p:cBhvr>
                    </p:animEffect>
                    <p:anim calcmode="lin" valueType="num">
                      <p:cBhvr>
                        <p:cTn dur="500" fill="hold"/>
                        <p:tgtEl>
                          <p:spTgt spid="15"/>
                        </p:tgtEl>
                        <p:attrNameLst>
                          <p:attrName>ppt_x</p:attrName>
                        </p:attrNameLst>
                      </p:cBhvr>
                      <p:tavLst>
                        <p:tav tm="0">
                          <p:val>
                            <p:fltVal val="0.5"/>
                          </p:val>
                        </p:tav>
                        <p:tav tm="100000">
                          <p:val>
                            <p:strVal val="#ppt_x"/>
                          </p:val>
                        </p:tav>
                      </p:tavLst>
                    </p:anim>
                    <p:anim calcmode="lin" valueType="num">
                      <p:cBhvr>
                        <p:cTn dur="500" fill="hold"/>
                        <p:tgtEl>
                          <p:spTgt spid="15"/>
                        </p:tgtEl>
                        <p:attrNameLst>
                          <p:attrName>ppt_y</p:attrName>
                        </p:attrNameLst>
                      </p:cBhvr>
                      <p:tavLst>
                        <p:tav tm="0">
                          <p:val>
                            <p:fltVal val="0.5"/>
                          </p:val>
                        </p:tav>
                        <p:tav tm="100000">
                          <p:val>
                            <p:strVal val="#ppt_y"/>
                          </p:val>
                        </p:tav>
                      </p:tavLst>
                    </p:anim>
                  </p:childTnLst>
                </p:cTn>
              </p:par>
            </p:tnLst>
          </p:tmpl>
          <p:tmpl lvl="1">
            <p:tnLst>
              <p:par>
                <p:cTn presetID="53" presetClass="entr" presetSubtype="528"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p:cTn dur="500" fill="hold"/>
                        <p:tgtEl>
                          <p:spTgt spid="15"/>
                        </p:tgtEl>
                        <p:attrNameLst>
                          <p:attrName>ppt_w</p:attrName>
                        </p:attrNameLst>
                      </p:cBhvr>
                      <p:tavLst>
                        <p:tav tm="0">
                          <p:val>
                            <p:fltVal val="0"/>
                          </p:val>
                        </p:tav>
                        <p:tav tm="100000">
                          <p:val>
                            <p:strVal val="#ppt_w"/>
                          </p:val>
                        </p:tav>
                      </p:tavLst>
                    </p:anim>
                    <p:anim calcmode="lin" valueType="num">
                      <p:cBhvr>
                        <p:cTn dur="500" fill="hold"/>
                        <p:tgtEl>
                          <p:spTgt spid="15"/>
                        </p:tgtEl>
                        <p:attrNameLst>
                          <p:attrName>ppt_h</p:attrName>
                        </p:attrNameLst>
                      </p:cBhvr>
                      <p:tavLst>
                        <p:tav tm="0">
                          <p:val>
                            <p:fltVal val="0"/>
                          </p:val>
                        </p:tav>
                        <p:tav tm="100000">
                          <p:val>
                            <p:strVal val="#ppt_h"/>
                          </p:val>
                        </p:tav>
                      </p:tavLst>
                    </p:anim>
                    <p:animEffect transition="in" filter="fade">
                      <p:cBhvr>
                        <p:cTn dur="500"/>
                        <p:tgtEl>
                          <p:spTgt spid="15"/>
                        </p:tgtEl>
                      </p:cBhvr>
                    </p:animEffect>
                    <p:anim calcmode="lin" valueType="num">
                      <p:cBhvr>
                        <p:cTn dur="500" fill="hold"/>
                        <p:tgtEl>
                          <p:spTgt spid="15"/>
                        </p:tgtEl>
                        <p:attrNameLst>
                          <p:attrName>ppt_x</p:attrName>
                        </p:attrNameLst>
                      </p:cBhvr>
                      <p:tavLst>
                        <p:tav tm="0">
                          <p:val>
                            <p:fltVal val="0.5"/>
                          </p:val>
                        </p:tav>
                        <p:tav tm="100000">
                          <p:val>
                            <p:strVal val="#ppt_x"/>
                          </p:val>
                        </p:tav>
                      </p:tavLst>
                    </p:anim>
                    <p:anim calcmode="lin" valueType="num">
                      <p:cBhvr>
                        <p:cTn dur="500" fill="hold"/>
                        <p:tgtEl>
                          <p:spTgt spid="15"/>
                        </p:tgtEl>
                        <p:attrNameLst>
                          <p:attrName>ppt_y</p:attrName>
                        </p:attrNameLst>
                      </p:cBhvr>
                      <p:tavLst>
                        <p:tav tm="0">
                          <p:val>
                            <p:fltVal val="0.5"/>
                          </p:val>
                        </p:tav>
                        <p:tav tm="100000">
                          <p:val>
                            <p:strVal val="#ppt_y"/>
                          </p:val>
                        </p:tav>
                      </p:tavLst>
                    </p:anim>
                  </p:childTnLst>
                </p:cTn>
              </p:par>
            </p:tnLst>
          </p:tmpl>
        </p:tmplLst>
      </p:bldP>
      <p:bldP spid="17" grpId="0" animBg="1"/>
    </p:bldLst>
  </p:timing>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49760" name="think-cell Slide" r:id="rId4" imgW="6350000" imgH="6350000" progId="">
                  <p:embed/>
                </p:oleObj>
              </mc:Choice>
              <mc:Fallback>
                <p:oleObj name="think-cell Slide" r:id="rId4" imgW="6350000" imgH="635000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a:xfrm>
            <a:off x="274320" y="296897"/>
            <a:ext cx="11887518" cy="3200365"/>
          </a:xfrm>
        </p:spPr>
        <p:txBody>
          <a:bodyPr/>
          <a:lstStyle>
            <a:lvl1pPr>
              <a:defRPr sz="5800">
                <a:gradFill>
                  <a:gsLst>
                    <a:gs pos="6195">
                      <a:schemeClr val="tx1"/>
                    </a:gs>
                    <a:gs pos="39000">
                      <a:schemeClr val="tx1"/>
                    </a:gs>
                  </a:gsLst>
                  <a:lin ang="5400000" scaled="0"/>
                </a:gradFill>
              </a:defRPr>
            </a:lvl1pPr>
          </a:lstStyle>
          <a:p>
            <a:r>
              <a:rPr lang="en-US" smtClean="0"/>
              <a:t>Click to edit Master title style</a:t>
            </a:r>
            <a:endParaRPr lang="en-US" dirty="0"/>
          </a:p>
        </p:txBody>
      </p:sp>
      <p:sp>
        <p:nvSpPr>
          <p:cNvPr id="4" name="Content Placeholder 3"/>
          <p:cNvSpPr>
            <a:spLocks noGrp="1"/>
          </p:cNvSpPr>
          <p:nvPr>
            <p:ph sz="quarter" idx="10"/>
          </p:nvPr>
        </p:nvSpPr>
        <p:spPr>
          <a:xfrm>
            <a:off x="274638" y="3954463"/>
            <a:ext cx="5486400" cy="2743200"/>
          </a:xfrm>
        </p:spPr>
        <p:txBody>
          <a:bodyPr/>
          <a:lstStyle>
            <a:lvl1pPr marL="0" indent="0">
              <a:buNone/>
              <a:defRPr sz="1600">
                <a:gradFill>
                  <a:gsLst>
                    <a:gs pos="1250">
                      <a:schemeClr val="tx1"/>
                    </a:gs>
                    <a:gs pos="100000">
                      <a:schemeClr val="tx1"/>
                    </a:gs>
                  </a:gsLst>
                  <a:lin ang="5400000" scaled="0"/>
                </a:gradFill>
                <a:latin typeface="+mn-lt"/>
              </a:defRPr>
            </a:lvl1pPr>
            <a:lvl2pPr>
              <a:defRPr sz="1600"/>
            </a:lvl2pPr>
            <a:lvl3pPr>
              <a:defRPr sz="1600"/>
            </a:lvl3pPr>
            <a:lvl4pPr>
              <a:defRPr sz="1600"/>
            </a:lvl4pPr>
            <a:lvl5pPr marL="1028700" indent="0">
              <a:buNone/>
              <a:defRPr sz="1600"/>
            </a:lvl5pPr>
          </a:lstStyle>
          <a:p>
            <a:pPr lvl="0"/>
            <a:r>
              <a:rPr lang="en-US" smtClean="0"/>
              <a:t>Click to edit Master text styles</a:t>
            </a:r>
          </a:p>
        </p:txBody>
      </p:sp>
    </p:spTree>
    <p:extLst>
      <p:ext uri="{BB962C8B-B14F-4D97-AF65-F5344CB8AC3E}">
        <p14:creationId xmlns:p14="http://schemas.microsoft.com/office/powerpoint/2010/main" val="711746161"/>
      </p:ext>
    </p:extLst>
  </p:cSld>
  <p:clrMapOvr>
    <a:masterClrMapping/>
  </p:clrMapOvr>
  <p:transition>
    <p:fade/>
  </p:transition>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and Content Blu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50784" name="think-cell Slide" r:id="rId4" imgW="6350000" imgH="6350000" progId="">
                  <p:embed/>
                </p:oleObj>
              </mc:Choice>
              <mc:Fallback>
                <p:oleObj name="think-cell Slide" r:id="rId4" imgW="6350000" imgH="635000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a:xfrm>
            <a:off x="274320" y="296897"/>
            <a:ext cx="11887518" cy="3200365"/>
          </a:xfrm>
        </p:spPr>
        <p:txBody>
          <a:bodyPr/>
          <a:lstStyle>
            <a:lvl1pPr>
              <a:defRPr sz="5800">
                <a:gradFill>
                  <a:gsLst>
                    <a:gs pos="6195">
                      <a:schemeClr val="tx1"/>
                    </a:gs>
                    <a:gs pos="26000">
                      <a:schemeClr val="tx1"/>
                    </a:gs>
                  </a:gsLst>
                  <a:lin ang="5400000" scaled="0"/>
                </a:gradFill>
              </a:defRPr>
            </a:lvl1pPr>
          </a:lstStyle>
          <a:p>
            <a:r>
              <a:rPr lang="en-US" smtClean="0"/>
              <a:t>Click to edit Master title style</a:t>
            </a:r>
            <a:endParaRPr lang="en-US" dirty="0"/>
          </a:p>
        </p:txBody>
      </p:sp>
      <p:sp>
        <p:nvSpPr>
          <p:cNvPr id="4" name="Content Placeholder 3"/>
          <p:cNvSpPr>
            <a:spLocks noGrp="1"/>
          </p:cNvSpPr>
          <p:nvPr>
            <p:ph sz="quarter" idx="10"/>
          </p:nvPr>
        </p:nvSpPr>
        <p:spPr>
          <a:xfrm>
            <a:off x="274638" y="3954463"/>
            <a:ext cx="5486400" cy="406265"/>
          </a:xfrm>
        </p:spPr>
        <p:txBody>
          <a:bodyPr/>
          <a:lstStyle>
            <a:lvl1pPr marL="0" indent="0">
              <a:buNone/>
              <a:defRPr sz="1600">
                <a:gradFill>
                  <a:gsLst>
                    <a:gs pos="92035">
                      <a:schemeClr val="tx1"/>
                    </a:gs>
                    <a:gs pos="84000">
                      <a:schemeClr val="tx1"/>
                    </a:gs>
                  </a:gsLst>
                  <a:lin ang="5400000" scaled="0"/>
                </a:gradFill>
                <a:latin typeface="+mn-lt"/>
              </a:defRPr>
            </a:lvl1pPr>
            <a:lvl2pPr>
              <a:defRPr sz="1600">
                <a:gradFill>
                  <a:gsLst>
                    <a:gs pos="94030">
                      <a:srgbClr val="FFFFFF"/>
                    </a:gs>
                    <a:gs pos="68000">
                      <a:srgbClr val="FFFFFF"/>
                    </a:gs>
                  </a:gsLst>
                  <a:lin ang="5400000" scaled="0"/>
                </a:gradFill>
              </a:defRPr>
            </a:lvl2pPr>
            <a:lvl3pPr>
              <a:defRPr sz="1600">
                <a:gradFill>
                  <a:gsLst>
                    <a:gs pos="94030">
                      <a:srgbClr val="FFFFFF"/>
                    </a:gs>
                    <a:gs pos="68000">
                      <a:srgbClr val="FFFFFF"/>
                    </a:gs>
                  </a:gsLst>
                  <a:lin ang="5400000" scaled="0"/>
                </a:gradFill>
              </a:defRPr>
            </a:lvl3pPr>
            <a:lvl4pPr>
              <a:defRPr sz="1600">
                <a:gradFill>
                  <a:gsLst>
                    <a:gs pos="94030">
                      <a:srgbClr val="FFFFFF"/>
                    </a:gs>
                    <a:gs pos="68000">
                      <a:srgbClr val="FFFFFF"/>
                    </a:gs>
                  </a:gsLst>
                  <a:lin ang="5400000" scaled="0"/>
                </a:gradFill>
              </a:defRPr>
            </a:lvl4pPr>
            <a:lvl5pPr>
              <a:defRPr sz="1600">
                <a:gradFill>
                  <a:gsLst>
                    <a:gs pos="94030">
                      <a:srgbClr val="FFFFFF"/>
                    </a:gs>
                    <a:gs pos="68000">
                      <a:srgbClr val="FFFFFF"/>
                    </a:gs>
                  </a:gsLst>
                  <a:lin ang="5400000" scaled="0"/>
                </a:gradFill>
              </a:defRPr>
            </a:lvl5pPr>
          </a:lstStyle>
          <a:p>
            <a:pPr lvl="0"/>
            <a:r>
              <a:rPr lang="en-US" smtClean="0"/>
              <a:t>Click to edit Master text styles</a:t>
            </a:r>
          </a:p>
        </p:txBody>
      </p:sp>
    </p:spTree>
    <p:extLst>
      <p:ext uri="{BB962C8B-B14F-4D97-AF65-F5344CB8AC3E}">
        <p14:creationId xmlns:p14="http://schemas.microsoft.com/office/powerpoint/2010/main" val="1731611345"/>
      </p:ext>
    </p:extLst>
  </p:cSld>
  <p:clrMapOvr>
    <a:masterClrMapping/>
  </p:clrMapOvr>
  <p:transition>
    <p:fade/>
  </p:transition>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and Content Purpl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51808" name="think-cell Slide" r:id="rId4" imgW="6350000" imgH="6350000" progId="">
                  <p:embed/>
                </p:oleObj>
              </mc:Choice>
              <mc:Fallback>
                <p:oleObj name="think-cell Slide" r:id="rId4" imgW="6350000" imgH="635000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a:xfrm>
            <a:off x="274320" y="296897"/>
            <a:ext cx="11887518" cy="3200365"/>
          </a:xfrm>
        </p:spPr>
        <p:txBody>
          <a:bodyPr/>
          <a:lstStyle>
            <a:lvl1pPr>
              <a:defRPr sz="5800">
                <a:gradFill>
                  <a:gsLst>
                    <a:gs pos="6195">
                      <a:schemeClr val="tx1"/>
                    </a:gs>
                    <a:gs pos="26000">
                      <a:schemeClr val="tx1"/>
                    </a:gs>
                  </a:gsLst>
                  <a:lin ang="5400000" scaled="0"/>
                </a:gradFill>
              </a:defRPr>
            </a:lvl1pPr>
          </a:lstStyle>
          <a:p>
            <a:r>
              <a:rPr lang="en-US" smtClean="0"/>
              <a:t>Click to edit Master title style</a:t>
            </a:r>
            <a:endParaRPr lang="en-US" dirty="0"/>
          </a:p>
        </p:txBody>
      </p:sp>
      <p:sp>
        <p:nvSpPr>
          <p:cNvPr id="4" name="Content Placeholder 3"/>
          <p:cNvSpPr>
            <a:spLocks noGrp="1"/>
          </p:cNvSpPr>
          <p:nvPr>
            <p:ph sz="quarter" idx="10"/>
          </p:nvPr>
        </p:nvSpPr>
        <p:spPr>
          <a:xfrm>
            <a:off x="274638" y="3954463"/>
            <a:ext cx="5486400" cy="2743200"/>
          </a:xfrm>
        </p:spPr>
        <p:txBody>
          <a:bodyPr/>
          <a:lstStyle>
            <a:lvl1pPr marL="0" indent="0">
              <a:buNone/>
              <a:defRPr sz="1600">
                <a:gradFill>
                  <a:gsLst>
                    <a:gs pos="94690">
                      <a:schemeClr val="tx1"/>
                    </a:gs>
                    <a:gs pos="86000">
                      <a:schemeClr val="tx1"/>
                    </a:gs>
                  </a:gsLst>
                  <a:lin ang="5400000" scaled="0"/>
                </a:gradFill>
                <a:latin typeface="+mn-lt"/>
              </a:defRPr>
            </a:lvl1pPr>
            <a:lvl2pPr>
              <a:defRPr sz="1600">
                <a:gradFill>
                  <a:gsLst>
                    <a:gs pos="94030">
                      <a:srgbClr val="FFFFFF"/>
                    </a:gs>
                    <a:gs pos="68000">
                      <a:srgbClr val="FFFFFF"/>
                    </a:gs>
                  </a:gsLst>
                  <a:lin ang="5400000" scaled="0"/>
                </a:gradFill>
              </a:defRPr>
            </a:lvl2pPr>
            <a:lvl3pPr>
              <a:defRPr sz="1600">
                <a:gradFill>
                  <a:gsLst>
                    <a:gs pos="94030">
                      <a:srgbClr val="FFFFFF"/>
                    </a:gs>
                    <a:gs pos="68000">
                      <a:srgbClr val="FFFFFF"/>
                    </a:gs>
                  </a:gsLst>
                  <a:lin ang="5400000" scaled="0"/>
                </a:gradFill>
              </a:defRPr>
            </a:lvl3pPr>
            <a:lvl4pPr>
              <a:defRPr sz="1600">
                <a:gradFill>
                  <a:gsLst>
                    <a:gs pos="94030">
                      <a:srgbClr val="FFFFFF"/>
                    </a:gs>
                    <a:gs pos="68000">
                      <a:srgbClr val="FFFFFF"/>
                    </a:gs>
                  </a:gsLst>
                  <a:lin ang="5400000" scaled="0"/>
                </a:gradFill>
              </a:defRPr>
            </a:lvl4pPr>
            <a:lvl5pPr>
              <a:defRPr sz="1600">
                <a:gradFill>
                  <a:gsLst>
                    <a:gs pos="94030">
                      <a:srgbClr val="FFFFFF"/>
                    </a:gs>
                    <a:gs pos="68000">
                      <a:srgbClr val="FFFFFF"/>
                    </a:gs>
                  </a:gsLst>
                  <a:lin ang="5400000" scaled="0"/>
                </a:gradFill>
              </a:defRPr>
            </a:lvl5pPr>
          </a:lstStyle>
          <a:p>
            <a:pPr lvl="0"/>
            <a:r>
              <a:rPr lang="en-US" smtClean="0"/>
              <a:t>Click to edit Master text styles</a:t>
            </a:r>
          </a:p>
        </p:txBody>
      </p:sp>
    </p:spTree>
    <p:extLst>
      <p:ext uri="{BB962C8B-B14F-4D97-AF65-F5344CB8AC3E}">
        <p14:creationId xmlns:p14="http://schemas.microsoft.com/office/powerpoint/2010/main" val="3461580686"/>
      </p:ext>
    </p:extLst>
  </p:cSld>
  <p:clrMapOvr>
    <a:masterClrMapping/>
  </p:clrMapOvr>
  <p:transition>
    <p:fade/>
  </p:transition>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52832" name="think-cell Slide" r:id="rId4" imgW="6350000" imgH="6350000" progId="">
                  <p:embed/>
                </p:oleObj>
              </mc:Choice>
              <mc:Fallback>
                <p:oleObj name="think-cell Slide" r:id="rId4" imgW="6350000" imgH="635000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a:xfrm>
            <a:off x="274320" y="296898"/>
            <a:ext cx="11887518" cy="1828766"/>
          </a:xfrm>
        </p:spPr>
        <p:txBody>
          <a:bodyPr/>
          <a:lstStyle>
            <a:lvl1pPr>
              <a:defRPr sz="5800">
                <a:gradFill>
                  <a:gsLst>
                    <a:gs pos="56637">
                      <a:schemeClr val="tx1"/>
                    </a:gs>
                    <a:gs pos="33000">
                      <a:schemeClr val="tx1"/>
                    </a:gs>
                  </a:gsLst>
                  <a:lin ang="5400000" scaled="0"/>
                </a:gradFill>
              </a:defRPr>
            </a:lvl1pPr>
          </a:lstStyle>
          <a:p>
            <a:r>
              <a:rPr lang="en-US" smtClean="0"/>
              <a:t>Click to edit Master title style</a:t>
            </a:r>
            <a:endParaRPr lang="en-US" dirty="0"/>
          </a:p>
        </p:txBody>
      </p:sp>
      <p:sp>
        <p:nvSpPr>
          <p:cNvPr id="4" name="Content Placeholder 3"/>
          <p:cNvSpPr>
            <a:spLocks noGrp="1"/>
          </p:cNvSpPr>
          <p:nvPr>
            <p:ph sz="quarter" idx="10"/>
          </p:nvPr>
        </p:nvSpPr>
        <p:spPr>
          <a:xfrm>
            <a:off x="274638" y="2597162"/>
            <a:ext cx="7315200" cy="4100501"/>
          </a:xfrm>
        </p:spPr>
        <p:txBody>
          <a:bodyPr/>
          <a:lstStyle>
            <a:lvl1pPr marL="0" indent="0">
              <a:buNone/>
              <a:defRPr sz="2400">
                <a:gradFill>
                  <a:gsLst>
                    <a:gs pos="1250">
                      <a:schemeClr val="tx1"/>
                    </a:gs>
                    <a:gs pos="100000">
                      <a:schemeClr val="tx1"/>
                    </a:gs>
                  </a:gsLst>
                  <a:lin ang="5400000" scaled="0"/>
                </a:gradFill>
                <a:latin typeface="+mn-lt"/>
              </a:defRPr>
            </a:lvl1pPr>
            <a:lvl2pPr>
              <a:defRPr sz="2400"/>
            </a:lvl2pPr>
            <a:lvl3pPr>
              <a:defRPr sz="2400"/>
            </a:lvl3pPr>
            <a:lvl4pPr>
              <a:defRPr sz="2400"/>
            </a:lvl4pPr>
            <a:lvl5pPr>
              <a:defRPr sz="2400"/>
            </a:lvl5pPr>
          </a:lstStyle>
          <a:p>
            <a:pPr lvl="0"/>
            <a:r>
              <a:rPr lang="en-US" smtClean="0"/>
              <a:t>Click to edit Master text styles</a:t>
            </a:r>
          </a:p>
        </p:txBody>
      </p:sp>
    </p:spTree>
    <p:extLst>
      <p:ext uri="{BB962C8B-B14F-4D97-AF65-F5344CB8AC3E}">
        <p14:creationId xmlns:p14="http://schemas.microsoft.com/office/powerpoint/2010/main" val="1564710392"/>
      </p:ext>
    </p:extLst>
  </p:cSld>
  <p:clrMapOvr>
    <a:masterClrMapping/>
  </p:clrMapOvr>
  <p:transition>
    <p:fade/>
  </p:transition>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itle and Content 2 Gra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53856" name="think-cell Slide" r:id="rId4" imgW="6350000" imgH="6350000" progId="">
                  <p:embed/>
                </p:oleObj>
              </mc:Choice>
              <mc:Fallback>
                <p:oleObj name="think-cell Slide" r:id="rId4" imgW="6350000" imgH="635000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a:xfrm>
            <a:off x="274320" y="296898"/>
            <a:ext cx="11887518" cy="1828766"/>
          </a:xfrm>
        </p:spPr>
        <p:txBody>
          <a:bodyPr/>
          <a:lstStyle>
            <a:lvl1pPr>
              <a:defRPr sz="5800">
                <a:gradFill>
                  <a:gsLst>
                    <a:gs pos="99115">
                      <a:schemeClr val="tx1"/>
                    </a:gs>
                    <a:gs pos="87611">
                      <a:schemeClr val="tx1"/>
                    </a:gs>
                  </a:gsLst>
                  <a:lin ang="5400000" scaled="0"/>
                </a:gradFill>
              </a:defRPr>
            </a:lvl1pPr>
          </a:lstStyle>
          <a:p>
            <a:r>
              <a:rPr lang="en-US" smtClean="0"/>
              <a:t>Click to edit Master title style</a:t>
            </a:r>
            <a:endParaRPr lang="en-US" dirty="0"/>
          </a:p>
        </p:txBody>
      </p:sp>
      <p:sp>
        <p:nvSpPr>
          <p:cNvPr id="4" name="Content Placeholder 3"/>
          <p:cNvSpPr>
            <a:spLocks noGrp="1"/>
          </p:cNvSpPr>
          <p:nvPr>
            <p:ph sz="quarter" idx="10"/>
          </p:nvPr>
        </p:nvSpPr>
        <p:spPr>
          <a:xfrm>
            <a:off x="274638" y="2597162"/>
            <a:ext cx="7315200" cy="517065"/>
          </a:xfrm>
        </p:spPr>
        <p:txBody>
          <a:bodyPr/>
          <a:lstStyle>
            <a:lvl1pPr marL="0" indent="0">
              <a:buNone/>
              <a:defRPr sz="2400">
                <a:gradFill>
                  <a:gsLst>
                    <a:gs pos="14159">
                      <a:schemeClr val="tx1"/>
                    </a:gs>
                    <a:gs pos="31000">
                      <a:schemeClr val="tx1"/>
                    </a:gs>
                  </a:gsLst>
                  <a:lin ang="5400000" scaled="0"/>
                </a:gradFill>
                <a:latin typeface="+mn-lt"/>
              </a:defRPr>
            </a:lvl1pPr>
            <a:lvl2pPr>
              <a:defRPr sz="2400">
                <a:gradFill>
                  <a:gsLst>
                    <a:gs pos="5224">
                      <a:srgbClr val="FFFFFF"/>
                    </a:gs>
                    <a:gs pos="31000">
                      <a:srgbClr val="FFFFFF"/>
                    </a:gs>
                  </a:gsLst>
                  <a:lin ang="5400000" scaled="0"/>
                </a:gradFill>
              </a:defRPr>
            </a:lvl2pPr>
            <a:lvl3pPr>
              <a:defRPr sz="2400">
                <a:gradFill>
                  <a:gsLst>
                    <a:gs pos="5224">
                      <a:srgbClr val="FFFFFF"/>
                    </a:gs>
                    <a:gs pos="31000">
                      <a:srgbClr val="FFFFFF"/>
                    </a:gs>
                  </a:gsLst>
                  <a:lin ang="5400000" scaled="0"/>
                </a:gradFill>
              </a:defRPr>
            </a:lvl3pPr>
            <a:lvl4pPr>
              <a:defRPr sz="2400">
                <a:gradFill>
                  <a:gsLst>
                    <a:gs pos="5224">
                      <a:srgbClr val="FFFFFF"/>
                    </a:gs>
                    <a:gs pos="31000">
                      <a:srgbClr val="FFFFFF"/>
                    </a:gs>
                  </a:gsLst>
                  <a:lin ang="5400000" scaled="0"/>
                </a:gradFill>
              </a:defRPr>
            </a:lvl4pPr>
            <a:lvl5pPr>
              <a:defRPr sz="2400">
                <a:gradFill>
                  <a:gsLst>
                    <a:gs pos="5224">
                      <a:srgbClr val="FFFFFF"/>
                    </a:gs>
                    <a:gs pos="31000">
                      <a:srgbClr val="FFFFFF"/>
                    </a:gs>
                  </a:gsLst>
                  <a:lin ang="5400000" scaled="0"/>
                </a:gradFill>
              </a:defRPr>
            </a:lvl5pPr>
          </a:lstStyle>
          <a:p>
            <a:pPr lvl="0"/>
            <a:r>
              <a:rPr lang="en-US" smtClean="0"/>
              <a:t>Click to edit Master text styles</a:t>
            </a:r>
          </a:p>
        </p:txBody>
      </p:sp>
    </p:spTree>
    <p:extLst>
      <p:ext uri="{BB962C8B-B14F-4D97-AF65-F5344CB8AC3E}">
        <p14:creationId xmlns:p14="http://schemas.microsoft.com/office/powerpoint/2010/main" val="987374206"/>
      </p:ext>
    </p:extLst>
  </p:cSld>
  <p:clrMapOvr>
    <a:masterClrMapping/>
  </p:clrMapOvr>
  <p:transition>
    <p:fade/>
  </p:transition>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itle and Content 2 Orang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54880" name="think-cell Slide" r:id="rId4" imgW="6350000" imgH="6350000" progId="">
                  <p:embed/>
                </p:oleObj>
              </mc:Choice>
              <mc:Fallback>
                <p:oleObj name="think-cell Slide" r:id="rId4" imgW="6350000" imgH="635000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a:xfrm>
            <a:off x="274320" y="296898"/>
            <a:ext cx="11887518" cy="1828766"/>
          </a:xfrm>
        </p:spPr>
        <p:txBody>
          <a:bodyPr/>
          <a:lstStyle>
            <a:lvl1pPr>
              <a:defRPr sz="5800">
                <a:gradFill>
                  <a:gsLst>
                    <a:gs pos="85821">
                      <a:schemeClr val="tx1"/>
                    </a:gs>
                    <a:gs pos="61194">
                      <a:schemeClr val="tx1"/>
                    </a:gs>
                  </a:gsLst>
                  <a:lin ang="5400000" scaled="0"/>
                </a:gradFill>
              </a:defRPr>
            </a:lvl1pPr>
          </a:lstStyle>
          <a:p>
            <a:r>
              <a:rPr lang="en-US" smtClean="0"/>
              <a:t>Click to edit Master title style</a:t>
            </a:r>
            <a:endParaRPr lang="en-US" dirty="0"/>
          </a:p>
        </p:txBody>
      </p:sp>
      <p:sp>
        <p:nvSpPr>
          <p:cNvPr id="4" name="Content Placeholder 3"/>
          <p:cNvSpPr>
            <a:spLocks noGrp="1"/>
          </p:cNvSpPr>
          <p:nvPr>
            <p:ph sz="quarter" idx="10"/>
          </p:nvPr>
        </p:nvSpPr>
        <p:spPr>
          <a:xfrm>
            <a:off x="274638" y="2597162"/>
            <a:ext cx="7315200" cy="517065"/>
          </a:xfrm>
        </p:spPr>
        <p:txBody>
          <a:bodyPr/>
          <a:lstStyle>
            <a:lvl1pPr marL="0" indent="0">
              <a:buNone/>
              <a:defRPr sz="2400">
                <a:gradFill>
                  <a:gsLst>
                    <a:gs pos="54867">
                      <a:schemeClr val="tx1"/>
                    </a:gs>
                    <a:gs pos="31000">
                      <a:schemeClr val="tx1"/>
                    </a:gs>
                  </a:gsLst>
                  <a:lin ang="5400000" scaled="0"/>
                </a:gradFill>
                <a:latin typeface="+mn-lt"/>
              </a:defRPr>
            </a:lvl1pPr>
            <a:lvl2pPr>
              <a:defRPr sz="2400">
                <a:gradFill>
                  <a:gsLst>
                    <a:gs pos="5224">
                      <a:srgbClr val="FFFFFF"/>
                    </a:gs>
                    <a:gs pos="31000">
                      <a:srgbClr val="FFFFFF"/>
                    </a:gs>
                  </a:gsLst>
                  <a:lin ang="5400000" scaled="0"/>
                </a:gradFill>
              </a:defRPr>
            </a:lvl2pPr>
            <a:lvl3pPr>
              <a:defRPr sz="2400">
                <a:gradFill>
                  <a:gsLst>
                    <a:gs pos="5224">
                      <a:srgbClr val="FFFFFF"/>
                    </a:gs>
                    <a:gs pos="31000">
                      <a:srgbClr val="FFFFFF"/>
                    </a:gs>
                  </a:gsLst>
                  <a:lin ang="5400000" scaled="0"/>
                </a:gradFill>
              </a:defRPr>
            </a:lvl3pPr>
            <a:lvl4pPr>
              <a:defRPr sz="2400">
                <a:gradFill>
                  <a:gsLst>
                    <a:gs pos="5224">
                      <a:srgbClr val="FFFFFF"/>
                    </a:gs>
                    <a:gs pos="31000">
                      <a:srgbClr val="FFFFFF"/>
                    </a:gs>
                  </a:gsLst>
                  <a:lin ang="5400000" scaled="0"/>
                </a:gradFill>
              </a:defRPr>
            </a:lvl4pPr>
            <a:lvl5pPr>
              <a:defRPr sz="2400">
                <a:gradFill>
                  <a:gsLst>
                    <a:gs pos="5224">
                      <a:srgbClr val="FFFFFF"/>
                    </a:gs>
                    <a:gs pos="31000">
                      <a:srgbClr val="FFFFFF"/>
                    </a:gs>
                  </a:gsLst>
                  <a:lin ang="5400000" scaled="0"/>
                </a:gradFill>
              </a:defRPr>
            </a:lvl5pPr>
          </a:lstStyle>
          <a:p>
            <a:pPr lvl="0"/>
            <a:r>
              <a:rPr lang="en-US" smtClean="0"/>
              <a:t>Click to edit Master text styles</a:t>
            </a:r>
          </a:p>
        </p:txBody>
      </p:sp>
    </p:spTree>
    <p:extLst>
      <p:ext uri="{BB962C8B-B14F-4D97-AF65-F5344CB8AC3E}">
        <p14:creationId xmlns:p14="http://schemas.microsoft.com/office/powerpoint/2010/main" val="156885964"/>
      </p:ext>
    </p:extLst>
  </p:cSld>
  <p:clrMapOvr>
    <a:masterClrMapping/>
  </p:clrMapOvr>
  <p:transition>
    <p:fade/>
  </p:transition>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itle &amp; Content Bulleted Text">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55904" name="think-cell Slide" r:id="rId4" imgW="6350000" imgH="6350000" progId="">
                  <p:embed/>
                </p:oleObj>
              </mc:Choice>
              <mc:Fallback>
                <p:oleObj name="think-cell Slide" r:id="rId4" imgW="6350000" imgH="635000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a:xfrm>
            <a:off x="274320" y="296898"/>
            <a:ext cx="11887518" cy="914365"/>
          </a:xfrm>
        </p:spPr>
        <p:txBody>
          <a:bodyPr/>
          <a:lstStyle>
            <a:lvl1pPr>
              <a:defRPr sz="5800">
                <a:gradFill>
                  <a:gsLst>
                    <a:gs pos="6195">
                      <a:schemeClr val="tx1"/>
                    </a:gs>
                    <a:gs pos="26000">
                      <a:schemeClr val="tx1"/>
                    </a:gs>
                  </a:gsLst>
                  <a:lin ang="5400000" scaled="0"/>
                </a:gradFill>
              </a:defRPr>
            </a:lvl1pPr>
          </a:lstStyle>
          <a:p>
            <a:r>
              <a:rPr lang="en-US" smtClean="0"/>
              <a:t>Click to edit Master title style</a:t>
            </a:r>
            <a:endParaRPr lang="en-US" dirty="0"/>
          </a:p>
        </p:txBody>
      </p:sp>
      <p:sp>
        <p:nvSpPr>
          <p:cNvPr id="4" name="Content Placeholder 3"/>
          <p:cNvSpPr>
            <a:spLocks noGrp="1"/>
          </p:cNvSpPr>
          <p:nvPr>
            <p:ph sz="quarter" idx="10"/>
          </p:nvPr>
        </p:nvSpPr>
        <p:spPr>
          <a:xfrm>
            <a:off x="274638" y="1697062"/>
            <a:ext cx="10972800" cy="5000601"/>
          </a:xfrm>
        </p:spPr>
        <p:txBody>
          <a:bodyPr/>
          <a:lstStyle>
            <a:lvl1pPr>
              <a:defRPr sz="2600">
                <a:gradFill>
                  <a:gsLst>
                    <a:gs pos="1250">
                      <a:schemeClr val="tx1"/>
                    </a:gs>
                    <a:gs pos="100000">
                      <a:schemeClr val="tx1"/>
                    </a:gs>
                  </a:gsLst>
                  <a:lin ang="5400000" scaled="0"/>
                </a:gradFill>
                <a:latin typeface="+mn-lt"/>
              </a:defRPr>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61977550"/>
      </p:ext>
    </p:extLst>
  </p:cSld>
  <p:clrMapOvr>
    <a:masterClrMapping/>
  </p:clrMapOvr>
  <p:transition>
    <p:fade/>
  </p:transition>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Photo &amp; Content Only">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56928" name="think-cell Slide" r:id="rId4" imgW="6350000" imgH="6350000" progId="">
                  <p:embed/>
                </p:oleObj>
              </mc:Choice>
              <mc:Fallback>
                <p:oleObj name="think-cell Slide" r:id="rId4" imgW="6350000" imgH="635000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Picture Placeholder 2"/>
          <p:cNvSpPr>
            <a:spLocks noGrp="1"/>
          </p:cNvSpPr>
          <p:nvPr>
            <p:ph type="pic" sz="quarter" idx="11"/>
          </p:nvPr>
        </p:nvSpPr>
        <p:spPr>
          <a:xfrm>
            <a:off x="0" y="-1"/>
            <a:ext cx="6002338" cy="6994525"/>
          </a:xfrm>
        </p:spPr>
        <p:txBody>
          <a:bodyPr/>
          <a:lstStyle>
            <a:lvl1pPr marL="0" indent="0">
              <a:buNone/>
              <a:defRPr/>
            </a:lvl1pPr>
          </a:lstStyle>
          <a:p>
            <a:r>
              <a:rPr lang="en-US" dirty="0" smtClean="0"/>
              <a:t>Click icon to add picture</a:t>
            </a:r>
            <a:endParaRPr lang="en-US" dirty="0"/>
          </a:p>
        </p:txBody>
      </p:sp>
      <p:sp>
        <p:nvSpPr>
          <p:cNvPr id="6" name="Content Placeholder 5"/>
          <p:cNvSpPr>
            <a:spLocks noGrp="1"/>
          </p:cNvSpPr>
          <p:nvPr>
            <p:ph sz="quarter" idx="10"/>
          </p:nvPr>
        </p:nvSpPr>
        <p:spPr>
          <a:xfrm>
            <a:off x="5761038" y="1211263"/>
            <a:ext cx="6400800" cy="600164"/>
          </a:xfrm>
        </p:spPr>
        <p:txBody>
          <a:bodyPr/>
          <a:lstStyle>
            <a:lvl1pPr marL="0" indent="0">
              <a:buNone/>
              <a:defRPr sz="3000"/>
            </a:lvl1pPr>
          </a:lstStyle>
          <a:p>
            <a:pPr lvl="0"/>
            <a:r>
              <a:rPr lang="en-US" smtClean="0"/>
              <a:t>Click to edit Master text styles</a:t>
            </a:r>
          </a:p>
        </p:txBody>
      </p:sp>
    </p:spTree>
    <p:extLst>
      <p:ext uri="{BB962C8B-B14F-4D97-AF65-F5344CB8AC3E}">
        <p14:creationId xmlns:p14="http://schemas.microsoft.com/office/powerpoint/2010/main" val="3121523610"/>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Purpl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22521936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5946" name="think-cell Slide" r:id="rId4" imgW="6350000" imgH="6350000" progId="TCLayout.ActiveDocument.1">
                  <p:embed/>
                </p:oleObj>
              </mc:Choice>
              <mc:Fallback>
                <p:oleObj name="think-cell Slide" r:id="rId4" imgW="6350000" imgH="6350000" progId="TCLayout.ActiveDocument.1">
                  <p:embed/>
                  <p:pic>
                    <p:nvPicPr>
                      <p:cNvPr id="0" name="Picture 2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a:xfrm>
            <a:off x="274320" y="296897"/>
            <a:ext cx="11887518" cy="3200365"/>
          </a:xfrm>
        </p:spPr>
        <p:txBody>
          <a:bodyPr/>
          <a:lstStyle>
            <a:lvl1pPr>
              <a:defRPr sz="5800">
                <a:gradFill>
                  <a:gsLst>
                    <a:gs pos="6195">
                      <a:schemeClr val="tx1"/>
                    </a:gs>
                    <a:gs pos="26000">
                      <a:schemeClr val="tx1"/>
                    </a:gs>
                  </a:gsLst>
                  <a:lin ang="5400000" scaled="0"/>
                </a:gradFill>
              </a:defRPr>
            </a:lvl1pPr>
          </a:lstStyle>
          <a:p>
            <a:r>
              <a:rPr lang="en-US" smtClean="0"/>
              <a:t>Click to edit Master title style</a:t>
            </a:r>
            <a:endParaRPr lang="en-US" dirty="0"/>
          </a:p>
        </p:txBody>
      </p:sp>
      <p:sp>
        <p:nvSpPr>
          <p:cNvPr id="4" name="Content Placeholder 3"/>
          <p:cNvSpPr>
            <a:spLocks noGrp="1"/>
          </p:cNvSpPr>
          <p:nvPr>
            <p:ph sz="quarter" idx="10"/>
          </p:nvPr>
        </p:nvSpPr>
        <p:spPr>
          <a:xfrm>
            <a:off x="274638" y="3954463"/>
            <a:ext cx="5486400" cy="2743200"/>
          </a:xfrm>
        </p:spPr>
        <p:txBody>
          <a:bodyPr/>
          <a:lstStyle>
            <a:lvl1pPr marL="0" indent="0">
              <a:buNone/>
              <a:defRPr sz="1600">
                <a:gradFill>
                  <a:gsLst>
                    <a:gs pos="94690">
                      <a:schemeClr val="tx1"/>
                    </a:gs>
                    <a:gs pos="86000">
                      <a:schemeClr val="tx1"/>
                    </a:gs>
                  </a:gsLst>
                  <a:lin ang="5400000" scaled="0"/>
                </a:gradFill>
                <a:latin typeface="+mn-lt"/>
              </a:defRPr>
            </a:lvl1pPr>
            <a:lvl2pPr>
              <a:defRPr sz="1600">
                <a:gradFill>
                  <a:gsLst>
                    <a:gs pos="94030">
                      <a:srgbClr val="FFFFFF"/>
                    </a:gs>
                    <a:gs pos="68000">
                      <a:srgbClr val="FFFFFF"/>
                    </a:gs>
                  </a:gsLst>
                  <a:lin ang="5400000" scaled="0"/>
                </a:gradFill>
              </a:defRPr>
            </a:lvl2pPr>
            <a:lvl3pPr>
              <a:defRPr sz="1600">
                <a:gradFill>
                  <a:gsLst>
                    <a:gs pos="94030">
                      <a:srgbClr val="FFFFFF"/>
                    </a:gs>
                    <a:gs pos="68000">
                      <a:srgbClr val="FFFFFF"/>
                    </a:gs>
                  </a:gsLst>
                  <a:lin ang="5400000" scaled="0"/>
                </a:gradFill>
              </a:defRPr>
            </a:lvl3pPr>
            <a:lvl4pPr>
              <a:defRPr sz="1600">
                <a:gradFill>
                  <a:gsLst>
                    <a:gs pos="94030">
                      <a:srgbClr val="FFFFFF"/>
                    </a:gs>
                    <a:gs pos="68000">
                      <a:srgbClr val="FFFFFF"/>
                    </a:gs>
                  </a:gsLst>
                  <a:lin ang="5400000" scaled="0"/>
                </a:gradFill>
              </a:defRPr>
            </a:lvl4pPr>
            <a:lvl5pPr>
              <a:defRPr sz="1600">
                <a:gradFill>
                  <a:gsLst>
                    <a:gs pos="94030">
                      <a:srgbClr val="FFFFFF"/>
                    </a:gs>
                    <a:gs pos="68000">
                      <a:srgbClr val="FFFFFF"/>
                    </a:gs>
                  </a:gsLst>
                  <a:lin ang="5400000" scaled="0"/>
                </a:gradFill>
              </a:defRPr>
            </a:lvl5pPr>
          </a:lstStyle>
          <a:p>
            <a:pPr lvl="0"/>
            <a:r>
              <a:rPr lang="en-US" smtClean="0"/>
              <a:t>Click to edit Master text styles</a:t>
            </a:r>
          </a:p>
        </p:txBody>
      </p:sp>
    </p:spTree>
    <p:extLst>
      <p:ext uri="{BB962C8B-B14F-4D97-AF65-F5344CB8AC3E}">
        <p14:creationId xmlns:p14="http://schemas.microsoft.com/office/powerpoint/2010/main" val="2060054191"/>
      </p:ext>
    </p:extLst>
  </p:cSld>
  <p:clrMapOvr>
    <a:masterClrMapping/>
  </p:clrMapOvr>
  <p:transition>
    <p:fade/>
  </p:transition>
  <p:timing>
    <p:tnLst>
      <p:par>
        <p:cTn id="1" dur="indefinite" restart="never" nodeType="tmRoot"/>
      </p:par>
    </p:tn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57952" name="think-cell Slide" r:id="rId4" imgW="6350000" imgH="6350000" progId="">
                  <p:embed/>
                </p:oleObj>
              </mc:Choice>
              <mc:Fallback>
                <p:oleObj name="think-cell Slide" r:id="rId4" imgW="6350000" imgH="635000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3307938578"/>
      </p:ext>
    </p:extLst>
  </p:cSld>
  <p:clrMapOvr>
    <a:masterClrMapping/>
  </p:clrMapOvr>
  <p:transition>
    <p:fade/>
  </p:transition>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Small Title &amp; Content">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58976" name="think-cell Slide" r:id="rId4" imgW="6350000" imgH="6350000" progId="">
                  <p:embed/>
                </p:oleObj>
              </mc:Choice>
              <mc:Fallback>
                <p:oleObj name="think-cell Slide" r:id="rId4" imgW="6350000" imgH="635000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lvl1pPr>
              <a:defRPr sz="2400"/>
            </a:lvl1pPr>
          </a:lstStyle>
          <a:p>
            <a:r>
              <a:rPr lang="en-US" smtClean="0"/>
              <a:t>Click to edit Master title style</a:t>
            </a:r>
            <a:endParaRPr lang="en-US" dirty="0"/>
          </a:p>
        </p:txBody>
      </p:sp>
      <p:sp>
        <p:nvSpPr>
          <p:cNvPr id="4" name="Content Placeholder 3"/>
          <p:cNvSpPr>
            <a:spLocks noGrp="1"/>
          </p:cNvSpPr>
          <p:nvPr>
            <p:ph sz="quarter" idx="10"/>
          </p:nvPr>
        </p:nvSpPr>
        <p:spPr>
          <a:xfrm>
            <a:off x="274638" y="1697038"/>
            <a:ext cx="9144000" cy="683264"/>
          </a:xfrm>
        </p:spPr>
        <p:txBody>
          <a:bodyPr/>
          <a:lstStyle>
            <a:lvl1pPr marL="0" indent="0">
              <a:buNone/>
              <a:defRPr sz="3600"/>
            </a:lvl1pPr>
            <a:lvl2pPr>
              <a:defRPr sz="3600"/>
            </a:lvl2pPr>
            <a:lvl3pPr>
              <a:defRPr sz="3600"/>
            </a:lvl3pPr>
            <a:lvl4pPr>
              <a:defRPr sz="3600"/>
            </a:lvl4pPr>
            <a:lvl5pPr>
              <a:defRPr sz="3600"/>
            </a:lvl5pPr>
          </a:lstStyle>
          <a:p>
            <a:pPr lvl="0"/>
            <a:r>
              <a:rPr lang="en-US" smtClean="0"/>
              <a:t>Click to edit Master text styles</a:t>
            </a:r>
          </a:p>
        </p:txBody>
      </p:sp>
    </p:spTree>
    <p:extLst>
      <p:ext uri="{BB962C8B-B14F-4D97-AF65-F5344CB8AC3E}">
        <p14:creationId xmlns:p14="http://schemas.microsoft.com/office/powerpoint/2010/main" val="3810039127"/>
      </p:ext>
    </p:extLst>
  </p:cSld>
  <p:clrMapOvr>
    <a:masterClrMapping/>
  </p:clrMapOvr>
  <p:transition>
    <p:fade/>
  </p:transition>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Title and Content box">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60000" name="think-cell Slide" r:id="rId4" imgW="6350000" imgH="6350000" progId="">
                  <p:embed/>
                </p:oleObj>
              </mc:Choice>
              <mc:Fallback>
                <p:oleObj name="think-cell Slide" r:id="rId4" imgW="6350000" imgH="635000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4" name="Content Placeholder 3"/>
          <p:cNvSpPr>
            <a:spLocks noGrp="1"/>
          </p:cNvSpPr>
          <p:nvPr>
            <p:ph sz="quarter" idx="10"/>
          </p:nvPr>
        </p:nvSpPr>
        <p:spPr>
          <a:xfrm>
            <a:off x="274638" y="1697062"/>
            <a:ext cx="3657600" cy="433965"/>
          </a:xfrm>
        </p:spPr>
        <p:txBody>
          <a:bodyPr/>
          <a:lstStyle>
            <a:lvl1pPr marL="0" indent="0">
              <a:buNone/>
              <a:defRPr sz="1800">
                <a:latin typeface="+mn-lt"/>
              </a:defRPr>
            </a:lvl1pPr>
            <a:lvl2pPr>
              <a:defRPr sz="1800"/>
            </a:lvl2pPr>
            <a:lvl3pPr>
              <a:defRPr sz="1800"/>
            </a:lvl3pPr>
            <a:lvl4pPr>
              <a:defRPr sz="1800"/>
            </a:lvl4pPr>
            <a:lvl5pPr>
              <a:defRPr sz="1800"/>
            </a:lvl5pPr>
          </a:lstStyle>
          <a:p>
            <a:pPr lvl="0"/>
            <a:r>
              <a:rPr lang="en-US" smtClean="0"/>
              <a:t>Click to edit Master text styles</a:t>
            </a:r>
          </a:p>
        </p:txBody>
      </p:sp>
    </p:spTree>
    <p:extLst>
      <p:ext uri="{BB962C8B-B14F-4D97-AF65-F5344CB8AC3E}">
        <p14:creationId xmlns:p14="http://schemas.microsoft.com/office/powerpoint/2010/main" val="3967095260"/>
      </p:ext>
    </p:extLst>
  </p:cSld>
  <p:clrMapOvr>
    <a:masterClrMapping/>
  </p:clrMapOvr>
  <p:transition>
    <p:fade/>
  </p:transition>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Title &amp; photo">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61024" name="think-cell Slide" r:id="rId4" imgW="6350000" imgH="6350000" progId="">
                  <p:embed/>
                </p:oleObj>
              </mc:Choice>
              <mc:Fallback>
                <p:oleObj name="think-cell Slide" r:id="rId4" imgW="6350000" imgH="635000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Picture Placeholder 4"/>
          <p:cNvSpPr>
            <a:spLocks noGrp="1"/>
          </p:cNvSpPr>
          <p:nvPr>
            <p:ph type="pic" sz="quarter" idx="10"/>
          </p:nvPr>
        </p:nvSpPr>
        <p:spPr>
          <a:xfrm>
            <a:off x="0" y="0"/>
            <a:ext cx="12436475" cy="6994525"/>
          </a:xfrm>
        </p:spPr>
        <p:txBody>
          <a:bodyPr/>
          <a:lstStyle/>
          <a:p>
            <a:r>
              <a:rPr lang="en-US" dirty="0" smtClean="0"/>
              <a:t>Click icon to add picture</a:t>
            </a:r>
            <a:endParaRPr lang="en-US" dirty="0"/>
          </a:p>
        </p:txBody>
      </p:sp>
      <p:sp>
        <p:nvSpPr>
          <p:cNvPr id="2" name="Title 1"/>
          <p:cNvSpPr>
            <a:spLocks noGrp="1"/>
          </p:cNvSpPr>
          <p:nvPr>
            <p:ph type="title"/>
          </p:nvPr>
        </p:nvSpPr>
        <p:spPr/>
        <p:txBody>
          <a:bodyPr/>
          <a:lstStyle>
            <a:lvl1pPr>
              <a:defRPr sz="4800">
                <a:gradFill>
                  <a:gsLst>
                    <a:gs pos="69027">
                      <a:schemeClr val="tx1"/>
                    </a:gs>
                    <a:gs pos="22000">
                      <a:schemeClr val="tx1"/>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1101320483"/>
      </p:ext>
    </p:extLst>
  </p:cSld>
  <p:clrMapOvr>
    <a:masterClrMapping/>
  </p:clrMapOvr>
  <p:transition>
    <p:fade/>
  </p:transition>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Title &amp; 4 Categories">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62048" name="think-cell Slide" r:id="rId4" imgW="6350000" imgH="6350000" progId="">
                  <p:embed/>
                </p:oleObj>
              </mc:Choice>
              <mc:Fallback>
                <p:oleObj name="think-cell Slide" r:id="rId4" imgW="6350000" imgH="635000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a:xfrm>
            <a:off x="274320" y="296897"/>
            <a:ext cx="11889564" cy="752093"/>
          </a:xfrm>
        </p:spPr>
        <p:txBody>
          <a:bodyPr/>
          <a:lstStyle>
            <a:lvl1pPr>
              <a:defRPr sz="3600"/>
            </a:lvl1pPr>
          </a:lstStyle>
          <a:p>
            <a:r>
              <a:rPr lang="en-US" smtClean="0"/>
              <a:t>Click to edit Master title style</a:t>
            </a:r>
            <a:endParaRPr lang="en-US" dirty="0"/>
          </a:p>
        </p:txBody>
      </p:sp>
      <p:sp>
        <p:nvSpPr>
          <p:cNvPr id="4" name="Content Placeholder 3"/>
          <p:cNvSpPr>
            <a:spLocks noGrp="1"/>
          </p:cNvSpPr>
          <p:nvPr>
            <p:ph sz="quarter" idx="10"/>
          </p:nvPr>
        </p:nvSpPr>
        <p:spPr>
          <a:xfrm>
            <a:off x="274638" y="3040063"/>
            <a:ext cx="11887200" cy="517065"/>
          </a:xfrm>
        </p:spPr>
        <p:txBody>
          <a:bodyPr/>
          <a:lstStyle>
            <a:lvl1pPr marL="0" indent="0">
              <a:buNone/>
              <a:defRPr sz="2400"/>
            </a:lvl1pPr>
          </a:lstStyle>
          <a:p>
            <a:pPr lvl="0"/>
            <a:r>
              <a:rPr lang="en-US" smtClean="0"/>
              <a:t>Click to edit Master text styles</a:t>
            </a:r>
          </a:p>
        </p:txBody>
      </p:sp>
      <p:sp>
        <p:nvSpPr>
          <p:cNvPr id="6" name="Content Placeholder 5"/>
          <p:cNvSpPr>
            <a:spLocks noGrp="1"/>
          </p:cNvSpPr>
          <p:nvPr>
            <p:ph sz="quarter" idx="11"/>
          </p:nvPr>
        </p:nvSpPr>
        <p:spPr>
          <a:xfrm>
            <a:off x="274638" y="3954463"/>
            <a:ext cx="2743200" cy="2743200"/>
          </a:xfrm>
          <a:solidFill>
            <a:schemeClr val="accent1"/>
          </a:solidFill>
        </p:spPr>
        <p:txBody>
          <a:bodyPr lIns="182880" tIns="146304" rIns="182880" bIns="146304">
            <a:noAutofit/>
          </a:bodyPr>
          <a:lstStyle>
            <a:lvl1pPr marL="0" indent="0">
              <a:buNone/>
              <a:defRPr sz="2400">
                <a:gradFill>
                  <a:gsLst>
                    <a:gs pos="2655">
                      <a:schemeClr val="bg1"/>
                    </a:gs>
                    <a:gs pos="29000">
                      <a:schemeClr val="bg1"/>
                    </a:gs>
                  </a:gsLst>
                  <a:lin ang="5400000" scaled="0"/>
                </a:gradFill>
              </a:defRPr>
            </a:lvl1pPr>
            <a:lvl2pPr>
              <a:defRPr sz="2400"/>
            </a:lvl2pPr>
            <a:lvl3pPr>
              <a:defRPr sz="2400"/>
            </a:lvl3pPr>
            <a:lvl4pPr>
              <a:defRPr sz="2400"/>
            </a:lvl4pPr>
            <a:lvl5pPr>
              <a:defRPr sz="2400"/>
            </a:lvl5pPr>
          </a:lstStyle>
          <a:p>
            <a:pPr lvl="0"/>
            <a:r>
              <a:rPr lang="en-US" smtClean="0"/>
              <a:t>Click to edit Master text styles</a:t>
            </a:r>
          </a:p>
        </p:txBody>
      </p:sp>
      <p:sp>
        <p:nvSpPr>
          <p:cNvPr id="7" name="Content Placeholder 5"/>
          <p:cNvSpPr>
            <a:spLocks noGrp="1"/>
          </p:cNvSpPr>
          <p:nvPr>
            <p:ph sz="quarter" idx="12"/>
          </p:nvPr>
        </p:nvSpPr>
        <p:spPr>
          <a:xfrm>
            <a:off x="3321740" y="3954463"/>
            <a:ext cx="2743200" cy="2743200"/>
          </a:xfrm>
          <a:solidFill>
            <a:schemeClr val="accent1"/>
          </a:solidFill>
        </p:spPr>
        <p:txBody>
          <a:bodyPr lIns="182880" tIns="146304" rIns="182880" bIns="146304">
            <a:noAutofit/>
          </a:bodyPr>
          <a:lstStyle>
            <a:lvl1pPr marL="0" indent="0">
              <a:buNone/>
              <a:defRPr sz="2400">
                <a:gradFill>
                  <a:gsLst>
                    <a:gs pos="2655">
                      <a:schemeClr val="bg1"/>
                    </a:gs>
                    <a:gs pos="29000">
                      <a:schemeClr val="bg1"/>
                    </a:gs>
                  </a:gsLst>
                  <a:lin ang="5400000" scaled="0"/>
                </a:gradFill>
              </a:defRPr>
            </a:lvl1pPr>
            <a:lvl2pPr>
              <a:defRPr sz="2400"/>
            </a:lvl2pPr>
            <a:lvl3pPr>
              <a:defRPr sz="2400"/>
            </a:lvl3pPr>
            <a:lvl4pPr>
              <a:defRPr sz="2400"/>
            </a:lvl4pPr>
            <a:lvl5pPr>
              <a:defRPr sz="2400"/>
            </a:lvl5pPr>
          </a:lstStyle>
          <a:p>
            <a:pPr lvl="0"/>
            <a:r>
              <a:rPr lang="en-US" smtClean="0"/>
              <a:t>Click to edit Master text styles</a:t>
            </a:r>
          </a:p>
        </p:txBody>
      </p:sp>
      <p:sp>
        <p:nvSpPr>
          <p:cNvPr id="8" name="Content Placeholder 5"/>
          <p:cNvSpPr>
            <a:spLocks noGrp="1"/>
          </p:cNvSpPr>
          <p:nvPr>
            <p:ph sz="quarter" idx="13"/>
          </p:nvPr>
        </p:nvSpPr>
        <p:spPr>
          <a:xfrm>
            <a:off x="6368842" y="3954463"/>
            <a:ext cx="2743200" cy="2743200"/>
          </a:xfrm>
          <a:solidFill>
            <a:schemeClr val="accent1"/>
          </a:solidFill>
        </p:spPr>
        <p:txBody>
          <a:bodyPr lIns="182880" tIns="146304" rIns="182880" bIns="146304">
            <a:noAutofit/>
          </a:bodyPr>
          <a:lstStyle>
            <a:lvl1pPr marL="0" indent="0">
              <a:buNone/>
              <a:defRPr sz="2400">
                <a:gradFill>
                  <a:gsLst>
                    <a:gs pos="2655">
                      <a:schemeClr val="bg1"/>
                    </a:gs>
                    <a:gs pos="29000">
                      <a:schemeClr val="bg1"/>
                    </a:gs>
                  </a:gsLst>
                  <a:lin ang="5400000" scaled="0"/>
                </a:gradFill>
              </a:defRPr>
            </a:lvl1pPr>
            <a:lvl2pPr>
              <a:defRPr sz="2400"/>
            </a:lvl2pPr>
            <a:lvl3pPr>
              <a:defRPr sz="2400"/>
            </a:lvl3pPr>
            <a:lvl4pPr>
              <a:defRPr sz="2400"/>
            </a:lvl4pPr>
            <a:lvl5pPr>
              <a:defRPr sz="2400"/>
            </a:lvl5pPr>
          </a:lstStyle>
          <a:p>
            <a:pPr lvl="0"/>
            <a:r>
              <a:rPr lang="en-US" smtClean="0"/>
              <a:t>Click to edit Master text styles</a:t>
            </a:r>
          </a:p>
        </p:txBody>
      </p:sp>
      <p:sp>
        <p:nvSpPr>
          <p:cNvPr id="9" name="Content Placeholder 5"/>
          <p:cNvSpPr>
            <a:spLocks noGrp="1"/>
          </p:cNvSpPr>
          <p:nvPr>
            <p:ph sz="quarter" idx="14"/>
          </p:nvPr>
        </p:nvSpPr>
        <p:spPr>
          <a:xfrm>
            <a:off x="9415945" y="3954463"/>
            <a:ext cx="2743200" cy="2743200"/>
          </a:xfrm>
          <a:solidFill>
            <a:schemeClr val="accent1"/>
          </a:solidFill>
        </p:spPr>
        <p:txBody>
          <a:bodyPr lIns="182880" tIns="146304" rIns="182880" bIns="146304">
            <a:noAutofit/>
          </a:bodyPr>
          <a:lstStyle>
            <a:lvl1pPr marL="0" indent="0">
              <a:buNone/>
              <a:defRPr sz="2400">
                <a:gradFill>
                  <a:gsLst>
                    <a:gs pos="2655">
                      <a:schemeClr val="bg1"/>
                    </a:gs>
                    <a:gs pos="29000">
                      <a:schemeClr val="bg1"/>
                    </a:gs>
                  </a:gsLst>
                  <a:lin ang="5400000" scaled="0"/>
                </a:gradFill>
              </a:defRPr>
            </a:lvl1pPr>
            <a:lvl2pPr>
              <a:defRPr sz="2400"/>
            </a:lvl2pPr>
            <a:lvl3pPr>
              <a:defRPr sz="2400"/>
            </a:lvl3pPr>
            <a:lvl4pPr>
              <a:defRPr sz="2400"/>
            </a:lvl4pPr>
            <a:lvl5pPr>
              <a:defRPr sz="2400"/>
            </a:lvl5pPr>
          </a:lstStyle>
          <a:p>
            <a:pPr lvl="0"/>
            <a:r>
              <a:rPr lang="en-US" smtClean="0"/>
              <a:t>Click to edit Master text styles</a:t>
            </a:r>
          </a:p>
        </p:txBody>
      </p:sp>
    </p:spTree>
    <p:extLst>
      <p:ext uri="{BB962C8B-B14F-4D97-AF65-F5344CB8AC3E}">
        <p14:creationId xmlns:p14="http://schemas.microsoft.com/office/powerpoint/2010/main" val="3600190562"/>
      </p:ext>
    </p:extLst>
  </p:cSld>
  <p:clrMapOvr>
    <a:masterClrMapping/>
  </p:clrMapOvr>
  <p:transition>
    <p:fade/>
  </p:transition>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Title &amp; Dark Content Box">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63072" name="think-cell Slide" r:id="rId4" imgW="6350000" imgH="6350000" progId="">
                  <p:embed/>
                </p:oleObj>
              </mc:Choice>
              <mc:Fallback>
                <p:oleObj name="think-cell Slide" r:id="rId4" imgW="6350000" imgH="635000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4" name="Content Placeholder 3"/>
          <p:cNvSpPr>
            <a:spLocks noGrp="1"/>
          </p:cNvSpPr>
          <p:nvPr>
            <p:ph sz="quarter" idx="10"/>
          </p:nvPr>
        </p:nvSpPr>
        <p:spPr>
          <a:xfrm>
            <a:off x="274638" y="1697037"/>
            <a:ext cx="5486400" cy="5000626"/>
          </a:xfrm>
          <a:solidFill>
            <a:schemeClr val="accent1">
              <a:alpha val="90000"/>
            </a:schemeClr>
          </a:solidFill>
        </p:spPr>
        <p:txBody>
          <a:bodyPr lIns="182880" tIns="146304" rIns="182880" bIns="146304">
            <a:noAutofit/>
          </a:bodyPr>
          <a:lstStyle>
            <a:lvl1pPr marL="0" indent="0">
              <a:buNone/>
              <a:defRPr sz="2400">
                <a:gradFill>
                  <a:gsLst>
                    <a:gs pos="10619">
                      <a:schemeClr val="bg1"/>
                    </a:gs>
                    <a:gs pos="33000">
                      <a:schemeClr val="bg1"/>
                    </a:gs>
                  </a:gsLst>
                  <a:lin ang="5400000" scaled="0"/>
                </a:gradFill>
              </a:defRPr>
            </a:lvl1pPr>
            <a:lvl2pPr>
              <a:defRPr sz="2000"/>
            </a:lvl2pPr>
            <a:lvl3pPr>
              <a:defRPr sz="2000"/>
            </a:lvl3pPr>
            <a:lvl4pPr>
              <a:defRPr sz="1800"/>
            </a:lvl4pPr>
            <a:lvl5pPr>
              <a:defRPr sz="1800"/>
            </a:lvl5pPr>
          </a:lstStyle>
          <a:p>
            <a:pPr lvl="0"/>
            <a:r>
              <a:rPr lang="en-US" smtClean="0"/>
              <a:t>Click to edit Master text styles</a:t>
            </a:r>
          </a:p>
        </p:txBody>
      </p:sp>
    </p:spTree>
    <p:extLst>
      <p:ext uri="{BB962C8B-B14F-4D97-AF65-F5344CB8AC3E}">
        <p14:creationId xmlns:p14="http://schemas.microsoft.com/office/powerpoint/2010/main" val="272800315"/>
      </p:ext>
    </p:extLst>
  </p:cSld>
  <p:clrMapOvr>
    <a:masterClrMapping/>
  </p:clrMapOvr>
  <p:transition>
    <p:fade/>
  </p:transition>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Small 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64096" name="think-cell Slide" r:id="rId4" imgW="6350000" imgH="6350000" progId="">
                  <p:embed/>
                </p:oleObj>
              </mc:Choice>
              <mc:Fallback>
                <p:oleObj name="think-cell Slide" r:id="rId4" imgW="6350000" imgH="635000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lvl1pPr>
              <a:defRPr sz="2400"/>
            </a:lvl1pPr>
          </a:lstStyle>
          <a:p>
            <a:r>
              <a:rPr lang="en-US" smtClean="0"/>
              <a:t>Click to edit Master title style</a:t>
            </a:r>
            <a:endParaRPr lang="en-US" dirty="0"/>
          </a:p>
        </p:txBody>
      </p:sp>
    </p:spTree>
    <p:extLst>
      <p:ext uri="{BB962C8B-B14F-4D97-AF65-F5344CB8AC3E}">
        <p14:creationId xmlns:p14="http://schemas.microsoft.com/office/powerpoint/2010/main" val="3585957130"/>
      </p:ext>
    </p:extLst>
  </p:cSld>
  <p:clrMapOvr>
    <a:masterClrMapping/>
  </p:clrMapOvr>
  <p:transition>
    <p:fade/>
  </p:transition>
  <p:timing>
    <p:tnLst>
      <p:par>
        <p:cTn id="1" dur="indefinite" restart="never" nodeType="tmRoot"/>
      </p:par>
    </p:tn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65120" name="think-cell Slide" r:id="rId4" imgW="6350000" imgH="6350000" progId="">
                  <p:embed/>
                </p:oleObj>
              </mc:Choice>
              <mc:Fallback>
                <p:oleObj name="think-cell Slide" r:id="rId4" imgW="6350000" imgH="635000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759976092"/>
      </p:ext>
    </p:extLst>
  </p:cSld>
  <p:clrMapOvr>
    <a:masterClrMapping/>
  </p:clrMapOvr>
  <p:transition>
    <p:fade/>
  </p:transition>
  <p:timing>
    <p:tnLst>
      <p:par>
        <p:cTn id="1" dur="indefinite" restart="never" nodeType="tmRoot"/>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Section Title 1">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66144" name="think-cell Slide" r:id="rId4" imgW="6350000" imgH="6350000" progId="">
                  <p:embed/>
                </p:oleObj>
              </mc:Choice>
              <mc:Fallback>
                <p:oleObj name="think-cell Slide" r:id="rId4" imgW="6350000" imgH="635000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 name="Group 2"/>
          <p:cNvGrpSpPr/>
          <p:nvPr userDrawn="1"/>
        </p:nvGrpSpPr>
        <p:grpSpPr>
          <a:xfrm>
            <a:off x="278608" y="296863"/>
            <a:ext cx="11887200" cy="6247693"/>
            <a:chOff x="274638" y="297107"/>
            <a:chExt cx="11887200" cy="6247693"/>
          </a:xfrm>
        </p:grpSpPr>
        <p:pic>
          <p:nvPicPr>
            <p:cNvPr id="4" name="Picture 3" descr="NewGridTile_8x8.png"/>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274638" y="298483"/>
              <a:ext cx="3657356" cy="3657356"/>
            </a:xfrm>
            <a:prstGeom prst="rect">
              <a:avLst/>
            </a:prstGeom>
          </p:spPr>
        </p:pic>
        <p:pic>
          <p:nvPicPr>
            <p:cNvPr id="5" name="Picture 4" descr="NewGridTile_8x8.png"/>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7589838" y="298727"/>
              <a:ext cx="3657356" cy="3657356"/>
            </a:xfrm>
            <a:prstGeom prst="rect">
              <a:avLst/>
            </a:prstGeom>
          </p:spPr>
        </p:pic>
        <p:pic>
          <p:nvPicPr>
            <p:cNvPr id="6" name="Picture 5" descr="NewGridTile_8x8.png"/>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3932482" y="298483"/>
              <a:ext cx="3657356" cy="3657356"/>
            </a:xfrm>
            <a:prstGeom prst="rect">
              <a:avLst/>
            </a:prstGeom>
          </p:spPr>
        </p:pic>
        <p:pic>
          <p:nvPicPr>
            <p:cNvPr id="7" name="Picture 6" descr="NewGridTile_8x8.png"/>
            <p:cNvPicPr>
              <a:picLocks noChangeAspect="1"/>
            </p:cNvPicPr>
            <p:nvPr userDrawn="1"/>
          </p:nvPicPr>
          <p:blipFill rotWithShape="1">
            <a:blip r:embed="rId7" cstate="screen">
              <a:extLst>
                <a:ext uri="{28A0092B-C50C-407E-A947-70E740481C1C}">
                  <a14:useLocalDpi xmlns:a14="http://schemas.microsoft.com/office/drawing/2010/main" val="0"/>
                </a:ext>
              </a:extLst>
            </a:blip>
            <a:srcRect/>
            <a:stretch/>
          </p:blipFill>
          <p:spPr>
            <a:xfrm>
              <a:off x="274882" y="3954584"/>
              <a:ext cx="3657356" cy="2583015"/>
            </a:xfrm>
            <a:prstGeom prst="rect">
              <a:avLst/>
            </a:prstGeom>
          </p:spPr>
        </p:pic>
        <p:pic>
          <p:nvPicPr>
            <p:cNvPr id="8" name="Picture 7" descr="NewGridTile_8x8.png"/>
            <p:cNvPicPr>
              <a:picLocks noChangeAspect="1"/>
            </p:cNvPicPr>
            <p:nvPr userDrawn="1"/>
          </p:nvPicPr>
          <p:blipFill rotWithShape="1">
            <a:blip r:embed="rId8" cstate="screen">
              <a:extLst>
                <a:ext uri="{28A0092B-C50C-407E-A947-70E740481C1C}">
                  <a14:useLocalDpi xmlns:a14="http://schemas.microsoft.com/office/drawing/2010/main" val="0"/>
                </a:ext>
              </a:extLst>
            </a:blip>
            <a:srcRect/>
            <a:stretch/>
          </p:blipFill>
          <p:spPr>
            <a:xfrm>
              <a:off x="7589838" y="3954707"/>
              <a:ext cx="3657356" cy="2590093"/>
            </a:xfrm>
            <a:prstGeom prst="rect">
              <a:avLst/>
            </a:prstGeom>
          </p:spPr>
        </p:pic>
        <p:pic>
          <p:nvPicPr>
            <p:cNvPr id="9" name="Picture 8" descr="NewGridTile_8x8.png"/>
            <p:cNvPicPr>
              <a:picLocks noChangeAspect="1"/>
            </p:cNvPicPr>
            <p:nvPr userDrawn="1"/>
          </p:nvPicPr>
          <p:blipFill rotWithShape="1">
            <a:blip r:embed="rId8" cstate="screen">
              <a:extLst>
                <a:ext uri="{28A0092B-C50C-407E-A947-70E740481C1C}">
                  <a14:useLocalDpi xmlns:a14="http://schemas.microsoft.com/office/drawing/2010/main" val="0"/>
                </a:ext>
              </a:extLst>
            </a:blip>
            <a:srcRect/>
            <a:stretch/>
          </p:blipFill>
          <p:spPr>
            <a:xfrm>
              <a:off x="3932482" y="3954463"/>
              <a:ext cx="3657356" cy="2590337"/>
            </a:xfrm>
            <a:prstGeom prst="rect">
              <a:avLst/>
            </a:prstGeom>
          </p:spPr>
        </p:pic>
        <p:pic>
          <p:nvPicPr>
            <p:cNvPr id="10" name="Picture 9" descr="NewGridTile_8x8.png"/>
            <p:cNvPicPr>
              <a:picLocks noChangeAspect="1"/>
            </p:cNvPicPr>
            <p:nvPr userDrawn="1"/>
          </p:nvPicPr>
          <p:blipFill rotWithShape="1">
            <a:blip r:embed="rId9" cstate="screen">
              <a:extLst>
                <a:ext uri="{28A0092B-C50C-407E-A947-70E740481C1C}">
                  <a14:useLocalDpi xmlns:a14="http://schemas.microsoft.com/office/drawing/2010/main" val="0"/>
                </a:ext>
              </a:extLst>
            </a:blip>
            <a:srcRect/>
            <a:stretch/>
          </p:blipFill>
          <p:spPr>
            <a:xfrm>
              <a:off x="11247438" y="297107"/>
              <a:ext cx="914400" cy="3657356"/>
            </a:xfrm>
            <a:prstGeom prst="rect">
              <a:avLst/>
            </a:prstGeom>
          </p:spPr>
        </p:pic>
        <p:pic>
          <p:nvPicPr>
            <p:cNvPr id="11" name="Picture 10" descr="NewGridTile_8x8.png"/>
            <p:cNvPicPr>
              <a:picLocks noChangeAspect="1"/>
            </p:cNvPicPr>
            <p:nvPr userDrawn="1"/>
          </p:nvPicPr>
          <p:blipFill rotWithShape="1">
            <a:blip r:embed="rId10" cstate="screen">
              <a:extLst>
                <a:ext uri="{28A0092B-C50C-407E-A947-70E740481C1C}">
                  <a14:useLocalDpi xmlns:a14="http://schemas.microsoft.com/office/drawing/2010/main" val="0"/>
                </a:ext>
              </a:extLst>
            </a:blip>
            <a:srcRect/>
            <a:stretch/>
          </p:blipFill>
          <p:spPr>
            <a:xfrm>
              <a:off x="11247438" y="3952515"/>
              <a:ext cx="914400" cy="2590093"/>
            </a:xfrm>
            <a:prstGeom prst="rect">
              <a:avLst/>
            </a:prstGeom>
          </p:spPr>
        </p:pic>
      </p:grpSp>
      <p:sp>
        <p:nvSpPr>
          <p:cNvPr id="2" name="Title 1"/>
          <p:cNvSpPr>
            <a:spLocks noGrp="1"/>
          </p:cNvSpPr>
          <p:nvPr>
            <p:ph type="title"/>
          </p:nvPr>
        </p:nvSpPr>
        <p:spPr>
          <a:xfrm>
            <a:off x="274320" y="2122488"/>
            <a:ext cx="11889564" cy="2746375"/>
          </a:xfrm>
        </p:spPr>
        <p:txBody>
          <a:bodyPr/>
          <a:lstStyle>
            <a:lvl1pPr>
              <a:defRPr sz="8800">
                <a:gradFill>
                  <a:gsLst>
                    <a:gs pos="885">
                      <a:schemeClr val="tx1"/>
                    </a:gs>
                    <a:gs pos="11194">
                      <a:schemeClr val="tx1"/>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1138226418"/>
      </p:ext>
    </p:extLst>
  </p:cSld>
  <p:clrMapOvr>
    <a:masterClrMapping/>
  </p:clrMapOvr>
  <p:transition>
    <p:fade/>
  </p:transition>
  <p:timing>
    <p:tnLst>
      <p:par>
        <p:cTn id="1" dur="indefinite" restart="never" nodeType="tmRoot"/>
      </p:par>
    </p:tn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67168" name="think-cell Slide" r:id="rId4" imgW="6350000" imgH="6350000" progId="">
                  <p:embed/>
                </p:oleObj>
              </mc:Choice>
              <mc:Fallback>
                <p:oleObj name="think-cell Slide" r:id="rId4" imgW="6350000" imgH="635000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a:xfrm>
            <a:off x="274320" y="2122488"/>
            <a:ext cx="11889564" cy="2746375"/>
          </a:xfrm>
        </p:spPr>
        <p:txBody>
          <a:bodyPr/>
          <a:lstStyle>
            <a:lvl1pPr>
              <a:defRPr sz="8800">
                <a:gradFill>
                  <a:gsLst>
                    <a:gs pos="0">
                      <a:schemeClr val="tx1"/>
                    </a:gs>
                    <a:gs pos="11194">
                      <a:schemeClr val="tx1"/>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31521510"/>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ags" Target="../tags/tag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vmlDrawing" Target="../drawings/vmlDrawing1.v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oleObject" Target="../embeddings/oleObject1.bin"/></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9.xml"/><Relationship Id="rId13" Type="http://schemas.openxmlformats.org/officeDocument/2006/relationships/slideLayout" Target="../slideLayouts/slideLayout44.xml"/><Relationship Id="rId18" Type="http://schemas.openxmlformats.org/officeDocument/2006/relationships/image" Target="../media/image1.emf"/><Relationship Id="rId3" Type="http://schemas.openxmlformats.org/officeDocument/2006/relationships/slideLayout" Target="../slideLayouts/slideLayout34.xml"/><Relationship Id="rId7" Type="http://schemas.openxmlformats.org/officeDocument/2006/relationships/slideLayout" Target="../slideLayouts/slideLayout38.xml"/><Relationship Id="rId12" Type="http://schemas.openxmlformats.org/officeDocument/2006/relationships/slideLayout" Target="../slideLayouts/slideLayout43.xml"/><Relationship Id="rId17" Type="http://schemas.openxmlformats.org/officeDocument/2006/relationships/oleObject" Target="../embeddings/oleObject33.bin"/><Relationship Id="rId2" Type="http://schemas.openxmlformats.org/officeDocument/2006/relationships/slideLayout" Target="../slideLayouts/slideLayout33.xml"/><Relationship Id="rId16" Type="http://schemas.openxmlformats.org/officeDocument/2006/relationships/tags" Target="../tags/tag33.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slideLayout" Target="../slideLayouts/slideLayout42.xml"/><Relationship Id="rId5" Type="http://schemas.openxmlformats.org/officeDocument/2006/relationships/slideLayout" Target="../slideLayouts/slideLayout36.xml"/><Relationship Id="rId15" Type="http://schemas.openxmlformats.org/officeDocument/2006/relationships/vmlDrawing" Target="../drawings/vmlDrawing33.vml"/><Relationship Id="rId10" Type="http://schemas.openxmlformats.org/officeDocument/2006/relationships/slideLayout" Target="../slideLayouts/slideLayout41.xml"/><Relationship Id="rId19" Type="http://schemas.openxmlformats.org/officeDocument/2006/relationships/image" Target="../media/image3.png"/><Relationship Id="rId4" Type="http://schemas.openxmlformats.org/officeDocument/2006/relationships/slideLayout" Target="../slideLayouts/slideLayout35.xml"/><Relationship Id="rId9" Type="http://schemas.openxmlformats.org/officeDocument/2006/relationships/slideLayout" Target="../slideLayouts/slideLayout40.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slideLayout" Target="../slideLayouts/slideLayout57.xml"/><Relationship Id="rId18" Type="http://schemas.openxmlformats.org/officeDocument/2006/relationships/slideLayout" Target="../slideLayouts/slideLayout62.xml"/><Relationship Id="rId26" Type="http://schemas.openxmlformats.org/officeDocument/2006/relationships/slideLayout" Target="../slideLayouts/slideLayout70.xml"/><Relationship Id="rId3" Type="http://schemas.openxmlformats.org/officeDocument/2006/relationships/slideLayout" Target="../slideLayouts/slideLayout47.xml"/><Relationship Id="rId21" Type="http://schemas.openxmlformats.org/officeDocument/2006/relationships/slideLayout" Target="../slideLayouts/slideLayout65.xml"/><Relationship Id="rId34" Type="http://schemas.openxmlformats.org/officeDocument/2006/relationships/tags" Target="../tags/tag46.xml"/><Relationship Id="rId7" Type="http://schemas.openxmlformats.org/officeDocument/2006/relationships/slideLayout" Target="../slideLayouts/slideLayout51.xml"/><Relationship Id="rId12" Type="http://schemas.openxmlformats.org/officeDocument/2006/relationships/slideLayout" Target="../slideLayouts/slideLayout56.xml"/><Relationship Id="rId17" Type="http://schemas.openxmlformats.org/officeDocument/2006/relationships/slideLayout" Target="../slideLayouts/slideLayout61.xml"/><Relationship Id="rId25" Type="http://schemas.openxmlformats.org/officeDocument/2006/relationships/slideLayout" Target="../slideLayouts/slideLayout69.xml"/><Relationship Id="rId33" Type="http://schemas.openxmlformats.org/officeDocument/2006/relationships/vmlDrawing" Target="../drawings/vmlDrawing46.vml"/><Relationship Id="rId2" Type="http://schemas.openxmlformats.org/officeDocument/2006/relationships/slideLayout" Target="../slideLayouts/slideLayout46.xml"/><Relationship Id="rId16" Type="http://schemas.openxmlformats.org/officeDocument/2006/relationships/slideLayout" Target="../slideLayouts/slideLayout60.xml"/><Relationship Id="rId20" Type="http://schemas.openxmlformats.org/officeDocument/2006/relationships/slideLayout" Target="../slideLayouts/slideLayout64.xml"/><Relationship Id="rId29" Type="http://schemas.openxmlformats.org/officeDocument/2006/relationships/slideLayout" Target="../slideLayouts/slideLayout73.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24" Type="http://schemas.openxmlformats.org/officeDocument/2006/relationships/slideLayout" Target="../slideLayouts/slideLayout68.xml"/><Relationship Id="rId32" Type="http://schemas.openxmlformats.org/officeDocument/2006/relationships/theme" Target="../theme/theme3.xml"/><Relationship Id="rId5" Type="http://schemas.openxmlformats.org/officeDocument/2006/relationships/slideLayout" Target="../slideLayouts/slideLayout49.xml"/><Relationship Id="rId15" Type="http://schemas.openxmlformats.org/officeDocument/2006/relationships/slideLayout" Target="../slideLayouts/slideLayout59.xml"/><Relationship Id="rId23" Type="http://schemas.openxmlformats.org/officeDocument/2006/relationships/slideLayout" Target="../slideLayouts/slideLayout67.xml"/><Relationship Id="rId28" Type="http://schemas.openxmlformats.org/officeDocument/2006/relationships/slideLayout" Target="../slideLayouts/slideLayout72.xml"/><Relationship Id="rId36" Type="http://schemas.openxmlformats.org/officeDocument/2006/relationships/image" Target="../media/image1.emf"/><Relationship Id="rId10" Type="http://schemas.openxmlformats.org/officeDocument/2006/relationships/slideLayout" Target="../slideLayouts/slideLayout54.xml"/><Relationship Id="rId19" Type="http://schemas.openxmlformats.org/officeDocument/2006/relationships/slideLayout" Target="../slideLayouts/slideLayout63.xml"/><Relationship Id="rId31" Type="http://schemas.openxmlformats.org/officeDocument/2006/relationships/slideLayout" Target="../slideLayouts/slideLayout75.xml"/><Relationship Id="rId4" Type="http://schemas.openxmlformats.org/officeDocument/2006/relationships/slideLayout" Target="../slideLayouts/slideLayout48.xml"/><Relationship Id="rId9" Type="http://schemas.openxmlformats.org/officeDocument/2006/relationships/slideLayout" Target="../slideLayouts/slideLayout53.xml"/><Relationship Id="rId14" Type="http://schemas.openxmlformats.org/officeDocument/2006/relationships/slideLayout" Target="../slideLayouts/slideLayout58.xml"/><Relationship Id="rId22" Type="http://schemas.openxmlformats.org/officeDocument/2006/relationships/slideLayout" Target="../slideLayouts/slideLayout66.xml"/><Relationship Id="rId27" Type="http://schemas.openxmlformats.org/officeDocument/2006/relationships/slideLayout" Target="../slideLayouts/slideLayout71.xml"/><Relationship Id="rId30" Type="http://schemas.openxmlformats.org/officeDocument/2006/relationships/slideLayout" Target="../slideLayouts/slideLayout74.xml"/><Relationship Id="rId35" Type="http://schemas.openxmlformats.org/officeDocument/2006/relationships/oleObject" Target="../embeddings/oleObject46.bin"/></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83.xml"/><Relationship Id="rId13" Type="http://schemas.openxmlformats.org/officeDocument/2006/relationships/slideLayout" Target="../slideLayouts/slideLayout88.xml"/><Relationship Id="rId18" Type="http://schemas.openxmlformats.org/officeDocument/2006/relationships/slideLayout" Target="../slideLayouts/slideLayout93.xml"/><Relationship Id="rId26" Type="http://schemas.openxmlformats.org/officeDocument/2006/relationships/slideLayout" Target="../slideLayouts/slideLayout101.xml"/><Relationship Id="rId3" Type="http://schemas.openxmlformats.org/officeDocument/2006/relationships/slideLayout" Target="../slideLayouts/slideLayout78.xml"/><Relationship Id="rId21" Type="http://schemas.openxmlformats.org/officeDocument/2006/relationships/slideLayout" Target="../slideLayouts/slideLayout96.xml"/><Relationship Id="rId34" Type="http://schemas.openxmlformats.org/officeDocument/2006/relationships/vmlDrawing" Target="../drawings/vmlDrawing78.vml"/><Relationship Id="rId7" Type="http://schemas.openxmlformats.org/officeDocument/2006/relationships/slideLayout" Target="../slideLayouts/slideLayout82.xml"/><Relationship Id="rId12" Type="http://schemas.openxmlformats.org/officeDocument/2006/relationships/slideLayout" Target="../slideLayouts/slideLayout87.xml"/><Relationship Id="rId17" Type="http://schemas.openxmlformats.org/officeDocument/2006/relationships/slideLayout" Target="../slideLayouts/slideLayout92.xml"/><Relationship Id="rId25" Type="http://schemas.openxmlformats.org/officeDocument/2006/relationships/slideLayout" Target="../slideLayouts/slideLayout100.xml"/><Relationship Id="rId33" Type="http://schemas.openxmlformats.org/officeDocument/2006/relationships/theme" Target="../theme/theme4.xml"/><Relationship Id="rId2" Type="http://schemas.openxmlformats.org/officeDocument/2006/relationships/slideLayout" Target="../slideLayouts/slideLayout77.xml"/><Relationship Id="rId16" Type="http://schemas.openxmlformats.org/officeDocument/2006/relationships/slideLayout" Target="../slideLayouts/slideLayout91.xml"/><Relationship Id="rId20" Type="http://schemas.openxmlformats.org/officeDocument/2006/relationships/slideLayout" Target="../slideLayouts/slideLayout95.xml"/><Relationship Id="rId29" Type="http://schemas.openxmlformats.org/officeDocument/2006/relationships/slideLayout" Target="../slideLayouts/slideLayout104.xml"/><Relationship Id="rId1" Type="http://schemas.openxmlformats.org/officeDocument/2006/relationships/slideLayout" Target="../slideLayouts/slideLayout76.xml"/><Relationship Id="rId6" Type="http://schemas.openxmlformats.org/officeDocument/2006/relationships/slideLayout" Target="../slideLayouts/slideLayout81.xml"/><Relationship Id="rId11" Type="http://schemas.openxmlformats.org/officeDocument/2006/relationships/slideLayout" Target="../slideLayouts/slideLayout86.xml"/><Relationship Id="rId24" Type="http://schemas.openxmlformats.org/officeDocument/2006/relationships/slideLayout" Target="../slideLayouts/slideLayout99.xml"/><Relationship Id="rId32" Type="http://schemas.openxmlformats.org/officeDocument/2006/relationships/slideLayout" Target="../slideLayouts/slideLayout107.xml"/><Relationship Id="rId37" Type="http://schemas.openxmlformats.org/officeDocument/2006/relationships/image" Target="../media/image1.emf"/><Relationship Id="rId5" Type="http://schemas.openxmlformats.org/officeDocument/2006/relationships/slideLayout" Target="../slideLayouts/slideLayout80.xml"/><Relationship Id="rId15" Type="http://schemas.openxmlformats.org/officeDocument/2006/relationships/slideLayout" Target="../slideLayouts/slideLayout90.xml"/><Relationship Id="rId23" Type="http://schemas.openxmlformats.org/officeDocument/2006/relationships/slideLayout" Target="../slideLayouts/slideLayout98.xml"/><Relationship Id="rId28" Type="http://schemas.openxmlformats.org/officeDocument/2006/relationships/slideLayout" Target="../slideLayouts/slideLayout103.xml"/><Relationship Id="rId36" Type="http://schemas.openxmlformats.org/officeDocument/2006/relationships/oleObject" Target="../embeddings/oleObject78.bin"/><Relationship Id="rId10" Type="http://schemas.openxmlformats.org/officeDocument/2006/relationships/slideLayout" Target="../slideLayouts/slideLayout85.xml"/><Relationship Id="rId19" Type="http://schemas.openxmlformats.org/officeDocument/2006/relationships/slideLayout" Target="../slideLayouts/slideLayout94.xml"/><Relationship Id="rId31" Type="http://schemas.openxmlformats.org/officeDocument/2006/relationships/slideLayout" Target="../slideLayouts/slideLayout106.xml"/><Relationship Id="rId4" Type="http://schemas.openxmlformats.org/officeDocument/2006/relationships/slideLayout" Target="../slideLayouts/slideLayout79.xml"/><Relationship Id="rId9" Type="http://schemas.openxmlformats.org/officeDocument/2006/relationships/slideLayout" Target="../slideLayouts/slideLayout84.xml"/><Relationship Id="rId14" Type="http://schemas.openxmlformats.org/officeDocument/2006/relationships/slideLayout" Target="../slideLayouts/slideLayout89.xml"/><Relationship Id="rId22" Type="http://schemas.openxmlformats.org/officeDocument/2006/relationships/slideLayout" Target="../slideLayouts/slideLayout97.xml"/><Relationship Id="rId27" Type="http://schemas.openxmlformats.org/officeDocument/2006/relationships/slideLayout" Target="../slideLayouts/slideLayout102.xml"/><Relationship Id="rId30" Type="http://schemas.openxmlformats.org/officeDocument/2006/relationships/slideLayout" Target="../slideLayouts/slideLayout105.xml"/><Relationship Id="rId35" Type="http://schemas.openxmlformats.org/officeDocument/2006/relationships/tags" Target="../tags/tag78.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115.xml"/><Relationship Id="rId13" Type="http://schemas.openxmlformats.org/officeDocument/2006/relationships/slideLayout" Target="../slideLayouts/slideLayout120.xml"/><Relationship Id="rId18" Type="http://schemas.openxmlformats.org/officeDocument/2006/relationships/slideLayout" Target="../slideLayouts/slideLayout125.xml"/><Relationship Id="rId26" Type="http://schemas.openxmlformats.org/officeDocument/2006/relationships/slideLayout" Target="../slideLayouts/slideLayout133.xml"/><Relationship Id="rId3" Type="http://schemas.openxmlformats.org/officeDocument/2006/relationships/slideLayout" Target="../slideLayouts/slideLayout110.xml"/><Relationship Id="rId21" Type="http://schemas.openxmlformats.org/officeDocument/2006/relationships/slideLayout" Target="../slideLayouts/slideLayout128.xml"/><Relationship Id="rId34" Type="http://schemas.openxmlformats.org/officeDocument/2006/relationships/vmlDrawing" Target="../drawings/vmlDrawing111.vml"/><Relationship Id="rId7" Type="http://schemas.openxmlformats.org/officeDocument/2006/relationships/slideLayout" Target="../slideLayouts/slideLayout114.xml"/><Relationship Id="rId12" Type="http://schemas.openxmlformats.org/officeDocument/2006/relationships/slideLayout" Target="../slideLayouts/slideLayout119.xml"/><Relationship Id="rId17" Type="http://schemas.openxmlformats.org/officeDocument/2006/relationships/slideLayout" Target="../slideLayouts/slideLayout124.xml"/><Relationship Id="rId25" Type="http://schemas.openxmlformats.org/officeDocument/2006/relationships/slideLayout" Target="../slideLayouts/slideLayout132.xml"/><Relationship Id="rId33" Type="http://schemas.openxmlformats.org/officeDocument/2006/relationships/theme" Target="../theme/theme5.xml"/><Relationship Id="rId2" Type="http://schemas.openxmlformats.org/officeDocument/2006/relationships/slideLayout" Target="../slideLayouts/slideLayout109.xml"/><Relationship Id="rId16" Type="http://schemas.openxmlformats.org/officeDocument/2006/relationships/slideLayout" Target="../slideLayouts/slideLayout123.xml"/><Relationship Id="rId20" Type="http://schemas.openxmlformats.org/officeDocument/2006/relationships/slideLayout" Target="../slideLayouts/slideLayout127.xml"/><Relationship Id="rId29" Type="http://schemas.openxmlformats.org/officeDocument/2006/relationships/slideLayout" Target="../slideLayouts/slideLayout136.xml"/><Relationship Id="rId1" Type="http://schemas.openxmlformats.org/officeDocument/2006/relationships/slideLayout" Target="../slideLayouts/slideLayout108.xml"/><Relationship Id="rId6" Type="http://schemas.openxmlformats.org/officeDocument/2006/relationships/slideLayout" Target="../slideLayouts/slideLayout113.xml"/><Relationship Id="rId11" Type="http://schemas.openxmlformats.org/officeDocument/2006/relationships/slideLayout" Target="../slideLayouts/slideLayout118.xml"/><Relationship Id="rId24" Type="http://schemas.openxmlformats.org/officeDocument/2006/relationships/slideLayout" Target="../slideLayouts/slideLayout131.xml"/><Relationship Id="rId32" Type="http://schemas.openxmlformats.org/officeDocument/2006/relationships/slideLayout" Target="../slideLayouts/slideLayout139.xml"/><Relationship Id="rId37" Type="http://schemas.openxmlformats.org/officeDocument/2006/relationships/image" Target="../media/image1.emf"/><Relationship Id="rId5" Type="http://schemas.openxmlformats.org/officeDocument/2006/relationships/slideLayout" Target="../slideLayouts/slideLayout112.xml"/><Relationship Id="rId15" Type="http://schemas.openxmlformats.org/officeDocument/2006/relationships/slideLayout" Target="../slideLayouts/slideLayout122.xml"/><Relationship Id="rId23" Type="http://schemas.openxmlformats.org/officeDocument/2006/relationships/slideLayout" Target="../slideLayouts/slideLayout130.xml"/><Relationship Id="rId28" Type="http://schemas.openxmlformats.org/officeDocument/2006/relationships/slideLayout" Target="../slideLayouts/slideLayout135.xml"/><Relationship Id="rId36" Type="http://schemas.openxmlformats.org/officeDocument/2006/relationships/oleObject" Target="../embeddings/oleObject111.bin"/><Relationship Id="rId10" Type="http://schemas.openxmlformats.org/officeDocument/2006/relationships/slideLayout" Target="../slideLayouts/slideLayout117.xml"/><Relationship Id="rId19" Type="http://schemas.openxmlformats.org/officeDocument/2006/relationships/slideLayout" Target="../slideLayouts/slideLayout126.xml"/><Relationship Id="rId31" Type="http://schemas.openxmlformats.org/officeDocument/2006/relationships/slideLayout" Target="../slideLayouts/slideLayout138.xml"/><Relationship Id="rId4" Type="http://schemas.openxmlformats.org/officeDocument/2006/relationships/slideLayout" Target="../slideLayouts/slideLayout111.xml"/><Relationship Id="rId9" Type="http://schemas.openxmlformats.org/officeDocument/2006/relationships/slideLayout" Target="../slideLayouts/slideLayout116.xml"/><Relationship Id="rId14" Type="http://schemas.openxmlformats.org/officeDocument/2006/relationships/slideLayout" Target="../slideLayouts/slideLayout121.xml"/><Relationship Id="rId22" Type="http://schemas.openxmlformats.org/officeDocument/2006/relationships/slideLayout" Target="../slideLayouts/slideLayout129.xml"/><Relationship Id="rId27" Type="http://schemas.openxmlformats.org/officeDocument/2006/relationships/slideLayout" Target="../slideLayouts/slideLayout134.xml"/><Relationship Id="rId30" Type="http://schemas.openxmlformats.org/officeDocument/2006/relationships/slideLayout" Target="../slideLayouts/slideLayout137.xml"/><Relationship Id="rId35" Type="http://schemas.openxmlformats.org/officeDocument/2006/relationships/tags" Target="../tags/tag111.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147.xml"/><Relationship Id="rId13" Type="http://schemas.openxmlformats.org/officeDocument/2006/relationships/slideLayout" Target="../slideLayouts/slideLayout152.xml"/><Relationship Id="rId18" Type="http://schemas.openxmlformats.org/officeDocument/2006/relationships/slideLayout" Target="../slideLayouts/slideLayout157.xml"/><Relationship Id="rId3" Type="http://schemas.openxmlformats.org/officeDocument/2006/relationships/slideLayout" Target="../slideLayouts/slideLayout142.xml"/><Relationship Id="rId21" Type="http://schemas.openxmlformats.org/officeDocument/2006/relationships/theme" Target="../theme/theme6.xml"/><Relationship Id="rId7" Type="http://schemas.openxmlformats.org/officeDocument/2006/relationships/slideLayout" Target="../slideLayouts/slideLayout146.xml"/><Relationship Id="rId12" Type="http://schemas.openxmlformats.org/officeDocument/2006/relationships/slideLayout" Target="../slideLayouts/slideLayout151.xml"/><Relationship Id="rId17" Type="http://schemas.openxmlformats.org/officeDocument/2006/relationships/slideLayout" Target="../slideLayouts/slideLayout156.xml"/><Relationship Id="rId2" Type="http://schemas.openxmlformats.org/officeDocument/2006/relationships/slideLayout" Target="../slideLayouts/slideLayout141.xml"/><Relationship Id="rId16" Type="http://schemas.openxmlformats.org/officeDocument/2006/relationships/slideLayout" Target="../slideLayouts/slideLayout155.xml"/><Relationship Id="rId20" Type="http://schemas.openxmlformats.org/officeDocument/2006/relationships/slideLayout" Target="../slideLayouts/slideLayout159.xml"/><Relationship Id="rId1" Type="http://schemas.openxmlformats.org/officeDocument/2006/relationships/slideLayout" Target="../slideLayouts/slideLayout140.xml"/><Relationship Id="rId6" Type="http://schemas.openxmlformats.org/officeDocument/2006/relationships/slideLayout" Target="../slideLayouts/slideLayout145.xml"/><Relationship Id="rId11" Type="http://schemas.openxmlformats.org/officeDocument/2006/relationships/slideLayout" Target="../slideLayouts/slideLayout150.xml"/><Relationship Id="rId5" Type="http://schemas.openxmlformats.org/officeDocument/2006/relationships/slideLayout" Target="../slideLayouts/slideLayout144.xml"/><Relationship Id="rId15" Type="http://schemas.openxmlformats.org/officeDocument/2006/relationships/slideLayout" Target="../slideLayouts/slideLayout154.xml"/><Relationship Id="rId10" Type="http://schemas.openxmlformats.org/officeDocument/2006/relationships/slideLayout" Target="../slideLayouts/slideLayout149.xml"/><Relationship Id="rId19" Type="http://schemas.openxmlformats.org/officeDocument/2006/relationships/slideLayout" Target="../slideLayouts/slideLayout158.xml"/><Relationship Id="rId4" Type="http://schemas.openxmlformats.org/officeDocument/2006/relationships/slideLayout" Target="../slideLayouts/slideLayout143.xml"/><Relationship Id="rId9" Type="http://schemas.openxmlformats.org/officeDocument/2006/relationships/slideLayout" Target="../slideLayouts/slideLayout148.xml"/><Relationship Id="rId14" Type="http://schemas.openxmlformats.org/officeDocument/2006/relationships/slideLayout" Target="../slideLayouts/slideLayout153.xml"/><Relationship Id="rId22"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34"/>
            </p:custDataLst>
            <p:extLst>
              <p:ext uri="{D42A27DB-BD31-4B8C-83A1-F6EECF244321}">
                <p14:modId xmlns:p14="http://schemas.microsoft.com/office/powerpoint/2010/main" val="319851769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461" name="think-cell Slide" r:id="rId35" imgW="6350000" imgH="6350000" progId="TCLayout.ActiveDocument.1">
                  <p:embed/>
                </p:oleObj>
              </mc:Choice>
              <mc:Fallback>
                <p:oleObj name="think-cell Slide" r:id="rId35" imgW="6350000" imgH="6350000" progId="TCLayout.ActiveDocument.1">
                  <p:embed/>
                  <p:pic>
                    <p:nvPicPr>
                      <p:cNvPr id="0" name="Picture 117"/>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nvPr>
        </p:nvSpPr>
        <p:spPr>
          <a:xfrm>
            <a:off x="274320" y="296897"/>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2"/>
          <p:cNvSpPr>
            <a:spLocks noGrp="1"/>
          </p:cNvSpPr>
          <p:nvPr>
            <p:ph type="ftr" sz="quarter" idx="3"/>
          </p:nvPr>
        </p:nvSpPr>
        <p:spPr>
          <a:xfrm>
            <a:off x="274638" y="6689365"/>
            <a:ext cx="3937000" cy="137160"/>
          </a:xfrm>
          <a:prstGeom prst="rect">
            <a:avLst/>
          </a:prstGeom>
        </p:spPr>
        <p:txBody>
          <a:bodyPr vert="horz" lIns="0" tIns="0" rIns="91440" bIns="0" rtlCol="0" anchor="ctr"/>
          <a:lstStyle>
            <a:lvl1pPr marL="0" algn="l" defTabSz="932742" rtl="0" eaLnBrk="1" latinLnBrk="0" hangingPunct="1">
              <a:defRPr lang="en-US" sz="900" kern="1200">
                <a:gradFill>
                  <a:gsLst>
                    <a:gs pos="2239">
                      <a:schemeClr val="tx1"/>
                    </a:gs>
                    <a:gs pos="11940">
                      <a:schemeClr val="tx1"/>
                    </a:gs>
                  </a:gsLst>
                  <a:lin ang="5400000" scaled="0"/>
                </a:gradFill>
                <a:latin typeface="+mn-lt"/>
                <a:ea typeface="+mn-ea"/>
                <a:cs typeface="+mn-cs"/>
              </a:defRPr>
            </a:lvl1pPr>
          </a:lstStyle>
          <a:p>
            <a:r>
              <a:rPr lang="en-US" dirty="0" smtClean="0"/>
              <a:t>Microsoft Confidential</a:t>
            </a:r>
            <a:endParaRPr lang="en-US" dirty="0"/>
          </a:p>
        </p:txBody>
      </p:sp>
      <p:sp>
        <p:nvSpPr>
          <p:cNvPr id="6" name="Slide Number Placeholder 4"/>
          <p:cNvSpPr>
            <a:spLocks noGrp="1"/>
          </p:cNvSpPr>
          <p:nvPr>
            <p:ph type="sldNum" sz="quarter" idx="4"/>
          </p:nvPr>
        </p:nvSpPr>
        <p:spPr>
          <a:xfrm>
            <a:off x="11595101" y="6689365"/>
            <a:ext cx="566737" cy="137160"/>
          </a:xfrm>
          <a:prstGeom prst="rect">
            <a:avLst/>
          </a:prstGeom>
        </p:spPr>
        <p:txBody>
          <a:bodyPr vert="horz" lIns="91440" tIns="0" rIns="0" bIns="0" rtlCol="0" anchor="ctr"/>
          <a:lstStyle>
            <a:lvl1pPr algn="r">
              <a:defRPr lang="en-US" sz="900" b="0" kern="1200" smtClean="0">
                <a:gradFill>
                  <a:gsLst>
                    <a:gs pos="2239">
                      <a:schemeClr val="tx1"/>
                    </a:gs>
                    <a:gs pos="11940">
                      <a:schemeClr val="tx1"/>
                    </a:gs>
                  </a:gsLst>
                  <a:lin ang="5400000" scaled="0"/>
                </a:gradFill>
                <a:latin typeface="+mn-lt"/>
                <a:ea typeface="+mn-ea"/>
                <a:cs typeface="+mn-cs"/>
              </a:defRPr>
            </a:lvl1pPr>
          </a:lstStyle>
          <a:p>
            <a:fld id="{27258FFF-F925-446B-8502-81C933981705}" type="slidenum">
              <a:rPr lang="en-US" smtClean="0"/>
              <a:pPr/>
              <a:t>‹#›</a:t>
            </a:fld>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66" r:id="rId1"/>
    <p:sldLayoutId id="2147484271" r:id="rId2"/>
    <p:sldLayoutId id="2147484184" r:id="rId3"/>
    <p:sldLayoutId id="2147484167" r:id="rId4"/>
    <p:sldLayoutId id="2147484272" r:id="rId5"/>
    <p:sldLayoutId id="2147484273" r:id="rId6"/>
    <p:sldLayoutId id="2147484274" r:id="rId7"/>
    <p:sldLayoutId id="2147484275" r:id="rId8"/>
    <p:sldLayoutId id="2147484276" r:id="rId9"/>
    <p:sldLayoutId id="2147484277" r:id="rId10"/>
    <p:sldLayoutId id="2147484278" r:id="rId11"/>
    <p:sldLayoutId id="2147484279" r:id="rId12"/>
    <p:sldLayoutId id="2147484280" r:id="rId13"/>
    <p:sldLayoutId id="2147484281" r:id="rId14"/>
    <p:sldLayoutId id="2147484282" r:id="rId15"/>
    <p:sldLayoutId id="2147484283" r:id="rId16"/>
    <p:sldLayoutId id="2147484284" r:id="rId17"/>
    <p:sldLayoutId id="2147484285" r:id="rId18"/>
    <p:sldLayoutId id="2147484286" r:id="rId19"/>
    <p:sldLayoutId id="2147484287" r:id="rId20"/>
    <p:sldLayoutId id="2147484288" r:id="rId21"/>
    <p:sldLayoutId id="2147484289" r:id="rId22"/>
    <p:sldLayoutId id="2147484290" r:id="rId23"/>
    <p:sldLayoutId id="2147484291" r:id="rId24"/>
    <p:sldLayoutId id="2147484292" r:id="rId25"/>
    <p:sldLayoutId id="2147484293" r:id="rId26"/>
    <p:sldLayoutId id="2147484603" r:id="rId27"/>
    <p:sldLayoutId id="2147484605" r:id="rId28"/>
    <p:sldLayoutId id="2147484566" r:id="rId29"/>
    <p:sldLayoutId id="2147484568" r:id="rId30"/>
    <p:sldLayoutId id="2147484575" r:id="rId31"/>
  </p:sldLayoutIdLst>
  <p:transition>
    <p:fade/>
  </p:transition>
  <p:timing>
    <p:tnLst>
      <p:par>
        <p:cTn id="1" dur="indefinite" restart="never" nodeType="tmRoot"/>
      </p:par>
    </p:tnLst>
  </p:timing>
  <p:hf sldNum="0" hdr="0" dt="0"/>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userDrawn="1">
          <p15:clr>
            <a:srgbClr val="5ACBF0"/>
          </p15:clr>
        </p15:guide>
        <p15:guide id="2" pos="173" userDrawn="1">
          <p15:clr>
            <a:srgbClr val="5ACBF0"/>
          </p15:clr>
        </p15:guide>
        <p15:guide id="3" orient="horz" pos="763" userDrawn="1">
          <p15:clr>
            <a:srgbClr val="A4A3A4"/>
          </p15:clr>
        </p15:guide>
        <p15:guide id="4" orient="horz" pos="1339" userDrawn="1">
          <p15:clr>
            <a:srgbClr val="A4A3A4"/>
          </p15:clr>
        </p15:guide>
        <p15:guide id="5" orient="horz" pos="1915" userDrawn="1">
          <p15:clr>
            <a:srgbClr val="A4A3A4"/>
          </p15:clr>
        </p15:guide>
        <p15:guide id="6" orient="horz" pos="2491" userDrawn="1">
          <p15:clr>
            <a:srgbClr val="A4A3A4"/>
          </p15:clr>
        </p15:guide>
        <p15:guide id="7" orient="horz" pos="3067" userDrawn="1">
          <p15:clr>
            <a:srgbClr val="A4A3A4"/>
          </p15:clr>
        </p15:guide>
        <p15:guide id="8" orient="horz" pos="3643" userDrawn="1">
          <p15:clr>
            <a:srgbClr val="A4A3A4"/>
          </p15:clr>
        </p15:guide>
        <p15:guide id="9" orient="horz" pos="4219" userDrawn="1">
          <p15:clr>
            <a:srgbClr val="5ACBF0"/>
          </p15:clr>
        </p15:guide>
        <p15:guide id="10" pos="749" userDrawn="1">
          <p15:clr>
            <a:srgbClr val="A4A3A4"/>
          </p15:clr>
        </p15:guide>
        <p15:guide id="11" pos="1325" userDrawn="1">
          <p15:clr>
            <a:srgbClr val="A4A3A4"/>
          </p15:clr>
        </p15:guide>
        <p15:guide id="12" pos="1901" userDrawn="1">
          <p15:clr>
            <a:srgbClr val="A4A3A4"/>
          </p15:clr>
        </p15:guide>
        <p15:guide id="13" pos="2477" userDrawn="1">
          <p15:clr>
            <a:srgbClr val="A4A3A4"/>
          </p15:clr>
        </p15:guide>
        <p15:guide id="14" pos="3053" userDrawn="1">
          <p15:clr>
            <a:srgbClr val="A4A3A4"/>
          </p15:clr>
        </p15:guide>
        <p15:guide id="15" pos="3629" userDrawn="1">
          <p15:clr>
            <a:srgbClr val="A4A3A4"/>
          </p15:clr>
        </p15:guide>
        <p15:guide id="16" pos="4205" userDrawn="1">
          <p15:clr>
            <a:srgbClr val="A4A3A4"/>
          </p15:clr>
        </p15:guide>
        <p15:guide id="17" pos="4781" userDrawn="1">
          <p15:clr>
            <a:srgbClr val="A4A3A4"/>
          </p15:clr>
        </p15:guide>
        <p15:guide id="18" pos="5357" userDrawn="1">
          <p15:clr>
            <a:srgbClr val="A4A3A4"/>
          </p15:clr>
        </p15:guide>
        <p15:guide id="19" pos="5933" userDrawn="1">
          <p15:clr>
            <a:srgbClr val="A4A3A4"/>
          </p15:clr>
        </p15:guide>
        <p15:guide id="20" pos="6509" userDrawn="1">
          <p15:clr>
            <a:srgbClr val="A4A3A4"/>
          </p15:clr>
        </p15:guide>
        <p15:guide id="21" pos="7085" userDrawn="1">
          <p15:clr>
            <a:srgbClr val="A4A3A4"/>
          </p15:clr>
        </p15:guide>
        <p15:guide id="22" pos="7661" userDrawn="1">
          <p15:clr>
            <a:srgbClr val="5ACBF0"/>
          </p15:clr>
        </p15:guide>
        <p15:guide id="23" pos="269" userDrawn="1">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1D4380"/>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6"/>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18727" name="think-cell Slide" r:id="rId17" imgW="270" imgH="270" progId="TCLayout.ActiveDocument.1">
                  <p:embed/>
                </p:oleObj>
              </mc:Choice>
              <mc:Fallback>
                <p:oleObj name="think-cell Slide" r:id="rId17" imgW="270" imgH="270" progId="TCLayout.ActiveDocument.1">
                  <p:embed/>
                  <p:pic>
                    <p:nvPicPr>
                      <p:cNvPr id="0" name=""/>
                      <p:cNvPicPr/>
                      <p:nvPr/>
                    </p:nvPicPr>
                    <p:blipFill>
                      <a:blip r:embed="rId18"/>
                      <a:stretch>
                        <a:fillRect/>
                      </a:stretch>
                    </p:blipFill>
                    <p:spPr>
                      <a:xfrm>
                        <a:off x="1588" y="1588"/>
                        <a:ext cx="1587" cy="1587"/>
                      </a:xfrm>
                      <a:prstGeom prst="rect">
                        <a:avLst/>
                      </a:prstGeom>
                    </p:spPr>
                  </p:pic>
                </p:oleObj>
              </mc:Fallback>
            </mc:AlternateContent>
          </a:graphicData>
        </a:graphic>
      </p:graphicFrame>
      <p:pic>
        <p:nvPicPr>
          <p:cNvPr id="16" name="Picture 15"/>
          <p:cNvPicPr>
            <a:picLocks noChangeAspect="1"/>
          </p:cNvPicPr>
          <p:nvPr userDrawn="1"/>
        </p:nvPicPr>
        <p:blipFill rotWithShape="1">
          <a:blip r:embed="rId19" cstate="print">
            <a:extLst>
              <a:ext uri="{28A0092B-C50C-407E-A947-70E740481C1C}">
                <a14:useLocalDpi xmlns:a14="http://schemas.microsoft.com/office/drawing/2010/main" val="0"/>
              </a:ext>
            </a:extLst>
          </a:blip>
          <a:srcRect r="3957" b="4063"/>
          <a:stretch/>
        </p:blipFill>
        <p:spPr>
          <a:xfrm>
            <a:off x="11167" y="993"/>
            <a:ext cx="12414142" cy="6993533"/>
          </a:xfrm>
          <a:prstGeom prst="rect">
            <a:avLst/>
          </a:prstGeom>
        </p:spPr>
      </p:pic>
      <p:sp>
        <p:nvSpPr>
          <p:cNvPr id="2" name="Title Placeholder 1"/>
          <p:cNvSpPr>
            <a:spLocks noGrp="1"/>
          </p:cNvSpPr>
          <p:nvPr>
            <p:ph type="title"/>
          </p:nvPr>
        </p:nvSpPr>
        <p:spPr>
          <a:xfrm>
            <a:off x="572043" y="349171"/>
            <a:ext cx="11301996" cy="976663"/>
          </a:xfrm>
          <a:prstGeom prst="rect">
            <a:avLst/>
          </a:prstGeom>
        </p:spPr>
        <p:txBody>
          <a:bodyPr vert="horz" lIns="91440" tIns="45720" rIns="91440" bIns="45720" rtlCol="0" anchor="t">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72043" y="1512331"/>
            <a:ext cx="11301996" cy="450771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Slide Number Placeholder 17"/>
          <p:cNvSpPr>
            <a:spLocks noGrp="1"/>
          </p:cNvSpPr>
          <p:nvPr>
            <p:ph type="sldNum" sz="quarter" idx="4"/>
          </p:nvPr>
        </p:nvSpPr>
        <p:spPr>
          <a:xfrm>
            <a:off x="9075832" y="6399061"/>
            <a:ext cx="2798207" cy="372394"/>
          </a:xfrm>
          <a:prstGeom prst="rect">
            <a:avLst/>
          </a:prstGeom>
        </p:spPr>
        <p:txBody>
          <a:bodyPr vert="horz" lIns="91440" tIns="45720" rIns="91440" bIns="45720" rtlCol="0" anchor="ctr"/>
          <a:lstStyle>
            <a:lvl1pPr algn="r">
              <a:defRPr sz="2040">
                <a:solidFill>
                  <a:srgbClr val="289FD7"/>
                </a:solidFill>
                <a:latin typeface="+mj-lt"/>
              </a:defRPr>
            </a:lvl1pPr>
          </a:lstStyle>
          <a:p>
            <a:pPr defTabSz="932597"/>
            <a:fld id="{0D099E2A-118A-4377-8F98-2DF40BCBA9FE}" type="slidenum">
              <a:rPr lang="en-US" smtClean="0"/>
              <a:pPr defTabSz="932597"/>
              <a:t>‹#›</a:t>
            </a:fld>
            <a:endParaRPr lang="en-US" dirty="0"/>
          </a:p>
        </p:txBody>
      </p:sp>
    </p:spTree>
    <p:extLst>
      <p:ext uri="{BB962C8B-B14F-4D97-AF65-F5344CB8AC3E}">
        <p14:creationId xmlns:p14="http://schemas.microsoft.com/office/powerpoint/2010/main" val="2811025593"/>
      </p:ext>
    </p:extLst>
  </p:cSld>
  <p:clrMap bg1="lt1" tx1="dk1" bg2="lt2" tx2="dk2" accent1="accent1" accent2="accent2" accent3="accent3" accent4="accent4" accent5="accent5" accent6="accent6" hlink="hlink" folHlink="folHlink"/>
  <p:sldLayoutIdLst>
    <p:sldLayoutId id="2147484653" r:id="rId1"/>
    <p:sldLayoutId id="2147484654" r:id="rId2"/>
    <p:sldLayoutId id="2147484655" r:id="rId3"/>
    <p:sldLayoutId id="2147484656" r:id="rId4"/>
    <p:sldLayoutId id="2147484657" r:id="rId5"/>
    <p:sldLayoutId id="2147484658" r:id="rId6"/>
    <p:sldLayoutId id="2147484659" r:id="rId7"/>
    <p:sldLayoutId id="2147484660" r:id="rId8"/>
    <p:sldLayoutId id="2147484661" r:id="rId9"/>
    <p:sldLayoutId id="2147484662" r:id="rId10"/>
    <p:sldLayoutId id="2147484663" r:id="rId11"/>
    <p:sldLayoutId id="2147484664" r:id="rId12"/>
    <p:sldLayoutId id="2147484785" r:id="rId13"/>
  </p:sldLayoutIdLst>
  <p:timing>
    <p:tnLst>
      <p:par>
        <p:cTn id="1" dur="indefinite" restart="never" nodeType="tmRoot"/>
      </p:par>
    </p:tnLst>
  </p:timing>
  <p:hf hdr="0" ftr="0" dt="0"/>
  <p:txStyles>
    <p:titleStyle>
      <a:lvl1pPr algn="l" defTabSz="932597" rtl="0" eaLnBrk="1" latinLnBrk="0" hangingPunct="1">
        <a:lnSpc>
          <a:spcPct val="90000"/>
        </a:lnSpc>
        <a:spcBef>
          <a:spcPct val="0"/>
        </a:spcBef>
        <a:buNone/>
        <a:defRPr sz="5507" kern="1200">
          <a:solidFill>
            <a:schemeClr val="bg1"/>
          </a:solidFill>
          <a:latin typeface="+mj-lt"/>
          <a:ea typeface="+mj-ea"/>
          <a:cs typeface="+mj-cs"/>
        </a:defRPr>
      </a:lvl1pPr>
    </p:titleStyle>
    <p:bodyStyle>
      <a:lvl1pPr marL="233149" indent="-233149" algn="l" defTabSz="932597" rtl="0" eaLnBrk="1" latinLnBrk="0" hangingPunct="1">
        <a:lnSpc>
          <a:spcPct val="90000"/>
        </a:lnSpc>
        <a:spcBef>
          <a:spcPts val="1020"/>
        </a:spcBef>
        <a:buFont typeface="Arial" panose="020B0604020202020204" pitchFamily="34" charset="0"/>
        <a:buChar char="•"/>
        <a:defRPr sz="3672" kern="1200">
          <a:solidFill>
            <a:schemeClr val="bg1"/>
          </a:solidFill>
          <a:latin typeface="+mn-lt"/>
          <a:ea typeface="+mn-ea"/>
          <a:cs typeface="+mn-cs"/>
        </a:defRPr>
      </a:lvl1pPr>
      <a:lvl2pPr marL="699447" indent="-233149" algn="l" defTabSz="932597" rtl="0" eaLnBrk="1" latinLnBrk="0" hangingPunct="1">
        <a:lnSpc>
          <a:spcPct val="90000"/>
        </a:lnSpc>
        <a:spcBef>
          <a:spcPts val="510"/>
        </a:spcBef>
        <a:buFont typeface="Arial" panose="020B0604020202020204" pitchFamily="34" charset="0"/>
        <a:buChar char="•"/>
        <a:defRPr sz="3264" kern="1200">
          <a:solidFill>
            <a:schemeClr val="bg1"/>
          </a:solidFill>
          <a:latin typeface="+mn-lt"/>
          <a:ea typeface="+mn-ea"/>
          <a:cs typeface="+mn-cs"/>
        </a:defRPr>
      </a:lvl2pPr>
      <a:lvl3pPr marL="1165746" indent="-233149" algn="l" defTabSz="932597" rtl="0" eaLnBrk="1" latinLnBrk="0" hangingPunct="1">
        <a:lnSpc>
          <a:spcPct val="90000"/>
        </a:lnSpc>
        <a:spcBef>
          <a:spcPts val="510"/>
        </a:spcBef>
        <a:buFont typeface="Arial" panose="020B0604020202020204" pitchFamily="34" charset="0"/>
        <a:buChar char="•"/>
        <a:defRPr sz="2856" kern="1200">
          <a:solidFill>
            <a:schemeClr val="bg1"/>
          </a:solidFill>
          <a:latin typeface="+mn-lt"/>
          <a:ea typeface="+mn-ea"/>
          <a:cs typeface="+mn-cs"/>
        </a:defRPr>
      </a:lvl3pPr>
      <a:lvl4pPr marL="1632044" indent="-233149" algn="l" defTabSz="932597" rtl="0" eaLnBrk="1" latinLnBrk="0" hangingPunct="1">
        <a:lnSpc>
          <a:spcPct val="90000"/>
        </a:lnSpc>
        <a:spcBef>
          <a:spcPts val="510"/>
        </a:spcBef>
        <a:buFont typeface="Arial" panose="020B0604020202020204" pitchFamily="34" charset="0"/>
        <a:buChar char="•"/>
        <a:defRPr sz="2448" kern="1200">
          <a:solidFill>
            <a:schemeClr val="bg1"/>
          </a:solidFill>
          <a:latin typeface="+mn-lt"/>
          <a:ea typeface="+mn-ea"/>
          <a:cs typeface="+mn-cs"/>
        </a:defRPr>
      </a:lvl4pPr>
      <a:lvl5pPr marL="2098342" indent="-233149" algn="l" defTabSz="932597" rtl="0" eaLnBrk="1" latinLnBrk="0" hangingPunct="1">
        <a:lnSpc>
          <a:spcPct val="90000"/>
        </a:lnSpc>
        <a:spcBef>
          <a:spcPts val="510"/>
        </a:spcBef>
        <a:buFont typeface="Arial" panose="020B0604020202020204" pitchFamily="34" charset="0"/>
        <a:buChar char="•"/>
        <a:defRPr sz="2448" kern="1200">
          <a:solidFill>
            <a:schemeClr val="bg1"/>
          </a:solidFill>
          <a:latin typeface="+mn-lt"/>
          <a:ea typeface="+mn-ea"/>
          <a:cs typeface="+mn-cs"/>
        </a:defRPr>
      </a:lvl5pPr>
      <a:lvl6pPr marL="2564641"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6pPr>
      <a:lvl7pPr marL="3030939"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7pPr>
      <a:lvl8pPr marL="3497237"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8pPr>
      <a:lvl9pPr marL="3963535"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9pPr>
    </p:bodyStyle>
    <p:otherStyle>
      <a:defPPr>
        <a:defRPr lang="en-US"/>
      </a:defPPr>
      <a:lvl1pPr marL="0" algn="l" defTabSz="932597" rtl="0" eaLnBrk="1" latinLnBrk="0" hangingPunct="1">
        <a:defRPr sz="1836" kern="1200">
          <a:solidFill>
            <a:schemeClr val="tx1"/>
          </a:solidFill>
          <a:latin typeface="+mn-lt"/>
          <a:ea typeface="+mn-ea"/>
          <a:cs typeface="+mn-cs"/>
        </a:defRPr>
      </a:lvl1pPr>
      <a:lvl2pPr marL="466298" algn="l" defTabSz="932597" rtl="0" eaLnBrk="1" latinLnBrk="0" hangingPunct="1">
        <a:defRPr sz="1836" kern="1200">
          <a:solidFill>
            <a:schemeClr val="tx1"/>
          </a:solidFill>
          <a:latin typeface="+mn-lt"/>
          <a:ea typeface="+mn-ea"/>
          <a:cs typeface="+mn-cs"/>
        </a:defRPr>
      </a:lvl2pPr>
      <a:lvl3pPr marL="932597" algn="l" defTabSz="932597" rtl="0" eaLnBrk="1" latinLnBrk="0" hangingPunct="1">
        <a:defRPr sz="1836" kern="1200">
          <a:solidFill>
            <a:schemeClr val="tx1"/>
          </a:solidFill>
          <a:latin typeface="+mn-lt"/>
          <a:ea typeface="+mn-ea"/>
          <a:cs typeface="+mn-cs"/>
        </a:defRPr>
      </a:lvl3pPr>
      <a:lvl4pPr marL="1398895" algn="l" defTabSz="932597" rtl="0" eaLnBrk="1" latinLnBrk="0" hangingPunct="1">
        <a:defRPr sz="1836" kern="1200">
          <a:solidFill>
            <a:schemeClr val="tx1"/>
          </a:solidFill>
          <a:latin typeface="+mn-lt"/>
          <a:ea typeface="+mn-ea"/>
          <a:cs typeface="+mn-cs"/>
        </a:defRPr>
      </a:lvl4pPr>
      <a:lvl5pPr marL="1865193" algn="l" defTabSz="932597" rtl="0" eaLnBrk="1" latinLnBrk="0" hangingPunct="1">
        <a:defRPr sz="1836" kern="1200">
          <a:solidFill>
            <a:schemeClr val="tx1"/>
          </a:solidFill>
          <a:latin typeface="+mn-lt"/>
          <a:ea typeface="+mn-ea"/>
          <a:cs typeface="+mn-cs"/>
        </a:defRPr>
      </a:lvl5pPr>
      <a:lvl6pPr marL="2331491" algn="l" defTabSz="932597" rtl="0" eaLnBrk="1" latinLnBrk="0" hangingPunct="1">
        <a:defRPr sz="1836" kern="1200">
          <a:solidFill>
            <a:schemeClr val="tx1"/>
          </a:solidFill>
          <a:latin typeface="+mn-lt"/>
          <a:ea typeface="+mn-ea"/>
          <a:cs typeface="+mn-cs"/>
        </a:defRPr>
      </a:lvl6pPr>
      <a:lvl7pPr marL="2797790" algn="l" defTabSz="932597" rtl="0" eaLnBrk="1" latinLnBrk="0" hangingPunct="1">
        <a:defRPr sz="1836" kern="1200">
          <a:solidFill>
            <a:schemeClr val="tx1"/>
          </a:solidFill>
          <a:latin typeface="+mn-lt"/>
          <a:ea typeface="+mn-ea"/>
          <a:cs typeface="+mn-cs"/>
        </a:defRPr>
      </a:lvl7pPr>
      <a:lvl8pPr marL="3264088" algn="l" defTabSz="932597" rtl="0" eaLnBrk="1" latinLnBrk="0" hangingPunct="1">
        <a:defRPr sz="1836" kern="1200">
          <a:solidFill>
            <a:schemeClr val="tx1"/>
          </a:solidFill>
          <a:latin typeface="+mn-lt"/>
          <a:ea typeface="+mn-ea"/>
          <a:cs typeface="+mn-cs"/>
        </a:defRPr>
      </a:lvl8pPr>
      <a:lvl9pPr marL="3730386" algn="l" defTabSz="932597" rtl="0" eaLnBrk="1" latinLnBrk="0" hangingPunct="1">
        <a:defRPr sz="1836"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F26B43"/>
          </p15:clr>
        </p15:guide>
        <p15:guide id="2" pos="173">
          <p15:clr>
            <a:srgbClr val="F26B43"/>
          </p15:clr>
        </p15:guide>
        <p15:guide id="3" pos="7661">
          <p15:clr>
            <a:srgbClr val="F26B43"/>
          </p15:clr>
        </p15:guide>
        <p15:guide id="4" orient="horz" pos="4219">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34"/>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06752" name="think-cell Slide" r:id="rId35" imgW="6350000" imgH="6350000" progId="">
                  <p:embed/>
                </p:oleObj>
              </mc:Choice>
              <mc:Fallback>
                <p:oleObj name="think-cell Slide" r:id="rId35" imgW="6350000" imgH="6350000" progId="">
                  <p:embed/>
                  <p:pic>
                    <p:nvPicPr>
                      <p:cNvPr id="0" name=""/>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nvPr>
        </p:nvSpPr>
        <p:spPr>
          <a:xfrm>
            <a:off x="274320" y="296897"/>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2"/>
          <p:cNvSpPr>
            <a:spLocks noGrp="1"/>
          </p:cNvSpPr>
          <p:nvPr>
            <p:ph type="ftr" sz="quarter" idx="3"/>
          </p:nvPr>
        </p:nvSpPr>
        <p:spPr>
          <a:xfrm>
            <a:off x="274638" y="6689365"/>
            <a:ext cx="3937000" cy="137160"/>
          </a:xfrm>
          <a:prstGeom prst="rect">
            <a:avLst/>
          </a:prstGeom>
        </p:spPr>
        <p:txBody>
          <a:bodyPr vert="horz" lIns="0" tIns="0" rIns="91440" bIns="0" rtlCol="0" anchor="ctr"/>
          <a:lstStyle>
            <a:lvl1pPr marL="0" algn="l" defTabSz="932742" rtl="0" eaLnBrk="1" latinLnBrk="0" hangingPunct="1">
              <a:defRPr lang="en-US" sz="900" kern="1200">
                <a:gradFill>
                  <a:gsLst>
                    <a:gs pos="2239">
                      <a:schemeClr val="tx1"/>
                    </a:gs>
                    <a:gs pos="11940">
                      <a:schemeClr val="tx1"/>
                    </a:gs>
                  </a:gsLst>
                  <a:lin ang="5400000" scaled="0"/>
                </a:gradFill>
                <a:latin typeface="+mn-lt"/>
                <a:ea typeface="+mn-ea"/>
                <a:cs typeface="+mn-cs"/>
              </a:defRPr>
            </a:lvl1pPr>
          </a:lstStyle>
          <a:p>
            <a:r>
              <a:rPr dirty="0" smtClean="0">
                <a:gradFill>
                  <a:gsLst>
                    <a:gs pos="2239">
                      <a:srgbClr val="505050"/>
                    </a:gs>
                    <a:gs pos="11940">
                      <a:srgbClr val="505050"/>
                    </a:gs>
                  </a:gsLst>
                  <a:lin ang="5400000" scaled="0"/>
                </a:gradFill>
              </a:rPr>
              <a:t>Microsoft Confidential</a:t>
            </a:r>
            <a:endParaRPr dirty="0">
              <a:gradFill>
                <a:gsLst>
                  <a:gs pos="2239">
                    <a:srgbClr val="505050"/>
                  </a:gs>
                  <a:gs pos="11940">
                    <a:srgbClr val="505050"/>
                  </a:gs>
                </a:gsLst>
                <a:lin ang="5400000" scaled="0"/>
              </a:gradFill>
            </a:endParaRPr>
          </a:p>
        </p:txBody>
      </p:sp>
      <p:sp>
        <p:nvSpPr>
          <p:cNvPr id="6" name="Slide Number Placeholder 4"/>
          <p:cNvSpPr>
            <a:spLocks noGrp="1"/>
          </p:cNvSpPr>
          <p:nvPr>
            <p:ph type="sldNum" sz="quarter" idx="4"/>
          </p:nvPr>
        </p:nvSpPr>
        <p:spPr>
          <a:xfrm>
            <a:off x="11595101" y="6689365"/>
            <a:ext cx="566737" cy="137160"/>
          </a:xfrm>
          <a:prstGeom prst="rect">
            <a:avLst/>
          </a:prstGeom>
        </p:spPr>
        <p:txBody>
          <a:bodyPr vert="horz" lIns="91440" tIns="0" rIns="0" bIns="0" rtlCol="0" anchor="ctr"/>
          <a:lstStyle>
            <a:lvl1pPr algn="r">
              <a:defRPr lang="en-US" sz="900" b="0" kern="1200" smtClean="0">
                <a:gradFill>
                  <a:gsLst>
                    <a:gs pos="2239">
                      <a:schemeClr val="tx1"/>
                    </a:gs>
                    <a:gs pos="11940">
                      <a:schemeClr val="tx1"/>
                    </a:gs>
                  </a:gsLst>
                  <a:lin ang="5400000" scaled="0"/>
                </a:gradFill>
                <a:latin typeface="+mn-lt"/>
                <a:ea typeface="+mn-ea"/>
                <a:cs typeface="+mn-cs"/>
              </a:defRPr>
            </a:lvl1pPr>
          </a:lstStyle>
          <a:p>
            <a:fld id="{27258FFF-F925-446B-8502-81C933981705}" type="slidenum">
              <a:rPr>
                <a:gradFill>
                  <a:gsLst>
                    <a:gs pos="2239">
                      <a:srgbClr val="505050"/>
                    </a:gs>
                    <a:gs pos="11940">
                      <a:srgbClr val="505050"/>
                    </a:gs>
                  </a:gsLst>
                  <a:lin ang="5400000" scaled="0"/>
                </a:gradFill>
              </a:rPr>
              <a:pPr/>
              <a:t>‹#›</a:t>
            </a:fld>
            <a:endParaRPr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346029437"/>
      </p:ext>
    </p:extLst>
  </p:cSld>
  <p:clrMap bg1="lt1" tx1="dk1" bg2="lt2" tx2="dk2" accent1="accent1" accent2="accent2" accent3="accent3" accent4="accent4" accent5="accent5" accent6="accent6" hlink="hlink" folHlink="folHlink"/>
  <p:sldLayoutIdLst>
    <p:sldLayoutId id="2147484667" r:id="rId1"/>
    <p:sldLayoutId id="2147484668" r:id="rId2"/>
    <p:sldLayoutId id="2147484669" r:id="rId3"/>
    <p:sldLayoutId id="2147484670" r:id="rId4"/>
    <p:sldLayoutId id="2147484671" r:id="rId5"/>
    <p:sldLayoutId id="2147484672" r:id="rId6"/>
    <p:sldLayoutId id="2147484673" r:id="rId7"/>
    <p:sldLayoutId id="2147484674" r:id="rId8"/>
    <p:sldLayoutId id="2147484675" r:id="rId9"/>
    <p:sldLayoutId id="2147484676" r:id="rId10"/>
    <p:sldLayoutId id="2147484677" r:id="rId11"/>
    <p:sldLayoutId id="2147484678" r:id="rId12"/>
    <p:sldLayoutId id="2147484679" r:id="rId13"/>
    <p:sldLayoutId id="2147484680" r:id="rId14"/>
    <p:sldLayoutId id="2147484681" r:id="rId15"/>
    <p:sldLayoutId id="2147484682" r:id="rId16"/>
    <p:sldLayoutId id="2147484683" r:id="rId17"/>
    <p:sldLayoutId id="2147484684" r:id="rId18"/>
    <p:sldLayoutId id="2147484685" r:id="rId19"/>
    <p:sldLayoutId id="2147484686" r:id="rId20"/>
    <p:sldLayoutId id="2147484687" r:id="rId21"/>
    <p:sldLayoutId id="2147484688" r:id="rId22"/>
    <p:sldLayoutId id="2147484689" r:id="rId23"/>
    <p:sldLayoutId id="2147484690" r:id="rId24"/>
    <p:sldLayoutId id="2147484691" r:id="rId25"/>
    <p:sldLayoutId id="2147484692" r:id="rId26"/>
    <p:sldLayoutId id="2147484693" r:id="rId27"/>
    <p:sldLayoutId id="2147484694" r:id="rId28"/>
    <p:sldLayoutId id="2147484695" r:id="rId29"/>
    <p:sldLayoutId id="2147484696" r:id="rId30"/>
    <p:sldLayoutId id="2147484697" r:id="rId31"/>
  </p:sldLayoutIdLst>
  <p:transition>
    <p:fade/>
  </p:transition>
  <p:timing>
    <p:tnLst>
      <p:par>
        <p:cTn id="1" dur="indefinite" restart="never" nodeType="tmRoot"/>
      </p:par>
    </p:tnLst>
  </p:timing>
  <p:hf sldNum="0" hdr="0" dt="0"/>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35"/>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42592" name="think-cell Slide" r:id="rId36" imgW="6350000" imgH="6350000" progId="">
                  <p:embed/>
                </p:oleObj>
              </mc:Choice>
              <mc:Fallback>
                <p:oleObj name="think-cell Slide" r:id="rId36" imgW="6350000" imgH="6350000" progId="">
                  <p:embed/>
                  <p:pic>
                    <p:nvPicPr>
                      <p:cNvPr id="0" name=""/>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nvPr>
        </p:nvSpPr>
        <p:spPr>
          <a:xfrm>
            <a:off x="274320" y="296897"/>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2"/>
          <p:cNvSpPr>
            <a:spLocks noGrp="1"/>
          </p:cNvSpPr>
          <p:nvPr>
            <p:ph type="ftr" sz="quarter" idx="3"/>
          </p:nvPr>
        </p:nvSpPr>
        <p:spPr>
          <a:xfrm>
            <a:off x="274638" y="6689365"/>
            <a:ext cx="3937000" cy="137160"/>
          </a:xfrm>
          <a:prstGeom prst="rect">
            <a:avLst/>
          </a:prstGeom>
        </p:spPr>
        <p:txBody>
          <a:bodyPr vert="horz" lIns="0" tIns="0" rIns="91440" bIns="0" rtlCol="0" anchor="ctr"/>
          <a:lstStyle>
            <a:lvl1pPr marL="0" algn="l" defTabSz="932742" rtl="0" eaLnBrk="1" latinLnBrk="0" hangingPunct="1">
              <a:defRPr lang="en-US" sz="900" kern="1200">
                <a:gradFill>
                  <a:gsLst>
                    <a:gs pos="2239">
                      <a:schemeClr val="tx1"/>
                    </a:gs>
                    <a:gs pos="11940">
                      <a:schemeClr val="tx1"/>
                    </a:gs>
                  </a:gsLst>
                  <a:lin ang="5400000" scaled="0"/>
                </a:gradFill>
                <a:latin typeface="+mn-lt"/>
                <a:ea typeface="+mn-ea"/>
                <a:cs typeface="+mn-cs"/>
              </a:defRPr>
            </a:lvl1pPr>
          </a:lstStyle>
          <a:p>
            <a:r>
              <a:rPr dirty="0" smtClean="0">
                <a:gradFill>
                  <a:gsLst>
                    <a:gs pos="2239">
                      <a:srgbClr val="505050"/>
                    </a:gs>
                    <a:gs pos="11940">
                      <a:srgbClr val="505050"/>
                    </a:gs>
                  </a:gsLst>
                  <a:lin ang="5400000" scaled="0"/>
                </a:gradFill>
              </a:rPr>
              <a:t>Microsoft Confidential</a:t>
            </a:r>
            <a:endParaRPr dirty="0">
              <a:gradFill>
                <a:gsLst>
                  <a:gs pos="2239">
                    <a:srgbClr val="505050"/>
                  </a:gs>
                  <a:gs pos="11940">
                    <a:srgbClr val="505050"/>
                  </a:gs>
                </a:gsLst>
                <a:lin ang="5400000" scaled="0"/>
              </a:gradFill>
            </a:endParaRPr>
          </a:p>
        </p:txBody>
      </p:sp>
      <p:sp>
        <p:nvSpPr>
          <p:cNvPr id="6" name="Slide Number Placeholder 4"/>
          <p:cNvSpPr>
            <a:spLocks noGrp="1"/>
          </p:cNvSpPr>
          <p:nvPr>
            <p:ph type="sldNum" sz="quarter" idx="4"/>
          </p:nvPr>
        </p:nvSpPr>
        <p:spPr>
          <a:xfrm>
            <a:off x="11595101" y="6689365"/>
            <a:ext cx="566737" cy="137160"/>
          </a:xfrm>
          <a:prstGeom prst="rect">
            <a:avLst/>
          </a:prstGeom>
        </p:spPr>
        <p:txBody>
          <a:bodyPr vert="horz" lIns="91440" tIns="0" rIns="0" bIns="0" rtlCol="0" anchor="ctr"/>
          <a:lstStyle>
            <a:lvl1pPr algn="r">
              <a:defRPr lang="en-US" sz="900" b="0" kern="1200" smtClean="0">
                <a:gradFill>
                  <a:gsLst>
                    <a:gs pos="2239">
                      <a:schemeClr val="tx1"/>
                    </a:gs>
                    <a:gs pos="11940">
                      <a:schemeClr val="tx1"/>
                    </a:gs>
                  </a:gsLst>
                  <a:lin ang="5400000" scaled="0"/>
                </a:gradFill>
                <a:latin typeface="+mn-lt"/>
                <a:ea typeface="+mn-ea"/>
                <a:cs typeface="+mn-cs"/>
              </a:defRPr>
            </a:lvl1pPr>
          </a:lstStyle>
          <a:p>
            <a:fld id="{27258FFF-F925-446B-8502-81C933981705}" type="slidenum">
              <a:rPr>
                <a:gradFill>
                  <a:gsLst>
                    <a:gs pos="2239">
                      <a:srgbClr val="505050"/>
                    </a:gs>
                    <a:gs pos="11940">
                      <a:srgbClr val="505050"/>
                    </a:gs>
                  </a:gsLst>
                  <a:lin ang="5400000" scaled="0"/>
                </a:gradFill>
              </a:rPr>
              <a:pPr/>
              <a:t>‹#›</a:t>
            </a:fld>
            <a:endParaRPr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1429196778"/>
      </p:ext>
    </p:extLst>
  </p:cSld>
  <p:clrMap bg1="lt1" tx1="dk1" bg2="lt2" tx2="dk2" accent1="accent1" accent2="accent2" accent3="accent3" accent4="accent4" accent5="accent5" accent6="accent6" hlink="hlink" folHlink="folHlink"/>
  <p:sldLayoutIdLst>
    <p:sldLayoutId id="2147484699" r:id="rId1"/>
    <p:sldLayoutId id="2147484700" r:id="rId2"/>
    <p:sldLayoutId id="2147484701" r:id="rId3"/>
    <p:sldLayoutId id="2147484702" r:id="rId4"/>
    <p:sldLayoutId id="2147484703" r:id="rId5"/>
    <p:sldLayoutId id="2147484704" r:id="rId6"/>
    <p:sldLayoutId id="2147484705" r:id="rId7"/>
    <p:sldLayoutId id="2147484706" r:id="rId8"/>
    <p:sldLayoutId id="2147484707" r:id="rId9"/>
    <p:sldLayoutId id="2147484708" r:id="rId10"/>
    <p:sldLayoutId id="2147484709" r:id="rId11"/>
    <p:sldLayoutId id="2147484710" r:id="rId12"/>
    <p:sldLayoutId id="2147484711" r:id="rId13"/>
    <p:sldLayoutId id="2147484712" r:id="rId14"/>
    <p:sldLayoutId id="2147484713" r:id="rId15"/>
    <p:sldLayoutId id="2147484714" r:id="rId16"/>
    <p:sldLayoutId id="2147484715" r:id="rId17"/>
    <p:sldLayoutId id="2147484716" r:id="rId18"/>
    <p:sldLayoutId id="2147484717" r:id="rId19"/>
    <p:sldLayoutId id="2147484718" r:id="rId20"/>
    <p:sldLayoutId id="2147484719" r:id="rId21"/>
    <p:sldLayoutId id="2147484720" r:id="rId22"/>
    <p:sldLayoutId id="2147484721" r:id="rId23"/>
    <p:sldLayoutId id="2147484722" r:id="rId24"/>
    <p:sldLayoutId id="2147484723" r:id="rId25"/>
    <p:sldLayoutId id="2147484724" r:id="rId26"/>
    <p:sldLayoutId id="2147484725" r:id="rId27"/>
    <p:sldLayoutId id="2147484726" r:id="rId28"/>
    <p:sldLayoutId id="2147484727" r:id="rId29"/>
    <p:sldLayoutId id="2147484728" r:id="rId30"/>
    <p:sldLayoutId id="2147484729" r:id="rId31"/>
    <p:sldLayoutId id="2147484730" r:id="rId32"/>
  </p:sldLayoutIdLst>
  <p:transition>
    <p:fade/>
  </p:transition>
  <p:timing>
    <p:tnLst>
      <p:par>
        <p:cTn id="1" dur="indefinite" restart="never" nodeType="tmRoot"/>
      </p:par>
    </p:tnLst>
  </p:timing>
  <p:hf sldNum="0" hdr="0" dt="0"/>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35"/>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86521" name="think-cell Slide" r:id="rId36" imgW="6350000" imgH="6350000" progId="TCLayout.ActiveDocument.1">
                  <p:embed/>
                </p:oleObj>
              </mc:Choice>
              <mc:Fallback>
                <p:oleObj name="think-cell Slide" r:id="rId36" imgW="6350000" imgH="6350000" progId="TCLayout.ActiveDocument.1">
                  <p:embed/>
                  <p:pic>
                    <p:nvPicPr>
                      <p:cNvPr id="0" name=""/>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nvPr>
        </p:nvSpPr>
        <p:spPr>
          <a:xfrm>
            <a:off x="274320" y="296897"/>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2"/>
          <p:cNvSpPr>
            <a:spLocks noGrp="1"/>
          </p:cNvSpPr>
          <p:nvPr>
            <p:ph type="ftr" sz="quarter" idx="3"/>
          </p:nvPr>
        </p:nvSpPr>
        <p:spPr>
          <a:xfrm>
            <a:off x="274638" y="6689365"/>
            <a:ext cx="3937000" cy="137160"/>
          </a:xfrm>
          <a:prstGeom prst="rect">
            <a:avLst/>
          </a:prstGeom>
        </p:spPr>
        <p:txBody>
          <a:bodyPr vert="horz" lIns="0" tIns="0" rIns="91440" bIns="0" rtlCol="0" anchor="ctr"/>
          <a:lstStyle>
            <a:lvl1pPr marL="0" algn="l" defTabSz="932742" rtl="0" eaLnBrk="1" latinLnBrk="0" hangingPunct="1">
              <a:defRPr lang="en-US" sz="900" kern="1200">
                <a:gradFill>
                  <a:gsLst>
                    <a:gs pos="2239">
                      <a:schemeClr val="tx1"/>
                    </a:gs>
                    <a:gs pos="11940">
                      <a:schemeClr val="tx1"/>
                    </a:gs>
                  </a:gsLst>
                  <a:lin ang="5400000" scaled="0"/>
                </a:gradFill>
                <a:latin typeface="+mn-lt"/>
                <a:ea typeface="+mn-ea"/>
                <a:cs typeface="+mn-cs"/>
              </a:defRPr>
            </a:lvl1pPr>
          </a:lstStyle>
          <a:p>
            <a:r>
              <a:rPr dirty="0" smtClean="0">
                <a:gradFill>
                  <a:gsLst>
                    <a:gs pos="2239">
                      <a:srgbClr val="505050"/>
                    </a:gs>
                    <a:gs pos="11940">
                      <a:srgbClr val="505050"/>
                    </a:gs>
                  </a:gsLst>
                  <a:lin ang="5400000" scaled="0"/>
                </a:gradFill>
              </a:rPr>
              <a:t>Microsoft Confidential</a:t>
            </a:r>
            <a:endParaRPr dirty="0">
              <a:gradFill>
                <a:gsLst>
                  <a:gs pos="2239">
                    <a:srgbClr val="505050"/>
                  </a:gs>
                  <a:gs pos="11940">
                    <a:srgbClr val="505050"/>
                  </a:gs>
                </a:gsLst>
                <a:lin ang="5400000" scaled="0"/>
              </a:gradFill>
            </a:endParaRPr>
          </a:p>
        </p:txBody>
      </p:sp>
      <p:sp>
        <p:nvSpPr>
          <p:cNvPr id="6" name="Slide Number Placeholder 4"/>
          <p:cNvSpPr>
            <a:spLocks noGrp="1"/>
          </p:cNvSpPr>
          <p:nvPr>
            <p:ph type="sldNum" sz="quarter" idx="4"/>
          </p:nvPr>
        </p:nvSpPr>
        <p:spPr>
          <a:xfrm>
            <a:off x="11595101" y="6689365"/>
            <a:ext cx="566737" cy="137160"/>
          </a:xfrm>
          <a:prstGeom prst="rect">
            <a:avLst/>
          </a:prstGeom>
        </p:spPr>
        <p:txBody>
          <a:bodyPr vert="horz" lIns="91440" tIns="0" rIns="0" bIns="0" rtlCol="0" anchor="ctr"/>
          <a:lstStyle>
            <a:lvl1pPr algn="r">
              <a:defRPr lang="en-US" sz="900" b="0" kern="1200" smtClean="0">
                <a:gradFill>
                  <a:gsLst>
                    <a:gs pos="2239">
                      <a:schemeClr val="tx1"/>
                    </a:gs>
                    <a:gs pos="11940">
                      <a:schemeClr val="tx1"/>
                    </a:gs>
                  </a:gsLst>
                  <a:lin ang="5400000" scaled="0"/>
                </a:gradFill>
                <a:latin typeface="+mn-lt"/>
                <a:ea typeface="+mn-ea"/>
                <a:cs typeface="+mn-cs"/>
              </a:defRPr>
            </a:lvl1pPr>
          </a:lstStyle>
          <a:p>
            <a:fld id="{27258FFF-F925-446B-8502-81C933981705}" type="slidenum">
              <a:rPr>
                <a:gradFill>
                  <a:gsLst>
                    <a:gs pos="2239">
                      <a:srgbClr val="505050"/>
                    </a:gs>
                    <a:gs pos="11940">
                      <a:srgbClr val="505050"/>
                    </a:gs>
                  </a:gsLst>
                  <a:lin ang="5400000" scaled="0"/>
                </a:gradFill>
              </a:rPr>
              <a:pPr/>
              <a:t>‹#›</a:t>
            </a:fld>
            <a:endParaRPr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917395717"/>
      </p:ext>
    </p:extLst>
  </p:cSld>
  <p:clrMap bg1="lt1" tx1="dk1" bg2="lt2" tx2="dk2" accent1="accent1" accent2="accent2" accent3="accent3" accent4="accent4" accent5="accent5" accent6="accent6" hlink="hlink" folHlink="folHlink"/>
  <p:sldLayoutIdLst>
    <p:sldLayoutId id="2147484732" r:id="rId1"/>
    <p:sldLayoutId id="2147484733" r:id="rId2"/>
    <p:sldLayoutId id="2147484734" r:id="rId3"/>
    <p:sldLayoutId id="2147484735" r:id="rId4"/>
    <p:sldLayoutId id="2147484736" r:id="rId5"/>
    <p:sldLayoutId id="2147484737" r:id="rId6"/>
    <p:sldLayoutId id="2147484738" r:id="rId7"/>
    <p:sldLayoutId id="2147484739" r:id="rId8"/>
    <p:sldLayoutId id="2147484740" r:id="rId9"/>
    <p:sldLayoutId id="2147484741" r:id="rId10"/>
    <p:sldLayoutId id="2147484742" r:id="rId11"/>
    <p:sldLayoutId id="2147484743" r:id="rId12"/>
    <p:sldLayoutId id="2147484744" r:id="rId13"/>
    <p:sldLayoutId id="2147484745" r:id="rId14"/>
    <p:sldLayoutId id="2147484746" r:id="rId15"/>
    <p:sldLayoutId id="2147484747" r:id="rId16"/>
    <p:sldLayoutId id="2147484748" r:id="rId17"/>
    <p:sldLayoutId id="2147484749" r:id="rId18"/>
    <p:sldLayoutId id="2147484750" r:id="rId19"/>
    <p:sldLayoutId id="2147484751" r:id="rId20"/>
    <p:sldLayoutId id="2147484752" r:id="rId21"/>
    <p:sldLayoutId id="2147484753" r:id="rId22"/>
    <p:sldLayoutId id="2147484754" r:id="rId23"/>
    <p:sldLayoutId id="2147484755" r:id="rId24"/>
    <p:sldLayoutId id="2147484756" r:id="rId25"/>
    <p:sldLayoutId id="2147484757" r:id="rId26"/>
    <p:sldLayoutId id="2147484758" r:id="rId27"/>
    <p:sldLayoutId id="2147484759" r:id="rId28"/>
    <p:sldLayoutId id="2147484760" r:id="rId29"/>
    <p:sldLayoutId id="2147484761" r:id="rId30"/>
    <p:sldLayoutId id="2147484762" r:id="rId31"/>
    <p:sldLayoutId id="2147484763" r:id="rId32"/>
  </p:sldLayoutIdLst>
  <p:transition>
    <p:fade/>
  </p:transition>
  <p:timing>
    <p:tnLst>
      <p:par>
        <p:cTn id="1" dur="indefinite" restart="never" nodeType="tmRoot"/>
      </p:par>
    </p:tnLst>
  </p:timing>
  <p:hf sldNum="0" hdr="0" dt="0"/>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guide id="23" pos="269">
          <p15:clr>
            <a:srgbClr val="5ACBF0"/>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1D4380"/>
        </a:soli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22" cstate="print">
            <a:extLst>
              <a:ext uri="{28A0092B-C50C-407E-A947-70E740481C1C}">
                <a14:useLocalDpi xmlns:a14="http://schemas.microsoft.com/office/drawing/2010/main" val="0"/>
              </a:ext>
            </a:extLst>
          </a:blip>
          <a:srcRect r="3957" b="4063"/>
          <a:stretch/>
        </p:blipFill>
        <p:spPr>
          <a:xfrm>
            <a:off x="11167" y="993"/>
            <a:ext cx="12414142" cy="6993533"/>
          </a:xfrm>
          <a:prstGeom prst="rect">
            <a:avLst/>
          </a:prstGeom>
        </p:spPr>
      </p:pic>
      <p:sp>
        <p:nvSpPr>
          <p:cNvPr id="2" name="Title Placeholder 1"/>
          <p:cNvSpPr>
            <a:spLocks noGrp="1"/>
          </p:cNvSpPr>
          <p:nvPr>
            <p:ph type="title"/>
          </p:nvPr>
        </p:nvSpPr>
        <p:spPr>
          <a:xfrm>
            <a:off x="572044" y="349171"/>
            <a:ext cx="11301996" cy="976663"/>
          </a:xfrm>
          <a:prstGeom prst="rect">
            <a:avLst/>
          </a:prstGeom>
        </p:spPr>
        <p:txBody>
          <a:bodyPr vert="horz" lIns="91440" tIns="45720" rIns="91440" bIns="45720" rtlCol="0" anchor="t">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72044" y="1512331"/>
            <a:ext cx="11301996" cy="450771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Slide Number Placeholder 17"/>
          <p:cNvSpPr>
            <a:spLocks noGrp="1"/>
          </p:cNvSpPr>
          <p:nvPr>
            <p:ph type="sldNum" sz="quarter" idx="4"/>
          </p:nvPr>
        </p:nvSpPr>
        <p:spPr>
          <a:xfrm>
            <a:off x="9075832" y="6399062"/>
            <a:ext cx="2798207" cy="372394"/>
          </a:xfrm>
          <a:prstGeom prst="rect">
            <a:avLst/>
          </a:prstGeom>
        </p:spPr>
        <p:txBody>
          <a:bodyPr vert="horz" lIns="91440" tIns="45720" rIns="91440" bIns="45720" rtlCol="0" anchor="ctr"/>
          <a:lstStyle>
            <a:lvl1pPr algn="r">
              <a:defRPr sz="2039">
                <a:solidFill>
                  <a:srgbClr val="289FD7"/>
                </a:solidFill>
                <a:latin typeface="+mj-lt"/>
              </a:defRPr>
            </a:lvl1pPr>
          </a:lstStyle>
          <a:p>
            <a:pPr defTabSz="932317"/>
            <a:fld id="{0D099E2A-118A-4377-8F98-2DF40BCBA9FE}" type="slidenum">
              <a:rPr lang="en-US" smtClean="0"/>
              <a:pPr defTabSz="932317"/>
              <a:t>‹#›</a:t>
            </a:fld>
            <a:endParaRPr lang="en-US"/>
          </a:p>
        </p:txBody>
      </p:sp>
    </p:spTree>
    <p:extLst>
      <p:ext uri="{BB962C8B-B14F-4D97-AF65-F5344CB8AC3E}">
        <p14:creationId xmlns:p14="http://schemas.microsoft.com/office/powerpoint/2010/main" val="3268033765"/>
      </p:ext>
    </p:extLst>
  </p:cSld>
  <p:clrMap bg1="lt1" tx1="dk1" bg2="lt2" tx2="dk2" accent1="accent1" accent2="accent2" accent3="accent3" accent4="accent4" accent5="accent5" accent6="accent6" hlink="hlink" folHlink="folHlink"/>
  <p:sldLayoutIdLst>
    <p:sldLayoutId id="2147484765" r:id="rId1"/>
    <p:sldLayoutId id="2147484766" r:id="rId2"/>
    <p:sldLayoutId id="2147484767" r:id="rId3"/>
    <p:sldLayoutId id="2147484768" r:id="rId4"/>
    <p:sldLayoutId id="2147484769" r:id="rId5"/>
    <p:sldLayoutId id="2147484770" r:id="rId6"/>
    <p:sldLayoutId id="2147484771" r:id="rId7"/>
    <p:sldLayoutId id="2147484772" r:id="rId8"/>
    <p:sldLayoutId id="2147484773" r:id="rId9"/>
    <p:sldLayoutId id="2147484774" r:id="rId10"/>
    <p:sldLayoutId id="2147484775" r:id="rId11"/>
    <p:sldLayoutId id="2147484776" r:id="rId12"/>
    <p:sldLayoutId id="2147484777" r:id="rId13"/>
    <p:sldLayoutId id="2147484778" r:id="rId14"/>
    <p:sldLayoutId id="2147484779" r:id="rId15"/>
    <p:sldLayoutId id="2147484780" r:id="rId16"/>
    <p:sldLayoutId id="2147484781" r:id="rId17"/>
    <p:sldLayoutId id="2147484782" r:id="rId18"/>
    <p:sldLayoutId id="2147484783" r:id="rId19"/>
    <p:sldLayoutId id="2147484784" r:id="rId20"/>
  </p:sldLayoutIdLst>
  <p:timing>
    <p:tnLst>
      <p:par>
        <p:cTn id="1" dur="indefinite" restart="never" nodeType="tmRoot"/>
      </p:par>
    </p:tnLst>
  </p:timing>
  <p:hf hdr="0" ftr="0" dt="0"/>
  <p:txStyles>
    <p:titleStyle>
      <a:lvl1pPr algn="l" defTabSz="932317" rtl="0" eaLnBrk="1" latinLnBrk="0" hangingPunct="1">
        <a:lnSpc>
          <a:spcPct val="90000"/>
        </a:lnSpc>
        <a:spcBef>
          <a:spcPct val="0"/>
        </a:spcBef>
        <a:buNone/>
        <a:defRPr sz="5505" kern="1200">
          <a:solidFill>
            <a:schemeClr val="bg1"/>
          </a:solidFill>
          <a:latin typeface="+mj-lt"/>
          <a:ea typeface="+mj-ea"/>
          <a:cs typeface="+mj-cs"/>
        </a:defRPr>
      </a:lvl1pPr>
    </p:titleStyle>
    <p:bodyStyle>
      <a:lvl1pPr marL="233079" indent="-233079" algn="l" defTabSz="932317" rtl="0" eaLnBrk="1" latinLnBrk="0" hangingPunct="1">
        <a:lnSpc>
          <a:spcPct val="90000"/>
        </a:lnSpc>
        <a:spcBef>
          <a:spcPts val="1020"/>
        </a:spcBef>
        <a:buFont typeface="Arial" panose="020B0604020202020204" pitchFamily="34" charset="0"/>
        <a:buChar char="•"/>
        <a:defRPr sz="3671" kern="1200">
          <a:solidFill>
            <a:schemeClr val="bg1"/>
          </a:solidFill>
          <a:latin typeface="+mn-lt"/>
          <a:ea typeface="+mn-ea"/>
          <a:cs typeface="+mn-cs"/>
        </a:defRPr>
      </a:lvl1pPr>
      <a:lvl2pPr marL="699237" indent="-233079" algn="l" defTabSz="932317" rtl="0" eaLnBrk="1" latinLnBrk="0" hangingPunct="1">
        <a:lnSpc>
          <a:spcPct val="90000"/>
        </a:lnSpc>
        <a:spcBef>
          <a:spcPts val="510"/>
        </a:spcBef>
        <a:buFont typeface="Arial" panose="020B0604020202020204" pitchFamily="34" charset="0"/>
        <a:buChar char="•"/>
        <a:defRPr sz="3263" kern="1200">
          <a:solidFill>
            <a:schemeClr val="bg1"/>
          </a:solidFill>
          <a:latin typeface="+mn-lt"/>
          <a:ea typeface="+mn-ea"/>
          <a:cs typeface="+mn-cs"/>
        </a:defRPr>
      </a:lvl2pPr>
      <a:lvl3pPr marL="1165396" indent="-233079" algn="l" defTabSz="932317" rtl="0" eaLnBrk="1" latinLnBrk="0" hangingPunct="1">
        <a:lnSpc>
          <a:spcPct val="90000"/>
        </a:lnSpc>
        <a:spcBef>
          <a:spcPts val="510"/>
        </a:spcBef>
        <a:buFont typeface="Arial" panose="020B0604020202020204" pitchFamily="34" charset="0"/>
        <a:buChar char="•"/>
        <a:defRPr sz="2855" kern="1200">
          <a:solidFill>
            <a:schemeClr val="bg1"/>
          </a:solidFill>
          <a:latin typeface="+mn-lt"/>
          <a:ea typeface="+mn-ea"/>
          <a:cs typeface="+mn-cs"/>
        </a:defRPr>
      </a:lvl3pPr>
      <a:lvl4pPr marL="1631554" indent="-233079" algn="l" defTabSz="932317" rtl="0" eaLnBrk="1" latinLnBrk="0" hangingPunct="1">
        <a:lnSpc>
          <a:spcPct val="90000"/>
        </a:lnSpc>
        <a:spcBef>
          <a:spcPts val="510"/>
        </a:spcBef>
        <a:buFont typeface="Arial" panose="020B0604020202020204" pitchFamily="34" charset="0"/>
        <a:buChar char="•"/>
        <a:defRPr sz="2447" kern="1200">
          <a:solidFill>
            <a:schemeClr val="bg1"/>
          </a:solidFill>
          <a:latin typeface="+mn-lt"/>
          <a:ea typeface="+mn-ea"/>
          <a:cs typeface="+mn-cs"/>
        </a:defRPr>
      </a:lvl4pPr>
      <a:lvl5pPr marL="2097713" indent="-233079" algn="l" defTabSz="932317" rtl="0" eaLnBrk="1" latinLnBrk="0" hangingPunct="1">
        <a:lnSpc>
          <a:spcPct val="90000"/>
        </a:lnSpc>
        <a:spcBef>
          <a:spcPts val="510"/>
        </a:spcBef>
        <a:buFont typeface="Arial" panose="020B0604020202020204" pitchFamily="34" charset="0"/>
        <a:buChar char="•"/>
        <a:defRPr sz="2447" kern="1200">
          <a:solidFill>
            <a:schemeClr val="bg1"/>
          </a:solidFill>
          <a:latin typeface="+mn-lt"/>
          <a:ea typeface="+mn-ea"/>
          <a:cs typeface="+mn-cs"/>
        </a:defRPr>
      </a:lvl5pPr>
      <a:lvl6pPr marL="2563872" indent="-233079" algn="l" defTabSz="932317" rtl="0" eaLnBrk="1" latinLnBrk="0" hangingPunct="1">
        <a:lnSpc>
          <a:spcPct val="90000"/>
        </a:lnSpc>
        <a:spcBef>
          <a:spcPts val="510"/>
        </a:spcBef>
        <a:buFont typeface="Arial" panose="020B0604020202020204" pitchFamily="34" charset="0"/>
        <a:buChar char="•"/>
        <a:defRPr sz="1835" kern="1200">
          <a:solidFill>
            <a:schemeClr val="tx1"/>
          </a:solidFill>
          <a:latin typeface="+mn-lt"/>
          <a:ea typeface="+mn-ea"/>
          <a:cs typeface="+mn-cs"/>
        </a:defRPr>
      </a:lvl6pPr>
      <a:lvl7pPr marL="3030029" indent="-233079" algn="l" defTabSz="932317" rtl="0" eaLnBrk="1" latinLnBrk="0" hangingPunct="1">
        <a:lnSpc>
          <a:spcPct val="90000"/>
        </a:lnSpc>
        <a:spcBef>
          <a:spcPts val="510"/>
        </a:spcBef>
        <a:buFont typeface="Arial" panose="020B0604020202020204" pitchFamily="34" charset="0"/>
        <a:buChar char="•"/>
        <a:defRPr sz="1835" kern="1200">
          <a:solidFill>
            <a:schemeClr val="tx1"/>
          </a:solidFill>
          <a:latin typeface="+mn-lt"/>
          <a:ea typeface="+mn-ea"/>
          <a:cs typeface="+mn-cs"/>
        </a:defRPr>
      </a:lvl7pPr>
      <a:lvl8pPr marL="3496188" indent="-233079" algn="l" defTabSz="932317" rtl="0" eaLnBrk="1" latinLnBrk="0" hangingPunct="1">
        <a:lnSpc>
          <a:spcPct val="90000"/>
        </a:lnSpc>
        <a:spcBef>
          <a:spcPts val="510"/>
        </a:spcBef>
        <a:buFont typeface="Arial" panose="020B0604020202020204" pitchFamily="34" charset="0"/>
        <a:buChar char="•"/>
        <a:defRPr sz="1835" kern="1200">
          <a:solidFill>
            <a:schemeClr val="tx1"/>
          </a:solidFill>
          <a:latin typeface="+mn-lt"/>
          <a:ea typeface="+mn-ea"/>
          <a:cs typeface="+mn-cs"/>
        </a:defRPr>
      </a:lvl8pPr>
      <a:lvl9pPr marL="3962346" indent="-233079" algn="l" defTabSz="932317" rtl="0" eaLnBrk="1" latinLnBrk="0" hangingPunct="1">
        <a:lnSpc>
          <a:spcPct val="90000"/>
        </a:lnSpc>
        <a:spcBef>
          <a:spcPts val="510"/>
        </a:spcBef>
        <a:buFont typeface="Arial" panose="020B0604020202020204" pitchFamily="34" charset="0"/>
        <a:buChar char="•"/>
        <a:defRPr sz="1835" kern="1200">
          <a:solidFill>
            <a:schemeClr val="tx1"/>
          </a:solidFill>
          <a:latin typeface="+mn-lt"/>
          <a:ea typeface="+mn-ea"/>
          <a:cs typeface="+mn-cs"/>
        </a:defRPr>
      </a:lvl9pPr>
    </p:bodyStyle>
    <p:otherStyle>
      <a:defPPr>
        <a:defRPr lang="en-US"/>
      </a:defPPr>
      <a:lvl1pPr marL="0" algn="l" defTabSz="932317" rtl="0" eaLnBrk="1" latinLnBrk="0" hangingPunct="1">
        <a:defRPr sz="1835" kern="1200">
          <a:solidFill>
            <a:schemeClr val="tx1"/>
          </a:solidFill>
          <a:latin typeface="+mn-lt"/>
          <a:ea typeface="+mn-ea"/>
          <a:cs typeface="+mn-cs"/>
        </a:defRPr>
      </a:lvl1pPr>
      <a:lvl2pPr marL="466159" algn="l" defTabSz="932317" rtl="0" eaLnBrk="1" latinLnBrk="0" hangingPunct="1">
        <a:defRPr sz="1835" kern="1200">
          <a:solidFill>
            <a:schemeClr val="tx1"/>
          </a:solidFill>
          <a:latin typeface="+mn-lt"/>
          <a:ea typeface="+mn-ea"/>
          <a:cs typeface="+mn-cs"/>
        </a:defRPr>
      </a:lvl2pPr>
      <a:lvl3pPr marL="932317" algn="l" defTabSz="932317" rtl="0" eaLnBrk="1" latinLnBrk="0" hangingPunct="1">
        <a:defRPr sz="1835" kern="1200">
          <a:solidFill>
            <a:schemeClr val="tx1"/>
          </a:solidFill>
          <a:latin typeface="+mn-lt"/>
          <a:ea typeface="+mn-ea"/>
          <a:cs typeface="+mn-cs"/>
        </a:defRPr>
      </a:lvl3pPr>
      <a:lvl4pPr marL="1398476" algn="l" defTabSz="932317" rtl="0" eaLnBrk="1" latinLnBrk="0" hangingPunct="1">
        <a:defRPr sz="1835" kern="1200">
          <a:solidFill>
            <a:schemeClr val="tx1"/>
          </a:solidFill>
          <a:latin typeface="+mn-lt"/>
          <a:ea typeface="+mn-ea"/>
          <a:cs typeface="+mn-cs"/>
        </a:defRPr>
      </a:lvl4pPr>
      <a:lvl5pPr marL="1864633" algn="l" defTabSz="932317" rtl="0" eaLnBrk="1" latinLnBrk="0" hangingPunct="1">
        <a:defRPr sz="1835" kern="1200">
          <a:solidFill>
            <a:schemeClr val="tx1"/>
          </a:solidFill>
          <a:latin typeface="+mn-lt"/>
          <a:ea typeface="+mn-ea"/>
          <a:cs typeface="+mn-cs"/>
        </a:defRPr>
      </a:lvl5pPr>
      <a:lvl6pPr marL="2330792" algn="l" defTabSz="932317" rtl="0" eaLnBrk="1" latinLnBrk="0" hangingPunct="1">
        <a:defRPr sz="1835" kern="1200">
          <a:solidFill>
            <a:schemeClr val="tx1"/>
          </a:solidFill>
          <a:latin typeface="+mn-lt"/>
          <a:ea typeface="+mn-ea"/>
          <a:cs typeface="+mn-cs"/>
        </a:defRPr>
      </a:lvl6pPr>
      <a:lvl7pPr marL="2796950" algn="l" defTabSz="932317" rtl="0" eaLnBrk="1" latinLnBrk="0" hangingPunct="1">
        <a:defRPr sz="1835" kern="1200">
          <a:solidFill>
            <a:schemeClr val="tx1"/>
          </a:solidFill>
          <a:latin typeface="+mn-lt"/>
          <a:ea typeface="+mn-ea"/>
          <a:cs typeface="+mn-cs"/>
        </a:defRPr>
      </a:lvl7pPr>
      <a:lvl8pPr marL="3263109" algn="l" defTabSz="932317" rtl="0" eaLnBrk="1" latinLnBrk="0" hangingPunct="1">
        <a:defRPr sz="1835" kern="1200">
          <a:solidFill>
            <a:schemeClr val="tx1"/>
          </a:solidFill>
          <a:latin typeface="+mn-lt"/>
          <a:ea typeface="+mn-ea"/>
          <a:cs typeface="+mn-cs"/>
        </a:defRPr>
      </a:lvl8pPr>
      <a:lvl9pPr marL="3729267" algn="l" defTabSz="932317" rtl="0" eaLnBrk="1" latinLnBrk="0" hangingPunct="1">
        <a:defRPr sz="183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44.xml"/><Relationship Id="rId1" Type="http://schemas.openxmlformats.org/officeDocument/2006/relationships/vmlDrawing" Target="../drawings/vmlDrawing144.vml"/><Relationship Id="rId6" Type="http://schemas.openxmlformats.org/officeDocument/2006/relationships/image" Target="../media/image1.emf"/><Relationship Id="rId5" Type="http://schemas.openxmlformats.org/officeDocument/2006/relationships/oleObject" Target="../embeddings/oleObject144.bin"/><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8" Type="http://schemas.openxmlformats.org/officeDocument/2006/relationships/image" Target="../media/image51.wmf"/><Relationship Id="rId3" Type="http://schemas.openxmlformats.org/officeDocument/2006/relationships/tags" Target="../tags/tag150.xml"/><Relationship Id="rId7" Type="http://schemas.openxmlformats.org/officeDocument/2006/relationships/image" Target="../media/image1.emf"/><Relationship Id="rId2" Type="http://schemas.openxmlformats.org/officeDocument/2006/relationships/tags" Target="../tags/tag149.xml"/><Relationship Id="rId1" Type="http://schemas.openxmlformats.org/officeDocument/2006/relationships/vmlDrawing" Target="../drawings/vmlDrawing149.vml"/><Relationship Id="rId6" Type="http://schemas.openxmlformats.org/officeDocument/2006/relationships/oleObject" Target="../embeddings/oleObject149.bin"/><Relationship Id="rId5" Type="http://schemas.openxmlformats.org/officeDocument/2006/relationships/notesSlide" Target="../notesSlides/notesSlide10.xml"/><Relationship Id="rId4" Type="http://schemas.openxmlformats.org/officeDocument/2006/relationships/slideLayout" Target="../slideLayouts/slideLayout57.xml"/><Relationship Id="rId9" Type="http://schemas.openxmlformats.org/officeDocument/2006/relationships/image" Target="../media/image5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9.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5.xml"/><Relationship Id="rId7" Type="http://schemas.openxmlformats.org/officeDocument/2006/relationships/image" Target="../media/image1.emf"/><Relationship Id="rId2" Type="http://schemas.openxmlformats.org/officeDocument/2006/relationships/tags" Target="../tags/tag151.xml"/><Relationship Id="rId1" Type="http://schemas.openxmlformats.org/officeDocument/2006/relationships/vmlDrawing" Target="../drawings/vmlDrawing150.vml"/><Relationship Id="rId6" Type="http://schemas.openxmlformats.org/officeDocument/2006/relationships/oleObject" Target="../embeddings/oleObject150.bin"/><Relationship Id="rId5" Type="http://schemas.openxmlformats.org/officeDocument/2006/relationships/image" Target="../media/image3.png"/><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hyperlink" Target="mailto:Viktor.Tsykunov@microsoft.com" TargetMode="External"/><Relationship Id="rId2" Type="http://schemas.openxmlformats.org/officeDocument/2006/relationships/notesSlide" Target="../notesSlides/notesSlide13.xml"/><Relationship Id="rId1" Type="http://schemas.openxmlformats.org/officeDocument/2006/relationships/slideLayout" Target="../slideLayouts/slideLayout44.xml"/><Relationship Id="rId5" Type="http://schemas.openxmlformats.org/officeDocument/2006/relationships/image" Target="../media/image54.png"/><Relationship Id="rId4" Type="http://schemas.openxmlformats.org/officeDocument/2006/relationships/image" Target="../media/image53.png"/></Relationships>
</file>

<file path=ppt/slides/_rels/slide1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14.xml"/><Relationship Id="rId1" Type="http://schemas.openxmlformats.org/officeDocument/2006/relationships/slideLayout" Target="../slideLayouts/slideLayout39.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2.xml"/><Relationship Id="rId7" Type="http://schemas.openxmlformats.org/officeDocument/2006/relationships/image" Target="../media/image13.jpeg"/><Relationship Id="rId2" Type="http://schemas.openxmlformats.org/officeDocument/2006/relationships/tags" Target="../tags/tag145.xml"/><Relationship Id="rId1" Type="http://schemas.openxmlformats.org/officeDocument/2006/relationships/vmlDrawing" Target="../drawings/vmlDrawing145.vml"/><Relationship Id="rId6" Type="http://schemas.openxmlformats.org/officeDocument/2006/relationships/image" Target="../media/image1.emf"/><Relationship Id="rId5" Type="http://schemas.openxmlformats.org/officeDocument/2006/relationships/oleObject" Target="../embeddings/oleObject145.bin"/><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6.xml"/></Relationships>
</file>

<file path=ppt/slides/_rels/slide5.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1.emf"/><Relationship Id="rId18" Type="http://schemas.openxmlformats.org/officeDocument/2006/relationships/image" Target="../media/image26.emf"/><Relationship Id="rId26" Type="http://schemas.openxmlformats.org/officeDocument/2006/relationships/image" Target="../media/image34.emf"/><Relationship Id="rId3" Type="http://schemas.openxmlformats.org/officeDocument/2006/relationships/image" Target="../media/image14.png"/><Relationship Id="rId21" Type="http://schemas.openxmlformats.org/officeDocument/2006/relationships/image" Target="../media/image29.emf"/><Relationship Id="rId34" Type="http://schemas.openxmlformats.org/officeDocument/2006/relationships/image" Target="../media/image42.emf"/><Relationship Id="rId7" Type="http://schemas.openxmlformats.org/officeDocument/2006/relationships/image" Target="../media/image16.emf"/><Relationship Id="rId12" Type="http://schemas.openxmlformats.org/officeDocument/2006/relationships/image" Target="../media/image20.emf"/><Relationship Id="rId17" Type="http://schemas.openxmlformats.org/officeDocument/2006/relationships/image" Target="../media/image25.emf"/><Relationship Id="rId25" Type="http://schemas.openxmlformats.org/officeDocument/2006/relationships/image" Target="../media/image33.emf"/><Relationship Id="rId33" Type="http://schemas.openxmlformats.org/officeDocument/2006/relationships/image" Target="../media/image41.emf"/><Relationship Id="rId2" Type="http://schemas.openxmlformats.org/officeDocument/2006/relationships/notesSlide" Target="../notesSlides/notesSlide5.xml"/><Relationship Id="rId16" Type="http://schemas.openxmlformats.org/officeDocument/2006/relationships/image" Target="../media/image24.emf"/><Relationship Id="rId20" Type="http://schemas.openxmlformats.org/officeDocument/2006/relationships/image" Target="../media/image28.png"/><Relationship Id="rId29" Type="http://schemas.openxmlformats.org/officeDocument/2006/relationships/image" Target="../media/image37.emf"/><Relationship Id="rId1" Type="http://schemas.openxmlformats.org/officeDocument/2006/relationships/slideLayout" Target="../slideLayouts/slideLayout159.xml"/><Relationship Id="rId6" Type="http://schemas.microsoft.com/office/2007/relationships/hdphoto" Target="../media/hdphoto2.wdp"/><Relationship Id="rId11" Type="http://schemas.microsoft.com/office/2007/relationships/hdphoto" Target="../media/hdphoto3.wdp"/><Relationship Id="rId24" Type="http://schemas.openxmlformats.org/officeDocument/2006/relationships/image" Target="../media/image32.emf"/><Relationship Id="rId32" Type="http://schemas.openxmlformats.org/officeDocument/2006/relationships/image" Target="../media/image40.emf"/><Relationship Id="rId37" Type="http://schemas.openxmlformats.org/officeDocument/2006/relationships/image" Target="../media/image45.png"/><Relationship Id="rId5" Type="http://schemas.openxmlformats.org/officeDocument/2006/relationships/image" Target="../media/image15.png"/><Relationship Id="rId15" Type="http://schemas.openxmlformats.org/officeDocument/2006/relationships/image" Target="../media/image23.emf"/><Relationship Id="rId23" Type="http://schemas.openxmlformats.org/officeDocument/2006/relationships/image" Target="../media/image31.emf"/><Relationship Id="rId28" Type="http://schemas.openxmlformats.org/officeDocument/2006/relationships/image" Target="../media/image36.emf"/><Relationship Id="rId36" Type="http://schemas.openxmlformats.org/officeDocument/2006/relationships/image" Target="../media/image44.emf"/><Relationship Id="rId10" Type="http://schemas.openxmlformats.org/officeDocument/2006/relationships/image" Target="../media/image19.png"/><Relationship Id="rId19" Type="http://schemas.openxmlformats.org/officeDocument/2006/relationships/image" Target="../media/image27.png"/><Relationship Id="rId31" Type="http://schemas.openxmlformats.org/officeDocument/2006/relationships/image" Target="../media/image39.emf"/><Relationship Id="rId4" Type="http://schemas.microsoft.com/office/2007/relationships/hdphoto" Target="../media/hdphoto1.wdp"/><Relationship Id="rId9" Type="http://schemas.openxmlformats.org/officeDocument/2006/relationships/image" Target="../media/image18.emf"/><Relationship Id="rId14" Type="http://schemas.openxmlformats.org/officeDocument/2006/relationships/image" Target="../media/image22.emf"/><Relationship Id="rId22" Type="http://schemas.openxmlformats.org/officeDocument/2006/relationships/image" Target="../media/image30.emf"/><Relationship Id="rId27" Type="http://schemas.openxmlformats.org/officeDocument/2006/relationships/image" Target="../media/image35.emf"/><Relationship Id="rId30" Type="http://schemas.openxmlformats.org/officeDocument/2006/relationships/image" Target="../media/image38.emf"/><Relationship Id="rId35" Type="http://schemas.openxmlformats.org/officeDocument/2006/relationships/image" Target="../media/image43.emf"/></Relationships>
</file>

<file path=ppt/slides/_rels/slide6.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13.xml"/><Relationship Id="rId7" Type="http://schemas.openxmlformats.org/officeDocument/2006/relationships/oleObject" Target="../embeddings/oleObject146.bin"/><Relationship Id="rId2" Type="http://schemas.openxmlformats.org/officeDocument/2006/relationships/tags" Target="../tags/tag146.xml"/><Relationship Id="rId1" Type="http://schemas.openxmlformats.org/officeDocument/2006/relationships/vmlDrawing" Target="../drawings/vmlDrawing146.vml"/><Relationship Id="rId6" Type="http://schemas.openxmlformats.org/officeDocument/2006/relationships/image" Target="../media/image47.jpeg"/><Relationship Id="rId5" Type="http://schemas.openxmlformats.org/officeDocument/2006/relationships/image" Target="../media/image46.jpg"/><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slideLayout" Target="../slideLayouts/slideLayout22.xml"/><Relationship Id="rId7" Type="http://schemas.openxmlformats.org/officeDocument/2006/relationships/image" Target="../media/image1.emf"/><Relationship Id="rId2" Type="http://schemas.openxmlformats.org/officeDocument/2006/relationships/tags" Target="../tags/tag147.xml"/><Relationship Id="rId1" Type="http://schemas.openxmlformats.org/officeDocument/2006/relationships/vmlDrawing" Target="../drawings/vmlDrawing147.vml"/><Relationship Id="rId6" Type="http://schemas.openxmlformats.org/officeDocument/2006/relationships/oleObject" Target="../embeddings/oleObject147.bin"/><Relationship Id="rId5" Type="http://schemas.openxmlformats.org/officeDocument/2006/relationships/image" Target="../media/image3.png"/><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2.xml"/><Relationship Id="rId7" Type="http://schemas.openxmlformats.org/officeDocument/2006/relationships/image" Target="../media/image49.jpg"/><Relationship Id="rId2" Type="http://schemas.openxmlformats.org/officeDocument/2006/relationships/tags" Target="../tags/tag148.xml"/><Relationship Id="rId1" Type="http://schemas.openxmlformats.org/officeDocument/2006/relationships/vmlDrawing" Target="../drawings/vmlDrawing148.vml"/><Relationship Id="rId6" Type="http://schemas.openxmlformats.org/officeDocument/2006/relationships/image" Target="../media/image1.emf"/><Relationship Id="rId5" Type="http://schemas.openxmlformats.org/officeDocument/2006/relationships/oleObject" Target="../embeddings/oleObject148.bin"/><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50.jpeg"/><Relationship Id="rId2" Type="http://schemas.openxmlformats.org/officeDocument/2006/relationships/notesSlide" Target="../notesSlides/notesSlide9.xml"/><Relationship Id="rId1" Type="http://schemas.openxmlformats.org/officeDocument/2006/relationships/slideLayout" Target="../slideLayouts/slideLayout3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D4380"/>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100886522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64187" name="think-cell Slide" r:id="rId5" imgW="6350000" imgH="6350000" progId="TCLayout.ActiveDocument.1">
                  <p:embed/>
                </p:oleObj>
              </mc:Choice>
              <mc:Fallback>
                <p:oleObj name="think-cell Slide" r:id="rId5" imgW="6350000" imgH="6350000" progId="TCLayout.ActiveDocument.1">
                  <p:embed/>
                  <p:pic>
                    <p:nvPicPr>
                      <p:cNvPr id="0" name="Picture 2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Title 3"/>
          <p:cNvSpPr>
            <a:spLocks noGrp="1"/>
          </p:cNvSpPr>
          <p:nvPr>
            <p:ph type="title"/>
          </p:nvPr>
        </p:nvSpPr>
        <p:spPr>
          <a:xfrm>
            <a:off x="413246" y="1308260"/>
            <a:ext cx="11113735" cy="1828786"/>
          </a:xfrm>
        </p:spPr>
        <p:txBody>
          <a:bodyPr/>
          <a:lstStyle/>
          <a:p>
            <a:r>
              <a:rPr lang="ru-RU" sz="5400" dirty="0" smtClean="0">
                <a:solidFill>
                  <a:schemeClr val="bg1"/>
                </a:solidFill>
              </a:rPr>
              <a:t>Как добавить искусственный интеллект в реальные проекты с помощью </a:t>
            </a:r>
            <a:r>
              <a:rPr lang="en-US" sz="5400" dirty="0" smtClean="0">
                <a:solidFill>
                  <a:schemeClr val="bg1"/>
                </a:solidFill>
              </a:rPr>
              <a:t>Azure Machine Learning </a:t>
            </a:r>
            <a:r>
              <a:rPr lang="en-US" sz="3600" dirty="0" smtClean="0">
                <a:solidFill>
                  <a:schemeClr val="bg1"/>
                </a:solidFill>
              </a:rPr>
              <a:t/>
            </a:r>
            <a:br>
              <a:rPr lang="en-US" sz="3600" dirty="0" smtClean="0">
                <a:solidFill>
                  <a:schemeClr val="bg1"/>
                </a:solidFill>
              </a:rPr>
            </a:br>
            <a:r>
              <a:rPr lang="en-US" sz="3600" dirty="0" smtClean="0">
                <a:solidFill>
                  <a:schemeClr val="bg1"/>
                </a:solidFill>
              </a:rPr>
              <a:t> </a:t>
            </a:r>
            <a:br>
              <a:rPr lang="en-US" sz="3600" dirty="0" smtClean="0">
                <a:solidFill>
                  <a:schemeClr val="bg1"/>
                </a:solidFill>
              </a:rPr>
            </a:br>
            <a:r>
              <a:rPr lang="en-US" sz="3600" dirty="0"/>
              <a:t/>
            </a:r>
            <a:br>
              <a:rPr lang="en-US" sz="3600" dirty="0"/>
            </a:br>
            <a:r>
              <a:rPr lang="en-US" sz="3600" dirty="0">
                <a:solidFill>
                  <a:schemeClr val="bg1"/>
                </a:solidFill>
              </a:rPr>
              <a:t/>
            </a:r>
            <a:br>
              <a:rPr lang="en-US" sz="3600" dirty="0">
                <a:solidFill>
                  <a:schemeClr val="bg1"/>
                </a:solidFill>
              </a:rPr>
            </a:br>
            <a:endParaRPr lang="en-US" sz="3600" dirty="0">
              <a:solidFill>
                <a:schemeClr val="bg1"/>
              </a:solidFill>
            </a:endParaRPr>
          </a:p>
        </p:txBody>
      </p:sp>
      <p:sp>
        <p:nvSpPr>
          <p:cNvPr id="3" name="Text Placeholder 2"/>
          <p:cNvSpPr>
            <a:spLocks noGrp="1"/>
          </p:cNvSpPr>
          <p:nvPr>
            <p:ph type="body" sz="quarter" idx="12"/>
          </p:nvPr>
        </p:nvSpPr>
        <p:spPr>
          <a:xfrm>
            <a:off x="413247" y="4537677"/>
            <a:ext cx="9143937" cy="1828007"/>
          </a:xfrm>
        </p:spPr>
        <p:txBody>
          <a:bodyPr/>
          <a:lstStyle/>
          <a:p>
            <a:r>
              <a:rPr lang="ru-RU" sz="4400" dirty="0">
                <a:solidFill>
                  <a:schemeClr val="bg1"/>
                </a:solidFill>
              </a:rPr>
              <a:t>Виктор Цикунов</a:t>
            </a:r>
            <a:br>
              <a:rPr lang="ru-RU" sz="4400" dirty="0">
                <a:solidFill>
                  <a:schemeClr val="bg1"/>
                </a:solidFill>
              </a:rPr>
            </a:br>
            <a:r>
              <a:rPr lang="ru-RU" dirty="0">
                <a:solidFill>
                  <a:schemeClr val="bg1"/>
                </a:solidFill>
              </a:rPr>
              <a:t>Майкрософт Украина</a:t>
            </a:r>
            <a:endParaRPr lang="en-US" dirty="0"/>
          </a:p>
        </p:txBody>
      </p:sp>
    </p:spTree>
    <p:extLst>
      <p:ext uri="{BB962C8B-B14F-4D97-AF65-F5344CB8AC3E}">
        <p14:creationId xmlns:p14="http://schemas.microsoft.com/office/powerpoint/2010/main" val="959932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mp:transition xmlns:mp="http://schemas.microsoft.com/office/mac/powerpoint/2008/main" spd="med"/>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0" name="Group 99"/>
          <p:cNvGrpSpPr/>
          <p:nvPr/>
        </p:nvGrpSpPr>
        <p:grpSpPr>
          <a:xfrm>
            <a:off x="1408485" y="3285228"/>
            <a:ext cx="5055008" cy="286397"/>
            <a:chOff x="1408485" y="2370828"/>
            <a:chExt cx="5055008" cy="286397"/>
          </a:xfrm>
          <a:solidFill>
            <a:schemeClr val="bg1">
              <a:lumMod val="65000"/>
            </a:schemeClr>
          </a:solidFill>
        </p:grpSpPr>
        <p:sp>
          <p:nvSpPr>
            <p:cNvPr id="91" name="Down Arrow 92"/>
            <p:cNvSpPr/>
            <p:nvPr/>
          </p:nvSpPr>
          <p:spPr bwMode="auto">
            <a:xfrm flipV="1">
              <a:off x="1408485" y="2370828"/>
              <a:ext cx="457200" cy="286397"/>
            </a:xfrm>
            <a:custGeom>
              <a:avLst/>
              <a:gdLst>
                <a:gd name="connsiteX0" fmla="*/ 0 w 457200"/>
                <a:gd name="connsiteY0" fmla="*/ 271212 h 499812"/>
                <a:gd name="connsiteX1" fmla="*/ 114300 w 457200"/>
                <a:gd name="connsiteY1" fmla="*/ 271212 h 499812"/>
                <a:gd name="connsiteX2" fmla="*/ 114300 w 457200"/>
                <a:gd name="connsiteY2" fmla="*/ 0 h 499812"/>
                <a:gd name="connsiteX3" fmla="*/ 342900 w 457200"/>
                <a:gd name="connsiteY3" fmla="*/ 0 h 499812"/>
                <a:gd name="connsiteX4" fmla="*/ 342900 w 457200"/>
                <a:gd name="connsiteY4" fmla="*/ 271212 h 499812"/>
                <a:gd name="connsiteX5" fmla="*/ 457200 w 457200"/>
                <a:gd name="connsiteY5" fmla="*/ 271212 h 499812"/>
                <a:gd name="connsiteX6" fmla="*/ 228600 w 457200"/>
                <a:gd name="connsiteY6" fmla="*/ 499812 h 499812"/>
                <a:gd name="connsiteX7" fmla="*/ 0 w 457200"/>
                <a:gd name="connsiteY7" fmla="*/ 271212 h 499812"/>
                <a:gd name="connsiteX0" fmla="*/ 0 w 457200"/>
                <a:gd name="connsiteY0" fmla="*/ 271212 h 499812"/>
                <a:gd name="connsiteX1" fmla="*/ 114300 w 457200"/>
                <a:gd name="connsiteY1" fmla="*/ 271212 h 499812"/>
                <a:gd name="connsiteX2" fmla="*/ 114300 w 457200"/>
                <a:gd name="connsiteY2" fmla="*/ 130969 h 499812"/>
                <a:gd name="connsiteX3" fmla="*/ 342900 w 457200"/>
                <a:gd name="connsiteY3" fmla="*/ 0 h 499812"/>
                <a:gd name="connsiteX4" fmla="*/ 342900 w 457200"/>
                <a:gd name="connsiteY4" fmla="*/ 271212 h 499812"/>
                <a:gd name="connsiteX5" fmla="*/ 457200 w 457200"/>
                <a:gd name="connsiteY5" fmla="*/ 271212 h 499812"/>
                <a:gd name="connsiteX6" fmla="*/ 228600 w 457200"/>
                <a:gd name="connsiteY6" fmla="*/ 499812 h 499812"/>
                <a:gd name="connsiteX7" fmla="*/ 0 w 457200"/>
                <a:gd name="connsiteY7" fmla="*/ 271212 h 499812"/>
                <a:gd name="connsiteX0" fmla="*/ 0 w 457200"/>
                <a:gd name="connsiteY0" fmla="*/ 145006 h 373606"/>
                <a:gd name="connsiteX1" fmla="*/ 114300 w 457200"/>
                <a:gd name="connsiteY1" fmla="*/ 145006 h 373606"/>
                <a:gd name="connsiteX2" fmla="*/ 114300 w 457200"/>
                <a:gd name="connsiteY2" fmla="*/ 4763 h 373606"/>
                <a:gd name="connsiteX3" fmla="*/ 342900 w 457200"/>
                <a:gd name="connsiteY3" fmla="*/ 0 h 373606"/>
                <a:gd name="connsiteX4" fmla="*/ 342900 w 457200"/>
                <a:gd name="connsiteY4" fmla="*/ 145006 h 373606"/>
                <a:gd name="connsiteX5" fmla="*/ 457200 w 457200"/>
                <a:gd name="connsiteY5" fmla="*/ 145006 h 373606"/>
                <a:gd name="connsiteX6" fmla="*/ 228600 w 457200"/>
                <a:gd name="connsiteY6" fmla="*/ 373606 h 373606"/>
                <a:gd name="connsiteX7" fmla="*/ 0 w 457200"/>
                <a:gd name="connsiteY7" fmla="*/ 145006 h 373606"/>
                <a:gd name="connsiteX0" fmla="*/ 0 w 457200"/>
                <a:gd name="connsiteY0" fmla="*/ 142625 h 371225"/>
                <a:gd name="connsiteX1" fmla="*/ 114300 w 457200"/>
                <a:gd name="connsiteY1" fmla="*/ 142625 h 371225"/>
                <a:gd name="connsiteX2" fmla="*/ 114300 w 457200"/>
                <a:gd name="connsiteY2" fmla="*/ 2382 h 371225"/>
                <a:gd name="connsiteX3" fmla="*/ 345281 w 457200"/>
                <a:gd name="connsiteY3" fmla="*/ 0 h 371225"/>
                <a:gd name="connsiteX4" fmla="*/ 342900 w 457200"/>
                <a:gd name="connsiteY4" fmla="*/ 142625 h 371225"/>
                <a:gd name="connsiteX5" fmla="*/ 457200 w 457200"/>
                <a:gd name="connsiteY5" fmla="*/ 142625 h 371225"/>
                <a:gd name="connsiteX6" fmla="*/ 228600 w 457200"/>
                <a:gd name="connsiteY6" fmla="*/ 371225 h 371225"/>
                <a:gd name="connsiteX7" fmla="*/ 0 w 457200"/>
                <a:gd name="connsiteY7" fmla="*/ 142625 h 371225"/>
                <a:gd name="connsiteX0" fmla="*/ 0 w 457200"/>
                <a:gd name="connsiteY0" fmla="*/ 140244 h 368844"/>
                <a:gd name="connsiteX1" fmla="*/ 114300 w 457200"/>
                <a:gd name="connsiteY1" fmla="*/ 140244 h 368844"/>
                <a:gd name="connsiteX2" fmla="*/ 114300 w 457200"/>
                <a:gd name="connsiteY2" fmla="*/ 1 h 368844"/>
                <a:gd name="connsiteX3" fmla="*/ 342900 w 457200"/>
                <a:gd name="connsiteY3" fmla="*/ 0 h 368844"/>
                <a:gd name="connsiteX4" fmla="*/ 342900 w 457200"/>
                <a:gd name="connsiteY4" fmla="*/ 140244 h 368844"/>
                <a:gd name="connsiteX5" fmla="*/ 457200 w 457200"/>
                <a:gd name="connsiteY5" fmla="*/ 140244 h 368844"/>
                <a:gd name="connsiteX6" fmla="*/ 228600 w 457200"/>
                <a:gd name="connsiteY6" fmla="*/ 368844 h 368844"/>
                <a:gd name="connsiteX7" fmla="*/ 0 w 457200"/>
                <a:gd name="connsiteY7" fmla="*/ 140244 h 368844"/>
                <a:gd name="connsiteX0" fmla="*/ 0 w 457200"/>
                <a:gd name="connsiteY0" fmla="*/ 140244 h 368844"/>
                <a:gd name="connsiteX1" fmla="*/ 114300 w 457200"/>
                <a:gd name="connsiteY1" fmla="*/ 140244 h 368844"/>
                <a:gd name="connsiteX2" fmla="*/ 116798 w 457200"/>
                <a:gd name="connsiteY2" fmla="*/ 82447 h 368844"/>
                <a:gd name="connsiteX3" fmla="*/ 342900 w 457200"/>
                <a:gd name="connsiteY3" fmla="*/ 0 h 368844"/>
                <a:gd name="connsiteX4" fmla="*/ 342900 w 457200"/>
                <a:gd name="connsiteY4" fmla="*/ 140244 h 368844"/>
                <a:gd name="connsiteX5" fmla="*/ 457200 w 457200"/>
                <a:gd name="connsiteY5" fmla="*/ 140244 h 368844"/>
                <a:gd name="connsiteX6" fmla="*/ 228600 w 457200"/>
                <a:gd name="connsiteY6" fmla="*/ 368844 h 368844"/>
                <a:gd name="connsiteX7" fmla="*/ 0 w 457200"/>
                <a:gd name="connsiteY7" fmla="*/ 140244 h 368844"/>
                <a:gd name="connsiteX0" fmla="*/ 0 w 457200"/>
                <a:gd name="connsiteY0" fmla="*/ 60296 h 288896"/>
                <a:gd name="connsiteX1" fmla="*/ 114300 w 457200"/>
                <a:gd name="connsiteY1" fmla="*/ 60296 h 288896"/>
                <a:gd name="connsiteX2" fmla="*/ 116798 w 457200"/>
                <a:gd name="connsiteY2" fmla="*/ 2499 h 288896"/>
                <a:gd name="connsiteX3" fmla="*/ 345398 w 457200"/>
                <a:gd name="connsiteY3" fmla="*/ 0 h 288896"/>
                <a:gd name="connsiteX4" fmla="*/ 342900 w 457200"/>
                <a:gd name="connsiteY4" fmla="*/ 60296 h 288896"/>
                <a:gd name="connsiteX5" fmla="*/ 457200 w 457200"/>
                <a:gd name="connsiteY5" fmla="*/ 60296 h 288896"/>
                <a:gd name="connsiteX6" fmla="*/ 228600 w 457200"/>
                <a:gd name="connsiteY6" fmla="*/ 288896 h 288896"/>
                <a:gd name="connsiteX7" fmla="*/ 0 w 457200"/>
                <a:gd name="connsiteY7" fmla="*/ 60296 h 288896"/>
                <a:gd name="connsiteX0" fmla="*/ 0 w 457200"/>
                <a:gd name="connsiteY0" fmla="*/ 60296 h 288896"/>
                <a:gd name="connsiteX1" fmla="*/ 114300 w 457200"/>
                <a:gd name="connsiteY1" fmla="*/ 60296 h 288896"/>
                <a:gd name="connsiteX2" fmla="*/ 116798 w 457200"/>
                <a:gd name="connsiteY2" fmla="*/ 2499 h 288896"/>
                <a:gd name="connsiteX3" fmla="*/ 342900 w 457200"/>
                <a:gd name="connsiteY3" fmla="*/ 0 h 288896"/>
                <a:gd name="connsiteX4" fmla="*/ 342900 w 457200"/>
                <a:gd name="connsiteY4" fmla="*/ 60296 h 288896"/>
                <a:gd name="connsiteX5" fmla="*/ 457200 w 457200"/>
                <a:gd name="connsiteY5" fmla="*/ 60296 h 288896"/>
                <a:gd name="connsiteX6" fmla="*/ 228600 w 457200"/>
                <a:gd name="connsiteY6" fmla="*/ 288896 h 288896"/>
                <a:gd name="connsiteX7" fmla="*/ 0 w 457200"/>
                <a:gd name="connsiteY7" fmla="*/ 60296 h 288896"/>
                <a:gd name="connsiteX0" fmla="*/ 0 w 457200"/>
                <a:gd name="connsiteY0" fmla="*/ 57797 h 286397"/>
                <a:gd name="connsiteX1" fmla="*/ 114300 w 457200"/>
                <a:gd name="connsiteY1" fmla="*/ 57797 h 286397"/>
                <a:gd name="connsiteX2" fmla="*/ 116798 w 457200"/>
                <a:gd name="connsiteY2" fmla="*/ 0 h 286397"/>
                <a:gd name="connsiteX3" fmla="*/ 342900 w 457200"/>
                <a:gd name="connsiteY3" fmla="*/ 2498 h 286397"/>
                <a:gd name="connsiteX4" fmla="*/ 342900 w 457200"/>
                <a:gd name="connsiteY4" fmla="*/ 57797 h 286397"/>
                <a:gd name="connsiteX5" fmla="*/ 457200 w 457200"/>
                <a:gd name="connsiteY5" fmla="*/ 57797 h 286397"/>
                <a:gd name="connsiteX6" fmla="*/ 228600 w 457200"/>
                <a:gd name="connsiteY6" fmla="*/ 286397 h 286397"/>
                <a:gd name="connsiteX7" fmla="*/ 0 w 457200"/>
                <a:gd name="connsiteY7" fmla="*/ 57797 h 286397"/>
                <a:gd name="connsiteX0" fmla="*/ 0 w 457200"/>
                <a:gd name="connsiteY0" fmla="*/ 57797 h 286397"/>
                <a:gd name="connsiteX1" fmla="*/ 114300 w 457200"/>
                <a:gd name="connsiteY1" fmla="*/ 57797 h 286397"/>
                <a:gd name="connsiteX2" fmla="*/ 116798 w 457200"/>
                <a:gd name="connsiteY2" fmla="*/ 0 h 286397"/>
                <a:gd name="connsiteX3" fmla="*/ 342900 w 457200"/>
                <a:gd name="connsiteY3" fmla="*/ 0 h 286397"/>
                <a:gd name="connsiteX4" fmla="*/ 342900 w 457200"/>
                <a:gd name="connsiteY4" fmla="*/ 57797 h 286397"/>
                <a:gd name="connsiteX5" fmla="*/ 457200 w 457200"/>
                <a:gd name="connsiteY5" fmla="*/ 57797 h 286397"/>
                <a:gd name="connsiteX6" fmla="*/ 228600 w 457200"/>
                <a:gd name="connsiteY6" fmla="*/ 286397 h 286397"/>
                <a:gd name="connsiteX7" fmla="*/ 0 w 457200"/>
                <a:gd name="connsiteY7" fmla="*/ 57797 h 286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 h="286397">
                  <a:moveTo>
                    <a:pt x="0" y="57797"/>
                  </a:moveTo>
                  <a:lnTo>
                    <a:pt x="114300" y="57797"/>
                  </a:lnTo>
                  <a:lnTo>
                    <a:pt x="116798" y="0"/>
                  </a:lnTo>
                  <a:lnTo>
                    <a:pt x="342900" y="0"/>
                  </a:lnTo>
                  <a:cubicBezTo>
                    <a:pt x="342106" y="47542"/>
                    <a:pt x="343694" y="10255"/>
                    <a:pt x="342900" y="57797"/>
                  </a:cubicBezTo>
                  <a:lnTo>
                    <a:pt x="457200" y="57797"/>
                  </a:lnTo>
                  <a:lnTo>
                    <a:pt x="228600" y="286397"/>
                  </a:lnTo>
                  <a:lnTo>
                    <a:pt x="0" y="57797"/>
                  </a:ln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ts val="600"/>
                </a:spcBef>
                <a:spcAft>
                  <a:spcPct val="0"/>
                </a:spcAft>
              </a:pPr>
              <a:endParaRPr lang="en-US" sz="2800" dirty="0">
                <a:solidFill>
                  <a:srgbClr val="FFFFFF"/>
                </a:solidFill>
                <a:latin typeface="Segoe UI Light"/>
                <a:ea typeface="Segoe UI" pitchFamily="34" charset="0"/>
                <a:cs typeface="Segoe UI" pitchFamily="34" charset="0"/>
              </a:endParaRPr>
            </a:p>
          </p:txBody>
        </p:sp>
        <p:sp>
          <p:nvSpPr>
            <p:cNvPr id="92" name="Down Arrow 92"/>
            <p:cNvSpPr/>
            <p:nvPr/>
          </p:nvSpPr>
          <p:spPr bwMode="auto">
            <a:xfrm flipV="1">
              <a:off x="3722876" y="2370828"/>
              <a:ext cx="457200" cy="286397"/>
            </a:xfrm>
            <a:custGeom>
              <a:avLst/>
              <a:gdLst>
                <a:gd name="connsiteX0" fmla="*/ 0 w 457200"/>
                <a:gd name="connsiteY0" fmla="*/ 271212 h 499812"/>
                <a:gd name="connsiteX1" fmla="*/ 114300 w 457200"/>
                <a:gd name="connsiteY1" fmla="*/ 271212 h 499812"/>
                <a:gd name="connsiteX2" fmla="*/ 114300 w 457200"/>
                <a:gd name="connsiteY2" fmla="*/ 0 h 499812"/>
                <a:gd name="connsiteX3" fmla="*/ 342900 w 457200"/>
                <a:gd name="connsiteY3" fmla="*/ 0 h 499812"/>
                <a:gd name="connsiteX4" fmla="*/ 342900 w 457200"/>
                <a:gd name="connsiteY4" fmla="*/ 271212 h 499812"/>
                <a:gd name="connsiteX5" fmla="*/ 457200 w 457200"/>
                <a:gd name="connsiteY5" fmla="*/ 271212 h 499812"/>
                <a:gd name="connsiteX6" fmla="*/ 228600 w 457200"/>
                <a:gd name="connsiteY6" fmla="*/ 499812 h 499812"/>
                <a:gd name="connsiteX7" fmla="*/ 0 w 457200"/>
                <a:gd name="connsiteY7" fmla="*/ 271212 h 499812"/>
                <a:gd name="connsiteX0" fmla="*/ 0 w 457200"/>
                <a:gd name="connsiteY0" fmla="*/ 271212 h 499812"/>
                <a:gd name="connsiteX1" fmla="*/ 114300 w 457200"/>
                <a:gd name="connsiteY1" fmla="*/ 271212 h 499812"/>
                <a:gd name="connsiteX2" fmla="*/ 114300 w 457200"/>
                <a:gd name="connsiteY2" fmla="*/ 130969 h 499812"/>
                <a:gd name="connsiteX3" fmla="*/ 342900 w 457200"/>
                <a:gd name="connsiteY3" fmla="*/ 0 h 499812"/>
                <a:gd name="connsiteX4" fmla="*/ 342900 w 457200"/>
                <a:gd name="connsiteY4" fmla="*/ 271212 h 499812"/>
                <a:gd name="connsiteX5" fmla="*/ 457200 w 457200"/>
                <a:gd name="connsiteY5" fmla="*/ 271212 h 499812"/>
                <a:gd name="connsiteX6" fmla="*/ 228600 w 457200"/>
                <a:gd name="connsiteY6" fmla="*/ 499812 h 499812"/>
                <a:gd name="connsiteX7" fmla="*/ 0 w 457200"/>
                <a:gd name="connsiteY7" fmla="*/ 271212 h 499812"/>
                <a:gd name="connsiteX0" fmla="*/ 0 w 457200"/>
                <a:gd name="connsiteY0" fmla="*/ 145006 h 373606"/>
                <a:gd name="connsiteX1" fmla="*/ 114300 w 457200"/>
                <a:gd name="connsiteY1" fmla="*/ 145006 h 373606"/>
                <a:gd name="connsiteX2" fmla="*/ 114300 w 457200"/>
                <a:gd name="connsiteY2" fmla="*/ 4763 h 373606"/>
                <a:gd name="connsiteX3" fmla="*/ 342900 w 457200"/>
                <a:gd name="connsiteY3" fmla="*/ 0 h 373606"/>
                <a:gd name="connsiteX4" fmla="*/ 342900 w 457200"/>
                <a:gd name="connsiteY4" fmla="*/ 145006 h 373606"/>
                <a:gd name="connsiteX5" fmla="*/ 457200 w 457200"/>
                <a:gd name="connsiteY5" fmla="*/ 145006 h 373606"/>
                <a:gd name="connsiteX6" fmla="*/ 228600 w 457200"/>
                <a:gd name="connsiteY6" fmla="*/ 373606 h 373606"/>
                <a:gd name="connsiteX7" fmla="*/ 0 w 457200"/>
                <a:gd name="connsiteY7" fmla="*/ 145006 h 373606"/>
                <a:gd name="connsiteX0" fmla="*/ 0 w 457200"/>
                <a:gd name="connsiteY0" fmla="*/ 142625 h 371225"/>
                <a:gd name="connsiteX1" fmla="*/ 114300 w 457200"/>
                <a:gd name="connsiteY1" fmla="*/ 142625 h 371225"/>
                <a:gd name="connsiteX2" fmla="*/ 114300 w 457200"/>
                <a:gd name="connsiteY2" fmla="*/ 2382 h 371225"/>
                <a:gd name="connsiteX3" fmla="*/ 345281 w 457200"/>
                <a:gd name="connsiteY3" fmla="*/ 0 h 371225"/>
                <a:gd name="connsiteX4" fmla="*/ 342900 w 457200"/>
                <a:gd name="connsiteY4" fmla="*/ 142625 h 371225"/>
                <a:gd name="connsiteX5" fmla="*/ 457200 w 457200"/>
                <a:gd name="connsiteY5" fmla="*/ 142625 h 371225"/>
                <a:gd name="connsiteX6" fmla="*/ 228600 w 457200"/>
                <a:gd name="connsiteY6" fmla="*/ 371225 h 371225"/>
                <a:gd name="connsiteX7" fmla="*/ 0 w 457200"/>
                <a:gd name="connsiteY7" fmla="*/ 142625 h 371225"/>
                <a:gd name="connsiteX0" fmla="*/ 0 w 457200"/>
                <a:gd name="connsiteY0" fmla="*/ 140244 h 368844"/>
                <a:gd name="connsiteX1" fmla="*/ 114300 w 457200"/>
                <a:gd name="connsiteY1" fmla="*/ 140244 h 368844"/>
                <a:gd name="connsiteX2" fmla="*/ 114300 w 457200"/>
                <a:gd name="connsiteY2" fmla="*/ 1 h 368844"/>
                <a:gd name="connsiteX3" fmla="*/ 342900 w 457200"/>
                <a:gd name="connsiteY3" fmla="*/ 0 h 368844"/>
                <a:gd name="connsiteX4" fmla="*/ 342900 w 457200"/>
                <a:gd name="connsiteY4" fmla="*/ 140244 h 368844"/>
                <a:gd name="connsiteX5" fmla="*/ 457200 w 457200"/>
                <a:gd name="connsiteY5" fmla="*/ 140244 h 368844"/>
                <a:gd name="connsiteX6" fmla="*/ 228600 w 457200"/>
                <a:gd name="connsiteY6" fmla="*/ 368844 h 368844"/>
                <a:gd name="connsiteX7" fmla="*/ 0 w 457200"/>
                <a:gd name="connsiteY7" fmla="*/ 140244 h 368844"/>
                <a:gd name="connsiteX0" fmla="*/ 0 w 457200"/>
                <a:gd name="connsiteY0" fmla="*/ 140244 h 368844"/>
                <a:gd name="connsiteX1" fmla="*/ 114300 w 457200"/>
                <a:gd name="connsiteY1" fmla="*/ 140244 h 368844"/>
                <a:gd name="connsiteX2" fmla="*/ 116798 w 457200"/>
                <a:gd name="connsiteY2" fmla="*/ 82447 h 368844"/>
                <a:gd name="connsiteX3" fmla="*/ 342900 w 457200"/>
                <a:gd name="connsiteY3" fmla="*/ 0 h 368844"/>
                <a:gd name="connsiteX4" fmla="*/ 342900 w 457200"/>
                <a:gd name="connsiteY4" fmla="*/ 140244 h 368844"/>
                <a:gd name="connsiteX5" fmla="*/ 457200 w 457200"/>
                <a:gd name="connsiteY5" fmla="*/ 140244 h 368844"/>
                <a:gd name="connsiteX6" fmla="*/ 228600 w 457200"/>
                <a:gd name="connsiteY6" fmla="*/ 368844 h 368844"/>
                <a:gd name="connsiteX7" fmla="*/ 0 w 457200"/>
                <a:gd name="connsiteY7" fmla="*/ 140244 h 368844"/>
                <a:gd name="connsiteX0" fmla="*/ 0 w 457200"/>
                <a:gd name="connsiteY0" fmla="*/ 60296 h 288896"/>
                <a:gd name="connsiteX1" fmla="*/ 114300 w 457200"/>
                <a:gd name="connsiteY1" fmla="*/ 60296 h 288896"/>
                <a:gd name="connsiteX2" fmla="*/ 116798 w 457200"/>
                <a:gd name="connsiteY2" fmla="*/ 2499 h 288896"/>
                <a:gd name="connsiteX3" fmla="*/ 345398 w 457200"/>
                <a:gd name="connsiteY3" fmla="*/ 0 h 288896"/>
                <a:gd name="connsiteX4" fmla="*/ 342900 w 457200"/>
                <a:gd name="connsiteY4" fmla="*/ 60296 h 288896"/>
                <a:gd name="connsiteX5" fmla="*/ 457200 w 457200"/>
                <a:gd name="connsiteY5" fmla="*/ 60296 h 288896"/>
                <a:gd name="connsiteX6" fmla="*/ 228600 w 457200"/>
                <a:gd name="connsiteY6" fmla="*/ 288896 h 288896"/>
                <a:gd name="connsiteX7" fmla="*/ 0 w 457200"/>
                <a:gd name="connsiteY7" fmla="*/ 60296 h 288896"/>
                <a:gd name="connsiteX0" fmla="*/ 0 w 457200"/>
                <a:gd name="connsiteY0" fmla="*/ 60296 h 288896"/>
                <a:gd name="connsiteX1" fmla="*/ 114300 w 457200"/>
                <a:gd name="connsiteY1" fmla="*/ 60296 h 288896"/>
                <a:gd name="connsiteX2" fmla="*/ 116798 w 457200"/>
                <a:gd name="connsiteY2" fmla="*/ 2499 h 288896"/>
                <a:gd name="connsiteX3" fmla="*/ 342900 w 457200"/>
                <a:gd name="connsiteY3" fmla="*/ 0 h 288896"/>
                <a:gd name="connsiteX4" fmla="*/ 342900 w 457200"/>
                <a:gd name="connsiteY4" fmla="*/ 60296 h 288896"/>
                <a:gd name="connsiteX5" fmla="*/ 457200 w 457200"/>
                <a:gd name="connsiteY5" fmla="*/ 60296 h 288896"/>
                <a:gd name="connsiteX6" fmla="*/ 228600 w 457200"/>
                <a:gd name="connsiteY6" fmla="*/ 288896 h 288896"/>
                <a:gd name="connsiteX7" fmla="*/ 0 w 457200"/>
                <a:gd name="connsiteY7" fmla="*/ 60296 h 288896"/>
                <a:gd name="connsiteX0" fmla="*/ 0 w 457200"/>
                <a:gd name="connsiteY0" fmla="*/ 57797 h 286397"/>
                <a:gd name="connsiteX1" fmla="*/ 114300 w 457200"/>
                <a:gd name="connsiteY1" fmla="*/ 57797 h 286397"/>
                <a:gd name="connsiteX2" fmla="*/ 116798 w 457200"/>
                <a:gd name="connsiteY2" fmla="*/ 0 h 286397"/>
                <a:gd name="connsiteX3" fmla="*/ 342900 w 457200"/>
                <a:gd name="connsiteY3" fmla="*/ 2498 h 286397"/>
                <a:gd name="connsiteX4" fmla="*/ 342900 w 457200"/>
                <a:gd name="connsiteY4" fmla="*/ 57797 h 286397"/>
                <a:gd name="connsiteX5" fmla="*/ 457200 w 457200"/>
                <a:gd name="connsiteY5" fmla="*/ 57797 h 286397"/>
                <a:gd name="connsiteX6" fmla="*/ 228600 w 457200"/>
                <a:gd name="connsiteY6" fmla="*/ 286397 h 286397"/>
                <a:gd name="connsiteX7" fmla="*/ 0 w 457200"/>
                <a:gd name="connsiteY7" fmla="*/ 57797 h 286397"/>
                <a:gd name="connsiteX0" fmla="*/ 0 w 457200"/>
                <a:gd name="connsiteY0" fmla="*/ 57797 h 286397"/>
                <a:gd name="connsiteX1" fmla="*/ 114300 w 457200"/>
                <a:gd name="connsiteY1" fmla="*/ 57797 h 286397"/>
                <a:gd name="connsiteX2" fmla="*/ 116798 w 457200"/>
                <a:gd name="connsiteY2" fmla="*/ 0 h 286397"/>
                <a:gd name="connsiteX3" fmla="*/ 342900 w 457200"/>
                <a:gd name="connsiteY3" fmla="*/ 0 h 286397"/>
                <a:gd name="connsiteX4" fmla="*/ 342900 w 457200"/>
                <a:gd name="connsiteY4" fmla="*/ 57797 h 286397"/>
                <a:gd name="connsiteX5" fmla="*/ 457200 w 457200"/>
                <a:gd name="connsiteY5" fmla="*/ 57797 h 286397"/>
                <a:gd name="connsiteX6" fmla="*/ 228600 w 457200"/>
                <a:gd name="connsiteY6" fmla="*/ 286397 h 286397"/>
                <a:gd name="connsiteX7" fmla="*/ 0 w 457200"/>
                <a:gd name="connsiteY7" fmla="*/ 57797 h 286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 h="286397">
                  <a:moveTo>
                    <a:pt x="0" y="57797"/>
                  </a:moveTo>
                  <a:lnTo>
                    <a:pt x="114300" y="57797"/>
                  </a:lnTo>
                  <a:lnTo>
                    <a:pt x="116798" y="0"/>
                  </a:lnTo>
                  <a:lnTo>
                    <a:pt x="342900" y="0"/>
                  </a:lnTo>
                  <a:cubicBezTo>
                    <a:pt x="342106" y="47542"/>
                    <a:pt x="343694" y="10255"/>
                    <a:pt x="342900" y="57797"/>
                  </a:cubicBezTo>
                  <a:lnTo>
                    <a:pt x="457200" y="57797"/>
                  </a:lnTo>
                  <a:lnTo>
                    <a:pt x="228600" y="286397"/>
                  </a:lnTo>
                  <a:lnTo>
                    <a:pt x="0" y="57797"/>
                  </a:ln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ts val="600"/>
                </a:spcBef>
                <a:spcAft>
                  <a:spcPct val="0"/>
                </a:spcAft>
              </a:pPr>
              <a:endParaRPr lang="en-US" sz="2800" dirty="0">
                <a:solidFill>
                  <a:srgbClr val="FFFFFF"/>
                </a:solidFill>
                <a:latin typeface="Segoe UI Light"/>
                <a:ea typeface="Segoe UI" pitchFamily="34" charset="0"/>
                <a:cs typeface="Segoe UI" pitchFamily="34" charset="0"/>
              </a:endParaRPr>
            </a:p>
          </p:txBody>
        </p:sp>
        <p:sp>
          <p:nvSpPr>
            <p:cNvPr id="93" name="Down Arrow 92"/>
            <p:cNvSpPr/>
            <p:nvPr/>
          </p:nvSpPr>
          <p:spPr bwMode="auto">
            <a:xfrm flipV="1">
              <a:off x="6006293" y="2370828"/>
              <a:ext cx="457200" cy="286397"/>
            </a:xfrm>
            <a:custGeom>
              <a:avLst/>
              <a:gdLst>
                <a:gd name="connsiteX0" fmla="*/ 0 w 457200"/>
                <a:gd name="connsiteY0" fmla="*/ 271212 h 499812"/>
                <a:gd name="connsiteX1" fmla="*/ 114300 w 457200"/>
                <a:gd name="connsiteY1" fmla="*/ 271212 h 499812"/>
                <a:gd name="connsiteX2" fmla="*/ 114300 w 457200"/>
                <a:gd name="connsiteY2" fmla="*/ 0 h 499812"/>
                <a:gd name="connsiteX3" fmla="*/ 342900 w 457200"/>
                <a:gd name="connsiteY3" fmla="*/ 0 h 499812"/>
                <a:gd name="connsiteX4" fmla="*/ 342900 w 457200"/>
                <a:gd name="connsiteY4" fmla="*/ 271212 h 499812"/>
                <a:gd name="connsiteX5" fmla="*/ 457200 w 457200"/>
                <a:gd name="connsiteY5" fmla="*/ 271212 h 499812"/>
                <a:gd name="connsiteX6" fmla="*/ 228600 w 457200"/>
                <a:gd name="connsiteY6" fmla="*/ 499812 h 499812"/>
                <a:gd name="connsiteX7" fmla="*/ 0 w 457200"/>
                <a:gd name="connsiteY7" fmla="*/ 271212 h 499812"/>
                <a:gd name="connsiteX0" fmla="*/ 0 w 457200"/>
                <a:gd name="connsiteY0" fmla="*/ 271212 h 499812"/>
                <a:gd name="connsiteX1" fmla="*/ 114300 w 457200"/>
                <a:gd name="connsiteY1" fmla="*/ 271212 h 499812"/>
                <a:gd name="connsiteX2" fmla="*/ 114300 w 457200"/>
                <a:gd name="connsiteY2" fmla="*/ 130969 h 499812"/>
                <a:gd name="connsiteX3" fmla="*/ 342900 w 457200"/>
                <a:gd name="connsiteY3" fmla="*/ 0 h 499812"/>
                <a:gd name="connsiteX4" fmla="*/ 342900 w 457200"/>
                <a:gd name="connsiteY4" fmla="*/ 271212 h 499812"/>
                <a:gd name="connsiteX5" fmla="*/ 457200 w 457200"/>
                <a:gd name="connsiteY5" fmla="*/ 271212 h 499812"/>
                <a:gd name="connsiteX6" fmla="*/ 228600 w 457200"/>
                <a:gd name="connsiteY6" fmla="*/ 499812 h 499812"/>
                <a:gd name="connsiteX7" fmla="*/ 0 w 457200"/>
                <a:gd name="connsiteY7" fmla="*/ 271212 h 499812"/>
                <a:gd name="connsiteX0" fmla="*/ 0 w 457200"/>
                <a:gd name="connsiteY0" fmla="*/ 145006 h 373606"/>
                <a:gd name="connsiteX1" fmla="*/ 114300 w 457200"/>
                <a:gd name="connsiteY1" fmla="*/ 145006 h 373606"/>
                <a:gd name="connsiteX2" fmla="*/ 114300 w 457200"/>
                <a:gd name="connsiteY2" fmla="*/ 4763 h 373606"/>
                <a:gd name="connsiteX3" fmla="*/ 342900 w 457200"/>
                <a:gd name="connsiteY3" fmla="*/ 0 h 373606"/>
                <a:gd name="connsiteX4" fmla="*/ 342900 w 457200"/>
                <a:gd name="connsiteY4" fmla="*/ 145006 h 373606"/>
                <a:gd name="connsiteX5" fmla="*/ 457200 w 457200"/>
                <a:gd name="connsiteY5" fmla="*/ 145006 h 373606"/>
                <a:gd name="connsiteX6" fmla="*/ 228600 w 457200"/>
                <a:gd name="connsiteY6" fmla="*/ 373606 h 373606"/>
                <a:gd name="connsiteX7" fmla="*/ 0 w 457200"/>
                <a:gd name="connsiteY7" fmla="*/ 145006 h 373606"/>
                <a:gd name="connsiteX0" fmla="*/ 0 w 457200"/>
                <a:gd name="connsiteY0" fmla="*/ 142625 h 371225"/>
                <a:gd name="connsiteX1" fmla="*/ 114300 w 457200"/>
                <a:gd name="connsiteY1" fmla="*/ 142625 h 371225"/>
                <a:gd name="connsiteX2" fmla="*/ 114300 w 457200"/>
                <a:gd name="connsiteY2" fmla="*/ 2382 h 371225"/>
                <a:gd name="connsiteX3" fmla="*/ 345281 w 457200"/>
                <a:gd name="connsiteY3" fmla="*/ 0 h 371225"/>
                <a:gd name="connsiteX4" fmla="*/ 342900 w 457200"/>
                <a:gd name="connsiteY4" fmla="*/ 142625 h 371225"/>
                <a:gd name="connsiteX5" fmla="*/ 457200 w 457200"/>
                <a:gd name="connsiteY5" fmla="*/ 142625 h 371225"/>
                <a:gd name="connsiteX6" fmla="*/ 228600 w 457200"/>
                <a:gd name="connsiteY6" fmla="*/ 371225 h 371225"/>
                <a:gd name="connsiteX7" fmla="*/ 0 w 457200"/>
                <a:gd name="connsiteY7" fmla="*/ 142625 h 371225"/>
                <a:gd name="connsiteX0" fmla="*/ 0 w 457200"/>
                <a:gd name="connsiteY0" fmla="*/ 140244 h 368844"/>
                <a:gd name="connsiteX1" fmla="*/ 114300 w 457200"/>
                <a:gd name="connsiteY1" fmla="*/ 140244 h 368844"/>
                <a:gd name="connsiteX2" fmla="*/ 114300 w 457200"/>
                <a:gd name="connsiteY2" fmla="*/ 1 h 368844"/>
                <a:gd name="connsiteX3" fmla="*/ 342900 w 457200"/>
                <a:gd name="connsiteY3" fmla="*/ 0 h 368844"/>
                <a:gd name="connsiteX4" fmla="*/ 342900 w 457200"/>
                <a:gd name="connsiteY4" fmla="*/ 140244 h 368844"/>
                <a:gd name="connsiteX5" fmla="*/ 457200 w 457200"/>
                <a:gd name="connsiteY5" fmla="*/ 140244 h 368844"/>
                <a:gd name="connsiteX6" fmla="*/ 228600 w 457200"/>
                <a:gd name="connsiteY6" fmla="*/ 368844 h 368844"/>
                <a:gd name="connsiteX7" fmla="*/ 0 w 457200"/>
                <a:gd name="connsiteY7" fmla="*/ 140244 h 368844"/>
                <a:gd name="connsiteX0" fmla="*/ 0 w 457200"/>
                <a:gd name="connsiteY0" fmla="*/ 140244 h 368844"/>
                <a:gd name="connsiteX1" fmla="*/ 114300 w 457200"/>
                <a:gd name="connsiteY1" fmla="*/ 140244 h 368844"/>
                <a:gd name="connsiteX2" fmla="*/ 116798 w 457200"/>
                <a:gd name="connsiteY2" fmla="*/ 82447 h 368844"/>
                <a:gd name="connsiteX3" fmla="*/ 342900 w 457200"/>
                <a:gd name="connsiteY3" fmla="*/ 0 h 368844"/>
                <a:gd name="connsiteX4" fmla="*/ 342900 w 457200"/>
                <a:gd name="connsiteY4" fmla="*/ 140244 h 368844"/>
                <a:gd name="connsiteX5" fmla="*/ 457200 w 457200"/>
                <a:gd name="connsiteY5" fmla="*/ 140244 h 368844"/>
                <a:gd name="connsiteX6" fmla="*/ 228600 w 457200"/>
                <a:gd name="connsiteY6" fmla="*/ 368844 h 368844"/>
                <a:gd name="connsiteX7" fmla="*/ 0 w 457200"/>
                <a:gd name="connsiteY7" fmla="*/ 140244 h 368844"/>
                <a:gd name="connsiteX0" fmla="*/ 0 w 457200"/>
                <a:gd name="connsiteY0" fmla="*/ 60296 h 288896"/>
                <a:gd name="connsiteX1" fmla="*/ 114300 w 457200"/>
                <a:gd name="connsiteY1" fmla="*/ 60296 h 288896"/>
                <a:gd name="connsiteX2" fmla="*/ 116798 w 457200"/>
                <a:gd name="connsiteY2" fmla="*/ 2499 h 288896"/>
                <a:gd name="connsiteX3" fmla="*/ 345398 w 457200"/>
                <a:gd name="connsiteY3" fmla="*/ 0 h 288896"/>
                <a:gd name="connsiteX4" fmla="*/ 342900 w 457200"/>
                <a:gd name="connsiteY4" fmla="*/ 60296 h 288896"/>
                <a:gd name="connsiteX5" fmla="*/ 457200 w 457200"/>
                <a:gd name="connsiteY5" fmla="*/ 60296 h 288896"/>
                <a:gd name="connsiteX6" fmla="*/ 228600 w 457200"/>
                <a:gd name="connsiteY6" fmla="*/ 288896 h 288896"/>
                <a:gd name="connsiteX7" fmla="*/ 0 w 457200"/>
                <a:gd name="connsiteY7" fmla="*/ 60296 h 288896"/>
                <a:gd name="connsiteX0" fmla="*/ 0 w 457200"/>
                <a:gd name="connsiteY0" fmla="*/ 60296 h 288896"/>
                <a:gd name="connsiteX1" fmla="*/ 114300 w 457200"/>
                <a:gd name="connsiteY1" fmla="*/ 60296 h 288896"/>
                <a:gd name="connsiteX2" fmla="*/ 116798 w 457200"/>
                <a:gd name="connsiteY2" fmla="*/ 2499 h 288896"/>
                <a:gd name="connsiteX3" fmla="*/ 342900 w 457200"/>
                <a:gd name="connsiteY3" fmla="*/ 0 h 288896"/>
                <a:gd name="connsiteX4" fmla="*/ 342900 w 457200"/>
                <a:gd name="connsiteY4" fmla="*/ 60296 h 288896"/>
                <a:gd name="connsiteX5" fmla="*/ 457200 w 457200"/>
                <a:gd name="connsiteY5" fmla="*/ 60296 h 288896"/>
                <a:gd name="connsiteX6" fmla="*/ 228600 w 457200"/>
                <a:gd name="connsiteY6" fmla="*/ 288896 h 288896"/>
                <a:gd name="connsiteX7" fmla="*/ 0 w 457200"/>
                <a:gd name="connsiteY7" fmla="*/ 60296 h 288896"/>
                <a:gd name="connsiteX0" fmla="*/ 0 w 457200"/>
                <a:gd name="connsiteY0" fmla="*/ 57797 h 286397"/>
                <a:gd name="connsiteX1" fmla="*/ 114300 w 457200"/>
                <a:gd name="connsiteY1" fmla="*/ 57797 h 286397"/>
                <a:gd name="connsiteX2" fmla="*/ 116798 w 457200"/>
                <a:gd name="connsiteY2" fmla="*/ 0 h 286397"/>
                <a:gd name="connsiteX3" fmla="*/ 342900 w 457200"/>
                <a:gd name="connsiteY3" fmla="*/ 2498 h 286397"/>
                <a:gd name="connsiteX4" fmla="*/ 342900 w 457200"/>
                <a:gd name="connsiteY4" fmla="*/ 57797 h 286397"/>
                <a:gd name="connsiteX5" fmla="*/ 457200 w 457200"/>
                <a:gd name="connsiteY5" fmla="*/ 57797 h 286397"/>
                <a:gd name="connsiteX6" fmla="*/ 228600 w 457200"/>
                <a:gd name="connsiteY6" fmla="*/ 286397 h 286397"/>
                <a:gd name="connsiteX7" fmla="*/ 0 w 457200"/>
                <a:gd name="connsiteY7" fmla="*/ 57797 h 286397"/>
                <a:gd name="connsiteX0" fmla="*/ 0 w 457200"/>
                <a:gd name="connsiteY0" fmla="*/ 57797 h 286397"/>
                <a:gd name="connsiteX1" fmla="*/ 114300 w 457200"/>
                <a:gd name="connsiteY1" fmla="*/ 57797 h 286397"/>
                <a:gd name="connsiteX2" fmla="*/ 116798 w 457200"/>
                <a:gd name="connsiteY2" fmla="*/ 0 h 286397"/>
                <a:gd name="connsiteX3" fmla="*/ 342900 w 457200"/>
                <a:gd name="connsiteY3" fmla="*/ 0 h 286397"/>
                <a:gd name="connsiteX4" fmla="*/ 342900 w 457200"/>
                <a:gd name="connsiteY4" fmla="*/ 57797 h 286397"/>
                <a:gd name="connsiteX5" fmla="*/ 457200 w 457200"/>
                <a:gd name="connsiteY5" fmla="*/ 57797 h 286397"/>
                <a:gd name="connsiteX6" fmla="*/ 228600 w 457200"/>
                <a:gd name="connsiteY6" fmla="*/ 286397 h 286397"/>
                <a:gd name="connsiteX7" fmla="*/ 0 w 457200"/>
                <a:gd name="connsiteY7" fmla="*/ 57797 h 286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 h="286397">
                  <a:moveTo>
                    <a:pt x="0" y="57797"/>
                  </a:moveTo>
                  <a:lnTo>
                    <a:pt x="114300" y="57797"/>
                  </a:lnTo>
                  <a:lnTo>
                    <a:pt x="116798" y="0"/>
                  </a:lnTo>
                  <a:lnTo>
                    <a:pt x="342900" y="0"/>
                  </a:lnTo>
                  <a:cubicBezTo>
                    <a:pt x="342106" y="47542"/>
                    <a:pt x="343694" y="10255"/>
                    <a:pt x="342900" y="57797"/>
                  </a:cubicBezTo>
                  <a:lnTo>
                    <a:pt x="457200" y="57797"/>
                  </a:lnTo>
                  <a:lnTo>
                    <a:pt x="228600" y="286397"/>
                  </a:lnTo>
                  <a:lnTo>
                    <a:pt x="0" y="57797"/>
                  </a:ln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ts val="600"/>
                </a:spcBef>
                <a:spcAft>
                  <a:spcPct val="0"/>
                </a:spcAft>
              </a:pPr>
              <a:endParaRPr lang="en-US" sz="2800" dirty="0">
                <a:solidFill>
                  <a:srgbClr val="FFFFFF"/>
                </a:solidFill>
                <a:latin typeface="Segoe UI Light"/>
                <a:ea typeface="Segoe UI" pitchFamily="34" charset="0"/>
                <a:cs typeface="Segoe UI" pitchFamily="34" charset="0"/>
              </a:endParaRPr>
            </a:p>
          </p:txBody>
        </p:sp>
      </p:grpSp>
      <p:sp>
        <p:nvSpPr>
          <p:cNvPr id="74" name="Down Arrow 92"/>
          <p:cNvSpPr/>
          <p:nvPr/>
        </p:nvSpPr>
        <p:spPr bwMode="auto">
          <a:xfrm flipV="1">
            <a:off x="2292798" y="3718351"/>
            <a:ext cx="457200" cy="286397"/>
          </a:xfrm>
          <a:custGeom>
            <a:avLst/>
            <a:gdLst>
              <a:gd name="connsiteX0" fmla="*/ 0 w 457200"/>
              <a:gd name="connsiteY0" fmla="*/ 271212 h 499812"/>
              <a:gd name="connsiteX1" fmla="*/ 114300 w 457200"/>
              <a:gd name="connsiteY1" fmla="*/ 271212 h 499812"/>
              <a:gd name="connsiteX2" fmla="*/ 114300 w 457200"/>
              <a:gd name="connsiteY2" fmla="*/ 0 h 499812"/>
              <a:gd name="connsiteX3" fmla="*/ 342900 w 457200"/>
              <a:gd name="connsiteY3" fmla="*/ 0 h 499812"/>
              <a:gd name="connsiteX4" fmla="*/ 342900 w 457200"/>
              <a:gd name="connsiteY4" fmla="*/ 271212 h 499812"/>
              <a:gd name="connsiteX5" fmla="*/ 457200 w 457200"/>
              <a:gd name="connsiteY5" fmla="*/ 271212 h 499812"/>
              <a:gd name="connsiteX6" fmla="*/ 228600 w 457200"/>
              <a:gd name="connsiteY6" fmla="*/ 499812 h 499812"/>
              <a:gd name="connsiteX7" fmla="*/ 0 w 457200"/>
              <a:gd name="connsiteY7" fmla="*/ 271212 h 499812"/>
              <a:gd name="connsiteX0" fmla="*/ 0 w 457200"/>
              <a:gd name="connsiteY0" fmla="*/ 271212 h 499812"/>
              <a:gd name="connsiteX1" fmla="*/ 114300 w 457200"/>
              <a:gd name="connsiteY1" fmla="*/ 271212 h 499812"/>
              <a:gd name="connsiteX2" fmla="*/ 114300 w 457200"/>
              <a:gd name="connsiteY2" fmla="*/ 130969 h 499812"/>
              <a:gd name="connsiteX3" fmla="*/ 342900 w 457200"/>
              <a:gd name="connsiteY3" fmla="*/ 0 h 499812"/>
              <a:gd name="connsiteX4" fmla="*/ 342900 w 457200"/>
              <a:gd name="connsiteY4" fmla="*/ 271212 h 499812"/>
              <a:gd name="connsiteX5" fmla="*/ 457200 w 457200"/>
              <a:gd name="connsiteY5" fmla="*/ 271212 h 499812"/>
              <a:gd name="connsiteX6" fmla="*/ 228600 w 457200"/>
              <a:gd name="connsiteY6" fmla="*/ 499812 h 499812"/>
              <a:gd name="connsiteX7" fmla="*/ 0 w 457200"/>
              <a:gd name="connsiteY7" fmla="*/ 271212 h 499812"/>
              <a:gd name="connsiteX0" fmla="*/ 0 w 457200"/>
              <a:gd name="connsiteY0" fmla="*/ 145006 h 373606"/>
              <a:gd name="connsiteX1" fmla="*/ 114300 w 457200"/>
              <a:gd name="connsiteY1" fmla="*/ 145006 h 373606"/>
              <a:gd name="connsiteX2" fmla="*/ 114300 w 457200"/>
              <a:gd name="connsiteY2" fmla="*/ 4763 h 373606"/>
              <a:gd name="connsiteX3" fmla="*/ 342900 w 457200"/>
              <a:gd name="connsiteY3" fmla="*/ 0 h 373606"/>
              <a:gd name="connsiteX4" fmla="*/ 342900 w 457200"/>
              <a:gd name="connsiteY4" fmla="*/ 145006 h 373606"/>
              <a:gd name="connsiteX5" fmla="*/ 457200 w 457200"/>
              <a:gd name="connsiteY5" fmla="*/ 145006 h 373606"/>
              <a:gd name="connsiteX6" fmla="*/ 228600 w 457200"/>
              <a:gd name="connsiteY6" fmla="*/ 373606 h 373606"/>
              <a:gd name="connsiteX7" fmla="*/ 0 w 457200"/>
              <a:gd name="connsiteY7" fmla="*/ 145006 h 373606"/>
              <a:gd name="connsiteX0" fmla="*/ 0 w 457200"/>
              <a:gd name="connsiteY0" fmla="*/ 142625 h 371225"/>
              <a:gd name="connsiteX1" fmla="*/ 114300 w 457200"/>
              <a:gd name="connsiteY1" fmla="*/ 142625 h 371225"/>
              <a:gd name="connsiteX2" fmla="*/ 114300 w 457200"/>
              <a:gd name="connsiteY2" fmla="*/ 2382 h 371225"/>
              <a:gd name="connsiteX3" fmla="*/ 345281 w 457200"/>
              <a:gd name="connsiteY3" fmla="*/ 0 h 371225"/>
              <a:gd name="connsiteX4" fmla="*/ 342900 w 457200"/>
              <a:gd name="connsiteY4" fmla="*/ 142625 h 371225"/>
              <a:gd name="connsiteX5" fmla="*/ 457200 w 457200"/>
              <a:gd name="connsiteY5" fmla="*/ 142625 h 371225"/>
              <a:gd name="connsiteX6" fmla="*/ 228600 w 457200"/>
              <a:gd name="connsiteY6" fmla="*/ 371225 h 371225"/>
              <a:gd name="connsiteX7" fmla="*/ 0 w 457200"/>
              <a:gd name="connsiteY7" fmla="*/ 142625 h 371225"/>
              <a:gd name="connsiteX0" fmla="*/ 0 w 457200"/>
              <a:gd name="connsiteY0" fmla="*/ 140244 h 368844"/>
              <a:gd name="connsiteX1" fmla="*/ 114300 w 457200"/>
              <a:gd name="connsiteY1" fmla="*/ 140244 h 368844"/>
              <a:gd name="connsiteX2" fmla="*/ 114300 w 457200"/>
              <a:gd name="connsiteY2" fmla="*/ 1 h 368844"/>
              <a:gd name="connsiteX3" fmla="*/ 342900 w 457200"/>
              <a:gd name="connsiteY3" fmla="*/ 0 h 368844"/>
              <a:gd name="connsiteX4" fmla="*/ 342900 w 457200"/>
              <a:gd name="connsiteY4" fmla="*/ 140244 h 368844"/>
              <a:gd name="connsiteX5" fmla="*/ 457200 w 457200"/>
              <a:gd name="connsiteY5" fmla="*/ 140244 h 368844"/>
              <a:gd name="connsiteX6" fmla="*/ 228600 w 457200"/>
              <a:gd name="connsiteY6" fmla="*/ 368844 h 368844"/>
              <a:gd name="connsiteX7" fmla="*/ 0 w 457200"/>
              <a:gd name="connsiteY7" fmla="*/ 140244 h 368844"/>
              <a:gd name="connsiteX0" fmla="*/ 0 w 457200"/>
              <a:gd name="connsiteY0" fmla="*/ 140244 h 368844"/>
              <a:gd name="connsiteX1" fmla="*/ 114300 w 457200"/>
              <a:gd name="connsiteY1" fmla="*/ 140244 h 368844"/>
              <a:gd name="connsiteX2" fmla="*/ 116798 w 457200"/>
              <a:gd name="connsiteY2" fmla="*/ 82447 h 368844"/>
              <a:gd name="connsiteX3" fmla="*/ 342900 w 457200"/>
              <a:gd name="connsiteY3" fmla="*/ 0 h 368844"/>
              <a:gd name="connsiteX4" fmla="*/ 342900 w 457200"/>
              <a:gd name="connsiteY4" fmla="*/ 140244 h 368844"/>
              <a:gd name="connsiteX5" fmla="*/ 457200 w 457200"/>
              <a:gd name="connsiteY5" fmla="*/ 140244 h 368844"/>
              <a:gd name="connsiteX6" fmla="*/ 228600 w 457200"/>
              <a:gd name="connsiteY6" fmla="*/ 368844 h 368844"/>
              <a:gd name="connsiteX7" fmla="*/ 0 w 457200"/>
              <a:gd name="connsiteY7" fmla="*/ 140244 h 368844"/>
              <a:gd name="connsiteX0" fmla="*/ 0 w 457200"/>
              <a:gd name="connsiteY0" fmla="*/ 60296 h 288896"/>
              <a:gd name="connsiteX1" fmla="*/ 114300 w 457200"/>
              <a:gd name="connsiteY1" fmla="*/ 60296 h 288896"/>
              <a:gd name="connsiteX2" fmla="*/ 116798 w 457200"/>
              <a:gd name="connsiteY2" fmla="*/ 2499 h 288896"/>
              <a:gd name="connsiteX3" fmla="*/ 345398 w 457200"/>
              <a:gd name="connsiteY3" fmla="*/ 0 h 288896"/>
              <a:gd name="connsiteX4" fmla="*/ 342900 w 457200"/>
              <a:gd name="connsiteY4" fmla="*/ 60296 h 288896"/>
              <a:gd name="connsiteX5" fmla="*/ 457200 w 457200"/>
              <a:gd name="connsiteY5" fmla="*/ 60296 h 288896"/>
              <a:gd name="connsiteX6" fmla="*/ 228600 w 457200"/>
              <a:gd name="connsiteY6" fmla="*/ 288896 h 288896"/>
              <a:gd name="connsiteX7" fmla="*/ 0 w 457200"/>
              <a:gd name="connsiteY7" fmla="*/ 60296 h 288896"/>
              <a:gd name="connsiteX0" fmla="*/ 0 w 457200"/>
              <a:gd name="connsiteY0" fmla="*/ 60296 h 288896"/>
              <a:gd name="connsiteX1" fmla="*/ 114300 w 457200"/>
              <a:gd name="connsiteY1" fmla="*/ 60296 h 288896"/>
              <a:gd name="connsiteX2" fmla="*/ 116798 w 457200"/>
              <a:gd name="connsiteY2" fmla="*/ 2499 h 288896"/>
              <a:gd name="connsiteX3" fmla="*/ 342900 w 457200"/>
              <a:gd name="connsiteY3" fmla="*/ 0 h 288896"/>
              <a:gd name="connsiteX4" fmla="*/ 342900 w 457200"/>
              <a:gd name="connsiteY4" fmla="*/ 60296 h 288896"/>
              <a:gd name="connsiteX5" fmla="*/ 457200 w 457200"/>
              <a:gd name="connsiteY5" fmla="*/ 60296 h 288896"/>
              <a:gd name="connsiteX6" fmla="*/ 228600 w 457200"/>
              <a:gd name="connsiteY6" fmla="*/ 288896 h 288896"/>
              <a:gd name="connsiteX7" fmla="*/ 0 w 457200"/>
              <a:gd name="connsiteY7" fmla="*/ 60296 h 288896"/>
              <a:gd name="connsiteX0" fmla="*/ 0 w 457200"/>
              <a:gd name="connsiteY0" fmla="*/ 57797 h 286397"/>
              <a:gd name="connsiteX1" fmla="*/ 114300 w 457200"/>
              <a:gd name="connsiteY1" fmla="*/ 57797 h 286397"/>
              <a:gd name="connsiteX2" fmla="*/ 116798 w 457200"/>
              <a:gd name="connsiteY2" fmla="*/ 0 h 286397"/>
              <a:gd name="connsiteX3" fmla="*/ 342900 w 457200"/>
              <a:gd name="connsiteY3" fmla="*/ 2498 h 286397"/>
              <a:gd name="connsiteX4" fmla="*/ 342900 w 457200"/>
              <a:gd name="connsiteY4" fmla="*/ 57797 h 286397"/>
              <a:gd name="connsiteX5" fmla="*/ 457200 w 457200"/>
              <a:gd name="connsiteY5" fmla="*/ 57797 h 286397"/>
              <a:gd name="connsiteX6" fmla="*/ 228600 w 457200"/>
              <a:gd name="connsiteY6" fmla="*/ 286397 h 286397"/>
              <a:gd name="connsiteX7" fmla="*/ 0 w 457200"/>
              <a:gd name="connsiteY7" fmla="*/ 57797 h 286397"/>
              <a:gd name="connsiteX0" fmla="*/ 0 w 457200"/>
              <a:gd name="connsiteY0" fmla="*/ 57797 h 286397"/>
              <a:gd name="connsiteX1" fmla="*/ 114300 w 457200"/>
              <a:gd name="connsiteY1" fmla="*/ 57797 h 286397"/>
              <a:gd name="connsiteX2" fmla="*/ 116798 w 457200"/>
              <a:gd name="connsiteY2" fmla="*/ 0 h 286397"/>
              <a:gd name="connsiteX3" fmla="*/ 342900 w 457200"/>
              <a:gd name="connsiteY3" fmla="*/ 0 h 286397"/>
              <a:gd name="connsiteX4" fmla="*/ 342900 w 457200"/>
              <a:gd name="connsiteY4" fmla="*/ 57797 h 286397"/>
              <a:gd name="connsiteX5" fmla="*/ 457200 w 457200"/>
              <a:gd name="connsiteY5" fmla="*/ 57797 h 286397"/>
              <a:gd name="connsiteX6" fmla="*/ 228600 w 457200"/>
              <a:gd name="connsiteY6" fmla="*/ 286397 h 286397"/>
              <a:gd name="connsiteX7" fmla="*/ 0 w 457200"/>
              <a:gd name="connsiteY7" fmla="*/ 57797 h 286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 h="286397">
                <a:moveTo>
                  <a:pt x="0" y="57797"/>
                </a:moveTo>
                <a:lnTo>
                  <a:pt x="114300" y="57797"/>
                </a:lnTo>
                <a:lnTo>
                  <a:pt x="116798" y="0"/>
                </a:lnTo>
                <a:lnTo>
                  <a:pt x="342900" y="0"/>
                </a:lnTo>
                <a:cubicBezTo>
                  <a:pt x="342106" y="47542"/>
                  <a:pt x="343694" y="10255"/>
                  <a:pt x="342900" y="57797"/>
                </a:cubicBezTo>
                <a:lnTo>
                  <a:pt x="457200" y="57797"/>
                </a:lnTo>
                <a:lnTo>
                  <a:pt x="228600" y="286397"/>
                </a:lnTo>
                <a:lnTo>
                  <a:pt x="0" y="57797"/>
                </a:lnTo>
                <a:close/>
              </a:path>
            </a:pathLst>
          </a:cu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ts val="600"/>
              </a:spcBef>
              <a:spcAft>
                <a:spcPct val="0"/>
              </a:spcAft>
            </a:pPr>
            <a:endParaRPr lang="en-US" sz="2800" dirty="0">
              <a:solidFill>
                <a:srgbClr val="FFFFFF"/>
              </a:solidFill>
              <a:latin typeface="Segoe UI Light"/>
              <a:ea typeface="Segoe UI" pitchFamily="34" charset="0"/>
              <a:cs typeface="Segoe UI" pitchFamily="34" charset="0"/>
            </a:endParaRPr>
          </a:p>
        </p:txBody>
      </p:sp>
      <p:grpSp>
        <p:nvGrpSpPr>
          <p:cNvPr id="67" name="Group 66"/>
          <p:cNvGrpSpPr/>
          <p:nvPr/>
        </p:nvGrpSpPr>
        <p:grpSpPr>
          <a:xfrm>
            <a:off x="4248766" y="4991245"/>
            <a:ext cx="569965" cy="457200"/>
            <a:chOff x="4545946" y="4991245"/>
            <a:chExt cx="569965" cy="457200"/>
          </a:xfrm>
          <a:solidFill>
            <a:schemeClr val="bg1">
              <a:lumMod val="65000"/>
            </a:schemeClr>
          </a:solidFill>
        </p:grpSpPr>
        <p:sp>
          <p:nvSpPr>
            <p:cNvPr id="68" name="Down Arrow 92"/>
            <p:cNvSpPr/>
            <p:nvPr/>
          </p:nvSpPr>
          <p:spPr bwMode="auto">
            <a:xfrm rot="5400000" flipV="1">
              <a:off x="4744113" y="5076646"/>
              <a:ext cx="457200" cy="286397"/>
            </a:xfrm>
            <a:custGeom>
              <a:avLst/>
              <a:gdLst>
                <a:gd name="connsiteX0" fmla="*/ 0 w 457200"/>
                <a:gd name="connsiteY0" fmla="*/ 271212 h 499812"/>
                <a:gd name="connsiteX1" fmla="*/ 114300 w 457200"/>
                <a:gd name="connsiteY1" fmla="*/ 271212 h 499812"/>
                <a:gd name="connsiteX2" fmla="*/ 114300 w 457200"/>
                <a:gd name="connsiteY2" fmla="*/ 0 h 499812"/>
                <a:gd name="connsiteX3" fmla="*/ 342900 w 457200"/>
                <a:gd name="connsiteY3" fmla="*/ 0 h 499812"/>
                <a:gd name="connsiteX4" fmla="*/ 342900 w 457200"/>
                <a:gd name="connsiteY4" fmla="*/ 271212 h 499812"/>
                <a:gd name="connsiteX5" fmla="*/ 457200 w 457200"/>
                <a:gd name="connsiteY5" fmla="*/ 271212 h 499812"/>
                <a:gd name="connsiteX6" fmla="*/ 228600 w 457200"/>
                <a:gd name="connsiteY6" fmla="*/ 499812 h 499812"/>
                <a:gd name="connsiteX7" fmla="*/ 0 w 457200"/>
                <a:gd name="connsiteY7" fmla="*/ 271212 h 499812"/>
                <a:gd name="connsiteX0" fmla="*/ 0 w 457200"/>
                <a:gd name="connsiteY0" fmla="*/ 271212 h 499812"/>
                <a:gd name="connsiteX1" fmla="*/ 114300 w 457200"/>
                <a:gd name="connsiteY1" fmla="*/ 271212 h 499812"/>
                <a:gd name="connsiteX2" fmla="*/ 114300 w 457200"/>
                <a:gd name="connsiteY2" fmla="*/ 130969 h 499812"/>
                <a:gd name="connsiteX3" fmla="*/ 342900 w 457200"/>
                <a:gd name="connsiteY3" fmla="*/ 0 h 499812"/>
                <a:gd name="connsiteX4" fmla="*/ 342900 w 457200"/>
                <a:gd name="connsiteY4" fmla="*/ 271212 h 499812"/>
                <a:gd name="connsiteX5" fmla="*/ 457200 w 457200"/>
                <a:gd name="connsiteY5" fmla="*/ 271212 h 499812"/>
                <a:gd name="connsiteX6" fmla="*/ 228600 w 457200"/>
                <a:gd name="connsiteY6" fmla="*/ 499812 h 499812"/>
                <a:gd name="connsiteX7" fmla="*/ 0 w 457200"/>
                <a:gd name="connsiteY7" fmla="*/ 271212 h 499812"/>
                <a:gd name="connsiteX0" fmla="*/ 0 w 457200"/>
                <a:gd name="connsiteY0" fmla="*/ 145006 h 373606"/>
                <a:gd name="connsiteX1" fmla="*/ 114300 w 457200"/>
                <a:gd name="connsiteY1" fmla="*/ 145006 h 373606"/>
                <a:gd name="connsiteX2" fmla="*/ 114300 w 457200"/>
                <a:gd name="connsiteY2" fmla="*/ 4763 h 373606"/>
                <a:gd name="connsiteX3" fmla="*/ 342900 w 457200"/>
                <a:gd name="connsiteY3" fmla="*/ 0 h 373606"/>
                <a:gd name="connsiteX4" fmla="*/ 342900 w 457200"/>
                <a:gd name="connsiteY4" fmla="*/ 145006 h 373606"/>
                <a:gd name="connsiteX5" fmla="*/ 457200 w 457200"/>
                <a:gd name="connsiteY5" fmla="*/ 145006 h 373606"/>
                <a:gd name="connsiteX6" fmla="*/ 228600 w 457200"/>
                <a:gd name="connsiteY6" fmla="*/ 373606 h 373606"/>
                <a:gd name="connsiteX7" fmla="*/ 0 w 457200"/>
                <a:gd name="connsiteY7" fmla="*/ 145006 h 373606"/>
                <a:gd name="connsiteX0" fmla="*/ 0 w 457200"/>
                <a:gd name="connsiteY0" fmla="*/ 142625 h 371225"/>
                <a:gd name="connsiteX1" fmla="*/ 114300 w 457200"/>
                <a:gd name="connsiteY1" fmla="*/ 142625 h 371225"/>
                <a:gd name="connsiteX2" fmla="*/ 114300 w 457200"/>
                <a:gd name="connsiteY2" fmla="*/ 2382 h 371225"/>
                <a:gd name="connsiteX3" fmla="*/ 345281 w 457200"/>
                <a:gd name="connsiteY3" fmla="*/ 0 h 371225"/>
                <a:gd name="connsiteX4" fmla="*/ 342900 w 457200"/>
                <a:gd name="connsiteY4" fmla="*/ 142625 h 371225"/>
                <a:gd name="connsiteX5" fmla="*/ 457200 w 457200"/>
                <a:gd name="connsiteY5" fmla="*/ 142625 h 371225"/>
                <a:gd name="connsiteX6" fmla="*/ 228600 w 457200"/>
                <a:gd name="connsiteY6" fmla="*/ 371225 h 371225"/>
                <a:gd name="connsiteX7" fmla="*/ 0 w 457200"/>
                <a:gd name="connsiteY7" fmla="*/ 142625 h 371225"/>
                <a:gd name="connsiteX0" fmla="*/ 0 w 457200"/>
                <a:gd name="connsiteY0" fmla="*/ 140244 h 368844"/>
                <a:gd name="connsiteX1" fmla="*/ 114300 w 457200"/>
                <a:gd name="connsiteY1" fmla="*/ 140244 h 368844"/>
                <a:gd name="connsiteX2" fmla="*/ 114300 w 457200"/>
                <a:gd name="connsiteY2" fmla="*/ 1 h 368844"/>
                <a:gd name="connsiteX3" fmla="*/ 342900 w 457200"/>
                <a:gd name="connsiteY3" fmla="*/ 0 h 368844"/>
                <a:gd name="connsiteX4" fmla="*/ 342900 w 457200"/>
                <a:gd name="connsiteY4" fmla="*/ 140244 h 368844"/>
                <a:gd name="connsiteX5" fmla="*/ 457200 w 457200"/>
                <a:gd name="connsiteY5" fmla="*/ 140244 h 368844"/>
                <a:gd name="connsiteX6" fmla="*/ 228600 w 457200"/>
                <a:gd name="connsiteY6" fmla="*/ 368844 h 368844"/>
                <a:gd name="connsiteX7" fmla="*/ 0 w 457200"/>
                <a:gd name="connsiteY7" fmla="*/ 140244 h 368844"/>
                <a:gd name="connsiteX0" fmla="*/ 0 w 457200"/>
                <a:gd name="connsiteY0" fmla="*/ 140244 h 368844"/>
                <a:gd name="connsiteX1" fmla="*/ 114300 w 457200"/>
                <a:gd name="connsiteY1" fmla="*/ 140244 h 368844"/>
                <a:gd name="connsiteX2" fmla="*/ 116798 w 457200"/>
                <a:gd name="connsiteY2" fmla="*/ 82447 h 368844"/>
                <a:gd name="connsiteX3" fmla="*/ 342900 w 457200"/>
                <a:gd name="connsiteY3" fmla="*/ 0 h 368844"/>
                <a:gd name="connsiteX4" fmla="*/ 342900 w 457200"/>
                <a:gd name="connsiteY4" fmla="*/ 140244 h 368844"/>
                <a:gd name="connsiteX5" fmla="*/ 457200 w 457200"/>
                <a:gd name="connsiteY5" fmla="*/ 140244 h 368844"/>
                <a:gd name="connsiteX6" fmla="*/ 228600 w 457200"/>
                <a:gd name="connsiteY6" fmla="*/ 368844 h 368844"/>
                <a:gd name="connsiteX7" fmla="*/ 0 w 457200"/>
                <a:gd name="connsiteY7" fmla="*/ 140244 h 368844"/>
                <a:gd name="connsiteX0" fmla="*/ 0 w 457200"/>
                <a:gd name="connsiteY0" fmla="*/ 60296 h 288896"/>
                <a:gd name="connsiteX1" fmla="*/ 114300 w 457200"/>
                <a:gd name="connsiteY1" fmla="*/ 60296 h 288896"/>
                <a:gd name="connsiteX2" fmla="*/ 116798 w 457200"/>
                <a:gd name="connsiteY2" fmla="*/ 2499 h 288896"/>
                <a:gd name="connsiteX3" fmla="*/ 345398 w 457200"/>
                <a:gd name="connsiteY3" fmla="*/ 0 h 288896"/>
                <a:gd name="connsiteX4" fmla="*/ 342900 w 457200"/>
                <a:gd name="connsiteY4" fmla="*/ 60296 h 288896"/>
                <a:gd name="connsiteX5" fmla="*/ 457200 w 457200"/>
                <a:gd name="connsiteY5" fmla="*/ 60296 h 288896"/>
                <a:gd name="connsiteX6" fmla="*/ 228600 w 457200"/>
                <a:gd name="connsiteY6" fmla="*/ 288896 h 288896"/>
                <a:gd name="connsiteX7" fmla="*/ 0 w 457200"/>
                <a:gd name="connsiteY7" fmla="*/ 60296 h 288896"/>
                <a:gd name="connsiteX0" fmla="*/ 0 w 457200"/>
                <a:gd name="connsiteY0" fmla="*/ 60296 h 288896"/>
                <a:gd name="connsiteX1" fmla="*/ 114300 w 457200"/>
                <a:gd name="connsiteY1" fmla="*/ 60296 h 288896"/>
                <a:gd name="connsiteX2" fmla="*/ 116798 w 457200"/>
                <a:gd name="connsiteY2" fmla="*/ 2499 h 288896"/>
                <a:gd name="connsiteX3" fmla="*/ 342900 w 457200"/>
                <a:gd name="connsiteY3" fmla="*/ 0 h 288896"/>
                <a:gd name="connsiteX4" fmla="*/ 342900 w 457200"/>
                <a:gd name="connsiteY4" fmla="*/ 60296 h 288896"/>
                <a:gd name="connsiteX5" fmla="*/ 457200 w 457200"/>
                <a:gd name="connsiteY5" fmla="*/ 60296 h 288896"/>
                <a:gd name="connsiteX6" fmla="*/ 228600 w 457200"/>
                <a:gd name="connsiteY6" fmla="*/ 288896 h 288896"/>
                <a:gd name="connsiteX7" fmla="*/ 0 w 457200"/>
                <a:gd name="connsiteY7" fmla="*/ 60296 h 288896"/>
                <a:gd name="connsiteX0" fmla="*/ 0 w 457200"/>
                <a:gd name="connsiteY0" fmla="*/ 57797 h 286397"/>
                <a:gd name="connsiteX1" fmla="*/ 114300 w 457200"/>
                <a:gd name="connsiteY1" fmla="*/ 57797 h 286397"/>
                <a:gd name="connsiteX2" fmla="*/ 116798 w 457200"/>
                <a:gd name="connsiteY2" fmla="*/ 0 h 286397"/>
                <a:gd name="connsiteX3" fmla="*/ 342900 w 457200"/>
                <a:gd name="connsiteY3" fmla="*/ 2498 h 286397"/>
                <a:gd name="connsiteX4" fmla="*/ 342900 w 457200"/>
                <a:gd name="connsiteY4" fmla="*/ 57797 h 286397"/>
                <a:gd name="connsiteX5" fmla="*/ 457200 w 457200"/>
                <a:gd name="connsiteY5" fmla="*/ 57797 h 286397"/>
                <a:gd name="connsiteX6" fmla="*/ 228600 w 457200"/>
                <a:gd name="connsiteY6" fmla="*/ 286397 h 286397"/>
                <a:gd name="connsiteX7" fmla="*/ 0 w 457200"/>
                <a:gd name="connsiteY7" fmla="*/ 57797 h 286397"/>
                <a:gd name="connsiteX0" fmla="*/ 0 w 457200"/>
                <a:gd name="connsiteY0" fmla="*/ 57797 h 286397"/>
                <a:gd name="connsiteX1" fmla="*/ 114300 w 457200"/>
                <a:gd name="connsiteY1" fmla="*/ 57797 h 286397"/>
                <a:gd name="connsiteX2" fmla="*/ 116798 w 457200"/>
                <a:gd name="connsiteY2" fmla="*/ 0 h 286397"/>
                <a:gd name="connsiteX3" fmla="*/ 342900 w 457200"/>
                <a:gd name="connsiteY3" fmla="*/ 0 h 286397"/>
                <a:gd name="connsiteX4" fmla="*/ 342900 w 457200"/>
                <a:gd name="connsiteY4" fmla="*/ 57797 h 286397"/>
                <a:gd name="connsiteX5" fmla="*/ 457200 w 457200"/>
                <a:gd name="connsiteY5" fmla="*/ 57797 h 286397"/>
                <a:gd name="connsiteX6" fmla="*/ 228600 w 457200"/>
                <a:gd name="connsiteY6" fmla="*/ 286397 h 286397"/>
                <a:gd name="connsiteX7" fmla="*/ 0 w 457200"/>
                <a:gd name="connsiteY7" fmla="*/ 57797 h 286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 h="286397">
                  <a:moveTo>
                    <a:pt x="0" y="57797"/>
                  </a:moveTo>
                  <a:lnTo>
                    <a:pt x="114300" y="57797"/>
                  </a:lnTo>
                  <a:lnTo>
                    <a:pt x="116798" y="0"/>
                  </a:lnTo>
                  <a:lnTo>
                    <a:pt x="342900" y="0"/>
                  </a:lnTo>
                  <a:cubicBezTo>
                    <a:pt x="342106" y="47542"/>
                    <a:pt x="343694" y="10255"/>
                    <a:pt x="342900" y="57797"/>
                  </a:cubicBezTo>
                  <a:lnTo>
                    <a:pt x="457200" y="57797"/>
                  </a:lnTo>
                  <a:lnTo>
                    <a:pt x="228600" y="286397"/>
                  </a:lnTo>
                  <a:lnTo>
                    <a:pt x="0" y="57797"/>
                  </a:ln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ts val="600"/>
                </a:spcBef>
                <a:spcAft>
                  <a:spcPct val="0"/>
                </a:spcAft>
              </a:pPr>
              <a:endParaRPr lang="en-US" sz="2800" dirty="0">
                <a:solidFill>
                  <a:srgbClr val="FFFFFF"/>
                </a:solidFill>
                <a:latin typeface="Segoe UI Light"/>
                <a:ea typeface="Segoe UI" pitchFamily="34" charset="0"/>
                <a:cs typeface="Segoe UI" pitchFamily="34" charset="0"/>
              </a:endParaRPr>
            </a:p>
          </p:txBody>
        </p:sp>
        <p:sp>
          <p:nvSpPr>
            <p:cNvPr id="69" name="Down Arrow 92"/>
            <p:cNvSpPr/>
            <p:nvPr/>
          </p:nvSpPr>
          <p:spPr bwMode="auto">
            <a:xfrm rot="16200000" flipV="1">
              <a:off x="4460545" y="5076646"/>
              <a:ext cx="457200" cy="286397"/>
            </a:xfrm>
            <a:custGeom>
              <a:avLst/>
              <a:gdLst>
                <a:gd name="connsiteX0" fmla="*/ 0 w 457200"/>
                <a:gd name="connsiteY0" fmla="*/ 271212 h 499812"/>
                <a:gd name="connsiteX1" fmla="*/ 114300 w 457200"/>
                <a:gd name="connsiteY1" fmla="*/ 271212 h 499812"/>
                <a:gd name="connsiteX2" fmla="*/ 114300 w 457200"/>
                <a:gd name="connsiteY2" fmla="*/ 0 h 499812"/>
                <a:gd name="connsiteX3" fmla="*/ 342900 w 457200"/>
                <a:gd name="connsiteY3" fmla="*/ 0 h 499812"/>
                <a:gd name="connsiteX4" fmla="*/ 342900 w 457200"/>
                <a:gd name="connsiteY4" fmla="*/ 271212 h 499812"/>
                <a:gd name="connsiteX5" fmla="*/ 457200 w 457200"/>
                <a:gd name="connsiteY5" fmla="*/ 271212 h 499812"/>
                <a:gd name="connsiteX6" fmla="*/ 228600 w 457200"/>
                <a:gd name="connsiteY6" fmla="*/ 499812 h 499812"/>
                <a:gd name="connsiteX7" fmla="*/ 0 w 457200"/>
                <a:gd name="connsiteY7" fmla="*/ 271212 h 499812"/>
                <a:gd name="connsiteX0" fmla="*/ 0 w 457200"/>
                <a:gd name="connsiteY0" fmla="*/ 271212 h 499812"/>
                <a:gd name="connsiteX1" fmla="*/ 114300 w 457200"/>
                <a:gd name="connsiteY1" fmla="*/ 271212 h 499812"/>
                <a:gd name="connsiteX2" fmla="*/ 114300 w 457200"/>
                <a:gd name="connsiteY2" fmla="*/ 130969 h 499812"/>
                <a:gd name="connsiteX3" fmla="*/ 342900 w 457200"/>
                <a:gd name="connsiteY3" fmla="*/ 0 h 499812"/>
                <a:gd name="connsiteX4" fmla="*/ 342900 w 457200"/>
                <a:gd name="connsiteY4" fmla="*/ 271212 h 499812"/>
                <a:gd name="connsiteX5" fmla="*/ 457200 w 457200"/>
                <a:gd name="connsiteY5" fmla="*/ 271212 h 499812"/>
                <a:gd name="connsiteX6" fmla="*/ 228600 w 457200"/>
                <a:gd name="connsiteY6" fmla="*/ 499812 h 499812"/>
                <a:gd name="connsiteX7" fmla="*/ 0 w 457200"/>
                <a:gd name="connsiteY7" fmla="*/ 271212 h 499812"/>
                <a:gd name="connsiteX0" fmla="*/ 0 w 457200"/>
                <a:gd name="connsiteY0" fmla="*/ 145006 h 373606"/>
                <a:gd name="connsiteX1" fmla="*/ 114300 w 457200"/>
                <a:gd name="connsiteY1" fmla="*/ 145006 h 373606"/>
                <a:gd name="connsiteX2" fmla="*/ 114300 w 457200"/>
                <a:gd name="connsiteY2" fmla="*/ 4763 h 373606"/>
                <a:gd name="connsiteX3" fmla="*/ 342900 w 457200"/>
                <a:gd name="connsiteY3" fmla="*/ 0 h 373606"/>
                <a:gd name="connsiteX4" fmla="*/ 342900 w 457200"/>
                <a:gd name="connsiteY4" fmla="*/ 145006 h 373606"/>
                <a:gd name="connsiteX5" fmla="*/ 457200 w 457200"/>
                <a:gd name="connsiteY5" fmla="*/ 145006 h 373606"/>
                <a:gd name="connsiteX6" fmla="*/ 228600 w 457200"/>
                <a:gd name="connsiteY6" fmla="*/ 373606 h 373606"/>
                <a:gd name="connsiteX7" fmla="*/ 0 w 457200"/>
                <a:gd name="connsiteY7" fmla="*/ 145006 h 373606"/>
                <a:gd name="connsiteX0" fmla="*/ 0 w 457200"/>
                <a:gd name="connsiteY0" fmla="*/ 142625 h 371225"/>
                <a:gd name="connsiteX1" fmla="*/ 114300 w 457200"/>
                <a:gd name="connsiteY1" fmla="*/ 142625 h 371225"/>
                <a:gd name="connsiteX2" fmla="*/ 114300 w 457200"/>
                <a:gd name="connsiteY2" fmla="*/ 2382 h 371225"/>
                <a:gd name="connsiteX3" fmla="*/ 345281 w 457200"/>
                <a:gd name="connsiteY3" fmla="*/ 0 h 371225"/>
                <a:gd name="connsiteX4" fmla="*/ 342900 w 457200"/>
                <a:gd name="connsiteY4" fmla="*/ 142625 h 371225"/>
                <a:gd name="connsiteX5" fmla="*/ 457200 w 457200"/>
                <a:gd name="connsiteY5" fmla="*/ 142625 h 371225"/>
                <a:gd name="connsiteX6" fmla="*/ 228600 w 457200"/>
                <a:gd name="connsiteY6" fmla="*/ 371225 h 371225"/>
                <a:gd name="connsiteX7" fmla="*/ 0 w 457200"/>
                <a:gd name="connsiteY7" fmla="*/ 142625 h 371225"/>
                <a:gd name="connsiteX0" fmla="*/ 0 w 457200"/>
                <a:gd name="connsiteY0" fmla="*/ 140244 h 368844"/>
                <a:gd name="connsiteX1" fmla="*/ 114300 w 457200"/>
                <a:gd name="connsiteY1" fmla="*/ 140244 h 368844"/>
                <a:gd name="connsiteX2" fmla="*/ 114300 w 457200"/>
                <a:gd name="connsiteY2" fmla="*/ 1 h 368844"/>
                <a:gd name="connsiteX3" fmla="*/ 342900 w 457200"/>
                <a:gd name="connsiteY3" fmla="*/ 0 h 368844"/>
                <a:gd name="connsiteX4" fmla="*/ 342900 w 457200"/>
                <a:gd name="connsiteY4" fmla="*/ 140244 h 368844"/>
                <a:gd name="connsiteX5" fmla="*/ 457200 w 457200"/>
                <a:gd name="connsiteY5" fmla="*/ 140244 h 368844"/>
                <a:gd name="connsiteX6" fmla="*/ 228600 w 457200"/>
                <a:gd name="connsiteY6" fmla="*/ 368844 h 368844"/>
                <a:gd name="connsiteX7" fmla="*/ 0 w 457200"/>
                <a:gd name="connsiteY7" fmla="*/ 140244 h 368844"/>
                <a:gd name="connsiteX0" fmla="*/ 0 w 457200"/>
                <a:gd name="connsiteY0" fmla="*/ 140244 h 368844"/>
                <a:gd name="connsiteX1" fmla="*/ 114300 w 457200"/>
                <a:gd name="connsiteY1" fmla="*/ 140244 h 368844"/>
                <a:gd name="connsiteX2" fmla="*/ 116798 w 457200"/>
                <a:gd name="connsiteY2" fmla="*/ 82447 h 368844"/>
                <a:gd name="connsiteX3" fmla="*/ 342900 w 457200"/>
                <a:gd name="connsiteY3" fmla="*/ 0 h 368844"/>
                <a:gd name="connsiteX4" fmla="*/ 342900 w 457200"/>
                <a:gd name="connsiteY4" fmla="*/ 140244 h 368844"/>
                <a:gd name="connsiteX5" fmla="*/ 457200 w 457200"/>
                <a:gd name="connsiteY5" fmla="*/ 140244 h 368844"/>
                <a:gd name="connsiteX6" fmla="*/ 228600 w 457200"/>
                <a:gd name="connsiteY6" fmla="*/ 368844 h 368844"/>
                <a:gd name="connsiteX7" fmla="*/ 0 w 457200"/>
                <a:gd name="connsiteY7" fmla="*/ 140244 h 368844"/>
                <a:gd name="connsiteX0" fmla="*/ 0 w 457200"/>
                <a:gd name="connsiteY0" fmla="*/ 60296 h 288896"/>
                <a:gd name="connsiteX1" fmla="*/ 114300 w 457200"/>
                <a:gd name="connsiteY1" fmla="*/ 60296 h 288896"/>
                <a:gd name="connsiteX2" fmla="*/ 116798 w 457200"/>
                <a:gd name="connsiteY2" fmla="*/ 2499 h 288896"/>
                <a:gd name="connsiteX3" fmla="*/ 345398 w 457200"/>
                <a:gd name="connsiteY3" fmla="*/ 0 h 288896"/>
                <a:gd name="connsiteX4" fmla="*/ 342900 w 457200"/>
                <a:gd name="connsiteY4" fmla="*/ 60296 h 288896"/>
                <a:gd name="connsiteX5" fmla="*/ 457200 w 457200"/>
                <a:gd name="connsiteY5" fmla="*/ 60296 h 288896"/>
                <a:gd name="connsiteX6" fmla="*/ 228600 w 457200"/>
                <a:gd name="connsiteY6" fmla="*/ 288896 h 288896"/>
                <a:gd name="connsiteX7" fmla="*/ 0 w 457200"/>
                <a:gd name="connsiteY7" fmla="*/ 60296 h 288896"/>
                <a:gd name="connsiteX0" fmla="*/ 0 w 457200"/>
                <a:gd name="connsiteY0" fmla="*/ 60296 h 288896"/>
                <a:gd name="connsiteX1" fmla="*/ 114300 w 457200"/>
                <a:gd name="connsiteY1" fmla="*/ 60296 h 288896"/>
                <a:gd name="connsiteX2" fmla="*/ 116798 w 457200"/>
                <a:gd name="connsiteY2" fmla="*/ 2499 h 288896"/>
                <a:gd name="connsiteX3" fmla="*/ 342900 w 457200"/>
                <a:gd name="connsiteY3" fmla="*/ 0 h 288896"/>
                <a:gd name="connsiteX4" fmla="*/ 342900 w 457200"/>
                <a:gd name="connsiteY4" fmla="*/ 60296 h 288896"/>
                <a:gd name="connsiteX5" fmla="*/ 457200 w 457200"/>
                <a:gd name="connsiteY5" fmla="*/ 60296 h 288896"/>
                <a:gd name="connsiteX6" fmla="*/ 228600 w 457200"/>
                <a:gd name="connsiteY6" fmla="*/ 288896 h 288896"/>
                <a:gd name="connsiteX7" fmla="*/ 0 w 457200"/>
                <a:gd name="connsiteY7" fmla="*/ 60296 h 288896"/>
                <a:gd name="connsiteX0" fmla="*/ 0 w 457200"/>
                <a:gd name="connsiteY0" fmla="*/ 57797 h 286397"/>
                <a:gd name="connsiteX1" fmla="*/ 114300 w 457200"/>
                <a:gd name="connsiteY1" fmla="*/ 57797 h 286397"/>
                <a:gd name="connsiteX2" fmla="*/ 116798 w 457200"/>
                <a:gd name="connsiteY2" fmla="*/ 0 h 286397"/>
                <a:gd name="connsiteX3" fmla="*/ 342900 w 457200"/>
                <a:gd name="connsiteY3" fmla="*/ 2498 h 286397"/>
                <a:gd name="connsiteX4" fmla="*/ 342900 w 457200"/>
                <a:gd name="connsiteY4" fmla="*/ 57797 h 286397"/>
                <a:gd name="connsiteX5" fmla="*/ 457200 w 457200"/>
                <a:gd name="connsiteY5" fmla="*/ 57797 h 286397"/>
                <a:gd name="connsiteX6" fmla="*/ 228600 w 457200"/>
                <a:gd name="connsiteY6" fmla="*/ 286397 h 286397"/>
                <a:gd name="connsiteX7" fmla="*/ 0 w 457200"/>
                <a:gd name="connsiteY7" fmla="*/ 57797 h 286397"/>
                <a:gd name="connsiteX0" fmla="*/ 0 w 457200"/>
                <a:gd name="connsiteY0" fmla="*/ 57797 h 286397"/>
                <a:gd name="connsiteX1" fmla="*/ 114300 w 457200"/>
                <a:gd name="connsiteY1" fmla="*/ 57797 h 286397"/>
                <a:gd name="connsiteX2" fmla="*/ 116798 w 457200"/>
                <a:gd name="connsiteY2" fmla="*/ 0 h 286397"/>
                <a:gd name="connsiteX3" fmla="*/ 342900 w 457200"/>
                <a:gd name="connsiteY3" fmla="*/ 0 h 286397"/>
                <a:gd name="connsiteX4" fmla="*/ 342900 w 457200"/>
                <a:gd name="connsiteY4" fmla="*/ 57797 h 286397"/>
                <a:gd name="connsiteX5" fmla="*/ 457200 w 457200"/>
                <a:gd name="connsiteY5" fmla="*/ 57797 h 286397"/>
                <a:gd name="connsiteX6" fmla="*/ 228600 w 457200"/>
                <a:gd name="connsiteY6" fmla="*/ 286397 h 286397"/>
                <a:gd name="connsiteX7" fmla="*/ 0 w 457200"/>
                <a:gd name="connsiteY7" fmla="*/ 57797 h 286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 h="286397">
                  <a:moveTo>
                    <a:pt x="0" y="57797"/>
                  </a:moveTo>
                  <a:lnTo>
                    <a:pt x="114300" y="57797"/>
                  </a:lnTo>
                  <a:lnTo>
                    <a:pt x="116798" y="0"/>
                  </a:lnTo>
                  <a:lnTo>
                    <a:pt x="342900" y="0"/>
                  </a:lnTo>
                  <a:cubicBezTo>
                    <a:pt x="342106" y="47542"/>
                    <a:pt x="343694" y="10255"/>
                    <a:pt x="342900" y="57797"/>
                  </a:cubicBezTo>
                  <a:lnTo>
                    <a:pt x="457200" y="57797"/>
                  </a:lnTo>
                  <a:lnTo>
                    <a:pt x="228600" y="286397"/>
                  </a:lnTo>
                  <a:lnTo>
                    <a:pt x="0" y="57797"/>
                  </a:ln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ts val="600"/>
                </a:spcBef>
                <a:spcAft>
                  <a:spcPct val="0"/>
                </a:spcAft>
              </a:pPr>
              <a:endParaRPr lang="en-US" sz="2800" dirty="0">
                <a:solidFill>
                  <a:srgbClr val="FFFFFF"/>
                </a:solidFill>
                <a:latin typeface="Segoe UI Light"/>
                <a:ea typeface="Segoe UI" pitchFamily="34" charset="0"/>
                <a:cs typeface="Segoe UI" pitchFamily="34" charset="0"/>
              </a:endParaRPr>
            </a:p>
          </p:txBody>
        </p:sp>
      </p:grpSp>
      <p:sp>
        <p:nvSpPr>
          <p:cNvPr id="14" name="Down Arrow 92"/>
          <p:cNvSpPr/>
          <p:nvPr/>
        </p:nvSpPr>
        <p:spPr bwMode="auto">
          <a:xfrm rot="5400000" flipV="1">
            <a:off x="2277776" y="5076647"/>
            <a:ext cx="457200" cy="286397"/>
          </a:xfrm>
          <a:custGeom>
            <a:avLst/>
            <a:gdLst>
              <a:gd name="connsiteX0" fmla="*/ 0 w 457200"/>
              <a:gd name="connsiteY0" fmla="*/ 271212 h 499812"/>
              <a:gd name="connsiteX1" fmla="*/ 114300 w 457200"/>
              <a:gd name="connsiteY1" fmla="*/ 271212 h 499812"/>
              <a:gd name="connsiteX2" fmla="*/ 114300 w 457200"/>
              <a:gd name="connsiteY2" fmla="*/ 0 h 499812"/>
              <a:gd name="connsiteX3" fmla="*/ 342900 w 457200"/>
              <a:gd name="connsiteY3" fmla="*/ 0 h 499812"/>
              <a:gd name="connsiteX4" fmla="*/ 342900 w 457200"/>
              <a:gd name="connsiteY4" fmla="*/ 271212 h 499812"/>
              <a:gd name="connsiteX5" fmla="*/ 457200 w 457200"/>
              <a:gd name="connsiteY5" fmla="*/ 271212 h 499812"/>
              <a:gd name="connsiteX6" fmla="*/ 228600 w 457200"/>
              <a:gd name="connsiteY6" fmla="*/ 499812 h 499812"/>
              <a:gd name="connsiteX7" fmla="*/ 0 w 457200"/>
              <a:gd name="connsiteY7" fmla="*/ 271212 h 499812"/>
              <a:gd name="connsiteX0" fmla="*/ 0 w 457200"/>
              <a:gd name="connsiteY0" fmla="*/ 271212 h 499812"/>
              <a:gd name="connsiteX1" fmla="*/ 114300 w 457200"/>
              <a:gd name="connsiteY1" fmla="*/ 271212 h 499812"/>
              <a:gd name="connsiteX2" fmla="*/ 114300 w 457200"/>
              <a:gd name="connsiteY2" fmla="*/ 130969 h 499812"/>
              <a:gd name="connsiteX3" fmla="*/ 342900 w 457200"/>
              <a:gd name="connsiteY3" fmla="*/ 0 h 499812"/>
              <a:gd name="connsiteX4" fmla="*/ 342900 w 457200"/>
              <a:gd name="connsiteY4" fmla="*/ 271212 h 499812"/>
              <a:gd name="connsiteX5" fmla="*/ 457200 w 457200"/>
              <a:gd name="connsiteY5" fmla="*/ 271212 h 499812"/>
              <a:gd name="connsiteX6" fmla="*/ 228600 w 457200"/>
              <a:gd name="connsiteY6" fmla="*/ 499812 h 499812"/>
              <a:gd name="connsiteX7" fmla="*/ 0 w 457200"/>
              <a:gd name="connsiteY7" fmla="*/ 271212 h 499812"/>
              <a:gd name="connsiteX0" fmla="*/ 0 w 457200"/>
              <a:gd name="connsiteY0" fmla="*/ 145006 h 373606"/>
              <a:gd name="connsiteX1" fmla="*/ 114300 w 457200"/>
              <a:gd name="connsiteY1" fmla="*/ 145006 h 373606"/>
              <a:gd name="connsiteX2" fmla="*/ 114300 w 457200"/>
              <a:gd name="connsiteY2" fmla="*/ 4763 h 373606"/>
              <a:gd name="connsiteX3" fmla="*/ 342900 w 457200"/>
              <a:gd name="connsiteY3" fmla="*/ 0 h 373606"/>
              <a:gd name="connsiteX4" fmla="*/ 342900 w 457200"/>
              <a:gd name="connsiteY4" fmla="*/ 145006 h 373606"/>
              <a:gd name="connsiteX5" fmla="*/ 457200 w 457200"/>
              <a:gd name="connsiteY5" fmla="*/ 145006 h 373606"/>
              <a:gd name="connsiteX6" fmla="*/ 228600 w 457200"/>
              <a:gd name="connsiteY6" fmla="*/ 373606 h 373606"/>
              <a:gd name="connsiteX7" fmla="*/ 0 w 457200"/>
              <a:gd name="connsiteY7" fmla="*/ 145006 h 373606"/>
              <a:gd name="connsiteX0" fmla="*/ 0 w 457200"/>
              <a:gd name="connsiteY0" fmla="*/ 142625 h 371225"/>
              <a:gd name="connsiteX1" fmla="*/ 114300 w 457200"/>
              <a:gd name="connsiteY1" fmla="*/ 142625 h 371225"/>
              <a:gd name="connsiteX2" fmla="*/ 114300 w 457200"/>
              <a:gd name="connsiteY2" fmla="*/ 2382 h 371225"/>
              <a:gd name="connsiteX3" fmla="*/ 345281 w 457200"/>
              <a:gd name="connsiteY3" fmla="*/ 0 h 371225"/>
              <a:gd name="connsiteX4" fmla="*/ 342900 w 457200"/>
              <a:gd name="connsiteY4" fmla="*/ 142625 h 371225"/>
              <a:gd name="connsiteX5" fmla="*/ 457200 w 457200"/>
              <a:gd name="connsiteY5" fmla="*/ 142625 h 371225"/>
              <a:gd name="connsiteX6" fmla="*/ 228600 w 457200"/>
              <a:gd name="connsiteY6" fmla="*/ 371225 h 371225"/>
              <a:gd name="connsiteX7" fmla="*/ 0 w 457200"/>
              <a:gd name="connsiteY7" fmla="*/ 142625 h 371225"/>
              <a:gd name="connsiteX0" fmla="*/ 0 w 457200"/>
              <a:gd name="connsiteY0" fmla="*/ 140244 h 368844"/>
              <a:gd name="connsiteX1" fmla="*/ 114300 w 457200"/>
              <a:gd name="connsiteY1" fmla="*/ 140244 h 368844"/>
              <a:gd name="connsiteX2" fmla="*/ 114300 w 457200"/>
              <a:gd name="connsiteY2" fmla="*/ 1 h 368844"/>
              <a:gd name="connsiteX3" fmla="*/ 342900 w 457200"/>
              <a:gd name="connsiteY3" fmla="*/ 0 h 368844"/>
              <a:gd name="connsiteX4" fmla="*/ 342900 w 457200"/>
              <a:gd name="connsiteY4" fmla="*/ 140244 h 368844"/>
              <a:gd name="connsiteX5" fmla="*/ 457200 w 457200"/>
              <a:gd name="connsiteY5" fmla="*/ 140244 h 368844"/>
              <a:gd name="connsiteX6" fmla="*/ 228600 w 457200"/>
              <a:gd name="connsiteY6" fmla="*/ 368844 h 368844"/>
              <a:gd name="connsiteX7" fmla="*/ 0 w 457200"/>
              <a:gd name="connsiteY7" fmla="*/ 140244 h 368844"/>
              <a:gd name="connsiteX0" fmla="*/ 0 w 457200"/>
              <a:gd name="connsiteY0" fmla="*/ 140244 h 368844"/>
              <a:gd name="connsiteX1" fmla="*/ 114300 w 457200"/>
              <a:gd name="connsiteY1" fmla="*/ 140244 h 368844"/>
              <a:gd name="connsiteX2" fmla="*/ 116798 w 457200"/>
              <a:gd name="connsiteY2" fmla="*/ 82447 h 368844"/>
              <a:gd name="connsiteX3" fmla="*/ 342900 w 457200"/>
              <a:gd name="connsiteY3" fmla="*/ 0 h 368844"/>
              <a:gd name="connsiteX4" fmla="*/ 342900 w 457200"/>
              <a:gd name="connsiteY4" fmla="*/ 140244 h 368844"/>
              <a:gd name="connsiteX5" fmla="*/ 457200 w 457200"/>
              <a:gd name="connsiteY5" fmla="*/ 140244 h 368844"/>
              <a:gd name="connsiteX6" fmla="*/ 228600 w 457200"/>
              <a:gd name="connsiteY6" fmla="*/ 368844 h 368844"/>
              <a:gd name="connsiteX7" fmla="*/ 0 w 457200"/>
              <a:gd name="connsiteY7" fmla="*/ 140244 h 368844"/>
              <a:gd name="connsiteX0" fmla="*/ 0 w 457200"/>
              <a:gd name="connsiteY0" fmla="*/ 60296 h 288896"/>
              <a:gd name="connsiteX1" fmla="*/ 114300 w 457200"/>
              <a:gd name="connsiteY1" fmla="*/ 60296 h 288896"/>
              <a:gd name="connsiteX2" fmla="*/ 116798 w 457200"/>
              <a:gd name="connsiteY2" fmla="*/ 2499 h 288896"/>
              <a:gd name="connsiteX3" fmla="*/ 345398 w 457200"/>
              <a:gd name="connsiteY3" fmla="*/ 0 h 288896"/>
              <a:gd name="connsiteX4" fmla="*/ 342900 w 457200"/>
              <a:gd name="connsiteY4" fmla="*/ 60296 h 288896"/>
              <a:gd name="connsiteX5" fmla="*/ 457200 w 457200"/>
              <a:gd name="connsiteY5" fmla="*/ 60296 h 288896"/>
              <a:gd name="connsiteX6" fmla="*/ 228600 w 457200"/>
              <a:gd name="connsiteY6" fmla="*/ 288896 h 288896"/>
              <a:gd name="connsiteX7" fmla="*/ 0 w 457200"/>
              <a:gd name="connsiteY7" fmla="*/ 60296 h 288896"/>
              <a:gd name="connsiteX0" fmla="*/ 0 w 457200"/>
              <a:gd name="connsiteY0" fmla="*/ 60296 h 288896"/>
              <a:gd name="connsiteX1" fmla="*/ 114300 w 457200"/>
              <a:gd name="connsiteY1" fmla="*/ 60296 h 288896"/>
              <a:gd name="connsiteX2" fmla="*/ 116798 w 457200"/>
              <a:gd name="connsiteY2" fmla="*/ 2499 h 288896"/>
              <a:gd name="connsiteX3" fmla="*/ 342900 w 457200"/>
              <a:gd name="connsiteY3" fmla="*/ 0 h 288896"/>
              <a:gd name="connsiteX4" fmla="*/ 342900 w 457200"/>
              <a:gd name="connsiteY4" fmla="*/ 60296 h 288896"/>
              <a:gd name="connsiteX5" fmla="*/ 457200 w 457200"/>
              <a:gd name="connsiteY5" fmla="*/ 60296 h 288896"/>
              <a:gd name="connsiteX6" fmla="*/ 228600 w 457200"/>
              <a:gd name="connsiteY6" fmla="*/ 288896 h 288896"/>
              <a:gd name="connsiteX7" fmla="*/ 0 w 457200"/>
              <a:gd name="connsiteY7" fmla="*/ 60296 h 288896"/>
              <a:gd name="connsiteX0" fmla="*/ 0 w 457200"/>
              <a:gd name="connsiteY0" fmla="*/ 57797 h 286397"/>
              <a:gd name="connsiteX1" fmla="*/ 114300 w 457200"/>
              <a:gd name="connsiteY1" fmla="*/ 57797 h 286397"/>
              <a:gd name="connsiteX2" fmla="*/ 116798 w 457200"/>
              <a:gd name="connsiteY2" fmla="*/ 0 h 286397"/>
              <a:gd name="connsiteX3" fmla="*/ 342900 w 457200"/>
              <a:gd name="connsiteY3" fmla="*/ 2498 h 286397"/>
              <a:gd name="connsiteX4" fmla="*/ 342900 w 457200"/>
              <a:gd name="connsiteY4" fmla="*/ 57797 h 286397"/>
              <a:gd name="connsiteX5" fmla="*/ 457200 w 457200"/>
              <a:gd name="connsiteY5" fmla="*/ 57797 h 286397"/>
              <a:gd name="connsiteX6" fmla="*/ 228600 w 457200"/>
              <a:gd name="connsiteY6" fmla="*/ 286397 h 286397"/>
              <a:gd name="connsiteX7" fmla="*/ 0 w 457200"/>
              <a:gd name="connsiteY7" fmla="*/ 57797 h 286397"/>
              <a:gd name="connsiteX0" fmla="*/ 0 w 457200"/>
              <a:gd name="connsiteY0" fmla="*/ 57797 h 286397"/>
              <a:gd name="connsiteX1" fmla="*/ 114300 w 457200"/>
              <a:gd name="connsiteY1" fmla="*/ 57797 h 286397"/>
              <a:gd name="connsiteX2" fmla="*/ 116798 w 457200"/>
              <a:gd name="connsiteY2" fmla="*/ 0 h 286397"/>
              <a:gd name="connsiteX3" fmla="*/ 342900 w 457200"/>
              <a:gd name="connsiteY3" fmla="*/ 0 h 286397"/>
              <a:gd name="connsiteX4" fmla="*/ 342900 w 457200"/>
              <a:gd name="connsiteY4" fmla="*/ 57797 h 286397"/>
              <a:gd name="connsiteX5" fmla="*/ 457200 w 457200"/>
              <a:gd name="connsiteY5" fmla="*/ 57797 h 286397"/>
              <a:gd name="connsiteX6" fmla="*/ 228600 w 457200"/>
              <a:gd name="connsiteY6" fmla="*/ 286397 h 286397"/>
              <a:gd name="connsiteX7" fmla="*/ 0 w 457200"/>
              <a:gd name="connsiteY7" fmla="*/ 57797 h 286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 h="286397">
                <a:moveTo>
                  <a:pt x="0" y="57797"/>
                </a:moveTo>
                <a:lnTo>
                  <a:pt x="114300" y="57797"/>
                </a:lnTo>
                <a:lnTo>
                  <a:pt x="116798" y="0"/>
                </a:lnTo>
                <a:lnTo>
                  <a:pt x="342900" y="0"/>
                </a:lnTo>
                <a:cubicBezTo>
                  <a:pt x="342106" y="47542"/>
                  <a:pt x="343694" y="10255"/>
                  <a:pt x="342900" y="57797"/>
                </a:cubicBezTo>
                <a:lnTo>
                  <a:pt x="457200" y="57797"/>
                </a:lnTo>
                <a:lnTo>
                  <a:pt x="228600" y="286397"/>
                </a:lnTo>
                <a:lnTo>
                  <a:pt x="0" y="57797"/>
                </a:lnTo>
                <a:close/>
              </a:path>
            </a:pathLst>
          </a:cu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ts val="600"/>
              </a:spcBef>
              <a:spcAft>
                <a:spcPct val="0"/>
              </a:spcAft>
            </a:pPr>
            <a:endParaRPr lang="en-US" sz="2800" dirty="0">
              <a:solidFill>
                <a:srgbClr val="FFFFFF"/>
              </a:solidFill>
              <a:latin typeface="Segoe UI Light"/>
              <a:ea typeface="Segoe UI" pitchFamily="34" charset="0"/>
              <a:cs typeface="Segoe UI" pitchFamily="34" charset="0"/>
            </a:endParaRPr>
          </a:p>
        </p:txBody>
      </p:sp>
      <p:sp>
        <p:nvSpPr>
          <p:cNvPr id="22" name="Rectangle 21"/>
          <p:cNvSpPr/>
          <p:nvPr/>
        </p:nvSpPr>
        <p:spPr bwMode="auto">
          <a:xfrm>
            <a:off x="0" y="4003405"/>
            <a:ext cx="4540469" cy="299112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ts val="600"/>
              </a:spcBef>
              <a:spcAft>
                <a:spcPct val="0"/>
              </a:spcAft>
            </a:pPr>
            <a:endParaRPr lang="en-US" sz="2800" dirty="0">
              <a:solidFill>
                <a:schemeClr val="bg1"/>
              </a:solidFill>
              <a:latin typeface="+mj-lt"/>
              <a:ea typeface="Segoe UI" pitchFamily="34" charset="0"/>
              <a:cs typeface="Segoe UI" pitchFamily="34" charset="0"/>
            </a:endParaRPr>
          </a:p>
        </p:txBody>
      </p:sp>
      <p:graphicFrame>
        <p:nvGraphicFramePr>
          <p:cNvPr id="5" name="Object 4"/>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533521" name="think-cell Slide" r:id="rId6" imgW="6350000" imgH="6350000" progId="">
                  <p:embed/>
                </p:oleObj>
              </mc:Choice>
              <mc:Fallback>
                <p:oleObj name="think-cell Slide" r:id="rId6" imgW="6350000" imgH="635000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sz="4000" dirty="0" smtClean="0">
                <a:gradFill>
                  <a:gsLst>
                    <a:gs pos="99115">
                      <a:schemeClr val="tx1"/>
                    </a:gs>
                    <a:gs pos="87611">
                      <a:schemeClr val="tx1"/>
                    </a:gs>
                  </a:gsLst>
                  <a:lin ang="5400000" scaled="0"/>
                </a:gradFill>
              </a:rPr>
              <a:t>Azure ML  - </a:t>
            </a:r>
            <a:r>
              <a:rPr lang="ru-RU" sz="4000" dirty="0" smtClean="0">
                <a:gradFill>
                  <a:gsLst>
                    <a:gs pos="99115">
                      <a:schemeClr val="tx1"/>
                    </a:gs>
                    <a:gs pos="87611">
                      <a:schemeClr val="tx1"/>
                    </a:gs>
                  </a:gsLst>
                  <a:lin ang="5400000" scaled="0"/>
                </a:gradFill>
              </a:rPr>
              <a:t>как это работает?</a:t>
            </a:r>
            <a:endParaRPr lang="en-US" sz="4000" dirty="0">
              <a:gradFill>
                <a:gsLst>
                  <a:gs pos="99115">
                    <a:schemeClr val="tx1"/>
                  </a:gs>
                  <a:gs pos="87611">
                    <a:schemeClr val="tx1"/>
                  </a:gs>
                </a:gsLst>
                <a:lin ang="5400000" scaled="0"/>
              </a:gradFill>
            </a:endParaRPr>
          </a:p>
        </p:txBody>
      </p:sp>
      <p:grpSp>
        <p:nvGrpSpPr>
          <p:cNvPr id="6" name="Group 5"/>
          <p:cNvGrpSpPr/>
          <p:nvPr/>
        </p:nvGrpSpPr>
        <p:grpSpPr>
          <a:xfrm>
            <a:off x="510293" y="4003466"/>
            <a:ext cx="3991329" cy="2451876"/>
            <a:chOff x="510293" y="4003466"/>
            <a:chExt cx="3991329" cy="2451876"/>
          </a:xfrm>
        </p:grpSpPr>
        <p:sp>
          <p:nvSpPr>
            <p:cNvPr id="4" name="Rectangle 3"/>
            <p:cNvSpPr/>
            <p:nvPr/>
          </p:nvSpPr>
          <p:spPr bwMode="auto">
            <a:xfrm>
              <a:off x="541175" y="4003466"/>
              <a:ext cx="3960447" cy="2451876"/>
            </a:xfrm>
            <a:prstGeom prst="rect">
              <a:avLst/>
            </a:prstGeom>
            <a:solidFill>
              <a:schemeClr val="accent1"/>
            </a:solidFill>
            <a:ln w="317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spcAft>
                  <a:spcPts val="600"/>
                </a:spcAft>
              </a:pPr>
              <a:r>
                <a:rPr lang="en-US" sz="3200" b="1" spc="-100" dirty="0" smtClean="0">
                  <a:solidFill>
                    <a:schemeClr val="bg1"/>
                  </a:solidFill>
                </a:rPr>
                <a:t>Azure Portal</a:t>
              </a:r>
              <a:endParaRPr lang="en-US" sz="2800" dirty="0">
                <a:solidFill>
                  <a:schemeClr val="bg1"/>
                </a:solidFill>
              </a:endParaRPr>
            </a:p>
          </p:txBody>
        </p:sp>
        <p:sp>
          <p:nvSpPr>
            <p:cNvPr id="9" name="TextBox 8"/>
            <p:cNvSpPr txBox="1"/>
            <p:nvPr/>
          </p:nvSpPr>
          <p:spPr>
            <a:xfrm>
              <a:off x="510293" y="5656793"/>
              <a:ext cx="2604505"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a:solidFill>
                    <a:schemeClr val="bg1"/>
                  </a:solidFill>
                </a:rPr>
                <a:t>Azure Ops </a:t>
              </a:r>
              <a:r>
                <a:rPr lang="en-US" sz="2400" dirty="0" smtClean="0">
                  <a:solidFill>
                    <a:schemeClr val="bg1"/>
                  </a:solidFill>
                </a:rPr>
                <a:t>Team</a:t>
              </a:r>
            </a:p>
          </p:txBody>
        </p:sp>
        <p:cxnSp>
          <p:nvCxnSpPr>
            <p:cNvPr id="13" name="Straight Connector 12"/>
            <p:cNvCxnSpPr/>
            <p:nvPr/>
          </p:nvCxnSpPr>
          <p:spPr>
            <a:xfrm>
              <a:off x="541175" y="5567330"/>
              <a:ext cx="3960447" cy="0"/>
            </a:xfrm>
            <a:prstGeom prst="line">
              <a:avLst/>
            </a:prstGeom>
            <a:ln>
              <a:solidFill>
                <a:schemeClr val="bg1"/>
              </a:solidFill>
              <a:prstDash val="dash"/>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 name="Group 2"/>
          <p:cNvGrpSpPr/>
          <p:nvPr/>
        </p:nvGrpSpPr>
        <p:grpSpPr>
          <a:xfrm>
            <a:off x="5049899" y="4003465"/>
            <a:ext cx="3890776" cy="2451876"/>
            <a:chOff x="5049899" y="4003465"/>
            <a:chExt cx="3890776" cy="2451876"/>
          </a:xfrm>
        </p:grpSpPr>
        <p:sp>
          <p:nvSpPr>
            <p:cNvPr id="12" name="Rectangle 11"/>
            <p:cNvSpPr/>
            <p:nvPr/>
          </p:nvSpPr>
          <p:spPr bwMode="auto">
            <a:xfrm>
              <a:off x="5146794" y="4003465"/>
              <a:ext cx="3793881" cy="2451876"/>
            </a:xfrm>
            <a:prstGeom prst="rect">
              <a:avLst/>
            </a:prstGeom>
            <a:solidFill>
              <a:schemeClr val="accent1"/>
            </a:solidFill>
            <a:ln w="317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spcAft>
                  <a:spcPts val="600"/>
                </a:spcAft>
              </a:pPr>
              <a:r>
                <a:rPr lang="en-US" sz="3200" b="1" dirty="0" smtClean="0">
                  <a:solidFill>
                    <a:schemeClr val="bg1"/>
                  </a:solidFill>
                </a:rPr>
                <a:t>ML Studio </a:t>
              </a:r>
              <a:endParaRPr lang="en-US" sz="2800" dirty="0">
                <a:solidFill>
                  <a:schemeClr val="bg1"/>
                </a:solidFill>
              </a:endParaRPr>
            </a:p>
          </p:txBody>
        </p:sp>
        <p:sp>
          <p:nvSpPr>
            <p:cNvPr id="15" name="TextBox 14"/>
            <p:cNvSpPr txBox="1"/>
            <p:nvPr/>
          </p:nvSpPr>
          <p:spPr>
            <a:xfrm>
              <a:off x="5049899" y="5656793"/>
              <a:ext cx="2604505" cy="627864"/>
            </a:xfrm>
            <a:prstGeom prst="rect">
              <a:avLst/>
            </a:prstGeom>
            <a:noFill/>
          </p:spPr>
          <p:txBody>
            <a:bodyPr wrap="square" lIns="182880" tIns="146304" rIns="182880" bIns="146304" rtlCol="0">
              <a:spAutoFit/>
            </a:bodyPr>
            <a:lstStyle/>
            <a:p>
              <a:pPr>
                <a:lnSpc>
                  <a:spcPct val="90000"/>
                </a:lnSpc>
                <a:spcAft>
                  <a:spcPts val="600"/>
                </a:spcAft>
              </a:pPr>
              <a:r>
                <a:rPr lang="ru-RU" sz="2400" dirty="0" smtClean="0">
                  <a:solidFill>
                    <a:schemeClr val="bg1"/>
                  </a:solidFill>
                </a:rPr>
                <a:t>Аналитик</a:t>
              </a:r>
              <a:endParaRPr lang="en-US" sz="2400" dirty="0" smtClean="0">
                <a:solidFill>
                  <a:schemeClr val="bg1"/>
                </a:solidFill>
              </a:endParaRPr>
            </a:p>
          </p:txBody>
        </p:sp>
        <p:cxnSp>
          <p:nvCxnSpPr>
            <p:cNvPr id="16" name="Straight Connector 15"/>
            <p:cNvCxnSpPr/>
            <p:nvPr/>
          </p:nvCxnSpPr>
          <p:spPr>
            <a:xfrm>
              <a:off x="5173917" y="5567330"/>
              <a:ext cx="3766758" cy="0"/>
            </a:xfrm>
            <a:prstGeom prst="line">
              <a:avLst/>
            </a:prstGeom>
            <a:ln>
              <a:solidFill>
                <a:schemeClr val="bg1"/>
              </a:solidFill>
              <a:prstDash val="dash"/>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23" name="Group 22"/>
          <p:cNvGrpSpPr/>
          <p:nvPr/>
        </p:nvGrpSpPr>
        <p:grpSpPr>
          <a:xfrm>
            <a:off x="9603416" y="4003405"/>
            <a:ext cx="2392168" cy="650120"/>
            <a:chOff x="9603416" y="4003405"/>
            <a:chExt cx="2392168" cy="650120"/>
          </a:xfrm>
        </p:grpSpPr>
        <p:sp>
          <p:nvSpPr>
            <p:cNvPr id="24" name="Rectangle 23"/>
            <p:cNvSpPr/>
            <p:nvPr/>
          </p:nvSpPr>
          <p:spPr bwMode="auto">
            <a:xfrm>
              <a:off x="9603416" y="4003405"/>
              <a:ext cx="2392168" cy="650120"/>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ts val="600"/>
                </a:spcBef>
                <a:spcAft>
                  <a:spcPct val="0"/>
                </a:spcAft>
              </a:pPr>
              <a:endParaRPr lang="en-US" sz="2800" dirty="0">
                <a:solidFill>
                  <a:schemeClr val="bg1"/>
                </a:solidFill>
                <a:latin typeface="+mj-lt"/>
                <a:ea typeface="Segoe UI" pitchFamily="34" charset="0"/>
                <a:cs typeface="Segoe UI" pitchFamily="34" charset="0"/>
              </a:endParaRPr>
            </a:p>
          </p:txBody>
        </p:sp>
        <p:sp>
          <p:nvSpPr>
            <p:cNvPr id="25" name="Rectangle 24"/>
            <p:cNvSpPr/>
            <p:nvPr/>
          </p:nvSpPr>
          <p:spPr bwMode="auto">
            <a:xfrm>
              <a:off x="10182093" y="4026844"/>
              <a:ext cx="1316386" cy="603242"/>
            </a:xfrm>
            <a:prstGeom prst="rect">
              <a:avLst/>
            </a:prstGeom>
            <a:noFill/>
            <a:ln w="6350" cap="flat" cmpd="sng" algn="ctr">
              <a:noFill/>
              <a:prstDash val="solid"/>
              <a:miter lim="800000"/>
              <a:headEnd type="none" w="med" len="med"/>
              <a:tailEnd type="none" w="med" len="med"/>
            </a:ln>
            <a:effectLst/>
          </p:spPr>
          <p:txBody>
            <a:bodyPr rot="0" spcFirstLastPara="0" vertOverflow="overflow" horzOverflow="overflow" vert="horz" wrap="none" lIns="91440" tIns="146304" rIns="91440" bIns="146304" numCol="1" spcCol="0" rtlCol="0" fromWordArt="0" anchor="ctr" anchorCtr="0" forceAA="0" compatLnSpc="1">
              <a:prstTxWarp prst="textNoShape">
                <a:avLst/>
              </a:prstTxWarp>
              <a:spAutoFit/>
            </a:bodyPr>
            <a:lstStyle/>
            <a:p>
              <a:pPr marL="0" marR="0" lvl="0" indent="0" defTabSz="932472" eaLnBrk="1" fontAlgn="base" latinLnBrk="0" hangingPunct="1">
                <a:lnSpc>
                  <a:spcPct val="100000"/>
                </a:lnSpc>
                <a:spcBef>
                  <a:spcPts val="600"/>
                </a:spcBef>
                <a:spcAft>
                  <a:spcPct val="0"/>
                </a:spcAft>
                <a:buClrTx/>
                <a:buSzTx/>
                <a:buFontTx/>
                <a:buNone/>
                <a:tabLst/>
                <a:defRPr/>
              </a:pPr>
              <a:r>
                <a:rPr kumimoji="0" lang="en-US" sz="2000" b="0" i="0" u="none" strike="noStrike" kern="0" cap="none" spc="0" normalizeH="0" baseline="0" noProof="0" dirty="0" smtClean="0">
                  <a:ln>
                    <a:noFill/>
                  </a:ln>
                  <a:solidFill>
                    <a:schemeClr val="bg1"/>
                  </a:solidFill>
                  <a:effectLst/>
                  <a:uLnTx/>
                  <a:uFillTx/>
                  <a:ea typeface="Segoe UI" pitchFamily="34" charset="0"/>
                  <a:cs typeface="Segoe UI" pitchFamily="34" charset="0"/>
                </a:rPr>
                <a:t>HDInsight</a:t>
              </a:r>
            </a:p>
          </p:txBody>
        </p:sp>
        <p:sp>
          <p:nvSpPr>
            <p:cNvPr id="26" name="Freeform 15"/>
            <p:cNvSpPr>
              <a:spLocks noEditPoints="1"/>
            </p:cNvSpPr>
            <p:nvPr/>
          </p:nvSpPr>
          <p:spPr bwMode="black">
            <a:xfrm>
              <a:off x="9675002" y="4106638"/>
              <a:ext cx="486503" cy="443654"/>
            </a:xfrm>
            <a:custGeom>
              <a:avLst/>
              <a:gdLst>
                <a:gd name="T0" fmla="*/ 436 w 2416"/>
                <a:gd name="T1" fmla="*/ 708 h 2209"/>
                <a:gd name="T2" fmla="*/ 524 w 2416"/>
                <a:gd name="T3" fmla="*/ 768 h 2209"/>
                <a:gd name="T4" fmla="*/ 883 w 2416"/>
                <a:gd name="T5" fmla="*/ 698 h 2209"/>
                <a:gd name="T6" fmla="*/ 1293 w 2416"/>
                <a:gd name="T7" fmla="*/ 707 h 2209"/>
                <a:gd name="T8" fmla="*/ 1449 w 2416"/>
                <a:gd name="T9" fmla="*/ 702 h 2209"/>
                <a:gd name="T10" fmla="*/ 1429 w 2416"/>
                <a:gd name="T11" fmla="*/ 399 h 2209"/>
                <a:gd name="T12" fmla="*/ 1317 w 2416"/>
                <a:gd name="T13" fmla="*/ 124 h 2209"/>
                <a:gd name="T14" fmla="*/ 1101 w 2416"/>
                <a:gd name="T15" fmla="*/ 21 h 2209"/>
                <a:gd name="T16" fmla="*/ 536 w 2416"/>
                <a:gd name="T17" fmla="*/ 250 h 2209"/>
                <a:gd name="T18" fmla="*/ 353 w 2416"/>
                <a:gd name="T19" fmla="*/ 433 h 2209"/>
                <a:gd name="T20" fmla="*/ 387 w 2416"/>
                <a:gd name="T21" fmla="*/ 530 h 2209"/>
                <a:gd name="T22" fmla="*/ 450 w 2416"/>
                <a:gd name="T23" fmla="*/ 1207 h 2209"/>
                <a:gd name="T24" fmla="*/ 617 w 2416"/>
                <a:gd name="T25" fmla="*/ 1272 h 2209"/>
                <a:gd name="T26" fmla="*/ 689 w 2416"/>
                <a:gd name="T27" fmla="*/ 1270 h 2209"/>
                <a:gd name="T28" fmla="*/ 653 w 2416"/>
                <a:gd name="T29" fmla="*/ 1190 h 2209"/>
                <a:gd name="T30" fmla="*/ 626 w 2416"/>
                <a:gd name="T31" fmla="*/ 1126 h 2209"/>
                <a:gd name="T32" fmla="*/ 553 w 2416"/>
                <a:gd name="T33" fmla="*/ 1010 h 2209"/>
                <a:gd name="T34" fmla="*/ 386 w 2416"/>
                <a:gd name="T35" fmla="*/ 755 h 2209"/>
                <a:gd name="T36" fmla="*/ 209 w 2416"/>
                <a:gd name="T37" fmla="*/ 573 h 2209"/>
                <a:gd name="T38" fmla="*/ 48 w 2416"/>
                <a:gd name="T39" fmla="*/ 787 h 2209"/>
                <a:gd name="T40" fmla="*/ 121 w 2416"/>
                <a:gd name="T41" fmla="*/ 1190 h 2209"/>
                <a:gd name="T42" fmla="*/ 355 w 2416"/>
                <a:gd name="T43" fmla="*/ 1178 h 2209"/>
                <a:gd name="T44" fmla="*/ 2011 w 2416"/>
                <a:gd name="T45" fmla="*/ 189 h 2209"/>
                <a:gd name="T46" fmla="*/ 1470 w 2416"/>
                <a:gd name="T47" fmla="*/ 25 h 2209"/>
                <a:gd name="T48" fmla="*/ 1383 w 2416"/>
                <a:gd name="T49" fmla="*/ 196 h 2209"/>
                <a:gd name="T50" fmla="*/ 1533 w 2416"/>
                <a:gd name="T51" fmla="*/ 610 h 2209"/>
                <a:gd name="T52" fmla="*/ 1588 w 2416"/>
                <a:gd name="T53" fmla="*/ 803 h 2209"/>
                <a:gd name="T54" fmla="*/ 1722 w 2416"/>
                <a:gd name="T55" fmla="*/ 938 h 2209"/>
                <a:gd name="T56" fmla="*/ 1907 w 2416"/>
                <a:gd name="T57" fmla="*/ 1240 h 2209"/>
                <a:gd name="T58" fmla="*/ 2277 w 2416"/>
                <a:gd name="T59" fmla="*/ 1135 h 2209"/>
                <a:gd name="T60" fmla="*/ 2323 w 2416"/>
                <a:gd name="T61" fmla="*/ 506 h 2209"/>
                <a:gd name="T62" fmla="*/ 1781 w 2416"/>
                <a:gd name="T63" fmla="*/ 1200 h 2209"/>
                <a:gd name="T64" fmla="*/ 1773 w 2416"/>
                <a:gd name="T65" fmla="*/ 1172 h 2209"/>
                <a:gd name="T66" fmla="*/ 1585 w 2416"/>
                <a:gd name="T67" fmla="*/ 862 h 2209"/>
                <a:gd name="T68" fmla="*/ 1317 w 2416"/>
                <a:gd name="T69" fmla="*/ 747 h 2209"/>
                <a:gd name="T70" fmla="*/ 907 w 2416"/>
                <a:gd name="T71" fmla="*/ 739 h 2209"/>
                <a:gd name="T72" fmla="*/ 489 w 2416"/>
                <a:gd name="T73" fmla="*/ 831 h 2209"/>
                <a:gd name="T74" fmla="*/ 627 w 2416"/>
                <a:gd name="T75" fmla="*/ 1004 h 2209"/>
                <a:gd name="T76" fmla="*/ 704 w 2416"/>
                <a:gd name="T77" fmla="*/ 1182 h 2209"/>
                <a:gd name="T78" fmla="*/ 704 w 2416"/>
                <a:gd name="T79" fmla="*/ 1183 h 2209"/>
                <a:gd name="T80" fmla="*/ 871 w 2416"/>
                <a:gd name="T81" fmla="*/ 1334 h 2209"/>
                <a:gd name="T82" fmla="*/ 1184 w 2416"/>
                <a:gd name="T83" fmla="*/ 1421 h 2209"/>
                <a:gd name="T84" fmla="*/ 1422 w 2416"/>
                <a:gd name="T85" fmla="*/ 1539 h 2209"/>
                <a:gd name="T86" fmla="*/ 1716 w 2416"/>
                <a:gd name="T87" fmla="*/ 1526 h 2209"/>
                <a:gd name="T88" fmla="*/ 1811 w 2416"/>
                <a:gd name="T89" fmla="*/ 1387 h 2209"/>
                <a:gd name="T90" fmla="*/ 1809 w 2416"/>
                <a:gd name="T91" fmla="*/ 1295 h 2209"/>
                <a:gd name="T92" fmla="*/ 1173 w 2416"/>
                <a:gd name="T93" fmla="*/ 1486 h 2209"/>
                <a:gd name="T94" fmla="*/ 1044 w 2416"/>
                <a:gd name="T95" fmla="*/ 1466 h 2209"/>
                <a:gd name="T96" fmla="*/ 984 w 2416"/>
                <a:gd name="T97" fmla="*/ 1573 h 2209"/>
                <a:gd name="T98" fmla="*/ 809 w 2416"/>
                <a:gd name="T99" fmla="*/ 1794 h 2209"/>
                <a:gd name="T100" fmla="*/ 752 w 2416"/>
                <a:gd name="T101" fmla="*/ 2011 h 2209"/>
                <a:gd name="T102" fmla="*/ 778 w 2416"/>
                <a:gd name="T103" fmla="*/ 2150 h 2209"/>
                <a:gd name="T104" fmla="*/ 880 w 2416"/>
                <a:gd name="T105" fmla="*/ 2177 h 2209"/>
                <a:gd name="T106" fmla="*/ 1012 w 2416"/>
                <a:gd name="T107" fmla="*/ 2005 h 2209"/>
                <a:gd name="T108" fmla="*/ 1226 w 2416"/>
                <a:gd name="T109" fmla="*/ 1733 h 2209"/>
                <a:gd name="T110" fmla="*/ 1245 w 2416"/>
                <a:gd name="T111" fmla="*/ 1541 h 2209"/>
                <a:gd name="T112" fmla="*/ 797 w 2416"/>
                <a:gd name="T113" fmla="*/ 1718 h 2209"/>
                <a:gd name="T114" fmla="*/ 977 w 2416"/>
                <a:gd name="T115" fmla="*/ 1520 h 2209"/>
                <a:gd name="T116" fmla="*/ 831 w 2416"/>
                <a:gd name="T117" fmla="*/ 1386 h 2209"/>
                <a:gd name="T118" fmla="*/ 584 w 2416"/>
                <a:gd name="T119" fmla="*/ 1299 h 2209"/>
                <a:gd name="T120" fmla="*/ 222 w 2416"/>
                <a:gd name="T121" fmla="*/ 1510 h 2209"/>
                <a:gd name="T122" fmla="*/ 569 w 2416"/>
                <a:gd name="T123" fmla="*/ 1809 h 2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416" h="2209">
                  <a:moveTo>
                    <a:pt x="387" y="530"/>
                  </a:moveTo>
                  <a:cubicBezTo>
                    <a:pt x="412" y="587"/>
                    <a:pt x="412" y="651"/>
                    <a:pt x="436" y="708"/>
                  </a:cubicBezTo>
                  <a:cubicBezTo>
                    <a:pt x="445" y="729"/>
                    <a:pt x="445" y="729"/>
                    <a:pt x="445" y="729"/>
                  </a:cubicBezTo>
                  <a:cubicBezTo>
                    <a:pt x="454" y="752"/>
                    <a:pt x="490" y="770"/>
                    <a:pt x="524" y="768"/>
                  </a:cubicBezTo>
                  <a:cubicBezTo>
                    <a:pt x="524" y="768"/>
                    <a:pt x="524" y="768"/>
                    <a:pt x="553" y="767"/>
                  </a:cubicBezTo>
                  <a:cubicBezTo>
                    <a:pt x="666" y="760"/>
                    <a:pt x="772" y="718"/>
                    <a:pt x="883" y="698"/>
                  </a:cubicBezTo>
                  <a:cubicBezTo>
                    <a:pt x="954" y="685"/>
                    <a:pt x="1003" y="722"/>
                    <a:pt x="1070" y="733"/>
                  </a:cubicBezTo>
                  <a:cubicBezTo>
                    <a:pt x="1146" y="746"/>
                    <a:pt x="1215" y="702"/>
                    <a:pt x="1293" y="707"/>
                  </a:cubicBezTo>
                  <a:cubicBezTo>
                    <a:pt x="1348" y="710"/>
                    <a:pt x="1362" y="715"/>
                    <a:pt x="1362" y="715"/>
                  </a:cubicBezTo>
                  <a:cubicBezTo>
                    <a:pt x="1391" y="726"/>
                    <a:pt x="1424" y="722"/>
                    <a:pt x="1449" y="702"/>
                  </a:cubicBezTo>
                  <a:cubicBezTo>
                    <a:pt x="1478" y="678"/>
                    <a:pt x="1478" y="646"/>
                    <a:pt x="1477" y="611"/>
                  </a:cubicBezTo>
                  <a:cubicBezTo>
                    <a:pt x="1474" y="540"/>
                    <a:pt x="1468" y="462"/>
                    <a:pt x="1429" y="399"/>
                  </a:cubicBezTo>
                  <a:cubicBezTo>
                    <a:pt x="1401" y="353"/>
                    <a:pt x="1374" y="306"/>
                    <a:pt x="1351" y="256"/>
                  </a:cubicBezTo>
                  <a:cubicBezTo>
                    <a:pt x="1332" y="215"/>
                    <a:pt x="1322" y="170"/>
                    <a:pt x="1317" y="124"/>
                  </a:cubicBezTo>
                  <a:cubicBezTo>
                    <a:pt x="1312" y="92"/>
                    <a:pt x="1317" y="40"/>
                    <a:pt x="1281" y="23"/>
                  </a:cubicBezTo>
                  <a:cubicBezTo>
                    <a:pt x="1229" y="0"/>
                    <a:pt x="1155" y="13"/>
                    <a:pt x="1101" y="21"/>
                  </a:cubicBezTo>
                  <a:cubicBezTo>
                    <a:pt x="972" y="38"/>
                    <a:pt x="844" y="76"/>
                    <a:pt x="727" y="134"/>
                  </a:cubicBezTo>
                  <a:cubicBezTo>
                    <a:pt x="660" y="167"/>
                    <a:pt x="596" y="206"/>
                    <a:pt x="536" y="250"/>
                  </a:cubicBezTo>
                  <a:cubicBezTo>
                    <a:pt x="488" y="285"/>
                    <a:pt x="440" y="319"/>
                    <a:pt x="399" y="362"/>
                  </a:cubicBezTo>
                  <a:cubicBezTo>
                    <a:pt x="380" y="382"/>
                    <a:pt x="359" y="405"/>
                    <a:pt x="353" y="433"/>
                  </a:cubicBezTo>
                  <a:cubicBezTo>
                    <a:pt x="346" y="467"/>
                    <a:pt x="367" y="492"/>
                    <a:pt x="381" y="520"/>
                  </a:cubicBezTo>
                  <a:cubicBezTo>
                    <a:pt x="383" y="523"/>
                    <a:pt x="385" y="527"/>
                    <a:pt x="387" y="530"/>
                  </a:cubicBezTo>
                  <a:close/>
                  <a:moveTo>
                    <a:pt x="355" y="1178"/>
                  </a:moveTo>
                  <a:cubicBezTo>
                    <a:pt x="385" y="1181"/>
                    <a:pt x="417" y="1193"/>
                    <a:pt x="450" y="1207"/>
                  </a:cubicBezTo>
                  <a:cubicBezTo>
                    <a:pt x="487" y="1223"/>
                    <a:pt x="524" y="1242"/>
                    <a:pt x="558" y="1255"/>
                  </a:cubicBezTo>
                  <a:cubicBezTo>
                    <a:pt x="577" y="1263"/>
                    <a:pt x="598" y="1267"/>
                    <a:pt x="617" y="1272"/>
                  </a:cubicBezTo>
                  <a:cubicBezTo>
                    <a:pt x="635" y="1276"/>
                    <a:pt x="647" y="1281"/>
                    <a:pt x="665" y="1278"/>
                  </a:cubicBezTo>
                  <a:cubicBezTo>
                    <a:pt x="673" y="1276"/>
                    <a:pt x="684" y="1277"/>
                    <a:pt x="689" y="1270"/>
                  </a:cubicBezTo>
                  <a:cubicBezTo>
                    <a:pt x="701" y="1256"/>
                    <a:pt x="690" y="1228"/>
                    <a:pt x="680" y="1218"/>
                  </a:cubicBezTo>
                  <a:cubicBezTo>
                    <a:pt x="670" y="1209"/>
                    <a:pt x="661" y="1200"/>
                    <a:pt x="653" y="1190"/>
                  </a:cubicBezTo>
                  <a:cubicBezTo>
                    <a:pt x="648" y="1184"/>
                    <a:pt x="643" y="1177"/>
                    <a:pt x="640" y="1169"/>
                  </a:cubicBezTo>
                  <a:cubicBezTo>
                    <a:pt x="634" y="1156"/>
                    <a:pt x="627" y="1141"/>
                    <a:pt x="626" y="1126"/>
                  </a:cubicBezTo>
                  <a:cubicBezTo>
                    <a:pt x="625" y="1110"/>
                    <a:pt x="624" y="1097"/>
                    <a:pt x="619" y="1082"/>
                  </a:cubicBezTo>
                  <a:cubicBezTo>
                    <a:pt x="607" y="1051"/>
                    <a:pt x="583" y="1023"/>
                    <a:pt x="553" y="1010"/>
                  </a:cubicBezTo>
                  <a:cubicBezTo>
                    <a:pt x="553" y="1010"/>
                    <a:pt x="521" y="997"/>
                    <a:pt x="479" y="944"/>
                  </a:cubicBezTo>
                  <a:cubicBezTo>
                    <a:pt x="450" y="907"/>
                    <a:pt x="395" y="775"/>
                    <a:pt x="386" y="755"/>
                  </a:cubicBezTo>
                  <a:cubicBezTo>
                    <a:pt x="364" y="704"/>
                    <a:pt x="374" y="643"/>
                    <a:pt x="356" y="592"/>
                  </a:cubicBezTo>
                  <a:cubicBezTo>
                    <a:pt x="333" y="526"/>
                    <a:pt x="256" y="534"/>
                    <a:pt x="209" y="573"/>
                  </a:cubicBezTo>
                  <a:cubicBezTo>
                    <a:pt x="209" y="573"/>
                    <a:pt x="194" y="586"/>
                    <a:pt x="138" y="637"/>
                  </a:cubicBezTo>
                  <a:cubicBezTo>
                    <a:pt x="94" y="677"/>
                    <a:pt x="73" y="735"/>
                    <a:pt x="48" y="787"/>
                  </a:cubicBezTo>
                  <a:cubicBezTo>
                    <a:pt x="6" y="879"/>
                    <a:pt x="0" y="959"/>
                    <a:pt x="1" y="1058"/>
                  </a:cubicBezTo>
                  <a:cubicBezTo>
                    <a:pt x="2" y="1136"/>
                    <a:pt x="54" y="1160"/>
                    <a:pt x="121" y="1190"/>
                  </a:cubicBezTo>
                  <a:cubicBezTo>
                    <a:pt x="121" y="1190"/>
                    <a:pt x="132" y="1194"/>
                    <a:pt x="176" y="1197"/>
                  </a:cubicBezTo>
                  <a:cubicBezTo>
                    <a:pt x="235" y="1201"/>
                    <a:pt x="297" y="1172"/>
                    <a:pt x="355" y="1178"/>
                  </a:cubicBezTo>
                  <a:close/>
                  <a:moveTo>
                    <a:pt x="2323" y="506"/>
                  </a:moveTo>
                  <a:cubicBezTo>
                    <a:pt x="2249" y="371"/>
                    <a:pt x="2134" y="255"/>
                    <a:pt x="2011" y="189"/>
                  </a:cubicBezTo>
                  <a:cubicBezTo>
                    <a:pt x="1900" y="130"/>
                    <a:pt x="1747" y="56"/>
                    <a:pt x="1622" y="40"/>
                  </a:cubicBezTo>
                  <a:cubicBezTo>
                    <a:pt x="1540" y="30"/>
                    <a:pt x="1470" y="25"/>
                    <a:pt x="1470" y="25"/>
                  </a:cubicBezTo>
                  <a:cubicBezTo>
                    <a:pt x="1417" y="21"/>
                    <a:pt x="1369" y="61"/>
                    <a:pt x="1364" y="114"/>
                  </a:cubicBezTo>
                  <a:cubicBezTo>
                    <a:pt x="1364" y="114"/>
                    <a:pt x="1362" y="137"/>
                    <a:pt x="1383" y="196"/>
                  </a:cubicBezTo>
                  <a:cubicBezTo>
                    <a:pt x="1409" y="267"/>
                    <a:pt x="1445" y="333"/>
                    <a:pt x="1485" y="398"/>
                  </a:cubicBezTo>
                  <a:cubicBezTo>
                    <a:pt x="1524" y="460"/>
                    <a:pt x="1530" y="538"/>
                    <a:pt x="1533" y="610"/>
                  </a:cubicBezTo>
                  <a:cubicBezTo>
                    <a:pt x="1535" y="657"/>
                    <a:pt x="1535" y="657"/>
                    <a:pt x="1535" y="657"/>
                  </a:cubicBezTo>
                  <a:cubicBezTo>
                    <a:pt x="1520" y="707"/>
                    <a:pt x="1544" y="773"/>
                    <a:pt x="1588" y="803"/>
                  </a:cubicBezTo>
                  <a:cubicBezTo>
                    <a:pt x="1588" y="803"/>
                    <a:pt x="1613" y="820"/>
                    <a:pt x="1644" y="848"/>
                  </a:cubicBezTo>
                  <a:cubicBezTo>
                    <a:pt x="1669" y="872"/>
                    <a:pt x="1698" y="902"/>
                    <a:pt x="1722" y="938"/>
                  </a:cubicBezTo>
                  <a:cubicBezTo>
                    <a:pt x="1755" y="989"/>
                    <a:pt x="1775" y="1050"/>
                    <a:pt x="1797" y="1107"/>
                  </a:cubicBezTo>
                  <a:cubicBezTo>
                    <a:pt x="1822" y="1173"/>
                    <a:pt x="1827" y="1230"/>
                    <a:pt x="1907" y="1240"/>
                  </a:cubicBezTo>
                  <a:cubicBezTo>
                    <a:pt x="1980" y="1250"/>
                    <a:pt x="2041" y="1287"/>
                    <a:pt x="2115" y="1256"/>
                  </a:cubicBezTo>
                  <a:cubicBezTo>
                    <a:pt x="2175" y="1230"/>
                    <a:pt x="2231" y="1180"/>
                    <a:pt x="2277" y="1135"/>
                  </a:cubicBezTo>
                  <a:cubicBezTo>
                    <a:pt x="2362" y="1050"/>
                    <a:pt x="2402" y="950"/>
                    <a:pt x="2409" y="847"/>
                  </a:cubicBezTo>
                  <a:cubicBezTo>
                    <a:pt x="2416" y="732"/>
                    <a:pt x="2383" y="613"/>
                    <a:pt x="2323" y="506"/>
                  </a:cubicBezTo>
                  <a:close/>
                  <a:moveTo>
                    <a:pt x="1809" y="1295"/>
                  </a:moveTo>
                  <a:cubicBezTo>
                    <a:pt x="1803" y="1263"/>
                    <a:pt x="1789" y="1231"/>
                    <a:pt x="1781" y="1200"/>
                  </a:cubicBezTo>
                  <a:cubicBezTo>
                    <a:pt x="1781" y="1200"/>
                    <a:pt x="1781" y="1200"/>
                    <a:pt x="1774" y="1177"/>
                  </a:cubicBezTo>
                  <a:cubicBezTo>
                    <a:pt x="1774" y="1176"/>
                    <a:pt x="1773" y="1174"/>
                    <a:pt x="1773" y="1172"/>
                  </a:cubicBezTo>
                  <a:cubicBezTo>
                    <a:pt x="1752" y="1100"/>
                    <a:pt x="1731" y="1044"/>
                    <a:pt x="1689" y="980"/>
                  </a:cubicBezTo>
                  <a:cubicBezTo>
                    <a:pt x="1661" y="936"/>
                    <a:pt x="1625" y="896"/>
                    <a:pt x="1585" y="862"/>
                  </a:cubicBezTo>
                  <a:cubicBezTo>
                    <a:pt x="1552" y="833"/>
                    <a:pt x="1515" y="809"/>
                    <a:pt x="1476" y="790"/>
                  </a:cubicBezTo>
                  <a:cubicBezTo>
                    <a:pt x="1426" y="766"/>
                    <a:pt x="1372" y="751"/>
                    <a:pt x="1317" y="747"/>
                  </a:cubicBezTo>
                  <a:cubicBezTo>
                    <a:pt x="1239" y="743"/>
                    <a:pt x="1170" y="787"/>
                    <a:pt x="1094" y="774"/>
                  </a:cubicBezTo>
                  <a:cubicBezTo>
                    <a:pt x="1027" y="762"/>
                    <a:pt x="978" y="726"/>
                    <a:pt x="907" y="739"/>
                  </a:cubicBezTo>
                  <a:cubicBezTo>
                    <a:pt x="796" y="758"/>
                    <a:pt x="690" y="801"/>
                    <a:pt x="577" y="807"/>
                  </a:cubicBezTo>
                  <a:cubicBezTo>
                    <a:pt x="548" y="809"/>
                    <a:pt x="488" y="788"/>
                    <a:pt x="489" y="831"/>
                  </a:cubicBezTo>
                  <a:cubicBezTo>
                    <a:pt x="489" y="859"/>
                    <a:pt x="535" y="915"/>
                    <a:pt x="553" y="938"/>
                  </a:cubicBezTo>
                  <a:cubicBezTo>
                    <a:pt x="595" y="991"/>
                    <a:pt x="627" y="1004"/>
                    <a:pt x="627" y="1004"/>
                  </a:cubicBezTo>
                  <a:cubicBezTo>
                    <a:pt x="676" y="1025"/>
                    <a:pt x="709" y="1085"/>
                    <a:pt x="700" y="1137"/>
                  </a:cubicBezTo>
                  <a:cubicBezTo>
                    <a:pt x="700" y="1137"/>
                    <a:pt x="699" y="1143"/>
                    <a:pt x="704" y="1182"/>
                  </a:cubicBezTo>
                  <a:cubicBezTo>
                    <a:pt x="704" y="1182"/>
                    <a:pt x="704" y="1183"/>
                    <a:pt x="704" y="1183"/>
                  </a:cubicBezTo>
                  <a:cubicBezTo>
                    <a:pt x="704" y="1183"/>
                    <a:pt x="704" y="1183"/>
                    <a:pt x="704" y="1183"/>
                  </a:cubicBezTo>
                  <a:cubicBezTo>
                    <a:pt x="707" y="1209"/>
                    <a:pt x="734" y="1224"/>
                    <a:pt x="753" y="1238"/>
                  </a:cubicBezTo>
                  <a:cubicBezTo>
                    <a:pt x="796" y="1269"/>
                    <a:pt x="821" y="1312"/>
                    <a:pt x="871" y="1334"/>
                  </a:cubicBezTo>
                  <a:cubicBezTo>
                    <a:pt x="921" y="1356"/>
                    <a:pt x="975" y="1374"/>
                    <a:pt x="1030" y="1384"/>
                  </a:cubicBezTo>
                  <a:cubicBezTo>
                    <a:pt x="1079" y="1393"/>
                    <a:pt x="1143" y="1388"/>
                    <a:pt x="1184" y="1421"/>
                  </a:cubicBezTo>
                  <a:cubicBezTo>
                    <a:pt x="1223" y="1453"/>
                    <a:pt x="1247" y="1484"/>
                    <a:pt x="1295" y="1503"/>
                  </a:cubicBezTo>
                  <a:cubicBezTo>
                    <a:pt x="1335" y="1518"/>
                    <a:pt x="1380" y="1527"/>
                    <a:pt x="1422" y="1539"/>
                  </a:cubicBezTo>
                  <a:cubicBezTo>
                    <a:pt x="1463" y="1552"/>
                    <a:pt x="1502" y="1574"/>
                    <a:pt x="1545" y="1579"/>
                  </a:cubicBezTo>
                  <a:cubicBezTo>
                    <a:pt x="1608" y="1586"/>
                    <a:pt x="1668" y="1566"/>
                    <a:pt x="1716" y="1526"/>
                  </a:cubicBezTo>
                  <a:cubicBezTo>
                    <a:pt x="1739" y="1506"/>
                    <a:pt x="1759" y="1483"/>
                    <a:pt x="1775" y="1458"/>
                  </a:cubicBezTo>
                  <a:cubicBezTo>
                    <a:pt x="1790" y="1436"/>
                    <a:pt x="1806" y="1413"/>
                    <a:pt x="1811" y="1387"/>
                  </a:cubicBezTo>
                  <a:cubicBezTo>
                    <a:pt x="1816" y="1367"/>
                    <a:pt x="1814" y="1341"/>
                    <a:pt x="1812" y="1320"/>
                  </a:cubicBezTo>
                  <a:cubicBezTo>
                    <a:pt x="1812" y="1312"/>
                    <a:pt x="1810" y="1304"/>
                    <a:pt x="1809" y="1295"/>
                  </a:cubicBezTo>
                  <a:close/>
                  <a:moveTo>
                    <a:pt x="1174" y="1487"/>
                  </a:moveTo>
                  <a:cubicBezTo>
                    <a:pt x="1173" y="1486"/>
                    <a:pt x="1173" y="1486"/>
                    <a:pt x="1173" y="1486"/>
                  </a:cubicBezTo>
                  <a:cubicBezTo>
                    <a:pt x="1149" y="1474"/>
                    <a:pt x="1132" y="1463"/>
                    <a:pt x="1105" y="1460"/>
                  </a:cubicBezTo>
                  <a:cubicBezTo>
                    <a:pt x="1086" y="1457"/>
                    <a:pt x="1058" y="1447"/>
                    <a:pt x="1044" y="1466"/>
                  </a:cubicBezTo>
                  <a:cubicBezTo>
                    <a:pt x="1035" y="1479"/>
                    <a:pt x="1028" y="1493"/>
                    <a:pt x="1021" y="1506"/>
                  </a:cubicBezTo>
                  <a:cubicBezTo>
                    <a:pt x="1009" y="1528"/>
                    <a:pt x="998" y="1552"/>
                    <a:pt x="984" y="1573"/>
                  </a:cubicBezTo>
                  <a:cubicBezTo>
                    <a:pt x="956" y="1616"/>
                    <a:pt x="925" y="1656"/>
                    <a:pt x="892" y="1695"/>
                  </a:cubicBezTo>
                  <a:cubicBezTo>
                    <a:pt x="866" y="1726"/>
                    <a:pt x="825" y="1756"/>
                    <a:pt x="809" y="1794"/>
                  </a:cubicBezTo>
                  <a:cubicBezTo>
                    <a:pt x="793" y="1830"/>
                    <a:pt x="802" y="1871"/>
                    <a:pt x="789" y="1907"/>
                  </a:cubicBezTo>
                  <a:cubicBezTo>
                    <a:pt x="776" y="1941"/>
                    <a:pt x="762" y="1975"/>
                    <a:pt x="752" y="2011"/>
                  </a:cubicBezTo>
                  <a:cubicBezTo>
                    <a:pt x="743" y="2043"/>
                    <a:pt x="720" y="2102"/>
                    <a:pt x="735" y="2135"/>
                  </a:cubicBezTo>
                  <a:cubicBezTo>
                    <a:pt x="746" y="2160"/>
                    <a:pt x="754" y="2153"/>
                    <a:pt x="778" y="2150"/>
                  </a:cubicBezTo>
                  <a:cubicBezTo>
                    <a:pt x="811" y="2145"/>
                    <a:pt x="847" y="2145"/>
                    <a:pt x="872" y="2170"/>
                  </a:cubicBezTo>
                  <a:cubicBezTo>
                    <a:pt x="880" y="2177"/>
                    <a:pt x="880" y="2177"/>
                    <a:pt x="880" y="2177"/>
                  </a:cubicBezTo>
                  <a:cubicBezTo>
                    <a:pt x="895" y="2209"/>
                    <a:pt x="926" y="2196"/>
                    <a:pt x="948" y="2148"/>
                  </a:cubicBezTo>
                  <a:cubicBezTo>
                    <a:pt x="948" y="2148"/>
                    <a:pt x="979" y="2082"/>
                    <a:pt x="1012" y="2005"/>
                  </a:cubicBezTo>
                  <a:cubicBezTo>
                    <a:pt x="1044" y="1930"/>
                    <a:pt x="1099" y="1861"/>
                    <a:pt x="1154" y="1801"/>
                  </a:cubicBezTo>
                  <a:cubicBezTo>
                    <a:pt x="1177" y="1776"/>
                    <a:pt x="1206" y="1761"/>
                    <a:pt x="1226" y="1733"/>
                  </a:cubicBezTo>
                  <a:cubicBezTo>
                    <a:pt x="1248" y="1702"/>
                    <a:pt x="1265" y="1664"/>
                    <a:pt x="1267" y="1625"/>
                  </a:cubicBezTo>
                  <a:cubicBezTo>
                    <a:pt x="1269" y="1596"/>
                    <a:pt x="1263" y="1564"/>
                    <a:pt x="1245" y="1541"/>
                  </a:cubicBezTo>
                  <a:cubicBezTo>
                    <a:pt x="1226" y="1515"/>
                    <a:pt x="1202" y="1501"/>
                    <a:pt x="1174" y="1487"/>
                  </a:cubicBezTo>
                  <a:close/>
                  <a:moveTo>
                    <a:pt x="797" y="1718"/>
                  </a:moveTo>
                  <a:cubicBezTo>
                    <a:pt x="838" y="1673"/>
                    <a:pt x="878" y="1628"/>
                    <a:pt x="919" y="1583"/>
                  </a:cubicBezTo>
                  <a:cubicBezTo>
                    <a:pt x="935" y="1566"/>
                    <a:pt x="962" y="1543"/>
                    <a:pt x="977" y="1520"/>
                  </a:cubicBezTo>
                  <a:cubicBezTo>
                    <a:pt x="981" y="1515"/>
                    <a:pt x="984" y="1510"/>
                    <a:pt x="986" y="1504"/>
                  </a:cubicBezTo>
                  <a:cubicBezTo>
                    <a:pt x="1012" y="1431"/>
                    <a:pt x="881" y="1406"/>
                    <a:pt x="831" y="1386"/>
                  </a:cubicBezTo>
                  <a:cubicBezTo>
                    <a:pt x="782" y="1366"/>
                    <a:pt x="699" y="1338"/>
                    <a:pt x="649" y="1322"/>
                  </a:cubicBezTo>
                  <a:cubicBezTo>
                    <a:pt x="649" y="1322"/>
                    <a:pt x="623" y="1314"/>
                    <a:pt x="584" y="1299"/>
                  </a:cubicBezTo>
                  <a:cubicBezTo>
                    <a:pt x="473" y="1257"/>
                    <a:pt x="194" y="1132"/>
                    <a:pt x="183" y="1346"/>
                  </a:cubicBezTo>
                  <a:cubicBezTo>
                    <a:pt x="180" y="1402"/>
                    <a:pt x="206" y="1458"/>
                    <a:pt x="222" y="1510"/>
                  </a:cubicBezTo>
                  <a:cubicBezTo>
                    <a:pt x="253" y="1611"/>
                    <a:pt x="320" y="1720"/>
                    <a:pt x="409" y="1779"/>
                  </a:cubicBezTo>
                  <a:cubicBezTo>
                    <a:pt x="458" y="1811"/>
                    <a:pt x="512" y="1813"/>
                    <a:pt x="569" y="1809"/>
                  </a:cubicBezTo>
                  <a:cubicBezTo>
                    <a:pt x="666" y="1800"/>
                    <a:pt x="729" y="1795"/>
                    <a:pt x="797" y="1718"/>
                  </a:cubicBezTo>
                  <a:close/>
                </a:path>
              </a:pathLst>
            </a:custGeom>
            <a:solidFill>
              <a:schemeClr val="bg1"/>
            </a:solidFill>
            <a:ln>
              <a:noFill/>
            </a:ln>
          </p:spPr>
          <p:txBody>
            <a:bodyPr vert="horz" wrap="square" lIns="82305" tIns="41153" rIns="82305" bIns="41153"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smtClean="0">
                <a:ln>
                  <a:noFill/>
                </a:ln>
                <a:solidFill>
                  <a:schemeClr val="bg1"/>
                </a:solidFill>
                <a:effectLst/>
                <a:uLnTx/>
                <a:uFillTx/>
              </a:endParaRPr>
            </a:p>
          </p:txBody>
        </p:sp>
      </p:grpSp>
      <p:grpSp>
        <p:nvGrpSpPr>
          <p:cNvPr id="27" name="Group 26"/>
          <p:cNvGrpSpPr/>
          <p:nvPr/>
        </p:nvGrpSpPr>
        <p:grpSpPr>
          <a:xfrm>
            <a:off x="9603415" y="4926086"/>
            <a:ext cx="2392169" cy="650120"/>
            <a:chOff x="9603415" y="4926086"/>
            <a:chExt cx="2392169" cy="650120"/>
          </a:xfrm>
        </p:grpSpPr>
        <p:sp>
          <p:nvSpPr>
            <p:cNvPr id="28" name="Rectangle 27"/>
            <p:cNvSpPr/>
            <p:nvPr/>
          </p:nvSpPr>
          <p:spPr bwMode="auto">
            <a:xfrm>
              <a:off x="9603415" y="4926086"/>
              <a:ext cx="2392169" cy="650120"/>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ts val="600"/>
                </a:spcBef>
                <a:spcAft>
                  <a:spcPct val="0"/>
                </a:spcAft>
              </a:pPr>
              <a:endParaRPr lang="en-US" sz="2800" dirty="0">
                <a:solidFill>
                  <a:schemeClr val="bg1"/>
                </a:solidFill>
                <a:latin typeface="+mj-lt"/>
                <a:ea typeface="Segoe UI" pitchFamily="34" charset="0"/>
                <a:cs typeface="Segoe UI" pitchFamily="34" charset="0"/>
              </a:endParaRPr>
            </a:p>
          </p:txBody>
        </p:sp>
        <p:sp>
          <p:nvSpPr>
            <p:cNvPr id="29" name="Rectangle 28"/>
            <p:cNvSpPr/>
            <p:nvPr/>
          </p:nvSpPr>
          <p:spPr bwMode="auto">
            <a:xfrm>
              <a:off x="10182093" y="4949525"/>
              <a:ext cx="1784463" cy="603242"/>
            </a:xfrm>
            <a:prstGeom prst="rect">
              <a:avLst/>
            </a:prstGeom>
            <a:noFill/>
            <a:ln w="6350" cap="flat" cmpd="sng" algn="ctr">
              <a:noFill/>
              <a:prstDash val="solid"/>
              <a:miter lim="800000"/>
              <a:headEnd type="none" w="med" len="med"/>
              <a:tailEnd type="none" w="med" len="med"/>
            </a:ln>
            <a:effectLst/>
          </p:spPr>
          <p:txBody>
            <a:bodyPr rot="0" spcFirstLastPara="0" vertOverflow="overflow" horzOverflow="overflow" vert="horz" wrap="none" lIns="91440" tIns="146304" rIns="91440" bIns="146304" numCol="1" spcCol="0" rtlCol="0" fromWordArt="0" anchor="ctr" anchorCtr="0" forceAA="0" compatLnSpc="1">
              <a:prstTxWarp prst="textNoShape">
                <a:avLst/>
              </a:prstTxWarp>
              <a:spAutoFit/>
            </a:bodyPr>
            <a:lstStyle/>
            <a:p>
              <a:pPr marL="0" marR="0" lvl="0" indent="0" defTabSz="932472" eaLnBrk="1" fontAlgn="base" latinLnBrk="0" hangingPunct="1">
                <a:lnSpc>
                  <a:spcPct val="100000"/>
                </a:lnSpc>
                <a:spcBef>
                  <a:spcPts val="600"/>
                </a:spcBef>
                <a:spcAft>
                  <a:spcPct val="0"/>
                </a:spcAft>
                <a:buClrTx/>
                <a:buSzTx/>
                <a:buFontTx/>
                <a:buNone/>
                <a:tabLst/>
                <a:defRPr/>
              </a:pPr>
              <a:r>
                <a:rPr kumimoji="0" lang="en-US" sz="2000" b="0" i="0" u="none" strike="noStrike" kern="0" cap="none" spc="0" normalizeH="0" baseline="0" noProof="0" dirty="0" smtClean="0">
                  <a:ln>
                    <a:noFill/>
                  </a:ln>
                  <a:solidFill>
                    <a:schemeClr val="bg1"/>
                  </a:solidFill>
                  <a:effectLst/>
                  <a:uLnTx/>
                  <a:uFillTx/>
                  <a:ea typeface="Segoe UI" pitchFamily="34" charset="0"/>
                  <a:cs typeface="Segoe UI" pitchFamily="34" charset="0"/>
                </a:rPr>
                <a:t>Azure Storage</a:t>
              </a:r>
            </a:p>
          </p:txBody>
        </p:sp>
        <p:grpSp>
          <p:nvGrpSpPr>
            <p:cNvPr id="30" name="Group 29"/>
            <p:cNvGrpSpPr>
              <a:grpSpLocks noChangeAspect="1"/>
            </p:cNvGrpSpPr>
            <p:nvPr/>
          </p:nvGrpSpPr>
          <p:grpSpPr>
            <a:xfrm>
              <a:off x="9805802" y="5067297"/>
              <a:ext cx="283149" cy="367698"/>
              <a:chOff x="377825" y="1184276"/>
              <a:chExt cx="1020763" cy="1325563"/>
            </a:xfrm>
            <a:solidFill>
              <a:schemeClr val="bg1"/>
            </a:solidFill>
          </p:grpSpPr>
          <p:sp>
            <p:nvSpPr>
              <p:cNvPr id="31" name="Oval 122"/>
              <p:cNvSpPr>
                <a:spLocks noChangeArrowheads="1"/>
              </p:cNvSpPr>
              <p:nvPr/>
            </p:nvSpPr>
            <p:spPr bwMode="auto">
              <a:xfrm>
                <a:off x="395288" y="1184276"/>
                <a:ext cx="985838" cy="1873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FFFFFF"/>
                  </a:solidFill>
                  <a:effectLst/>
                  <a:uLnTx/>
                  <a:uFillTx/>
                </a:endParaRPr>
              </a:p>
            </p:txBody>
          </p:sp>
          <p:sp>
            <p:nvSpPr>
              <p:cNvPr id="32" name="Freeform 123"/>
              <p:cNvSpPr>
                <a:spLocks noEditPoints="1"/>
              </p:cNvSpPr>
              <p:nvPr/>
            </p:nvSpPr>
            <p:spPr bwMode="auto">
              <a:xfrm>
                <a:off x="377825" y="1314451"/>
                <a:ext cx="1020763" cy="1195388"/>
              </a:xfrm>
              <a:custGeom>
                <a:avLst/>
                <a:gdLst>
                  <a:gd name="T0" fmla="*/ 480 w 480"/>
                  <a:gd name="T1" fmla="*/ 135 h 562"/>
                  <a:gd name="T2" fmla="*/ 480 w 480"/>
                  <a:gd name="T3" fmla="*/ 0 h 562"/>
                  <a:gd name="T4" fmla="*/ 240 w 480"/>
                  <a:gd name="T5" fmla="*/ 43 h 562"/>
                  <a:gd name="T6" fmla="*/ 0 w 480"/>
                  <a:gd name="T7" fmla="*/ 0 h 562"/>
                  <a:gd name="T8" fmla="*/ 0 w 480"/>
                  <a:gd name="T9" fmla="*/ 135 h 562"/>
                  <a:gd name="T10" fmla="*/ 15 w 480"/>
                  <a:gd name="T11" fmla="*/ 153 h 562"/>
                  <a:gd name="T12" fmla="*/ 0 w 480"/>
                  <a:gd name="T13" fmla="*/ 170 h 562"/>
                  <a:gd name="T14" fmla="*/ 0 w 480"/>
                  <a:gd name="T15" fmla="*/ 322 h 562"/>
                  <a:gd name="T16" fmla="*/ 15 w 480"/>
                  <a:gd name="T17" fmla="*/ 340 h 562"/>
                  <a:gd name="T18" fmla="*/ 0 w 480"/>
                  <a:gd name="T19" fmla="*/ 358 h 562"/>
                  <a:gd name="T20" fmla="*/ 0 w 480"/>
                  <a:gd name="T21" fmla="*/ 510 h 562"/>
                  <a:gd name="T22" fmla="*/ 240 w 480"/>
                  <a:gd name="T23" fmla="*/ 562 h 562"/>
                  <a:gd name="T24" fmla="*/ 480 w 480"/>
                  <a:gd name="T25" fmla="*/ 510 h 562"/>
                  <a:gd name="T26" fmla="*/ 480 w 480"/>
                  <a:gd name="T27" fmla="*/ 358 h 562"/>
                  <a:gd name="T28" fmla="*/ 466 w 480"/>
                  <a:gd name="T29" fmla="*/ 340 h 562"/>
                  <a:gd name="T30" fmla="*/ 480 w 480"/>
                  <a:gd name="T31" fmla="*/ 322 h 562"/>
                  <a:gd name="T32" fmla="*/ 480 w 480"/>
                  <a:gd name="T33" fmla="*/ 170 h 562"/>
                  <a:gd name="T34" fmla="*/ 466 w 480"/>
                  <a:gd name="T35" fmla="*/ 153 h 562"/>
                  <a:gd name="T36" fmla="*/ 480 w 480"/>
                  <a:gd name="T37" fmla="*/ 135 h 562"/>
                  <a:gd name="T38" fmla="*/ 458 w 480"/>
                  <a:gd name="T39" fmla="*/ 352 h 562"/>
                  <a:gd name="T40" fmla="*/ 240 w 480"/>
                  <a:gd name="T41" fmla="*/ 380 h 562"/>
                  <a:gd name="T42" fmla="*/ 23 w 480"/>
                  <a:gd name="T43" fmla="*/ 352 h 562"/>
                  <a:gd name="T44" fmla="*/ 23 w 480"/>
                  <a:gd name="T45" fmla="*/ 333 h 562"/>
                  <a:gd name="T46" fmla="*/ 240 w 480"/>
                  <a:gd name="T47" fmla="*/ 361 h 562"/>
                  <a:gd name="T48" fmla="*/ 458 w 480"/>
                  <a:gd name="T49" fmla="*/ 333 h 562"/>
                  <a:gd name="T50" fmla="*/ 458 w 480"/>
                  <a:gd name="T51" fmla="*/ 352 h 562"/>
                  <a:gd name="T52" fmla="*/ 458 w 480"/>
                  <a:gd name="T53" fmla="*/ 166 h 562"/>
                  <a:gd name="T54" fmla="*/ 240 w 480"/>
                  <a:gd name="T55" fmla="*/ 195 h 562"/>
                  <a:gd name="T56" fmla="*/ 23 w 480"/>
                  <a:gd name="T57" fmla="*/ 166 h 562"/>
                  <a:gd name="T58" fmla="*/ 23 w 480"/>
                  <a:gd name="T59" fmla="*/ 147 h 562"/>
                  <a:gd name="T60" fmla="*/ 240 w 480"/>
                  <a:gd name="T61" fmla="*/ 176 h 562"/>
                  <a:gd name="T62" fmla="*/ 458 w 480"/>
                  <a:gd name="T63" fmla="*/ 147 h 562"/>
                  <a:gd name="T64" fmla="*/ 458 w 480"/>
                  <a:gd name="T65" fmla="*/ 166 h 5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80" h="562">
                    <a:moveTo>
                      <a:pt x="480" y="135"/>
                    </a:moveTo>
                    <a:cubicBezTo>
                      <a:pt x="480" y="0"/>
                      <a:pt x="480" y="0"/>
                      <a:pt x="480" y="0"/>
                    </a:cubicBezTo>
                    <a:cubicBezTo>
                      <a:pt x="448" y="31"/>
                      <a:pt x="326" y="43"/>
                      <a:pt x="240" y="43"/>
                    </a:cubicBezTo>
                    <a:cubicBezTo>
                      <a:pt x="154" y="43"/>
                      <a:pt x="32" y="31"/>
                      <a:pt x="0" y="0"/>
                    </a:cubicBezTo>
                    <a:cubicBezTo>
                      <a:pt x="0" y="135"/>
                      <a:pt x="0" y="135"/>
                      <a:pt x="0" y="135"/>
                    </a:cubicBezTo>
                    <a:cubicBezTo>
                      <a:pt x="0" y="141"/>
                      <a:pt x="5" y="147"/>
                      <a:pt x="15" y="153"/>
                    </a:cubicBezTo>
                    <a:cubicBezTo>
                      <a:pt x="5" y="158"/>
                      <a:pt x="0" y="164"/>
                      <a:pt x="0" y="170"/>
                    </a:cubicBezTo>
                    <a:cubicBezTo>
                      <a:pt x="0" y="322"/>
                      <a:pt x="0" y="322"/>
                      <a:pt x="0" y="322"/>
                    </a:cubicBezTo>
                    <a:cubicBezTo>
                      <a:pt x="0" y="329"/>
                      <a:pt x="5" y="335"/>
                      <a:pt x="15" y="340"/>
                    </a:cubicBezTo>
                    <a:cubicBezTo>
                      <a:pt x="5" y="346"/>
                      <a:pt x="0" y="351"/>
                      <a:pt x="0" y="358"/>
                    </a:cubicBezTo>
                    <a:cubicBezTo>
                      <a:pt x="0" y="510"/>
                      <a:pt x="0" y="510"/>
                      <a:pt x="0" y="510"/>
                    </a:cubicBezTo>
                    <a:cubicBezTo>
                      <a:pt x="0" y="538"/>
                      <a:pt x="108" y="562"/>
                      <a:pt x="240" y="562"/>
                    </a:cubicBezTo>
                    <a:cubicBezTo>
                      <a:pt x="373" y="562"/>
                      <a:pt x="480" y="538"/>
                      <a:pt x="480" y="510"/>
                    </a:cubicBezTo>
                    <a:cubicBezTo>
                      <a:pt x="480" y="358"/>
                      <a:pt x="480" y="358"/>
                      <a:pt x="480" y="358"/>
                    </a:cubicBezTo>
                    <a:cubicBezTo>
                      <a:pt x="480" y="351"/>
                      <a:pt x="475" y="346"/>
                      <a:pt x="466" y="340"/>
                    </a:cubicBezTo>
                    <a:cubicBezTo>
                      <a:pt x="475" y="335"/>
                      <a:pt x="480" y="329"/>
                      <a:pt x="480" y="322"/>
                    </a:cubicBezTo>
                    <a:cubicBezTo>
                      <a:pt x="480" y="170"/>
                      <a:pt x="480" y="170"/>
                      <a:pt x="480" y="170"/>
                    </a:cubicBezTo>
                    <a:cubicBezTo>
                      <a:pt x="480" y="164"/>
                      <a:pt x="475" y="158"/>
                      <a:pt x="466" y="153"/>
                    </a:cubicBezTo>
                    <a:cubicBezTo>
                      <a:pt x="475" y="147"/>
                      <a:pt x="480" y="141"/>
                      <a:pt x="480" y="135"/>
                    </a:cubicBezTo>
                    <a:close/>
                    <a:moveTo>
                      <a:pt x="458" y="352"/>
                    </a:moveTo>
                    <a:cubicBezTo>
                      <a:pt x="458" y="368"/>
                      <a:pt x="361" y="380"/>
                      <a:pt x="240" y="380"/>
                    </a:cubicBezTo>
                    <a:cubicBezTo>
                      <a:pt x="120" y="380"/>
                      <a:pt x="23" y="368"/>
                      <a:pt x="23" y="352"/>
                    </a:cubicBezTo>
                    <a:cubicBezTo>
                      <a:pt x="23" y="333"/>
                      <a:pt x="23" y="333"/>
                      <a:pt x="23" y="333"/>
                    </a:cubicBezTo>
                    <a:cubicBezTo>
                      <a:pt x="23" y="349"/>
                      <a:pt x="120" y="361"/>
                      <a:pt x="240" y="361"/>
                    </a:cubicBezTo>
                    <a:cubicBezTo>
                      <a:pt x="361" y="361"/>
                      <a:pt x="458" y="349"/>
                      <a:pt x="458" y="333"/>
                    </a:cubicBezTo>
                    <a:lnTo>
                      <a:pt x="458" y="352"/>
                    </a:lnTo>
                    <a:close/>
                    <a:moveTo>
                      <a:pt x="458" y="166"/>
                    </a:moveTo>
                    <a:cubicBezTo>
                      <a:pt x="458" y="182"/>
                      <a:pt x="361" y="195"/>
                      <a:pt x="240" y="195"/>
                    </a:cubicBezTo>
                    <a:cubicBezTo>
                      <a:pt x="120" y="195"/>
                      <a:pt x="23" y="182"/>
                      <a:pt x="23" y="166"/>
                    </a:cubicBezTo>
                    <a:cubicBezTo>
                      <a:pt x="23" y="147"/>
                      <a:pt x="23" y="147"/>
                      <a:pt x="23" y="147"/>
                    </a:cubicBezTo>
                    <a:cubicBezTo>
                      <a:pt x="23" y="163"/>
                      <a:pt x="120" y="176"/>
                      <a:pt x="240" y="176"/>
                    </a:cubicBezTo>
                    <a:cubicBezTo>
                      <a:pt x="361" y="176"/>
                      <a:pt x="458" y="163"/>
                      <a:pt x="458" y="147"/>
                    </a:cubicBezTo>
                    <a:lnTo>
                      <a:pt x="458" y="1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FFFFFF"/>
                  </a:solidFill>
                  <a:effectLst/>
                  <a:uLnTx/>
                  <a:uFillTx/>
                </a:endParaRPr>
              </a:p>
            </p:txBody>
          </p:sp>
        </p:grpSp>
      </p:grpSp>
      <p:grpSp>
        <p:nvGrpSpPr>
          <p:cNvPr id="33" name="Group 32"/>
          <p:cNvGrpSpPr/>
          <p:nvPr/>
        </p:nvGrpSpPr>
        <p:grpSpPr>
          <a:xfrm>
            <a:off x="9603415" y="5805221"/>
            <a:ext cx="2392169" cy="650120"/>
            <a:chOff x="9603415" y="5805221"/>
            <a:chExt cx="2392169" cy="650120"/>
          </a:xfrm>
        </p:grpSpPr>
        <p:sp>
          <p:nvSpPr>
            <p:cNvPr id="34" name="Rectangle 33"/>
            <p:cNvSpPr/>
            <p:nvPr/>
          </p:nvSpPr>
          <p:spPr bwMode="auto">
            <a:xfrm>
              <a:off x="9603415" y="5805221"/>
              <a:ext cx="2392169" cy="650120"/>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ts val="600"/>
                </a:spcBef>
                <a:spcAft>
                  <a:spcPct val="0"/>
                </a:spcAft>
              </a:pPr>
              <a:endParaRPr lang="en-US" sz="2800" dirty="0">
                <a:solidFill>
                  <a:schemeClr val="bg1"/>
                </a:solidFill>
                <a:latin typeface="+mj-lt"/>
                <a:ea typeface="Segoe UI" pitchFamily="34" charset="0"/>
                <a:cs typeface="Segoe UI" pitchFamily="34" charset="0"/>
              </a:endParaRPr>
            </a:p>
          </p:txBody>
        </p:sp>
        <p:sp>
          <p:nvSpPr>
            <p:cNvPr id="35" name="Rectangle 34"/>
            <p:cNvSpPr/>
            <p:nvPr/>
          </p:nvSpPr>
          <p:spPr bwMode="auto">
            <a:xfrm>
              <a:off x="10182093" y="5828660"/>
              <a:ext cx="1720343" cy="603242"/>
            </a:xfrm>
            <a:prstGeom prst="rect">
              <a:avLst/>
            </a:prstGeom>
            <a:noFill/>
            <a:ln w="6350" cap="flat" cmpd="sng" algn="ctr">
              <a:noFill/>
              <a:prstDash val="solid"/>
              <a:miter lim="800000"/>
              <a:headEnd type="none" w="med" len="med"/>
              <a:tailEnd type="none" w="med" len="med"/>
            </a:ln>
            <a:effectLst/>
          </p:spPr>
          <p:txBody>
            <a:bodyPr rot="0" spcFirstLastPara="0" vertOverflow="overflow" horzOverflow="overflow" vert="horz" wrap="none" lIns="91440" tIns="146304" rIns="91440" bIns="146304" numCol="1" spcCol="0" rtlCol="0" fromWordArt="0" anchor="ctr" anchorCtr="0" forceAA="0" compatLnSpc="1">
              <a:prstTxWarp prst="textNoShape">
                <a:avLst/>
              </a:prstTxWarp>
              <a:spAutoFit/>
            </a:bodyPr>
            <a:lstStyle/>
            <a:p>
              <a:pPr marL="0" marR="0" lvl="0" indent="0" defTabSz="932472" eaLnBrk="1" fontAlgn="base" latinLnBrk="0" hangingPunct="1">
                <a:lnSpc>
                  <a:spcPct val="100000"/>
                </a:lnSpc>
                <a:spcBef>
                  <a:spcPts val="600"/>
                </a:spcBef>
                <a:spcAft>
                  <a:spcPct val="0"/>
                </a:spcAft>
                <a:buClrTx/>
                <a:buSzTx/>
                <a:buFontTx/>
                <a:buNone/>
                <a:tabLst/>
                <a:defRPr/>
              </a:pPr>
              <a:r>
                <a:rPr kumimoji="0" lang="en-US" sz="2000" b="0" i="0" u="none" strike="noStrike" kern="0" cap="none" spc="0" normalizeH="0" baseline="0" noProof="0" dirty="0" smtClean="0">
                  <a:ln>
                    <a:noFill/>
                  </a:ln>
                  <a:solidFill>
                    <a:schemeClr val="bg1"/>
                  </a:solidFill>
                  <a:effectLst/>
                  <a:uLnTx/>
                  <a:uFillTx/>
                  <a:ea typeface="Segoe UI" pitchFamily="34" charset="0"/>
                  <a:cs typeface="Segoe UI" pitchFamily="34" charset="0"/>
                </a:rPr>
                <a:t>Desktop Data</a:t>
              </a:r>
            </a:p>
          </p:txBody>
        </p:sp>
        <p:grpSp>
          <p:nvGrpSpPr>
            <p:cNvPr id="36" name="Group 35"/>
            <p:cNvGrpSpPr/>
            <p:nvPr/>
          </p:nvGrpSpPr>
          <p:grpSpPr>
            <a:xfrm>
              <a:off x="9715841" y="5933941"/>
              <a:ext cx="463070" cy="392680"/>
              <a:chOff x="9566494" y="6041004"/>
              <a:chExt cx="635754" cy="539115"/>
            </a:xfrm>
            <a:solidFill>
              <a:schemeClr val="bg1"/>
            </a:solidFill>
          </p:grpSpPr>
          <p:sp>
            <p:nvSpPr>
              <p:cNvPr id="37" name="Freeform 88"/>
              <p:cNvSpPr>
                <a:spLocks noEditPoints="1"/>
              </p:cNvSpPr>
              <p:nvPr/>
            </p:nvSpPr>
            <p:spPr bwMode="black">
              <a:xfrm>
                <a:off x="9566494" y="6041004"/>
                <a:ext cx="635754" cy="539115"/>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grpFill/>
              <a:ln w="12700" cap="flat" cmpd="sng" algn="ctr">
                <a:noFill/>
                <a:prstDash val="solid"/>
                <a:miter lim="800000"/>
                <a:headEnd type="none" w="med" len="med"/>
                <a:tailEnd type="none" w="med" len="med"/>
              </a:ln>
              <a:effectLst/>
              <a:extLst/>
            </p:spPr>
            <p:txBody>
              <a:bodyPr vert="horz" wrap="square" lIns="91436" tIns="45718" rIns="91436" bIns="45718" numCol="1" rtlCol="0" anchor="ctr" anchorCtr="0" compatLnSpc="1">
                <a:prstTxWarp prst="textNoShape">
                  <a:avLst/>
                </a:prstTxWarp>
              </a:bodyPr>
              <a:lstStyle/>
              <a:p>
                <a:pPr marL="0" marR="0" lvl="0" indent="0" defTabSz="740740" eaLnBrk="1" fontAlgn="auto" latinLnBrk="0" hangingPunct="1">
                  <a:lnSpc>
                    <a:spcPct val="100000"/>
                  </a:lnSpc>
                  <a:spcBef>
                    <a:spcPts val="0"/>
                  </a:spcBef>
                  <a:spcAft>
                    <a:spcPts val="0"/>
                  </a:spcAft>
                  <a:buClrTx/>
                  <a:buSzTx/>
                  <a:buFontTx/>
                  <a:buNone/>
                  <a:tabLst/>
                  <a:defRPr/>
                </a:pPr>
                <a:endParaRPr kumimoji="0" lang="en-US" sz="1800" b="0" i="0" u="none" strike="noStrike" kern="0" cap="none" spc="-122" normalizeH="0" baseline="0" noProof="0" dirty="0" smtClean="0">
                  <a:ln>
                    <a:noFill/>
                  </a:ln>
                  <a:solidFill>
                    <a:srgbClr val="00B0F0">
                      <a:lumMod val="50000"/>
                    </a:srgbClr>
                  </a:solidFill>
                  <a:effectLst/>
                  <a:uLnTx/>
                  <a:uFillTx/>
                  <a:latin typeface="Segoe Light" pitchFamily="34" charset="0"/>
                  <a:ea typeface="+mn-ea"/>
                  <a:cs typeface="+mn-cs"/>
                </a:endParaRPr>
              </a:p>
            </p:txBody>
          </p:sp>
          <p:grpSp>
            <p:nvGrpSpPr>
              <p:cNvPr id="38" name="Group 37"/>
              <p:cNvGrpSpPr/>
              <p:nvPr/>
            </p:nvGrpSpPr>
            <p:grpSpPr>
              <a:xfrm>
                <a:off x="9631793" y="6082370"/>
                <a:ext cx="505157" cy="378836"/>
                <a:chOff x="9642959" y="6082370"/>
                <a:chExt cx="505157" cy="378836"/>
              </a:xfrm>
              <a:grpFill/>
            </p:grpSpPr>
            <p:sp>
              <p:nvSpPr>
                <p:cNvPr id="39" name="Freeform 7"/>
                <p:cNvSpPr>
                  <a:spLocks/>
                </p:cNvSpPr>
                <p:nvPr/>
              </p:nvSpPr>
              <p:spPr bwMode="auto">
                <a:xfrm>
                  <a:off x="9751895" y="6082370"/>
                  <a:ext cx="43445" cy="99922"/>
                </a:xfrm>
                <a:custGeom>
                  <a:avLst/>
                  <a:gdLst>
                    <a:gd name="T0" fmla="*/ 21 w 21"/>
                    <a:gd name="T1" fmla="*/ 0 h 49"/>
                    <a:gd name="T2" fmla="*/ 21 w 21"/>
                    <a:gd name="T3" fmla="*/ 49 h 49"/>
                    <a:gd name="T4" fmla="*/ 11 w 21"/>
                    <a:gd name="T5" fmla="*/ 49 h 49"/>
                    <a:gd name="T6" fmla="*/ 11 w 21"/>
                    <a:gd name="T7" fmla="*/ 12 h 49"/>
                    <a:gd name="T8" fmla="*/ 8 w 21"/>
                    <a:gd name="T9" fmla="*/ 13 h 49"/>
                    <a:gd name="T10" fmla="*/ 6 w 21"/>
                    <a:gd name="T11" fmla="*/ 15 h 49"/>
                    <a:gd name="T12" fmla="*/ 3 w 21"/>
                    <a:gd name="T13" fmla="*/ 16 h 49"/>
                    <a:gd name="T14" fmla="*/ 0 w 21"/>
                    <a:gd name="T15" fmla="*/ 16 h 49"/>
                    <a:gd name="T16" fmla="*/ 0 w 21"/>
                    <a:gd name="T17" fmla="*/ 7 h 49"/>
                    <a:gd name="T18" fmla="*/ 8 w 21"/>
                    <a:gd name="T19" fmla="*/ 4 h 49"/>
                    <a:gd name="T20" fmla="*/ 15 w 21"/>
                    <a:gd name="T21" fmla="*/ 0 h 49"/>
                    <a:gd name="T22" fmla="*/ 21 w 21"/>
                    <a:gd name="T23"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49">
                      <a:moveTo>
                        <a:pt x="21" y="0"/>
                      </a:moveTo>
                      <a:cubicBezTo>
                        <a:pt x="21" y="49"/>
                        <a:pt x="21" y="49"/>
                        <a:pt x="21" y="49"/>
                      </a:cubicBezTo>
                      <a:cubicBezTo>
                        <a:pt x="11" y="49"/>
                        <a:pt x="11" y="49"/>
                        <a:pt x="11" y="49"/>
                      </a:cubicBezTo>
                      <a:cubicBezTo>
                        <a:pt x="11" y="12"/>
                        <a:pt x="11" y="12"/>
                        <a:pt x="11" y="12"/>
                      </a:cubicBezTo>
                      <a:cubicBezTo>
                        <a:pt x="10" y="12"/>
                        <a:pt x="9" y="13"/>
                        <a:pt x="8" y="13"/>
                      </a:cubicBezTo>
                      <a:cubicBezTo>
                        <a:pt x="8" y="14"/>
                        <a:pt x="7" y="14"/>
                        <a:pt x="6" y="15"/>
                      </a:cubicBezTo>
                      <a:cubicBezTo>
                        <a:pt x="5" y="15"/>
                        <a:pt x="4" y="15"/>
                        <a:pt x="3" y="16"/>
                      </a:cubicBezTo>
                      <a:cubicBezTo>
                        <a:pt x="2" y="16"/>
                        <a:pt x="1" y="16"/>
                        <a:pt x="0" y="16"/>
                      </a:cubicBezTo>
                      <a:cubicBezTo>
                        <a:pt x="0" y="7"/>
                        <a:pt x="0" y="7"/>
                        <a:pt x="0" y="7"/>
                      </a:cubicBezTo>
                      <a:cubicBezTo>
                        <a:pt x="3" y="6"/>
                        <a:pt x="6" y="5"/>
                        <a:pt x="8" y="4"/>
                      </a:cubicBezTo>
                      <a:cubicBezTo>
                        <a:pt x="11" y="3"/>
                        <a:pt x="13" y="2"/>
                        <a:pt x="15" y="0"/>
                      </a:cubicBezTo>
                      <a:lnTo>
                        <a:pt x="2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smtClean="0">
                    <a:ln>
                      <a:noFill/>
                    </a:ln>
                    <a:solidFill>
                      <a:srgbClr val="000000"/>
                    </a:solidFill>
                    <a:effectLst/>
                    <a:uLnTx/>
                    <a:uFillTx/>
                  </a:endParaRPr>
                </a:p>
              </p:txBody>
            </p:sp>
            <p:sp>
              <p:nvSpPr>
                <p:cNvPr id="40" name="Freeform 8"/>
                <p:cNvSpPr>
                  <a:spLocks noEditPoints="1"/>
                </p:cNvSpPr>
                <p:nvPr/>
              </p:nvSpPr>
              <p:spPr bwMode="auto">
                <a:xfrm>
                  <a:off x="9830097" y="6082370"/>
                  <a:ext cx="69512" cy="99922"/>
                </a:xfrm>
                <a:custGeom>
                  <a:avLst/>
                  <a:gdLst>
                    <a:gd name="T0" fmla="*/ 17 w 34"/>
                    <a:gd name="T1" fmla="*/ 49 h 49"/>
                    <a:gd name="T2" fmla="*/ 0 w 34"/>
                    <a:gd name="T3" fmla="*/ 26 h 49"/>
                    <a:gd name="T4" fmla="*/ 4 w 34"/>
                    <a:gd name="T5" fmla="*/ 7 h 49"/>
                    <a:gd name="T6" fmla="*/ 17 w 34"/>
                    <a:gd name="T7" fmla="*/ 0 h 49"/>
                    <a:gd name="T8" fmla="*/ 34 w 34"/>
                    <a:gd name="T9" fmla="*/ 25 h 49"/>
                    <a:gd name="T10" fmla="*/ 29 w 34"/>
                    <a:gd name="T11" fmla="*/ 43 h 49"/>
                    <a:gd name="T12" fmla="*/ 17 w 34"/>
                    <a:gd name="T13" fmla="*/ 49 h 49"/>
                    <a:gd name="T14" fmla="*/ 17 w 34"/>
                    <a:gd name="T15" fmla="*/ 8 h 49"/>
                    <a:gd name="T16" fmla="*/ 10 w 34"/>
                    <a:gd name="T17" fmla="*/ 25 h 49"/>
                    <a:gd name="T18" fmla="*/ 17 w 34"/>
                    <a:gd name="T19" fmla="*/ 41 h 49"/>
                    <a:gd name="T20" fmla="*/ 23 w 34"/>
                    <a:gd name="T21" fmla="*/ 25 h 49"/>
                    <a:gd name="T22" fmla="*/ 17 w 34"/>
                    <a:gd name="T23" fmla="*/ 8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49">
                      <a:moveTo>
                        <a:pt x="17" y="49"/>
                      </a:moveTo>
                      <a:cubicBezTo>
                        <a:pt x="5" y="49"/>
                        <a:pt x="0" y="42"/>
                        <a:pt x="0" y="26"/>
                      </a:cubicBezTo>
                      <a:cubicBezTo>
                        <a:pt x="0" y="17"/>
                        <a:pt x="1" y="11"/>
                        <a:pt x="4" y="7"/>
                      </a:cubicBezTo>
                      <a:cubicBezTo>
                        <a:pt x="7" y="3"/>
                        <a:pt x="12" y="0"/>
                        <a:pt x="17" y="0"/>
                      </a:cubicBezTo>
                      <a:cubicBezTo>
                        <a:pt x="28" y="0"/>
                        <a:pt x="34" y="8"/>
                        <a:pt x="34" y="25"/>
                      </a:cubicBezTo>
                      <a:cubicBezTo>
                        <a:pt x="34" y="33"/>
                        <a:pt x="32" y="39"/>
                        <a:pt x="29" y="43"/>
                      </a:cubicBezTo>
                      <a:cubicBezTo>
                        <a:pt x="26" y="47"/>
                        <a:pt x="22" y="49"/>
                        <a:pt x="17" y="49"/>
                      </a:cubicBezTo>
                      <a:close/>
                      <a:moveTo>
                        <a:pt x="17" y="8"/>
                      </a:moveTo>
                      <a:cubicBezTo>
                        <a:pt x="12" y="8"/>
                        <a:pt x="10" y="14"/>
                        <a:pt x="10" y="25"/>
                      </a:cubicBezTo>
                      <a:cubicBezTo>
                        <a:pt x="10" y="36"/>
                        <a:pt x="12" y="41"/>
                        <a:pt x="17" y="41"/>
                      </a:cubicBezTo>
                      <a:cubicBezTo>
                        <a:pt x="21" y="41"/>
                        <a:pt x="23" y="36"/>
                        <a:pt x="23" y="25"/>
                      </a:cubicBezTo>
                      <a:cubicBezTo>
                        <a:pt x="23" y="14"/>
                        <a:pt x="21" y="8"/>
                        <a:pt x="17"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smtClean="0">
                    <a:ln>
                      <a:noFill/>
                    </a:ln>
                    <a:solidFill>
                      <a:srgbClr val="000000"/>
                    </a:solidFill>
                    <a:effectLst/>
                    <a:uLnTx/>
                    <a:uFillTx/>
                  </a:endParaRPr>
                </a:p>
              </p:txBody>
            </p:sp>
            <p:sp>
              <p:nvSpPr>
                <p:cNvPr id="41" name="Freeform 9"/>
                <p:cNvSpPr>
                  <a:spLocks/>
                </p:cNvSpPr>
                <p:nvPr/>
              </p:nvSpPr>
              <p:spPr bwMode="auto">
                <a:xfrm>
                  <a:off x="9918725" y="6082370"/>
                  <a:ext cx="42577" cy="99922"/>
                </a:xfrm>
                <a:custGeom>
                  <a:avLst/>
                  <a:gdLst>
                    <a:gd name="T0" fmla="*/ 21 w 21"/>
                    <a:gd name="T1" fmla="*/ 0 h 49"/>
                    <a:gd name="T2" fmla="*/ 21 w 21"/>
                    <a:gd name="T3" fmla="*/ 49 h 49"/>
                    <a:gd name="T4" fmla="*/ 10 w 21"/>
                    <a:gd name="T5" fmla="*/ 49 h 49"/>
                    <a:gd name="T6" fmla="*/ 10 w 21"/>
                    <a:gd name="T7" fmla="*/ 12 h 49"/>
                    <a:gd name="T8" fmla="*/ 8 w 21"/>
                    <a:gd name="T9" fmla="*/ 13 h 49"/>
                    <a:gd name="T10" fmla="*/ 6 w 21"/>
                    <a:gd name="T11" fmla="*/ 15 h 49"/>
                    <a:gd name="T12" fmla="*/ 3 w 21"/>
                    <a:gd name="T13" fmla="*/ 16 h 49"/>
                    <a:gd name="T14" fmla="*/ 0 w 21"/>
                    <a:gd name="T15" fmla="*/ 16 h 49"/>
                    <a:gd name="T16" fmla="*/ 0 w 21"/>
                    <a:gd name="T17" fmla="*/ 7 h 49"/>
                    <a:gd name="T18" fmla="*/ 8 w 21"/>
                    <a:gd name="T19" fmla="*/ 4 h 49"/>
                    <a:gd name="T20" fmla="*/ 14 w 21"/>
                    <a:gd name="T21" fmla="*/ 0 h 49"/>
                    <a:gd name="T22" fmla="*/ 21 w 21"/>
                    <a:gd name="T23"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49">
                      <a:moveTo>
                        <a:pt x="21" y="0"/>
                      </a:moveTo>
                      <a:cubicBezTo>
                        <a:pt x="21" y="49"/>
                        <a:pt x="21" y="49"/>
                        <a:pt x="21" y="49"/>
                      </a:cubicBezTo>
                      <a:cubicBezTo>
                        <a:pt x="10" y="49"/>
                        <a:pt x="10" y="49"/>
                        <a:pt x="10" y="49"/>
                      </a:cubicBezTo>
                      <a:cubicBezTo>
                        <a:pt x="10" y="12"/>
                        <a:pt x="10" y="12"/>
                        <a:pt x="10" y="12"/>
                      </a:cubicBezTo>
                      <a:cubicBezTo>
                        <a:pt x="10" y="12"/>
                        <a:pt x="9" y="13"/>
                        <a:pt x="8" y="13"/>
                      </a:cubicBezTo>
                      <a:cubicBezTo>
                        <a:pt x="8" y="14"/>
                        <a:pt x="7" y="14"/>
                        <a:pt x="6" y="15"/>
                      </a:cubicBezTo>
                      <a:cubicBezTo>
                        <a:pt x="5" y="15"/>
                        <a:pt x="4" y="15"/>
                        <a:pt x="3" y="16"/>
                      </a:cubicBezTo>
                      <a:cubicBezTo>
                        <a:pt x="2" y="16"/>
                        <a:pt x="1" y="16"/>
                        <a:pt x="0" y="16"/>
                      </a:cubicBezTo>
                      <a:cubicBezTo>
                        <a:pt x="0" y="7"/>
                        <a:pt x="0" y="7"/>
                        <a:pt x="0" y="7"/>
                      </a:cubicBezTo>
                      <a:cubicBezTo>
                        <a:pt x="3" y="6"/>
                        <a:pt x="6" y="5"/>
                        <a:pt x="8" y="4"/>
                      </a:cubicBezTo>
                      <a:cubicBezTo>
                        <a:pt x="10" y="3"/>
                        <a:pt x="12" y="2"/>
                        <a:pt x="14" y="0"/>
                      </a:cubicBezTo>
                      <a:lnTo>
                        <a:pt x="2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smtClean="0">
                    <a:ln>
                      <a:noFill/>
                    </a:ln>
                    <a:solidFill>
                      <a:srgbClr val="000000"/>
                    </a:solidFill>
                    <a:effectLst/>
                    <a:uLnTx/>
                    <a:uFillTx/>
                  </a:endParaRPr>
                </a:p>
              </p:txBody>
            </p:sp>
            <p:sp>
              <p:nvSpPr>
                <p:cNvPr id="42" name="Freeform 10"/>
                <p:cNvSpPr>
                  <a:spLocks noEditPoints="1"/>
                </p:cNvSpPr>
                <p:nvPr/>
              </p:nvSpPr>
              <p:spPr bwMode="auto">
                <a:xfrm>
                  <a:off x="9744075" y="6221392"/>
                  <a:ext cx="69512" cy="100791"/>
                </a:xfrm>
                <a:custGeom>
                  <a:avLst/>
                  <a:gdLst>
                    <a:gd name="T0" fmla="*/ 17 w 34"/>
                    <a:gd name="T1" fmla="*/ 49 h 49"/>
                    <a:gd name="T2" fmla="*/ 0 w 34"/>
                    <a:gd name="T3" fmla="*/ 25 h 49"/>
                    <a:gd name="T4" fmla="*/ 4 w 34"/>
                    <a:gd name="T5" fmla="*/ 7 h 49"/>
                    <a:gd name="T6" fmla="*/ 18 w 34"/>
                    <a:gd name="T7" fmla="*/ 0 h 49"/>
                    <a:gd name="T8" fmla="*/ 34 w 34"/>
                    <a:gd name="T9" fmla="*/ 24 h 49"/>
                    <a:gd name="T10" fmla="*/ 30 w 34"/>
                    <a:gd name="T11" fmla="*/ 43 h 49"/>
                    <a:gd name="T12" fmla="*/ 17 w 34"/>
                    <a:gd name="T13" fmla="*/ 49 h 49"/>
                    <a:gd name="T14" fmla="*/ 17 w 34"/>
                    <a:gd name="T15" fmla="*/ 8 h 49"/>
                    <a:gd name="T16" fmla="*/ 10 w 34"/>
                    <a:gd name="T17" fmla="*/ 25 h 49"/>
                    <a:gd name="T18" fmla="*/ 17 w 34"/>
                    <a:gd name="T19" fmla="*/ 41 h 49"/>
                    <a:gd name="T20" fmla="*/ 23 w 34"/>
                    <a:gd name="T21" fmla="*/ 25 h 49"/>
                    <a:gd name="T22" fmla="*/ 17 w 34"/>
                    <a:gd name="T23" fmla="*/ 8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49">
                      <a:moveTo>
                        <a:pt x="17" y="49"/>
                      </a:moveTo>
                      <a:cubicBezTo>
                        <a:pt x="5" y="49"/>
                        <a:pt x="0" y="41"/>
                        <a:pt x="0" y="25"/>
                      </a:cubicBezTo>
                      <a:cubicBezTo>
                        <a:pt x="0" y="17"/>
                        <a:pt x="1" y="11"/>
                        <a:pt x="4" y="7"/>
                      </a:cubicBezTo>
                      <a:cubicBezTo>
                        <a:pt x="7" y="2"/>
                        <a:pt x="12" y="0"/>
                        <a:pt x="18" y="0"/>
                      </a:cubicBezTo>
                      <a:cubicBezTo>
                        <a:pt x="29" y="0"/>
                        <a:pt x="34" y="8"/>
                        <a:pt x="34" y="24"/>
                      </a:cubicBezTo>
                      <a:cubicBezTo>
                        <a:pt x="34" y="32"/>
                        <a:pt x="33" y="39"/>
                        <a:pt x="30" y="43"/>
                      </a:cubicBezTo>
                      <a:cubicBezTo>
                        <a:pt x="27" y="47"/>
                        <a:pt x="22" y="49"/>
                        <a:pt x="17" y="49"/>
                      </a:cubicBezTo>
                      <a:close/>
                      <a:moveTo>
                        <a:pt x="17" y="8"/>
                      </a:moveTo>
                      <a:cubicBezTo>
                        <a:pt x="13" y="8"/>
                        <a:pt x="10" y="14"/>
                        <a:pt x="10" y="25"/>
                      </a:cubicBezTo>
                      <a:cubicBezTo>
                        <a:pt x="10" y="36"/>
                        <a:pt x="13" y="41"/>
                        <a:pt x="17" y="41"/>
                      </a:cubicBezTo>
                      <a:cubicBezTo>
                        <a:pt x="21" y="41"/>
                        <a:pt x="23" y="36"/>
                        <a:pt x="23" y="25"/>
                      </a:cubicBezTo>
                      <a:cubicBezTo>
                        <a:pt x="23" y="14"/>
                        <a:pt x="21" y="8"/>
                        <a:pt x="17"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smtClean="0">
                    <a:ln>
                      <a:noFill/>
                    </a:ln>
                    <a:solidFill>
                      <a:srgbClr val="000000"/>
                    </a:solidFill>
                    <a:effectLst/>
                    <a:uLnTx/>
                    <a:uFillTx/>
                  </a:endParaRPr>
                </a:p>
              </p:txBody>
            </p:sp>
            <p:sp>
              <p:nvSpPr>
                <p:cNvPr id="43" name="Freeform 11"/>
                <p:cNvSpPr>
                  <a:spLocks/>
                </p:cNvSpPr>
                <p:nvPr/>
              </p:nvSpPr>
              <p:spPr bwMode="auto">
                <a:xfrm>
                  <a:off x="9837917" y="6221392"/>
                  <a:ext cx="43445" cy="99053"/>
                </a:xfrm>
                <a:custGeom>
                  <a:avLst/>
                  <a:gdLst>
                    <a:gd name="T0" fmla="*/ 21 w 21"/>
                    <a:gd name="T1" fmla="*/ 0 h 48"/>
                    <a:gd name="T2" fmla="*/ 21 w 21"/>
                    <a:gd name="T3" fmla="*/ 48 h 48"/>
                    <a:gd name="T4" fmla="*/ 10 w 21"/>
                    <a:gd name="T5" fmla="*/ 48 h 48"/>
                    <a:gd name="T6" fmla="*/ 10 w 21"/>
                    <a:gd name="T7" fmla="*/ 12 h 48"/>
                    <a:gd name="T8" fmla="*/ 8 w 21"/>
                    <a:gd name="T9" fmla="*/ 13 h 48"/>
                    <a:gd name="T10" fmla="*/ 6 w 21"/>
                    <a:gd name="T11" fmla="*/ 14 h 48"/>
                    <a:gd name="T12" fmla="*/ 3 w 21"/>
                    <a:gd name="T13" fmla="*/ 15 h 48"/>
                    <a:gd name="T14" fmla="*/ 0 w 21"/>
                    <a:gd name="T15" fmla="*/ 16 h 48"/>
                    <a:gd name="T16" fmla="*/ 0 w 21"/>
                    <a:gd name="T17" fmla="*/ 7 h 48"/>
                    <a:gd name="T18" fmla="*/ 8 w 21"/>
                    <a:gd name="T19" fmla="*/ 4 h 48"/>
                    <a:gd name="T20" fmla="*/ 14 w 21"/>
                    <a:gd name="T21" fmla="*/ 0 h 48"/>
                    <a:gd name="T22" fmla="*/ 21 w 21"/>
                    <a:gd name="T23"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48">
                      <a:moveTo>
                        <a:pt x="21" y="0"/>
                      </a:moveTo>
                      <a:cubicBezTo>
                        <a:pt x="21" y="48"/>
                        <a:pt x="21" y="48"/>
                        <a:pt x="21" y="48"/>
                      </a:cubicBezTo>
                      <a:cubicBezTo>
                        <a:pt x="10" y="48"/>
                        <a:pt x="10" y="48"/>
                        <a:pt x="10" y="48"/>
                      </a:cubicBezTo>
                      <a:cubicBezTo>
                        <a:pt x="10" y="12"/>
                        <a:pt x="10" y="12"/>
                        <a:pt x="10" y="12"/>
                      </a:cubicBezTo>
                      <a:cubicBezTo>
                        <a:pt x="10" y="12"/>
                        <a:pt x="9" y="13"/>
                        <a:pt x="8" y="13"/>
                      </a:cubicBezTo>
                      <a:cubicBezTo>
                        <a:pt x="8" y="14"/>
                        <a:pt x="7" y="14"/>
                        <a:pt x="6" y="14"/>
                      </a:cubicBezTo>
                      <a:cubicBezTo>
                        <a:pt x="5" y="15"/>
                        <a:pt x="4" y="15"/>
                        <a:pt x="3" y="15"/>
                      </a:cubicBezTo>
                      <a:cubicBezTo>
                        <a:pt x="2" y="16"/>
                        <a:pt x="1" y="16"/>
                        <a:pt x="0" y="16"/>
                      </a:cubicBezTo>
                      <a:cubicBezTo>
                        <a:pt x="0" y="7"/>
                        <a:pt x="0" y="7"/>
                        <a:pt x="0" y="7"/>
                      </a:cubicBezTo>
                      <a:cubicBezTo>
                        <a:pt x="3" y="6"/>
                        <a:pt x="6" y="5"/>
                        <a:pt x="8" y="4"/>
                      </a:cubicBezTo>
                      <a:cubicBezTo>
                        <a:pt x="10" y="3"/>
                        <a:pt x="13" y="1"/>
                        <a:pt x="14" y="0"/>
                      </a:cubicBezTo>
                      <a:lnTo>
                        <a:pt x="2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smtClean="0">
                    <a:ln>
                      <a:noFill/>
                    </a:ln>
                    <a:solidFill>
                      <a:srgbClr val="000000"/>
                    </a:solidFill>
                    <a:effectLst/>
                    <a:uLnTx/>
                    <a:uFillTx/>
                  </a:endParaRPr>
                </a:p>
              </p:txBody>
            </p:sp>
            <p:sp>
              <p:nvSpPr>
                <p:cNvPr id="44" name="Freeform 12"/>
                <p:cNvSpPr>
                  <a:spLocks noEditPoints="1"/>
                </p:cNvSpPr>
                <p:nvPr/>
              </p:nvSpPr>
              <p:spPr bwMode="auto">
                <a:xfrm>
                  <a:off x="9910036" y="6221392"/>
                  <a:ext cx="69512" cy="100791"/>
                </a:xfrm>
                <a:custGeom>
                  <a:avLst/>
                  <a:gdLst>
                    <a:gd name="T0" fmla="*/ 16 w 34"/>
                    <a:gd name="T1" fmla="*/ 49 h 49"/>
                    <a:gd name="T2" fmla="*/ 0 w 34"/>
                    <a:gd name="T3" fmla="*/ 25 h 49"/>
                    <a:gd name="T4" fmla="*/ 4 w 34"/>
                    <a:gd name="T5" fmla="*/ 7 h 49"/>
                    <a:gd name="T6" fmla="*/ 17 w 34"/>
                    <a:gd name="T7" fmla="*/ 0 h 49"/>
                    <a:gd name="T8" fmla="*/ 34 w 34"/>
                    <a:gd name="T9" fmla="*/ 24 h 49"/>
                    <a:gd name="T10" fmla="*/ 29 w 34"/>
                    <a:gd name="T11" fmla="*/ 43 h 49"/>
                    <a:gd name="T12" fmla="*/ 16 w 34"/>
                    <a:gd name="T13" fmla="*/ 49 h 49"/>
                    <a:gd name="T14" fmla="*/ 17 w 34"/>
                    <a:gd name="T15" fmla="*/ 8 h 49"/>
                    <a:gd name="T16" fmla="*/ 10 w 34"/>
                    <a:gd name="T17" fmla="*/ 25 h 49"/>
                    <a:gd name="T18" fmla="*/ 17 w 34"/>
                    <a:gd name="T19" fmla="*/ 41 h 49"/>
                    <a:gd name="T20" fmla="*/ 23 w 34"/>
                    <a:gd name="T21" fmla="*/ 25 h 49"/>
                    <a:gd name="T22" fmla="*/ 17 w 34"/>
                    <a:gd name="T23" fmla="*/ 8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49">
                      <a:moveTo>
                        <a:pt x="16" y="49"/>
                      </a:moveTo>
                      <a:cubicBezTo>
                        <a:pt x="5" y="49"/>
                        <a:pt x="0" y="41"/>
                        <a:pt x="0" y="25"/>
                      </a:cubicBezTo>
                      <a:cubicBezTo>
                        <a:pt x="0" y="17"/>
                        <a:pt x="1" y="11"/>
                        <a:pt x="4" y="7"/>
                      </a:cubicBezTo>
                      <a:cubicBezTo>
                        <a:pt x="7" y="2"/>
                        <a:pt x="12" y="0"/>
                        <a:pt x="17" y="0"/>
                      </a:cubicBezTo>
                      <a:cubicBezTo>
                        <a:pt x="28" y="0"/>
                        <a:pt x="34" y="8"/>
                        <a:pt x="34" y="24"/>
                      </a:cubicBezTo>
                      <a:cubicBezTo>
                        <a:pt x="34" y="32"/>
                        <a:pt x="32" y="39"/>
                        <a:pt x="29" y="43"/>
                      </a:cubicBezTo>
                      <a:cubicBezTo>
                        <a:pt x="26" y="47"/>
                        <a:pt x="22" y="49"/>
                        <a:pt x="16" y="49"/>
                      </a:cubicBezTo>
                      <a:close/>
                      <a:moveTo>
                        <a:pt x="17" y="8"/>
                      </a:moveTo>
                      <a:cubicBezTo>
                        <a:pt x="12" y="8"/>
                        <a:pt x="10" y="14"/>
                        <a:pt x="10" y="25"/>
                      </a:cubicBezTo>
                      <a:cubicBezTo>
                        <a:pt x="10" y="36"/>
                        <a:pt x="12" y="41"/>
                        <a:pt x="17" y="41"/>
                      </a:cubicBezTo>
                      <a:cubicBezTo>
                        <a:pt x="21" y="41"/>
                        <a:pt x="23" y="36"/>
                        <a:pt x="23" y="25"/>
                      </a:cubicBezTo>
                      <a:cubicBezTo>
                        <a:pt x="23" y="14"/>
                        <a:pt x="21" y="8"/>
                        <a:pt x="17"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smtClean="0">
                    <a:ln>
                      <a:noFill/>
                    </a:ln>
                    <a:solidFill>
                      <a:srgbClr val="000000"/>
                    </a:solidFill>
                    <a:effectLst/>
                    <a:uLnTx/>
                    <a:uFillTx/>
                  </a:endParaRPr>
                </a:p>
              </p:txBody>
            </p:sp>
            <p:sp>
              <p:nvSpPr>
                <p:cNvPr id="45" name="Freeform 13"/>
                <p:cNvSpPr>
                  <a:spLocks noEditPoints="1"/>
                </p:cNvSpPr>
                <p:nvPr/>
              </p:nvSpPr>
              <p:spPr bwMode="auto">
                <a:xfrm>
                  <a:off x="9744075" y="6361284"/>
                  <a:ext cx="69512" cy="99922"/>
                </a:xfrm>
                <a:custGeom>
                  <a:avLst/>
                  <a:gdLst>
                    <a:gd name="T0" fmla="*/ 17 w 34"/>
                    <a:gd name="T1" fmla="*/ 49 h 49"/>
                    <a:gd name="T2" fmla="*/ 0 w 34"/>
                    <a:gd name="T3" fmla="*/ 25 h 49"/>
                    <a:gd name="T4" fmla="*/ 4 w 34"/>
                    <a:gd name="T5" fmla="*/ 6 h 49"/>
                    <a:gd name="T6" fmla="*/ 18 w 34"/>
                    <a:gd name="T7" fmla="*/ 0 h 49"/>
                    <a:gd name="T8" fmla="*/ 34 w 34"/>
                    <a:gd name="T9" fmla="*/ 24 h 49"/>
                    <a:gd name="T10" fmla="*/ 30 w 34"/>
                    <a:gd name="T11" fmla="*/ 42 h 49"/>
                    <a:gd name="T12" fmla="*/ 17 w 34"/>
                    <a:gd name="T13" fmla="*/ 49 h 49"/>
                    <a:gd name="T14" fmla="*/ 17 w 34"/>
                    <a:gd name="T15" fmla="*/ 8 h 49"/>
                    <a:gd name="T16" fmla="*/ 10 w 34"/>
                    <a:gd name="T17" fmla="*/ 25 h 49"/>
                    <a:gd name="T18" fmla="*/ 17 w 34"/>
                    <a:gd name="T19" fmla="*/ 41 h 49"/>
                    <a:gd name="T20" fmla="*/ 23 w 34"/>
                    <a:gd name="T21" fmla="*/ 24 h 49"/>
                    <a:gd name="T22" fmla="*/ 17 w 34"/>
                    <a:gd name="T23" fmla="*/ 8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49">
                      <a:moveTo>
                        <a:pt x="17" y="49"/>
                      </a:moveTo>
                      <a:cubicBezTo>
                        <a:pt x="5" y="49"/>
                        <a:pt x="0" y="41"/>
                        <a:pt x="0" y="25"/>
                      </a:cubicBezTo>
                      <a:cubicBezTo>
                        <a:pt x="0" y="17"/>
                        <a:pt x="1" y="11"/>
                        <a:pt x="4" y="6"/>
                      </a:cubicBezTo>
                      <a:cubicBezTo>
                        <a:pt x="7" y="2"/>
                        <a:pt x="12" y="0"/>
                        <a:pt x="18" y="0"/>
                      </a:cubicBezTo>
                      <a:cubicBezTo>
                        <a:pt x="29" y="0"/>
                        <a:pt x="34" y="8"/>
                        <a:pt x="34" y="24"/>
                      </a:cubicBezTo>
                      <a:cubicBezTo>
                        <a:pt x="34" y="32"/>
                        <a:pt x="33" y="38"/>
                        <a:pt x="30" y="42"/>
                      </a:cubicBezTo>
                      <a:cubicBezTo>
                        <a:pt x="27" y="47"/>
                        <a:pt x="22" y="49"/>
                        <a:pt x="17" y="49"/>
                      </a:cubicBezTo>
                      <a:close/>
                      <a:moveTo>
                        <a:pt x="17" y="8"/>
                      </a:moveTo>
                      <a:cubicBezTo>
                        <a:pt x="13" y="8"/>
                        <a:pt x="10" y="14"/>
                        <a:pt x="10" y="25"/>
                      </a:cubicBezTo>
                      <a:cubicBezTo>
                        <a:pt x="10" y="36"/>
                        <a:pt x="13" y="41"/>
                        <a:pt x="17" y="41"/>
                      </a:cubicBezTo>
                      <a:cubicBezTo>
                        <a:pt x="21" y="41"/>
                        <a:pt x="23" y="35"/>
                        <a:pt x="23" y="24"/>
                      </a:cubicBezTo>
                      <a:cubicBezTo>
                        <a:pt x="23" y="13"/>
                        <a:pt x="21" y="8"/>
                        <a:pt x="17"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smtClean="0">
                    <a:ln>
                      <a:noFill/>
                    </a:ln>
                    <a:solidFill>
                      <a:srgbClr val="000000"/>
                    </a:solidFill>
                    <a:effectLst/>
                    <a:uLnTx/>
                    <a:uFillTx/>
                  </a:endParaRPr>
                </a:p>
              </p:txBody>
            </p:sp>
            <p:sp>
              <p:nvSpPr>
                <p:cNvPr id="46" name="Freeform 14"/>
                <p:cNvSpPr>
                  <a:spLocks noEditPoints="1"/>
                </p:cNvSpPr>
                <p:nvPr/>
              </p:nvSpPr>
              <p:spPr bwMode="auto">
                <a:xfrm>
                  <a:off x="9830097" y="6361284"/>
                  <a:ext cx="69512" cy="99922"/>
                </a:xfrm>
                <a:custGeom>
                  <a:avLst/>
                  <a:gdLst>
                    <a:gd name="T0" fmla="*/ 17 w 34"/>
                    <a:gd name="T1" fmla="*/ 49 h 49"/>
                    <a:gd name="T2" fmla="*/ 0 w 34"/>
                    <a:gd name="T3" fmla="*/ 25 h 49"/>
                    <a:gd name="T4" fmla="*/ 4 w 34"/>
                    <a:gd name="T5" fmla="*/ 6 h 49"/>
                    <a:gd name="T6" fmla="*/ 17 w 34"/>
                    <a:gd name="T7" fmla="*/ 0 h 49"/>
                    <a:gd name="T8" fmla="*/ 34 w 34"/>
                    <a:gd name="T9" fmla="*/ 24 h 49"/>
                    <a:gd name="T10" fmla="*/ 29 w 34"/>
                    <a:gd name="T11" fmla="*/ 42 h 49"/>
                    <a:gd name="T12" fmla="*/ 17 w 34"/>
                    <a:gd name="T13" fmla="*/ 49 h 49"/>
                    <a:gd name="T14" fmla="*/ 17 w 34"/>
                    <a:gd name="T15" fmla="*/ 8 h 49"/>
                    <a:gd name="T16" fmla="*/ 10 w 34"/>
                    <a:gd name="T17" fmla="*/ 25 h 49"/>
                    <a:gd name="T18" fmla="*/ 17 w 34"/>
                    <a:gd name="T19" fmla="*/ 41 h 49"/>
                    <a:gd name="T20" fmla="*/ 23 w 34"/>
                    <a:gd name="T21" fmla="*/ 24 h 49"/>
                    <a:gd name="T22" fmla="*/ 17 w 34"/>
                    <a:gd name="T23" fmla="*/ 8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49">
                      <a:moveTo>
                        <a:pt x="17" y="49"/>
                      </a:moveTo>
                      <a:cubicBezTo>
                        <a:pt x="5" y="49"/>
                        <a:pt x="0" y="41"/>
                        <a:pt x="0" y="25"/>
                      </a:cubicBezTo>
                      <a:cubicBezTo>
                        <a:pt x="0" y="17"/>
                        <a:pt x="1" y="11"/>
                        <a:pt x="4" y="6"/>
                      </a:cubicBezTo>
                      <a:cubicBezTo>
                        <a:pt x="7" y="2"/>
                        <a:pt x="12" y="0"/>
                        <a:pt x="17" y="0"/>
                      </a:cubicBezTo>
                      <a:cubicBezTo>
                        <a:pt x="28" y="0"/>
                        <a:pt x="34" y="8"/>
                        <a:pt x="34" y="24"/>
                      </a:cubicBezTo>
                      <a:cubicBezTo>
                        <a:pt x="34" y="32"/>
                        <a:pt x="32" y="38"/>
                        <a:pt x="29" y="42"/>
                      </a:cubicBezTo>
                      <a:cubicBezTo>
                        <a:pt x="26" y="47"/>
                        <a:pt x="22" y="49"/>
                        <a:pt x="17" y="49"/>
                      </a:cubicBezTo>
                      <a:close/>
                      <a:moveTo>
                        <a:pt x="17" y="8"/>
                      </a:moveTo>
                      <a:cubicBezTo>
                        <a:pt x="12" y="8"/>
                        <a:pt x="10" y="14"/>
                        <a:pt x="10" y="25"/>
                      </a:cubicBezTo>
                      <a:cubicBezTo>
                        <a:pt x="10" y="36"/>
                        <a:pt x="12" y="41"/>
                        <a:pt x="17" y="41"/>
                      </a:cubicBezTo>
                      <a:cubicBezTo>
                        <a:pt x="21" y="41"/>
                        <a:pt x="23" y="35"/>
                        <a:pt x="23" y="24"/>
                      </a:cubicBezTo>
                      <a:cubicBezTo>
                        <a:pt x="23" y="13"/>
                        <a:pt x="21" y="8"/>
                        <a:pt x="17"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smtClean="0">
                    <a:ln>
                      <a:noFill/>
                    </a:ln>
                    <a:solidFill>
                      <a:srgbClr val="000000"/>
                    </a:solidFill>
                    <a:effectLst/>
                    <a:uLnTx/>
                    <a:uFillTx/>
                  </a:endParaRPr>
                </a:p>
              </p:txBody>
            </p:sp>
            <p:sp>
              <p:nvSpPr>
                <p:cNvPr id="47" name="Freeform 15"/>
                <p:cNvSpPr>
                  <a:spLocks/>
                </p:cNvSpPr>
                <p:nvPr/>
              </p:nvSpPr>
              <p:spPr bwMode="auto">
                <a:xfrm>
                  <a:off x="9918725" y="6361284"/>
                  <a:ext cx="42577" cy="98185"/>
                </a:xfrm>
                <a:custGeom>
                  <a:avLst/>
                  <a:gdLst>
                    <a:gd name="T0" fmla="*/ 21 w 21"/>
                    <a:gd name="T1" fmla="*/ 0 h 48"/>
                    <a:gd name="T2" fmla="*/ 21 w 21"/>
                    <a:gd name="T3" fmla="*/ 48 h 48"/>
                    <a:gd name="T4" fmla="*/ 10 w 21"/>
                    <a:gd name="T5" fmla="*/ 48 h 48"/>
                    <a:gd name="T6" fmla="*/ 10 w 21"/>
                    <a:gd name="T7" fmla="*/ 11 h 48"/>
                    <a:gd name="T8" fmla="*/ 8 w 21"/>
                    <a:gd name="T9" fmla="*/ 13 h 48"/>
                    <a:gd name="T10" fmla="*/ 6 w 21"/>
                    <a:gd name="T11" fmla="*/ 14 h 48"/>
                    <a:gd name="T12" fmla="*/ 3 w 21"/>
                    <a:gd name="T13" fmla="*/ 15 h 48"/>
                    <a:gd name="T14" fmla="*/ 0 w 21"/>
                    <a:gd name="T15" fmla="*/ 16 h 48"/>
                    <a:gd name="T16" fmla="*/ 0 w 21"/>
                    <a:gd name="T17" fmla="*/ 7 h 48"/>
                    <a:gd name="T18" fmla="*/ 8 w 21"/>
                    <a:gd name="T19" fmla="*/ 4 h 48"/>
                    <a:gd name="T20" fmla="*/ 14 w 21"/>
                    <a:gd name="T21" fmla="*/ 0 h 48"/>
                    <a:gd name="T22" fmla="*/ 21 w 21"/>
                    <a:gd name="T23"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48">
                      <a:moveTo>
                        <a:pt x="21" y="0"/>
                      </a:moveTo>
                      <a:cubicBezTo>
                        <a:pt x="21" y="48"/>
                        <a:pt x="21" y="48"/>
                        <a:pt x="21" y="48"/>
                      </a:cubicBezTo>
                      <a:cubicBezTo>
                        <a:pt x="10" y="48"/>
                        <a:pt x="10" y="48"/>
                        <a:pt x="10" y="48"/>
                      </a:cubicBezTo>
                      <a:cubicBezTo>
                        <a:pt x="10" y="11"/>
                        <a:pt x="10" y="11"/>
                        <a:pt x="10" y="11"/>
                      </a:cubicBezTo>
                      <a:cubicBezTo>
                        <a:pt x="10" y="12"/>
                        <a:pt x="9" y="12"/>
                        <a:pt x="8" y="13"/>
                      </a:cubicBezTo>
                      <a:cubicBezTo>
                        <a:pt x="8" y="13"/>
                        <a:pt x="7" y="14"/>
                        <a:pt x="6" y="14"/>
                      </a:cubicBezTo>
                      <a:cubicBezTo>
                        <a:pt x="5" y="14"/>
                        <a:pt x="4" y="15"/>
                        <a:pt x="3" y="15"/>
                      </a:cubicBezTo>
                      <a:cubicBezTo>
                        <a:pt x="2" y="15"/>
                        <a:pt x="1" y="15"/>
                        <a:pt x="0" y="16"/>
                      </a:cubicBezTo>
                      <a:cubicBezTo>
                        <a:pt x="0" y="7"/>
                        <a:pt x="0" y="7"/>
                        <a:pt x="0" y="7"/>
                      </a:cubicBezTo>
                      <a:cubicBezTo>
                        <a:pt x="3" y="6"/>
                        <a:pt x="6" y="5"/>
                        <a:pt x="8" y="4"/>
                      </a:cubicBezTo>
                      <a:cubicBezTo>
                        <a:pt x="10" y="2"/>
                        <a:pt x="12" y="1"/>
                        <a:pt x="14" y="0"/>
                      </a:cubicBezTo>
                      <a:lnTo>
                        <a:pt x="2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smtClean="0">
                    <a:ln>
                      <a:noFill/>
                    </a:ln>
                    <a:solidFill>
                      <a:srgbClr val="000000"/>
                    </a:solidFill>
                    <a:effectLst/>
                    <a:uLnTx/>
                    <a:uFillTx/>
                  </a:endParaRPr>
                </a:p>
              </p:txBody>
            </p:sp>
            <p:sp>
              <p:nvSpPr>
                <p:cNvPr id="48" name="Freeform 16"/>
                <p:cNvSpPr>
                  <a:spLocks/>
                </p:cNvSpPr>
                <p:nvPr/>
              </p:nvSpPr>
              <p:spPr bwMode="auto">
                <a:xfrm>
                  <a:off x="10086423" y="6082370"/>
                  <a:ext cx="43445" cy="99922"/>
                </a:xfrm>
                <a:custGeom>
                  <a:avLst/>
                  <a:gdLst>
                    <a:gd name="T0" fmla="*/ 21 w 21"/>
                    <a:gd name="T1" fmla="*/ 0 h 49"/>
                    <a:gd name="T2" fmla="*/ 21 w 21"/>
                    <a:gd name="T3" fmla="*/ 49 h 49"/>
                    <a:gd name="T4" fmla="*/ 10 w 21"/>
                    <a:gd name="T5" fmla="*/ 49 h 49"/>
                    <a:gd name="T6" fmla="*/ 10 w 21"/>
                    <a:gd name="T7" fmla="*/ 12 h 49"/>
                    <a:gd name="T8" fmla="*/ 8 w 21"/>
                    <a:gd name="T9" fmla="*/ 13 h 49"/>
                    <a:gd name="T10" fmla="*/ 6 w 21"/>
                    <a:gd name="T11" fmla="*/ 15 h 49"/>
                    <a:gd name="T12" fmla="*/ 3 w 21"/>
                    <a:gd name="T13" fmla="*/ 16 h 49"/>
                    <a:gd name="T14" fmla="*/ 0 w 21"/>
                    <a:gd name="T15" fmla="*/ 16 h 49"/>
                    <a:gd name="T16" fmla="*/ 0 w 21"/>
                    <a:gd name="T17" fmla="*/ 7 h 49"/>
                    <a:gd name="T18" fmla="*/ 8 w 21"/>
                    <a:gd name="T19" fmla="*/ 4 h 49"/>
                    <a:gd name="T20" fmla="*/ 15 w 21"/>
                    <a:gd name="T21" fmla="*/ 0 h 49"/>
                    <a:gd name="T22" fmla="*/ 21 w 21"/>
                    <a:gd name="T23"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49">
                      <a:moveTo>
                        <a:pt x="21" y="0"/>
                      </a:moveTo>
                      <a:cubicBezTo>
                        <a:pt x="21" y="49"/>
                        <a:pt x="21" y="49"/>
                        <a:pt x="21" y="49"/>
                      </a:cubicBezTo>
                      <a:cubicBezTo>
                        <a:pt x="10" y="49"/>
                        <a:pt x="10" y="49"/>
                        <a:pt x="10" y="49"/>
                      </a:cubicBezTo>
                      <a:cubicBezTo>
                        <a:pt x="10" y="12"/>
                        <a:pt x="10" y="12"/>
                        <a:pt x="10" y="12"/>
                      </a:cubicBezTo>
                      <a:cubicBezTo>
                        <a:pt x="10" y="12"/>
                        <a:pt x="9" y="13"/>
                        <a:pt x="8" y="13"/>
                      </a:cubicBezTo>
                      <a:cubicBezTo>
                        <a:pt x="8" y="14"/>
                        <a:pt x="7" y="14"/>
                        <a:pt x="6" y="15"/>
                      </a:cubicBezTo>
                      <a:cubicBezTo>
                        <a:pt x="5" y="15"/>
                        <a:pt x="4" y="15"/>
                        <a:pt x="3" y="16"/>
                      </a:cubicBezTo>
                      <a:cubicBezTo>
                        <a:pt x="2" y="16"/>
                        <a:pt x="1" y="16"/>
                        <a:pt x="0" y="16"/>
                      </a:cubicBezTo>
                      <a:cubicBezTo>
                        <a:pt x="0" y="7"/>
                        <a:pt x="0" y="7"/>
                        <a:pt x="0" y="7"/>
                      </a:cubicBezTo>
                      <a:cubicBezTo>
                        <a:pt x="3" y="6"/>
                        <a:pt x="6" y="5"/>
                        <a:pt x="8" y="4"/>
                      </a:cubicBezTo>
                      <a:cubicBezTo>
                        <a:pt x="10" y="3"/>
                        <a:pt x="13" y="2"/>
                        <a:pt x="15" y="0"/>
                      </a:cubicBezTo>
                      <a:lnTo>
                        <a:pt x="2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smtClean="0">
                    <a:ln>
                      <a:noFill/>
                    </a:ln>
                    <a:solidFill>
                      <a:srgbClr val="000000"/>
                    </a:solidFill>
                    <a:effectLst/>
                    <a:uLnTx/>
                    <a:uFillTx/>
                  </a:endParaRPr>
                </a:p>
              </p:txBody>
            </p:sp>
            <p:sp>
              <p:nvSpPr>
                <p:cNvPr id="49" name="Freeform 17"/>
                <p:cNvSpPr>
                  <a:spLocks noEditPoints="1"/>
                </p:cNvSpPr>
                <p:nvPr/>
              </p:nvSpPr>
              <p:spPr bwMode="auto">
                <a:xfrm>
                  <a:off x="10078604" y="6221392"/>
                  <a:ext cx="69512" cy="100791"/>
                </a:xfrm>
                <a:custGeom>
                  <a:avLst/>
                  <a:gdLst>
                    <a:gd name="T0" fmla="*/ 17 w 34"/>
                    <a:gd name="T1" fmla="*/ 49 h 49"/>
                    <a:gd name="T2" fmla="*/ 0 w 34"/>
                    <a:gd name="T3" fmla="*/ 25 h 49"/>
                    <a:gd name="T4" fmla="*/ 4 w 34"/>
                    <a:gd name="T5" fmla="*/ 7 h 49"/>
                    <a:gd name="T6" fmla="*/ 17 w 34"/>
                    <a:gd name="T7" fmla="*/ 0 h 49"/>
                    <a:gd name="T8" fmla="*/ 34 w 34"/>
                    <a:gd name="T9" fmla="*/ 24 h 49"/>
                    <a:gd name="T10" fmla="*/ 29 w 34"/>
                    <a:gd name="T11" fmla="*/ 43 h 49"/>
                    <a:gd name="T12" fmla="*/ 17 w 34"/>
                    <a:gd name="T13" fmla="*/ 49 h 49"/>
                    <a:gd name="T14" fmla="*/ 17 w 34"/>
                    <a:gd name="T15" fmla="*/ 8 h 49"/>
                    <a:gd name="T16" fmla="*/ 10 w 34"/>
                    <a:gd name="T17" fmla="*/ 25 h 49"/>
                    <a:gd name="T18" fmla="*/ 17 w 34"/>
                    <a:gd name="T19" fmla="*/ 41 h 49"/>
                    <a:gd name="T20" fmla="*/ 23 w 34"/>
                    <a:gd name="T21" fmla="*/ 25 h 49"/>
                    <a:gd name="T22" fmla="*/ 17 w 34"/>
                    <a:gd name="T23" fmla="*/ 8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49">
                      <a:moveTo>
                        <a:pt x="17" y="49"/>
                      </a:moveTo>
                      <a:cubicBezTo>
                        <a:pt x="5" y="49"/>
                        <a:pt x="0" y="41"/>
                        <a:pt x="0" y="25"/>
                      </a:cubicBezTo>
                      <a:cubicBezTo>
                        <a:pt x="0" y="17"/>
                        <a:pt x="1" y="11"/>
                        <a:pt x="4" y="7"/>
                      </a:cubicBezTo>
                      <a:cubicBezTo>
                        <a:pt x="7" y="2"/>
                        <a:pt x="12" y="0"/>
                        <a:pt x="17" y="0"/>
                      </a:cubicBezTo>
                      <a:cubicBezTo>
                        <a:pt x="28" y="0"/>
                        <a:pt x="34" y="8"/>
                        <a:pt x="34" y="24"/>
                      </a:cubicBezTo>
                      <a:cubicBezTo>
                        <a:pt x="34" y="32"/>
                        <a:pt x="32" y="39"/>
                        <a:pt x="29" y="43"/>
                      </a:cubicBezTo>
                      <a:cubicBezTo>
                        <a:pt x="26" y="47"/>
                        <a:pt x="22" y="49"/>
                        <a:pt x="17" y="49"/>
                      </a:cubicBezTo>
                      <a:close/>
                      <a:moveTo>
                        <a:pt x="17" y="8"/>
                      </a:moveTo>
                      <a:cubicBezTo>
                        <a:pt x="12" y="8"/>
                        <a:pt x="10" y="14"/>
                        <a:pt x="10" y="25"/>
                      </a:cubicBezTo>
                      <a:cubicBezTo>
                        <a:pt x="10" y="36"/>
                        <a:pt x="12" y="41"/>
                        <a:pt x="17" y="41"/>
                      </a:cubicBezTo>
                      <a:cubicBezTo>
                        <a:pt x="21" y="41"/>
                        <a:pt x="23" y="36"/>
                        <a:pt x="23" y="25"/>
                      </a:cubicBezTo>
                      <a:cubicBezTo>
                        <a:pt x="23" y="14"/>
                        <a:pt x="21" y="8"/>
                        <a:pt x="17"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smtClean="0">
                    <a:ln>
                      <a:noFill/>
                    </a:ln>
                    <a:solidFill>
                      <a:srgbClr val="000000"/>
                    </a:solidFill>
                    <a:effectLst/>
                    <a:uLnTx/>
                    <a:uFillTx/>
                  </a:endParaRPr>
                </a:p>
              </p:txBody>
            </p:sp>
            <p:sp>
              <p:nvSpPr>
                <p:cNvPr id="50" name="Freeform 18"/>
                <p:cNvSpPr>
                  <a:spLocks noEditPoints="1"/>
                </p:cNvSpPr>
                <p:nvPr/>
              </p:nvSpPr>
              <p:spPr bwMode="auto">
                <a:xfrm>
                  <a:off x="10078604" y="6361284"/>
                  <a:ext cx="69512" cy="99922"/>
                </a:xfrm>
                <a:custGeom>
                  <a:avLst/>
                  <a:gdLst>
                    <a:gd name="T0" fmla="*/ 17 w 34"/>
                    <a:gd name="T1" fmla="*/ 49 h 49"/>
                    <a:gd name="T2" fmla="*/ 0 w 34"/>
                    <a:gd name="T3" fmla="*/ 25 h 49"/>
                    <a:gd name="T4" fmla="*/ 4 w 34"/>
                    <a:gd name="T5" fmla="*/ 6 h 49"/>
                    <a:gd name="T6" fmla="*/ 17 w 34"/>
                    <a:gd name="T7" fmla="*/ 0 h 49"/>
                    <a:gd name="T8" fmla="*/ 34 w 34"/>
                    <a:gd name="T9" fmla="*/ 24 h 49"/>
                    <a:gd name="T10" fmla="*/ 29 w 34"/>
                    <a:gd name="T11" fmla="*/ 42 h 49"/>
                    <a:gd name="T12" fmla="*/ 17 w 34"/>
                    <a:gd name="T13" fmla="*/ 49 h 49"/>
                    <a:gd name="T14" fmla="*/ 17 w 34"/>
                    <a:gd name="T15" fmla="*/ 8 h 49"/>
                    <a:gd name="T16" fmla="*/ 10 w 34"/>
                    <a:gd name="T17" fmla="*/ 25 h 49"/>
                    <a:gd name="T18" fmla="*/ 17 w 34"/>
                    <a:gd name="T19" fmla="*/ 41 h 49"/>
                    <a:gd name="T20" fmla="*/ 23 w 34"/>
                    <a:gd name="T21" fmla="*/ 24 h 49"/>
                    <a:gd name="T22" fmla="*/ 17 w 34"/>
                    <a:gd name="T23" fmla="*/ 8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49">
                      <a:moveTo>
                        <a:pt x="17" y="49"/>
                      </a:moveTo>
                      <a:cubicBezTo>
                        <a:pt x="5" y="49"/>
                        <a:pt x="0" y="41"/>
                        <a:pt x="0" y="25"/>
                      </a:cubicBezTo>
                      <a:cubicBezTo>
                        <a:pt x="0" y="17"/>
                        <a:pt x="1" y="11"/>
                        <a:pt x="4" y="6"/>
                      </a:cubicBezTo>
                      <a:cubicBezTo>
                        <a:pt x="7" y="2"/>
                        <a:pt x="12" y="0"/>
                        <a:pt x="17" y="0"/>
                      </a:cubicBezTo>
                      <a:cubicBezTo>
                        <a:pt x="28" y="0"/>
                        <a:pt x="34" y="8"/>
                        <a:pt x="34" y="24"/>
                      </a:cubicBezTo>
                      <a:cubicBezTo>
                        <a:pt x="34" y="32"/>
                        <a:pt x="32" y="38"/>
                        <a:pt x="29" y="42"/>
                      </a:cubicBezTo>
                      <a:cubicBezTo>
                        <a:pt x="26" y="47"/>
                        <a:pt x="22" y="49"/>
                        <a:pt x="17" y="49"/>
                      </a:cubicBezTo>
                      <a:close/>
                      <a:moveTo>
                        <a:pt x="17" y="8"/>
                      </a:moveTo>
                      <a:cubicBezTo>
                        <a:pt x="12" y="8"/>
                        <a:pt x="10" y="14"/>
                        <a:pt x="10" y="25"/>
                      </a:cubicBezTo>
                      <a:cubicBezTo>
                        <a:pt x="10" y="36"/>
                        <a:pt x="12" y="41"/>
                        <a:pt x="17" y="41"/>
                      </a:cubicBezTo>
                      <a:cubicBezTo>
                        <a:pt x="21" y="41"/>
                        <a:pt x="23" y="35"/>
                        <a:pt x="23" y="24"/>
                      </a:cubicBezTo>
                      <a:cubicBezTo>
                        <a:pt x="23" y="13"/>
                        <a:pt x="21" y="8"/>
                        <a:pt x="17"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smtClean="0">
                    <a:ln>
                      <a:noFill/>
                    </a:ln>
                    <a:solidFill>
                      <a:srgbClr val="000000"/>
                    </a:solidFill>
                    <a:effectLst/>
                    <a:uLnTx/>
                    <a:uFillTx/>
                  </a:endParaRPr>
                </a:p>
              </p:txBody>
            </p:sp>
            <p:sp>
              <p:nvSpPr>
                <p:cNvPr id="51" name="Freeform 19"/>
                <p:cNvSpPr>
                  <a:spLocks noEditPoints="1"/>
                </p:cNvSpPr>
                <p:nvPr/>
              </p:nvSpPr>
              <p:spPr bwMode="auto">
                <a:xfrm>
                  <a:off x="9992582" y="6082370"/>
                  <a:ext cx="69512" cy="99922"/>
                </a:xfrm>
                <a:custGeom>
                  <a:avLst/>
                  <a:gdLst>
                    <a:gd name="T0" fmla="*/ 17 w 34"/>
                    <a:gd name="T1" fmla="*/ 49 h 49"/>
                    <a:gd name="T2" fmla="*/ 0 w 34"/>
                    <a:gd name="T3" fmla="*/ 26 h 49"/>
                    <a:gd name="T4" fmla="*/ 4 w 34"/>
                    <a:gd name="T5" fmla="*/ 7 h 49"/>
                    <a:gd name="T6" fmla="*/ 18 w 34"/>
                    <a:gd name="T7" fmla="*/ 0 h 49"/>
                    <a:gd name="T8" fmla="*/ 34 w 34"/>
                    <a:gd name="T9" fmla="*/ 25 h 49"/>
                    <a:gd name="T10" fmla="*/ 30 w 34"/>
                    <a:gd name="T11" fmla="*/ 43 h 49"/>
                    <a:gd name="T12" fmla="*/ 17 w 34"/>
                    <a:gd name="T13" fmla="*/ 49 h 49"/>
                    <a:gd name="T14" fmla="*/ 17 w 34"/>
                    <a:gd name="T15" fmla="*/ 8 h 49"/>
                    <a:gd name="T16" fmla="*/ 10 w 34"/>
                    <a:gd name="T17" fmla="*/ 25 h 49"/>
                    <a:gd name="T18" fmla="*/ 17 w 34"/>
                    <a:gd name="T19" fmla="*/ 41 h 49"/>
                    <a:gd name="T20" fmla="*/ 23 w 34"/>
                    <a:gd name="T21" fmla="*/ 25 h 49"/>
                    <a:gd name="T22" fmla="*/ 17 w 34"/>
                    <a:gd name="T23" fmla="*/ 8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49">
                      <a:moveTo>
                        <a:pt x="17" y="49"/>
                      </a:moveTo>
                      <a:cubicBezTo>
                        <a:pt x="5" y="49"/>
                        <a:pt x="0" y="42"/>
                        <a:pt x="0" y="26"/>
                      </a:cubicBezTo>
                      <a:cubicBezTo>
                        <a:pt x="0" y="17"/>
                        <a:pt x="1" y="11"/>
                        <a:pt x="4" y="7"/>
                      </a:cubicBezTo>
                      <a:cubicBezTo>
                        <a:pt x="7" y="3"/>
                        <a:pt x="12" y="0"/>
                        <a:pt x="18" y="0"/>
                      </a:cubicBezTo>
                      <a:cubicBezTo>
                        <a:pt x="29" y="0"/>
                        <a:pt x="34" y="8"/>
                        <a:pt x="34" y="25"/>
                      </a:cubicBezTo>
                      <a:cubicBezTo>
                        <a:pt x="34" y="33"/>
                        <a:pt x="33" y="39"/>
                        <a:pt x="30" y="43"/>
                      </a:cubicBezTo>
                      <a:cubicBezTo>
                        <a:pt x="27" y="47"/>
                        <a:pt x="22" y="49"/>
                        <a:pt x="17" y="49"/>
                      </a:cubicBezTo>
                      <a:close/>
                      <a:moveTo>
                        <a:pt x="17" y="8"/>
                      </a:moveTo>
                      <a:cubicBezTo>
                        <a:pt x="13" y="8"/>
                        <a:pt x="10" y="14"/>
                        <a:pt x="10" y="25"/>
                      </a:cubicBezTo>
                      <a:cubicBezTo>
                        <a:pt x="10" y="36"/>
                        <a:pt x="13" y="41"/>
                        <a:pt x="17" y="41"/>
                      </a:cubicBezTo>
                      <a:cubicBezTo>
                        <a:pt x="21" y="41"/>
                        <a:pt x="23" y="36"/>
                        <a:pt x="23" y="25"/>
                      </a:cubicBezTo>
                      <a:cubicBezTo>
                        <a:pt x="23" y="14"/>
                        <a:pt x="21" y="8"/>
                        <a:pt x="17"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smtClean="0">
                    <a:ln>
                      <a:noFill/>
                    </a:ln>
                    <a:solidFill>
                      <a:srgbClr val="000000"/>
                    </a:solidFill>
                    <a:effectLst/>
                    <a:uLnTx/>
                    <a:uFillTx/>
                  </a:endParaRPr>
                </a:p>
              </p:txBody>
            </p:sp>
            <p:sp>
              <p:nvSpPr>
                <p:cNvPr id="52" name="Freeform 20"/>
                <p:cNvSpPr>
                  <a:spLocks/>
                </p:cNvSpPr>
                <p:nvPr/>
              </p:nvSpPr>
              <p:spPr bwMode="auto">
                <a:xfrm>
                  <a:off x="10000402" y="6221392"/>
                  <a:ext cx="43445" cy="99053"/>
                </a:xfrm>
                <a:custGeom>
                  <a:avLst/>
                  <a:gdLst>
                    <a:gd name="T0" fmla="*/ 21 w 21"/>
                    <a:gd name="T1" fmla="*/ 0 h 48"/>
                    <a:gd name="T2" fmla="*/ 21 w 21"/>
                    <a:gd name="T3" fmla="*/ 48 h 48"/>
                    <a:gd name="T4" fmla="*/ 11 w 21"/>
                    <a:gd name="T5" fmla="*/ 48 h 48"/>
                    <a:gd name="T6" fmla="*/ 11 w 21"/>
                    <a:gd name="T7" fmla="*/ 12 h 48"/>
                    <a:gd name="T8" fmla="*/ 9 w 21"/>
                    <a:gd name="T9" fmla="*/ 13 h 48"/>
                    <a:gd name="T10" fmla="*/ 6 w 21"/>
                    <a:gd name="T11" fmla="*/ 14 h 48"/>
                    <a:gd name="T12" fmla="*/ 3 w 21"/>
                    <a:gd name="T13" fmla="*/ 15 h 48"/>
                    <a:gd name="T14" fmla="*/ 0 w 21"/>
                    <a:gd name="T15" fmla="*/ 16 h 48"/>
                    <a:gd name="T16" fmla="*/ 0 w 21"/>
                    <a:gd name="T17" fmla="*/ 7 h 48"/>
                    <a:gd name="T18" fmla="*/ 8 w 21"/>
                    <a:gd name="T19" fmla="*/ 4 h 48"/>
                    <a:gd name="T20" fmla="*/ 15 w 21"/>
                    <a:gd name="T21" fmla="*/ 0 h 48"/>
                    <a:gd name="T22" fmla="*/ 21 w 21"/>
                    <a:gd name="T23"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48">
                      <a:moveTo>
                        <a:pt x="21" y="0"/>
                      </a:moveTo>
                      <a:cubicBezTo>
                        <a:pt x="21" y="48"/>
                        <a:pt x="21" y="48"/>
                        <a:pt x="21" y="48"/>
                      </a:cubicBezTo>
                      <a:cubicBezTo>
                        <a:pt x="11" y="48"/>
                        <a:pt x="11" y="48"/>
                        <a:pt x="11" y="48"/>
                      </a:cubicBezTo>
                      <a:cubicBezTo>
                        <a:pt x="11" y="12"/>
                        <a:pt x="11" y="12"/>
                        <a:pt x="11" y="12"/>
                      </a:cubicBezTo>
                      <a:cubicBezTo>
                        <a:pt x="10" y="12"/>
                        <a:pt x="9" y="13"/>
                        <a:pt x="9" y="13"/>
                      </a:cubicBezTo>
                      <a:cubicBezTo>
                        <a:pt x="8" y="14"/>
                        <a:pt x="7" y="14"/>
                        <a:pt x="6" y="14"/>
                      </a:cubicBezTo>
                      <a:cubicBezTo>
                        <a:pt x="5" y="15"/>
                        <a:pt x="4" y="15"/>
                        <a:pt x="3" y="15"/>
                      </a:cubicBezTo>
                      <a:cubicBezTo>
                        <a:pt x="2" y="16"/>
                        <a:pt x="1" y="16"/>
                        <a:pt x="0" y="16"/>
                      </a:cubicBezTo>
                      <a:cubicBezTo>
                        <a:pt x="0" y="7"/>
                        <a:pt x="0" y="7"/>
                        <a:pt x="0" y="7"/>
                      </a:cubicBezTo>
                      <a:cubicBezTo>
                        <a:pt x="3" y="6"/>
                        <a:pt x="6" y="5"/>
                        <a:pt x="8" y="4"/>
                      </a:cubicBezTo>
                      <a:cubicBezTo>
                        <a:pt x="11" y="3"/>
                        <a:pt x="13" y="1"/>
                        <a:pt x="15" y="0"/>
                      </a:cubicBezTo>
                      <a:lnTo>
                        <a:pt x="2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smtClean="0">
                    <a:ln>
                      <a:noFill/>
                    </a:ln>
                    <a:solidFill>
                      <a:srgbClr val="000000"/>
                    </a:solidFill>
                    <a:effectLst/>
                    <a:uLnTx/>
                    <a:uFillTx/>
                  </a:endParaRPr>
                </a:p>
              </p:txBody>
            </p:sp>
            <p:sp>
              <p:nvSpPr>
                <p:cNvPr id="53" name="Freeform 21"/>
                <p:cNvSpPr>
                  <a:spLocks noEditPoints="1"/>
                </p:cNvSpPr>
                <p:nvPr/>
              </p:nvSpPr>
              <p:spPr bwMode="auto">
                <a:xfrm>
                  <a:off x="9992582" y="6361284"/>
                  <a:ext cx="69512" cy="99922"/>
                </a:xfrm>
                <a:custGeom>
                  <a:avLst/>
                  <a:gdLst>
                    <a:gd name="T0" fmla="*/ 17 w 34"/>
                    <a:gd name="T1" fmla="*/ 49 h 49"/>
                    <a:gd name="T2" fmla="*/ 0 w 34"/>
                    <a:gd name="T3" fmla="*/ 25 h 49"/>
                    <a:gd name="T4" fmla="*/ 4 w 34"/>
                    <a:gd name="T5" fmla="*/ 6 h 49"/>
                    <a:gd name="T6" fmla="*/ 18 w 34"/>
                    <a:gd name="T7" fmla="*/ 0 h 49"/>
                    <a:gd name="T8" fmla="*/ 34 w 34"/>
                    <a:gd name="T9" fmla="*/ 24 h 49"/>
                    <a:gd name="T10" fmla="*/ 30 w 34"/>
                    <a:gd name="T11" fmla="*/ 42 h 49"/>
                    <a:gd name="T12" fmla="*/ 17 w 34"/>
                    <a:gd name="T13" fmla="*/ 49 h 49"/>
                    <a:gd name="T14" fmla="*/ 17 w 34"/>
                    <a:gd name="T15" fmla="*/ 8 h 49"/>
                    <a:gd name="T16" fmla="*/ 10 w 34"/>
                    <a:gd name="T17" fmla="*/ 25 h 49"/>
                    <a:gd name="T18" fmla="*/ 17 w 34"/>
                    <a:gd name="T19" fmla="*/ 41 h 49"/>
                    <a:gd name="T20" fmla="*/ 23 w 34"/>
                    <a:gd name="T21" fmla="*/ 24 h 49"/>
                    <a:gd name="T22" fmla="*/ 17 w 34"/>
                    <a:gd name="T23" fmla="*/ 8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49">
                      <a:moveTo>
                        <a:pt x="17" y="49"/>
                      </a:moveTo>
                      <a:cubicBezTo>
                        <a:pt x="5" y="49"/>
                        <a:pt x="0" y="41"/>
                        <a:pt x="0" y="25"/>
                      </a:cubicBezTo>
                      <a:cubicBezTo>
                        <a:pt x="0" y="17"/>
                        <a:pt x="1" y="11"/>
                        <a:pt x="4" y="6"/>
                      </a:cubicBezTo>
                      <a:cubicBezTo>
                        <a:pt x="7" y="2"/>
                        <a:pt x="12" y="0"/>
                        <a:pt x="18" y="0"/>
                      </a:cubicBezTo>
                      <a:cubicBezTo>
                        <a:pt x="29" y="0"/>
                        <a:pt x="34" y="8"/>
                        <a:pt x="34" y="24"/>
                      </a:cubicBezTo>
                      <a:cubicBezTo>
                        <a:pt x="34" y="32"/>
                        <a:pt x="33" y="38"/>
                        <a:pt x="30" y="42"/>
                      </a:cubicBezTo>
                      <a:cubicBezTo>
                        <a:pt x="27" y="47"/>
                        <a:pt x="22" y="49"/>
                        <a:pt x="17" y="49"/>
                      </a:cubicBezTo>
                      <a:close/>
                      <a:moveTo>
                        <a:pt x="17" y="8"/>
                      </a:moveTo>
                      <a:cubicBezTo>
                        <a:pt x="13" y="8"/>
                        <a:pt x="10" y="14"/>
                        <a:pt x="10" y="25"/>
                      </a:cubicBezTo>
                      <a:cubicBezTo>
                        <a:pt x="10" y="36"/>
                        <a:pt x="13" y="41"/>
                        <a:pt x="17" y="41"/>
                      </a:cubicBezTo>
                      <a:cubicBezTo>
                        <a:pt x="21" y="41"/>
                        <a:pt x="23" y="35"/>
                        <a:pt x="23" y="24"/>
                      </a:cubicBezTo>
                      <a:cubicBezTo>
                        <a:pt x="23" y="13"/>
                        <a:pt x="21" y="8"/>
                        <a:pt x="17"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smtClean="0">
                    <a:ln>
                      <a:noFill/>
                    </a:ln>
                    <a:solidFill>
                      <a:srgbClr val="000000"/>
                    </a:solidFill>
                    <a:effectLst/>
                    <a:uLnTx/>
                    <a:uFillTx/>
                  </a:endParaRPr>
                </a:p>
              </p:txBody>
            </p:sp>
            <p:sp>
              <p:nvSpPr>
                <p:cNvPr id="54" name="Freeform 16"/>
                <p:cNvSpPr>
                  <a:spLocks/>
                </p:cNvSpPr>
                <p:nvPr/>
              </p:nvSpPr>
              <p:spPr bwMode="auto">
                <a:xfrm>
                  <a:off x="9650778" y="6082370"/>
                  <a:ext cx="43445" cy="99922"/>
                </a:xfrm>
                <a:custGeom>
                  <a:avLst/>
                  <a:gdLst>
                    <a:gd name="T0" fmla="*/ 21 w 21"/>
                    <a:gd name="T1" fmla="*/ 0 h 49"/>
                    <a:gd name="T2" fmla="*/ 21 w 21"/>
                    <a:gd name="T3" fmla="*/ 49 h 49"/>
                    <a:gd name="T4" fmla="*/ 10 w 21"/>
                    <a:gd name="T5" fmla="*/ 49 h 49"/>
                    <a:gd name="T6" fmla="*/ 10 w 21"/>
                    <a:gd name="T7" fmla="*/ 12 h 49"/>
                    <a:gd name="T8" fmla="*/ 8 w 21"/>
                    <a:gd name="T9" fmla="*/ 13 h 49"/>
                    <a:gd name="T10" fmla="*/ 6 w 21"/>
                    <a:gd name="T11" fmla="*/ 15 h 49"/>
                    <a:gd name="T12" fmla="*/ 3 w 21"/>
                    <a:gd name="T13" fmla="*/ 16 h 49"/>
                    <a:gd name="T14" fmla="*/ 0 w 21"/>
                    <a:gd name="T15" fmla="*/ 16 h 49"/>
                    <a:gd name="T16" fmla="*/ 0 w 21"/>
                    <a:gd name="T17" fmla="*/ 7 h 49"/>
                    <a:gd name="T18" fmla="*/ 8 w 21"/>
                    <a:gd name="T19" fmla="*/ 4 h 49"/>
                    <a:gd name="T20" fmla="*/ 15 w 21"/>
                    <a:gd name="T21" fmla="*/ 0 h 49"/>
                    <a:gd name="T22" fmla="*/ 21 w 21"/>
                    <a:gd name="T23"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49">
                      <a:moveTo>
                        <a:pt x="21" y="0"/>
                      </a:moveTo>
                      <a:cubicBezTo>
                        <a:pt x="21" y="49"/>
                        <a:pt x="21" y="49"/>
                        <a:pt x="21" y="49"/>
                      </a:cubicBezTo>
                      <a:cubicBezTo>
                        <a:pt x="10" y="49"/>
                        <a:pt x="10" y="49"/>
                        <a:pt x="10" y="49"/>
                      </a:cubicBezTo>
                      <a:cubicBezTo>
                        <a:pt x="10" y="12"/>
                        <a:pt x="10" y="12"/>
                        <a:pt x="10" y="12"/>
                      </a:cubicBezTo>
                      <a:cubicBezTo>
                        <a:pt x="10" y="12"/>
                        <a:pt x="9" y="13"/>
                        <a:pt x="8" y="13"/>
                      </a:cubicBezTo>
                      <a:cubicBezTo>
                        <a:pt x="8" y="14"/>
                        <a:pt x="7" y="14"/>
                        <a:pt x="6" y="15"/>
                      </a:cubicBezTo>
                      <a:cubicBezTo>
                        <a:pt x="5" y="15"/>
                        <a:pt x="4" y="15"/>
                        <a:pt x="3" y="16"/>
                      </a:cubicBezTo>
                      <a:cubicBezTo>
                        <a:pt x="2" y="16"/>
                        <a:pt x="1" y="16"/>
                        <a:pt x="0" y="16"/>
                      </a:cubicBezTo>
                      <a:cubicBezTo>
                        <a:pt x="0" y="7"/>
                        <a:pt x="0" y="7"/>
                        <a:pt x="0" y="7"/>
                      </a:cubicBezTo>
                      <a:cubicBezTo>
                        <a:pt x="3" y="6"/>
                        <a:pt x="6" y="5"/>
                        <a:pt x="8" y="4"/>
                      </a:cubicBezTo>
                      <a:cubicBezTo>
                        <a:pt x="10" y="3"/>
                        <a:pt x="13" y="2"/>
                        <a:pt x="15" y="0"/>
                      </a:cubicBezTo>
                      <a:lnTo>
                        <a:pt x="2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smtClean="0">
                    <a:ln>
                      <a:noFill/>
                    </a:ln>
                    <a:solidFill>
                      <a:srgbClr val="000000"/>
                    </a:solidFill>
                    <a:effectLst/>
                    <a:uLnTx/>
                    <a:uFillTx/>
                  </a:endParaRPr>
                </a:p>
              </p:txBody>
            </p:sp>
            <p:sp>
              <p:nvSpPr>
                <p:cNvPr id="55" name="Freeform 17"/>
                <p:cNvSpPr>
                  <a:spLocks noEditPoints="1"/>
                </p:cNvSpPr>
                <p:nvPr/>
              </p:nvSpPr>
              <p:spPr bwMode="auto">
                <a:xfrm>
                  <a:off x="9642959" y="6221392"/>
                  <a:ext cx="69512" cy="100791"/>
                </a:xfrm>
                <a:custGeom>
                  <a:avLst/>
                  <a:gdLst>
                    <a:gd name="T0" fmla="*/ 17 w 34"/>
                    <a:gd name="T1" fmla="*/ 49 h 49"/>
                    <a:gd name="T2" fmla="*/ 0 w 34"/>
                    <a:gd name="T3" fmla="*/ 25 h 49"/>
                    <a:gd name="T4" fmla="*/ 4 w 34"/>
                    <a:gd name="T5" fmla="*/ 7 h 49"/>
                    <a:gd name="T6" fmla="*/ 17 w 34"/>
                    <a:gd name="T7" fmla="*/ 0 h 49"/>
                    <a:gd name="T8" fmla="*/ 34 w 34"/>
                    <a:gd name="T9" fmla="*/ 24 h 49"/>
                    <a:gd name="T10" fmla="*/ 29 w 34"/>
                    <a:gd name="T11" fmla="*/ 43 h 49"/>
                    <a:gd name="T12" fmla="*/ 17 w 34"/>
                    <a:gd name="T13" fmla="*/ 49 h 49"/>
                    <a:gd name="T14" fmla="*/ 17 w 34"/>
                    <a:gd name="T15" fmla="*/ 8 h 49"/>
                    <a:gd name="T16" fmla="*/ 10 w 34"/>
                    <a:gd name="T17" fmla="*/ 25 h 49"/>
                    <a:gd name="T18" fmla="*/ 17 w 34"/>
                    <a:gd name="T19" fmla="*/ 41 h 49"/>
                    <a:gd name="T20" fmla="*/ 23 w 34"/>
                    <a:gd name="T21" fmla="*/ 25 h 49"/>
                    <a:gd name="T22" fmla="*/ 17 w 34"/>
                    <a:gd name="T23" fmla="*/ 8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49">
                      <a:moveTo>
                        <a:pt x="17" y="49"/>
                      </a:moveTo>
                      <a:cubicBezTo>
                        <a:pt x="5" y="49"/>
                        <a:pt x="0" y="41"/>
                        <a:pt x="0" y="25"/>
                      </a:cubicBezTo>
                      <a:cubicBezTo>
                        <a:pt x="0" y="17"/>
                        <a:pt x="1" y="11"/>
                        <a:pt x="4" y="7"/>
                      </a:cubicBezTo>
                      <a:cubicBezTo>
                        <a:pt x="7" y="2"/>
                        <a:pt x="12" y="0"/>
                        <a:pt x="17" y="0"/>
                      </a:cubicBezTo>
                      <a:cubicBezTo>
                        <a:pt x="28" y="0"/>
                        <a:pt x="34" y="8"/>
                        <a:pt x="34" y="24"/>
                      </a:cubicBezTo>
                      <a:cubicBezTo>
                        <a:pt x="34" y="32"/>
                        <a:pt x="32" y="39"/>
                        <a:pt x="29" y="43"/>
                      </a:cubicBezTo>
                      <a:cubicBezTo>
                        <a:pt x="26" y="47"/>
                        <a:pt x="22" y="49"/>
                        <a:pt x="17" y="49"/>
                      </a:cubicBezTo>
                      <a:close/>
                      <a:moveTo>
                        <a:pt x="17" y="8"/>
                      </a:moveTo>
                      <a:cubicBezTo>
                        <a:pt x="12" y="8"/>
                        <a:pt x="10" y="14"/>
                        <a:pt x="10" y="25"/>
                      </a:cubicBezTo>
                      <a:cubicBezTo>
                        <a:pt x="10" y="36"/>
                        <a:pt x="12" y="41"/>
                        <a:pt x="17" y="41"/>
                      </a:cubicBezTo>
                      <a:cubicBezTo>
                        <a:pt x="21" y="41"/>
                        <a:pt x="23" y="36"/>
                        <a:pt x="23" y="25"/>
                      </a:cubicBezTo>
                      <a:cubicBezTo>
                        <a:pt x="23" y="14"/>
                        <a:pt x="21" y="8"/>
                        <a:pt x="17"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smtClean="0">
                    <a:ln>
                      <a:noFill/>
                    </a:ln>
                    <a:solidFill>
                      <a:srgbClr val="000000"/>
                    </a:solidFill>
                    <a:effectLst/>
                    <a:uLnTx/>
                    <a:uFillTx/>
                  </a:endParaRPr>
                </a:p>
              </p:txBody>
            </p:sp>
            <p:sp>
              <p:nvSpPr>
                <p:cNvPr id="56" name="Freeform 18"/>
                <p:cNvSpPr>
                  <a:spLocks noEditPoints="1"/>
                </p:cNvSpPr>
                <p:nvPr/>
              </p:nvSpPr>
              <p:spPr bwMode="auto">
                <a:xfrm>
                  <a:off x="9642959" y="6361284"/>
                  <a:ext cx="69512" cy="99922"/>
                </a:xfrm>
                <a:custGeom>
                  <a:avLst/>
                  <a:gdLst>
                    <a:gd name="T0" fmla="*/ 17 w 34"/>
                    <a:gd name="T1" fmla="*/ 49 h 49"/>
                    <a:gd name="T2" fmla="*/ 0 w 34"/>
                    <a:gd name="T3" fmla="*/ 25 h 49"/>
                    <a:gd name="T4" fmla="*/ 4 w 34"/>
                    <a:gd name="T5" fmla="*/ 6 h 49"/>
                    <a:gd name="T6" fmla="*/ 17 w 34"/>
                    <a:gd name="T7" fmla="*/ 0 h 49"/>
                    <a:gd name="T8" fmla="*/ 34 w 34"/>
                    <a:gd name="T9" fmla="*/ 24 h 49"/>
                    <a:gd name="T10" fmla="*/ 29 w 34"/>
                    <a:gd name="T11" fmla="*/ 42 h 49"/>
                    <a:gd name="T12" fmla="*/ 17 w 34"/>
                    <a:gd name="T13" fmla="*/ 49 h 49"/>
                    <a:gd name="T14" fmla="*/ 17 w 34"/>
                    <a:gd name="T15" fmla="*/ 8 h 49"/>
                    <a:gd name="T16" fmla="*/ 10 w 34"/>
                    <a:gd name="T17" fmla="*/ 25 h 49"/>
                    <a:gd name="T18" fmla="*/ 17 w 34"/>
                    <a:gd name="T19" fmla="*/ 41 h 49"/>
                    <a:gd name="T20" fmla="*/ 23 w 34"/>
                    <a:gd name="T21" fmla="*/ 24 h 49"/>
                    <a:gd name="T22" fmla="*/ 17 w 34"/>
                    <a:gd name="T23" fmla="*/ 8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49">
                      <a:moveTo>
                        <a:pt x="17" y="49"/>
                      </a:moveTo>
                      <a:cubicBezTo>
                        <a:pt x="5" y="49"/>
                        <a:pt x="0" y="41"/>
                        <a:pt x="0" y="25"/>
                      </a:cubicBezTo>
                      <a:cubicBezTo>
                        <a:pt x="0" y="17"/>
                        <a:pt x="1" y="11"/>
                        <a:pt x="4" y="6"/>
                      </a:cubicBezTo>
                      <a:cubicBezTo>
                        <a:pt x="7" y="2"/>
                        <a:pt x="12" y="0"/>
                        <a:pt x="17" y="0"/>
                      </a:cubicBezTo>
                      <a:cubicBezTo>
                        <a:pt x="28" y="0"/>
                        <a:pt x="34" y="8"/>
                        <a:pt x="34" y="24"/>
                      </a:cubicBezTo>
                      <a:cubicBezTo>
                        <a:pt x="34" y="32"/>
                        <a:pt x="32" y="38"/>
                        <a:pt x="29" y="42"/>
                      </a:cubicBezTo>
                      <a:cubicBezTo>
                        <a:pt x="26" y="47"/>
                        <a:pt x="22" y="49"/>
                        <a:pt x="17" y="49"/>
                      </a:cubicBezTo>
                      <a:close/>
                      <a:moveTo>
                        <a:pt x="17" y="8"/>
                      </a:moveTo>
                      <a:cubicBezTo>
                        <a:pt x="12" y="8"/>
                        <a:pt x="10" y="14"/>
                        <a:pt x="10" y="25"/>
                      </a:cubicBezTo>
                      <a:cubicBezTo>
                        <a:pt x="10" y="36"/>
                        <a:pt x="12" y="41"/>
                        <a:pt x="17" y="41"/>
                      </a:cubicBezTo>
                      <a:cubicBezTo>
                        <a:pt x="21" y="41"/>
                        <a:pt x="23" y="35"/>
                        <a:pt x="23" y="24"/>
                      </a:cubicBezTo>
                      <a:cubicBezTo>
                        <a:pt x="23" y="13"/>
                        <a:pt x="21" y="8"/>
                        <a:pt x="17"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smtClean="0">
                    <a:ln>
                      <a:noFill/>
                    </a:ln>
                    <a:solidFill>
                      <a:srgbClr val="000000"/>
                    </a:solidFill>
                    <a:effectLst/>
                    <a:uLnTx/>
                    <a:uFillTx/>
                  </a:endParaRPr>
                </a:p>
              </p:txBody>
            </p:sp>
          </p:grpSp>
        </p:grpSp>
      </p:grpSp>
      <p:grpSp>
        <p:nvGrpSpPr>
          <p:cNvPr id="66" name="Group 65"/>
          <p:cNvGrpSpPr/>
          <p:nvPr/>
        </p:nvGrpSpPr>
        <p:grpSpPr>
          <a:xfrm>
            <a:off x="8990516" y="4120923"/>
            <a:ext cx="570860" cy="2258067"/>
            <a:chOff x="8990516" y="4120923"/>
            <a:chExt cx="570860" cy="2258067"/>
          </a:xfrm>
          <a:solidFill>
            <a:schemeClr val="bg1">
              <a:lumMod val="65000"/>
            </a:schemeClr>
          </a:solidFill>
        </p:grpSpPr>
        <p:sp>
          <p:nvSpPr>
            <p:cNvPr id="59" name="Down Arrow 92"/>
            <p:cNvSpPr/>
            <p:nvPr/>
          </p:nvSpPr>
          <p:spPr bwMode="auto">
            <a:xfrm rot="10800000" flipV="1">
              <a:off x="8990516" y="4120923"/>
              <a:ext cx="570857" cy="454819"/>
            </a:xfrm>
            <a:prstGeom prst="leftRightArrow">
              <a:avLst>
                <a:gd name="adj1" fmla="val 49590"/>
                <a:gd name="adj2" fmla="val 50879"/>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ts val="600"/>
                </a:spcBef>
                <a:spcAft>
                  <a:spcPct val="0"/>
                </a:spcAft>
              </a:pPr>
              <a:endParaRPr lang="en-US" sz="2800" dirty="0">
                <a:solidFill>
                  <a:srgbClr val="FFFFFF"/>
                </a:solidFill>
                <a:latin typeface="Segoe UI Light"/>
                <a:ea typeface="Segoe UI" pitchFamily="34" charset="0"/>
                <a:cs typeface="Segoe UI" pitchFamily="34" charset="0"/>
              </a:endParaRPr>
            </a:p>
          </p:txBody>
        </p:sp>
        <p:sp>
          <p:nvSpPr>
            <p:cNvPr id="62" name="Down Arrow 92"/>
            <p:cNvSpPr/>
            <p:nvPr/>
          </p:nvSpPr>
          <p:spPr bwMode="auto">
            <a:xfrm rot="10800000" flipV="1">
              <a:off x="8990516" y="5020163"/>
              <a:ext cx="570860" cy="457204"/>
            </a:xfrm>
            <a:prstGeom prst="leftRightArrow">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ts val="600"/>
                </a:spcBef>
                <a:spcAft>
                  <a:spcPct val="0"/>
                </a:spcAft>
              </a:pPr>
              <a:endParaRPr lang="en-US" sz="2800" dirty="0">
                <a:solidFill>
                  <a:srgbClr val="FFFFFF"/>
                </a:solidFill>
                <a:latin typeface="Segoe UI Light"/>
                <a:ea typeface="Segoe UI" pitchFamily="34" charset="0"/>
                <a:cs typeface="Segoe UI" pitchFamily="34" charset="0"/>
              </a:endParaRPr>
            </a:p>
          </p:txBody>
        </p:sp>
        <p:sp>
          <p:nvSpPr>
            <p:cNvPr id="65" name="Down Arrow 92"/>
            <p:cNvSpPr/>
            <p:nvPr/>
          </p:nvSpPr>
          <p:spPr bwMode="auto">
            <a:xfrm rot="10800000" flipV="1">
              <a:off x="8990516" y="5921788"/>
              <a:ext cx="569968" cy="457202"/>
            </a:xfrm>
            <a:prstGeom prst="leftRightArrow">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ts val="600"/>
                </a:spcBef>
                <a:spcAft>
                  <a:spcPct val="0"/>
                </a:spcAft>
              </a:pPr>
              <a:endParaRPr lang="en-US" sz="2800" dirty="0">
                <a:solidFill>
                  <a:srgbClr val="FFFFFF"/>
                </a:solidFill>
                <a:latin typeface="Segoe UI Light"/>
                <a:ea typeface="Segoe UI" pitchFamily="34" charset="0"/>
                <a:cs typeface="Segoe UI" pitchFamily="34" charset="0"/>
              </a:endParaRPr>
            </a:p>
          </p:txBody>
        </p:sp>
      </p:grpSp>
      <p:sp>
        <p:nvSpPr>
          <p:cNvPr id="71" name="Rectangle 70"/>
          <p:cNvSpPr/>
          <p:nvPr/>
        </p:nvSpPr>
        <p:spPr bwMode="auto">
          <a:xfrm>
            <a:off x="541175" y="4003466"/>
            <a:ext cx="3960447" cy="2451876"/>
          </a:xfrm>
          <a:prstGeom prst="rect">
            <a:avLst/>
          </a:prstGeom>
          <a:solidFill>
            <a:schemeClr val="accent1"/>
          </a:solidFill>
          <a:ln w="317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spcAft>
                <a:spcPts val="600"/>
              </a:spcAft>
            </a:pPr>
            <a:r>
              <a:rPr lang="en-US" sz="3200" b="1" spc="-100" dirty="0" smtClean="0">
                <a:solidFill>
                  <a:schemeClr val="bg1"/>
                </a:solidFill>
              </a:rPr>
              <a:t>Azure Portal &amp; </a:t>
            </a:r>
            <a:br>
              <a:rPr lang="en-US" sz="3200" b="1" spc="-100" dirty="0" smtClean="0">
                <a:solidFill>
                  <a:schemeClr val="bg1"/>
                </a:solidFill>
              </a:rPr>
            </a:br>
            <a:r>
              <a:rPr lang="en-US" sz="3200" b="1" spc="-100" dirty="0" smtClean="0">
                <a:solidFill>
                  <a:schemeClr val="bg1"/>
                </a:solidFill>
              </a:rPr>
              <a:t>ML API service</a:t>
            </a:r>
            <a:endParaRPr lang="en-US" sz="2800" dirty="0">
              <a:solidFill>
                <a:schemeClr val="bg1"/>
              </a:solidFill>
            </a:endParaRPr>
          </a:p>
        </p:txBody>
      </p:sp>
      <p:grpSp>
        <p:nvGrpSpPr>
          <p:cNvPr id="101" name="Group 100"/>
          <p:cNvGrpSpPr/>
          <p:nvPr/>
        </p:nvGrpSpPr>
        <p:grpSpPr>
          <a:xfrm>
            <a:off x="541175" y="1119364"/>
            <a:ext cx="6819650" cy="1197454"/>
            <a:chOff x="541175" y="1119364"/>
            <a:chExt cx="6819650" cy="1197454"/>
          </a:xfrm>
        </p:grpSpPr>
        <p:grpSp>
          <p:nvGrpSpPr>
            <p:cNvPr id="99" name="Group 98"/>
            <p:cNvGrpSpPr/>
            <p:nvPr/>
          </p:nvGrpSpPr>
          <p:grpSpPr>
            <a:xfrm>
              <a:off x="5129689" y="1119364"/>
              <a:ext cx="2231136" cy="1197454"/>
              <a:chOff x="5129689" y="1119364"/>
              <a:chExt cx="2231136" cy="1197454"/>
            </a:xfrm>
          </p:grpSpPr>
          <p:sp>
            <p:nvSpPr>
              <p:cNvPr id="94" name="Rectangle 93"/>
              <p:cNvSpPr/>
              <p:nvPr/>
            </p:nvSpPr>
            <p:spPr bwMode="auto">
              <a:xfrm>
                <a:off x="5129689" y="1119364"/>
                <a:ext cx="2231136" cy="1197454"/>
              </a:xfrm>
              <a:prstGeom prst="rect">
                <a:avLst/>
              </a:prstGeom>
              <a:solidFill>
                <a:srgbClr val="1D4380"/>
              </a:solidFill>
              <a:ln w="317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ts val="600"/>
                  </a:spcBef>
                  <a:spcAft>
                    <a:spcPct val="0"/>
                  </a:spcAft>
                </a:pPr>
                <a:endParaRPr lang="en-US" sz="2800" dirty="0">
                  <a:solidFill>
                    <a:schemeClr val="bg1"/>
                  </a:solidFill>
                  <a:latin typeface="+mj-lt"/>
                  <a:ea typeface="Segoe UI" pitchFamily="34" charset="0"/>
                  <a:cs typeface="Segoe UI" pitchFamily="34" charset="0"/>
                </a:endParaRPr>
              </a:p>
            </p:txBody>
          </p:sp>
          <p:grpSp>
            <p:nvGrpSpPr>
              <p:cNvPr id="82" name="Group 81"/>
              <p:cNvGrpSpPr/>
              <p:nvPr/>
            </p:nvGrpSpPr>
            <p:grpSpPr>
              <a:xfrm>
                <a:off x="5158949" y="1313325"/>
                <a:ext cx="2166084" cy="895951"/>
                <a:chOff x="4831857" y="1316990"/>
                <a:chExt cx="2166084" cy="895951"/>
              </a:xfrm>
            </p:grpSpPr>
            <p:sp>
              <p:nvSpPr>
                <p:cNvPr id="83" name="Rectangle 82"/>
                <p:cNvSpPr/>
                <p:nvPr/>
              </p:nvSpPr>
              <p:spPr bwMode="auto">
                <a:xfrm>
                  <a:off x="4831857" y="1935942"/>
                  <a:ext cx="2166084" cy="276999"/>
                </a:xfrm>
                <a:prstGeom prst="rect">
                  <a:avLst/>
                </a:prstGeom>
                <a:noFill/>
                <a:ln w="6350" cap="flat" cmpd="sng" algn="ctr">
                  <a:noFill/>
                  <a:prstDash val="solid"/>
                  <a:miter lim="800000"/>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err="1" smtClean="0">
                      <a:ln>
                        <a:noFill/>
                      </a:ln>
                      <a:solidFill>
                        <a:schemeClr val="bg1"/>
                      </a:solidFill>
                      <a:effectLst/>
                      <a:uLnTx/>
                      <a:uFillTx/>
                      <a:ea typeface="+mn-ea"/>
                      <a:cs typeface="+mn-cs"/>
                    </a:rPr>
                    <a:t>PowerBI</a:t>
                  </a:r>
                  <a:r>
                    <a:rPr kumimoji="0" lang="en-US" sz="1800" b="0" i="0" u="none" strike="noStrike" kern="0" cap="none" spc="0" normalizeH="0" baseline="0" noProof="0" dirty="0" smtClean="0">
                      <a:ln>
                        <a:noFill/>
                      </a:ln>
                      <a:solidFill>
                        <a:schemeClr val="bg1"/>
                      </a:solidFill>
                      <a:effectLst/>
                      <a:uLnTx/>
                      <a:uFillTx/>
                      <a:ea typeface="+mn-ea"/>
                      <a:cs typeface="+mn-cs"/>
                    </a:rPr>
                    <a:t>/Dashboards</a:t>
                  </a:r>
                </a:p>
              </p:txBody>
            </p:sp>
            <p:grpSp>
              <p:nvGrpSpPr>
                <p:cNvPr id="84" name="Group 83"/>
                <p:cNvGrpSpPr/>
                <p:nvPr/>
              </p:nvGrpSpPr>
              <p:grpSpPr>
                <a:xfrm>
                  <a:off x="5606370" y="1316990"/>
                  <a:ext cx="623590" cy="495980"/>
                  <a:chOff x="10179198" y="4130696"/>
                  <a:chExt cx="1524000" cy="1236662"/>
                </a:xfrm>
                <a:solidFill>
                  <a:srgbClr val="00BCF1"/>
                </a:solidFill>
              </p:grpSpPr>
              <p:sp>
                <p:nvSpPr>
                  <p:cNvPr id="85" name="Rectangle 42"/>
                  <p:cNvSpPr/>
                  <p:nvPr/>
                </p:nvSpPr>
                <p:spPr bwMode="auto">
                  <a:xfrm>
                    <a:off x="10179198" y="4130696"/>
                    <a:ext cx="1524000" cy="1236662"/>
                  </a:xfrm>
                  <a:custGeom>
                    <a:avLst/>
                    <a:gdLst/>
                    <a:ahLst/>
                    <a:cxnLst/>
                    <a:rect l="l" t="t" r="r" b="b"/>
                    <a:pathLst>
                      <a:path w="1524000" h="1236662">
                        <a:moveTo>
                          <a:pt x="0" y="1077675"/>
                        </a:moveTo>
                        <a:lnTo>
                          <a:pt x="152603" y="1077675"/>
                        </a:lnTo>
                        <a:lnTo>
                          <a:pt x="147955" y="1100695"/>
                        </a:lnTo>
                        <a:cubicBezTo>
                          <a:pt x="147955" y="1158999"/>
                          <a:pt x="195220" y="1206264"/>
                          <a:pt x="253524" y="1206264"/>
                        </a:cubicBezTo>
                        <a:cubicBezTo>
                          <a:pt x="311828" y="1206264"/>
                          <a:pt x="359093" y="1158999"/>
                          <a:pt x="359093" y="1100695"/>
                        </a:cubicBezTo>
                        <a:cubicBezTo>
                          <a:pt x="359093" y="1092625"/>
                          <a:pt x="358188" y="1084766"/>
                          <a:pt x="354446" y="1077675"/>
                        </a:cubicBezTo>
                        <a:lnTo>
                          <a:pt x="1524000" y="1077675"/>
                        </a:lnTo>
                        <a:lnTo>
                          <a:pt x="1524000" y="1236662"/>
                        </a:lnTo>
                        <a:lnTo>
                          <a:pt x="0" y="1236662"/>
                        </a:lnTo>
                        <a:close/>
                        <a:moveTo>
                          <a:pt x="253524" y="1023701"/>
                        </a:moveTo>
                        <a:cubicBezTo>
                          <a:pt x="296047" y="1023701"/>
                          <a:pt x="330518" y="1058172"/>
                          <a:pt x="330518" y="1100695"/>
                        </a:cubicBezTo>
                        <a:cubicBezTo>
                          <a:pt x="330518" y="1143218"/>
                          <a:pt x="296047" y="1177689"/>
                          <a:pt x="253524" y="1177689"/>
                        </a:cubicBezTo>
                        <a:cubicBezTo>
                          <a:pt x="211001" y="1177689"/>
                          <a:pt x="176530" y="1143218"/>
                          <a:pt x="176530" y="1100695"/>
                        </a:cubicBezTo>
                        <a:cubicBezTo>
                          <a:pt x="176530" y="1058172"/>
                          <a:pt x="211001" y="1023701"/>
                          <a:pt x="253524" y="1023701"/>
                        </a:cubicBezTo>
                        <a:close/>
                        <a:moveTo>
                          <a:pt x="57627" y="53550"/>
                        </a:moveTo>
                        <a:lnTo>
                          <a:pt x="57627" y="945355"/>
                        </a:lnTo>
                        <a:lnTo>
                          <a:pt x="1466374" y="945355"/>
                        </a:lnTo>
                        <a:lnTo>
                          <a:pt x="1466374" y="53550"/>
                        </a:lnTo>
                        <a:close/>
                        <a:moveTo>
                          <a:pt x="42193" y="0"/>
                        </a:moveTo>
                        <a:lnTo>
                          <a:pt x="1481807" y="0"/>
                        </a:lnTo>
                        <a:cubicBezTo>
                          <a:pt x="1505110" y="0"/>
                          <a:pt x="1524000" y="18890"/>
                          <a:pt x="1524000" y="42193"/>
                        </a:cubicBezTo>
                        <a:lnTo>
                          <a:pt x="1524000" y="1047750"/>
                        </a:lnTo>
                        <a:lnTo>
                          <a:pt x="342806" y="1047750"/>
                        </a:lnTo>
                        <a:cubicBezTo>
                          <a:pt x="325940" y="1015876"/>
                          <a:pt x="292155" y="995126"/>
                          <a:pt x="253524" y="995126"/>
                        </a:cubicBezTo>
                        <a:cubicBezTo>
                          <a:pt x="214893" y="995126"/>
                          <a:pt x="181109" y="1015876"/>
                          <a:pt x="164243" y="1047750"/>
                        </a:cubicBezTo>
                        <a:lnTo>
                          <a:pt x="0" y="1047750"/>
                        </a:lnTo>
                        <a:lnTo>
                          <a:pt x="0" y="42193"/>
                        </a:lnTo>
                        <a:cubicBezTo>
                          <a:pt x="0" y="18890"/>
                          <a:pt x="18890" y="0"/>
                          <a:pt x="42193" y="0"/>
                        </a:cubicBezTo>
                        <a:close/>
                      </a:path>
                    </a:pathLst>
                  </a:custGeom>
                  <a:solidFill>
                    <a:schemeClr val="bg1"/>
                  </a:solidFill>
                  <a:ln w="6350" cap="flat" cmpd="sng" algn="ctr">
                    <a:noFill/>
                    <a:prstDash val="solid"/>
                    <a:miter lim="800000"/>
                    <a:headEnd type="none" w="med" len="med"/>
                    <a:tailEnd type="none" w="med" len="med"/>
                  </a:ln>
                  <a:effectLst/>
                </p:spPr>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1100" b="0" i="0" u="none" strike="noStrike" kern="0" cap="none" spc="-50" normalizeH="0" baseline="0" noProof="0" dirty="0"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6" name="Rectangle 46"/>
                  <p:cNvSpPr/>
                  <p:nvPr/>
                </p:nvSpPr>
                <p:spPr bwMode="auto">
                  <a:xfrm>
                    <a:off x="10291637" y="4290521"/>
                    <a:ext cx="667560" cy="677970"/>
                  </a:xfrm>
                  <a:custGeom>
                    <a:avLst/>
                    <a:gdLst/>
                    <a:ahLst/>
                    <a:cxnLst/>
                    <a:rect l="l" t="t" r="r" b="b"/>
                    <a:pathLst>
                      <a:path w="667560" h="677969">
                        <a:moveTo>
                          <a:pt x="507521" y="570317"/>
                        </a:moveTo>
                        <a:lnTo>
                          <a:pt x="507521" y="645906"/>
                        </a:lnTo>
                        <a:lnTo>
                          <a:pt x="641961" y="645906"/>
                        </a:lnTo>
                        <a:lnTo>
                          <a:pt x="641961" y="570317"/>
                        </a:lnTo>
                        <a:close/>
                        <a:moveTo>
                          <a:pt x="347481" y="570317"/>
                        </a:moveTo>
                        <a:lnTo>
                          <a:pt x="347481" y="645906"/>
                        </a:lnTo>
                        <a:lnTo>
                          <a:pt x="481922" y="645906"/>
                        </a:lnTo>
                        <a:lnTo>
                          <a:pt x="481922" y="570317"/>
                        </a:lnTo>
                        <a:close/>
                        <a:moveTo>
                          <a:pt x="507521" y="462666"/>
                        </a:moveTo>
                        <a:lnTo>
                          <a:pt x="507521" y="538255"/>
                        </a:lnTo>
                        <a:lnTo>
                          <a:pt x="641961" y="538255"/>
                        </a:lnTo>
                        <a:lnTo>
                          <a:pt x="641961" y="462666"/>
                        </a:lnTo>
                        <a:close/>
                        <a:moveTo>
                          <a:pt x="347481" y="462666"/>
                        </a:moveTo>
                        <a:lnTo>
                          <a:pt x="347481" y="538255"/>
                        </a:lnTo>
                        <a:lnTo>
                          <a:pt x="481922" y="538255"/>
                        </a:lnTo>
                        <a:lnTo>
                          <a:pt x="481922" y="462666"/>
                        </a:lnTo>
                        <a:close/>
                        <a:moveTo>
                          <a:pt x="25599" y="462666"/>
                        </a:moveTo>
                        <a:lnTo>
                          <a:pt x="25599" y="538255"/>
                        </a:lnTo>
                        <a:lnTo>
                          <a:pt x="321882" y="538255"/>
                        </a:lnTo>
                        <a:lnTo>
                          <a:pt x="321882" y="462666"/>
                        </a:lnTo>
                        <a:close/>
                        <a:moveTo>
                          <a:pt x="507521" y="355015"/>
                        </a:moveTo>
                        <a:lnTo>
                          <a:pt x="507521" y="430604"/>
                        </a:lnTo>
                        <a:lnTo>
                          <a:pt x="641961" y="430604"/>
                        </a:lnTo>
                        <a:lnTo>
                          <a:pt x="641961" y="355015"/>
                        </a:lnTo>
                        <a:close/>
                        <a:moveTo>
                          <a:pt x="347481" y="355015"/>
                        </a:moveTo>
                        <a:lnTo>
                          <a:pt x="347481" y="430604"/>
                        </a:lnTo>
                        <a:lnTo>
                          <a:pt x="481922" y="430604"/>
                        </a:lnTo>
                        <a:lnTo>
                          <a:pt x="481922" y="355015"/>
                        </a:lnTo>
                        <a:close/>
                        <a:moveTo>
                          <a:pt x="25599" y="355015"/>
                        </a:moveTo>
                        <a:lnTo>
                          <a:pt x="25599" y="430604"/>
                        </a:lnTo>
                        <a:lnTo>
                          <a:pt x="321882" y="430604"/>
                        </a:lnTo>
                        <a:lnTo>
                          <a:pt x="321882" y="355015"/>
                        </a:lnTo>
                        <a:close/>
                        <a:moveTo>
                          <a:pt x="507521" y="247364"/>
                        </a:moveTo>
                        <a:lnTo>
                          <a:pt x="507521" y="322953"/>
                        </a:lnTo>
                        <a:lnTo>
                          <a:pt x="641961" y="322953"/>
                        </a:lnTo>
                        <a:lnTo>
                          <a:pt x="641961" y="247364"/>
                        </a:lnTo>
                        <a:close/>
                        <a:moveTo>
                          <a:pt x="347481" y="247364"/>
                        </a:moveTo>
                        <a:lnTo>
                          <a:pt x="347481" y="322953"/>
                        </a:lnTo>
                        <a:lnTo>
                          <a:pt x="481922" y="322953"/>
                        </a:lnTo>
                        <a:lnTo>
                          <a:pt x="481922" y="247364"/>
                        </a:lnTo>
                        <a:close/>
                        <a:moveTo>
                          <a:pt x="25599" y="247364"/>
                        </a:moveTo>
                        <a:lnTo>
                          <a:pt x="25599" y="322953"/>
                        </a:lnTo>
                        <a:lnTo>
                          <a:pt x="321882" y="322953"/>
                        </a:lnTo>
                        <a:lnTo>
                          <a:pt x="321882" y="247364"/>
                        </a:lnTo>
                        <a:close/>
                        <a:moveTo>
                          <a:pt x="507521" y="139713"/>
                        </a:moveTo>
                        <a:lnTo>
                          <a:pt x="507521" y="215302"/>
                        </a:lnTo>
                        <a:lnTo>
                          <a:pt x="641961" y="215302"/>
                        </a:lnTo>
                        <a:lnTo>
                          <a:pt x="641961" y="139713"/>
                        </a:lnTo>
                        <a:close/>
                        <a:moveTo>
                          <a:pt x="347481" y="139713"/>
                        </a:moveTo>
                        <a:lnTo>
                          <a:pt x="347481" y="215302"/>
                        </a:lnTo>
                        <a:lnTo>
                          <a:pt x="481922" y="215302"/>
                        </a:lnTo>
                        <a:lnTo>
                          <a:pt x="481922" y="139713"/>
                        </a:lnTo>
                        <a:close/>
                        <a:moveTo>
                          <a:pt x="25599" y="139713"/>
                        </a:moveTo>
                        <a:lnTo>
                          <a:pt x="25599" y="215302"/>
                        </a:lnTo>
                        <a:lnTo>
                          <a:pt x="321882" y="215302"/>
                        </a:lnTo>
                        <a:lnTo>
                          <a:pt x="321882" y="139713"/>
                        </a:lnTo>
                        <a:close/>
                        <a:moveTo>
                          <a:pt x="507521" y="32062"/>
                        </a:moveTo>
                        <a:lnTo>
                          <a:pt x="507521" y="107651"/>
                        </a:lnTo>
                        <a:lnTo>
                          <a:pt x="641961" y="107651"/>
                        </a:lnTo>
                        <a:lnTo>
                          <a:pt x="641961" y="32062"/>
                        </a:lnTo>
                        <a:close/>
                        <a:moveTo>
                          <a:pt x="347481" y="32062"/>
                        </a:moveTo>
                        <a:lnTo>
                          <a:pt x="347481" y="107651"/>
                        </a:lnTo>
                        <a:lnTo>
                          <a:pt x="481922" y="107651"/>
                        </a:lnTo>
                        <a:lnTo>
                          <a:pt x="481922" y="32062"/>
                        </a:lnTo>
                        <a:close/>
                        <a:moveTo>
                          <a:pt x="25599" y="32062"/>
                        </a:moveTo>
                        <a:lnTo>
                          <a:pt x="25599" y="107651"/>
                        </a:lnTo>
                        <a:lnTo>
                          <a:pt x="321882" y="107651"/>
                        </a:lnTo>
                        <a:lnTo>
                          <a:pt x="321882" y="32062"/>
                        </a:lnTo>
                        <a:close/>
                        <a:moveTo>
                          <a:pt x="0" y="0"/>
                        </a:moveTo>
                        <a:lnTo>
                          <a:pt x="667560" y="0"/>
                        </a:lnTo>
                        <a:lnTo>
                          <a:pt x="667560" y="2"/>
                        </a:lnTo>
                        <a:lnTo>
                          <a:pt x="667560" y="32062"/>
                        </a:lnTo>
                        <a:lnTo>
                          <a:pt x="667560" y="107651"/>
                        </a:lnTo>
                        <a:lnTo>
                          <a:pt x="667560" y="139713"/>
                        </a:lnTo>
                        <a:lnTo>
                          <a:pt x="667560" y="215302"/>
                        </a:lnTo>
                        <a:lnTo>
                          <a:pt x="667560" y="247364"/>
                        </a:lnTo>
                        <a:lnTo>
                          <a:pt x="667560" y="322953"/>
                        </a:lnTo>
                        <a:lnTo>
                          <a:pt x="667560" y="355015"/>
                        </a:lnTo>
                        <a:lnTo>
                          <a:pt x="667560" y="430604"/>
                        </a:lnTo>
                        <a:lnTo>
                          <a:pt x="667560" y="462666"/>
                        </a:lnTo>
                        <a:lnTo>
                          <a:pt x="667560" y="538255"/>
                        </a:lnTo>
                        <a:lnTo>
                          <a:pt x="667560" y="570317"/>
                        </a:lnTo>
                        <a:lnTo>
                          <a:pt x="667560" y="645906"/>
                        </a:lnTo>
                        <a:lnTo>
                          <a:pt x="667560" y="677968"/>
                        </a:lnTo>
                        <a:lnTo>
                          <a:pt x="667560" y="677969"/>
                        </a:lnTo>
                        <a:lnTo>
                          <a:pt x="641961" y="677969"/>
                        </a:lnTo>
                        <a:lnTo>
                          <a:pt x="641961" y="677968"/>
                        </a:lnTo>
                        <a:lnTo>
                          <a:pt x="507521" y="677968"/>
                        </a:lnTo>
                        <a:lnTo>
                          <a:pt x="507521" y="677969"/>
                        </a:lnTo>
                        <a:lnTo>
                          <a:pt x="481922" y="677969"/>
                        </a:lnTo>
                        <a:lnTo>
                          <a:pt x="481922" y="677968"/>
                        </a:lnTo>
                        <a:lnTo>
                          <a:pt x="347481" y="677968"/>
                        </a:lnTo>
                        <a:lnTo>
                          <a:pt x="347481" y="677969"/>
                        </a:lnTo>
                        <a:lnTo>
                          <a:pt x="321882" y="677969"/>
                        </a:lnTo>
                        <a:lnTo>
                          <a:pt x="321882" y="570317"/>
                        </a:lnTo>
                        <a:lnTo>
                          <a:pt x="0" y="570317"/>
                        </a:lnTo>
                        <a:lnTo>
                          <a:pt x="0" y="554287"/>
                        </a:lnTo>
                        <a:lnTo>
                          <a:pt x="0" y="538255"/>
                        </a:lnTo>
                        <a:lnTo>
                          <a:pt x="0" y="462666"/>
                        </a:lnTo>
                        <a:lnTo>
                          <a:pt x="0" y="430604"/>
                        </a:lnTo>
                        <a:lnTo>
                          <a:pt x="0" y="355015"/>
                        </a:lnTo>
                        <a:lnTo>
                          <a:pt x="0" y="322953"/>
                        </a:lnTo>
                        <a:lnTo>
                          <a:pt x="0" y="247364"/>
                        </a:lnTo>
                        <a:lnTo>
                          <a:pt x="0" y="215302"/>
                        </a:lnTo>
                        <a:lnTo>
                          <a:pt x="0" y="139713"/>
                        </a:lnTo>
                        <a:lnTo>
                          <a:pt x="0" y="107651"/>
                        </a:lnTo>
                        <a:lnTo>
                          <a:pt x="0" y="32062"/>
                        </a:lnTo>
                        <a:lnTo>
                          <a:pt x="0" y="2"/>
                        </a:lnTo>
                        <a:close/>
                      </a:path>
                    </a:pathLst>
                  </a:custGeom>
                  <a:solidFill>
                    <a:schemeClr val="bg1"/>
                  </a:solidFill>
                  <a:ln w="6350" cap="flat" cmpd="sng" algn="ctr">
                    <a:noFill/>
                    <a:prstDash val="solid"/>
                    <a:miter lim="800000"/>
                    <a:headEnd type="none" w="med" len="med"/>
                    <a:tailEnd type="none" w="med" len="med"/>
                  </a:ln>
                  <a:effectLst/>
                </p:spPr>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1100" b="0" i="0" u="none" strike="noStrike" kern="0" cap="none" spc="-50" normalizeH="0" baseline="0" noProof="0" dirty="0"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7" name="Freeform 86"/>
                  <p:cNvSpPr/>
                  <p:nvPr/>
                </p:nvSpPr>
                <p:spPr bwMode="auto">
                  <a:xfrm>
                    <a:off x="11020598" y="4290521"/>
                    <a:ext cx="566900" cy="361399"/>
                  </a:xfrm>
                  <a:custGeom>
                    <a:avLst/>
                    <a:gdLst/>
                    <a:ahLst/>
                    <a:cxnLst/>
                    <a:rect l="l" t="t" r="r" b="b"/>
                    <a:pathLst>
                      <a:path w="1395575" h="889678">
                        <a:moveTo>
                          <a:pt x="1288087" y="393176"/>
                        </a:moveTo>
                        <a:lnTo>
                          <a:pt x="1157081" y="483566"/>
                        </a:lnTo>
                        <a:lnTo>
                          <a:pt x="1118078" y="432149"/>
                        </a:lnTo>
                        <a:lnTo>
                          <a:pt x="1007728" y="605449"/>
                        </a:lnTo>
                        <a:lnTo>
                          <a:pt x="944370" y="572352"/>
                        </a:lnTo>
                        <a:lnTo>
                          <a:pt x="814699" y="511825"/>
                        </a:lnTo>
                        <a:lnTo>
                          <a:pt x="636856" y="666606"/>
                        </a:lnTo>
                        <a:lnTo>
                          <a:pt x="567828" y="614241"/>
                        </a:lnTo>
                        <a:lnTo>
                          <a:pt x="491174" y="722246"/>
                        </a:lnTo>
                        <a:lnTo>
                          <a:pt x="350257" y="722246"/>
                        </a:lnTo>
                        <a:lnTo>
                          <a:pt x="96017" y="830369"/>
                        </a:lnTo>
                        <a:lnTo>
                          <a:pt x="1328587" y="830369"/>
                        </a:lnTo>
                        <a:lnTo>
                          <a:pt x="1328587" y="499521"/>
                        </a:lnTo>
                        <a:close/>
                        <a:moveTo>
                          <a:pt x="1328587" y="146637"/>
                        </a:moveTo>
                        <a:lnTo>
                          <a:pt x="1217466" y="257758"/>
                        </a:lnTo>
                        <a:lnTo>
                          <a:pt x="1152160" y="174640"/>
                        </a:lnTo>
                        <a:lnTo>
                          <a:pt x="997802" y="311189"/>
                        </a:lnTo>
                        <a:lnTo>
                          <a:pt x="962179" y="257758"/>
                        </a:lnTo>
                        <a:lnTo>
                          <a:pt x="854142" y="390720"/>
                        </a:lnTo>
                        <a:lnTo>
                          <a:pt x="798327" y="351542"/>
                        </a:lnTo>
                        <a:lnTo>
                          <a:pt x="706895" y="459612"/>
                        </a:lnTo>
                        <a:lnTo>
                          <a:pt x="469419" y="459612"/>
                        </a:lnTo>
                        <a:lnTo>
                          <a:pt x="401731" y="404971"/>
                        </a:lnTo>
                        <a:lnTo>
                          <a:pt x="320995" y="542729"/>
                        </a:lnTo>
                        <a:lnTo>
                          <a:pt x="172573" y="542729"/>
                        </a:lnTo>
                        <a:lnTo>
                          <a:pt x="66990" y="677877"/>
                        </a:lnTo>
                        <a:lnTo>
                          <a:pt x="66990" y="798405"/>
                        </a:lnTo>
                        <a:lnTo>
                          <a:pt x="327711" y="680355"/>
                        </a:lnTo>
                        <a:lnTo>
                          <a:pt x="462991" y="685009"/>
                        </a:lnTo>
                        <a:lnTo>
                          <a:pt x="558814" y="559334"/>
                        </a:lnTo>
                        <a:lnTo>
                          <a:pt x="637729" y="619843"/>
                        </a:lnTo>
                        <a:lnTo>
                          <a:pt x="803422" y="472099"/>
                        </a:lnTo>
                        <a:lnTo>
                          <a:pt x="942109" y="531407"/>
                        </a:lnTo>
                        <a:lnTo>
                          <a:pt x="992841" y="559334"/>
                        </a:lnTo>
                        <a:lnTo>
                          <a:pt x="1121125" y="364495"/>
                        </a:lnTo>
                        <a:lnTo>
                          <a:pt x="1168389" y="430847"/>
                        </a:lnTo>
                        <a:lnTo>
                          <a:pt x="1303760" y="336617"/>
                        </a:lnTo>
                        <a:lnTo>
                          <a:pt x="1328587" y="398996"/>
                        </a:lnTo>
                        <a:close/>
                        <a:moveTo>
                          <a:pt x="66990" y="59308"/>
                        </a:moveTo>
                        <a:lnTo>
                          <a:pt x="66990" y="591593"/>
                        </a:lnTo>
                        <a:lnTo>
                          <a:pt x="148825" y="489298"/>
                        </a:lnTo>
                        <a:lnTo>
                          <a:pt x="291311" y="495234"/>
                        </a:lnTo>
                        <a:lnTo>
                          <a:pt x="392237" y="334937"/>
                        </a:lnTo>
                        <a:lnTo>
                          <a:pt x="475355" y="412116"/>
                        </a:lnTo>
                        <a:lnTo>
                          <a:pt x="695020" y="418055"/>
                        </a:lnTo>
                        <a:lnTo>
                          <a:pt x="795946" y="299317"/>
                        </a:lnTo>
                        <a:lnTo>
                          <a:pt x="849380" y="334937"/>
                        </a:lnTo>
                        <a:lnTo>
                          <a:pt x="968118" y="180579"/>
                        </a:lnTo>
                        <a:lnTo>
                          <a:pt x="1009709" y="253061"/>
                        </a:lnTo>
                        <a:lnTo>
                          <a:pt x="1160480" y="117686"/>
                        </a:lnTo>
                        <a:lnTo>
                          <a:pt x="1223403" y="192484"/>
                        </a:lnTo>
                        <a:lnTo>
                          <a:pt x="1328587" y="84562"/>
                        </a:lnTo>
                        <a:lnTo>
                          <a:pt x="1328587" y="59308"/>
                        </a:lnTo>
                        <a:close/>
                        <a:moveTo>
                          <a:pt x="0" y="0"/>
                        </a:moveTo>
                        <a:lnTo>
                          <a:pt x="1395575" y="0"/>
                        </a:lnTo>
                        <a:lnTo>
                          <a:pt x="1395575" y="889678"/>
                        </a:lnTo>
                        <a:lnTo>
                          <a:pt x="0" y="889678"/>
                        </a:lnTo>
                        <a:close/>
                      </a:path>
                    </a:pathLst>
                  </a:custGeom>
                  <a:solidFill>
                    <a:schemeClr val="bg1"/>
                  </a:solidFill>
                  <a:ln w="6350" cap="flat" cmpd="sng" algn="ctr">
                    <a:noFill/>
                    <a:prstDash val="solid"/>
                    <a:miter lim="800000"/>
                    <a:headEnd type="none" w="med" len="med"/>
                    <a:tailEnd type="none" w="med" len="med"/>
                  </a:ln>
                  <a:effectLst/>
                </p:spPr>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1100" b="0" i="0" u="none" strike="noStrike" kern="0" cap="none" spc="-50" normalizeH="0" baseline="0" noProof="0" dirty="0"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114" name="Picture 2"/>
                  <p:cNvPicPr>
                    <a:picLocks noChangeAspect="1" noChangeArrowheads="1"/>
                  </p:cNvPicPr>
                  <p:nvPr/>
                </p:nvPicPr>
                <p:blipFill rotWithShape="1">
                  <a:blip r:embed="rId8">
                    <a:duotone>
                      <a:schemeClr val="accent1">
                        <a:shade val="45000"/>
                        <a:satMod val="135000"/>
                      </a:schemeClr>
                      <a:prstClr val="white"/>
                    </a:duotone>
                    <a:lum bright="-29000"/>
                    <a:extLst>
                      <a:ext uri="{28A0092B-C50C-407E-A947-70E740481C1C}">
                        <a14:useLocalDpi xmlns:a14="http://schemas.microsoft.com/office/drawing/2010/main" val="0"/>
                      </a:ext>
                    </a:extLst>
                  </a:blip>
                  <a:stretch/>
                </p:blipFill>
                <p:spPr bwMode="auto">
                  <a:xfrm>
                    <a:off x="11100807" y="4687543"/>
                    <a:ext cx="403041" cy="346352"/>
                  </a:xfrm>
                  <a:prstGeom prst="rect">
                    <a:avLst/>
                  </a:prstGeom>
                  <a:solidFill>
                    <a:schemeClr val="bg1"/>
                  </a:solidFill>
                  <a:ln>
                    <a:noFill/>
                  </a:ln>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grpSp>
        <p:grpSp>
          <p:nvGrpSpPr>
            <p:cNvPr id="98" name="Group 97"/>
            <p:cNvGrpSpPr/>
            <p:nvPr/>
          </p:nvGrpSpPr>
          <p:grpSpPr>
            <a:xfrm>
              <a:off x="2835432" y="1119364"/>
              <a:ext cx="2231136" cy="1197454"/>
              <a:chOff x="2835432" y="1119364"/>
              <a:chExt cx="2231136" cy="1197454"/>
            </a:xfrm>
          </p:grpSpPr>
          <p:sp>
            <p:nvSpPr>
              <p:cNvPr id="95" name="Rectangle 94"/>
              <p:cNvSpPr/>
              <p:nvPr/>
            </p:nvSpPr>
            <p:spPr bwMode="auto">
              <a:xfrm>
                <a:off x="2835432" y="1119364"/>
                <a:ext cx="2231136" cy="1197454"/>
              </a:xfrm>
              <a:prstGeom prst="rect">
                <a:avLst/>
              </a:prstGeom>
              <a:solidFill>
                <a:srgbClr val="1D4380"/>
              </a:solidFill>
              <a:ln w="317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ts val="600"/>
                  </a:spcBef>
                  <a:spcAft>
                    <a:spcPct val="0"/>
                  </a:spcAft>
                </a:pPr>
                <a:endParaRPr lang="en-US" sz="2800" dirty="0">
                  <a:solidFill>
                    <a:schemeClr val="bg1"/>
                  </a:solidFill>
                  <a:latin typeface="+mj-lt"/>
                  <a:ea typeface="Segoe UI" pitchFamily="34" charset="0"/>
                  <a:cs typeface="Segoe UI" pitchFamily="34" charset="0"/>
                </a:endParaRPr>
              </a:p>
            </p:txBody>
          </p:sp>
          <p:sp>
            <p:nvSpPr>
              <p:cNvPr id="80" name="Rectangle 79"/>
              <p:cNvSpPr/>
              <p:nvPr/>
            </p:nvSpPr>
            <p:spPr bwMode="auto">
              <a:xfrm>
                <a:off x="3304990" y="1932277"/>
                <a:ext cx="1292020" cy="276999"/>
              </a:xfrm>
              <a:prstGeom prst="rect">
                <a:avLst/>
              </a:prstGeom>
              <a:noFill/>
              <a:ln w="6350" cap="flat" cmpd="sng" algn="ctr">
                <a:noFill/>
                <a:prstDash val="solid"/>
                <a:miter lim="800000"/>
                <a:headEnd type="none" w="med" len="med"/>
                <a:tailEnd type="none" w="med" len="med"/>
              </a:ln>
              <a:effectLst/>
            </p:spPr>
            <p:txBody>
              <a:bodyPr rot="0" spcFirstLastPara="0" vertOverflow="overflow" horzOverflow="overflow" vert="horz" wrap="none" lIns="0" tIns="0" rIns="0" bIns="0" numCol="1" spcCol="0" rtlCol="0" fromWordArt="0" anchor="t" anchorCtr="0" forceAA="0" compatLnSpc="1">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chemeClr val="bg1"/>
                    </a:solidFill>
                    <a:effectLst/>
                    <a:uLnTx/>
                    <a:uFillTx/>
                    <a:ea typeface="+mn-ea"/>
                    <a:cs typeface="+mn-cs"/>
                  </a:rPr>
                  <a:t>Mobile Apps</a:t>
                </a:r>
                <a:endParaRPr kumimoji="0" lang="en-US" sz="2000" b="0" i="0" u="none" strike="noStrike" kern="0" cap="none" spc="0" normalizeH="0" baseline="0" noProof="0" dirty="0" smtClean="0">
                  <a:ln>
                    <a:noFill/>
                  </a:ln>
                  <a:solidFill>
                    <a:schemeClr val="bg1"/>
                  </a:solidFill>
                  <a:effectLst/>
                  <a:uLnTx/>
                  <a:uFillTx/>
                  <a:ea typeface="+mn-ea"/>
                  <a:cs typeface="+mn-cs"/>
                </a:endParaRPr>
              </a:p>
            </p:txBody>
          </p:sp>
          <p:sp>
            <p:nvSpPr>
              <p:cNvPr id="81" name="Rounded Rectangle 4"/>
              <p:cNvSpPr/>
              <p:nvPr/>
            </p:nvSpPr>
            <p:spPr bwMode="auto">
              <a:xfrm>
                <a:off x="3802526" y="1278581"/>
                <a:ext cx="296948" cy="530724"/>
              </a:xfrm>
              <a:custGeom>
                <a:avLst/>
                <a:gdLst/>
                <a:ahLst/>
                <a:cxnLst/>
                <a:rect l="l" t="t" r="r" b="b"/>
                <a:pathLst>
                  <a:path w="742940" h="1427748">
                    <a:moveTo>
                      <a:pt x="373146" y="1302513"/>
                    </a:moveTo>
                    <a:lnTo>
                      <a:pt x="367271" y="1323564"/>
                    </a:lnTo>
                    <a:cubicBezTo>
                      <a:pt x="376464" y="1333192"/>
                      <a:pt x="386636" y="1327970"/>
                      <a:pt x="389465" y="1326502"/>
                    </a:cubicBezTo>
                    <a:lnTo>
                      <a:pt x="394687" y="1304471"/>
                    </a:lnTo>
                    <a:cubicBezTo>
                      <a:pt x="388486" y="1304798"/>
                      <a:pt x="385875" y="1310183"/>
                      <a:pt x="373146" y="1302513"/>
                    </a:cubicBezTo>
                    <a:close/>
                    <a:moveTo>
                      <a:pt x="359764" y="1295659"/>
                    </a:moveTo>
                    <a:cubicBezTo>
                      <a:pt x="356120" y="1295360"/>
                      <a:pt x="353726" y="1296529"/>
                      <a:pt x="348178" y="1298270"/>
                    </a:cubicBezTo>
                    <a:lnTo>
                      <a:pt x="342140" y="1319811"/>
                    </a:lnTo>
                    <a:cubicBezTo>
                      <a:pt x="360852" y="1314208"/>
                      <a:pt x="360009" y="1321144"/>
                      <a:pt x="364497" y="1322422"/>
                    </a:cubicBezTo>
                    <a:lnTo>
                      <a:pt x="370045" y="1300065"/>
                    </a:lnTo>
                    <a:cubicBezTo>
                      <a:pt x="365830" y="1297073"/>
                      <a:pt x="363409" y="1295958"/>
                      <a:pt x="359764" y="1295659"/>
                    </a:cubicBezTo>
                    <a:close/>
                    <a:moveTo>
                      <a:pt x="379258" y="1276606"/>
                    </a:moveTo>
                    <a:lnTo>
                      <a:pt x="373383" y="1297657"/>
                    </a:lnTo>
                    <a:cubicBezTo>
                      <a:pt x="382576" y="1307285"/>
                      <a:pt x="392748" y="1302063"/>
                      <a:pt x="395577" y="1300595"/>
                    </a:cubicBezTo>
                    <a:lnTo>
                      <a:pt x="400799" y="1278564"/>
                    </a:lnTo>
                    <a:cubicBezTo>
                      <a:pt x="394598" y="1278891"/>
                      <a:pt x="391987" y="1284276"/>
                      <a:pt x="379258" y="1276606"/>
                    </a:cubicBezTo>
                    <a:close/>
                    <a:moveTo>
                      <a:pt x="605722" y="1274595"/>
                    </a:moveTo>
                    <a:cubicBezTo>
                      <a:pt x="615575" y="1274595"/>
                      <a:pt x="623563" y="1283423"/>
                      <a:pt x="623563" y="1294314"/>
                    </a:cubicBezTo>
                    <a:cubicBezTo>
                      <a:pt x="623563" y="1305205"/>
                      <a:pt x="615575" y="1314033"/>
                      <a:pt x="605722" y="1314033"/>
                    </a:cubicBezTo>
                    <a:cubicBezTo>
                      <a:pt x="595868" y="1314033"/>
                      <a:pt x="587880" y="1305205"/>
                      <a:pt x="587881" y="1294314"/>
                    </a:cubicBezTo>
                    <a:cubicBezTo>
                      <a:pt x="587881" y="1283424"/>
                      <a:pt x="595868" y="1274595"/>
                      <a:pt x="605722" y="1274595"/>
                    </a:cubicBezTo>
                    <a:close/>
                    <a:moveTo>
                      <a:pt x="144944" y="1272087"/>
                    </a:moveTo>
                    <a:lnTo>
                      <a:pt x="122084" y="1300662"/>
                    </a:lnTo>
                    <a:lnTo>
                      <a:pt x="144944" y="1329237"/>
                    </a:lnTo>
                    <a:lnTo>
                      <a:pt x="144944" y="1314950"/>
                    </a:lnTo>
                    <a:lnTo>
                      <a:pt x="167803" y="1314950"/>
                    </a:lnTo>
                    <a:lnTo>
                      <a:pt x="167803" y="1286375"/>
                    </a:lnTo>
                    <a:lnTo>
                      <a:pt x="144944" y="1286375"/>
                    </a:lnTo>
                    <a:close/>
                    <a:moveTo>
                      <a:pt x="365877" y="1269752"/>
                    </a:moveTo>
                    <a:cubicBezTo>
                      <a:pt x="362232" y="1269453"/>
                      <a:pt x="359839" y="1270622"/>
                      <a:pt x="354290" y="1272363"/>
                    </a:cubicBezTo>
                    <a:lnTo>
                      <a:pt x="348252" y="1293904"/>
                    </a:lnTo>
                    <a:cubicBezTo>
                      <a:pt x="366965" y="1288301"/>
                      <a:pt x="366121" y="1295236"/>
                      <a:pt x="370609" y="1296515"/>
                    </a:cubicBezTo>
                    <a:lnTo>
                      <a:pt x="376158" y="1274158"/>
                    </a:lnTo>
                    <a:cubicBezTo>
                      <a:pt x="371942" y="1271166"/>
                      <a:pt x="369521" y="1270051"/>
                      <a:pt x="365877" y="1269752"/>
                    </a:cubicBezTo>
                    <a:close/>
                    <a:moveTo>
                      <a:pt x="605721" y="1256754"/>
                    </a:moveTo>
                    <a:cubicBezTo>
                      <a:pt x="586015" y="1256754"/>
                      <a:pt x="570039" y="1273571"/>
                      <a:pt x="570039" y="1294314"/>
                    </a:cubicBezTo>
                    <a:cubicBezTo>
                      <a:pt x="570039" y="1299760"/>
                      <a:pt x="571140" y="1304936"/>
                      <a:pt x="573241" y="1309556"/>
                    </a:cubicBezTo>
                    <a:lnTo>
                      <a:pt x="557252" y="1321874"/>
                    </a:lnTo>
                    <a:cubicBezTo>
                      <a:pt x="556086" y="1322772"/>
                      <a:pt x="555869" y="1324446"/>
                      <a:pt x="556767" y="1325612"/>
                    </a:cubicBezTo>
                    <a:lnTo>
                      <a:pt x="563275" y="1334059"/>
                    </a:lnTo>
                    <a:cubicBezTo>
                      <a:pt x="564173" y="1335226"/>
                      <a:pt x="565847" y="1335443"/>
                      <a:pt x="567014" y="1334544"/>
                    </a:cubicBezTo>
                    <a:lnTo>
                      <a:pt x="582712" y="1322450"/>
                    </a:lnTo>
                    <a:cubicBezTo>
                      <a:pt x="588676" y="1328442"/>
                      <a:pt x="596818" y="1331874"/>
                      <a:pt x="605721" y="1331874"/>
                    </a:cubicBezTo>
                    <a:cubicBezTo>
                      <a:pt x="625428" y="1331874"/>
                      <a:pt x="641404" y="1315058"/>
                      <a:pt x="641403" y="1294314"/>
                    </a:cubicBezTo>
                    <a:cubicBezTo>
                      <a:pt x="641404" y="1273570"/>
                      <a:pt x="625428" y="1256754"/>
                      <a:pt x="605721" y="1256754"/>
                    </a:cubicBezTo>
                    <a:close/>
                    <a:moveTo>
                      <a:pt x="93734" y="94956"/>
                    </a:moveTo>
                    <a:cubicBezTo>
                      <a:pt x="80540" y="94956"/>
                      <a:pt x="69845" y="105651"/>
                      <a:pt x="69845" y="118845"/>
                    </a:cubicBezTo>
                    <a:lnTo>
                      <a:pt x="69845" y="1112467"/>
                    </a:lnTo>
                    <a:cubicBezTo>
                      <a:pt x="69845" y="1125661"/>
                      <a:pt x="80540" y="1136356"/>
                      <a:pt x="93734" y="1136356"/>
                    </a:cubicBezTo>
                    <a:lnTo>
                      <a:pt x="649206" y="1136356"/>
                    </a:lnTo>
                    <a:cubicBezTo>
                      <a:pt x="662400" y="1136356"/>
                      <a:pt x="673095" y="1125661"/>
                      <a:pt x="673095" y="1112467"/>
                    </a:cubicBezTo>
                    <a:lnTo>
                      <a:pt x="673095" y="118845"/>
                    </a:lnTo>
                    <a:cubicBezTo>
                      <a:pt x="673095" y="105651"/>
                      <a:pt x="662400" y="94956"/>
                      <a:pt x="649206" y="94956"/>
                    </a:cubicBezTo>
                    <a:close/>
                    <a:moveTo>
                      <a:pt x="40483" y="0"/>
                    </a:moveTo>
                    <a:lnTo>
                      <a:pt x="702457" y="0"/>
                    </a:lnTo>
                    <a:cubicBezTo>
                      <a:pt x="724815" y="0"/>
                      <a:pt x="742940" y="18125"/>
                      <a:pt x="742940" y="40483"/>
                    </a:cubicBezTo>
                    <a:lnTo>
                      <a:pt x="742940" y="1387265"/>
                    </a:lnTo>
                    <a:cubicBezTo>
                      <a:pt x="742940" y="1409623"/>
                      <a:pt x="724815" y="1427748"/>
                      <a:pt x="702457" y="1427748"/>
                    </a:cubicBezTo>
                    <a:lnTo>
                      <a:pt x="40483" y="1427748"/>
                    </a:lnTo>
                    <a:cubicBezTo>
                      <a:pt x="18125" y="1427748"/>
                      <a:pt x="0" y="1409623"/>
                      <a:pt x="0" y="1387265"/>
                    </a:cubicBezTo>
                    <a:lnTo>
                      <a:pt x="0" y="40483"/>
                    </a:lnTo>
                    <a:cubicBezTo>
                      <a:pt x="0" y="18125"/>
                      <a:pt x="18125" y="0"/>
                      <a:pt x="40483" y="0"/>
                    </a:cubicBezTo>
                    <a:close/>
                  </a:path>
                </a:pathLst>
              </a:custGeom>
              <a:solidFill>
                <a:schemeClr val="bg1"/>
              </a:solidFill>
              <a:ln>
                <a:noFill/>
              </a:ln>
              <a:extLst/>
            </p:spPr>
            <p:txBody>
              <a:bodyPr vert="horz" wrap="square" lIns="91440" tIns="45720" rIns="91440" bIns="45720" numCol="1" rtlCol="0" anchor="t"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grpSp>
        <p:grpSp>
          <p:nvGrpSpPr>
            <p:cNvPr id="97" name="Group 96"/>
            <p:cNvGrpSpPr/>
            <p:nvPr/>
          </p:nvGrpSpPr>
          <p:grpSpPr>
            <a:xfrm>
              <a:off x="541175" y="1119364"/>
              <a:ext cx="2231136" cy="1197454"/>
              <a:chOff x="541175" y="1119364"/>
              <a:chExt cx="2231136" cy="1197454"/>
            </a:xfrm>
          </p:grpSpPr>
          <p:sp>
            <p:nvSpPr>
              <p:cNvPr id="96" name="Rectangle 95"/>
              <p:cNvSpPr/>
              <p:nvPr/>
            </p:nvSpPr>
            <p:spPr bwMode="auto">
              <a:xfrm>
                <a:off x="541175" y="1119364"/>
                <a:ext cx="2231136" cy="1197454"/>
              </a:xfrm>
              <a:prstGeom prst="rect">
                <a:avLst/>
              </a:prstGeom>
              <a:solidFill>
                <a:srgbClr val="1D4380"/>
              </a:solidFill>
              <a:ln w="317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ts val="600"/>
                  </a:spcBef>
                  <a:spcAft>
                    <a:spcPct val="0"/>
                  </a:spcAft>
                </a:pPr>
                <a:endParaRPr lang="en-US" sz="2800" dirty="0">
                  <a:solidFill>
                    <a:schemeClr val="bg1"/>
                  </a:solidFill>
                  <a:latin typeface="+mj-lt"/>
                  <a:ea typeface="Segoe UI" pitchFamily="34" charset="0"/>
                  <a:cs typeface="Segoe UI" pitchFamily="34" charset="0"/>
                </a:endParaRPr>
              </a:p>
            </p:txBody>
          </p:sp>
          <p:sp>
            <p:nvSpPr>
              <p:cNvPr id="89" name="Rectangle 88"/>
              <p:cNvSpPr/>
              <p:nvPr/>
            </p:nvSpPr>
            <p:spPr bwMode="auto">
              <a:xfrm>
                <a:off x="1129355" y="1932277"/>
                <a:ext cx="1054776" cy="276999"/>
              </a:xfrm>
              <a:prstGeom prst="rect">
                <a:avLst/>
              </a:prstGeom>
              <a:noFill/>
              <a:ln w="6350" cap="flat" cmpd="sng" algn="ctr">
                <a:noFill/>
                <a:prstDash val="solid"/>
                <a:miter lim="800000"/>
                <a:headEnd type="none" w="med" len="med"/>
                <a:tailEnd type="none" w="med" len="med"/>
              </a:ln>
              <a:effectLst/>
            </p:spPr>
            <p:txBody>
              <a:bodyPr rot="0" spcFirstLastPara="0" vertOverflow="overflow" horzOverflow="overflow" vert="horz" wrap="none" lIns="0" tIns="0" rIns="0" bIns="0" numCol="1" spcCol="0" rtlCol="0" fromWordArt="0" anchor="t" anchorCtr="0" forceAA="0" compatLnSpc="1">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chemeClr val="bg1"/>
                    </a:solidFill>
                    <a:effectLst/>
                    <a:uLnTx/>
                    <a:uFillTx/>
                    <a:ea typeface="+mn-ea"/>
                    <a:cs typeface="+mn-cs"/>
                  </a:rPr>
                  <a:t>Web Apps</a:t>
                </a:r>
              </a:p>
            </p:txBody>
          </p:sp>
          <p:pic>
            <p:nvPicPr>
              <p:cNvPr id="90" name="Picture 7"/>
              <p:cNvPicPr>
                <a:picLocks noChangeAspect="1" noChangeArrowheads="1"/>
              </p:cNvPicPr>
              <p:nvPr>
                <p:custDataLst>
                  <p:tags r:id="rId3"/>
                </p:custDataLst>
              </p:nvPr>
            </p:nvPicPr>
            <p:blipFill>
              <a:blip r:embed="rId9">
                <a:extLst>
                  <a:ext uri="{28A0092B-C50C-407E-A947-70E740481C1C}">
                    <a14:useLocalDpi xmlns:a14="http://schemas.microsoft.com/office/drawing/2010/main" val="0"/>
                  </a:ext>
                </a:extLst>
              </a:blip>
              <a:stretch>
                <a:fillRect/>
              </a:stretch>
            </p:blipFill>
            <p:spPr bwMode="auto">
              <a:xfrm>
                <a:off x="1275115" y="1207205"/>
                <a:ext cx="763257" cy="602100"/>
              </a:xfrm>
              <a:prstGeom prst="rect">
                <a:avLst/>
              </a:prstGeom>
              <a:noFill/>
              <a:ln>
                <a:noFill/>
              </a:ln>
            </p:spPr>
          </p:pic>
        </p:grpSp>
      </p:grpSp>
      <p:grpSp>
        <p:nvGrpSpPr>
          <p:cNvPr id="75" name="Group 74"/>
          <p:cNvGrpSpPr/>
          <p:nvPr/>
        </p:nvGrpSpPr>
        <p:grpSpPr>
          <a:xfrm>
            <a:off x="541175" y="2652598"/>
            <a:ext cx="8399500" cy="1015400"/>
            <a:chOff x="541175" y="2652598"/>
            <a:chExt cx="8399500" cy="1015400"/>
          </a:xfrm>
        </p:grpSpPr>
        <p:sp>
          <p:nvSpPr>
            <p:cNvPr id="76" name="Rectangle 75"/>
            <p:cNvSpPr/>
            <p:nvPr/>
          </p:nvSpPr>
          <p:spPr bwMode="auto">
            <a:xfrm>
              <a:off x="541175" y="2652660"/>
              <a:ext cx="8399500" cy="1015338"/>
            </a:xfrm>
            <a:prstGeom prst="rect">
              <a:avLst/>
            </a:prstGeom>
            <a:solidFill>
              <a:schemeClr val="accent1"/>
            </a:solidFill>
            <a:ln w="317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spcAft>
                  <a:spcPts val="600"/>
                </a:spcAft>
              </a:pPr>
              <a:r>
                <a:rPr lang="en-US" sz="3200" b="1" dirty="0" smtClean="0">
                  <a:solidFill>
                    <a:schemeClr val="bg1"/>
                  </a:solidFill>
                </a:rPr>
                <a:t>ML API service</a:t>
              </a:r>
              <a:endParaRPr lang="en-US" sz="2800" dirty="0">
                <a:solidFill>
                  <a:schemeClr val="bg1"/>
                </a:solidFill>
              </a:endParaRPr>
            </a:p>
          </p:txBody>
        </p:sp>
        <p:cxnSp>
          <p:nvCxnSpPr>
            <p:cNvPr id="77" name="Straight Connector 76"/>
            <p:cNvCxnSpPr/>
            <p:nvPr/>
          </p:nvCxnSpPr>
          <p:spPr>
            <a:xfrm>
              <a:off x="5155668" y="2652598"/>
              <a:ext cx="0" cy="1015400"/>
            </a:xfrm>
            <a:prstGeom prst="line">
              <a:avLst/>
            </a:prstGeom>
            <a:ln>
              <a:solidFill>
                <a:schemeClr val="bg1"/>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5173917" y="2846397"/>
              <a:ext cx="2604505" cy="627864"/>
            </a:xfrm>
            <a:prstGeom prst="rect">
              <a:avLst/>
            </a:prstGeom>
            <a:noFill/>
          </p:spPr>
          <p:txBody>
            <a:bodyPr wrap="square" lIns="182880" tIns="146304" rIns="182880" bIns="146304" rtlCol="0">
              <a:spAutoFit/>
            </a:bodyPr>
            <a:lstStyle/>
            <a:p>
              <a:pPr>
                <a:lnSpc>
                  <a:spcPct val="90000"/>
                </a:lnSpc>
                <a:spcAft>
                  <a:spcPts val="600"/>
                </a:spcAft>
              </a:pPr>
              <a:r>
                <a:rPr lang="ru-RU" sz="2400" dirty="0" smtClean="0">
                  <a:solidFill>
                    <a:schemeClr val="bg1"/>
                  </a:solidFill>
                </a:rPr>
                <a:t>Разработчик</a:t>
              </a:r>
              <a:endParaRPr lang="en-US" sz="2400" dirty="0" smtClean="0">
                <a:solidFill>
                  <a:schemeClr val="bg1"/>
                </a:solidFill>
              </a:endParaRPr>
            </a:p>
          </p:txBody>
        </p:sp>
      </p:grpSp>
    </p:spTree>
    <p:extLst>
      <p:ext uri="{BB962C8B-B14F-4D97-AF65-F5344CB8AC3E}">
        <p14:creationId xmlns:p14="http://schemas.microsoft.com/office/powerpoint/2010/main" val="148307604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63" presetClass="path" presetSubtype="0" accel="50000" decel="50000" fill="hold" grpId="1" nodeType="clickEffect">
                                  <p:stCondLst>
                                    <p:cond delay="0"/>
                                  </p:stCondLst>
                                  <p:childTnLst>
                                    <p:animMotion origin="layout" path="M 0.0748 4.89333E-6 L 0.17449 4.89333E-6 " pathEditMode="relative" rAng="0" ptsTypes="AA">
                                      <p:cBhvr>
                                        <p:cTn id="14" dur="500" fill="hold"/>
                                        <p:tgtEl>
                                          <p:spTgt spid="14"/>
                                        </p:tgtEl>
                                        <p:attrNameLst>
                                          <p:attrName>ppt_x</p:attrName>
                                          <p:attrName>ppt_y</p:attrName>
                                        </p:attrNameLst>
                                      </p:cBhvr>
                                      <p:rCtr x="4978" y="0"/>
                                    </p:animMotion>
                                  </p:childTnLst>
                                </p:cTn>
                              </p:par>
                              <p:par>
                                <p:cTn id="15" presetID="10" presetClass="entr" presetSubtype="0" fill="hold" nodeType="withEffect">
                                  <p:stCondLst>
                                    <p:cond delay="35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37" fill="hold" nodeType="clickEffect">
                                  <p:stCondLst>
                                    <p:cond delay="0"/>
                                  </p:stCondLst>
                                  <p:childTnLst>
                                    <p:set>
                                      <p:cBhvr>
                                        <p:cTn id="21" dur="1" fill="hold">
                                          <p:stCondLst>
                                            <p:cond delay="0"/>
                                          </p:stCondLst>
                                        </p:cTn>
                                        <p:tgtEl>
                                          <p:spTgt spid="66"/>
                                        </p:tgtEl>
                                        <p:attrNameLst>
                                          <p:attrName>style.visibility</p:attrName>
                                        </p:attrNameLst>
                                      </p:cBhvr>
                                      <p:to>
                                        <p:strVal val="visible"/>
                                      </p:to>
                                    </p:set>
                                    <p:animEffect transition="in" filter="barn(outVertical)">
                                      <p:cBhvr>
                                        <p:cTn id="22" dur="500"/>
                                        <p:tgtEl>
                                          <p:spTgt spid="66"/>
                                        </p:tgtEl>
                                      </p:cBhvr>
                                    </p:animEffect>
                                  </p:childTnLst>
                                </p:cTn>
                              </p:par>
                              <p:par>
                                <p:cTn id="23" presetID="10" presetClass="entr" presetSubtype="0" fill="hold" nodeType="withEffect">
                                  <p:stCondLst>
                                    <p:cond delay="450"/>
                                  </p:stCondLst>
                                  <p:childTnLst>
                                    <p:set>
                                      <p:cBhvr>
                                        <p:cTn id="24" dur="1" fill="hold">
                                          <p:stCondLst>
                                            <p:cond delay="0"/>
                                          </p:stCondLst>
                                        </p:cTn>
                                        <p:tgtEl>
                                          <p:spTgt spid="23"/>
                                        </p:tgtEl>
                                        <p:attrNameLst>
                                          <p:attrName>style.visibility</p:attrName>
                                        </p:attrNameLst>
                                      </p:cBhvr>
                                      <p:to>
                                        <p:strVal val="visible"/>
                                      </p:to>
                                    </p:set>
                                    <p:animEffect transition="in" filter="fade">
                                      <p:cBhvr>
                                        <p:cTn id="25" dur="500"/>
                                        <p:tgtEl>
                                          <p:spTgt spid="23"/>
                                        </p:tgtEl>
                                      </p:cBhvr>
                                    </p:animEffect>
                                  </p:childTnLst>
                                </p:cTn>
                              </p:par>
                              <p:par>
                                <p:cTn id="26" presetID="10" presetClass="entr" presetSubtype="0" fill="hold" nodeType="withEffect">
                                  <p:stCondLst>
                                    <p:cond delay="450"/>
                                  </p:stCondLst>
                                  <p:childTnLst>
                                    <p:set>
                                      <p:cBhvr>
                                        <p:cTn id="27" dur="1" fill="hold">
                                          <p:stCondLst>
                                            <p:cond delay="0"/>
                                          </p:stCondLst>
                                        </p:cTn>
                                        <p:tgtEl>
                                          <p:spTgt spid="27"/>
                                        </p:tgtEl>
                                        <p:attrNameLst>
                                          <p:attrName>style.visibility</p:attrName>
                                        </p:attrNameLst>
                                      </p:cBhvr>
                                      <p:to>
                                        <p:strVal val="visible"/>
                                      </p:to>
                                    </p:set>
                                    <p:animEffect transition="in" filter="fade">
                                      <p:cBhvr>
                                        <p:cTn id="28" dur="500"/>
                                        <p:tgtEl>
                                          <p:spTgt spid="27"/>
                                        </p:tgtEl>
                                      </p:cBhvr>
                                    </p:animEffect>
                                  </p:childTnLst>
                                </p:cTn>
                              </p:par>
                              <p:par>
                                <p:cTn id="29" presetID="10" presetClass="entr" presetSubtype="0" fill="hold" nodeType="withEffect">
                                  <p:stCondLst>
                                    <p:cond delay="450"/>
                                  </p:stCondLst>
                                  <p:childTnLst>
                                    <p:set>
                                      <p:cBhvr>
                                        <p:cTn id="30" dur="1" fill="hold">
                                          <p:stCondLst>
                                            <p:cond delay="0"/>
                                          </p:stCondLst>
                                        </p:cTn>
                                        <p:tgtEl>
                                          <p:spTgt spid="33"/>
                                        </p:tgtEl>
                                        <p:attrNameLst>
                                          <p:attrName>style.visibility</p:attrName>
                                        </p:attrNameLst>
                                      </p:cBhvr>
                                      <p:to>
                                        <p:strVal val="visible"/>
                                      </p:to>
                                    </p:set>
                                    <p:animEffect transition="in" filter="fade">
                                      <p:cBhvr>
                                        <p:cTn id="31" dur="500"/>
                                        <p:tgtEl>
                                          <p:spTgt spid="33"/>
                                        </p:tgtEl>
                                      </p:cBhvr>
                                    </p:animEffect>
                                  </p:childTnLst>
                                </p:cTn>
                              </p:par>
                              <p:par>
                                <p:cTn id="32" presetID="10" presetClass="entr" presetSubtype="0" fill="hold" nodeType="withEffect">
                                  <p:stCondLst>
                                    <p:cond delay="450"/>
                                  </p:stCondLst>
                                  <p:childTnLst>
                                    <p:set>
                                      <p:cBhvr>
                                        <p:cTn id="33" dur="1" fill="hold">
                                          <p:stCondLst>
                                            <p:cond delay="0"/>
                                          </p:stCondLst>
                                        </p:cTn>
                                        <p:tgtEl>
                                          <p:spTgt spid="67"/>
                                        </p:tgtEl>
                                        <p:attrNameLst>
                                          <p:attrName>style.visibility</p:attrName>
                                        </p:attrNameLst>
                                      </p:cBhvr>
                                      <p:to>
                                        <p:strVal val="visible"/>
                                      </p:to>
                                    </p:set>
                                    <p:animEffect transition="in" filter="fade">
                                      <p:cBhvr>
                                        <p:cTn id="34" dur="500"/>
                                        <p:tgtEl>
                                          <p:spTgt spid="67"/>
                                        </p:tgtEl>
                                      </p:cBhvr>
                                    </p:animEffect>
                                  </p:childTnLst>
                                </p:cTn>
                              </p:par>
                              <p:par>
                                <p:cTn id="35" presetID="1" presetClass="exit" presetSubtype="0" fill="hold" grpId="2" nodeType="withEffect">
                                  <p:stCondLst>
                                    <p:cond delay="1000"/>
                                  </p:stCondLst>
                                  <p:childTnLst>
                                    <p:set>
                                      <p:cBhvr>
                                        <p:cTn id="36" dur="1" fill="hold">
                                          <p:stCondLst>
                                            <p:cond delay="0"/>
                                          </p:stCondLst>
                                        </p:cTn>
                                        <p:tgtEl>
                                          <p:spTgt spid="14"/>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63" presetClass="path" presetSubtype="0" accel="50000" decel="50000" fill="hold" nodeType="clickEffect">
                                  <p:stCondLst>
                                    <p:cond delay="0"/>
                                  </p:stCondLst>
                                  <p:childTnLst>
                                    <p:animMotion origin="layout" path="M 0.00012 4.89333E-6 L 0.02246 4.89333E-6 " pathEditMode="relative" rAng="0" ptsTypes="AA">
                                      <p:cBhvr>
                                        <p:cTn id="40" dur="500" fill="hold"/>
                                        <p:tgtEl>
                                          <p:spTgt spid="67"/>
                                        </p:tgtEl>
                                        <p:attrNameLst>
                                          <p:attrName>ppt_x</p:attrName>
                                          <p:attrName>ppt_y</p:attrName>
                                        </p:attrNameLst>
                                      </p:cBhvr>
                                      <p:rCtr x="1111" y="0"/>
                                    </p:animMotion>
                                  </p:childTnLst>
                                </p:cTn>
                              </p:par>
                            </p:childTnLst>
                          </p:cTn>
                        </p:par>
                      </p:childTnLst>
                    </p:cTn>
                  </p:par>
                  <p:par>
                    <p:cTn id="41" fill="hold">
                      <p:stCondLst>
                        <p:cond delay="indefinite"/>
                      </p:stCondLst>
                      <p:childTnLst>
                        <p:par>
                          <p:cTn id="42" fill="hold">
                            <p:stCondLst>
                              <p:cond delay="0"/>
                            </p:stCondLst>
                            <p:childTnLst>
                              <p:par>
                                <p:cTn id="43" presetID="10" presetClass="exit" presetSubtype="0" fill="hold" nodeType="clickEffect">
                                  <p:stCondLst>
                                    <p:cond delay="0"/>
                                  </p:stCondLst>
                                  <p:childTnLst>
                                    <p:animEffect transition="out" filter="fade">
                                      <p:cBhvr>
                                        <p:cTn id="44" dur="500"/>
                                        <p:tgtEl>
                                          <p:spTgt spid="6"/>
                                        </p:tgtEl>
                                      </p:cBhvr>
                                    </p:animEffect>
                                    <p:set>
                                      <p:cBhvr>
                                        <p:cTn id="45" dur="1" fill="hold">
                                          <p:stCondLst>
                                            <p:cond delay="499"/>
                                          </p:stCondLst>
                                        </p:cTn>
                                        <p:tgtEl>
                                          <p:spTgt spid="6"/>
                                        </p:tgtEl>
                                        <p:attrNameLst>
                                          <p:attrName>style.visibility</p:attrName>
                                        </p:attrNameLst>
                                      </p:cBhvr>
                                      <p:to>
                                        <p:strVal val="hidden"/>
                                      </p:to>
                                    </p:set>
                                  </p:childTnLst>
                                </p:cTn>
                              </p:par>
                              <p:par>
                                <p:cTn id="46" presetID="10" presetClass="entr" presetSubtype="0" fill="hold" grpId="0" nodeType="withEffect">
                                  <p:stCondLst>
                                    <p:cond delay="0"/>
                                  </p:stCondLst>
                                  <p:childTnLst>
                                    <p:set>
                                      <p:cBhvr>
                                        <p:cTn id="47" dur="1" fill="hold">
                                          <p:stCondLst>
                                            <p:cond delay="0"/>
                                          </p:stCondLst>
                                        </p:cTn>
                                        <p:tgtEl>
                                          <p:spTgt spid="74"/>
                                        </p:tgtEl>
                                        <p:attrNameLst>
                                          <p:attrName>style.visibility</p:attrName>
                                        </p:attrNameLst>
                                      </p:cBhvr>
                                      <p:to>
                                        <p:strVal val="visible"/>
                                      </p:to>
                                    </p:set>
                                    <p:animEffect transition="in" filter="fade">
                                      <p:cBhvr>
                                        <p:cTn id="48" dur="500"/>
                                        <p:tgtEl>
                                          <p:spTgt spid="74"/>
                                        </p:tgtEl>
                                      </p:cBhvr>
                                    </p:animEffect>
                                  </p:childTnLst>
                                </p:cTn>
                              </p:par>
                              <p:par>
                                <p:cTn id="49" presetID="64" presetClass="path" presetSubtype="0" accel="50000" decel="50000" fill="hold" grpId="1" nodeType="withEffect">
                                  <p:stCondLst>
                                    <p:cond delay="0"/>
                                  </p:stCondLst>
                                  <p:childTnLst>
                                    <p:animMotion origin="layout" path="M 3.84733E-6 0.04449 L 3.84733E-6 -4.58012E-6 " pathEditMode="relative" rAng="0" ptsTypes="AA">
                                      <p:cBhvr>
                                        <p:cTn id="50" dur="500" fill="hold"/>
                                        <p:tgtEl>
                                          <p:spTgt spid="74"/>
                                        </p:tgtEl>
                                        <p:attrNameLst>
                                          <p:attrName>ppt_x</p:attrName>
                                          <p:attrName>ppt_y</p:attrName>
                                        </p:attrNameLst>
                                      </p:cBhvr>
                                      <p:rCtr x="0" y="-2224"/>
                                    </p:animMotion>
                                  </p:childTnLst>
                                </p:cTn>
                              </p:par>
                              <p:par>
                                <p:cTn id="51" presetID="10" presetClass="entr" presetSubtype="0" fill="hold" nodeType="withEffect">
                                  <p:stCondLst>
                                    <p:cond delay="500"/>
                                  </p:stCondLst>
                                  <p:childTnLst>
                                    <p:set>
                                      <p:cBhvr>
                                        <p:cTn id="52" dur="1" fill="hold">
                                          <p:stCondLst>
                                            <p:cond delay="0"/>
                                          </p:stCondLst>
                                        </p:cTn>
                                        <p:tgtEl>
                                          <p:spTgt spid="75"/>
                                        </p:tgtEl>
                                        <p:attrNameLst>
                                          <p:attrName>style.visibility</p:attrName>
                                        </p:attrNameLst>
                                      </p:cBhvr>
                                      <p:to>
                                        <p:strVal val="visible"/>
                                      </p:to>
                                    </p:set>
                                    <p:animEffect transition="in" filter="fade">
                                      <p:cBhvr>
                                        <p:cTn id="53" dur="500"/>
                                        <p:tgtEl>
                                          <p:spTgt spid="75"/>
                                        </p:tgtEl>
                                      </p:cBhvr>
                                    </p:animEffect>
                                  </p:childTnLst>
                                </p:cTn>
                              </p:par>
                            </p:childTnLst>
                          </p:cTn>
                        </p:par>
                        <p:par>
                          <p:cTn id="54" fill="hold">
                            <p:stCondLst>
                              <p:cond delay="1000"/>
                            </p:stCondLst>
                            <p:childTnLst>
                              <p:par>
                                <p:cTn id="55" presetID="10" presetClass="entr" presetSubtype="0" fill="hold" nodeType="afterEffect">
                                  <p:stCondLst>
                                    <p:cond delay="0"/>
                                  </p:stCondLst>
                                  <p:childTnLst>
                                    <p:set>
                                      <p:cBhvr>
                                        <p:cTn id="56" dur="1" fill="hold">
                                          <p:stCondLst>
                                            <p:cond delay="0"/>
                                          </p:stCondLst>
                                        </p:cTn>
                                        <p:tgtEl>
                                          <p:spTgt spid="100"/>
                                        </p:tgtEl>
                                        <p:attrNameLst>
                                          <p:attrName>style.visibility</p:attrName>
                                        </p:attrNameLst>
                                      </p:cBhvr>
                                      <p:to>
                                        <p:strVal val="visible"/>
                                      </p:to>
                                    </p:set>
                                    <p:animEffect transition="in" filter="fade">
                                      <p:cBhvr>
                                        <p:cTn id="57" dur="500"/>
                                        <p:tgtEl>
                                          <p:spTgt spid="100"/>
                                        </p:tgtEl>
                                      </p:cBhvr>
                                    </p:animEffect>
                                  </p:childTnLst>
                                </p:cTn>
                              </p:par>
                            </p:childTnLst>
                          </p:cTn>
                        </p:par>
                      </p:childTnLst>
                    </p:cTn>
                  </p:par>
                  <p:par>
                    <p:cTn id="58" fill="hold">
                      <p:stCondLst>
                        <p:cond delay="indefinite"/>
                      </p:stCondLst>
                      <p:childTnLst>
                        <p:par>
                          <p:cTn id="59" fill="hold">
                            <p:stCondLst>
                              <p:cond delay="0"/>
                            </p:stCondLst>
                            <p:childTnLst>
                              <p:par>
                                <p:cTn id="60" presetID="64" presetClass="path" presetSubtype="0" accel="50000" decel="50000" fill="hold" nodeType="clickEffect">
                                  <p:stCondLst>
                                    <p:cond delay="0"/>
                                  </p:stCondLst>
                                  <p:childTnLst>
                                    <p:animMotion origin="layout" path="M -2.55297E-9 -0.07489 L -2.55297E-9 -0.13141 " pathEditMode="relative" rAng="0" ptsTypes="AA">
                                      <p:cBhvr>
                                        <p:cTn id="61" dur="500" fill="hold"/>
                                        <p:tgtEl>
                                          <p:spTgt spid="100"/>
                                        </p:tgtEl>
                                        <p:attrNameLst>
                                          <p:attrName>ppt_x</p:attrName>
                                          <p:attrName>ppt_y</p:attrName>
                                        </p:attrNameLst>
                                      </p:cBhvr>
                                      <p:rCtr x="0" y="-2837"/>
                                    </p:animMotion>
                                  </p:childTnLst>
                                </p:cTn>
                              </p:par>
                              <p:par>
                                <p:cTn id="62" presetID="10" presetClass="entr" presetSubtype="0" fill="hold" nodeType="withEffect">
                                  <p:stCondLst>
                                    <p:cond delay="250"/>
                                  </p:stCondLst>
                                  <p:childTnLst>
                                    <p:set>
                                      <p:cBhvr>
                                        <p:cTn id="63" dur="1" fill="hold">
                                          <p:stCondLst>
                                            <p:cond delay="0"/>
                                          </p:stCondLst>
                                        </p:cTn>
                                        <p:tgtEl>
                                          <p:spTgt spid="101"/>
                                        </p:tgtEl>
                                        <p:attrNameLst>
                                          <p:attrName>style.visibility</p:attrName>
                                        </p:attrNameLst>
                                      </p:cBhvr>
                                      <p:to>
                                        <p:strVal val="visible"/>
                                      </p:to>
                                    </p:set>
                                    <p:animEffect transition="in" filter="fade">
                                      <p:cBhvr>
                                        <p:cTn id="64" dur="500"/>
                                        <p:tgtEl>
                                          <p:spTgt spid="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animBg="1"/>
      <p:bldP spid="74" grpId="1" animBg="1"/>
      <p:bldP spid="14" grpId="0" animBg="1"/>
      <p:bldP spid="14" grpId="1" animBg="1"/>
      <p:bldP spid="14" grpId="2"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Rectangle 98"/>
          <p:cNvSpPr/>
          <p:nvPr/>
        </p:nvSpPr>
        <p:spPr>
          <a:xfrm>
            <a:off x="632012" y="740886"/>
            <a:ext cx="6622228" cy="5511611"/>
          </a:xfrm>
          <a:prstGeom prst="rect">
            <a:avLst/>
          </a:prstGeom>
          <a:solidFill>
            <a:srgbClr val="000000">
              <a:alpha val="20000"/>
            </a:srgbClr>
          </a:solidFill>
          <a:ln>
            <a:noFill/>
            <a:headEnd type="none" w="med" len="med"/>
            <a:tailEnd type="none" w="med" len="med"/>
          </a:ln>
          <a:effectLst/>
        </p:spPr>
        <p:txBody>
          <a:bodyPr vert="horz" wrap="square" lIns="91440" tIns="91440" rIns="182880" bIns="46609" numCol="1" rtlCol="0" anchor="ctr" anchorCtr="0" compatLnSpc="1">
            <a:prstTxWarp prst="textNoShape">
              <a:avLst/>
            </a:prstTxWarp>
          </a:bodyPr>
          <a:lstStyle/>
          <a:p>
            <a:pPr marL="365760" defTabSz="931920" fontAlgn="base">
              <a:spcBef>
                <a:spcPts val="1200"/>
              </a:spcBef>
              <a:spcAft>
                <a:spcPts val="1200"/>
              </a:spcAft>
            </a:pPr>
            <a:endParaRPr lang="en-GB" sz="1400" kern="0" dirty="0">
              <a:solidFill>
                <a:srgbClr val="FFFFFF"/>
              </a:solidFill>
            </a:endParaRPr>
          </a:p>
        </p:txBody>
      </p:sp>
      <p:grpSp>
        <p:nvGrpSpPr>
          <p:cNvPr id="6" name="Group 26"/>
          <p:cNvGrpSpPr/>
          <p:nvPr/>
        </p:nvGrpSpPr>
        <p:grpSpPr>
          <a:xfrm>
            <a:off x="7254241" y="727823"/>
            <a:ext cx="5182234" cy="5511611"/>
            <a:chOff x="6918961" y="835400"/>
            <a:chExt cx="5517514" cy="5511611"/>
          </a:xfrm>
        </p:grpSpPr>
        <p:sp>
          <p:nvSpPr>
            <p:cNvPr id="7" name="Rectangle 6"/>
            <p:cNvSpPr/>
            <p:nvPr/>
          </p:nvSpPr>
          <p:spPr bwMode="auto">
            <a:xfrm>
              <a:off x="6918961" y="835400"/>
              <a:ext cx="5517514" cy="5511611"/>
            </a:xfrm>
            <a:prstGeom prst="rect">
              <a:avLst/>
            </a:prstGeom>
            <a:solidFill>
              <a:srgbClr val="0072C6">
                <a:alpha val="89804"/>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80" tIns="46637" rIns="91440" bIns="46637" numCol="1" rtlCol="0" anchor="ctr" anchorCtr="0" compatLnSpc="1">
              <a:prstTxWarp prst="textNoShape">
                <a:avLst/>
              </a:prstTxWarp>
            </a:bodyPr>
            <a:lstStyle/>
            <a:p>
              <a:pPr defTabSz="932472" fontAlgn="base">
                <a:spcBef>
                  <a:spcPct val="0"/>
                </a:spcBef>
                <a:spcAft>
                  <a:spcPct val="0"/>
                </a:spcAft>
              </a:pPr>
              <a:r>
                <a:rPr lang="ru-RU" sz="8800" dirty="0" err="1" smtClean="0">
                  <a:solidFill>
                    <a:schemeClr val="bg1"/>
                  </a:solidFill>
                </a:rPr>
                <a:t>Демо</a:t>
              </a:r>
              <a:endParaRPr lang="en-US" sz="8800" dirty="0">
                <a:solidFill>
                  <a:schemeClr val="bg1"/>
                </a:solidFill>
              </a:endParaRPr>
            </a:p>
          </p:txBody>
        </p:sp>
        <p:cxnSp>
          <p:nvCxnSpPr>
            <p:cNvPr id="8" name="Straight Connector 7"/>
            <p:cNvCxnSpPr/>
            <p:nvPr/>
          </p:nvCxnSpPr>
          <p:spPr>
            <a:xfrm>
              <a:off x="7045497" y="2823378"/>
              <a:ext cx="5390977" cy="0"/>
            </a:xfrm>
            <a:prstGeom prst="line">
              <a:avLst/>
            </a:prstGeom>
            <a:ln w="12700">
              <a:solidFill>
                <a:srgbClr val="00BCF1">
                  <a:alpha val="49804"/>
                </a:srgb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9" name="Title 3"/>
          <p:cNvSpPr txBox="1">
            <a:spLocks/>
          </p:cNvSpPr>
          <p:nvPr/>
        </p:nvSpPr>
        <p:spPr>
          <a:xfrm>
            <a:off x="1397209" y="2885503"/>
            <a:ext cx="4454525" cy="1831975"/>
          </a:xfrm>
          <a:prstGeom prst="rect">
            <a:avLst/>
          </a:prstGeom>
          <a:noFill/>
        </p:spPr>
        <p:txBody>
          <a:bodyPr vert="horz" wrap="square" lIns="146304" tIns="91440" rIns="146304" bIns="91440" rtlCol="0" anchor="t" anchorCtr="0">
            <a:noAutofit/>
          </a:bodyPr>
          <a:lstStyle/>
          <a:p>
            <a:pPr lvl="0">
              <a:lnSpc>
                <a:spcPct val="90000"/>
              </a:lnSpc>
              <a:spcBef>
                <a:spcPct val="0"/>
              </a:spcBef>
              <a:defRPr/>
            </a:pPr>
            <a:r>
              <a:rPr lang="en-US" sz="4400" spc="-100" dirty="0">
                <a:ln w="3175">
                  <a:noFill/>
                </a:ln>
                <a:solidFill>
                  <a:srgbClr val="FFFFFF"/>
                </a:solidFill>
                <a:latin typeface="Segoe UI Light"/>
                <a:cs typeface="Segoe UI" pitchFamily="34" charset="0"/>
              </a:rPr>
              <a:t>Azure Machine Learning </a:t>
            </a:r>
            <a:r>
              <a:rPr lang="ru-RU" sz="4400" spc="-100" dirty="0" smtClean="0">
                <a:ln w="3175">
                  <a:noFill/>
                </a:ln>
                <a:solidFill>
                  <a:srgbClr val="FFFFFF"/>
                </a:solidFill>
                <a:latin typeface="Segoe UI Light"/>
                <a:cs typeface="Segoe UI" pitchFamily="34" charset="0"/>
              </a:rPr>
              <a:t>в жизни</a:t>
            </a:r>
            <a:endParaRPr lang="en-US" sz="4400" spc="-100" dirty="0">
              <a:ln w="3175">
                <a:noFill/>
              </a:ln>
              <a:solidFill>
                <a:srgbClr val="FFFFFF"/>
              </a:solidFill>
              <a:latin typeface="Segoe UI Light"/>
              <a:cs typeface="Segoe UI" pitchFamily="34" charset="0"/>
            </a:endParaRPr>
          </a:p>
          <a:p>
            <a:pPr lvl="0">
              <a:lnSpc>
                <a:spcPct val="90000"/>
              </a:lnSpc>
              <a:spcBef>
                <a:spcPct val="0"/>
              </a:spcBef>
              <a:defRPr/>
            </a:pPr>
            <a:endParaRPr lang="en-US" sz="2800" spc="-100" dirty="0">
              <a:ln w="3175">
                <a:noFill/>
              </a:ln>
              <a:solidFill>
                <a:srgbClr val="FFFFFF"/>
              </a:solidFill>
              <a:latin typeface="Segoe UI Light"/>
              <a:cs typeface="Segoe UI" pitchFamily="34" charset="0"/>
            </a:endParaRPr>
          </a:p>
          <a:p>
            <a:pPr lvl="0">
              <a:lnSpc>
                <a:spcPct val="90000"/>
              </a:lnSpc>
              <a:spcBef>
                <a:spcPct val="0"/>
              </a:spcBef>
              <a:spcAft>
                <a:spcPts val="1800"/>
              </a:spcAft>
              <a:defRPr/>
            </a:pPr>
            <a:r>
              <a:rPr lang="en-US" sz="3200" spc="-100" dirty="0">
                <a:ln w="3175">
                  <a:noFill/>
                </a:ln>
                <a:solidFill>
                  <a:srgbClr val="FFFFFF"/>
                </a:solidFill>
                <a:latin typeface="Segoe UI Light"/>
                <a:cs typeface="Segoe UI" pitchFamily="34" charset="0"/>
              </a:rPr>
              <a:t/>
            </a:r>
            <a:br>
              <a:rPr lang="en-US" sz="3200" spc="-100" dirty="0">
                <a:ln w="3175">
                  <a:noFill/>
                </a:ln>
                <a:solidFill>
                  <a:srgbClr val="FFFFFF"/>
                </a:solidFill>
                <a:latin typeface="Segoe UI Light"/>
                <a:cs typeface="Segoe UI" pitchFamily="34" charset="0"/>
              </a:rPr>
            </a:br>
            <a:endParaRPr lang="en-US" sz="3200" spc="-100" dirty="0">
              <a:ln w="3175">
                <a:noFill/>
              </a:ln>
              <a:solidFill>
                <a:srgbClr val="FFFFFF"/>
              </a:solidFill>
              <a:latin typeface="Segoe UI Light"/>
              <a:cs typeface="Segoe UI" pitchFamily="34" charset="0"/>
            </a:endParaRPr>
          </a:p>
        </p:txBody>
      </p:sp>
    </p:spTree>
    <p:extLst>
      <p:ext uri="{BB962C8B-B14F-4D97-AF65-F5344CB8AC3E}">
        <p14:creationId xmlns:p14="http://schemas.microsoft.com/office/powerpoint/2010/main" val="4975398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p:cNvSpPr/>
          <p:nvPr/>
        </p:nvSpPr>
        <p:spPr bwMode="auto">
          <a:xfrm>
            <a:off x="-1" y="1437139"/>
            <a:ext cx="12436475" cy="5557386"/>
          </a:xfrm>
          <a:prstGeom prst="rect">
            <a:avLst/>
          </a:prstGeom>
          <a:solidFill>
            <a:srgbClr val="1D438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5760" tIns="91440" rIns="8046720" bIns="91440" numCol="1" spcCol="0" rtlCol="0" fromWordArt="0" anchor="ctr" anchorCtr="0" forceAA="0" compatLnSpc="1">
            <a:prstTxWarp prst="textNoShape">
              <a:avLst/>
            </a:prstTxWarp>
            <a:noAutofit/>
          </a:bodyPr>
          <a:lstStyle/>
          <a:p>
            <a:pPr lvl="0" defTabSz="932472" fontAlgn="base">
              <a:lnSpc>
                <a:spcPct val="90000"/>
              </a:lnSpc>
              <a:spcBef>
                <a:spcPts val="1200"/>
              </a:spcBef>
              <a:spcAft>
                <a:spcPct val="0"/>
              </a:spcAft>
              <a:defRPr/>
            </a:pPr>
            <a:r>
              <a:rPr lang="ru-RU" sz="3200" dirty="0"/>
              <a:t>Представьте себе, что машинное обучение может сделать для вашего бизнеса.</a:t>
            </a:r>
            <a:endParaRPr lang="en-US" sz="3200" dirty="0">
              <a:solidFill>
                <a:srgbClr val="FFFFFF"/>
              </a:solidFill>
              <a:latin typeface="Segoe UI Light"/>
              <a:ea typeface="Segoe UI" pitchFamily="34" charset="0"/>
              <a:cs typeface="Segoe UI" pitchFamily="34" charset="0"/>
            </a:endParaRPr>
          </a:p>
        </p:txBody>
      </p:sp>
      <p:pic>
        <p:nvPicPr>
          <p:cNvPr id="15" name="Picture 14"/>
          <p:cNvPicPr>
            <a:picLocks noChangeAspect="1"/>
          </p:cNvPicPr>
          <p:nvPr/>
        </p:nvPicPr>
        <p:blipFill rotWithShape="1">
          <a:blip r:embed="rId5" cstate="print">
            <a:extLst>
              <a:ext uri="{28A0092B-C50C-407E-A947-70E740481C1C}">
                <a14:useLocalDpi xmlns:a14="http://schemas.microsoft.com/office/drawing/2010/main" val="0"/>
              </a:ext>
            </a:extLst>
          </a:blip>
          <a:srcRect r="3957" b="4063"/>
          <a:stretch/>
        </p:blipFill>
        <p:spPr>
          <a:xfrm>
            <a:off x="-11165" y="71117"/>
            <a:ext cx="12414142" cy="6993533"/>
          </a:xfrm>
          <a:prstGeom prst="rect">
            <a:avLst/>
          </a:prstGeom>
        </p:spPr>
      </p:pic>
      <p:graphicFrame>
        <p:nvGraphicFramePr>
          <p:cNvPr id="8" name="Object 7"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46106" name="think-cell Slide" r:id="rId6" imgW="6350000" imgH="6350000" progId="TCLayout.ActiveDocument.1">
                  <p:embed/>
                </p:oleObj>
              </mc:Choice>
              <mc:Fallback>
                <p:oleObj name="think-cell Slide" r:id="rId6" imgW="6350000" imgH="6350000" progId="TCLayout.ActiveDocument.1">
                  <p:embed/>
                  <p:pic>
                    <p:nvPicPr>
                      <p:cNvPr id="0" name="Picture 2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5" name="Group 24"/>
          <p:cNvGrpSpPr/>
          <p:nvPr/>
        </p:nvGrpSpPr>
        <p:grpSpPr>
          <a:xfrm>
            <a:off x="4603553" y="1648625"/>
            <a:ext cx="7558285" cy="5134415"/>
            <a:chOff x="4603553" y="1563248"/>
            <a:chExt cx="7558285" cy="5134415"/>
          </a:xfrm>
          <a:solidFill>
            <a:srgbClr val="00AFF1"/>
          </a:solidFill>
        </p:grpSpPr>
        <p:sp>
          <p:nvSpPr>
            <p:cNvPr id="26" name="Rectangle 25"/>
            <p:cNvSpPr/>
            <p:nvPr/>
          </p:nvSpPr>
          <p:spPr bwMode="auto">
            <a:xfrm>
              <a:off x="4603553" y="1563248"/>
              <a:ext cx="2473023" cy="166372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45720" rIns="91440" bIns="45720" numCol="1" spcCol="0" rtlCol="0" fromWordArt="0" anchor="ctr" anchorCtr="0" forceAA="0" compatLnSpc="1">
              <a:prstTxWarp prst="textNoShape">
                <a:avLst/>
              </a:prstTxWarp>
              <a:noAutofit/>
            </a:bodyPr>
            <a:lstStyle/>
            <a:p>
              <a:pPr defTabSz="932472" fontAlgn="base">
                <a:spcBef>
                  <a:spcPts val="600"/>
                </a:spcBef>
                <a:spcAft>
                  <a:spcPct val="0"/>
                </a:spcAft>
              </a:pPr>
              <a:r>
                <a:rPr lang="ru-RU" sz="2400" dirty="0" smtClean="0">
                  <a:solidFill>
                    <a:schemeClr val="bg1"/>
                  </a:solidFill>
                  <a:latin typeface="+mj-lt"/>
                  <a:ea typeface="Segoe UI" pitchFamily="34" charset="0"/>
                  <a:cs typeface="Segoe UI" pitchFamily="34" charset="0"/>
                </a:rPr>
                <a:t>Анализ оттока клиентов</a:t>
              </a:r>
              <a:endParaRPr lang="en-IN" sz="2400" dirty="0">
                <a:solidFill>
                  <a:schemeClr val="bg1"/>
                </a:solidFill>
                <a:latin typeface="+mj-lt"/>
                <a:ea typeface="Segoe UI" pitchFamily="34" charset="0"/>
                <a:cs typeface="Segoe UI" pitchFamily="34" charset="0"/>
              </a:endParaRPr>
            </a:p>
          </p:txBody>
        </p:sp>
        <p:sp>
          <p:nvSpPr>
            <p:cNvPr id="27" name="Rectangle 26"/>
            <p:cNvSpPr/>
            <p:nvPr/>
          </p:nvSpPr>
          <p:spPr bwMode="auto">
            <a:xfrm>
              <a:off x="4603553" y="3298593"/>
              <a:ext cx="2473023" cy="166372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45720" rIns="91440" bIns="45720" numCol="1" spcCol="0" rtlCol="0" fromWordArt="0" anchor="ctr" anchorCtr="0" forceAA="0" compatLnSpc="1">
              <a:prstTxWarp prst="textNoShape">
                <a:avLst/>
              </a:prstTxWarp>
              <a:noAutofit/>
            </a:bodyPr>
            <a:lstStyle/>
            <a:p>
              <a:pPr defTabSz="932472" fontAlgn="base">
                <a:spcBef>
                  <a:spcPts val="600"/>
                </a:spcBef>
                <a:spcAft>
                  <a:spcPct val="0"/>
                </a:spcAft>
              </a:pPr>
              <a:r>
                <a:rPr lang="ru-RU" sz="2400" dirty="0" smtClean="0">
                  <a:solidFill>
                    <a:schemeClr val="bg1"/>
                  </a:solidFill>
                  <a:latin typeface="+mj-lt"/>
                  <a:ea typeface="Segoe UI" pitchFamily="34" charset="0"/>
                  <a:cs typeface="Segoe UI" pitchFamily="34" charset="0"/>
                </a:rPr>
                <a:t>Мониторинг оборудования</a:t>
              </a:r>
              <a:endParaRPr lang="en-IN" sz="2400" dirty="0">
                <a:solidFill>
                  <a:schemeClr val="bg1"/>
                </a:solidFill>
                <a:latin typeface="+mj-lt"/>
                <a:ea typeface="Segoe UI" pitchFamily="34" charset="0"/>
                <a:cs typeface="Segoe UI" pitchFamily="34" charset="0"/>
              </a:endParaRPr>
            </a:p>
          </p:txBody>
        </p:sp>
        <p:sp>
          <p:nvSpPr>
            <p:cNvPr id="28" name="Rectangle 27"/>
            <p:cNvSpPr/>
            <p:nvPr/>
          </p:nvSpPr>
          <p:spPr bwMode="auto">
            <a:xfrm>
              <a:off x="4603553" y="5033937"/>
              <a:ext cx="2473023" cy="166372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45720" rIns="91440" bIns="45720" numCol="1" spcCol="0" rtlCol="0" fromWordArt="0" anchor="ctr" anchorCtr="0" forceAA="0" compatLnSpc="1">
              <a:prstTxWarp prst="textNoShape">
                <a:avLst/>
              </a:prstTxWarp>
              <a:noAutofit/>
            </a:bodyPr>
            <a:lstStyle/>
            <a:p>
              <a:pPr defTabSz="932472" fontAlgn="base">
                <a:spcBef>
                  <a:spcPts val="600"/>
                </a:spcBef>
                <a:spcAft>
                  <a:spcPct val="0"/>
                </a:spcAft>
              </a:pPr>
              <a:r>
                <a:rPr lang="ru-RU" sz="2400" dirty="0" smtClean="0">
                  <a:solidFill>
                    <a:schemeClr val="bg1"/>
                  </a:solidFill>
                  <a:latin typeface="+mj-lt"/>
                  <a:ea typeface="Segoe UI" pitchFamily="34" charset="0"/>
                  <a:cs typeface="Segoe UI" pitchFamily="34" charset="0"/>
                </a:rPr>
                <a:t>Фильтрация </a:t>
              </a:r>
              <a:r>
                <a:rPr lang="ru-RU" sz="2400" dirty="0" err="1" smtClean="0">
                  <a:solidFill>
                    <a:schemeClr val="bg1"/>
                  </a:solidFill>
                  <a:latin typeface="+mj-lt"/>
                  <a:ea typeface="Segoe UI" pitchFamily="34" charset="0"/>
                  <a:cs typeface="Segoe UI" pitchFamily="34" charset="0"/>
                </a:rPr>
                <a:t>СПАМа</a:t>
              </a:r>
              <a:endParaRPr lang="en-IN" sz="2400" dirty="0">
                <a:solidFill>
                  <a:schemeClr val="bg1"/>
                </a:solidFill>
                <a:latin typeface="+mj-lt"/>
                <a:ea typeface="Segoe UI" pitchFamily="34" charset="0"/>
                <a:cs typeface="Segoe UI" pitchFamily="34" charset="0"/>
              </a:endParaRPr>
            </a:p>
          </p:txBody>
        </p:sp>
        <p:sp>
          <p:nvSpPr>
            <p:cNvPr id="31" name="Rectangle 30"/>
            <p:cNvSpPr/>
            <p:nvPr/>
          </p:nvSpPr>
          <p:spPr bwMode="auto">
            <a:xfrm>
              <a:off x="7146184" y="1563248"/>
              <a:ext cx="2473023" cy="1663726"/>
            </a:xfrm>
            <a:prstGeom prst="rect">
              <a:avLst/>
            </a:prstGeom>
            <a:solidFill>
              <a:srgbClr val="00AFF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45720" rIns="91440" bIns="45720" numCol="1" spcCol="0" rtlCol="0" fromWordArt="0" anchor="ctr" anchorCtr="0" forceAA="0" compatLnSpc="1">
              <a:prstTxWarp prst="textNoShape">
                <a:avLst/>
              </a:prstTxWarp>
              <a:noAutofit/>
            </a:bodyPr>
            <a:lstStyle/>
            <a:p>
              <a:pPr defTabSz="932472" fontAlgn="base">
                <a:spcBef>
                  <a:spcPts val="600"/>
                </a:spcBef>
                <a:spcAft>
                  <a:spcPct val="0"/>
                </a:spcAft>
              </a:pPr>
              <a:r>
                <a:rPr lang="ru-RU" sz="2400" dirty="0" err="1" smtClean="0">
                  <a:solidFill>
                    <a:schemeClr val="bg1"/>
                  </a:solidFill>
                  <a:latin typeface="+mj-lt"/>
                  <a:ea typeface="Segoe UI" pitchFamily="34" charset="0"/>
                  <a:cs typeface="Segoe UI" pitchFamily="34" charset="0"/>
                </a:rPr>
                <a:t>Таргетирование</a:t>
              </a:r>
              <a:r>
                <a:rPr lang="ru-RU" sz="2400" dirty="0" smtClean="0">
                  <a:solidFill>
                    <a:schemeClr val="bg1"/>
                  </a:solidFill>
                  <a:latin typeface="+mj-lt"/>
                  <a:ea typeface="Segoe UI" pitchFamily="34" charset="0"/>
                  <a:cs typeface="Segoe UI" pitchFamily="34" charset="0"/>
                </a:rPr>
                <a:t> рекламы</a:t>
              </a:r>
              <a:endParaRPr lang="en-IN" sz="2400" dirty="0">
                <a:solidFill>
                  <a:schemeClr val="bg1"/>
                </a:solidFill>
                <a:latin typeface="+mj-lt"/>
                <a:ea typeface="Segoe UI" pitchFamily="34" charset="0"/>
                <a:cs typeface="Segoe UI" pitchFamily="34" charset="0"/>
              </a:endParaRPr>
            </a:p>
          </p:txBody>
        </p:sp>
        <p:sp>
          <p:nvSpPr>
            <p:cNvPr id="32" name="Rectangle 31"/>
            <p:cNvSpPr/>
            <p:nvPr/>
          </p:nvSpPr>
          <p:spPr bwMode="auto">
            <a:xfrm>
              <a:off x="7146184" y="3298593"/>
              <a:ext cx="2473023" cy="166372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45720" rIns="91440" bIns="45720" numCol="1" spcCol="0" rtlCol="0" fromWordArt="0" anchor="ctr" anchorCtr="0" forceAA="0" compatLnSpc="1">
              <a:prstTxWarp prst="textNoShape">
                <a:avLst/>
              </a:prstTxWarp>
              <a:noAutofit/>
            </a:bodyPr>
            <a:lstStyle/>
            <a:p>
              <a:pPr defTabSz="932472" fontAlgn="base">
                <a:spcBef>
                  <a:spcPts val="600"/>
                </a:spcBef>
                <a:spcAft>
                  <a:spcPct val="0"/>
                </a:spcAft>
              </a:pPr>
              <a:r>
                <a:rPr lang="ru-RU" sz="2400" spc="-150" dirty="0" smtClean="0">
                  <a:solidFill>
                    <a:schemeClr val="bg1"/>
                  </a:solidFill>
                  <a:latin typeface="+mj-lt"/>
                  <a:ea typeface="Segoe UI" pitchFamily="34" charset="0"/>
                  <a:cs typeface="Segoe UI" pitchFamily="34" charset="0"/>
                </a:rPr>
                <a:t>Рекомендации</a:t>
              </a:r>
              <a:endParaRPr lang="en-IN" sz="2400" spc="-150" dirty="0" smtClean="0">
                <a:solidFill>
                  <a:schemeClr val="bg1"/>
                </a:solidFill>
                <a:latin typeface="+mj-lt"/>
                <a:ea typeface="Segoe UI" pitchFamily="34" charset="0"/>
                <a:cs typeface="Segoe UI" pitchFamily="34" charset="0"/>
              </a:endParaRPr>
            </a:p>
          </p:txBody>
        </p:sp>
        <p:sp>
          <p:nvSpPr>
            <p:cNvPr id="34" name="Rectangle 33"/>
            <p:cNvSpPr/>
            <p:nvPr/>
          </p:nvSpPr>
          <p:spPr bwMode="auto">
            <a:xfrm>
              <a:off x="7146184" y="5033937"/>
              <a:ext cx="2473023" cy="1663726"/>
            </a:xfrm>
            <a:prstGeom prst="rect">
              <a:avLst/>
            </a:prstGeom>
            <a:solidFill>
              <a:srgbClr val="00AFF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45720" rIns="91440" bIns="45720" numCol="1" spcCol="0" rtlCol="0" fromWordArt="0" anchor="ctr" anchorCtr="0" forceAA="0" compatLnSpc="1">
              <a:prstTxWarp prst="textNoShape">
                <a:avLst/>
              </a:prstTxWarp>
              <a:noAutofit/>
            </a:bodyPr>
            <a:lstStyle/>
            <a:p>
              <a:pPr defTabSz="932472" fontAlgn="base">
                <a:spcBef>
                  <a:spcPts val="600"/>
                </a:spcBef>
                <a:spcAft>
                  <a:spcPct val="0"/>
                </a:spcAft>
              </a:pPr>
              <a:r>
                <a:rPr lang="ru-RU" sz="2400" dirty="0" smtClean="0">
                  <a:solidFill>
                    <a:schemeClr val="bg1"/>
                  </a:solidFill>
                  <a:latin typeface="+mj-lt"/>
                  <a:ea typeface="Segoe UI" pitchFamily="34" charset="0"/>
                  <a:cs typeface="Segoe UI" pitchFamily="34" charset="0"/>
                </a:rPr>
                <a:t>Выявление мошенничества</a:t>
              </a:r>
              <a:endParaRPr lang="en-IN" sz="2400" dirty="0">
                <a:solidFill>
                  <a:schemeClr val="bg1"/>
                </a:solidFill>
                <a:latin typeface="+mj-lt"/>
                <a:ea typeface="Segoe UI" pitchFamily="34" charset="0"/>
                <a:cs typeface="Segoe UI" pitchFamily="34" charset="0"/>
              </a:endParaRPr>
            </a:p>
          </p:txBody>
        </p:sp>
        <p:sp>
          <p:nvSpPr>
            <p:cNvPr id="36" name="Rectangle 35"/>
            <p:cNvSpPr/>
            <p:nvPr/>
          </p:nvSpPr>
          <p:spPr bwMode="auto">
            <a:xfrm>
              <a:off x="9688815" y="1563248"/>
              <a:ext cx="2473023" cy="166372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45720" rIns="91440" bIns="45720" numCol="1" spcCol="0" rtlCol="0" fromWordArt="0" anchor="ctr" anchorCtr="0" forceAA="0" compatLnSpc="1">
              <a:prstTxWarp prst="textNoShape">
                <a:avLst/>
              </a:prstTxWarp>
              <a:noAutofit/>
            </a:bodyPr>
            <a:lstStyle/>
            <a:p>
              <a:pPr defTabSz="932472" fontAlgn="base">
                <a:spcBef>
                  <a:spcPts val="600"/>
                </a:spcBef>
                <a:spcAft>
                  <a:spcPct val="0"/>
                </a:spcAft>
              </a:pPr>
              <a:r>
                <a:rPr lang="ru-RU" sz="2400" dirty="0" smtClean="0">
                  <a:solidFill>
                    <a:schemeClr val="bg1"/>
                  </a:solidFill>
                  <a:latin typeface="+mj-lt"/>
                  <a:ea typeface="Segoe UI" pitchFamily="34" charset="0"/>
                  <a:cs typeface="Segoe UI" pitchFamily="34" charset="0"/>
                </a:rPr>
                <a:t>Выявление и классификация изображений</a:t>
              </a:r>
              <a:endParaRPr lang="en-IN" sz="2400" dirty="0">
                <a:solidFill>
                  <a:schemeClr val="bg1"/>
                </a:solidFill>
                <a:latin typeface="+mj-lt"/>
                <a:ea typeface="Segoe UI" pitchFamily="34" charset="0"/>
                <a:cs typeface="Segoe UI" pitchFamily="34" charset="0"/>
              </a:endParaRPr>
            </a:p>
          </p:txBody>
        </p:sp>
        <p:sp>
          <p:nvSpPr>
            <p:cNvPr id="37" name="Rectangle 36"/>
            <p:cNvSpPr/>
            <p:nvPr/>
          </p:nvSpPr>
          <p:spPr bwMode="auto">
            <a:xfrm>
              <a:off x="9688815" y="3298593"/>
              <a:ext cx="2473023" cy="1663726"/>
            </a:xfrm>
            <a:prstGeom prst="rect">
              <a:avLst/>
            </a:prstGeom>
            <a:solidFill>
              <a:srgbClr val="00AFF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45720" rIns="91440" bIns="45720" numCol="1" spcCol="0" rtlCol="0" fromWordArt="0" anchor="ctr" anchorCtr="0" forceAA="0" compatLnSpc="1">
              <a:prstTxWarp prst="textNoShape">
                <a:avLst/>
              </a:prstTxWarp>
              <a:noAutofit/>
            </a:bodyPr>
            <a:lstStyle/>
            <a:p>
              <a:pPr defTabSz="932472" fontAlgn="base">
                <a:spcBef>
                  <a:spcPts val="600"/>
                </a:spcBef>
                <a:spcAft>
                  <a:spcPct val="0"/>
                </a:spcAft>
              </a:pPr>
              <a:r>
                <a:rPr lang="ru-RU" sz="2400" dirty="0" smtClean="0">
                  <a:solidFill>
                    <a:schemeClr val="bg1"/>
                  </a:solidFill>
                  <a:latin typeface="+mj-lt"/>
                  <a:ea typeface="Segoe UI" pitchFamily="34" charset="0"/>
                  <a:cs typeface="Segoe UI" pitchFamily="34" charset="0"/>
                </a:rPr>
                <a:t>Прогноз-</a:t>
              </a:r>
              <a:r>
                <a:rPr lang="ru-RU" sz="2400" dirty="0" err="1" smtClean="0">
                  <a:solidFill>
                    <a:schemeClr val="bg1"/>
                  </a:solidFill>
                  <a:latin typeface="+mj-lt"/>
                  <a:ea typeface="Segoe UI" pitchFamily="34" charset="0"/>
                  <a:cs typeface="Segoe UI" pitchFamily="34" charset="0"/>
                </a:rPr>
                <a:t>ирование</a:t>
              </a:r>
              <a:endParaRPr lang="en-IN" sz="2400" dirty="0" smtClean="0">
                <a:solidFill>
                  <a:schemeClr val="bg1"/>
                </a:solidFill>
                <a:latin typeface="+mj-lt"/>
                <a:ea typeface="Segoe UI" pitchFamily="34" charset="0"/>
                <a:cs typeface="Segoe UI" pitchFamily="34" charset="0"/>
              </a:endParaRPr>
            </a:p>
          </p:txBody>
        </p:sp>
        <p:sp>
          <p:nvSpPr>
            <p:cNvPr id="38" name="Rectangle 37"/>
            <p:cNvSpPr/>
            <p:nvPr/>
          </p:nvSpPr>
          <p:spPr bwMode="auto">
            <a:xfrm>
              <a:off x="9688815" y="5033937"/>
              <a:ext cx="2473023" cy="166372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45720" rIns="91440" bIns="45720" numCol="1" spcCol="0" rtlCol="0" fromWordArt="0" anchor="ctr" anchorCtr="0" forceAA="0" compatLnSpc="1">
              <a:prstTxWarp prst="textNoShape">
                <a:avLst/>
              </a:prstTxWarp>
              <a:noAutofit/>
            </a:bodyPr>
            <a:lstStyle/>
            <a:p>
              <a:pPr defTabSz="932472" fontAlgn="base">
                <a:spcBef>
                  <a:spcPts val="600"/>
                </a:spcBef>
                <a:spcAft>
                  <a:spcPct val="0"/>
                </a:spcAft>
              </a:pPr>
              <a:r>
                <a:rPr lang="ru-RU" sz="2400" dirty="0" smtClean="0">
                  <a:solidFill>
                    <a:schemeClr val="bg1"/>
                  </a:solidFill>
                  <a:latin typeface="+mj-lt"/>
                  <a:ea typeface="Segoe UI" pitchFamily="34" charset="0"/>
                  <a:cs typeface="Segoe UI" pitchFamily="34" charset="0"/>
                </a:rPr>
                <a:t>Выявление аномалий</a:t>
              </a:r>
              <a:endParaRPr lang="en-IN" sz="2400" dirty="0">
                <a:solidFill>
                  <a:schemeClr val="bg1"/>
                </a:solidFill>
                <a:latin typeface="+mj-lt"/>
                <a:ea typeface="Segoe UI" pitchFamily="34" charset="0"/>
                <a:cs typeface="Segoe UI" pitchFamily="34" charset="0"/>
              </a:endParaRPr>
            </a:p>
          </p:txBody>
        </p:sp>
      </p:grpSp>
      <p:sp>
        <p:nvSpPr>
          <p:cNvPr id="3" name="Rectangle 2"/>
          <p:cNvSpPr/>
          <p:nvPr/>
        </p:nvSpPr>
        <p:spPr bwMode="auto">
          <a:xfrm>
            <a:off x="0" y="0"/>
            <a:ext cx="12425309" cy="1437139"/>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ts val="600"/>
              </a:spcBef>
              <a:spcAft>
                <a:spcPct val="0"/>
              </a:spcAft>
            </a:pPr>
            <a:endParaRPr lang="en-US" sz="2800" dirty="0">
              <a:solidFill>
                <a:schemeClr val="bg1"/>
              </a:solidFill>
              <a:latin typeface="+mj-lt"/>
              <a:ea typeface="Segoe UI" pitchFamily="34" charset="0"/>
              <a:cs typeface="Segoe UI" pitchFamily="34" charset="0"/>
            </a:endParaRPr>
          </a:p>
        </p:txBody>
      </p:sp>
      <p:sp>
        <p:nvSpPr>
          <p:cNvPr id="6" name="Title 1"/>
          <p:cNvSpPr>
            <a:spLocks noGrp="1"/>
          </p:cNvSpPr>
          <p:nvPr>
            <p:ph type="title"/>
          </p:nvPr>
        </p:nvSpPr>
        <p:spPr>
          <a:xfrm>
            <a:off x="272274" y="220449"/>
            <a:ext cx="11889564" cy="917575"/>
          </a:xfrm>
        </p:spPr>
        <p:txBody>
          <a:bodyPr/>
          <a:lstStyle/>
          <a:p>
            <a:r>
              <a:rPr lang="ru-RU" sz="4000" dirty="0" smtClean="0"/>
              <a:t>Использовать данные из прошлого для предсказания будущего</a:t>
            </a:r>
            <a:endParaRPr lang="en-IN" sz="4000" dirty="0"/>
          </a:p>
        </p:txBody>
      </p:sp>
    </p:spTree>
    <p:extLst>
      <p:ext uri="{BB962C8B-B14F-4D97-AF65-F5344CB8AC3E}">
        <p14:creationId xmlns:p14="http://schemas.microsoft.com/office/powerpoint/2010/main" val="305746104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mp:transition xmlns:mp="http://schemas.microsoft.com/office/mac/powerpoint/2008/mai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5485" y="270938"/>
            <a:ext cx="6735640" cy="1008694"/>
          </a:xfrm>
        </p:spPr>
        <p:txBody>
          <a:bodyPr>
            <a:normAutofit fontScale="90000"/>
          </a:bodyPr>
          <a:lstStyle/>
          <a:p>
            <a:r>
              <a:rPr lang="ru-RU" sz="6119" b="1" dirty="0"/>
              <a:t>Что дальше</a:t>
            </a:r>
            <a:r>
              <a:rPr lang="en-US" sz="6119" b="1" dirty="0"/>
              <a:t>?</a:t>
            </a:r>
          </a:p>
        </p:txBody>
      </p:sp>
      <p:sp>
        <p:nvSpPr>
          <p:cNvPr id="2" name="TextBox 1"/>
          <p:cNvSpPr txBox="1"/>
          <p:nvPr/>
        </p:nvSpPr>
        <p:spPr>
          <a:xfrm>
            <a:off x="275486" y="1118249"/>
            <a:ext cx="10688262" cy="5188327"/>
          </a:xfrm>
          <a:prstGeom prst="rect">
            <a:avLst/>
          </a:prstGeom>
          <a:noFill/>
        </p:spPr>
        <p:txBody>
          <a:bodyPr wrap="square" lIns="186521" tIns="149217" rIns="186521" bIns="149217" rtlCol="0">
            <a:spAutoFit/>
          </a:bodyPr>
          <a:lstStyle/>
          <a:p>
            <a:pPr marL="466298" indent="-466298">
              <a:lnSpc>
                <a:spcPct val="90000"/>
              </a:lnSpc>
              <a:spcAft>
                <a:spcPts val="612"/>
              </a:spcAft>
              <a:buAutoNum type="arabicPeriod"/>
            </a:pPr>
            <a:r>
              <a:rPr lang="ru-RU" sz="2448" dirty="0" smtClean="0">
                <a:gradFill>
                  <a:gsLst>
                    <a:gs pos="2917">
                      <a:schemeClr val="tx1"/>
                    </a:gs>
                    <a:gs pos="30000">
                      <a:schemeClr val="tx1"/>
                    </a:gs>
                  </a:gsLst>
                  <a:lin ang="5400000" scaled="0"/>
                </a:gradFill>
              </a:rPr>
              <a:t>Зарегистрируйте тестовый </a:t>
            </a:r>
            <a:r>
              <a:rPr lang="ru-RU" sz="2448" dirty="0" err="1" smtClean="0">
                <a:gradFill>
                  <a:gsLst>
                    <a:gs pos="2917">
                      <a:schemeClr val="tx1"/>
                    </a:gs>
                    <a:gs pos="30000">
                      <a:schemeClr val="tx1"/>
                    </a:gs>
                  </a:gsLst>
                  <a:lin ang="5400000" scaled="0"/>
                </a:gradFill>
              </a:rPr>
              <a:t>экаунт</a:t>
            </a:r>
            <a:endParaRPr lang="ru-RU" sz="2448" dirty="0" smtClean="0">
              <a:gradFill>
                <a:gsLst>
                  <a:gs pos="2917">
                    <a:schemeClr val="tx1"/>
                  </a:gs>
                  <a:gs pos="30000">
                    <a:schemeClr val="tx1"/>
                  </a:gs>
                </a:gsLst>
                <a:lin ang="5400000" scaled="0"/>
              </a:gradFill>
            </a:endParaRPr>
          </a:p>
          <a:p>
            <a:pPr>
              <a:lnSpc>
                <a:spcPct val="90000"/>
              </a:lnSpc>
              <a:spcAft>
                <a:spcPts val="612"/>
              </a:spcAft>
            </a:pPr>
            <a:r>
              <a:rPr lang="ru-RU" sz="2448" dirty="0" smtClean="0">
                <a:gradFill>
                  <a:gsLst>
                    <a:gs pos="2917">
                      <a:schemeClr val="tx1"/>
                    </a:gs>
                    <a:gs pos="30000">
                      <a:schemeClr val="tx1"/>
                    </a:gs>
                  </a:gsLst>
                  <a:lin ang="5400000" scaled="0"/>
                </a:gradFill>
              </a:rPr>
              <a:t>	</a:t>
            </a:r>
            <a:r>
              <a:rPr lang="en-US" sz="2448" b="1" u="sng" dirty="0" smtClean="0">
                <a:gradFill>
                  <a:gsLst>
                    <a:gs pos="2917">
                      <a:schemeClr val="tx1"/>
                    </a:gs>
                    <a:gs pos="30000">
                      <a:schemeClr val="tx1"/>
                    </a:gs>
                  </a:gsLst>
                  <a:lin ang="5400000" scaled="0"/>
                </a:gradFill>
              </a:rPr>
              <a:t>Azure.com</a:t>
            </a:r>
            <a:endParaRPr lang="en-US" sz="2448" dirty="0" smtClean="0">
              <a:gradFill>
                <a:gsLst>
                  <a:gs pos="2917">
                    <a:schemeClr val="tx1"/>
                  </a:gs>
                  <a:gs pos="30000">
                    <a:schemeClr val="tx1"/>
                  </a:gs>
                </a:gsLst>
                <a:lin ang="5400000" scaled="0"/>
              </a:gradFill>
            </a:endParaRPr>
          </a:p>
          <a:p>
            <a:pPr marL="466298" indent="-466298">
              <a:lnSpc>
                <a:spcPct val="90000"/>
              </a:lnSpc>
              <a:spcAft>
                <a:spcPts val="612"/>
              </a:spcAft>
              <a:buAutoNum type="arabicPeriod"/>
            </a:pPr>
            <a:r>
              <a:rPr lang="ru-RU" sz="2448" dirty="0" smtClean="0">
                <a:gradFill>
                  <a:gsLst>
                    <a:gs pos="2917">
                      <a:schemeClr val="tx1"/>
                    </a:gs>
                    <a:gs pos="30000">
                      <a:schemeClr val="tx1"/>
                    </a:gs>
                  </a:gsLst>
                  <a:lin ang="5400000" scaled="0"/>
                </a:gradFill>
              </a:rPr>
              <a:t>Группа </a:t>
            </a:r>
            <a:r>
              <a:rPr lang="ru-RU" sz="2448" dirty="0">
                <a:gradFill>
                  <a:gsLst>
                    <a:gs pos="2917">
                      <a:schemeClr val="tx1"/>
                    </a:gs>
                    <a:gs pos="30000">
                      <a:schemeClr val="tx1"/>
                    </a:gs>
                  </a:gsLst>
                  <a:lin ang="5400000" scaled="0"/>
                </a:gradFill>
              </a:rPr>
              <a:t>в </a:t>
            </a:r>
            <a:r>
              <a:rPr lang="en-US" sz="2448" dirty="0">
                <a:gradFill>
                  <a:gsLst>
                    <a:gs pos="2917">
                      <a:schemeClr val="tx1"/>
                    </a:gs>
                    <a:gs pos="30000">
                      <a:schemeClr val="tx1"/>
                    </a:gs>
                  </a:gsLst>
                  <a:lin ang="5400000" scaled="0"/>
                </a:gradFill>
              </a:rPr>
              <a:t>Facebook</a:t>
            </a:r>
          </a:p>
          <a:p>
            <a:pPr>
              <a:lnSpc>
                <a:spcPct val="90000"/>
              </a:lnSpc>
              <a:spcAft>
                <a:spcPts val="612"/>
              </a:spcAft>
            </a:pPr>
            <a:r>
              <a:rPr lang="en-US" sz="2448" dirty="0">
                <a:gradFill>
                  <a:gsLst>
                    <a:gs pos="2917">
                      <a:schemeClr val="tx1"/>
                    </a:gs>
                    <a:gs pos="30000">
                      <a:schemeClr val="tx1"/>
                    </a:gs>
                  </a:gsLst>
                  <a:lin ang="5400000" scaled="0"/>
                </a:gradFill>
              </a:rPr>
              <a:t>	</a:t>
            </a:r>
            <a:r>
              <a:rPr lang="en-US" sz="2448" b="1" u="sng" dirty="0">
                <a:gradFill>
                  <a:gsLst>
                    <a:gs pos="2917">
                      <a:schemeClr val="tx1"/>
                    </a:gs>
                    <a:gs pos="30000">
                      <a:schemeClr val="tx1"/>
                    </a:gs>
                  </a:gsLst>
                  <a:lin ang="5400000" scaled="0"/>
                </a:gradFill>
              </a:rPr>
              <a:t>Facebook.com/</a:t>
            </a:r>
            <a:r>
              <a:rPr lang="en-US" sz="2448" b="1" u="sng" dirty="0" err="1">
                <a:gradFill>
                  <a:gsLst>
                    <a:gs pos="2917">
                      <a:schemeClr val="tx1"/>
                    </a:gs>
                    <a:gs pos="30000">
                      <a:schemeClr val="tx1"/>
                    </a:gs>
                  </a:gsLst>
                  <a:lin ang="5400000" scaled="0"/>
                </a:gradFill>
              </a:rPr>
              <a:t>ITProCommunity</a:t>
            </a:r>
            <a:r>
              <a:rPr lang="en-US" sz="2448" b="1" u="sng" dirty="0">
                <a:gradFill>
                  <a:gsLst>
                    <a:gs pos="2917">
                      <a:schemeClr val="tx1"/>
                    </a:gs>
                    <a:gs pos="30000">
                      <a:schemeClr val="tx1"/>
                    </a:gs>
                  </a:gsLst>
                  <a:lin ang="5400000" scaled="0"/>
                </a:gradFill>
              </a:rPr>
              <a:t> </a:t>
            </a:r>
            <a:r>
              <a:rPr lang="ru-RU" sz="2448" u="sng" dirty="0">
                <a:gradFill>
                  <a:gsLst>
                    <a:gs pos="2917">
                      <a:schemeClr val="tx1"/>
                    </a:gs>
                    <a:gs pos="30000">
                      <a:schemeClr val="tx1"/>
                    </a:gs>
                  </a:gsLst>
                  <a:lin ang="5400000" scaled="0"/>
                </a:gradFill>
              </a:rPr>
              <a:t/>
            </a:r>
            <a:br>
              <a:rPr lang="ru-RU" sz="2448" u="sng" dirty="0">
                <a:gradFill>
                  <a:gsLst>
                    <a:gs pos="2917">
                      <a:schemeClr val="tx1"/>
                    </a:gs>
                    <a:gs pos="30000">
                      <a:schemeClr val="tx1"/>
                    </a:gs>
                  </a:gsLst>
                  <a:lin ang="5400000" scaled="0"/>
                </a:gradFill>
              </a:rPr>
            </a:br>
            <a:r>
              <a:rPr lang="en-US" sz="2448" dirty="0">
                <a:gradFill>
                  <a:gsLst>
                    <a:gs pos="2917">
                      <a:schemeClr val="tx1"/>
                    </a:gs>
                    <a:gs pos="30000">
                      <a:schemeClr val="tx1"/>
                    </a:gs>
                  </a:gsLst>
                  <a:lin ang="5400000" scaled="0"/>
                </a:gradFill>
              </a:rPr>
              <a:t>4. </a:t>
            </a:r>
            <a:r>
              <a:rPr lang="ru-RU" sz="2448" dirty="0">
                <a:gradFill>
                  <a:gsLst>
                    <a:gs pos="2917">
                      <a:schemeClr val="tx1"/>
                    </a:gs>
                    <a:gs pos="30000">
                      <a:schemeClr val="tx1"/>
                    </a:gs>
                  </a:gsLst>
                  <a:lin ang="5400000" scaled="0"/>
                </a:gradFill>
              </a:rPr>
              <a:t>Бесплатные </a:t>
            </a:r>
            <a:r>
              <a:rPr lang="en-US" sz="2448" dirty="0">
                <a:gradFill>
                  <a:gsLst>
                    <a:gs pos="2917">
                      <a:schemeClr val="tx1"/>
                    </a:gs>
                    <a:gs pos="30000">
                      <a:schemeClr val="tx1"/>
                    </a:gs>
                  </a:gsLst>
                  <a:lin ang="5400000" scaled="0"/>
                </a:gradFill>
              </a:rPr>
              <a:t>Online </a:t>
            </a:r>
            <a:r>
              <a:rPr lang="ru-RU" sz="2448" dirty="0">
                <a:gradFill>
                  <a:gsLst>
                    <a:gs pos="2917">
                      <a:schemeClr val="tx1"/>
                    </a:gs>
                    <a:gs pos="30000">
                      <a:schemeClr val="tx1"/>
                    </a:gs>
                  </a:gsLst>
                  <a:lin ang="5400000" scaled="0"/>
                </a:gradFill>
              </a:rPr>
              <a:t>курсы</a:t>
            </a:r>
          </a:p>
          <a:p>
            <a:pPr>
              <a:lnSpc>
                <a:spcPct val="90000"/>
              </a:lnSpc>
              <a:spcAft>
                <a:spcPts val="612"/>
              </a:spcAft>
            </a:pPr>
            <a:r>
              <a:rPr lang="ru-RU" sz="2448" dirty="0">
                <a:gradFill>
                  <a:gsLst>
                    <a:gs pos="2917">
                      <a:schemeClr val="tx1"/>
                    </a:gs>
                    <a:gs pos="30000">
                      <a:schemeClr val="tx1"/>
                    </a:gs>
                  </a:gsLst>
                  <a:lin ang="5400000" scaled="0"/>
                </a:gradFill>
              </a:rPr>
              <a:t>	</a:t>
            </a:r>
            <a:r>
              <a:rPr lang="en-US" sz="2448" b="1" u="sng" dirty="0">
                <a:gradFill>
                  <a:gsLst>
                    <a:gs pos="2917">
                      <a:schemeClr val="tx1"/>
                    </a:gs>
                    <a:gs pos="30000">
                      <a:schemeClr val="tx1"/>
                    </a:gs>
                  </a:gsLst>
                  <a:lin ang="5400000" scaled="0"/>
                </a:gradFill>
              </a:rPr>
              <a:t>www.MicrosoftVirtualAcademy.com</a:t>
            </a:r>
          </a:p>
          <a:p>
            <a:pPr>
              <a:lnSpc>
                <a:spcPct val="90000"/>
              </a:lnSpc>
              <a:spcAft>
                <a:spcPts val="612"/>
              </a:spcAft>
            </a:pPr>
            <a:r>
              <a:rPr lang="en-US" sz="2448" dirty="0">
                <a:gradFill>
                  <a:gsLst>
                    <a:gs pos="2917">
                      <a:schemeClr val="tx1"/>
                    </a:gs>
                    <a:gs pos="30000">
                      <a:schemeClr val="tx1"/>
                    </a:gs>
                  </a:gsLst>
                  <a:lin ang="5400000" scaled="0"/>
                </a:gradFill>
              </a:rPr>
              <a:t>3. </a:t>
            </a:r>
            <a:r>
              <a:rPr lang="ru-RU" sz="2448" dirty="0">
                <a:gradFill>
                  <a:gsLst>
                    <a:gs pos="2917">
                      <a:schemeClr val="tx1"/>
                    </a:gs>
                    <a:gs pos="30000">
                      <a:schemeClr val="tx1"/>
                    </a:gs>
                  </a:gsLst>
                  <a:lin ang="5400000" scaled="0"/>
                </a:gradFill>
              </a:rPr>
              <a:t>Если Вы </a:t>
            </a:r>
            <a:r>
              <a:rPr lang="ru-RU" sz="2448" dirty="0" err="1">
                <a:gradFill>
                  <a:gsLst>
                    <a:gs pos="2917">
                      <a:schemeClr val="tx1"/>
                    </a:gs>
                    <a:gs pos="30000">
                      <a:schemeClr val="tx1"/>
                    </a:gs>
                  </a:gsLst>
                  <a:lin ang="5400000" scaled="0"/>
                </a:gradFill>
              </a:rPr>
              <a:t>спартап</a:t>
            </a:r>
            <a:r>
              <a:rPr lang="ru-RU" sz="2448" dirty="0">
                <a:gradFill>
                  <a:gsLst>
                    <a:gs pos="2917">
                      <a:schemeClr val="tx1"/>
                    </a:gs>
                    <a:gs pos="30000">
                      <a:schemeClr val="tx1"/>
                    </a:gs>
                  </a:gsLst>
                  <a:lin ang="5400000" scaled="0"/>
                </a:gradFill>
              </a:rPr>
              <a:t> – мы предоставляем </a:t>
            </a:r>
          </a:p>
          <a:p>
            <a:pPr>
              <a:lnSpc>
                <a:spcPct val="90000"/>
              </a:lnSpc>
              <a:spcAft>
                <a:spcPts val="612"/>
              </a:spcAft>
            </a:pPr>
            <a:r>
              <a:rPr lang="ru-RU" sz="2448" dirty="0">
                <a:gradFill>
                  <a:gsLst>
                    <a:gs pos="2917">
                      <a:schemeClr val="tx1"/>
                    </a:gs>
                    <a:gs pos="30000">
                      <a:schemeClr val="tx1"/>
                    </a:gs>
                  </a:gsLst>
                  <a:lin ang="5400000" scaled="0"/>
                </a:gradFill>
              </a:rPr>
              <a:t>	все технологии и сервисы бесплатно.</a:t>
            </a:r>
          </a:p>
          <a:p>
            <a:pPr>
              <a:lnSpc>
                <a:spcPct val="90000"/>
              </a:lnSpc>
              <a:spcAft>
                <a:spcPts val="612"/>
              </a:spcAft>
            </a:pPr>
            <a:r>
              <a:rPr lang="ru-RU" sz="2448" dirty="0">
                <a:gradFill>
                  <a:gsLst>
                    <a:gs pos="2917">
                      <a:schemeClr val="tx1"/>
                    </a:gs>
                    <a:gs pos="30000">
                      <a:schemeClr val="tx1"/>
                    </a:gs>
                  </a:gsLst>
                  <a:lin ang="5400000" scaled="0"/>
                </a:gradFill>
              </a:rPr>
              <a:t>	Регистрируйся: </a:t>
            </a:r>
            <a:r>
              <a:rPr lang="en-US" sz="2448" b="1" u="sng" dirty="0" smtClean="0">
                <a:gradFill>
                  <a:gsLst>
                    <a:gs pos="2917">
                      <a:schemeClr val="tx1"/>
                    </a:gs>
                    <a:gs pos="30000">
                      <a:schemeClr val="tx1"/>
                    </a:gs>
                  </a:gsLst>
                  <a:lin ang="5400000" scaled="0"/>
                </a:gradFill>
              </a:rPr>
              <a:t>Microsoft.com/</a:t>
            </a:r>
            <a:r>
              <a:rPr lang="en-US" sz="2448" b="1" u="sng" dirty="0" err="1" smtClean="0">
                <a:gradFill>
                  <a:gsLst>
                    <a:gs pos="2917">
                      <a:schemeClr val="tx1"/>
                    </a:gs>
                    <a:gs pos="30000">
                      <a:schemeClr val="tx1"/>
                    </a:gs>
                  </a:gsLst>
                  <a:lin ang="5400000" scaled="0"/>
                </a:gradFill>
              </a:rPr>
              <a:t>BizSpark</a:t>
            </a:r>
            <a:endParaRPr lang="en-US" sz="2448" b="1" u="sng" dirty="0" smtClean="0">
              <a:gradFill>
                <a:gsLst>
                  <a:gs pos="2917">
                    <a:schemeClr val="tx1"/>
                  </a:gs>
                  <a:gs pos="30000">
                    <a:schemeClr val="tx1"/>
                  </a:gs>
                </a:gsLst>
                <a:lin ang="5400000" scaled="0"/>
              </a:gradFill>
            </a:endParaRPr>
          </a:p>
          <a:p>
            <a:pPr>
              <a:lnSpc>
                <a:spcPct val="90000"/>
              </a:lnSpc>
              <a:spcAft>
                <a:spcPts val="612"/>
              </a:spcAft>
            </a:pPr>
            <a:r>
              <a:rPr lang="en-US" sz="2448" dirty="0" smtClean="0">
                <a:gradFill>
                  <a:gsLst>
                    <a:gs pos="2917">
                      <a:schemeClr val="tx1"/>
                    </a:gs>
                    <a:gs pos="30000">
                      <a:schemeClr val="tx1"/>
                    </a:gs>
                  </a:gsLst>
                  <a:lin ang="5400000" scaled="0"/>
                </a:gradFill>
              </a:rPr>
              <a:t>4. </a:t>
            </a:r>
            <a:r>
              <a:rPr lang="ru-RU" sz="2448" dirty="0" smtClean="0">
                <a:gradFill>
                  <a:gsLst>
                    <a:gs pos="2917">
                      <a:schemeClr val="tx1"/>
                    </a:gs>
                    <a:gs pos="30000">
                      <a:schemeClr val="tx1"/>
                    </a:gs>
                  </a:gsLst>
                  <a:lin ang="5400000" scaled="0"/>
                </a:gradFill>
              </a:rPr>
              <a:t>Пишите мне:</a:t>
            </a:r>
          </a:p>
          <a:p>
            <a:pPr>
              <a:lnSpc>
                <a:spcPct val="90000"/>
              </a:lnSpc>
              <a:spcAft>
                <a:spcPts val="612"/>
              </a:spcAft>
            </a:pPr>
            <a:r>
              <a:rPr lang="ru-RU" sz="2448" dirty="0">
                <a:gradFill>
                  <a:gsLst>
                    <a:gs pos="2917">
                      <a:schemeClr val="tx1"/>
                    </a:gs>
                    <a:gs pos="30000">
                      <a:schemeClr val="tx1"/>
                    </a:gs>
                  </a:gsLst>
                  <a:lin ang="5400000" scaled="0"/>
                </a:gradFill>
              </a:rPr>
              <a:t>	</a:t>
            </a:r>
            <a:r>
              <a:rPr lang="en-US" sz="2448" dirty="0" smtClean="0">
                <a:gradFill>
                  <a:gsLst>
                    <a:gs pos="2917">
                      <a:schemeClr val="tx1"/>
                    </a:gs>
                    <a:gs pos="30000">
                      <a:schemeClr val="tx1"/>
                    </a:gs>
                  </a:gsLst>
                  <a:lin ang="5400000" scaled="0"/>
                </a:gradFill>
              </a:rPr>
              <a:t>e-mail: </a:t>
            </a:r>
            <a:r>
              <a:rPr lang="en-US" sz="2448" dirty="0" smtClean="0">
                <a:gradFill>
                  <a:gsLst>
                    <a:gs pos="2917">
                      <a:schemeClr val="tx1"/>
                    </a:gs>
                    <a:gs pos="30000">
                      <a:schemeClr val="tx1"/>
                    </a:gs>
                  </a:gsLst>
                  <a:lin ang="5400000" scaled="0"/>
                </a:gradFill>
                <a:hlinkClick r:id="rId3"/>
              </a:rPr>
              <a:t>Viktor.Tsykunov@microsoft.com</a:t>
            </a:r>
            <a:endParaRPr lang="en-US" sz="2448" dirty="0" smtClean="0">
              <a:gradFill>
                <a:gsLst>
                  <a:gs pos="2917">
                    <a:schemeClr val="tx1"/>
                  </a:gs>
                  <a:gs pos="30000">
                    <a:schemeClr val="tx1"/>
                  </a:gs>
                </a:gsLst>
                <a:lin ang="5400000" scaled="0"/>
              </a:gradFill>
            </a:endParaRPr>
          </a:p>
          <a:p>
            <a:pPr>
              <a:lnSpc>
                <a:spcPct val="90000"/>
              </a:lnSpc>
              <a:spcAft>
                <a:spcPts val="612"/>
              </a:spcAft>
            </a:pPr>
            <a:r>
              <a:rPr lang="en-US" sz="2448" dirty="0">
                <a:gradFill>
                  <a:gsLst>
                    <a:gs pos="2917">
                      <a:schemeClr val="tx1"/>
                    </a:gs>
                    <a:gs pos="30000">
                      <a:schemeClr val="tx1"/>
                    </a:gs>
                  </a:gsLst>
                  <a:lin ang="5400000" scaled="0"/>
                </a:gradFill>
              </a:rPr>
              <a:t>	</a:t>
            </a:r>
            <a:r>
              <a:rPr lang="en-US" sz="2448" dirty="0" smtClean="0">
                <a:gradFill>
                  <a:gsLst>
                    <a:gs pos="2917">
                      <a:schemeClr val="tx1"/>
                    </a:gs>
                    <a:gs pos="30000">
                      <a:schemeClr val="tx1"/>
                    </a:gs>
                  </a:gsLst>
                  <a:lin ang="5400000" scaled="0"/>
                </a:gradFill>
              </a:rPr>
              <a:t>Skype: </a:t>
            </a:r>
            <a:r>
              <a:rPr lang="en-US" sz="2448" dirty="0" err="1" smtClean="0">
                <a:gradFill>
                  <a:gsLst>
                    <a:gs pos="2917">
                      <a:schemeClr val="tx1"/>
                    </a:gs>
                    <a:gs pos="30000">
                      <a:schemeClr val="tx1"/>
                    </a:gs>
                  </a:gsLst>
                  <a:lin ang="5400000" scaled="0"/>
                </a:gradFill>
              </a:rPr>
              <a:t>vityabool</a:t>
            </a:r>
            <a:endParaRPr lang="ru-RU" sz="2448" dirty="0" smtClean="0">
              <a:gradFill>
                <a:gsLst>
                  <a:gs pos="2917">
                    <a:schemeClr val="tx1"/>
                  </a:gs>
                  <a:gs pos="30000">
                    <a:schemeClr val="tx1"/>
                  </a:gs>
                </a:gsLst>
                <a:lin ang="5400000" scaled="0"/>
              </a:gradFill>
            </a:endParaRPr>
          </a:p>
        </p:txBody>
      </p:sp>
      <p:pic>
        <p:nvPicPr>
          <p:cNvPr id="5" name="Picture 4"/>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689355" y="3664745"/>
            <a:ext cx="4350284" cy="3008947"/>
          </a:xfrm>
          <a:prstGeom prst="rect">
            <a:avLst/>
          </a:prstGeom>
        </p:spPr>
      </p:pic>
      <p:pic>
        <p:nvPicPr>
          <p:cNvPr id="6" name="Picture 5"/>
          <p:cNvPicPr>
            <a:picLocks noChangeAspect="1"/>
          </p:cNvPicPr>
          <p:nvPr/>
        </p:nvPicPr>
        <p:blipFill>
          <a:blip r:embed="rId5"/>
          <a:stretch>
            <a:fillRect/>
          </a:stretch>
        </p:blipFill>
        <p:spPr>
          <a:xfrm>
            <a:off x="7689355" y="270938"/>
            <a:ext cx="4354791" cy="2901753"/>
          </a:xfrm>
          <a:prstGeom prst="rect">
            <a:avLst/>
          </a:prstGeom>
        </p:spPr>
      </p:pic>
    </p:spTree>
    <p:extLst>
      <p:ext uri="{BB962C8B-B14F-4D97-AF65-F5344CB8AC3E}">
        <p14:creationId xmlns:p14="http://schemas.microsoft.com/office/powerpoint/2010/main" val="2177559717"/>
      </p:ext>
    </p:extLst>
  </p:cSld>
  <p:clrMapOvr>
    <a:masterClrMapping/>
  </p:clrMapOvr>
  <p:transition spd="slow">
    <p:push/>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Rectangle 98"/>
          <p:cNvSpPr/>
          <p:nvPr/>
        </p:nvSpPr>
        <p:spPr>
          <a:xfrm>
            <a:off x="632012" y="740886"/>
            <a:ext cx="6622228" cy="5511611"/>
          </a:xfrm>
          <a:prstGeom prst="rect">
            <a:avLst/>
          </a:prstGeom>
          <a:solidFill>
            <a:srgbClr val="000000">
              <a:alpha val="20000"/>
            </a:srgbClr>
          </a:solidFill>
          <a:ln>
            <a:noFill/>
            <a:headEnd type="none" w="med" len="med"/>
            <a:tailEnd type="none" w="med" len="med"/>
          </a:ln>
          <a:effectLst/>
        </p:spPr>
        <p:txBody>
          <a:bodyPr vert="horz" wrap="square" lIns="91440" tIns="91440" rIns="182880" bIns="46609" numCol="1" rtlCol="0" anchor="ctr" anchorCtr="0" compatLnSpc="1">
            <a:prstTxWarp prst="textNoShape">
              <a:avLst/>
            </a:prstTxWarp>
          </a:bodyPr>
          <a:lstStyle/>
          <a:p>
            <a:pPr marL="365760" defTabSz="931920" fontAlgn="base">
              <a:spcBef>
                <a:spcPts val="1200"/>
              </a:spcBef>
              <a:spcAft>
                <a:spcPts val="1200"/>
              </a:spcAft>
            </a:pPr>
            <a:endParaRPr lang="en-GB" sz="1400" kern="0" dirty="0">
              <a:solidFill>
                <a:srgbClr val="FFFFFF"/>
              </a:solidFill>
            </a:endParaRPr>
          </a:p>
        </p:txBody>
      </p:sp>
      <p:grpSp>
        <p:nvGrpSpPr>
          <p:cNvPr id="6" name="Group 26"/>
          <p:cNvGrpSpPr/>
          <p:nvPr/>
        </p:nvGrpSpPr>
        <p:grpSpPr>
          <a:xfrm>
            <a:off x="7254240" y="740884"/>
            <a:ext cx="5182234" cy="5511611"/>
            <a:chOff x="6918961" y="835400"/>
            <a:chExt cx="5517514" cy="5511611"/>
          </a:xfrm>
        </p:grpSpPr>
        <p:sp>
          <p:nvSpPr>
            <p:cNvPr id="7" name="Rectangle 6"/>
            <p:cNvSpPr/>
            <p:nvPr/>
          </p:nvSpPr>
          <p:spPr bwMode="auto">
            <a:xfrm>
              <a:off x="6918961" y="835400"/>
              <a:ext cx="5517514" cy="5511611"/>
            </a:xfrm>
            <a:prstGeom prst="rect">
              <a:avLst/>
            </a:prstGeom>
            <a:solidFill>
              <a:srgbClr val="0072C6">
                <a:alpha val="89804"/>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80" tIns="46637" rIns="91440" bIns="46637" numCol="1" rtlCol="0" anchor="ctr" anchorCtr="0" compatLnSpc="1">
              <a:prstTxWarp prst="textNoShape">
                <a:avLst/>
              </a:prstTxWarp>
            </a:bodyPr>
            <a:lstStyle/>
            <a:p>
              <a:pPr defTabSz="932472" fontAlgn="base">
                <a:spcBef>
                  <a:spcPct val="0"/>
                </a:spcBef>
                <a:spcAft>
                  <a:spcPct val="0"/>
                </a:spcAft>
              </a:pPr>
              <a:endParaRPr lang="en-US" sz="2400" dirty="0">
                <a:solidFill>
                  <a:srgbClr val="FFFFFF"/>
                </a:solidFill>
              </a:endParaRPr>
            </a:p>
          </p:txBody>
        </p:sp>
        <p:cxnSp>
          <p:nvCxnSpPr>
            <p:cNvPr id="8" name="Straight Connector 7"/>
            <p:cNvCxnSpPr/>
            <p:nvPr/>
          </p:nvCxnSpPr>
          <p:spPr>
            <a:xfrm>
              <a:off x="7045497" y="3846630"/>
              <a:ext cx="5390977" cy="0"/>
            </a:xfrm>
            <a:prstGeom prst="line">
              <a:avLst/>
            </a:prstGeom>
            <a:ln w="12700">
              <a:solidFill>
                <a:srgbClr val="00BCF1">
                  <a:alpha val="49804"/>
                </a:srgb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9" name="Title 3"/>
          <p:cNvSpPr txBox="1">
            <a:spLocks/>
          </p:cNvSpPr>
          <p:nvPr/>
        </p:nvSpPr>
        <p:spPr>
          <a:xfrm>
            <a:off x="7562849" y="2580703"/>
            <a:ext cx="4873625" cy="1831975"/>
          </a:xfrm>
          <a:prstGeom prst="rect">
            <a:avLst/>
          </a:prstGeom>
          <a:noFill/>
        </p:spPr>
        <p:txBody>
          <a:bodyPr vert="horz" wrap="square" lIns="146304" tIns="91440" rIns="146304" bIns="91440" rtlCol="0" anchor="t" anchorCtr="0">
            <a:noAutofit/>
          </a:bodyPr>
          <a:lstStyle/>
          <a:p>
            <a:pPr>
              <a:lnSpc>
                <a:spcPct val="90000"/>
              </a:lnSpc>
              <a:spcBef>
                <a:spcPct val="0"/>
              </a:spcBef>
              <a:defRPr/>
            </a:pPr>
            <a:r>
              <a:rPr lang="en-US" sz="6000" spc="-100" dirty="0" smtClean="0">
                <a:ln w="3175">
                  <a:noFill/>
                </a:ln>
                <a:solidFill>
                  <a:srgbClr val="FFFFFF"/>
                </a:solidFill>
                <a:latin typeface="Segoe UI Light"/>
                <a:cs typeface="Segoe UI" pitchFamily="34" charset="0"/>
              </a:rPr>
              <a:t>azure.com/ml</a:t>
            </a:r>
            <a:endParaRPr lang="en-US" sz="6000" spc="-100" dirty="0">
              <a:ln w="3175">
                <a:noFill/>
              </a:ln>
              <a:solidFill>
                <a:srgbClr val="FFFFFF"/>
              </a:solidFill>
              <a:latin typeface="Segoe UI Light"/>
              <a:cs typeface="Segoe UI" pitchFamily="34" charset="0"/>
            </a:endParaRPr>
          </a:p>
          <a:p>
            <a:pPr>
              <a:lnSpc>
                <a:spcPct val="90000"/>
              </a:lnSpc>
              <a:spcBef>
                <a:spcPct val="0"/>
              </a:spcBef>
              <a:defRPr/>
            </a:pPr>
            <a:endParaRPr lang="en-US" sz="4800" spc="-100" dirty="0">
              <a:ln w="3175">
                <a:noFill/>
              </a:ln>
              <a:solidFill>
                <a:schemeClr val="bg1"/>
              </a:solidFill>
              <a:latin typeface="Segoe UI Light"/>
              <a:cs typeface="Segoe UI" pitchFamily="34"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3165" y="1962038"/>
            <a:ext cx="6388621" cy="2350013"/>
          </a:xfrm>
          <a:prstGeom prst="rect">
            <a:avLst/>
          </a:prstGeom>
        </p:spPr>
      </p:pic>
    </p:spTree>
    <p:extLst>
      <p:ext uri="{BB962C8B-B14F-4D97-AF65-F5344CB8AC3E}">
        <p14:creationId xmlns:p14="http://schemas.microsoft.com/office/powerpoint/2010/main" val="26185804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48134" name="think-cell Slide" r:id="rId5" imgW="6350000" imgH="6350000" progId="TCLayout.ActiveDocument.1">
                  <p:embed/>
                </p:oleObj>
              </mc:Choice>
              <mc:Fallback>
                <p:oleObj name="think-cell Slide" r:id="rId5" imgW="6350000" imgH="6350000" progId="TCLayout.ActiveDocument.1">
                  <p:embed/>
                  <p:pic>
                    <p:nvPicPr>
                      <p:cNvPr id="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2" name="Picture 1"/>
          <p:cNvPicPr>
            <a:picLocks noChangeAspect="1"/>
          </p:cNvPicPr>
          <p:nvPr/>
        </p:nvPicPr>
        <p:blipFill>
          <a:blip r:embed="rId7"/>
          <a:stretch>
            <a:fillRect/>
          </a:stretch>
        </p:blipFill>
        <p:spPr>
          <a:xfrm>
            <a:off x="0" y="0"/>
            <a:ext cx="12427242" cy="6995160"/>
          </a:xfrm>
          <a:prstGeom prst="rect">
            <a:avLst/>
          </a:prstGeom>
        </p:spPr>
      </p:pic>
      <p:sp>
        <p:nvSpPr>
          <p:cNvPr id="4" name="Rectangle 3"/>
          <p:cNvSpPr/>
          <p:nvPr/>
        </p:nvSpPr>
        <p:spPr>
          <a:xfrm>
            <a:off x="0" y="3471850"/>
            <a:ext cx="12436474" cy="3522675"/>
          </a:xfrm>
          <a:prstGeom prst="rect">
            <a:avLst/>
          </a:prstGeom>
          <a:gradFill flip="none" rotWithShape="1">
            <a:gsLst>
              <a:gs pos="20000">
                <a:srgbClr val="000000">
                  <a:alpha val="58000"/>
                </a:srgbClr>
              </a:gs>
              <a:gs pos="100000">
                <a:schemeClr val="tx1">
                  <a:alpha val="0"/>
                </a:schemeClr>
              </a:gs>
            </a:gsLst>
            <a:lin ang="16200000" scaled="1"/>
            <a:tileRect/>
          </a:gradFill>
        </p:spPr>
        <p:txBody>
          <a:bodyPr wrap="square" lIns="457200" tIns="182880" rIns="91440" bIns="365760" anchor="b">
            <a:noAutofit/>
          </a:bodyPr>
          <a:lstStyle/>
          <a:p>
            <a:pPr marL="0" lvl="1" fontAlgn="base">
              <a:lnSpc>
                <a:spcPct val="90000"/>
              </a:lnSpc>
              <a:spcBef>
                <a:spcPct val="0"/>
              </a:spcBef>
              <a:spcAft>
                <a:spcPct val="0"/>
              </a:spcAft>
              <a:buSzPct val="90000"/>
            </a:pPr>
            <a:r>
              <a:rPr lang="ru-RU" sz="5400" dirty="0" smtClean="0">
                <a:ln w="3175">
                  <a:noFill/>
                </a:ln>
                <a:solidFill>
                  <a:schemeClr val="bg1"/>
                </a:solidFill>
                <a:latin typeface="+mj-lt"/>
                <a:cs typeface="Segoe UI" pitchFamily="34" charset="0"/>
              </a:rPr>
              <a:t>Содержание</a:t>
            </a:r>
            <a:endParaRPr lang="en-US" sz="4400" dirty="0">
              <a:ln w="3175">
                <a:noFill/>
              </a:ln>
              <a:solidFill>
                <a:schemeClr val="bg1"/>
              </a:solidFill>
              <a:latin typeface="+mj-lt"/>
              <a:cs typeface="Segoe UI" pitchFamily="34" charset="0"/>
            </a:endParaRPr>
          </a:p>
        </p:txBody>
      </p:sp>
      <p:grpSp>
        <p:nvGrpSpPr>
          <p:cNvPr id="5" name="Group 26"/>
          <p:cNvGrpSpPr/>
          <p:nvPr/>
        </p:nvGrpSpPr>
        <p:grpSpPr>
          <a:xfrm>
            <a:off x="7254240" y="681922"/>
            <a:ext cx="5182235" cy="5627029"/>
            <a:chOff x="6918960" y="835401"/>
            <a:chExt cx="5517515" cy="5303520"/>
          </a:xfrm>
          <a:solidFill>
            <a:srgbClr val="0072C6"/>
          </a:solidFill>
        </p:grpSpPr>
        <p:sp>
          <p:nvSpPr>
            <p:cNvPr id="6" name="Rectangle 5"/>
            <p:cNvSpPr/>
            <p:nvPr/>
          </p:nvSpPr>
          <p:spPr bwMode="auto">
            <a:xfrm>
              <a:off x="6918961" y="835401"/>
              <a:ext cx="5517514" cy="5303520"/>
            </a:xfrm>
            <a:prstGeom prst="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80" tIns="46637" rIns="91440" bIns="46637" numCol="1" rtlCol="0" anchor="ctr" anchorCtr="0" compatLnSpc="1">
              <a:prstTxWarp prst="textNoShape">
                <a:avLst/>
              </a:prstTxWarp>
            </a:bodyPr>
            <a:lstStyle/>
            <a:p>
              <a:pPr defTabSz="932472" fontAlgn="base">
                <a:spcBef>
                  <a:spcPct val="0"/>
                </a:spcBef>
                <a:spcAft>
                  <a:spcPct val="0"/>
                </a:spcAft>
              </a:pPr>
              <a:endParaRPr lang="en-US" sz="2400" dirty="0">
                <a:solidFill>
                  <a:schemeClr val="bg1"/>
                </a:solidFill>
              </a:endParaRPr>
            </a:p>
          </p:txBody>
        </p:sp>
        <p:sp>
          <p:nvSpPr>
            <p:cNvPr id="7" name="Rectangle 6"/>
            <p:cNvSpPr/>
            <p:nvPr/>
          </p:nvSpPr>
          <p:spPr bwMode="auto">
            <a:xfrm>
              <a:off x="6918960" y="855621"/>
              <a:ext cx="5517514" cy="1261091"/>
            </a:xfrm>
            <a:prstGeom prst="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80" tIns="91440" rIns="91440" bIns="91440" numCol="1" rtlCol="0" anchor="ctr" anchorCtr="0" compatLnSpc="1">
              <a:prstTxWarp prst="textNoShape">
                <a:avLst/>
              </a:prstTxWarp>
              <a:noAutofit/>
            </a:bodyPr>
            <a:lstStyle/>
            <a:p>
              <a:pPr defTabSz="932472" fontAlgn="base">
                <a:spcBef>
                  <a:spcPct val="0"/>
                </a:spcBef>
                <a:spcAft>
                  <a:spcPct val="0"/>
                </a:spcAft>
              </a:pPr>
              <a:r>
                <a:rPr lang="ru-RU" sz="2800" dirty="0" smtClean="0">
                  <a:solidFill>
                    <a:schemeClr val="bg1"/>
                  </a:solidFill>
                  <a:latin typeface="+mj-lt"/>
                </a:rPr>
                <a:t>Что такое </a:t>
              </a:r>
              <a:r>
                <a:rPr lang="en-US" sz="2800" dirty="0" smtClean="0">
                  <a:solidFill>
                    <a:schemeClr val="bg1"/>
                  </a:solidFill>
                  <a:latin typeface="+mj-lt"/>
                </a:rPr>
                <a:t>Azure? </a:t>
              </a:r>
              <a:endParaRPr lang="en-US" sz="2800" dirty="0">
                <a:solidFill>
                  <a:schemeClr val="bg1"/>
                </a:solidFill>
                <a:latin typeface="+mj-lt"/>
              </a:endParaRPr>
            </a:p>
          </p:txBody>
        </p:sp>
        <p:sp>
          <p:nvSpPr>
            <p:cNvPr id="8" name="Rectangle 7"/>
            <p:cNvSpPr/>
            <p:nvPr/>
          </p:nvSpPr>
          <p:spPr bwMode="auto">
            <a:xfrm>
              <a:off x="6918960" y="2196357"/>
              <a:ext cx="5517514" cy="1650067"/>
            </a:xfrm>
            <a:prstGeom prst="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80" tIns="46637" rIns="91440" bIns="46637" numCol="1" rtlCol="0" anchor="ctr" anchorCtr="0" compatLnSpc="1">
              <a:prstTxWarp prst="textNoShape">
                <a:avLst/>
              </a:prstTxWarp>
              <a:noAutofit/>
            </a:bodyPr>
            <a:lstStyle/>
            <a:p>
              <a:pPr defTabSz="932472" fontAlgn="base">
                <a:spcBef>
                  <a:spcPct val="0"/>
                </a:spcBef>
                <a:spcAft>
                  <a:spcPct val="0"/>
                </a:spcAft>
              </a:pPr>
              <a:r>
                <a:rPr lang="ru-RU" sz="2800" dirty="0" smtClean="0">
                  <a:solidFill>
                    <a:schemeClr val="bg1"/>
                  </a:solidFill>
                  <a:latin typeface="+mj-lt"/>
                </a:rPr>
                <a:t>Как работает </a:t>
              </a:r>
              <a:r>
                <a:rPr lang="en-US" sz="2800" dirty="0" smtClean="0">
                  <a:solidFill>
                    <a:schemeClr val="bg1"/>
                  </a:solidFill>
                  <a:latin typeface="+mj-lt"/>
                </a:rPr>
                <a:t>Azure Machine Learning</a:t>
              </a:r>
              <a:r>
                <a:rPr lang="ru-RU" sz="2800" dirty="0" smtClean="0">
                  <a:solidFill>
                    <a:schemeClr val="bg1"/>
                  </a:solidFill>
                  <a:latin typeface="+mj-lt"/>
                </a:rPr>
                <a:t>?</a:t>
              </a:r>
              <a:r>
                <a:rPr lang="en-US" sz="2800" dirty="0" smtClean="0">
                  <a:solidFill>
                    <a:schemeClr val="bg1"/>
                  </a:solidFill>
                  <a:latin typeface="+mj-lt"/>
                </a:rPr>
                <a:t>	</a:t>
              </a:r>
              <a:endParaRPr lang="en-US" sz="2800" dirty="0">
                <a:solidFill>
                  <a:schemeClr val="bg1"/>
                </a:solidFill>
                <a:latin typeface="+mj-lt"/>
              </a:endParaRPr>
            </a:p>
          </p:txBody>
        </p:sp>
        <p:sp>
          <p:nvSpPr>
            <p:cNvPr id="9" name="Rectangle 8"/>
            <p:cNvSpPr/>
            <p:nvPr/>
          </p:nvSpPr>
          <p:spPr bwMode="auto">
            <a:xfrm>
              <a:off x="6918960" y="3525702"/>
              <a:ext cx="5517514" cy="1261091"/>
            </a:xfrm>
            <a:prstGeom prst="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80" tIns="91440" rIns="91440" bIns="91440" numCol="1" rtlCol="0" anchor="ctr" anchorCtr="0" compatLnSpc="1">
              <a:prstTxWarp prst="textNoShape">
                <a:avLst/>
              </a:prstTxWarp>
              <a:noAutofit/>
            </a:bodyPr>
            <a:lstStyle/>
            <a:p>
              <a:pPr defTabSz="932472" fontAlgn="base">
                <a:spcBef>
                  <a:spcPct val="0"/>
                </a:spcBef>
                <a:spcAft>
                  <a:spcPct val="0"/>
                </a:spcAft>
              </a:pPr>
              <a:r>
                <a:rPr lang="ru-RU" sz="2800" dirty="0" err="1" smtClean="0">
                  <a:solidFill>
                    <a:schemeClr val="bg1"/>
                  </a:solidFill>
                  <a:latin typeface="+mj-lt"/>
                </a:rPr>
                <a:t>Демо</a:t>
              </a:r>
              <a:endParaRPr lang="en-IN" sz="2800" dirty="0">
                <a:solidFill>
                  <a:schemeClr val="bg1"/>
                </a:solidFill>
                <a:latin typeface="+mj-lt"/>
              </a:endParaRPr>
            </a:p>
          </p:txBody>
        </p:sp>
        <p:sp>
          <p:nvSpPr>
            <p:cNvPr id="10" name="Rectangle 9"/>
            <p:cNvSpPr/>
            <p:nvPr/>
          </p:nvSpPr>
          <p:spPr bwMode="auto">
            <a:xfrm>
              <a:off x="6918960" y="4666492"/>
              <a:ext cx="5517514" cy="1261091"/>
            </a:xfrm>
            <a:prstGeom prst="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80" tIns="91440" rIns="91440" bIns="91440" numCol="1" rtlCol="0" anchor="ctr" anchorCtr="0" compatLnSpc="1">
              <a:prstTxWarp prst="textNoShape">
                <a:avLst/>
              </a:prstTxWarp>
              <a:noAutofit/>
            </a:bodyPr>
            <a:lstStyle/>
            <a:p>
              <a:pPr defTabSz="932472" fontAlgn="base">
                <a:spcBef>
                  <a:spcPct val="0"/>
                </a:spcBef>
                <a:spcAft>
                  <a:spcPct val="0"/>
                </a:spcAft>
              </a:pPr>
              <a:r>
                <a:rPr lang="ru-RU" sz="2800" dirty="0" smtClean="0">
                  <a:solidFill>
                    <a:schemeClr val="bg1"/>
                  </a:solidFill>
                  <a:latin typeface="+mj-lt"/>
                </a:rPr>
                <a:t>Какие задачи можно решать</a:t>
              </a:r>
              <a:endParaRPr lang="en-IN" sz="2800" dirty="0">
                <a:solidFill>
                  <a:schemeClr val="bg1"/>
                </a:solidFill>
                <a:latin typeface="+mj-lt"/>
              </a:endParaRPr>
            </a:p>
          </p:txBody>
        </p:sp>
        <p:cxnSp>
          <p:nvCxnSpPr>
            <p:cNvPr id="12" name="Straight Connector 11"/>
            <p:cNvCxnSpPr/>
            <p:nvPr/>
          </p:nvCxnSpPr>
          <p:spPr>
            <a:xfrm>
              <a:off x="7045497" y="2156535"/>
              <a:ext cx="5390977" cy="0"/>
            </a:xfrm>
            <a:prstGeom prst="line">
              <a:avLst/>
            </a:prstGeom>
            <a:grpFill/>
            <a:ln w="12700">
              <a:solidFill>
                <a:srgbClr val="00BCF1">
                  <a:alpha val="49804"/>
                </a:srgb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7045497" y="3563371"/>
              <a:ext cx="5390977" cy="0"/>
            </a:xfrm>
            <a:prstGeom prst="line">
              <a:avLst/>
            </a:prstGeom>
            <a:grpFill/>
            <a:ln w="12700">
              <a:solidFill>
                <a:srgbClr val="00BCF1">
                  <a:alpha val="50196"/>
                </a:srgb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045497" y="4774771"/>
              <a:ext cx="5390977" cy="0"/>
            </a:xfrm>
            <a:prstGeom prst="line">
              <a:avLst/>
            </a:prstGeom>
            <a:grpFill/>
            <a:ln w="12700">
              <a:solidFill>
                <a:srgbClr val="00BCF1">
                  <a:alpha val="50196"/>
                </a:srgbClr>
              </a:solidFill>
              <a:headEnd type="none"/>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30646792"/>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8" name="Title 3"/>
          <p:cNvSpPr txBox="1">
            <a:spLocks/>
          </p:cNvSpPr>
          <p:nvPr/>
        </p:nvSpPr>
        <p:spPr>
          <a:xfrm>
            <a:off x="147584" y="2851897"/>
            <a:ext cx="3240850" cy="1790096"/>
          </a:xfrm>
          <a:prstGeom prst="rect">
            <a:avLst/>
          </a:prstGeom>
        </p:spPr>
        <p:txBody>
          <a:bodyPr vert="horz" wrap="square" lIns="149178" tIns="93236" rIns="149178" bIns="93236" rtlCol="0" anchor="ctr">
            <a:noAutofit/>
          </a:bodyPr>
          <a:lstStyle>
            <a:lvl1pPr algn="l" defTabSz="914180" rtl="0" eaLnBrk="1" latinLnBrk="0" hangingPunct="1">
              <a:lnSpc>
                <a:spcPts val="6175"/>
              </a:lnSpc>
              <a:spcBef>
                <a:spcPct val="0"/>
              </a:spcBef>
              <a:buNone/>
              <a:defRPr lang="en-US" sz="5293" b="0" kern="1200" cap="none" spc="-100" baseline="0">
                <a:ln w="3175">
                  <a:noFill/>
                </a:ln>
                <a:solidFill>
                  <a:schemeClr val="bg1"/>
                </a:solidFill>
                <a:effectLst/>
                <a:latin typeface="+mj-lt"/>
                <a:ea typeface="+mn-ea"/>
                <a:cs typeface="Segoe UI" pitchFamily="34" charset="0"/>
              </a:defRPr>
            </a:lvl1pPr>
          </a:lstStyle>
          <a:p>
            <a:pPr>
              <a:lnSpc>
                <a:spcPct val="100000"/>
              </a:lnSpc>
            </a:pPr>
            <a:r>
              <a:rPr altLang="ja-JP" sz="4893" dirty="0">
                <a:solidFill>
                  <a:srgbClr val="FFFFFF"/>
                </a:solidFill>
                <a:ea typeface="メイリオ" pitchFamily="50" charset="-128"/>
                <a:cs typeface="Segoe UI Light" panose="020B0502040204020203" pitchFamily="34" charset="0"/>
              </a:rPr>
              <a:t>Azure footprint</a:t>
            </a:r>
            <a:endParaRPr sz="4893" dirty="0">
              <a:solidFill>
                <a:srgbClr val="FFFFFF"/>
              </a:solidFill>
              <a:ea typeface="メイリオ" pitchFamily="50" charset="-128"/>
              <a:cs typeface="Segoe UI Light" panose="020B0502040204020203" pitchFamily="34" charset="0"/>
            </a:endParaRPr>
          </a:p>
        </p:txBody>
      </p:sp>
      <p:grpSp>
        <p:nvGrpSpPr>
          <p:cNvPr id="1239" name="Group 1238"/>
          <p:cNvGrpSpPr/>
          <p:nvPr/>
        </p:nvGrpSpPr>
        <p:grpSpPr>
          <a:xfrm>
            <a:off x="525257" y="487531"/>
            <a:ext cx="11367719" cy="6337445"/>
            <a:chOff x="395371" y="1139688"/>
            <a:chExt cx="8399866" cy="4651514"/>
          </a:xfrm>
          <a:solidFill>
            <a:srgbClr val="00B0F0"/>
          </a:solidFill>
        </p:grpSpPr>
        <p:sp>
          <p:nvSpPr>
            <p:cNvPr id="1240" name="Oval 9"/>
            <p:cNvSpPr>
              <a:spLocks noChangeAspect="1" noChangeArrowheads="1"/>
            </p:cNvSpPr>
            <p:nvPr/>
          </p:nvSpPr>
          <p:spPr bwMode="auto">
            <a:xfrm>
              <a:off x="2417310"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241" name="Oval 10"/>
            <p:cNvSpPr>
              <a:spLocks noChangeAspect="1" noChangeArrowheads="1"/>
            </p:cNvSpPr>
            <p:nvPr/>
          </p:nvSpPr>
          <p:spPr bwMode="auto">
            <a:xfrm>
              <a:off x="2528886"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242" name="Oval 11"/>
            <p:cNvSpPr>
              <a:spLocks noChangeAspect="1" noChangeArrowheads="1"/>
            </p:cNvSpPr>
            <p:nvPr/>
          </p:nvSpPr>
          <p:spPr bwMode="auto">
            <a:xfrm>
              <a:off x="2641969"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243" name="Oval 12"/>
            <p:cNvSpPr>
              <a:spLocks noChangeAspect="1" noChangeArrowheads="1"/>
            </p:cNvSpPr>
            <p:nvPr/>
          </p:nvSpPr>
          <p:spPr bwMode="auto">
            <a:xfrm>
              <a:off x="2753545"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244" name="Oval 13"/>
            <p:cNvSpPr>
              <a:spLocks noChangeAspect="1" noChangeArrowheads="1"/>
            </p:cNvSpPr>
            <p:nvPr/>
          </p:nvSpPr>
          <p:spPr bwMode="auto">
            <a:xfrm>
              <a:off x="3091289"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245" name="Oval 14"/>
            <p:cNvSpPr>
              <a:spLocks noChangeAspect="1" noChangeArrowheads="1"/>
            </p:cNvSpPr>
            <p:nvPr/>
          </p:nvSpPr>
          <p:spPr bwMode="auto">
            <a:xfrm>
              <a:off x="3204373"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246" name="Oval 15"/>
            <p:cNvSpPr>
              <a:spLocks noChangeAspect="1" noChangeArrowheads="1"/>
            </p:cNvSpPr>
            <p:nvPr/>
          </p:nvSpPr>
          <p:spPr bwMode="auto">
            <a:xfrm>
              <a:off x="3315949"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247" name="Oval 16"/>
            <p:cNvSpPr>
              <a:spLocks noChangeAspect="1" noChangeArrowheads="1"/>
            </p:cNvSpPr>
            <p:nvPr/>
          </p:nvSpPr>
          <p:spPr bwMode="auto">
            <a:xfrm>
              <a:off x="3429033"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248" name="Oval 17"/>
            <p:cNvSpPr>
              <a:spLocks noChangeAspect="1" noChangeArrowheads="1"/>
            </p:cNvSpPr>
            <p:nvPr/>
          </p:nvSpPr>
          <p:spPr bwMode="auto">
            <a:xfrm>
              <a:off x="3540609"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249" name="Oval 18"/>
            <p:cNvSpPr>
              <a:spLocks noChangeAspect="1" noChangeArrowheads="1"/>
            </p:cNvSpPr>
            <p:nvPr/>
          </p:nvSpPr>
          <p:spPr bwMode="auto">
            <a:xfrm>
              <a:off x="3653693"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250" name="Oval 19"/>
            <p:cNvSpPr>
              <a:spLocks noChangeAspect="1" noChangeArrowheads="1"/>
            </p:cNvSpPr>
            <p:nvPr/>
          </p:nvSpPr>
          <p:spPr bwMode="auto">
            <a:xfrm>
              <a:off x="3765269"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251" name="Oval 20"/>
            <p:cNvSpPr>
              <a:spLocks noChangeAspect="1" noChangeArrowheads="1"/>
            </p:cNvSpPr>
            <p:nvPr/>
          </p:nvSpPr>
          <p:spPr bwMode="auto">
            <a:xfrm>
              <a:off x="3878352"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252" name="Oval 21"/>
            <p:cNvSpPr>
              <a:spLocks noChangeAspect="1" noChangeArrowheads="1"/>
            </p:cNvSpPr>
            <p:nvPr/>
          </p:nvSpPr>
          <p:spPr bwMode="auto">
            <a:xfrm>
              <a:off x="3989928"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253" name="Oval 22"/>
            <p:cNvSpPr>
              <a:spLocks noChangeAspect="1" noChangeArrowheads="1"/>
            </p:cNvSpPr>
            <p:nvPr/>
          </p:nvSpPr>
          <p:spPr bwMode="auto">
            <a:xfrm>
              <a:off x="6574270"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254" name="Oval 23"/>
            <p:cNvSpPr>
              <a:spLocks noChangeAspect="1" noChangeArrowheads="1"/>
            </p:cNvSpPr>
            <p:nvPr/>
          </p:nvSpPr>
          <p:spPr bwMode="auto">
            <a:xfrm>
              <a:off x="2192650"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255" name="Oval 24"/>
            <p:cNvSpPr>
              <a:spLocks noChangeAspect="1" noChangeArrowheads="1"/>
            </p:cNvSpPr>
            <p:nvPr/>
          </p:nvSpPr>
          <p:spPr bwMode="auto">
            <a:xfrm>
              <a:off x="2304226"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256" name="Oval 25"/>
            <p:cNvSpPr>
              <a:spLocks noChangeAspect="1" noChangeArrowheads="1"/>
            </p:cNvSpPr>
            <p:nvPr/>
          </p:nvSpPr>
          <p:spPr bwMode="auto">
            <a:xfrm>
              <a:off x="2417310"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257" name="Oval 26"/>
            <p:cNvSpPr>
              <a:spLocks noChangeAspect="1" noChangeArrowheads="1"/>
            </p:cNvSpPr>
            <p:nvPr/>
          </p:nvSpPr>
          <p:spPr bwMode="auto">
            <a:xfrm>
              <a:off x="2528886"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258" name="Oval 27"/>
            <p:cNvSpPr>
              <a:spLocks noChangeAspect="1" noChangeArrowheads="1"/>
            </p:cNvSpPr>
            <p:nvPr/>
          </p:nvSpPr>
          <p:spPr bwMode="auto">
            <a:xfrm>
              <a:off x="2641969"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259" name="Oval 28"/>
            <p:cNvSpPr>
              <a:spLocks noChangeAspect="1" noChangeArrowheads="1"/>
            </p:cNvSpPr>
            <p:nvPr/>
          </p:nvSpPr>
          <p:spPr bwMode="auto">
            <a:xfrm>
              <a:off x="2866630"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260" name="Oval 29"/>
            <p:cNvSpPr>
              <a:spLocks noChangeAspect="1" noChangeArrowheads="1"/>
            </p:cNvSpPr>
            <p:nvPr/>
          </p:nvSpPr>
          <p:spPr bwMode="auto">
            <a:xfrm>
              <a:off x="2978206"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261" name="Oval 30"/>
            <p:cNvSpPr>
              <a:spLocks noChangeAspect="1" noChangeArrowheads="1"/>
            </p:cNvSpPr>
            <p:nvPr/>
          </p:nvSpPr>
          <p:spPr bwMode="auto">
            <a:xfrm>
              <a:off x="3091289"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262" name="Oval 31"/>
            <p:cNvSpPr>
              <a:spLocks noChangeAspect="1" noChangeArrowheads="1"/>
            </p:cNvSpPr>
            <p:nvPr/>
          </p:nvSpPr>
          <p:spPr bwMode="auto">
            <a:xfrm>
              <a:off x="3204373"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263" name="Oval 32"/>
            <p:cNvSpPr>
              <a:spLocks noChangeAspect="1" noChangeArrowheads="1"/>
            </p:cNvSpPr>
            <p:nvPr/>
          </p:nvSpPr>
          <p:spPr bwMode="auto">
            <a:xfrm>
              <a:off x="3315949"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264" name="Oval 33"/>
            <p:cNvSpPr>
              <a:spLocks noChangeAspect="1" noChangeArrowheads="1"/>
            </p:cNvSpPr>
            <p:nvPr/>
          </p:nvSpPr>
          <p:spPr bwMode="auto">
            <a:xfrm>
              <a:off x="3429033"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265" name="Oval 34"/>
            <p:cNvSpPr>
              <a:spLocks noChangeAspect="1" noChangeArrowheads="1"/>
            </p:cNvSpPr>
            <p:nvPr/>
          </p:nvSpPr>
          <p:spPr bwMode="auto">
            <a:xfrm>
              <a:off x="3540609"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266" name="Oval 35"/>
            <p:cNvSpPr>
              <a:spLocks noChangeAspect="1" noChangeArrowheads="1"/>
            </p:cNvSpPr>
            <p:nvPr/>
          </p:nvSpPr>
          <p:spPr bwMode="auto">
            <a:xfrm>
              <a:off x="3653693"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267" name="Oval 36"/>
            <p:cNvSpPr>
              <a:spLocks noChangeAspect="1" noChangeArrowheads="1"/>
            </p:cNvSpPr>
            <p:nvPr/>
          </p:nvSpPr>
          <p:spPr bwMode="auto">
            <a:xfrm>
              <a:off x="3765269"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268" name="Oval 37"/>
            <p:cNvSpPr>
              <a:spLocks noChangeAspect="1" noChangeArrowheads="1"/>
            </p:cNvSpPr>
            <p:nvPr/>
          </p:nvSpPr>
          <p:spPr bwMode="auto">
            <a:xfrm>
              <a:off x="3878352"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269" name="Oval 38"/>
            <p:cNvSpPr>
              <a:spLocks noChangeAspect="1" noChangeArrowheads="1"/>
            </p:cNvSpPr>
            <p:nvPr/>
          </p:nvSpPr>
          <p:spPr bwMode="auto">
            <a:xfrm>
              <a:off x="4663908"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270" name="Oval 39"/>
            <p:cNvSpPr>
              <a:spLocks noChangeAspect="1" noChangeArrowheads="1"/>
            </p:cNvSpPr>
            <p:nvPr/>
          </p:nvSpPr>
          <p:spPr bwMode="auto">
            <a:xfrm>
              <a:off x="4776992"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271" name="Oval 40"/>
            <p:cNvSpPr>
              <a:spLocks noChangeAspect="1" noChangeArrowheads="1"/>
            </p:cNvSpPr>
            <p:nvPr/>
          </p:nvSpPr>
          <p:spPr bwMode="auto">
            <a:xfrm>
              <a:off x="6462694"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272" name="Oval 41"/>
            <p:cNvSpPr>
              <a:spLocks noChangeAspect="1" noChangeArrowheads="1"/>
            </p:cNvSpPr>
            <p:nvPr/>
          </p:nvSpPr>
          <p:spPr bwMode="auto">
            <a:xfrm>
              <a:off x="6574270"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273" name="Oval 42"/>
            <p:cNvSpPr>
              <a:spLocks noChangeAspect="1" noChangeArrowheads="1"/>
            </p:cNvSpPr>
            <p:nvPr/>
          </p:nvSpPr>
          <p:spPr bwMode="auto">
            <a:xfrm>
              <a:off x="6687355"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274" name="Oval 43"/>
            <p:cNvSpPr>
              <a:spLocks noChangeAspect="1" noChangeArrowheads="1"/>
            </p:cNvSpPr>
            <p:nvPr/>
          </p:nvSpPr>
          <p:spPr bwMode="auto">
            <a:xfrm>
              <a:off x="1518671"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275" name="Oval 44"/>
            <p:cNvSpPr>
              <a:spLocks noChangeAspect="1" noChangeArrowheads="1"/>
            </p:cNvSpPr>
            <p:nvPr/>
          </p:nvSpPr>
          <p:spPr bwMode="auto">
            <a:xfrm>
              <a:off x="1630247"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276" name="Oval 45"/>
            <p:cNvSpPr>
              <a:spLocks noChangeAspect="1" noChangeArrowheads="1"/>
            </p:cNvSpPr>
            <p:nvPr/>
          </p:nvSpPr>
          <p:spPr bwMode="auto">
            <a:xfrm>
              <a:off x="1743330"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277" name="Oval 46"/>
            <p:cNvSpPr>
              <a:spLocks noChangeAspect="1" noChangeArrowheads="1"/>
            </p:cNvSpPr>
            <p:nvPr/>
          </p:nvSpPr>
          <p:spPr bwMode="auto">
            <a:xfrm>
              <a:off x="1854906"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278" name="Oval 47"/>
            <p:cNvSpPr>
              <a:spLocks noChangeAspect="1" noChangeArrowheads="1"/>
            </p:cNvSpPr>
            <p:nvPr/>
          </p:nvSpPr>
          <p:spPr bwMode="auto">
            <a:xfrm>
              <a:off x="1967990"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279" name="Oval 48"/>
            <p:cNvSpPr>
              <a:spLocks noChangeAspect="1" noChangeArrowheads="1"/>
            </p:cNvSpPr>
            <p:nvPr/>
          </p:nvSpPr>
          <p:spPr bwMode="auto">
            <a:xfrm>
              <a:off x="2192650"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280" name="Oval 49"/>
            <p:cNvSpPr>
              <a:spLocks noChangeAspect="1" noChangeArrowheads="1"/>
            </p:cNvSpPr>
            <p:nvPr/>
          </p:nvSpPr>
          <p:spPr bwMode="auto">
            <a:xfrm>
              <a:off x="2304226"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281" name="Oval 50"/>
            <p:cNvSpPr>
              <a:spLocks noChangeAspect="1" noChangeArrowheads="1"/>
            </p:cNvSpPr>
            <p:nvPr/>
          </p:nvSpPr>
          <p:spPr bwMode="auto">
            <a:xfrm>
              <a:off x="2417310"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282" name="Oval 51"/>
            <p:cNvSpPr>
              <a:spLocks noChangeAspect="1" noChangeArrowheads="1"/>
            </p:cNvSpPr>
            <p:nvPr/>
          </p:nvSpPr>
          <p:spPr bwMode="auto">
            <a:xfrm>
              <a:off x="2528886"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283" name="Oval 52"/>
            <p:cNvSpPr>
              <a:spLocks noChangeAspect="1" noChangeArrowheads="1"/>
            </p:cNvSpPr>
            <p:nvPr/>
          </p:nvSpPr>
          <p:spPr bwMode="auto">
            <a:xfrm>
              <a:off x="2753545"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284" name="Oval 53"/>
            <p:cNvSpPr>
              <a:spLocks noChangeAspect="1" noChangeArrowheads="1"/>
            </p:cNvSpPr>
            <p:nvPr/>
          </p:nvSpPr>
          <p:spPr bwMode="auto">
            <a:xfrm>
              <a:off x="2866630"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285" name="Oval 54"/>
            <p:cNvSpPr>
              <a:spLocks noChangeAspect="1" noChangeArrowheads="1"/>
            </p:cNvSpPr>
            <p:nvPr/>
          </p:nvSpPr>
          <p:spPr bwMode="auto">
            <a:xfrm>
              <a:off x="2978206"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286" name="Oval 55"/>
            <p:cNvSpPr>
              <a:spLocks noChangeAspect="1" noChangeArrowheads="1"/>
            </p:cNvSpPr>
            <p:nvPr/>
          </p:nvSpPr>
          <p:spPr bwMode="auto">
            <a:xfrm>
              <a:off x="3091289"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287" name="Oval 56"/>
            <p:cNvSpPr>
              <a:spLocks noChangeAspect="1" noChangeArrowheads="1"/>
            </p:cNvSpPr>
            <p:nvPr/>
          </p:nvSpPr>
          <p:spPr bwMode="auto">
            <a:xfrm>
              <a:off x="3204373"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288" name="Oval 57"/>
            <p:cNvSpPr>
              <a:spLocks noChangeAspect="1" noChangeArrowheads="1"/>
            </p:cNvSpPr>
            <p:nvPr/>
          </p:nvSpPr>
          <p:spPr bwMode="auto">
            <a:xfrm>
              <a:off x="3315949"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289" name="Oval 58"/>
            <p:cNvSpPr>
              <a:spLocks noChangeAspect="1" noChangeArrowheads="1"/>
            </p:cNvSpPr>
            <p:nvPr/>
          </p:nvSpPr>
          <p:spPr bwMode="auto">
            <a:xfrm>
              <a:off x="3429033"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290" name="Oval 59"/>
            <p:cNvSpPr>
              <a:spLocks noChangeAspect="1" noChangeArrowheads="1"/>
            </p:cNvSpPr>
            <p:nvPr/>
          </p:nvSpPr>
          <p:spPr bwMode="auto">
            <a:xfrm>
              <a:off x="3540609"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291" name="Oval 60"/>
            <p:cNvSpPr>
              <a:spLocks noChangeAspect="1" noChangeArrowheads="1"/>
            </p:cNvSpPr>
            <p:nvPr/>
          </p:nvSpPr>
          <p:spPr bwMode="auto">
            <a:xfrm>
              <a:off x="3653693"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292" name="Oval 61"/>
            <p:cNvSpPr>
              <a:spLocks noChangeAspect="1" noChangeArrowheads="1"/>
            </p:cNvSpPr>
            <p:nvPr/>
          </p:nvSpPr>
          <p:spPr bwMode="auto">
            <a:xfrm>
              <a:off x="3765269"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293" name="Oval 62"/>
            <p:cNvSpPr>
              <a:spLocks noChangeAspect="1" noChangeArrowheads="1"/>
            </p:cNvSpPr>
            <p:nvPr/>
          </p:nvSpPr>
          <p:spPr bwMode="auto">
            <a:xfrm>
              <a:off x="4663908"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294" name="Oval 63"/>
            <p:cNvSpPr>
              <a:spLocks noChangeAspect="1" noChangeArrowheads="1"/>
            </p:cNvSpPr>
            <p:nvPr/>
          </p:nvSpPr>
          <p:spPr bwMode="auto">
            <a:xfrm>
              <a:off x="6687355"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295" name="Oval 64"/>
            <p:cNvSpPr>
              <a:spLocks noChangeAspect="1" noChangeArrowheads="1"/>
            </p:cNvSpPr>
            <p:nvPr/>
          </p:nvSpPr>
          <p:spPr bwMode="auto">
            <a:xfrm>
              <a:off x="6798931"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296" name="Oval 65"/>
            <p:cNvSpPr>
              <a:spLocks noChangeAspect="1" noChangeArrowheads="1"/>
            </p:cNvSpPr>
            <p:nvPr/>
          </p:nvSpPr>
          <p:spPr bwMode="auto">
            <a:xfrm>
              <a:off x="1405586"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297" name="Oval 66"/>
            <p:cNvSpPr>
              <a:spLocks noChangeAspect="1" noChangeArrowheads="1"/>
            </p:cNvSpPr>
            <p:nvPr/>
          </p:nvSpPr>
          <p:spPr bwMode="auto">
            <a:xfrm>
              <a:off x="1518671"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298" name="Oval 67"/>
            <p:cNvSpPr>
              <a:spLocks noChangeAspect="1" noChangeArrowheads="1"/>
            </p:cNvSpPr>
            <p:nvPr/>
          </p:nvSpPr>
          <p:spPr bwMode="auto">
            <a:xfrm>
              <a:off x="1630247"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299" name="Oval 68"/>
            <p:cNvSpPr>
              <a:spLocks noChangeAspect="1" noChangeArrowheads="1"/>
            </p:cNvSpPr>
            <p:nvPr/>
          </p:nvSpPr>
          <p:spPr bwMode="auto">
            <a:xfrm>
              <a:off x="1743330"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300" name="Oval 69"/>
            <p:cNvSpPr>
              <a:spLocks noChangeAspect="1" noChangeArrowheads="1"/>
            </p:cNvSpPr>
            <p:nvPr/>
          </p:nvSpPr>
          <p:spPr bwMode="auto">
            <a:xfrm>
              <a:off x="1854906"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301" name="Oval 70"/>
            <p:cNvSpPr>
              <a:spLocks noChangeAspect="1" noChangeArrowheads="1"/>
            </p:cNvSpPr>
            <p:nvPr/>
          </p:nvSpPr>
          <p:spPr bwMode="auto">
            <a:xfrm>
              <a:off x="196799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302" name="Oval 71"/>
            <p:cNvSpPr>
              <a:spLocks noChangeAspect="1" noChangeArrowheads="1"/>
            </p:cNvSpPr>
            <p:nvPr/>
          </p:nvSpPr>
          <p:spPr bwMode="auto">
            <a:xfrm>
              <a:off x="2079566"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303" name="Oval 72"/>
            <p:cNvSpPr>
              <a:spLocks noChangeAspect="1" noChangeArrowheads="1"/>
            </p:cNvSpPr>
            <p:nvPr/>
          </p:nvSpPr>
          <p:spPr bwMode="auto">
            <a:xfrm>
              <a:off x="2192650"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304" name="Oval 73"/>
            <p:cNvSpPr>
              <a:spLocks noChangeAspect="1" noChangeArrowheads="1"/>
            </p:cNvSpPr>
            <p:nvPr/>
          </p:nvSpPr>
          <p:spPr bwMode="auto">
            <a:xfrm>
              <a:off x="2304226"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305" name="Oval 74"/>
            <p:cNvSpPr>
              <a:spLocks noChangeAspect="1" noChangeArrowheads="1"/>
            </p:cNvSpPr>
            <p:nvPr/>
          </p:nvSpPr>
          <p:spPr bwMode="auto">
            <a:xfrm>
              <a:off x="241731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306" name="Oval 75"/>
            <p:cNvSpPr>
              <a:spLocks noChangeAspect="1" noChangeArrowheads="1"/>
            </p:cNvSpPr>
            <p:nvPr/>
          </p:nvSpPr>
          <p:spPr bwMode="auto">
            <a:xfrm>
              <a:off x="2753545"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307" name="Oval 76"/>
            <p:cNvSpPr>
              <a:spLocks noChangeAspect="1" noChangeArrowheads="1"/>
            </p:cNvSpPr>
            <p:nvPr/>
          </p:nvSpPr>
          <p:spPr bwMode="auto">
            <a:xfrm>
              <a:off x="286663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308" name="Oval 77"/>
            <p:cNvSpPr>
              <a:spLocks noChangeAspect="1" noChangeArrowheads="1"/>
            </p:cNvSpPr>
            <p:nvPr/>
          </p:nvSpPr>
          <p:spPr bwMode="auto">
            <a:xfrm>
              <a:off x="2978206"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309" name="Oval 78"/>
            <p:cNvSpPr>
              <a:spLocks noChangeAspect="1" noChangeArrowheads="1"/>
            </p:cNvSpPr>
            <p:nvPr/>
          </p:nvSpPr>
          <p:spPr bwMode="auto">
            <a:xfrm>
              <a:off x="3091289"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310" name="Oval 79"/>
            <p:cNvSpPr>
              <a:spLocks noChangeAspect="1" noChangeArrowheads="1"/>
            </p:cNvSpPr>
            <p:nvPr/>
          </p:nvSpPr>
          <p:spPr bwMode="auto">
            <a:xfrm>
              <a:off x="3204373"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311" name="Oval 80"/>
            <p:cNvSpPr>
              <a:spLocks noChangeAspect="1" noChangeArrowheads="1"/>
            </p:cNvSpPr>
            <p:nvPr/>
          </p:nvSpPr>
          <p:spPr bwMode="auto">
            <a:xfrm>
              <a:off x="3315949"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312" name="Oval 81"/>
            <p:cNvSpPr>
              <a:spLocks noChangeAspect="1" noChangeArrowheads="1"/>
            </p:cNvSpPr>
            <p:nvPr/>
          </p:nvSpPr>
          <p:spPr bwMode="auto">
            <a:xfrm>
              <a:off x="3429033"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313" name="Oval 82"/>
            <p:cNvSpPr>
              <a:spLocks noChangeAspect="1" noChangeArrowheads="1"/>
            </p:cNvSpPr>
            <p:nvPr/>
          </p:nvSpPr>
          <p:spPr bwMode="auto">
            <a:xfrm>
              <a:off x="3540609"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314" name="Oval 83"/>
            <p:cNvSpPr>
              <a:spLocks noChangeAspect="1" noChangeArrowheads="1"/>
            </p:cNvSpPr>
            <p:nvPr/>
          </p:nvSpPr>
          <p:spPr bwMode="auto">
            <a:xfrm>
              <a:off x="3653693"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315" name="Oval 84"/>
            <p:cNvSpPr>
              <a:spLocks noChangeAspect="1" noChangeArrowheads="1"/>
            </p:cNvSpPr>
            <p:nvPr/>
          </p:nvSpPr>
          <p:spPr bwMode="auto">
            <a:xfrm>
              <a:off x="3765269"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316" name="Oval 85"/>
            <p:cNvSpPr>
              <a:spLocks noChangeAspect="1" noChangeArrowheads="1"/>
            </p:cNvSpPr>
            <p:nvPr/>
          </p:nvSpPr>
          <p:spPr bwMode="auto">
            <a:xfrm>
              <a:off x="5787207"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317" name="Oval 86"/>
            <p:cNvSpPr>
              <a:spLocks noChangeAspect="1" noChangeArrowheads="1"/>
            </p:cNvSpPr>
            <p:nvPr/>
          </p:nvSpPr>
          <p:spPr bwMode="auto">
            <a:xfrm>
              <a:off x="5900291"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318" name="Oval 87"/>
            <p:cNvSpPr>
              <a:spLocks noChangeAspect="1" noChangeArrowheads="1"/>
            </p:cNvSpPr>
            <p:nvPr/>
          </p:nvSpPr>
          <p:spPr bwMode="auto">
            <a:xfrm>
              <a:off x="6574270"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319" name="Oval 88"/>
            <p:cNvSpPr>
              <a:spLocks noChangeAspect="1" noChangeArrowheads="1"/>
            </p:cNvSpPr>
            <p:nvPr/>
          </p:nvSpPr>
          <p:spPr bwMode="auto">
            <a:xfrm>
              <a:off x="6687355"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320" name="Oval 89"/>
            <p:cNvSpPr>
              <a:spLocks noChangeAspect="1" noChangeArrowheads="1"/>
            </p:cNvSpPr>
            <p:nvPr/>
          </p:nvSpPr>
          <p:spPr bwMode="auto">
            <a:xfrm>
              <a:off x="6798931"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321" name="Oval 90"/>
            <p:cNvSpPr>
              <a:spLocks noChangeAspect="1" noChangeArrowheads="1"/>
            </p:cNvSpPr>
            <p:nvPr/>
          </p:nvSpPr>
          <p:spPr bwMode="auto">
            <a:xfrm>
              <a:off x="6912014"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322" name="Oval 91"/>
            <p:cNvSpPr>
              <a:spLocks noChangeAspect="1" noChangeArrowheads="1"/>
            </p:cNvSpPr>
            <p:nvPr/>
          </p:nvSpPr>
          <p:spPr bwMode="auto">
            <a:xfrm>
              <a:off x="7585994"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323" name="Oval 92"/>
            <p:cNvSpPr>
              <a:spLocks noChangeAspect="1" noChangeArrowheads="1"/>
            </p:cNvSpPr>
            <p:nvPr/>
          </p:nvSpPr>
          <p:spPr bwMode="auto">
            <a:xfrm>
              <a:off x="769757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324" name="Oval 93"/>
            <p:cNvSpPr>
              <a:spLocks noChangeAspect="1" noChangeArrowheads="1"/>
            </p:cNvSpPr>
            <p:nvPr/>
          </p:nvSpPr>
          <p:spPr bwMode="auto">
            <a:xfrm>
              <a:off x="7810653"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325" name="Oval 94"/>
            <p:cNvSpPr>
              <a:spLocks noChangeAspect="1" noChangeArrowheads="1"/>
            </p:cNvSpPr>
            <p:nvPr/>
          </p:nvSpPr>
          <p:spPr bwMode="auto">
            <a:xfrm>
              <a:off x="1405586"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326" name="Oval 95"/>
            <p:cNvSpPr>
              <a:spLocks noChangeAspect="1" noChangeArrowheads="1"/>
            </p:cNvSpPr>
            <p:nvPr/>
          </p:nvSpPr>
          <p:spPr bwMode="auto">
            <a:xfrm>
              <a:off x="1518671"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327" name="Oval 96"/>
            <p:cNvSpPr>
              <a:spLocks noChangeAspect="1" noChangeArrowheads="1"/>
            </p:cNvSpPr>
            <p:nvPr/>
          </p:nvSpPr>
          <p:spPr bwMode="auto">
            <a:xfrm>
              <a:off x="1630247"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328" name="Oval 97"/>
            <p:cNvSpPr>
              <a:spLocks noChangeAspect="1" noChangeArrowheads="1"/>
            </p:cNvSpPr>
            <p:nvPr/>
          </p:nvSpPr>
          <p:spPr bwMode="auto">
            <a:xfrm>
              <a:off x="174333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329" name="Oval 98"/>
            <p:cNvSpPr>
              <a:spLocks noChangeAspect="1" noChangeArrowheads="1"/>
            </p:cNvSpPr>
            <p:nvPr/>
          </p:nvSpPr>
          <p:spPr bwMode="auto">
            <a:xfrm>
              <a:off x="1854906"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330" name="Oval 99"/>
            <p:cNvSpPr>
              <a:spLocks noChangeAspect="1" noChangeArrowheads="1"/>
            </p:cNvSpPr>
            <p:nvPr/>
          </p:nvSpPr>
          <p:spPr bwMode="auto">
            <a:xfrm>
              <a:off x="1967990"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331" name="Oval 100"/>
            <p:cNvSpPr>
              <a:spLocks noChangeAspect="1" noChangeArrowheads="1"/>
            </p:cNvSpPr>
            <p:nvPr/>
          </p:nvSpPr>
          <p:spPr bwMode="auto">
            <a:xfrm>
              <a:off x="2079566"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332" name="Oval 101"/>
            <p:cNvSpPr>
              <a:spLocks noChangeAspect="1" noChangeArrowheads="1"/>
            </p:cNvSpPr>
            <p:nvPr/>
          </p:nvSpPr>
          <p:spPr bwMode="auto">
            <a:xfrm>
              <a:off x="219265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333" name="Oval 102"/>
            <p:cNvSpPr>
              <a:spLocks noChangeAspect="1" noChangeArrowheads="1"/>
            </p:cNvSpPr>
            <p:nvPr/>
          </p:nvSpPr>
          <p:spPr bwMode="auto">
            <a:xfrm>
              <a:off x="2304226"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334" name="Oval 103"/>
            <p:cNvSpPr>
              <a:spLocks noChangeAspect="1" noChangeArrowheads="1"/>
            </p:cNvSpPr>
            <p:nvPr/>
          </p:nvSpPr>
          <p:spPr bwMode="auto">
            <a:xfrm>
              <a:off x="2417310"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335" name="Oval 104"/>
            <p:cNvSpPr>
              <a:spLocks noChangeAspect="1" noChangeArrowheads="1"/>
            </p:cNvSpPr>
            <p:nvPr/>
          </p:nvSpPr>
          <p:spPr bwMode="auto">
            <a:xfrm>
              <a:off x="3091289"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336" name="Oval 105"/>
            <p:cNvSpPr>
              <a:spLocks noChangeAspect="1" noChangeArrowheads="1"/>
            </p:cNvSpPr>
            <p:nvPr/>
          </p:nvSpPr>
          <p:spPr bwMode="auto">
            <a:xfrm>
              <a:off x="3204373"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337" name="Oval 106"/>
            <p:cNvSpPr>
              <a:spLocks noChangeAspect="1" noChangeArrowheads="1"/>
            </p:cNvSpPr>
            <p:nvPr/>
          </p:nvSpPr>
          <p:spPr bwMode="auto">
            <a:xfrm>
              <a:off x="3315949"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338" name="Oval 107"/>
            <p:cNvSpPr>
              <a:spLocks noChangeAspect="1" noChangeArrowheads="1"/>
            </p:cNvSpPr>
            <p:nvPr/>
          </p:nvSpPr>
          <p:spPr bwMode="auto">
            <a:xfrm>
              <a:off x="3429033"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339" name="Oval 108"/>
            <p:cNvSpPr>
              <a:spLocks noChangeAspect="1" noChangeArrowheads="1"/>
            </p:cNvSpPr>
            <p:nvPr/>
          </p:nvSpPr>
          <p:spPr bwMode="auto">
            <a:xfrm>
              <a:off x="3540609"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340" name="Oval 109"/>
            <p:cNvSpPr>
              <a:spLocks noChangeAspect="1" noChangeArrowheads="1"/>
            </p:cNvSpPr>
            <p:nvPr/>
          </p:nvSpPr>
          <p:spPr bwMode="auto">
            <a:xfrm>
              <a:off x="3653693"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341" name="Oval 110"/>
            <p:cNvSpPr>
              <a:spLocks noChangeAspect="1" noChangeArrowheads="1"/>
            </p:cNvSpPr>
            <p:nvPr/>
          </p:nvSpPr>
          <p:spPr bwMode="auto">
            <a:xfrm>
              <a:off x="3765269"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342" name="Oval 111"/>
            <p:cNvSpPr>
              <a:spLocks noChangeAspect="1" noChangeArrowheads="1"/>
            </p:cNvSpPr>
            <p:nvPr/>
          </p:nvSpPr>
          <p:spPr bwMode="auto">
            <a:xfrm>
              <a:off x="5675631"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343" name="Oval 112"/>
            <p:cNvSpPr>
              <a:spLocks noChangeAspect="1" noChangeArrowheads="1"/>
            </p:cNvSpPr>
            <p:nvPr/>
          </p:nvSpPr>
          <p:spPr bwMode="auto">
            <a:xfrm>
              <a:off x="6238035"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344" name="Oval 113"/>
            <p:cNvSpPr>
              <a:spLocks noChangeAspect="1" noChangeArrowheads="1"/>
            </p:cNvSpPr>
            <p:nvPr/>
          </p:nvSpPr>
          <p:spPr bwMode="auto">
            <a:xfrm>
              <a:off x="6349611"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345" name="Oval 114"/>
            <p:cNvSpPr>
              <a:spLocks noChangeAspect="1" noChangeArrowheads="1"/>
            </p:cNvSpPr>
            <p:nvPr/>
          </p:nvSpPr>
          <p:spPr bwMode="auto">
            <a:xfrm>
              <a:off x="6462694"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346" name="Oval 115"/>
            <p:cNvSpPr>
              <a:spLocks noChangeAspect="1" noChangeArrowheads="1"/>
            </p:cNvSpPr>
            <p:nvPr/>
          </p:nvSpPr>
          <p:spPr bwMode="auto">
            <a:xfrm>
              <a:off x="657427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347" name="Oval 116"/>
            <p:cNvSpPr>
              <a:spLocks noChangeAspect="1" noChangeArrowheads="1"/>
            </p:cNvSpPr>
            <p:nvPr/>
          </p:nvSpPr>
          <p:spPr bwMode="auto">
            <a:xfrm>
              <a:off x="6687355"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348" name="Oval 117"/>
            <p:cNvSpPr>
              <a:spLocks noChangeAspect="1" noChangeArrowheads="1"/>
            </p:cNvSpPr>
            <p:nvPr/>
          </p:nvSpPr>
          <p:spPr bwMode="auto">
            <a:xfrm>
              <a:off x="6798931"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349" name="Oval 118"/>
            <p:cNvSpPr>
              <a:spLocks noChangeAspect="1" noChangeArrowheads="1"/>
            </p:cNvSpPr>
            <p:nvPr/>
          </p:nvSpPr>
          <p:spPr bwMode="auto">
            <a:xfrm>
              <a:off x="6912014"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350" name="Oval 119"/>
            <p:cNvSpPr>
              <a:spLocks noChangeAspect="1" noChangeArrowheads="1"/>
            </p:cNvSpPr>
            <p:nvPr/>
          </p:nvSpPr>
          <p:spPr bwMode="auto">
            <a:xfrm>
              <a:off x="702359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351" name="Oval 120"/>
            <p:cNvSpPr>
              <a:spLocks noChangeAspect="1" noChangeArrowheads="1"/>
            </p:cNvSpPr>
            <p:nvPr/>
          </p:nvSpPr>
          <p:spPr bwMode="auto">
            <a:xfrm>
              <a:off x="7136674"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352" name="Oval 121"/>
            <p:cNvSpPr>
              <a:spLocks noChangeAspect="1" noChangeArrowheads="1"/>
            </p:cNvSpPr>
            <p:nvPr/>
          </p:nvSpPr>
          <p:spPr bwMode="auto">
            <a:xfrm>
              <a:off x="7248250"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353" name="Oval 122"/>
            <p:cNvSpPr>
              <a:spLocks noChangeAspect="1" noChangeArrowheads="1"/>
            </p:cNvSpPr>
            <p:nvPr/>
          </p:nvSpPr>
          <p:spPr bwMode="auto">
            <a:xfrm>
              <a:off x="7585994"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354" name="Oval 123"/>
            <p:cNvSpPr>
              <a:spLocks noChangeAspect="1" noChangeArrowheads="1"/>
            </p:cNvSpPr>
            <p:nvPr/>
          </p:nvSpPr>
          <p:spPr bwMode="auto">
            <a:xfrm>
              <a:off x="1405586"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355" name="Oval 124"/>
            <p:cNvSpPr>
              <a:spLocks noChangeAspect="1" noChangeArrowheads="1"/>
            </p:cNvSpPr>
            <p:nvPr/>
          </p:nvSpPr>
          <p:spPr bwMode="auto">
            <a:xfrm>
              <a:off x="1518671"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356" name="Oval 125"/>
            <p:cNvSpPr>
              <a:spLocks noChangeAspect="1" noChangeArrowheads="1"/>
            </p:cNvSpPr>
            <p:nvPr/>
          </p:nvSpPr>
          <p:spPr bwMode="auto">
            <a:xfrm>
              <a:off x="1630247"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357" name="Oval 126"/>
            <p:cNvSpPr>
              <a:spLocks noChangeAspect="1" noChangeArrowheads="1"/>
            </p:cNvSpPr>
            <p:nvPr/>
          </p:nvSpPr>
          <p:spPr bwMode="auto">
            <a:xfrm>
              <a:off x="174333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358" name="Oval 127"/>
            <p:cNvSpPr>
              <a:spLocks noChangeAspect="1" noChangeArrowheads="1"/>
            </p:cNvSpPr>
            <p:nvPr/>
          </p:nvSpPr>
          <p:spPr bwMode="auto">
            <a:xfrm>
              <a:off x="1854906"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359" name="Oval 128"/>
            <p:cNvSpPr>
              <a:spLocks noChangeAspect="1" noChangeArrowheads="1"/>
            </p:cNvSpPr>
            <p:nvPr/>
          </p:nvSpPr>
          <p:spPr bwMode="auto">
            <a:xfrm>
              <a:off x="196799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360" name="Oval 129"/>
            <p:cNvSpPr>
              <a:spLocks noChangeAspect="1" noChangeArrowheads="1"/>
            </p:cNvSpPr>
            <p:nvPr/>
          </p:nvSpPr>
          <p:spPr bwMode="auto">
            <a:xfrm>
              <a:off x="2079566"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361" name="Oval 130"/>
            <p:cNvSpPr>
              <a:spLocks noChangeAspect="1" noChangeArrowheads="1"/>
            </p:cNvSpPr>
            <p:nvPr/>
          </p:nvSpPr>
          <p:spPr bwMode="auto">
            <a:xfrm>
              <a:off x="219265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362" name="Oval 131"/>
            <p:cNvSpPr>
              <a:spLocks noChangeAspect="1" noChangeArrowheads="1"/>
            </p:cNvSpPr>
            <p:nvPr/>
          </p:nvSpPr>
          <p:spPr bwMode="auto">
            <a:xfrm>
              <a:off x="2304226"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363" name="Oval 132"/>
            <p:cNvSpPr>
              <a:spLocks noChangeAspect="1" noChangeArrowheads="1"/>
            </p:cNvSpPr>
            <p:nvPr/>
          </p:nvSpPr>
          <p:spPr bwMode="auto">
            <a:xfrm>
              <a:off x="241731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364" name="Oval 133"/>
            <p:cNvSpPr>
              <a:spLocks noChangeAspect="1" noChangeArrowheads="1"/>
            </p:cNvSpPr>
            <p:nvPr/>
          </p:nvSpPr>
          <p:spPr bwMode="auto">
            <a:xfrm>
              <a:off x="2528886"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365" name="Oval 134"/>
            <p:cNvSpPr>
              <a:spLocks noChangeAspect="1" noChangeArrowheads="1"/>
            </p:cNvSpPr>
            <p:nvPr/>
          </p:nvSpPr>
          <p:spPr bwMode="auto">
            <a:xfrm>
              <a:off x="3091289"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366" name="Oval 135"/>
            <p:cNvSpPr>
              <a:spLocks noChangeAspect="1" noChangeArrowheads="1"/>
            </p:cNvSpPr>
            <p:nvPr/>
          </p:nvSpPr>
          <p:spPr bwMode="auto">
            <a:xfrm>
              <a:off x="3204373"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367" name="Oval 136"/>
            <p:cNvSpPr>
              <a:spLocks noChangeAspect="1" noChangeArrowheads="1"/>
            </p:cNvSpPr>
            <p:nvPr/>
          </p:nvSpPr>
          <p:spPr bwMode="auto">
            <a:xfrm>
              <a:off x="3315949"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368" name="Oval 137"/>
            <p:cNvSpPr>
              <a:spLocks noChangeAspect="1" noChangeArrowheads="1"/>
            </p:cNvSpPr>
            <p:nvPr/>
          </p:nvSpPr>
          <p:spPr bwMode="auto">
            <a:xfrm>
              <a:off x="3429033"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369" name="Oval 138"/>
            <p:cNvSpPr>
              <a:spLocks noChangeAspect="1" noChangeArrowheads="1"/>
            </p:cNvSpPr>
            <p:nvPr/>
          </p:nvSpPr>
          <p:spPr bwMode="auto">
            <a:xfrm>
              <a:off x="3540609"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370" name="Oval 139"/>
            <p:cNvSpPr>
              <a:spLocks noChangeAspect="1" noChangeArrowheads="1"/>
            </p:cNvSpPr>
            <p:nvPr/>
          </p:nvSpPr>
          <p:spPr bwMode="auto">
            <a:xfrm>
              <a:off x="3653693"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371" name="Oval 140"/>
            <p:cNvSpPr>
              <a:spLocks noChangeAspect="1" noChangeArrowheads="1"/>
            </p:cNvSpPr>
            <p:nvPr/>
          </p:nvSpPr>
          <p:spPr bwMode="auto">
            <a:xfrm>
              <a:off x="3765269"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372" name="Oval 141"/>
            <p:cNvSpPr>
              <a:spLocks noChangeAspect="1" noChangeArrowheads="1"/>
            </p:cNvSpPr>
            <p:nvPr/>
          </p:nvSpPr>
          <p:spPr bwMode="auto">
            <a:xfrm>
              <a:off x="4776992"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373" name="Oval 142"/>
            <p:cNvSpPr>
              <a:spLocks noChangeAspect="1" noChangeArrowheads="1"/>
            </p:cNvSpPr>
            <p:nvPr/>
          </p:nvSpPr>
          <p:spPr bwMode="auto">
            <a:xfrm>
              <a:off x="4888568"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374" name="Oval 143"/>
            <p:cNvSpPr>
              <a:spLocks noChangeAspect="1" noChangeArrowheads="1"/>
            </p:cNvSpPr>
            <p:nvPr/>
          </p:nvSpPr>
          <p:spPr bwMode="auto">
            <a:xfrm>
              <a:off x="5001652"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375" name="Oval 144"/>
            <p:cNvSpPr>
              <a:spLocks noChangeAspect="1" noChangeArrowheads="1"/>
            </p:cNvSpPr>
            <p:nvPr/>
          </p:nvSpPr>
          <p:spPr bwMode="auto">
            <a:xfrm>
              <a:off x="5562548"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376" name="Oval 145"/>
            <p:cNvSpPr>
              <a:spLocks noChangeAspect="1" noChangeArrowheads="1"/>
            </p:cNvSpPr>
            <p:nvPr/>
          </p:nvSpPr>
          <p:spPr bwMode="auto">
            <a:xfrm>
              <a:off x="6013375"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377" name="Oval 146"/>
            <p:cNvSpPr>
              <a:spLocks noChangeAspect="1" noChangeArrowheads="1"/>
            </p:cNvSpPr>
            <p:nvPr/>
          </p:nvSpPr>
          <p:spPr bwMode="auto">
            <a:xfrm>
              <a:off x="6124951"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378" name="Oval 147"/>
            <p:cNvSpPr>
              <a:spLocks noChangeAspect="1" noChangeArrowheads="1"/>
            </p:cNvSpPr>
            <p:nvPr/>
          </p:nvSpPr>
          <p:spPr bwMode="auto">
            <a:xfrm>
              <a:off x="6238035"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379" name="Oval 148"/>
            <p:cNvSpPr>
              <a:spLocks noChangeAspect="1" noChangeArrowheads="1"/>
            </p:cNvSpPr>
            <p:nvPr/>
          </p:nvSpPr>
          <p:spPr bwMode="auto">
            <a:xfrm>
              <a:off x="6349611"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380" name="Oval 149"/>
            <p:cNvSpPr>
              <a:spLocks noChangeAspect="1" noChangeArrowheads="1"/>
            </p:cNvSpPr>
            <p:nvPr/>
          </p:nvSpPr>
          <p:spPr bwMode="auto">
            <a:xfrm>
              <a:off x="6462694"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381" name="Oval 150"/>
            <p:cNvSpPr>
              <a:spLocks noChangeAspect="1" noChangeArrowheads="1"/>
            </p:cNvSpPr>
            <p:nvPr/>
          </p:nvSpPr>
          <p:spPr bwMode="auto">
            <a:xfrm>
              <a:off x="657427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382" name="Oval 151"/>
            <p:cNvSpPr>
              <a:spLocks noChangeAspect="1" noChangeArrowheads="1"/>
            </p:cNvSpPr>
            <p:nvPr/>
          </p:nvSpPr>
          <p:spPr bwMode="auto">
            <a:xfrm>
              <a:off x="6687355"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383" name="Oval 152"/>
            <p:cNvSpPr>
              <a:spLocks noChangeAspect="1" noChangeArrowheads="1"/>
            </p:cNvSpPr>
            <p:nvPr/>
          </p:nvSpPr>
          <p:spPr bwMode="auto">
            <a:xfrm>
              <a:off x="6798931"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384" name="Oval 153"/>
            <p:cNvSpPr>
              <a:spLocks noChangeAspect="1" noChangeArrowheads="1"/>
            </p:cNvSpPr>
            <p:nvPr/>
          </p:nvSpPr>
          <p:spPr bwMode="auto">
            <a:xfrm>
              <a:off x="6912014"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385" name="Oval 154"/>
            <p:cNvSpPr>
              <a:spLocks noChangeAspect="1" noChangeArrowheads="1"/>
            </p:cNvSpPr>
            <p:nvPr/>
          </p:nvSpPr>
          <p:spPr bwMode="auto">
            <a:xfrm>
              <a:off x="702359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386" name="Oval 155"/>
            <p:cNvSpPr>
              <a:spLocks noChangeAspect="1" noChangeArrowheads="1"/>
            </p:cNvSpPr>
            <p:nvPr/>
          </p:nvSpPr>
          <p:spPr bwMode="auto">
            <a:xfrm>
              <a:off x="7136674"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387" name="Oval 156"/>
            <p:cNvSpPr>
              <a:spLocks noChangeAspect="1" noChangeArrowheads="1"/>
            </p:cNvSpPr>
            <p:nvPr/>
          </p:nvSpPr>
          <p:spPr bwMode="auto">
            <a:xfrm>
              <a:off x="724825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388" name="Oval 157"/>
            <p:cNvSpPr>
              <a:spLocks noChangeAspect="1" noChangeArrowheads="1"/>
            </p:cNvSpPr>
            <p:nvPr/>
          </p:nvSpPr>
          <p:spPr bwMode="auto">
            <a:xfrm>
              <a:off x="7361334"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389" name="Oval 158"/>
            <p:cNvSpPr>
              <a:spLocks noChangeAspect="1" noChangeArrowheads="1"/>
            </p:cNvSpPr>
            <p:nvPr/>
          </p:nvSpPr>
          <p:spPr bwMode="auto">
            <a:xfrm>
              <a:off x="747291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390" name="Oval 159"/>
            <p:cNvSpPr>
              <a:spLocks noChangeAspect="1" noChangeArrowheads="1"/>
            </p:cNvSpPr>
            <p:nvPr/>
          </p:nvSpPr>
          <p:spPr bwMode="auto">
            <a:xfrm>
              <a:off x="7585994"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391" name="Oval 160"/>
            <p:cNvSpPr>
              <a:spLocks noChangeAspect="1" noChangeArrowheads="1"/>
            </p:cNvSpPr>
            <p:nvPr/>
          </p:nvSpPr>
          <p:spPr bwMode="auto">
            <a:xfrm>
              <a:off x="769757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392" name="Oval 161"/>
            <p:cNvSpPr>
              <a:spLocks noChangeAspect="1" noChangeArrowheads="1"/>
            </p:cNvSpPr>
            <p:nvPr/>
          </p:nvSpPr>
          <p:spPr bwMode="auto">
            <a:xfrm>
              <a:off x="7810653"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393" name="Oval 162"/>
            <p:cNvSpPr>
              <a:spLocks noChangeAspect="1" noChangeArrowheads="1"/>
            </p:cNvSpPr>
            <p:nvPr/>
          </p:nvSpPr>
          <p:spPr bwMode="auto">
            <a:xfrm>
              <a:off x="844691"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394" name="Oval 163"/>
            <p:cNvSpPr>
              <a:spLocks noChangeAspect="1" noChangeArrowheads="1"/>
            </p:cNvSpPr>
            <p:nvPr/>
          </p:nvSpPr>
          <p:spPr bwMode="auto">
            <a:xfrm>
              <a:off x="956267"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395" name="Oval 164"/>
            <p:cNvSpPr>
              <a:spLocks noChangeAspect="1" noChangeArrowheads="1"/>
            </p:cNvSpPr>
            <p:nvPr/>
          </p:nvSpPr>
          <p:spPr bwMode="auto">
            <a:xfrm>
              <a:off x="106935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396" name="Oval 165"/>
            <p:cNvSpPr>
              <a:spLocks noChangeAspect="1" noChangeArrowheads="1"/>
            </p:cNvSpPr>
            <p:nvPr/>
          </p:nvSpPr>
          <p:spPr bwMode="auto">
            <a:xfrm>
              <a:off x="1180927"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397" name="Oval 166"/>
            <p:cNvSpPr>
              <a:spLocks noChangeAspect="1" noChangeArrowheads="1"/>
            </p:cNvSpPr>
            <p:nvPr/>
          </p:nvSpPr>
          <p:spPr bwMode="auto">
            <a:xfrm>
              <a:off x="129401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398" name="Oval 167"/>
            <p:cNvSpPr>
              <a:spLocks noChangeAspect="1" noChangeArrowheads="1"/>
            </p:cNvSpPr>
            <p:nvPr/>
          </p:nvSpPr>
          <p:spPr bwMode="auto">
            <a:xfrm>
              <a:off x="1405586"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399" name="Oval 168"/>
            <p:cNvSpPr>
              <a:spLocks noChangeAspect="1" noChangeArrowheads="1"/>
            </p:cNvSpPr>
            <p:nvPr/>
          </p:nvSpPr>
          <p:spPr bwMode="auto">
            <a:xfrm>
              <a:off x="151867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400" name="Oval 169"/>
            <p:cNvSpPr>
              <a:spLocks noChangeAspect="1" noChangeArrowheads="1"/>
            </p:cNvSpPr>
            <p:nvPr/>
          </p:nvSpPr>
          <p:spPr bwMode="auto">
            <a:xfrm>
              <a:off x="1630247"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401" name="Oval 170"/>
            <p:cNvSpPr>
              <a:spLocks noChangeAspect="1" noChangeArrowheads="1"/>
            </p:cNvSpPr>
            <p:nvPr/>
          </p:nvSpPr>
          <p:spPr bwMode="auto">
            <a:xfrm>
              <a:off x="174333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402" name="Oval 171"/>
            <p:cNvSpPr>
              <a:spLocks noChangeAspect="1" noChangeArrowheads="1"/>
            </p:cNvSpPr>
            <p:nvPr/>
          </p:nvSpPr>
          <p:spPr bwMode="auto">
            <a:xfrm>
              <a:off x="1854906"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403" name="Oval 172"/>
            <p:cNvSpPr>
              <a:spLocks noChangeAspect="1" noChangeArrowheads="1"/>
            </p:cNvSpPr>
            <p:nvPr/>
          </p:nvSpPr>
          <p:spPr bwMode="auto">
            <a:xfrm>
              <a:off x="196799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404" name="Oval 173"/>
            <p:cNvSpPr>
              <a:spLocks noChangeAspect="1" noChangeArrowheads="1"/>
            </p:cNvSpPr>
            <p:nvPr/>
          </p:nvSpPr>
          <p:spPr bwMode="auto">
            <a:xfrm>
              <a:off x="2079566"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405" name="Oval 174"/>
            <p:cNvSpPr>
              <a:spLocks noChangeAspect="1" noChangeArrowheads="1"/>
            </p:cNvSpPr>
            <p:nvPr/>
          </p:nvSpPr>
          <p:spPr bwMode="auto">
            <a:xfrm>
              <a:off x="219265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406" name="Oval 175"/>
            <p:cNvSpPr>
              <a:spLocks noChangeAspect="1" noChangeArrowheads="1"/>
            </p:cNvSpPr>
            <p:nvPr/>
          </p:nvSpPr>
          <p:spPr bwMode="auto">
            <a:xfrm>
              <a:off x="2304226"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407" name="Oval 176"/>
            <p:cNvSpPr>
              <a:spLocks noChangeAspect="1" noChangeArrowheads="1"/>
            </p:cNvSpPr>
            <p:nvPr/>
          </p:nvSpPr>
          <p:spPr bwMode="auto">
            <a:xfrm>
              <a:off x="241731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408" name="Oval 177"/>
            <p:cNvSpPr>
              <a:spLocks noChangeAspect="1" noChangeArrowheads="1"/>
            </p:cNvSpPr>
            <p:nvPr/>
          </p:nvSpPr>
          <p:spPr bwMode="auto">
            <a:xfrm>
              <a:off x="2528886"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409" name="Oval 178"/>
            <p:cNvSpPr>
              <a:spLocks noChangeAspect="1" noChangeArrowheads="1"/>
            </p:cNvSpPr>
            <p:nvPr/>
          </p:nvSpPr>
          <p:spPr bwMode="auto">
            <a:xfrm>
              <a:off x="264196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410" name="Oval 179"/>
            <p:cNvSpPr>
              <a:spLocks noChangeAspect="1" noChangeArrowheads="1"/>
            </p:cNvSpPr>
            <p:nvPr/>
          </p:nvSpPr>
          <p:spPr bwMode="auto">
            <a:xfrm>
              <a:off x="2753545"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411" name="Oval 180"/>
            <p:cNvSpPr>
              <a:spLocks noChangeAspect="1" noChangeArrowheads="1"/>
            </p:cNvSpPr>
            <p:nvPr/>
          </p:nvSpPr>
          <p:spPr bwMode="auto">
            <a:xfrm>
              <a:off x="3204373"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412" name="Oval 181"/>
            <p:cNvSpPr>
              <a:spLocks noChangeAspect="1" noChangeArrowheads="1"/>
            </p:cNvSpPr>
            <p:nvPr/>
          </p:nvSpPr>
          <p:spPr bwMode="auto">
            <a:xfrm>
              <a:off x="3315949"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413" name="Oval 182"/>
            <p:cNvSpPr>
              <a:spLocks noChangeAspect="1" noChangeArrowheads="1"/>
            </p:cNvSpPr>
            <p:nvPr/>
          </p:nvSpPr>
          <p:spPr bwMode="auto">
            <a:xfrm>
              <a:off x="3429033"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414" name="Oval 183"/>
            <p:cNvSpPr>
              <a:spLocks noChangeAspect="1" noChangeArrowheads="1"/>
            </p:cNvSpPr>
            <p:nvPr/>
          </p:nvSpPr>
          <p:spPr bwMode="auto">
            <a:xfrm>
              <a:off x="354060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415" name="Oval 184"/>
            <p:cNvSpPr>
              <a:spLocks noChangeAspect="1" noChangeArrowheads="1"/>
            </p:cNvSpPr>
            <p:nvPr/>
          </p:nvSpPr>
          <p:spPr bwMode="auto">
            <a:xfrm>
              <a:off x="3653693"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416" name="Oval 185"/>
            <p:cNvSpPr>
              <a:spLocks noChangeAspect="1" noChangeArrowheads="1"/>
            </p:cNvSpPr>
            <p:nvPr/>
          </p:nvSpPr>
          <p:spPr bwMode="auto">
            <a:xfrm>
              <a:off x="4663908"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417" name="Oval 186"/>
            <p:cNvSpPr>
              <a:spLocks noChangeAspect="1" noChangeArrowheads="1"/>
            </p:cNvSpPr>
            <p:nvPr/>
          </p:nvSpPr>
          <p:spPr bwMode="auto">
            <a:xfrm>
              <a:off x="4776992"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418" name="Oval 187"/>
            <p:cNvSpPr>
              <a:spLocks noChangeAspect="1" noChangeArrowheads="1"/>
            </p:cNvSpPr>
            <p:nvPr/>
          </p:nvSpPr>
          <p:spPr bwMode="auto">
            <a:xfrm>
              <a:off x="4888568"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419" name="Oval 188"/>
            <p:cNvSpPr>
              <a:spLocks noChangeAspect="1" noChangeArrowheads="1"/>
            </p:cNvSpPr>
            <p:nvPr/>
          </p:nvSpPr>
          <p:spPr bwMode="auto">
            <a:xfrm>
              <a:off x="5001652"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420" name="Oval 189"/>
            <p:cNvSpPr>
              <a:spLocks noChangeAspect="1" noChangeArrowheads="1"/>
            </p:cNvSpPr>
            <p:nvPr/>
          </p:nvSpPr>
          <p:spPr bwMode="auto">
            <a:xfrm>
              <a:off x="5113228"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421" name="Oval 190"/>
            <p:cNvSpPr>
              <a:spLocks noChangeAspect="1" noChangeArrowheads="1"/>
            </p:cNvSpPr>
            <p:nvPr/>
          </p:nvSpPr>
          <p:spPr bwMode="auto">
            <a:xfrm>
              <a:off x="5562548"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422" name="Oval 191"/>
            <p:cNvSpPr>
              <a:spLocks noChangeAspect="1" noChangeArrowheads="1"/>
            </p:cNvSpPr>
            <p:nvPr/>
          </p:nvSpPr>
          <p:spPr bwMode="auto">
            <a:xfrm>
              <a:off x="5675631"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423" name="Oval 192"/>
            <p:cNvSpPr>
              <a:spLocks noChangeAspect="1" noChangeArrowheads="1"/>
            </p:cNvSpPr>
            <p:nvPr/>
          </p:nvSpPr>
          <p:spPr bwMode="auto">
            <a:xfrm>
              <a:off x="5787207"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424" name="Oval 193"/>
            <p:cNvSpPr>
              <a:spLocks noChangeAspect="1" noChangeArrowheads="1"/>
            </p:cNvSpPr>
            <p:nvPr/>
          </p:nvSpPr>
          <p:spPr bwMode="auto">
            <a:xfrm>
              <a:off x="590029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425" name="Oval 194"/>
            <p:cNvSpPr>
              <a:spLocks noChangeAspect="1" noChangeArrowheads="1"/>
            </p:cNvSpPr>
            <p:nvPr/>
          </p:nvSpPr>
          <p:spPr bwMode="auto">
            <a:xfrm>
              <a:off x="6013375"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426" name="Oval 195"/>
            <p:cNvSpPr>
              <a:spLocks noChangeAspect="1" noChangeArrowheads="1"/>
            </p:cNvSpPr>
            <p:nvPr/>
          </p:nvSpPr>
          <p:spPr bwMode="auto">
            <a:xfrm>
              <a:off x="6124951"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427" name="Oval 196"/>
            <p:cNvSpPr>
              <a:spLocks noChangeAspect="1" noChangeArrowheads="1"/>
            </p:cNvSpPr>
            <p:nvPr/>
          </p:nvSpPr>
          <p:spPr bwMode="auto">
            <a:xfrm>
              <a:off x="6238035"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428" name="Oval 197"/>
            <p:cNvSpPr>
              <a:spLocks noChangeAspect="1" noChangeArrowheads="1"/>
            </p:cNvSpPr>
            <p:nvPr/>
          </p:nvSpPr>
          <p:spPr bwMode="auto">
            <a:xfrm>
              <a:off x="634961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429" name="Oval 198"/>
            <p:cNvSpPr>
              <a:spLocks noChangeAspect="1" noChangeArrowheads="1"/>
            </p:cNvSpPr>
            <p:nvPr/>
          </p:nvSpPr>
          <p:spPr bwMode="auto">
            <a:xfrm>
              <a:off x="6462694"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430" name="Oval 199"/>
            <p:cNvSpPr>
              <a:spLocks noChangeAspect="1" noChangeArrowheads="1"/>
            </p:cNvSpPr>
            <p:nvPr/>
          </p:nvSpPr>
          <p:spPr bwMode="auto">
            <a:xfrm>
              <a:off x="657427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431" name="Oval 200"/>
            <p:cNvSpPr>
              <a:spLocks noChangeAspect="1" noChangeArrowheads="1"/>
            </p:cNvSpPr>
            <p:nvPr/>
          </p:nvSpPr>
          <p:spPr bwMode="auto">
            <a:xfrm>
              <a:off x="6687355"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432" name="Oval 201"/>
            <p:cNvSpPr>
              <a:spLocks noChangeAspect="1" noChangeArrowheads="1"/>
            </p:cNvSpPr>
            <p:nvPr/>
          </p:nvSpPr>
          <p:spPr bwMode="auto">
            <a:xfrm>
              <a:off x="679893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433" name="Oval 202"/>
            <p:cNvSpPr>
              <a:spLocks noChangeAspect="1" noChangeArrowheads="1"/>
            </p:cNvSpPr>
            <p:nvPr/>
          </p:nvSpPr>
          <p:spPr bwMode="auto">
            <a:xfrm>
              <a:off x="6912014"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434" name="Oval 203"/>
            <p:cNvSpPr>
              <a:spLocks noChangeAspect="1" noChangeArrowheads="1"/>
            </p:cNvSpPr>
            <p:nvPr/>
          </p:nvSpPr>
          <p:spPr bwMode="auto">
            <a:xfrm>
              <a:off x="702359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435" name="Oval 204"/>
            <p:cNvSpPr>
              <a:spLocks noChangeAspect="1" noChangeArrowheads="1"/>
            </p:cNvSpPr>
            <p:nvPr/>
          </p:nvSpPr>
          <p:spPr bwMode="auto">
            <a:xfrm>
              <a:off x="7136674"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436" name="Oval 205"/>
            <p:cNvSpPr>
              <a:spLocks noChangeAspect="1" noChangeArrowheads="1"/>
            </p:cNvSpPr>
            <p:nvPr/>
          </p:nvSpPr>
          <p:spPr bwMode="auto">
            <a:xfrm>
              <a:off x="724825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437" name="Oval 206"/>
            <p:cNvSpPr>
              <a:spLocks noChangeAspect="1" noChangeArrowheads="1"/>
            </p:cNvSpPr>
            <p:nvPr/>
          </p:nvSpPr>
          <p:spPr bwMode="auto">
            <a:xfrm>
              <a:off x="7361334"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438" name="Oval 207"/>
            <p:cNvSpPr>
              <a:spLocks noChangeAspect="1" noChangeArrowheads="1"/>
            </p:cNvSpPr>
            <p:nvPr/>
          </p:nvSpPr>
          <p:spPr bwMode="auto">
            <a:xfrm>
              <a:off x="747291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439" name="Oval 208"/>
            <p:cNvSpPr>
              <a:spLocks noChangeAspect="1" noChangeArrowheads="1"/>
            </p:cNvSpPr>
            <p:nvPr/>
          </p:nvSpPr>
          <p:spPr bwMode="auto">
            <a:xfrm>
              <a:off x="7585994"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440" name="Oval 209"/>
            <p:cNvSpPr>
              <a:spLocks noChangeAspect="1" noChangeArrowheads="1"/>
            </p:cNvSpPr>
            <p:nvPr/>
          </p:nvSpPr>
          <p:spPr bwMode="auto">
            <a:xfrm>
              <a:off x="769757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441" name="Oval 210"/>
            <p:cNvSpPr>
              <a:spLocks noChangeAspect="1" noChangeArrowheads="1"/>
            </p:cNvSpPr>
            <p:nvPr/>
          </p:nvSpPr>
          <p:spPr bwMode="auto">
            <a:xfrm>
              <a:off x="7810653"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442" name="Oval 211"/>
            <p:cNvSpPr>
              <a:spLocks noChangeAspect="1" noChangeArrowheads="1"/>
            </p:cNvSpPr>
            <p:nvPr/>
          </p:nvSpPr>
          <p:spPr bwMode="auto">
            <a:xfrm>
              <a:off x="792222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443" name="Oval 212"/>
            <p:cNvSpPr>
              <a:spLocks noChangeAspect="1" noChangeArrowheads="1"/>
            </p:cNvSpPr>
            <p:nvPr/>
          </p:nvSpPr>
          <p:spPr bwMode="auto">
            <a:xfrm>
              <a:off x="8035314"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444" name="Oval 213"/>
            <p:cNvSpPr>
              <a:spLocks noChangeAspect="1" noChangeArrowheads="1"/>
            </p:cNvSpPr>
            <p:nvPr/>
          </p:nvSpPr>
          <p:spPr bwMode="auto">
            <a:xfrm>
              <a:off x="814689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445" name="Oval 214"/>
            <p:cNvSpPr>
              <a:spLocks noChangeAspect="1" noChangeArrowheads="1"/>
            </p:cNvSpPr>
            <p:nvPr/>
          </p:nvSpPr>
          <p:spPr bwMode="auto">
            <a:xfrm>
              <a:off x="8259973"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446" name="Oval 215"/>
            <p:cNvSpPr>
              <a:spLocks noChangeAspect="1" noChangeArrowheads="1"/>
            </p:cNvSpPr>
            <p:nvPr/>
          </p:nvSpPr>
          <p:spPr bwMode="auto">
            <a:xfrm>
              <a:off x="837154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447" name="Oval 216"/>
            <p:cNvSpPr>
              <a:spLocks noChangeAspect="1" noChangeArrowheads="1"/>
            </p:cNvSpPr>
            <p:nvPr/>
          </p:nvSpPr>
          <p:spPr bwMode="auto">
            <a:xfrm>
              <a:off x="8484633"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448" name="Oval 217"/>
            <p:cNvSpPr>
              <a:spLocks noChangeAspect="1" noChangeArrowheads="1"/>
            </p:cNvSpPr>
            <p:nvPr/>
          </p:nvSpPr>
          <p:spPr bwMode="auto">
            <a:xfrm>
              <a:off x="8596209"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449" name="Oval 218"/>
            <p:cNvSpPr>
              <a:spLocks noChangeAspect="1" noChangeArrowheads="1"/>
            </p:cNvSpPr>
            <p:nvPr/>
          </p:nvSpPr>
          <p:spPr bwMode="auto">
            <a:xfrm>
              <a:off x="506947"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450" name="Oval 219"/>
            <p:cNvSpPr>
              <a:spLocks noChangeAspect="1" noChangeArrowheads="1"/>
            </p:cNvSpPr>
            <p:nvPr/>
          </p:nvSpPr>
          <p:spPr bwMode="auto">
            <a:xfrm>
              <a:off x="62003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451" name="Oval 220"/>
            <p:cNvSpPr>
              <a:spLocks noChangeAspect="1" noChangeArrowheads="1"/>
            </p:cNvSpPr>
            <p:nvPr/>
          </p:nvSpPr>
          <p:spPr bwMode="auto">
            <a:xfrm>
              <a:off x="731607"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452" name="Oval 221"/>
            <p:cNvSpPr>
              <a:spLocks noChangeAspect="1" noChangeArrowheads="1"/>
            </p:cNvSpPr>
            <p:nvPr/>
          </p:nvSpPr>
          <p:spPr bwMode="auto">
            <a:xfrm>
              <a:off x="84469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453" name="Oval 222"/>
            <p:cNvSpPr>
              <a:spLocks noChangeAspect="1" noChangeArrowheads="1"/>
            </p:cNvSpPr>
            <p:nvPr/>
          </p:nvSpPr>
          <p:spPr bwMode="auto">
            <a:xfrm>
              <a:off x="95626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454" name="Oval 223"/>
            <p:cNvSpPr>
              <a:spLocks noChangeAspect="1" noChangeArrowheads="1"/>
            </p:cNvSpPr>
            <p:nvPr/>
          </p:nvSpPr>
          <p:spPr bwMode="auto">
            <a:xfrm>
              <a:off x="106935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455" name="Oval 224"/>
            <p:cNvSpPr>
              <a:spLocks noChangeAspect="1" noChangeArrowheads="1"/>
            </p:cNvSpPr>
            <p:nvPr/>
          </p:nvSpPr>
          <p:spPr bwMode="auto">
            <a:xfrm>
              <a:off x="1180927"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456" name="Oval 225"/>
            <p:cNvSpPr>
              <a:spLocks noChangeAspect="1" noChangeArrowheads="1"/>
            </p:cNvSpPr>
            <p:nvPr/>
          </p:nvSpPr>
          <p:spPr bwMode="auto">
            <a:xfrm>
              <a:off x="129401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457" name="Oval 226"/>
            <p:cNvSpPr>
              <a:spLocks noChangeAspect="1" noChangeArrowheads="1"/>
            </p:cNvSpPr>
            <p:nvPr/>
          </p:nvSpPr>
          <p:spPr bwMode="auto">
            <a:xfrm>
              <a:off x="1405586"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458" name="Oval 227"/>
            <p:cNvSpPr>
              <a:spLocks noChangeAspect="1" noChangeArrowheads="1"/>
            </p:cNvSpPr>
            <p:nvPr/>
          </p:nvSpPr>
          <p:spPr bwMode="auto">
            <a:xfrm>
              <a:off x="151867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459" name="Oval 228"/>
            <p:cNvSpPr>
              <a:spLocks noChangeAspect="1" noChangeArrowheads="1"/>
            </p:cNvSpPr>
            <p:nvPr/>
          </p:nvSpPr>
          <p:spPr bwMode="auto">
            <a:xfrm>
              <a:off x="1630247"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460" name="Oval 229"/>
            <p:cNvSpPr>
              <a:spLocks noChangeAspect="1" noChangeArrowheads="1"/>
            </p:cNvSpPr>
            <p:nvPr/>
          </p:nvSpPr>
          <p:spPr bwMode="auto">
            <a:xfrm>
              <a:off x="174333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461" name="Oval 230"/>
            <p:cNvSpPr>
              <a:spLocks noChangeAspect="1" noChangeArrowheads="1"/>
            </p:cNvSpPr>
            <p:nvPr/>
          </p:nvSpPr>
          <p:spPr bwMode="auto">
            <a:xfrm>
              <a:off x="1854906"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462" name="Oval 231"/>
            <p:cNvSpPr>
              <a:spLocks noChangeAspect="1" noChangeArrowheads="1"/>
            </p:cNvSpPr>
            <p:nvPr/>
          </p:nvSpPr>
          <p:spPr bwMode="auto">
            <a:xfrm>
              <a:off x="196799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463" name="Oval 232"/>
            <p:cNvSpPr>
              <a:spLocks noChangeAspect="1" noChangeArrowheads="1"/>
            </p:cNvSpPr>
            <p:nvPr/>
          </p:nvSpPr>
          <p:spPr bwMode="auto">
            <a:xfrm>
              <a:off x="2079566"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464" name="Oval 233"/>
            <p:cNvSpPr>
              <a:spLocks noChangeAspect="1" noChangeArrowheads="1"/>
            </p:cNvSpPr>
            <p:nvPr/>
          </p:nvSpPr>
          <p:spPr bwMode="auto">
            <a:xfrm>
              <a:off x="219265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465" name="Oval 234"/>
            <p:cNvSpPr>
              <a:spLocks noChangeAspect="1" noChangeArrowheads="1"/>
            </p:cNvSpPr>
            <p:nvPr/>
          </p:nvSpPr>
          <p:spPr bwMode="auto">
            <a:xfrm>
              <a:off x="2304226"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466" name="Oval 235"/>
            <p:cNvSpPr>
              <a:spLocks noChangeAspect="1" noChangeArrowheads="1"/>
            </p:cNvSpPr>
            <p:nvPr/>
          </p:nvSpPr>
          <p:spPr bwMode="auto">
            <a:xfrm>
              <a:off x="2528886"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467" name="Oval 236"/>
            <p:cNvSpPr>
              <a:spLocks noChangeAspect="1" noChangeArrowheads="1"/>
            </p:cNvSpPr>
            <p:nvPr/>
          </p:nvSpPr>
          <p:spPr bwMode="auto">
            <a:xfrm>
              <a:off x="2641969"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468" name="Oval 237"/>
            <p:cNvSpPr>
              <a:spLocks noChangeAspect="1" noChangeArrowheads="1"/>
            </p:cNvSpPr>
            <p:nvPr/>
          </p:nvSpPr>
          <p:spPr bwMode="auto">
            <a:xfrm>
              <a:off x="2753545"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469" name="Oval 238"/>
            <p:cNvSpPr>
              <a:spLocks noChangeAspect="1" noChangeArrowheads="1"/>
            </p:cNvSpPr>
            <p:nvPr/>
          </p:nvSpPr>
          <p:spPr bwMode="auto">
            <a:xfrm>
              <a:off x="3204373"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470" name="Oval 239"/>
            <p:cNvSpPr>
              <a:spLocks noChangeAspect="1" noChangeArrowheads="1"/>
            </p:cNvSpPr>
            <p:nvPr/>
          </p:nvSpPr>
          <p:spPr bwMode="auto">
            <a:xfrm>
              <a:off x="3315949"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471" name="Oval 240"/>
            <p:cNvSpPr>
              <a:spLocks noChangeAspect="1" noChangeArrowheads="1"/>
            </p:cNvSpPr>
            <p:nvPr/>
          </p:nvSpPr>
          <p:spPr bwMode="auto">
            <a:xfrm>
              <a:off x="342903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472" name="Oval 241"/>
            <p:cNvSpPr>
              <a:spLocks noChangeAspect="1" noChangeArrowheads="1"/>
            </p:cNvSpPr>
            <p:nvPr/>
          </p:nvSpPr>
          <p:spPr bwMode="auto">
            <a:xfrm>
              <a:off x="3878352"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473" name="Oval 242"/>
            <p:cNvSpPr>
              <a:spLocks noChangeAspect="1" noChangeArrowheads="1"/>
            </p:cNvSpPr>
            <p:nvPr/>
          </p:nvSpPr>
          <p:spPr bwMode="auto">
            <a:xfrm>
              <a:off x="4663908"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474" name="Oval 243"/>
            <p:cNvSpPr>
              <a:spLocks noChangeAspect="1" noChangeArrowheads="1"/>
            </p:cNvSpPr>
            <p:nvPr/>
          </p:nvSpPr>
          <p:spPr bwMode="auto">
            <a:xfrm>
              <a:off x="4776992"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475" name="Oval 244"/>
            <p:cNvSpPr>
              <a:spLocks noChangeAspect="1" noChangeArrowheads="1"/>
            </p:cNvSpPr>
            <p:nvPr/>
          </p:nvSpPr>
          <p:spPr bwMode="auto">
            <a:xfrm>
              <a:off x="4888568"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476" name="Oval 245"/>
            <p:cNvSpPr>
              <a:spLocks noChangeAspect="1" noChangeArrowheads="1"/>
            </p:cNvSpPr>
            <p:nvPr/>
          </p:nvSpPr>
          <p:spPr bwMode="auto">
            <a:xfrm>
              <a:off x="5001652"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477" name="Oval 246"/>
            <p:cNvSpPr>
              <a:spLocks noChangeAspect="1" noChangeArrowheads="1"/>
            </p:cNvSpPr>
            <p:nvPr/>
          </p:nvSpPr>
          <p:spPr bwMode="auto">
            <a:xfrm>
              <a:off x="5113228"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478" name="Oval 247"/>
            <p:cNvSpPr>
              <a:spLocks noChangeAspect="1" noChangeArrowheads="1"/>
            </p:cNvSpPr>
            <p:nvPr/>
          </p:nvSpPr>
          <p:spPr bwMode="auto">
            <a:xfrm>
              <a:off x="522631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479" name="Oval 248"/>
            <p:cNvSpPr>
              <a:spLocks noChangeAspect="1" noChangeArrowheads="1"/>
            </p:cNvSpPr>
            <p:nvPr/>
          </p:nvSpPr>
          <p:spPr bwMode="auto">
            <a:xfrm>
              <a:off x="533788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480" name="Oval 249"/>
            <p:cNvSpPr>
              <a:spLocks noChangeAspect="1" noChangeArrowheads="1"/>
            </p:cNvSpPr>
            <p:nvPr/>
          </p:nvSpPr>
          <p:spPr bwMode="auto">
            <a:xfrm>
              <a:off x="5450972"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481" name="Oval 250"/>
            <p:cNvSpPr>
              <a:spLocks noChangeAspect="1" noChangeArrowheads="1"/>
            </p:cNvSpPr>
            <p:nvPr/>
          </p:nvSpPr>
          <p:spPr bwMode="auto">
            <a:xfrm>
              <a:off x="5562548"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482" name="Oval 251"/>
            <p:cNvSpPr>
              <a:spLocks noChangeAspect="1" noChangeArrowheads="1"/>
            </p:cNvSpPr>
            <p:nvPr/>
          </p:nvSpPr>
          <p:spPr bwMode="auto">
            <a:xfrm>
              <a:off x="567563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483" name="Oval 252"/>
            <p:cNvSpPr>
              <a:spLocks noChangeAspect="1" noChangeArrowheads="1"/>
            </p:cNvSpPr>
            <p:nvPr/>
          </p:nvSpPr>
          <p:spPr bwMode="auto">
            <a:xfrm>
              <a:off x="578720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484" name="Oval 253"/>
            <p:cNvSpPr>
              <a:spLocks noChangeAspect="1" noChangeArrowheads="1"/>
            </p:cNvSpPr>
            <p:nvPr/>
          </p:nvSpPr>
          <p:spPr bwMode="auto">
            <a:xfrm>
              <a:off x="590029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485" name="Oval 254"/>
            <p:cNvSpPr>
              <a:spLocks noChangeAspect="1" noChangeArrowheads="1"/>
            </p:cNvSpPr>
            <p:nvPr/>
          </p:nvSpPr>
          <p:spPr bwMode="auto">
            <a:xfrm>
              <a:off x="6013375"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486" name="Oval 255"/>
            <p:cNvSpPr>
              <a:spLocks noChangeAspect="1" noChangeArrowheads="1"/>
            </p:cNvSpPr>
            <p:nvPr/>
          </p:nvSpPr>
          <p:spPr bwMode="auto">
            <a:xfrm>
              <a:off x="612495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487" name="Oval 256"/>
            <p:cNvSpPr>
              <a:spLocks noChangeAspect="1" noChangeArrowheads="1"/>
            </p:cNvSpPr>
            <p:nvPr/>
          </p:nvSpPr>
          <p:spPr bwMode="auto">
            <a:xfrm>
              <a:off x="6238035"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488" name="Oval 257"/>
            <p:cNvSpPr>
              <a:spLocks noChangeAspect="1" noChangeArrowheads="1"/>
            </p:cNvSpPr>
            <p:nvPr/>
          </p:nvSpPr>
          <p:spPr bwMode="auto">
            <a:xfrm>
              <a:off x="634961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489" name="Oval 258"/>
            <p:cNvSpPr>
              <a:spLocks noChangeAspect="1" noChangeArrowheads="1"/>
            </p:cNvSpPr>
            <p:nvPr/>
          </p:nvSpPr>
          <p:spPr bwMode="auto">
            <a:xfrm>
              <a:off x="6462694"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490" name="Oval 259"/>
            <p:cNvSpPr>
              <a:spLocks noChangeAspect="1" noChangeArrowheads="1"/>
            </p:cNvSpPr>
            <p:nvPr/>
          </p:nvSpPr>
          <p:spPr bwMode="auto">
            <a:xfrm>
              <a:off x="657427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491" name="Oval 260"/>
            <p:cNvSpPr>
              <a:spLocks noChangeAspect="1" noChangeArrowheads="1"/>
            </p:cNvSpPr>
            <p:nvPr/>
          </p:nvSpPr>
          <p:spPr bwMode="auto">
            <a:xfrm>
              <a:off x="6687355"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492" name="Oval 261"/>
            <p:cNvSpPr>
              <a:spLocks noChangeAspect="1" noChangeArrowheads="1"/>
            </p:cNvSpPr>
            <p:nvPr/>
          </p:nvSpPr>
          <p:spPr bwMode="auto">
            <a:xfrm>
              <a:off x="679893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493" name="Oval 262"/>
            <p:cNvSpPr>
              <a:spLocks noChangeAspect="1" noChangeArrowheads="1"/>
            </p:cNvSpPr>
            <p:nvPr/>
          </p:nvSpPr>
          <p:spPr bwMode="auto">
            <a:xfrm>
              <a:off x="6912014"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494" name="Oval 263"/>
            <p:cNvSpPr>
              <a:spLocks noChangeAspect="1" noChangeArrowheads="1"/>
            </p:cNvSpPr>
            <p:nvPr/>
          </p:nvSpPr>
          <p:spPr bwMode="auto">
            <a:xfrm>
              <a:off x="702359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495" name="Oval 264"/>
            <p:cNvSpPr>
              <a:spLocks noChangeAspect="1" noChangeArrowheads="1"/>
            </p:cNvSpPr>
            <p:nvPr/>
          </p:nvSpPr>
          <p:spPr bwMode="auto">
            <a:xfrm>
              <a:off x="7136674"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496" name="Oval 265"/>
            <p:cNvSpPr>
              <a:spLocks noChangeAspect="1" noChangeArrowheads="1"/>
            </p:cNvSpPr>
            <p:nvPr/>
          </p:nvSpPr>
          <p:spPr bwMode="auto">
            <a:xfrm>
              <a:off x="724825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497" name="Oval 266"/>
            <p:cNvSpPr>
              <a:spLocks noChangeAspect="1" noChangeArrowheads="1"/>
            </p:cNvSpPr>
            <p:nvPr/>
          </p:nvSpPr>
          <p:spPr bwMode="auto">
            <a:xfrm>
              <a:off x="7361334"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498" name="Oval 267"/>
            <p:cNvSpPr>
              <a:spLocks noChangeAspect="1" noChangeArrowheads="1"/>
            </p:cNvSpPr>
            <p:nvPr/>
          </p:nvSpPr>
          <p:spPr bwMode="auto">
            <a:xfrm>
              <a:off x="747291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499" name="Oval 268"/>
            <p:cNvSpPr>
              <a:spLocks noChangeAspect="1" noChangeArrowheads="1"/>
            </p:cNvSpPr>
            <p:nvPr/>
          </p:nvSpPr>
          <p:spPr bwMode="auto">
            <a:xfrm>
              <a:off x="7585994"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500" name="Oval 269"/>
            <p:cNvSpPr>
              <a:spLocks noChangeAspect="1" noChangeArrowheads="1"/>
            </p:cNvSpPr>
            <p:nvPr/>
          </p:nvSpPr>
          <p:spPr bwMode="auto">
            <a:xfrm>
              <a:off x="769757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501" name="Oval 270"/>
            <p:cNvSpPr>
              <a:spLocks noChangeAspect="1" noChangeArrowheads="1"/>
            </p:cNvSpPr>
            <p:nvPr/>
          </p:nvSpPr>
          <p:spPr bwMode="auto">
            <a:xfrm>
              <a:off x="781065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502" name="Oval 271"/>
            <p:cNvSpPr>
              <a:spLocks noChangeAspect="1" noChangeArrowheads="1"/>
            </p:cNvSpPr>
            <p:nvPr/>
          </p:nvSpPr>
          <p:spPr bwMode="auto">
            <a:xfrm>
              <a:off x="7922229"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503" name="Oval 272"/>
            <p:cNvSpPr>
              <a:spLocks noChangeAspect="1" noChangeArrowheads="1"/>
            </p:cNvSpPr>
            <p:nvPr/>
          </p:nvSpPr>
          <p:spPr bwMode="auto">
            <a:xfrm>
              <a:off x="8035314"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504" name="Oval 273"/>
            <p:cNvSpPr>
              <a:spLocks noChangeAspect="1" noChangeArrowheads="1"/>
            </p:cNvSpPr>
            <p:nvPr/>
          </p:nvSpPr>
          <p:spPr bwMode="auto">
            <a:xfrm>
              <a:off x="814689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505" name="Oval 274"/>
            <p:cNvSpPr>
              <a:spLocks noChangeAspect="1" noChangeArrowheads="1"/>
            </p:cNvSpPr>
            <p:nvPr/>
          </p:nvSpPr>
          <p:spPr bwMode="auto">
            <a:xfrm>
              <a:off x="825997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506" name="Oval 275"/>
            <p:cNvSpPr>
              <a:spLocks noChangeAspect="1" noChangeArrowheads="1"/>
            </p:cNvSpPr>
            <p:nvPr/>
          </p:nvSpPr>
          <p:spPr bwMode="auto">
            <a:xfrm>
              <a:off x="8371549"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507" name="Oval 276"/>
            <p:cNvSpPr>
              <a:spLocks noChangeAspect="1" noChangeArrowheads="1"/>
            </p:cNvSpPr>
            <p:nvPr/>
          </p:nvSpPr>
          <p:spPr bwMode="auto">
            <a:xfrm>
              <a:off x="8484633"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508" name="Oval 277"/>
            <p:cNvSpPr>
              <a:spLocks noChangeAspect="1" noChangeArrowheads="1"/>
            </p:cNvSpPr>
            <p:nvPr/>
          </p:nvSpPr>
          <p:spPr bwMode="auto">
            <a:xfrm>
              <a:off x="8596209"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509" name="Oval 278"/>
            <p:cNvSpPr>
              <a:spLocks noChangeAspect="1" noChangeArrowheads="1"/>
            </p:cNvSpPr>
            <p:nvPr/>
          </p:nvSpPr>
          <p:spPr bwMode="auto">
            <a:xfrm>
              <a:off x="870929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510" name="Oval 279"/>
            <p:cNvSpPr>
              <a:spLocks noChangeAspect="1" noChangeArrowheads="1"/>
            </p:cNvSpPr>
            <p:nvPr/>
          </p:nvSpPr>
          <p:spPr bwMode="auto">
            <a:xfrm>
              <a:off x="50694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511" name="Oval 280"/>
            <p:cNvSpPr>
              <a:spLocks noChangeAspect="1" noChangeArrowheads="1"/>
            </p:cNvSpPr>
            <p:nvPr/>
          </p:nvSpPr>
          <p:spPr bwMode="auto">
            <a:xfrm>
              <a:off x="62003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512" name="Oval 281"/>
            <p:cNvSpPr>
              <a:spLocks noChangeAspect="1" noChangeArrowheads="1"/>
            </p:cNvSpPr>
            <p:nvPr/>
          </p:nvSpPr>
          <p:spPr bwMode="auto">
            <a:xfrm>
              <a:off x="731607"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513" name="Oval 282"/>
            <p:cNvSpPr>
              <a:spLocks noChangeAspect="1" noChangeArrowheads="1"/>
            </p:cNvSpPr>
            <p:nvPr/>
          </p:nvSpPr>
          <p:spPr bwMode="auto">
            <a:xfrm>
              <a:off x="84469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514" name="Oval 283"/>
            <p:cNvSpPr>
              <a:spLocks noChangeAspect="1" noChangeArrowheads="1"/>
            </p:cNvSpPr>
            <p:nvPr/>
          </p:nvSpPr>
          <p:spPr bwMode="auto">
            <a:xfrm>
              <a:off x="95626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515" name="Oval 284"/>
            <p:cNvSpPr>
              <a:spLocks noChangeAspect="1" noChangeArrowheads="1"/>
            </p:cNvSpPr>
            <p:nvPr/>
          </p:nvSpPr>
          <p:spPr bwMode="auto">
            <a:xfrm>
              <a:off x="106935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516" name="Oval 285"/>
            <p:cNvSpPr>
              <a:spLocks noChangeAspect="1" noChangeArrowheads="1"/>
            </p:cNvSpPr>
            <p:nvPr/>
          </p:nvSpPr>
          <p:spPr bwMode="auto">
            <a:xfrm>
              <a:off x="1180927"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517" name="Oval 286"/>
            <p:cNvSpPr>
              <a:spLocks noChangeAspect="1" noChangeArrowheads="1"/>
            </p:cNvSpPr>
            <p:nvPr/>
          </p:nvSpPr>
          <p:spPr bwMode="auto">
            <a:xfrm>
              <a:off x="129401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518" name="Oval 287"/>
            <p:cNvSpPr>
              <a:spLocks noChangeAspect="1" noChangeArrowheads="1"/>
            </p:cNvSpPr>
            <p:nvPr/>
          </p:nvSpPr>
          <p:spPr bwMode="auto">
            <a:xfrm>
              <a:off x="1405586"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519" name="Oval 288"/>
            <p:cNvSpPr>
              <a:spLocks noChangeAspect="1" noChangeArrowheads="1"/>
            </p:cNvSpPr>
            <p:nvPr/>
          </p:nvSpPr>
          <p:spPr bwMode="auto">
            <a:xfrm>
              <a:off x="151867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520" name="Oval 289"/>
            <p:cNvSpPr>
              <a:spLocks noChangeAspect="1" noChangeArrowheads="1"/>
            </p:cNvSpPr>
            <p:nvPr/>
          </p:nvSpPr>
          <p:spPr bwMode="auto">
            <a:xfrm>
              <a:off x="1630247"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521" name="Oval 290"/>
            <p:cNvSpPr>
              <a:spLocks noChangeAspect="1" noChangeArrowheads="1"/>
            </p:cNvSpPr>
            <p:nvPr/>
          </p:nvSpPr>
          <p:spPr bwMode="auto">
            <a:xfrm>
              <a:off x="174333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522" name="Oval 291"/>
            <p:cNvSpPr>
              <a:spLocks noChangeAspect="1" noChangeArrowheads="1"/>
            </p:cNvSpPr>
            <p:nvPr/>
          </p:nvSpPr>
          <p:spPr bwMode="auto">
            <a:xfrm>
              <a:off x="1854906"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523" name="Oval 292"/>
            <p:cNvSpPr>
              <a:spLocks noChangeAspect="1" noChangeArrowheads="1"/>
            </p:cNvSpPr>
            <p:nvPr/>
          </p:nvSpPr>
          <p:spPr bwMode="auto">
            <a:xfrm>
              <a:off x="196799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524" name="Oval 293"/>
            <p:cNvSpPr>
              <a:spLocks noChangeAspect="1" noChangeArrowheads="1"/>
            </p:cNvSpPr>
            <p:nvPr/>
          </p:nvSpPr>
          <p:spPr bwMode="auto">
            <a:xfrm>
              <a:off x="2079566"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525" name="Oval 294"/>
            <p:cNvSpPr>
              <a:spLocks noChangeAspect="1" noChangeArrowheads="1"/>
            </p:cNvSpPr>
            <p:nvPr/>
          </p:nvSpPr>
          <p:spPr bwMode="auto">
            <a:xfrm>
              <a:off x="219265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526" name="Oval 295"/>
            <p:cNvSpPr>
              <a:spLocks noChangeAspect="1" noChangeArrowheads="1"/>
            </p:cNvSpPr>
            <p:nvPr/>
          </p:nvSpPr>
          <p:spPr bwMode="auto">
            <a:xfrm>
              <a:off x="2304226"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527" name="Oval 296"/>
            <p:cNvSpPr>
              <a:spLocks noChangeAspect="1" noChangeArrowheads="1"/>
            </p:cNvSpPr>
            <p:nvPr/>
          </p:nvSpPr>
          <p:spPr bwMode="auto">
            <a:xfrm>
              <a:off x="2641969"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528" name="Oval 297"/>
            <p:cNvSpPr>
              <a:spLocks noChangeAspect="1" noChangeArrowheads="1"/>
            </p:cNvSpPr>
            <p:nvPr/>
          </p:nvSpPr>
          <p:spPr bwMode="auto">
            <a:xfrm>
              <a:off x="2753545"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529" name="Oval 298"/>
            <p:cNvSpPr>
              <a:spLocks noChangeAspect="1" noChangeArrowheads="1"/>
            </p:cNvSpPr>
            <p:nvPr/>
          </p:nvSpPr>
          <p:spPr bwMode="auto">
            <a:xfrm>
              <a:off x="3204373"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530" name="Oval 299"/>
            <p:cNvSpPr>
              <a:spLocks noChangeAspect="1" noChangeArrowheads="1"/>
            </p:cNvSpPr>
            <p:nvPr/>
          </p:nvSpPr>
          <p:spPr bwMode="auto">
            <a:xfrm>
              <a:off x="3315949"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531" name="Oval 300"/>
            <p:cNvSpPr>
              <a:spLocks noChangeAspect="1" noChangeArrowheads="1"/>
            </p:cNvSpPr>
            <p:nvPr/>
          </p:nvSpPr>
          <p:spPr bwMode="auto">
            <a:xfrm>
              <a:off x="3878352"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532" name="Oval 301"/>
            <p:cNvSpPr>
              <a:spLocks noChangeAspect="1" noChangeArrowheads="1"/>
            </p:cNvSpPr>
            <p:nvPr/>
          </p:nvSpPr>
          <p:spPr bwMode="auto">
            <a:xfrm>
              <a:off x="3989928"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533" name="Oval 302"/>
            <p:cNvSpPr>
              <a:spLocks noChangeAspect="1" noChangeArrowheads="1"/>
            </p:cNvSpPr>
            <p:nvPr/>
          </p:nvSpPr>
          <p:spPr bwMode="auto">
            <a:xfrm>
              <a:off x="4552332"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534" name="Oval 303"/>
            <p:cNvSpPr>
              <a:spLocks noChangeAspect="1" noChangeArrowheads="1"/>
            </p:cNvSpPr>
            <p:nvPr/>
          </p:nvSpPr>
          <p:spPr bwMode="auto">
            <a:xfrm>
              <a:off x="4663908"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535" name="Oval 304"/>
            <p:cNvSpPr>
              <a:spLocks noChangeAspect="1" noChangeArrowheads="1"/>
            </p:cNvSpPr>
            <p:nvPr/>
          </p:nvSpPr>
          <p:spPr bwMode="auto">
            <a:xfrm>
              <a:off x="4776992"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536" name="Oval 305"/>
            <p:cNvSpPr>
              <a:spLocks noChangeAspect="1" noChangeArrowheads="1"/>
            </p:cNvSpPr>
            <p:nvPr/>
          </p:nvSpPr>
          <p:spPr bwMode="auto">
            <a:xfrm>
              <a:off x="4888568"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537" name="Oval 306"/>
            <p:cNvSpPr>
              <a:spLocks noChangeAspect="1" noChangeArrowheads="1"/>
            </p:cNvSpPr>
            <p:nvPr/>
          </p:nvSpPr>
          <p:spPr bwMode="auto">
            <a:xfrm>
              <a:off x="5001652"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538" name="Oval 307"/>
            <p:cNvSpPr>
              <a:spLocks noChangeAspect="1" noChangeArrowheads="1"/>
            </p:cNvSpPr>
            <p:nvPr/>
          </p:nvSpPr>
          <p:spPr bwMode="auto">
            <a:xfrm>
              <a:off x="5113228"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539" name="Oval 308"/>
            <p:cNvSpPr>
              <a:spLocks noChangeAspect="1" noChangeArrowheads="1"/>
            </p:cNvSpPr>
            <p:nvPr/>
          </p:nvSpPr>
          <p:spPr bwMode="auto">
            <a:xfrm>
              <a:off x="522631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540" name="Oval 309"/>
            <p:cNvSpPr>
              <a:spLocks noChangeAspect="1" noChangeArrowheads="1"/>
            </p:cNvSpPr>
            <p:nvPr/>
          </p:nvSpPr>
          <p:spPr bwMode="auto">
            <a:xfrm>
              <a:off x="533788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541" name="Oval 310"/>
            <p:cNvSpPr>
              <a:spLocks noChangeAspect="1" noChangeArrowheads="1"/>
            </p:cNvSpPr>
            <p:nvPr/>
          </p:nvSpPr>
          <p:spPr bwMode="auto">
            <a:xfrm>
              <a:off x="5450972"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542" name="Oval 311"/>
            <p:cNvSpPr>
              <a:spLocks noChangeAspect="1" noChangeArrowheads="1"/>
            </p:cNvSpPr>
            <p:nvPr/>
          </p:nvSpPr>
          <p:spPr bwMode="auto">
            <a:xfrm>
              <a:off x="5562548"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543" name="Oval 312"/>
            <p:cNvSpPr>
              <a:spLocks noChangeAspect="1" noChangeArrowheads="1"/>
            </p:cNvSpPr>
            <p:nvPr/>
          </p:nvSpPr>
          <p:spPr bwMode="auto">
            <a:xfrm>
              <a:off x="567563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544" name="Oval 313"/>
            <p:cNvSpPr>
              <a:spLocks noChangeAspect="1" noChangeArrowheads="1"/>
            </p:cNvSpPr>
            <p:nvPr/>
          </p:nvSpPr>
          <p:spPr bwMode="auto">
            <a:xfrm>
              <a:off x="578720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545" name="Oval 314"/>
            <p:cNvSpPr>
              <a:spLocks noChangeAspect="1" noChangeArrowheads="1"/>
            </p:cNvSpPr>
            <p:nvPr/>
          </p:nvSpPr>
          <p:spPr bwMode="auto">
            <a:xfrm>
              <a:off x="590029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546" name="Oval 315"/>
            <p:cNvSpPr>
              <a:spLocks noChangeAspect="1" noChangeArrowheads="1"/>
            </p:cNvSpPr>
            <p:nvPr/>
          </p:nvSpPr>
          <p:spPr bwMode="auto">
            <a:xfrm>
              <a:off x="6013375"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547" name="Oval 316"/>
            <p:cNvSpPr>
              <a:spLocks noChangeAspect="1" noChangeArrowheads="1"/>
            </p:cNvSpPr>
            <p:nvPr/>
          </p:nvSpPr>
          <p:spPr bwMode="auto">
            <a:xfrm>
              <a:off x="612495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548" name="Oval 317"/>
            <p:cNvSpPr>
              <a:spLocks noChangeAspect="1" noChangeArrowheads="1"/>
            </p:cNvSpPr>
            <p:nvPr/>
          </p:nvSpPr>
          <p:spPr bwMode="auto">
            <a:xfrm>
              <a:off x="6238035"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549" name="Oval 318"/>
            <p:cNvSpPr>
              <a:spLocks noChangeAspect="1" noChangeArrowheads="1"/>
            </p:cNvSpPr>
            <p:nvPr/>
          </p:nvSpPr>
          <p:spPr bwMode="auto">
            <a:xfrm>
              <a:off x="634961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550" name="Oval 319"/>
            <p:cNvSpPr>
              <a:spLocks noChangeAspect="1" noChangeArrowheads="1"/>
            </p:cNvSpPr>
            <p:nvPr/>
          </p:nvSpPr>
          <p:spPr bwMode="auto">
            <a:xfrm>
              <a:off x="6462694"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551" name="Oval 320"/>
            <p:cNvSpPr>
              <a:spLocks noChangeAspect="1" noChangeArrowheads="1"/>
            </p:cNvSpPr>
            <p:nvPr/>
          </p:nvSpPr>
          <p:spPr bwMode="auto">
            <a:xfrm>
              <a:off x="657427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552" name="Oval 321"/>
            <p:cNvSpPr>
              <a:spLocks noChangeAspect="1" noChangeArrowheads="1"/>
            </p:cNvSpPr>
            <p:nvPr/>
          </p:nvSpPr>
          <p:spPr bwMode="auto">
            <a:xfrm>
              <a:off x="6687355"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553" name="Oval 322"/>
            <p:cNvSpPr>
              <a:spLocks noChangeAspect="1" noChangeArrowheads="1"/>
            </p:cNvSpPr>
            <p:nvPr/>
          </p:nvSpPr>
          <p:spPr bwMode="auto">
            <a:xfrm>
              <a:off x="679893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554" name="Oval 323"/>
            <p:cNvSpPr>
              <a:spLocks noChangeAspect="1" noChangeArrowheads="1"/>
            </p:cNvSpPr>
            <p:nvPr/>
          </p:nvSpPr>
          <p:spPr bwMode="auto">
            <a:xfrm>
              <a:off x="6912014"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555" name="Oval 324"/>
            <p:cNvSpPr>
              <a:spLocks noChangeAspect="1" noChangeArrowheads="1"/>
            </p:cNvSpPr>
            <p:nvPr/>
          </p:nvSpPr>
          <p:spPr bwMode="auto">
            <a:xfrm>
              <a:off x="702359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556" name="Oval 325"/>
            <p:cNvSpPr>
              <a:spLocks noChangeAspect="1" noChangeArrowheads="1"/>
            </p:cNvSpPr>
            <p:nvPr/>
          </p:nvSpPr>
          <p:spPr bwMode="auto">
            <a:xfrm>
              <a:off x="7136674"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557" name="Oval 326"/>
            <p:cNvSpPr>
              <a:spLocks noChangeAspect="1" noChangeArrowheads="1"/>
            </p:cNvSpPr>
            <p:nvPr/>
          </p:nvSpPr>
          <p:spPr bwMode="auto">
            <a:xfrm>
              <a:off x="724825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558" name="Oval 327"/>
            <p:cNvSpPr>
              <a:spLocks noChangeAspect="1" noChangeArrowheads="1"/>
            </p:cNvSpPr>
            <p:nvPr/>
          </p:nvSpPr>
          <p:spPr bwMode="auto">
            <a:xfrm>
              <a:off x="7361334"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559" name="Oval 328"/>
            <p:cNvSpPr>
              <a:spLocks noChangeAspect="1" noChangeArrowheads="1"/>
            </p:cNvSpPr>
            <p:nvPr/>
          </p:nvSpPr>
          <p:spPr bwMode="auto">
            <a:xfrm>
              <a:off x="747291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560" name="Oval 329"/>
            <p:cNvSpPr>
              <a:spLocks noChangeAspect="1" noChangeArrowheads="1"/>
            </p:cNvSpPr>
            <p:nvPr/>
          </p:nvSpPr>
          <p:spPr bwMode="auto">
            <a:xfrm>
              <a:off x="7585994"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561" name="Oval 330"/>
            <p:cNvSpPr>
              <a:spLocks noChangeAspect="1" noChangeArrowheads="1"/>
            </p:cNvSpPr>
            <p:nvPr/>
          </p:nvSpPr>
          <p:spPr bwMode="auto">
            <a:xfrm>
              <a:off x="769757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562" name="Oval 331"/>
            <p:cNvSpPr>
              <a:spLocks noChangeAspect="1" noChangeArrowheads="1"/>
            </p:cNvSpPr>
            <p:nvPr/>
          </p:nvSpPr>
          <p:spPr bwMode="auto">
            <a:xfrm>
              <a:off x="7810653"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563" name="Oval 332"/>
            <p:cNvSpPr>
              <a:spLocks noChangeAspect="1" noChangeArrowheads="1"/>
            </p:cNvSpPr>
            <p:nvPr/>
          </p:nvSpPr>
          <p:spPr bwMode="auto">
            <a:xfrm>
              <a:off x="7922229"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564" name="Oval 333"/>
            <p:cNvSpPr>
              <a:spLocks noChangeAspect="1" noChangeArrowheads="1"/>
            </p:cNvSpPr>
            <p:nvPr/>
          </p:nvSpPr>
          <p:spPr bwMode="auto">
            <a:xfrm>
              <a:off x="8035314"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565" name="Oval 334"/>
            <p:cNvSpPr>
              <a:spLocks noChangeAspect="1" noChangeArrowheads="1"/>
            </p:cNvSpPr>
            <p:nvPr/>
          </p:nvSpPr>
          <p:spPr bwMode="auto">
            <a:xfrm>
              <a:off x="814689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566" name="Oval 335"/>
            <p:cNvSpPr>
              <a:spLocks noChangeAspect="1" noChangeArrowheads="1"/>
            </p:cNvSpPr>
            <p:nvPr/>
          </p:nvSpPr>
          <p:spPr bwMode="auto">
            <a:xfrm>
              <a:off x="8259973"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567" name="Oval 336"/>
            <p:cNvSpPr>
              <a:spLocks noChangeAspect="1" noChangeArrowheads="1"/>
            </p:cNvSpPr>
            <p:nvPr/>
          </p:nvSpPr>
          <p:spPr bwMode="auto">
            <a:xfrm>
              <a:off x="8371549"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568" name="Oval 337"/>
            <p:cNvSpPr>
              <a:spLocks noChangeAspect="1" noChangeArrowheads="1"/>
            </p:cNvSpPr>
            <p:nvPr/>
          </p:nvSpPr>
          <p:spPr bwMode="auto">
            <a:xfrm>
              <a:off x="8484633"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569" name="Oval 338"/>
            <p:cNvSpPr>
              <a:spLocks noChangeAspect="1" noChangeArrowheads="1"/>
            </p:cNvSpPr>
            <p:nvPr/>
          </p:nvSpPr>
          <p:spPr bwMode="auto">
            <a:xfrm>
              <a:off x="39537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570" name="Oval 339"/>
            <p:cNvSpPr>
              <a:spLocks noChangeAspect="1" noChangeArrowheads="1"/>
            </p:cNvSpPr>
            <p:nvPr/>
          </p:nvSpPr>
          <p:spPr bwMode="auto">
            <a:xfrm>
              <a:off x="50694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571" name="Oval 340"/>
            <p:cNvSpPr>
              <a:spLocks noChangeAspect="1" noChangeArrowheads="1"/>
            </p:cNvSpPr>
            <p:nvPr/>
          </p:nvSpPr>
          <p:spPr bwMode="auto">
            <a:xfrm>
              <a:off x="62003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572" name="Oval 341"/>
            <p:cNvSpPr>
              <a:spLocks noChangeAspect="1" noChangeArrowheads="1"/>
            </p:cNvSpPr>
            <p:nvPr/>
          </p:nvSpPr>
          <p:spPr bwMode="auto">
            <a:xfrm>
              <a:off x="731607"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573" name="Oval 342"/>
            <p:cNvSpPr>
              <a:spLocks noChangeAspect="1" noChangeArrowheads="1"/>
            </p:cNvSpPr>
            <p:nvPr/>
          </p:nvSpPr>
          <p:spPr bwMode="auto">
            <a:xfrm>
              <a:off x="84469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574" name="Oval 343"/>
            <p:cNvSpPr>
              <a:spLocks noChangeAspect="1" noChangeArrowheads="1"/>
            </p:cNvSpPr>
            <p:nvPr/>
          </p:nvSpPr>
          <p:spPr bwMode="auto">
            <a:xfrm>
              <a:off x="95626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575" name="Oval 344"/>
            <p:cNvSpPr>
              <a:spLocks noChangeAspect="1" noChangeArrowheads="1"/>
            </p:cNvSpPr>
            <p:nvPr/>
          </p:nvSpPr>
          <p:spPr bwMode="auto">
            <a:xfrm>
              <a:off x="106935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576" name="Oval 345"/>
            <p:cNvSpPr>
              <a:spLocks noChangeAspect="1" noChangeArrowheads="1"/>
            </p:cNvSpPr>
            <p:nvPr/>
          </p:nvSpPr>
          <p:spPr bwMode="auto">
            <a:xfrm>
              <a:off x="1180927"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577" name="Oval 346"/>
            <p:cNvSpPr>
              <a:spLocks noChangeAspect="1" noChangeArrowheads="1"/>
            </p:cNvSpPr>
            <p:nvPr/>
          </p:nvSpPr>
          <p:spPr bwMode="auto">
            <a:xfrm>
              <a:off x="129401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578" name="Oval 347"/>
            <p:cNvSpPr>
              <a:spLocks noChangeAspect="1" noChangeArrowheads="1"/>
            </p:cNvSpPr>
            <p:nvPr/>
          </p:nvSpPr>
          <p:spPr bwMode="auto">
            <a:xfrm>
              <a:off x="1405586"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579" name="Oval 348"/>
            <p:cNvSpPr>
              <a:spLocks noChangeAspect="1" noChangeArrowheads="1"/>
            </p:cNvSpPr>
            <p:nvPr/>
          </p:nvSpPr>
          <p:spPr bwMode="auto">
            <a:xfrm>
              <a:off x="151867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580" name="Oval 349"/>
            <p:cNvSpPr>
              <a:spLocks noChangeAspect="1" noChangeArrowheads="1"/>
            </p:cNvSpPr>
            <p:nvPr/>
          </p:nvSpPr>
          <p:spPr bwMode="auto">
            <a:xfrm>
              <a:off x="1630247"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581" name="Oval 350"/>
            <p:cNvSpPr>
              <a:spLocks noChangeAspect="1" noChangeArrowheads="1"/>
            </p:cNvSpPr>
            <p:nvPr/>
          </p:nvSpPr>
          <p:spPr bwMode="auto">
            <a:xfrm>
              <a:off x="174333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582" name="Oval 351"/>
            <p:cNvSpPr>
              <a:spLocks noChangeAspect="1" noChangeArrowheads="1"/>
            </p:cNvSpPr>
            <p:nvPr/>
          </p:nvSpPr>
          <p:spPr bwMode="auto">
            <a:xfrm>
              <a:off x="1854906"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583" name="Oval 352"/>
            <p:cNvSpPr>
              <a:spLocks noChangeAspect="1" noChangeArrowheads="1"/>
            </p:cNvSpPr>
            <p:nvPr/>
          </p:nvSpPr>
          <p:spPr bwMode="auto">
            <a:xfrm>
              <a:off x="196799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584" name="Oval 353"/>
            <p:cNvSpPr>
              <a:spLocks noChangeAspect="1" noChangeArrowheads="1"/>
            </p:cNvSpPr>
            <p:nvPr/>
          </p:nvSpPr>
          <p:spPr bwMode="auto">
            <a:xfrm>
              <a:off x="2079566"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585" name="Oval 354"/>
            <p:cNvSpPr>
              <a:spLocks noChangeAspect="1" noChangeArrowheads="1"/>
            </p:cNvSpPr>
            <p:nvPr/>
          </p:nvSpPr>
          <p:spPr bwMode="auto">
            <a:xfrm>
              <a:off x="2528886"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586" name="Oval 355"/>
            <p:cNvSpPr>
              <a:spLocks noChangeAspect="1" noChangeArrowheads="1"/>
            </p:cNvSpPr>
            <p:nvPr/>
          </p:nvSpPr>
          <p:spPr bwMode="auto">
            <a:xfrm>
              <a:off x="3315949"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587" name="Oval 356"/>
            <p:cNvSpPr>
              <a:spLocks noChangeAspect="1" noChangeArrowheads="1"/>
            </p:cNvSpPr>
            <p:nvPr/>
          </p:nvSpPr>
          <p:spPr bwMode="auto">
            <a:xfrm>
              <a:off x="3765269"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588" name="Oval 357"/>
            <p:cNvSpPr>
              <a:spLocks noChangeAspect="1" noChangeArrowheads="1"/>
            </p:cNvSpPr>
            <p:nvPr/>
          </p:nvSpPr>
          <p:spPr bwMode="auto">
            <a:xfrm>
              <a:off x="4439248"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589" name="Oval 358"/>
            <p:cNvSpPr>
              <a:spLocks noChangeAspect="1" noChangeArrowheads="1"/>
            </p:cNvSpPr>
            <p:nvPr/>
          </p:nvSpPr>
          <p:spPr bwMode="auto">
            <a:xfrm>
              <a:off x="4552332"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590" name="Oval 359"/>
            <p:cNvSpPr>
              <a:spLocks noChangeAspect="1" noChangeArrowheads="1"/>
            </p:cNvSpPr>
            <p:nvPr/>
          </p:nvSpPr>
          <p:spPr bwMode="auto">
            <a:xfrm>
              <a:off x="4663908" y="2074514"/>
              <a:ext cx="85943" cy="85943"/>
            </a:xfrm>
            <a:prstGeom prst="ellipse">
              <a:avLst/>
            </a:prstGeom>
            <a:grpFill/>
            <a:ln>
              <a:noFill/>
            </a:ln>
            <a:effectLst/>
          </p:spPr>
          <p:txBody>
            <a:bodyPr wrap="none" anchor="ctr"/>
            <a:lstStyle/>
            <a:p>
              <a:pPr defTabSz="1242379">
                <a:defRPr/>
              </a:pPr>
              <a:endParaRPr lang="en-US" sz="2446" kern="0" dirty="0">
                <a:solidFill>
                  <a:srgbClr val="292929"/>
                </a:solidFill>
              </a:endParaRPr>
            </a:p>
          </p:txBody>
        </p:sp>
        <p:sp>
          <p:nvSpPr>
            <p:cNvPr id="1591" name="Oval 360"/>
            <p:cNvSpPr>
              <a:spLocks noChangeAspect="1" noChangeArrowheads="1"/>
            </p:cNvSpPr>
            <p:nvPr/>
          </p:nvSpPr>
          <p:spPr bwMode="auto">
            <a:xfrm>
              <a:off x="4888568"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592" name="Oval 361"/>
            <p:cNvSpPr>
              <a:spLocks noChangeAspect="1" noChangeArrowheads="1"/>
            </p:cNvSpPr>
            <p:nvPr/>
          </p:nvSpPr>
          <p:spPr bwMode="auto">
            <a:xfrm>
              <a:off x="5001652"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593" name="Oval 362"/>
            <p:cNvSpPr>
              <a:spLocks noChangeAspect="1" noChangeArrowheads="1"/>
            </p:cNvSpPr>
            <p:nvPr/>
          </p:nvSpPr>
          <p:spPr bwMode="auto">
            <a:xfrm>
              <a:off x="5113228"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594" name="Oval 363"/>
            <p:cNvSpPr>
              <a:spLocks noChangeAspect="1" noChangeArrowheads="1"/>
            </p:cNvSpPr>
            <p:nvPr/>
          </p:nvSpPr>
          <p:spPr bwMode="auto">
            <a:xfrm>
              <a:off x="5226311" y="2074514"/>
              <a:ext cx="85944" cy="85943"/>
            </a:xfrm>
            <a:prstGeom prst="ellipse">
              <a:avLst/>
            </a:prstGeom>
            <a:grpFill/>
            <a:ln>
              <a:noFill/>
            </a:ln>
            <a:effectLst/>
          </p:spPr>
          <p:txBody>
            <a:bodyPr wrap="none" anchor="ctr"/>
            <a:lstStyle/>
            <a:p>
              <a:pPr defTabSz="1242379">
                <a:defRPr/>
              </a:pPr>
              <a:endParaRPr lang="en-US" sz="2446" kern="0">
                <a:solidFill>
                  <a:srgbClr val="292929"/>
                </a:solidFill>
              </a:endParaRPr>
            </a:p>
          </p:txBody>
        </p:sp>
        <p:sp>
          <p:nvSpPr>
            <p:cNvPr id="1595" name="Oval 364"/>
            <p:cNvSpPr>
              <a:spLocks noChangeAspect="1" noChangeArrowheads="1"/>
            </p:cNvSpPr>
            <p:nvPr/>
          </p:nvSpPr>
          <p:spPr bwMode="auto">
            <a:xfrm>
              <a:off x="533788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596" name="Oval 365"/>
            <p:cNvSpPr>
              <a:spLocks noChangeAspect="1" noChangeArrowheads="1"/>
            </p:cNvSpPr>
            <p:nvPr/>
          </p:nvSpPr>
          <p:spPr bwMode="auto">
            <a:xfrm>
              <a:off x="5450972"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597" name="Oval 366"/>
            <p:cNvSpPr>
              <a:spLocks noChangeAspect="1" noChangeArrowheads="1"/>
            </p:cNvSpPr>
            <p:nvPr/>
          </p:nvSpPr>
          <p:spPr bwMode="auto">
            <a:xfrm>
              <a:off x="5562548"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598" name="Oval 367"/>
            <p:cNvSpPr>
              <a:spLocks noChangeAspect="1" noChangeArrowheads="1"/>
            </p:cNvSpPr>
            <p:nvPr/>
          </p:nvSpPr>
          <p:spPr bwMode="auto">
            <a:xfrm>
              <a:off x="567563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599" name="Oval 368"/>
            <p:cNvSpPr>
              <a:spLocks noChangeAspect="1" noChangeArrowheads="1"/>
            </p:cNvSpPr>
            <p:nvPr/>
          </p:nvSpPr>
          <p:spPr bwMode="auto">
            <a:xfrm>
              <a:off x="578720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600" name="Oval 369"/>
            <p:cNvSpPr>
              <a:spLocks noChangeAspect="1" noChangeArrowheads="1"/>
            </p:cNvSpPr>
            <p:nvPr/>
          </p:nvSpPr>
          <p:spPr bwMode="auto">
            <a:xfrm>
              <a:off x="590029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601" name="Oval 370"/>
            <p:cNvSpPr>
              <a:spLocks noChangeAspect="1" noChangeArrowheads="1"/>
            </p:cNvSpPr>
            <p:nvPr/>
          </p:nvSpPr>
          <p:spPr bwMode="auto">
            <a:xfrm>
              <a:off x="6013375"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602" name="Oval 371"/>
            <p:cNvSpPr>
              <a:spLocks noChangeAspect="1" noChangeArrowheads="1"/>
            </p:cNvSpPr>
            <p:nvPr/>
          </p:nvSpPr>
          <p:spPr bwMode="auto">
            <a:xfrm>
              <a:off x="612495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603" name="Oval 372"/>
            <p:cNvSpPr>
              <a:spLocks noChangeAspect="1" noChangeArrowheads="1"/>
            </p:cNvSpPr>
            <p:nvPr/>
          </p:nvSpPr>
          <p:spPr bwMode="auto">
            <a:xfrm>
              <a:off x="6238035"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604" name="Oval 373"/>
            <p:cNvSpPr>
              <a:spLocks noChangeAspect="1" noChangeArrowheads="1"/>
            </p:cNvSpPr>
            <p:nvPr/>
          </p:nvSpPr>
          <p:spPr bwMode="auto">
            <a:xfrm>
              <a:off x="634961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605" name="Oval 374"/>
            <p:cNvSpPr>
              <a:spLocks noChangeAspect="1" noChangeArrowheads="1"/>
            </p:cNvSpPr>
            <p:nvPr/>
          </p:nvSpPr>
          <p:spPr bwMode="auto">
            <a:xfrm>
              <a:off x="6462694"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606" name="Oval 375"/>
            <p:cNvSpPr>
              <a:spLocks noChangeAspect="1" noChangeArrowheads="1"/>
            </p:cNvSpPr>
            <p:nvPr/>
          </p:nvSpPr>
          <p:spPr bwMode="auto">
            <a:xfrm>
              <a:off x="657427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607" name="Oval 376"/>
            <p:cNvSpPr>
              <a:spLocks noChangeAspect="1" noChangeArrowheads="1"/>
            </p:cNvSpPr>
            <p:nvPr/>
          </p:nvSpPr>
          <p:spPr bwMode="auto">
            <a:xfrm>
              <a:off x="6687355"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608" name="Oval 377"/>
            <p:cNvSpPr>
              <a:spLocks noChangeAspect="1" noChangeArrowheads="1"/>
            </p:cNvSpPr>
            <p:nvPr/>
          </p:nvSpPr>
          <p:spPr bwMode="auto">
            <a:xfrm>
              <a:off x="679893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609" name="Oval 378"/>
            <p:cNvSpPr>
              <a:spLocks noChangeAspect="1" noChangeArrowheads="1"/>
            </p:cNvSpPr>
            <p:nvPr/>
          </p:nvSpPr>
          <p:spPr bwMode="auto">
            <a:xfrm>
              <a:off x="6912014"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610" name="Oval 379"/>
            <p:cNvSpPr>
              <a:spLocks noChangeAspect="1" noChangeArrowheads="1"/>
            </p:cNvSpPr>
            <p:nvPr/>
          </p:nvSpPr>
          <p:spPr bwMode="auto">
            <a:xfrm>
              <a:off x="702359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611" name="Oval 380"/>
            <p:cNvSpPr>
              <a:spLocks noChangeAspect="1" noChangeArrowheads="1"/>
            </p:cNvSpPr>
            <p:nvPr/>
          </p:nvSpPr>
          <p:spPr bwMode="auto">
            <a:xfrm>
              <a:off x="7136674"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612" name="Oval 381"/>
            <p:cNvSpPr>
              <a:spLocks noChangeAspect="1" noChangeArrowheads="1"/>
            </p:cNvSpPr>
            <p:nvPr/>
          </p:nvSpPr>
          <p:spPr bwMode="auto">
            <a:xfrm>
              <a:off x="724825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613" name="Oval 382"/>
            <p:cNvSpPr>
              <a:spLocks noChangeAspect="1" noChangeArrowheads="1"/>
            </p:cNvSpPr>
            <p:nvPr/>
          </p:nvSpPr>
          <p:spPr bwMode="auto">
            <a:xfrm>
              <a:off x="7361334"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614" name="Oval 383"/>
            <p:cNvSpPr>
              <a:spLocks noChangeAspect="1" noChangeArrowheads="1"/>
            </p:cNvSpPr>
            <p:nvPr/>
          </p:nvSpPr>
          <p:spPr bwMode="auto">
            <a:xfrm>
              <a:off x="747291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615" name="Oval 384"/>
            <p:cNvSpPr>
              <a:spLocks noChangeAspect="1" noChangeArrowheads="1"/>
            </p:cNvSpPr>
            <p:nvPr/>
          </p:nvSpPr>
          <p:spPr bwMode="auto">
            <a:xfrm>
              <a:off x="7585994"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616" name="Oval 385"/>
            <p:cNvSpPr>
              <a:spLocks noChangeAspect="1" noChangeArrowheads="1"/>
            </p:cNvSpPr>
            <p:nvPr/>
          </p:nvSpPr>
          <p:spPr bwMode="auto">
            <a:xfrm>
              <a:off x="769757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617" name="Oval 386"/>
            <p:cNvSpPr>
              <a:spLocks noChangeAspect="1" noChangeArrowheads="1"/>
            </p:cNvSpPr>
            <p:nvPr/>
          </p:nvSpPr>
          <p:spPr bwMode="auto">
            <a:xfrm>
              <a:off x="7810653"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618" name="Oval 387"/>
            <p:cNvSpPr>
              <a:spLocks noChangeAspect="1" noChangeArrowheads="1"/>
            </p:cNvSpPr>
            <p:nvPr/>
          </p:nvSpPr>
          <p:spPr bwMode="auto">
            <a:xfrm>
              <a:off x="7922229"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619" name="Oval 388"/>
            <p:cNvSpPr>
              <a:spLocks noChangeAspect="1" noChangeArrowheads="1"/>
            </p:cNvSpPr>
            <p:nvPr/>
          </p:nvSpPr>
          <p:spPr bwMode="auto">
            <a:xfrm>
              <a:off x="8035314"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620" name="Oval 389"/>
            <p:cNvSpPr>
              <a:spLocks noChangeAspect="1" noChangeArrowheads="1"/>
            </p:cNvSpPr>
            <p:nvPr/>
          </p:nvSpPr>
          <p:spPr bwMode="auto">
            <a:xfrm>
              <a:off x="814689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621" name="Oval 390"/>
            <p:cNvSpPr>
              <a:spLocks noChangeAspect="1" noChangeArrowheads="1"/>
            </p:cNvSpPr>
            <p:nvPr/>
          </p:nvSpPr>
          <p:spPr bwMode="auto">
            <a:xfrm>
              <a:off x="8259973"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622" name="Oval 391"/>
            <p:cNvSpPr>
              <a:spLocks noChangeAspect="1" noChangeArrowheads="1"/>
            </p:cNvSpPr>
            <p:nvPr/>
          </p:nvSpPr>
          <p:spPr bwMode="auto">
            <a:xfrm>
              <a:off x="8371549"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623" name="Oval 392"/>
            <p:cNvSpPr>
              <a:spLocks noChangeAspect="1" noChangeArrowheads="1"/>
            </p:cNvSpPr>
            <p:nvPr/>
          </p:nvSpPr>
          <p:spPr bwMode="auto">
            <a:xfrm>
              <a:off x="39537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624" name="Oval 393"/>
            <p:cNvSpPr>
              <a:spLocks noChangeAspect="1" noChangeArrowheads="1"/>
            </p:cNvSpPr>
            <p:nvPr/>
          </p:nvSpPr>
          <p:spPr bwMode="auto">
            <a:xfrm>
              <a:off x="50694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625" name="Oval 394"/>
            <p:cNvSpPr>
              <a:spLocks noChangeAspect="1" noChangeArrowheads="1"/>
            </p:cNvSpPr>
            <p:nvPr/>
          </p:nvSpPr>
          <p:spPr bwMode="auto">
            <a:xfrm>
              <a:off x="62003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626" name="Oval 395"/>
            <p:cNvSpPr>
              <a:spLocks noChangeAspect="1" noChangeArrowheads="1"/>
            </p:cNvSpPr>
            <p:nvPr/>
          </p:nvSpPr>
          <p:spPr bwMode="auto">
            <a:xfrm>
              <a:off x="731607"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627" name="Oval 396"/>
            <p:cNvSpPr>
              <a:spLocks noChangeAspect="1" noChangeArrowheads="1"/>
            </p:cNvSpPr>
            <p:nvPr/>
          </p:nvSpPr>
          <p:spPr bwMode="auto">
            <a:xfrm>
              <a:off x="1180927"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628" name="Oval 397"/>
            <p:cNvSpPr>
              <a:spLocks noChangeAspect="1" noChangeArrowheads="1"/>
            </p:cNvSpPr>
            <p:nvPr/>
          </p:nvSpPr>
          <p:spPr bwMode="auto">
            <a:xfrm>
              <a:off x="129401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629" name="Oval 398"/>
            <p:cNvSpPr>
              <a:spLocks noChangeAspect="1" noChangeArrowheads="1"/>
            </p:cNvSpPr>
            <p:nvPr/>
          </p:nvSpPr>
          <p:spPr bwMode="auto">
            <a:xfrm>
              <a:off x="1405586"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630" name="Oval 399"/>
            <p:cNvSpPr>
              <a:spLocks noChangeAspect="1" noChangeArrowheads="1"/>
            </p:cNvSpPr>
            <p:nvPr/>
          </p:nvSpPr>
          <p:spPr bwMode="auto">
            <a:xfrm>
              <a:off x="151867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631" name="Oval 400"/>
            <p:cNvSpPr>
              <a:spLocks noChangeAspect="1" noChangeArrowheads="1"/>
            </p:cNvSpPr>
            <p:nvPr/>
          </p:nvSpPr>
          <p:spPr bwMode="auto">
            <a:xfrm>
              <a:off x="1630247"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632" name="Oval 401"/>
            <p:cNvSpPr>
              <a:spLocks noChangeAspect="1" noChangeArrowheads="1"/>
            </p:cNvSpPr>
            <p:nvPr/>
          </p:nvSpPr>
          <p:spPr bwMode="auto">
            <a:xfrm>
              <a:off x="174333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633" name="Oval 402"/>
            <p:cNvSpPr>
              <a:spLocks noChangeAspect="1" noChangeArrowheads="1"/>
            </p:cNvSpPr>
            <p:nvPr/>
          </p:nvSpPr>
          <p:spPr bwMode="auto">
            <a:xfrm>
              <a:off x="1854906"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634" name="Oval 403"/>
            <p:cNvSpPr>
              <a:spLocks noChangeAspect="1" noChangeArrowheads="1"/>
            </p:cNvSpPr>
            <p:nvPr/>
          </p:nvSpPr>
          <p:spPr bwMode="auto">
            <a:xfrm>
              <a:off x="1967990"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635" name="Oval 404"/>
            <p:cNvSpPr>
              <a:spLocks noChangeAspect="1" noChangeArrowheads="1"/>
            </p:cNvSpPr>
            <p:nvPr/>
          </p:nvSpPr>
          <p:spPr bwMode="auto">
            <a:xfrm>
              <a:off x="2079566"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636" name="Oval 405"/>
            <p:cNvSpPr>
              <a:spLocks noChangeAspect="1" noChangeArrowheads="1"/>
            </p:cNvSpPr>
            <p:nvPr/>
          </p:nvSpPr>
          <p:spPr bwMode="auto">
            <a:xfrm>
              <a:off x="2528886"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637" name="Oval 406"/>
            <p:cNvSpPr>
              <a:spLocks noChangeAspect="1" noChangeArrowheads="1"/>
            </p:cNvSpPr>
            <p:nvPr/>
          </p:nvSpPr>
          <p:spPr bwMode="auto">
            <a:xfrm>
              <a:off x="2641969"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638" name="Oval 407"/>
            <p:cNvSpPr>
              <a:spLocks noChangeAspect="1" noChangeArrowheads="1"/>
            </p:cNvSpPr>
            <p:nvPr/>
          </p:nvSpPr>
          <p:spPr bwMode="auto">
            <a:xfrm>
              <a:off x="2753545"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639" name="Oval 408"/>
            <p:cNvSpPr>
              <a:spLocks noChangeAspect="1" noChangeArrowheads="1"/>
            </p:cNvSpPr>
            <p:nvPr/>
          </p:nvSpPr>
          <p:spPr bwMode="auto">
            <a:xfrm>
              <a:off x="4214589" y="2178551"/>
              <a:ext cx="85943" cy="85944"/>
            </a:xfrm>
            <a:prstGeom prst="ellipse">
              <a:avLst/>
            </a:prstGeom>
            <a:grpFill/>
            <a:ln>
              <a:noFill/>
            </a:ln>
            <a:effectLst/>
          </p:spPr>
          <p:txBody>
            <a:bodyPr wrap="none" anchor="ctr"/>
            <a:lstStyle/>
            <a:p>
              <a:pPr defTabSz="1242379">
                <a:defRPr/>
              </a:pPr>
              <a:endParaRPr lang="en-US" sz="2446" kern="0" dirty="0">
                <a:solidFill>
                  <a:srgbClr val="292929"/>
                </a:solidFill>
              </a:endParaRPr>
            </a:p>
          </p:txBody>
        </p:sp>
        <p:sp>
          <p:nvSpPr>
            <p:cNvPr id="1640" name="Oval 409"/>
            <p:cNvSpPr>
              <a:spLocks noChangeAspect="1" noChangeArrowheads="1"/>
            </p:cNvSpPr>
            <p:nvPr/>
          </p:nvSpPr>
          <p:spPr bwMode="auto">
            <a:xfrm>
              <a:off x="4439248"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641" name="Oval 410"/>
            <p:cNvSpPr>
              <a:spLocks noChangeAspect="1" noChangeArrowheads="1"/>
            </p:cNvSpPr>
            <p:nvPr/>
          </p:nvSpPr>
          <p:spPr bwMode="auto">
            <a:xfrm>
              <a:off x="4552332"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642" name="Oval 411"/>
            <p:cNvSpPr>
              <a:spLocks noChangeAspect="1" noChangeArrowheads="1"/>
            </p:cNvSpPr>
            <p:nvPr/>
          </p:nvSpPr>
          <p:spPr bwMode="auto">
            <a:xfrm>
              <a:off x="4663908"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643" name="Oval 412"/>
            <p:cNvSpPr>
              <a:spLocks noChangeAspect="1" noChangeArrowheads="1"/>
            </p:cNvSpPr>
            <p:nvPr/>
          </p:nvSpPr>
          <p:spPr bwMode="auto">
            <a:xfrm>
              <a:off x="4888568"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644" name="Oval 413"/>
            <p:cNvSpPr>
              <a:spLocks noChangeAspect="1" noChangeArrowheads="1"/>
            </p:cNvSpPr>
            <p:nvPr/>
          </p:nvSpPr>
          <p:spPr bwMode="auto">
            <a:xfrm>
              <a:off x="5001652"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645" name="Oval 414"/>
            <p:cNvSpPr>
              <a:spLocks noChangeAspect="1" noChangeArrowheads="1"/>
            </p:cNvSpPr>
            <p:nvPr/>
          </p:nvSpPr>
          <p:spPr bwMode="auto">
            <a:xfrm>
              <a:off x="5113228"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646" name="Oval 415"/>
            <p:cNvSpPr>
              <a:spLocks noChangeAspect="1" noChangeArrowheads="1"/>
            </p:cNvSpPr>
            <p:nvPr/>
          </p:nvSpPr>
          <p:spPr bwMode="auto">
            <a:xfrm>
              <a:off x="5226311"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647" name="Oval 416"/>
            <p:cNvSpPr>
              <a:spLocks noChangeAspect="1" noChangeArrowheads="1"/>
            </p:cNvSpPr>
            <p:nvPr/>
          </p:nvSpPr>
          <p:spPr bwMode="auto">
            <a:xfrm>
              <a:off x="5337887"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648" name="Oval 417"/>
            <p:cNvSpPr>
              <a:spLocks noChangeAspect="1" noChangeArrowheads="1"/>
            </p:cNvSpPr>
            <p:nvPr/>
          </p:nvSpPr>
          <p:spPr bwMode="auto">
            <a:xfrm>
              <a:off x="5450972"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649" name="Oval 418"/>
            <p:cNvSpPr>
              <a:spLocks noChangeAspect="1" noChangeArrowheads="1"/>
            </p:cNvSpPr>
            <p:nvPr/>
          </p:nvSpPr>
          <p:spPr bwMode="auto">
            <a:xfrm>
              <a:off x="5562548"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650" name="Oval 419"/>
            <p:cNvSpPr>
              <a:spLocks noChangeAspect="1" noChangeArrowheads="1"/>
            </p:cNvSpPr>
            <p:nvPr/>
          </p:nvSpPr>
          <p:spPr bwMode="auto">
            <a:xfrm>
              <a:off x="5675631"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651" name="Oval 420"/>
            <p:cNvSpPr>
              <a:spLocks noChangeAspect="1" noChangeArrowheads="1"/>
            </p:cNvSpPr>
            <p:nvPr/>
          </p:nvSpPr>
          <p:spPr bwMode="auto">
            <a:xfrm>
              <a:off x="5787207"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652" name="Oval 421"/>
            <p:cNvSpPr>
              <a:spLocks noChangeAspect="1" noChangeArrowheads="1"/>
            </p:cNvSpPr>
            <p:nvPr/>
          </p:nvSpPr>
          <p:spPr bwMode="auto">
            <a:xfrm>
              <a:off x="590029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653" name="Oval 422"/>
            <p:cNvSpPr>
              <a:spLocks noChangeAspect="1" noChangeArrowheads="1"/>
            </p:cNvSpPr>
            <p:nvPr/>
          </p:nvSpPr>
          <p:spPr bwMode="auto">
            <a:xfrm>
              <a:off x="6013375"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654" name="Oval 423"/>
            <p:cNvSpPr>
              <a:spLocks noChangeAspect="1" noChangeArrowheads="1"/>
            </p:cNvSpPr>
            <p:nvPr/>
          </p:nvSpPr>
          <p:spPr bwMode="auto">
            <a:xfrm>
              <a:off x="6124951"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655" name="Oval 424"/>
            <p:cNvSpPr>
              <a:spLocks noChangeAspect="1" noChangeArrowheads="1"/>
            </p:cNvSpPr>
            <p:nvPr/>
          </p:nvSpPr>
          <p:spPr bwMode="auto">
            <a:xfrm>
              <a:off x="6238035"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656" name="Oval 425"/>
            <p:cNvSpPr>
              <a:spLocks noChangeAspect="1" noChangeArrowheads="1"/>
            </p:cNvSpPr>
            <p:nvPr/>
          </p:nvSpPr>
          <p:spPr bwMode="auto">
            <a:xfrm>
              <a:off x="634961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657" name="Oval 426"/>
            <p:cNvSpPr>
              <a:spLocks noChangeAspect="1" noChangeArrowheads="1"/>
            </p:cNvSpPr>
            <p:nvPr/>
          </p:nvSpPr>
          <p:spPr bwMode="auto">
            <a:xfrm>
              <a:off x="6462694"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658" name="Oval 427"/>
            <p:cNvSpPr>
              <a:spLocks noChangeAspect="1" noChangeArrowheads="1"/>
            </p:cNvSpPr>
            <p:nvPr/>
          </p:nvSpPr>
          <p:spPr bwMode="auto">
            <a:xfrm>
              <a:off x="657427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659" name="Oval 428"/>
            <p:cNvSpPr>
              <a:spLocks noChangeAspect="1" noChangeArrowheads="1"/>
            </p:cNvSpPr>
            <p:nvPr/>
          </p:nvSpPr>
          <p:spPr bwMode="auto">
            <a:xfrm>
              <a:off x="6687355"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660" name="Oval 429"/>
            <p:cNvSpPr>
              <a:spLocks noChangeAspect="1" noChangeArrowheads="1"/>
            </p:cNvSpPr>
            <p:nvPr/>
          </p:nvSpPr>
          <p:spPr bwMode="auto">
            <a:xfrm>
              <a:off x="679893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661" name="Oval 430"/>
            <p:cNvSpPr>
              <a:spLocks noChangeAspect="1" noChangeArrowheads="1"/>
            </p:cNvSpPr>
            <p:nvPr/>
          </p:nvSpPr>
          <p:spPr bwMode="auto">
            <a:xfrm>
              <a:off x="6912014"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662" name="Oval 431"/>
            <p:cNvSpPr>
              <a:spLocks noChangeAspect="1" noChangeArrowheads="1"/>
            </p:cNvSpPr>
            <p:nvPr/>
          </p:nvSpPr>
          <p:spPr bwMode="auto">
            <a:xfrm>
              <a:off x="702359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663" name="Oval 432"/>
            <p:cNvSpPr>
              <a:spLocks noChangeAspect="1" noChangeArrowheads="1"/>
            </p:cNvSpPr>
            <p:nvPr/>
          </p:nvSpPr>
          <p:spPr bwMode="auto">
            <a:xfrm>
              <a:off x="7136674"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664" name="Oval 433"/>
            <p:cNvSpPr>
              <a:spLocks noChangeAspect="1" noChangeArrowheads="1"/>
            </p:cNvSpPr>
            <p:nvPr/>
          </p:nvSpPr>
          <p:spPr bwMode="auto">
            <a:xfrm>
              <a:off x="7248250"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665" name="Oval 434"/>
            <p:cNvSpPr>
              <a:spLocks noChangeAspect="1" noChangeArrowheads="1"/>
            </p:cNvSpPr>
            <p:nvPr/>
          </p:nvSpPr>
          <p:spPr bwMode="auto">
            <a:xfrm>
              <a:off x="7361334"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666" name="Oval 435"/>
            <p:cNvSpPr>
              <a:spLocks noChangeAspect="1" noChangeArrowheads="1"/>
            </p:cNvSpPr>
            <p:nvPr/>
          </p:nvSpPr>
          <p:spPr bwMode="auto">
            <a:xfrm>
              <a:off x="747291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667" name="Oval 436"/>
            <p:cNvSpPr>
              <a:spLocks noChangeAspect="1" noChangeArrowheads="1"/>
            </p:cNvSpPr>
            <p:nvPr/>
          </p:nvSpPr>
          <p:spPr bwMode="auto">
            <a:xfrm>
              <a:off x="7585994"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668" name="Oval 437"/>
            <p:cNvSpPr>
              <a:spLocks noChangeAspect="1" noChangeArrowheads="1"/>
            </p:cNvSpPr>
            <p:nvPr/>
          </p:nvSpPr>
          <p:spPr bwMode="auto">
            <a:xfrm>
              <a:off x="8035314"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669" name="Oval 438"/>
            <p:cNvSpPr>
              <a:spLocks noChangeAspect="1" noChangeArrowheads="1"/>
            </p:cNvSpPr>
            <p:nvPr/>
          </p:nvSpPr>
          <p:spPr bwMode="auto">
            <a:xfrm>
              <a:off x="8146890"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670" name="Oval 439"/>
            <p:cNvSpPr>
              <a:spLocks noChangeAspect="1" noChangeArrowheads="1"/>
            </p:cNvSpPr>
            <p:nvPr/>
          </p:nvSpPr>
          <p:spPr bwMode="auto">
            <a:xfrm>
              <a:off x="506947"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671" name="Oval 440"/>
            <p:cNvSpPr>
              <a:spLocks noChangeAspect="1" noChangeArrowheads="1"/>
            </p:cNvSpPr>
            <p:nvPr/>
          </p:nvSpPr>
          <p:spPr bwMode="auto">
            <a:xfrm>
              <a:off x="62003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672" name="Oval 441"/>
            <p:cNvSpPr>
              <a:spLocks noChangeAspect="1" noChangeArrowheads="1"/>
            </p:cNvSpPr>
            <p:nvPr/>
          </p:nvSpPr>
          <p:spPr bwMode="auto">
            <a:xfrm>
              <a:off x="731607"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673" name="Oval 442"/>
            <p:cNvSpPr>
              <a:spLocks noChangeAspect="1" noChangeArrowheads="1"/>
            </p:cNvSpPr>
            <p:nvPr/>
          </p:nvSpPr>
          <p:spPr bwMode="auto">
            <a:xfrm>
              <a:off x="1180927"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674" name="Oval 443"/>
            <p:cNvSpPr>
              <a:spLocks noChangeAspect="1" noChangeArrowheads="1"/>
            </p:cNvSpPr>
            <p:nvPr/>
          </p:nvSpPr>
          <p:spPr bwMode="auto">
            <a:xfrm>
              <a:off x="129401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675" name="Oval 444"/>
            <p:cNvSpPr>
              <a:spLocks noChangeAspect="1" noChangeArrowheads="1"/>
            </p:cNvSpPr>
            <p:nvPr/>
          </p:nvSpPr>
          <p:spPr bwMode="auto">
            <a:xfrm>
              <a:off x="1405586"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676" name="Oval 445"/>
            <p:cNvSpPr>
              <a:spLocks noChangeAspect="1" noChangeArrowheads="1"/>
            </p:cNvSpPr>
            <p:nvPr/>
          </p:nvSpPr>
          <p:spPr bwMode="auto">
            <a:xfrm>
              <a:off x="151867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677" name="Oval 446"/>
            <p:cNvSpPr>
              <a:spLocks noChangeAspect="1" noChangeArrowheads="1"/>
            </p:cNvSpPr>
            <p:nvPr/>
          </p:nvSpPr>
          <p:spPr bwMode="auto">
            <a:xfrm>
              <a:off x="1630247"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678" name="Oval 447"/>
            <p:cNvSpPr>
              <a:spLocks noChangeAspect="1" noChangeArrowheads="1"/>
            </p:cNvSpPr>
            <p:nvPr/>
          </p:nvSpPr>
          <p:spPr bwMode="auto">
            <a:xfrm>
              <a:off x="174333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679" name="Oval 448"/>
            <p:cNvSpPr>
              <a:spLocks noChangeAspect="1" noChangeArrowheads="1"/>
            </p:cNvSpPr>
            <p:nvPr/>
          </p:nvSpPr>
          <p:spPr bwMode="auto">
            <a:xfrm>
              <a:off x="1854906"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680" name="Oval 449"/>
            <p:cNvSpPr>
              <a:spLocks noChangeAspect="1" noChangeArrowheads="1"/>
            </p:cNvSpPr>
            <p:nvPr/>
          </p:nvSpPr>
          <p:spPr bwMode="auto">
            <a:xfrm>
              <a:off x="196799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681" name="Oval 450"/>
            <p:cNvSpPr>
              <a:spLocks noChangeAspect="1" noChangeArrowheads="1"/>
            </p:cNvSpPr>
            <p:nvPr/>
          </p:nvSpPr>
          <p:spPr bwMode="auto">
            <a:xfrm>
              <a:off x="2079566"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682" name="Oval 451"/>
            <p:cNvSpPr>
              <a:spLocks noChangeAspect="1" noChangeArrowheads="1"/>
            </p:cNvSpPr>
            <p:nvPr/>
          </p:nvSpPr>
          <p:spPr bwMode="auto">
            <a:xfrm>
              <a:off x="219265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683" name="Oval 452"/>
            <p:cNvSpPr>
              <a:spLocks noChangeAspect="1" noChangeArrowheads="1"/>
            </p:cNvSpPr>
            <p:nvPr/>
          </p:nvSpPr>
          <p:spPr bwMode="auto">
            <a:xfrm>
              <a:off x="2528886"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684" name="Oval 453"/>
            <p:cNvSpPr>
              <a:spLocks noChangeAspect="1" noChangeArrowheads="1"/>
            </p:cNvSpPr>
            <p:nvPr/>
          </p:nvSpPr>
          <p:spPr bwMode="auto">
            <a:xfrm>
              <a:off x="2641969"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685" name="Oval 454"/>
            <p:cNvSpPr>
              <a:spLocks noChangeAspect="1" noChangeArrowheads="1"/>
            </p:cNvSpPr>
            <p:nvPr/>
          </p:nvSpPr>
          <p:spPr bwMode="auto">
            <a:xfrm>
              <a:off x="2753545"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686" name="Oval 455"/>
            <p:cNvSpPr>
              <a:spLocks noChangeAspect="1" noChangeArrowheads="1"/>
            </p:cNvSpPr>
            <p:nvPr/>
          </p:nvSpPr>
          <p:spPr bwMode="auto">
            <a:xfrm>
              <a:off x="286663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687" name="Oval 456"/>
            <p:cNvSpPr>
              <a:spLocks noChangeAspect="1" noChangeArrowheads="1"/>
            </p:cNvSpPr>
            <p:nvPr/>
          </p:nvSpPr>
          <p:spPr bwMode="auto">
            <a:xfrm>
              <a:off x="4214589"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688" name="Oval 457"/>
            <p:cNvSpPr>
              <a:spLocks noChangeAspect="1" noChangeArrowheads="1"/>
            </p:cNvSpPr>
            <p:nvPr/>
          </p:nvSpPr>
          <p:spPr bwMode="auto">
            <a:xfrm>
              <a:off x="4552332"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689" name="Oval 458"/>
            <p:cNvSpPr>
              <a:spLocks noChangeAspect="1" noChangeArrowheads="1"/>
            </p:cNvSpPr>
            <p:nvPr/>
          </p:nvSpPr>
          <p:spPr bwMode="auto">
            <a:xfrm>
              <a:off x="4888568"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690" name="Oval 459"/>
            <p:cNvSpPr>
              <a:spLocks noChangeAspect="1" noChangeArrowheads="1"/>
            </p:cNvSpPr>
            <p:nvPr/>
          </p:nvSpPr>
          <p:spPr bwMode="auto">
            <a:xfrm>
              <a:off x="5001652"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691" name="Oval 460"/>
            <p:cNvSpPr>
              <a:spLocks noChangeAspect="1" noChangeArrowheads="1"/>
            </p:cNvSpPr>
            <p:nvPr/>
          </p:nvSpPr>
          <p:spPr bwMode="auto">
            <a:xfrm>
              <a:off x="5113228"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692" name="Oval 461"/>
            <p:cNvSpPr>
              <a:spLocks noChangeAspect="1" noChangeArrowheads="1"/>
            </p:cNvSpPr>
            <p:nvPr/>
          </p:nvSpPr>
          <p:spPr bwMode="auto">
            <a:xfrm>
              <a:off x="5226311"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693" name="Oval 462"/>
            <p:cNvSpPr>
              <a:spLocks noChangeAspect="1" noChangeArrowheads="1"/>
            </p:cNvSpPr>
            <p:nvPr/>
          </p:nvSpPr>
          <p:spPr bwMode="auto">
            <a:xfrm>
              <a:off x="5337887"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694" name="Oval 463"/>
            <p:cNvSpPr>
              <a:spLocks noChangeAspect="1" noChangeArrowheads="1"/>
            </p:cNvSpPr>
            <p:nvPr/>
          </p:nvSpPr>
          <p:spPr bwMode="auto">
            <a:xfrm>
              <a:off x="5450972"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695" name="Oval 464"/>
            <p:cNvSpPr>
              <a:spLocks noChangeAspect="1" noChangeArrowheads="1"/>
            </p:cNvSpPr>
            <p:nvPr/>
          </p:nvSpPr>
          <p:spPr bwMode="auto">
            <a:xfrm>
              <a:off x="5562548"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696" name="Oval 465"/>
            <p:cNvSpPr>
              <a:spLocks noChangeAspect="1" noChangeArrowheads="1"/>
            </p:cNvSpPr>
            <p:nvPr/>
          </p:nvSpPr>
          <p:spPr bwMode="auto">
            <a:xfrm>
              <a:off x="5675631"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697" name="Oval 466"/>
            <p:cNvSpPr>
              <a:spLocks noChangeAspect="1" noChangeArrowheads="1"/>
            </p:cNvSpPr>
            <p:nvPr/>
          </p:nvSpPr>
          <p:spPr bwMode="auto">
            <a:xfrm>
              <a:off x="5787207"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698" name="Oval 467"/>
            <p:cNvSpPr>
              <a:spLocks noChangeAspect="1" noChangeArrowheads="1"/>
            </p:cNvSpPr>
            <p:nvPr/>
          </p:nvSpPr>
          <p:spPr bwMode="auto">
            <a:xfrm>
              <a:off x="590029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699" name="Oval 468"/>
            <p:cNvSpPr>
              <a:spLocks noChangeAspect="1" noChangeArrowheads="1"/>
            </p:cNvSpPr>
            <p:nvPr/>
          </p:nvSpPr>
          <p:spPr bwMode="auto">
            <a:xfrm>
              <a:off x="6013375"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700" name="Oval 469"/>
            <p:cNvSpPr>
              <a:spLocks noChangeAspect="1" noChangeArrowheads="1"/>
            </p:cNvSpPr>
            <p:nvPr/>
          </p:nvSpPr>
          <p:spPr bwMode="auto">
            <a:xfrm>
              <a:off x="6124951"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701" name="Oval 470"/>
            <p:cNvSpPr>
              <a:spLocks noChangeAspect="1" noChangeArrowheads="1"/>
            </p:cNvSpPr>
            <p:nvPr/>
          </p:nvSpPr>
          <p:spPr bwMode="auto">
            <a:xfrm>
              <a:off x="6238035"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702" name="Oval 471"/>
            <p:cNvSpPr>
              <a:spLocks noChangeAspect="1" noChangeArrowheads="1"/>
            </p:cNvSpPr>
            <p:nvPr/>
          </p:nvSpPr>
          <p:spPr bwMode="auto">
            <a:xfrm>
              <a:off x="634961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703" name="Oval 472"/>
            <p:cNvSpPr>
              <a:spLocks noChangeAspect="1" noChangeArrowheads="1"/>
            </p:cNvSpPr>
            <p:nvPr/>
          </p:nvSpPr>
          <p:spPr bwMode="auto">
            <a:xfrm>
              <a:off x="6462694"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704" name="Oval 473"/>
            <p:cNvSpPr>
              <a:spLocks noChangeAspect="1" noChangeArrowheads="1"/>
            </p:cNvSpPr>
            <p:nvPr/>
          </p:nvSpPr>
          <p:spPr bwMode="auto">
            <a:xfrm>
              <a:off x="657427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705" name="Oval 474"/>
            <p:cNvSpPr>
              <a:spLocks noChangeAspect="1" noChangeArrowheads="1"/>
            </p:cNvSpPr>
            <p:nvPr/>
          </p:nvSpPr>
          <p:spPr bwMode="auto">
            <a:xfrm>
              <a:off x="6687355"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706" name="Oval 475"/>
            <p:cNvSpPr>
              <a:spLocks noChangeAspect="1" noChangeArrowheads="1"/>
            </p:cNvSpPr>
            <p:nvPr/>
          </p:nvSpPr>
          <p:spPr bwMode="auto">
            <a:xfrm>
              <a:off x="679893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707" name="Oval 476"/>
            <p:cNvSpPr>
              <a:spLocks noChangeAspect="1" noChangeArrowheads="1"/>
            </p:cNvSpPr>
            <p:nvPr/>
          </p:nvSpPr>
          <p:spPr bwMode="auto">
            <a:xfrm>
              <a:off x="6912014"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708" name="Oval 477"/>
            <p:cNvSpPr>
              <a:spLocks noChangeAspect="1" noChangeArrowheads="1"/>
            </p:cNvSpPr>
            <p:nvPr/>
          </p:nvSpPr>
          <p:spPr bwMode="auto">
            <a:xfrm>
              <a:off x="702359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709" name="Oval 478"/>
            <p:cNvSpPr>
              <a:spLocks noChangeAspect="1" noChangeArrowheads="1"/>
            </p:cNvSpPr>
            <p:nvPr/>
          </p:nvSpPr>
          <p:spPr bwMode="auto">
            <a:xfrm>
              <a:off x="7136674"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710" name="Oval 479"/>
            <p:cNvSpPr>
              <a:spLocks noChangeAspect="1" noChangeArrowheads="1"/>
            </p:cNvSpPr>
            <p:nvPr/>
          </p:nvSpPr>
          <p:spPr bwMode="auto">
            <a:xfrm>
              <a:off x="724825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711" name="Oval 480"/>
            <p:cNvSpPr>
              <a:spLocks noChangeAspect="1" noChangeArrowheads="1"/>
            </p:cNvSpPr>
            <p:nvPr/>
          </p:nvSpPr>
          <p:spPr bwMode="auto">
            <a:xfrm>
              <a:off x="7361334"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712" name="Oval 481"/>
            <p:cNvSpPr>
              <a:spLocks noChangeAspect="1" noChangeArrowheads="1"/>
            </p:cNvSpPr>
            <p:nvPr/>
          </p:nvSpPr>
          <p:spPr bwMode="auto">
            <a:xfrm>
              <a:off x="747291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713" name="Oval 482"/>
            <p:cNvSpPr>
              <a:spLocks noChangeAspect="1" noChangeArrowheads="1"/>
            </p:cNvSpPr>
            <p:nvPr/>
          </p:nvSpPr>
          <p:spPr bwMode="auto">
            <a:xfrm>
              <a:off x="8035314"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714" name="Oval 483"/>
            <p:cNvSpPr>
              <a:spLocks noChangeAspect="1" noChangeArrowheads="1"/>
            </p:cNvSpPr>
            <p:nvPr/>
          </p:nvSpPr>
          <p:spPr bwMode="auto">
            <a:xfrm>
              <a:off x="814689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715" name="Oval 484"/>
            <p:cNvSpPr>
              <a:spLocks noChangeAspect="1" noChangeArrowheads="1"/>
            </p:cNvSpPr>
            <p:nvPr/>
          </p:nvSpPr>
          <p:spPr bwMode="auto">
            <a:xfrm>
              <a:off x="506947"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716" name="Oval 485"/>
            <p:cNvSpPr>
              <a:spLocks noChangeAspect="1" noChangeArrowheads="1"/>
            </p:cNvSpPr>
            <p:nvPr/>
          </p:nvSpPr>
          <p:spPr bwMode="auto">
            <a:xfrm>
              <a:off x="1180927"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717" name="Oval 486"/>
            <p:cNvSpPr>
              <a:spLocks noChangeAspect="1" noChangeArrowheads="1"/>
            </p:cNvSpPr>
            <p:nvPr/>
          </p:nvSpPr>
          <p:spPr bwMode="auto">
            <a:xfrm>
              <a:off x="129401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718" name="Oval 487"/>
            <p:cNvSpPr>
              <a:spLocks noChangeAspect="1" noChangeArrowheads="1"/>
            </p:cNvSpPr>
            <p:nvPr/>
          </p:nvSpPr>
          <p:spPr bwMode="auto">
            <a:xfrm>
              <a:off x="1405586"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719" name="Oval 488"/>
            <p:cNvSpPr>
              <a:spLocks noChangeAspect="1" noChangeArrowheads="1"/>
            </p:cNvSpPr>
            <p:nvPr/>
          </p:nvSpPr>
          <p:spPr bwMode="auto">
            <a:xfrm>
              <a:off x="151867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720" name="Oval 489"/>
            <p:cNvSpPr>
              <a:spLocks noChangeAspect="1" noChangeArrowheads="1"/>
            </p:cNvSpPr>
            <p:nvPr/>
          </p:nvSpPr>
          <p:spPr bwMode="auto">
            <a:xfrm>
              <a:off x="1630247"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721" name="Oval 490"/>
            <p:cNvSpPr>
              <a:spLocks noChangeAspect="1" noChangeArrowheads="1"/>
            </p:cNvSpPr>
            <p:nvPr/>
          </p:nvSpPr>
          <p:spPr bwMode="auto">
            <a:xfrm>
              <a:off x="174333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722" name="Oval 491"/>
            <p:cNvSpPr>
              <a:spLocks noChangeAspect="1" noChangeArrowheads="1"/>
            </p:cNvSpPr>
            <p:nvPr/>
          </p:nvSpPr>
          <p:spPr bwMode="auto">
            <a:xfrm>
              <a:off x="1854906"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723" name="Oval 492"/>
            <p:cNvSpPr>
              <a:spLocks noChangeAspect="1" noChangeArrowheads="1"/>
            </p:cNvSpPr>
            <p:nvPr/>
          </p:nvSpPr>
          <p:spPr bwMode="auto">
            <a:xfrm>
              <a:off x="196799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724" name="Oval 493"/>
            <p:cNvSpPr>
              <a:spLocks noChangeAspect="1" noChangeArrowheads="1"/>
            </p:cNvSpPr>
            <p:nvPr/>
          </p:nvSpPr>
          <p:spPr bwMode="auto">
            <a:xfrm>
              <a:off x="2079566"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725" name="Oval 494"/>
            <p:cNvSpPr>
              <a:spLocks noChangeAspect="1" noChangeArrowheads="1"/>
            </p:cNvSpPr>
            <p:nvPr/>
          </p:nvSpPr>
          <p:spPr bwMode="auto">
            <a:xfrm>
              <a:off x="219265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726" name="Oval 495"/>
            <p:cNvSpPr>
              <a:spLocks noChangeAspect="1" noChangeArrowheads="1"/>
            </p:cNvSpPr>
            <p:nvPr/>
          </p:nvSpPr>
          <p:spPr bwMode="auto">
            <a:xfrm>
              <a:off x="2304226"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727" name="Oval 496"/>
            <p:cNvSpPr>
              <a:spLocks noChangeAspect="1" noChangeArrowheads="1"/>
            </p:cNvSpPr>
            <p:nvPr/>
          </p:nvSpPr>
          <p:spPr bwMode="auto">
            <a:xfrm>
              <a:off x="241731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728" name="Oval 497"/>
            <p:cNvSpPr>
              <a:spLocks noChangeAspect="1" noChangeArrowheads="1"/>
            </p:cNvSpPr>
            <p:nvPr/>
          </p:nvSpPr>
          <p:spPr bwMode="auto">
            <a:xfrm>
              <a:off x="2528886"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729" name="Oval 498"/>
            <p:cNvSpPr>
              <a:spLocks noChangeAspect="1" noChangeArrowheads="1"/>
            </p:cNvSpPr>
            <p:nvPr/>
          </p:nvSpPr>
          <p:spPr bwMode="auto">
            <a:xfrm>
              <a:off x="2641969"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730" name="Oval 499"/>
            <p:cNvSpPr>
              <a:spLocks noChangeAspect="1" noChangeArrowheads="1"/>
            </p:cNvSpPr>
            <p:nvPr/>
          </p:nvSpPr>
          <p:spPr bwMode="auto">
            <a:xfrm>
              <a:off x="2753545"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731" name="Oval 500"/>
            <p:cNvSpPr>
              <a:spLocks noChangeAspect="1" noChangeArrowheads="1"/>
            </p:cNvSpPr>
            <p:nvPr/>
          </p:nvSpPr>
          <p:spPr bwMode="auto">
            <a:xfrm>
              <a:off x="286663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732" name="Oval 501"/>
            <p:cNvSpPr>
              <a:spLocks noChangeAspect="1" noChangeArrowheads="1"/>
            </p:cNvSpPr>
            <p:nvPr/>
          </p:nvSpPr>
          <p:spPr bwMode="auto">
            <a:xfrm>
              <a:off x="2978206"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733" name="Oval 502"/>
            <p:cNvSpPr>
              <a:spLocks noChangeAspect="1" noChangeArrowheads="1"/>
            </p:cNvSpPr>
            <p:nvPr/>
          </p:nvSpPr>
          <p:spPr bwMode="auto">
            <a:xfrm>
              <a:off x="4103013"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734" name="Oval 503"/>
            <p:cNvSpPr>
              <a:spLocks noChangeAspect="1" noChangeArrowheads="1"/>
            </p:cNvSpPr>
            <p:nvPr/>
          </p:nvSpPr>
          <p:spPr bwMode="auto">
            <a:xfrm>
              <a:off x="4214589"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735" name="Oval 504"/>
            <p:cNvSpPr>
              <a:spLocks noChangeAspect="1" noChangeArrowheads="1"/>
            </p:cNvSpPr>
            <p:nvPr/>
          </p:nvSpPr>
          <p:spPr bwMode="auto">
            <a:xfrm>
              <a:off x="4327672"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736" name="Oval 505"/>
            <p:cNvSpPr>
              <a:spLocks noChangeAspect="1" noChangeArrowheads="1"/>
            </p:cNvSpPr>
            <p:nvPr/>
          </p:nvSpPr>
          <p:spPr bwMode="auto">
            <a:xfrm>
              <a:off x="4439248"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737" name="Oval 506"/>
            <p:cNvSpPr>
              <a:spLocks noChangeAspect="1" noChangeArrowheads="1"/>
            </p:cNvSpPr>
            <p:nvPr/>
          </p:nvSpPr>
          <p:spPr bwMode="auto">
            <a:xfrm>
              <a:off x="4552332"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738" name="Oval 507"/>
            <p:cNvSpPr>
              <a:spLocks noChangeAspect="1" noChangeArrowheads="1"/>
            </p:cNvSpPr>
            <p:nvPr/>
          </p:nvSpPr>
          <p:spPr bwMode="auto">
            <a:xfrm>
              <a:off x="4663908"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739" name="Oval 508"/>
            <p:cNvSpPr>
              <a:spLocks noChangeAspect="1" noChangeArrowheads="1"/>
            </p:cNvSpPr>
            <p:nvPr/>
          </p:nvSpPr>
          <p:spPr bwMode="auto">
            <a:xfrm>
              <a:off x="4776992"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740" name="Oval 509"/>
            <p:cNvSpPr>
              <a:spLocks noChangeAspect="1" noChangeArrowheads="1"/>
            </p:cNvSpPr>
            <p:nvPr/>
          </p:nvSpPr>
          <p:spPr bwMode="auto">
            <a:xfrm>
              <a:off x="4888568" y="2385118"/>
              <a:ext cx="85944" cy="85943"/>
            </a:xfrm>
            <a:prstGeom prst="ellipse">
              <a:avLst/>
            </a:prstGeom>
            <a:grpFill/>
            <a:ln>
              <a:noFill/>
            </a:ln>
            <a:effectLst/>
          </p:spPr>
          <p:txBody>
            <a:bodyPr wrap="none" anchor="ctr"/>
            <a:lstStyle/>
            <a:p>
              <a:pPr defTabSz="1242379">
                <a:defRPr/>
              </a:pPr>
              <a:endParaRPr lang="en-US" sz="2446" kern="0">
                <a:solidFill>
                  <a:srgbClr val="292929"/>
                </a:solidFill>
              </a:endParaRPr>
            </a:p>
          </p:txBody>
        </p:sp>
        <p:sp>
          <p:nvSpPr>
            <p:cNvPr id="1741" name="Oval 510"/>
            <p:cNvSpPr>
              <a:spLocks noChangeAspect="1" noChangeArrowheads="1"/>
            </p:cNvSpPr>
            <p:nvPr/>
          </p:nvSpPr>
          <p:spPr bwMode="auto">
            <a:xfrm>
              <a:off x="5001652"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742" name="Oval 511"/>
            <p:cNvSpPr>
              <a:spLocks noChangeAspect="1" noChangeArrowheads="1"/>
            </p:cNvSpPr>
            <p:nvPr/>
          </p:nvSpPr>
          <p:spPr bwMode="auto">
            <a:xfrm>
              <a:off x="5113228"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743" name="Oval 512"/>
            <p:cNvSpPr>
              <a:spLocks noChangeAspect="1" noChangeArrowheads="1"/>
            </p:cNvSpPr>
            <p:nvPr/>
          </p:nvSpPr>
          <p:spPr bwMode="auto">
            <a:xfrm>
              <a:off x="5226311"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744" name="Oval 513"/>
            <p:cNvSpPr>
              <a:spLocks noChangeAspect="1" noChangeArrowheads="1"/>
            </p:cNvSpPr>
            <p:nvPr/>
          </p:nvSpPr>
          <p:spPr bwMode="auto">
            <a:xfrm>
              <a:off x="5337887"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745" name="Oval 514"/>
            <p:cNvSpPr>
              <a:spLocks noChangeAspect="1" noChangeArrowheads="1"/>
            </p:cNvSpPr>
            <p:nvPr/>
          </p:nvSpPr>
          <p:spPr bwMode="auto">
            <a:xfrm>
              <a:off x="5450972"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746" name="Oval 515"/>
            <p:cNvSpPr>
              <a:spLocks noChangeAspect="1" noChangeArrowheads="1"/>
            </p:cNvSpPr>
            <p:nvPr/>
          </p:nvSpPr>
          <p:spPr bwMode="auto">
            <a:xfrm>
              <a:off x="5562548"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747" name="Oval 516"/>
            <p:cNvSpPr>
              <a:spLocks noChangeAspect="1" noChangeArrowheads="1"/>
            </p:cNvSpPr>
            <p:nvPr/>
          </p:nvSpPr>
          <p:spPr bwMode="auto">
            <a:xfrm>
              <a:off x="5675631"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748" name="Oval 517"/>
            <p:cNvSpPr>
              <a:spLocks noChangeAspect="1" noChangeArrowheads="1"/>
            </p:cNvSpPr>
            <p:nvPr/>
          </p:nvSpPr>
          <p:spPr bwMode="auto">
            <a:xfrm>
              <a:off x="5787207"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749" name="Oval 518"/>
            <p:cNvSpPr>
              <a:spLocks noChangeAspect="1" noChangeArrowheads="1"/>
            </p:cNvSpPr>
            <p:nvPr/>
          </p:nvSpPr>
          <p:spPr bwMode="auto">
            <a:xfrm>
              <a:off x="590029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750" name="Oval 519"/>
            <p:cNvSpPr>
              <a:spLocks noChangeAspect="1" noChangeArrowheads="1"/>
            </p:cNvSpPr>
            <p:nvPr/>
          </p:nvSpPr>
          <p:spPr bwMode="auto">
            <a:xfrm>
              <a:off x="6013375"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751" name="Oval 520"/>
            <p:cNvSpPr>
              <a:spLocks noChangeAspect="1" noChangeArrowheads="1"/>
            </p:cNvSpPr>
            <p:nvPr/>
          </p:nvSpPr>
          <p:spPr bwMode="auto">
            <a:xfrm>
              <a:off x="6124951"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752" name="Oval 521"/>
            <p:cNvSpPr>
              <a:spLocks noChangeAspect="1" noChangeArrowheads="1"/>
            </p:cNvSpPr>
            <p:nvPr/>
          </p:nvSpPr>
          <p:spPr bwMode="auto">
            <a:xfrm>
              <a:off x="6238035"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753" name="Oval 522"/>
            <p:cNvSpPr>
              <a:spLocks noChangeAspect="1" noChangeArrowheads="1"/>
            </p:cNvSpPr>
            <p:nvPr/>
          </p:nvSpPr>
          <p:spPr bwMode="auto">
            <a:xfrm>
              <a:off x="634961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754" name="Oval 523"/>
            <p:cNvSpPr>
              <a:spLocks noChangeAspect="1" noChangeArrowheads="1"/>
            </p:cNvSpPr>
            <p:nvPr/>
          </p:nvSpPr>
          <p:spPr bwMode="auto">
            <a:xfrm>
              <a:off x="6462694"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755" name="Oval 524"/>
            <p:cNvSpPr>
              <a:spLocks noChangeAspect="1" noChangeArrowheads="1"/>
            </p:cNvSpPr>
            <p:nvPr/>
          </p:nvSpPr>
          <p:spPr bwMode="auto">
            <a:xfrm>
              <a:off x="657427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756" name="Oval 525"/>
            <p:cNvSpPr>
              <a:spLocks noChangeAspect="1" noChangeArrowheads="1"/>
            </p:cNvSpPr>
            <p:nvPr/>
          </p:nvSpPr>
          <p:spPr bwMode="auto">
            <a:xfrm>
              <a:off x="6687355"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757" name="Oval 526"/>
            <p:cNvSpPr>
              <a:spLocks noChangeAspect="1" noChangeArrowheads="1"/>
            </p:cNvSpPr>
            <p:nvPr/>
          </p:nvSpPr>
          <p:spPr bwMode="auto">
            <a:xfrm>
              <a:off x="679893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758" name="Oval 527"/>
            <p:cNvSpPr>
              <a:spLocks noChangeAspect="1" noChangeArrowheads="1"/>
            </p:cNvSpPr>
            <p:nvPr/>
          </p:nvSpPr>
          <p:spPr bwMode="auto">
            <a:xfrm>
              <a:off x="6912014"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759" name="Oval 528"/>
            <p:cNvSpPr>
              <a:spLocks noChangeAspect="1" noChangeArrowheads="1"/>
            </p:cNvSpPr>
            <p:nvPr/>
          </p:nvSpPr>
          <p:spPr bwMode="auto">
            <a:xfrm>
              <a:off x="702359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760" name="Oval 529"/>
            <p:cNvSpPr>
              <a:spLocks noChangeAspect="1" noChangeArrowheads="1"/>
            </p:cNvSpPr>
            <p:nvPr/>
          </p:nvSpPr>
          <p:spPr bwMode="auto">
            <a:xfrm>
              <a:off x="7136674"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761" name="Oval 530"/>
            <p:cNvSpPr>
              <a:spLocks noChangeAspect="1" noChangeArrowheads="1"/>
            </p:cNvSpPr>
            <p:nvPr/>
          </p:nvSpPr>
          <p:spPr bwMode="auto">
            <a:xfrm>
              <a:off x="724825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762" name="Oval 531"/>
            <p:cNvSpPr>
              <a:spLocks noChangeAspect="1" noChangeArrowheads="1"/>
            </p:cNvSpPr>
            <p:nvPr/>
          </p:nvSpPr>
          <p:spPr bwMode="auto">
            <a:xfrm>
              <a:off x="7361334"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763" name="Oval 532"/>
            <p:cNvSpPr>
              <a:spLocks noChangeAspect="1" noChangeArrowheads="1"/>
            </p:cNvSpPr>
            <p:nvPr/>
          </p:nvSpPr>
          <p:spPr bwMode="auto">
            <a:xfrm>
              <a:off x="747291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764" name="Oval 533"/>
            <p:cNvSpPr>
              <a:spLocks noChangeAspect="1" noChangeArrowheads="1"/>
            </p:cNvSpPr>
            <p:nvPr/>
          </p:nvSpPr>
          <p:spPr bwMode="auto">
            <a:xfrm>
              <a:off x="7585994"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765" name="Oval 534"/>
            <p:cNvSpPr>
              <a:spLocks noChangeAspect="1" noChangeArrowheads="1"/>
            </p:cNvSpPr>
            <p:nvPr/>
          </p:nvSpPr>
          <p:spPr bwMode="auto">
            <a:xfrm>
              <a:off x="769757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766" name="Oval 535"/>
            <p:cNvSpPr>
              <a:spLocks noChangeAspect="1" noChangeArrowheads="1"/>
            </p:cNvSpPr>
            <p:nvPr/>
          </p:nvSpPr>
          <p:spPr bwMode="auto">
            <a:xfrm>
              <a:off x="8035314"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767" name="Oval 536"/>
            <p:cNvSpPr>
              <a:spLocks noChangeAspect="1" noChangeArrowheads="1"/>
            </p:cNvSpPr>
            <p:nvPr/>
          </p:nvSpPr>
          <p:spPr bwMode="auto">
            <a:xfrm>
              <a:off x="1405586"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768" name="Oval 537"/>
            <p:cNvSpPr>
              <a:spLocks noChangeAspect="1" noChangeArrowheads="1"/>
            </p:cNvSpPr>
            <p:nvPr/>
          </p:nvSpPr>
          <p:spPr bwMode="auto">
            <a:xfrm>
              <a:off x="151867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769" name="Oval 538"/>
            <p:cNvSpPr>
              <a:spLocks noChangeAspect="1" noChangeArrowheads="1"/>
            </p:cNvSpPr>
            <p:nvPr/>
          </p:nvSpPr>
          <p:spPr bwMode="auto">
            <a:xfrm>
              <a:off x="1630247"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770" name="Oval 539"/>
            <p:cNvSpPr>
              <a:spLocks noChangeAspect="1" noChangeArrowheads="1"/>
            </p:cNvSpPr>
            <p:nvPr/>
          </p:nvSpPr>
          <p:spPr bwMode="auto">
            <a:xfrm>
              <a:off x="174333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771" name="Oval 540"/>
            <p:cNvSpPr>
              <a:spLocks noChangeAspect="1" noChangeArrowheads="1"/>
            </p:cNvSpPr>
            <p:nvPr/>
          </p:nvSpPr>
          <p:spPr bwMode="auto">
            <a:xfrm>
              <a:off x="1854906"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772" name="Oval 541"/>
            <p:cNvSpPr>
              <a:spLocks noChangeAspect="1" noChangeArrowheads="1"/>
            </p:cNvSpPr>
            <p:nvPr/>
          </p:nvSpPr>
          <p:spPr bwMode="auto">
            <a:xfrm>
              <a:off x="196799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773" name="Oval 542"/>
            <p:cNvSpPr>
              <a:spLocks noChangeAspect="1" noChangeArrowheads="1"/>
            </p:cNvSpPr>
            <p:nvPr/>
          </p:nvSpPr>
          <p:spPr bwMode="auto">
            <a:xfrm>
              <a:off x="2079566"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774" name="Oval 543"/>
            <p:cNvSpPr>
              <a:spLocks noChangeAspect="1" noChangeArrowheads="1"/>
            </p:cNvSpPr>
            <p:nvPr/>
          </p:nvSpPr>
          <p:spPr bwMode="auto">
            <a:xfrm>
              <a:off x="219265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775" name="Oval 544"/>
            <p:cNvSpPr>
              <a:spLocks noChangeAspect="1" noChangeArrowheads="1"/>
            </p:cNvSpPr>
            <p:nvPr/>
          </p:nvSpPr>
          <p:spPr bwMode="auto">
            <a:xfrm>
              <a:off x="2304226"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776" name="Oval 545"/>
            <p:cNvSpPr>
              <a:spLocks noChangeAspect="1" noChangeArrowheads="1"/>
            </p:cNvSpPr>
            <p:nvPr/>
          </p:nvSpPr>
          <p:spPr bwMode="auto">
            <a:xfrm>
              <a:off x="241731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777" name="Oval 546"/>
            <p:cNvSpPr>
              <a:spLocks noChangeAspect="1" noChangeArrowheads="1"/>
            </p:cNvSpPr>
            <p:nvPr/>
          </p:nvSpPr>
          <p:spPr bwMode="auto">
            <a:xfrm>
              <a:off x="2528886"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778" name="Oval 547"/>
            <p:cNvSpPr>
              <a:spLocks noChangeAspect="1" noChangeArrowheads="1"/>
            </p:cNvSpPr>
            <p:nvPr/>
          </p:nvSpPr>
          <p:spPr bwMode="auto">
            <a:xfrm>
              <a:off x="2641969"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779" name="Oval 548"/>
            <p:cNvSpPr>
              <a:spLocks noChangeAspect="1" noChangeArrowheads="1"/>
            </p:cNvSpPr>
            <p:nvPr/>
          </p:nvSpPr>
          <p:spPr bwMode="auto">
            <a:xfrm>
              <a:off x="2753545"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780" name="Oval 549"/>
            <p:cNvSpPr>
              <a:spLocks noChangeAspect="1" noChangeArrowheads="1"/>
            </p:cNvSpPr>
            <p:nvPr/>
          </p:nvSpPr>
          <p:spPr bwMode="auto">
            <a:xfrm>
              <a:off x="286663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781" name="Oval 550"/>
            <p:cNvSpPr>
              <a:spLocks noChangeAspect="1" noChangeArrowheads="1"/>
            </p:cNvSpPr>
            <p:nvPr/>
          </p:nvSpPr>
          <p:spPr bwMode="auto">
            <a:xfrm>
              <a:off x="2978206"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782" name="Oval 551"/>
            <p:cNvSpPr>
              <a:spLocks noChangeAspect="1" noChangeArrowheads="1"/>
            </p:cNvSpPr>
            <p:nvPr/>
          </p:nvSpPr>
          <p:spPr bwMode="auto">
            <a:xfrm>
              <a:off x="4214589"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783" name="Oval 552"/>
            <p:cNvSpPr>
              <a:spLocks noChangeAspect="1" noChangeArrowheads="1"/>
            </p:cNvSpPr>
            <p:nvPr/>
          </p:nvSpPr>
          <p:spPr bwMode="auto">
            <a:xfrm>
              <a:off x="4327672" y="2489154"/>
              <a:ext cx="85944" cy="85944"/>
            </a:xfrm>
            <a:prstGeom prst="ellipse">
              <a:avLst/>
            </a:prstGeom>
            <a:grpFill/>
            <a:ln>
              <a:noFill/>
            </a:ln>
            <a:effectLst/>
          </p:spPr>
          <p:txBody>
            <a:bodyPr wrap="none" anchor="ctr"/>
            <a:lstStyle/>
            <a:p>
              <a:pPr defTabSz="1242379">
                <a:defRPr/>
              </a:pPr>
              <a:endParaRPr lang="en-US" sz="2446" kern="0">
                <a:solidFill>
                  <a:srgbClr val="292929"/>
                </a:solidFill>
              </a:endParaRPr>
            </a:p>
          </p:txBody>
        </p:sp>
        <p:sp>
          <p:nvSpPr>
            <p:cNvPr id="1784" name="Oval 553"/>
            <p:cNvSpPr>
              <a:spLocks noChangeAspect="1" noChangeArrowheads="1"/>
            </p:cNvSpPr>
            <p:nvPr/>
          </p:nvSpPr>
          <p:spPr bwMode="auto">
            <a:xfrm>
              <a:off x="4439248"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785" name="Oval 554"/>
            <p:cNvSpPr>
              <a:spLocks noChangeAspect="1" noChangeArrowheads="1"/>
            </p:cNvSpPr>
            <p:nvPr/>
          </p:nvSpPr>
          <p:spPr bwMode="auto">
            <a:xfrm>
              <a:off x="4552332"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786" name="Oval 555"/>
            <p:cNvSpPr>
              <a:spLocks noChangeAspect="1" noChangeArrowheads="1"/>
            </p:cNvSpPr>
            <p:nvPr/>
          </p:nvSpPr>
          <p:spPr bwMode="auto">
            <a:xfrm>
              <a:off x="4663908"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787" name="Oval 556"/>
            <p:cNvSpPr>
              <a:spLocks noChangeAspect="1" noChangeArrowheads="1"/>
            </p:cNvSpPr>
            <p:nvPr/>
          </p:nvSpPr>
          <p:spPr bwMode="auto">
            <a:xfrm>
              <a:off x="4776992"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788" name="Oval 557"/>
            <p:cNvSpPr>
              <a:spLocks noChangeAspect="1" noChangeArrowheads="1"/>
            </p:cNvSpPr>
            <p:nvPr/>
          </p:nvSpPr>
          <p:spPr bwMode="auto">
            <a:xfrm>
              <a:off x="4888568"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789" name="Oval 558"/>
            <p:cNvSpPr>
              <a:spLocks noChangeAspect="1" noChangeArrowheads="1"/>
            </p:cNvSpPr>
            <p:nvPr/>
          </p:nvSpPr>
          <p:spPr bwMode="auto">
            <a:xfrm>
              <a:off x="5001652"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790" name="Oval 559"/>
            <p:cNvSpPr>
              <a:spLocks noChangeAspect="1" noChangeArrowheads="1"/>
            </p:cNvSpPr>
            <p:nvPr/>
          </p:nvSpPr>
          <p:spPr bwMode="auto">
            <a:xfrm>
              <a:off x="5113228"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791" name="Oval 560"/>
            <p:cNvSpPr>
              <a:spLocks noChangeAspect="1" noChangeArrowheads="1"/>
            </p:cNvSpPr>
            <p:nvPr/>
          </p:nvSpPr>
          <p:spPr bwMode="auto">
            <a:xfrm>
              <a:off x="5226311"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792" name="Oval 561"/>
            <p:cNvSpPr>
              <a:spLocks noChangeAspect="1" noChangeArrowheads="1"/>
            </p:cNvSpPr>
            <p:nvPr/>
          </p:nvSpPr>
          <p:spPr bwMode="auto">
            <a:xfrm>
              <a:off x="5337887"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793" name="Oval 562"/>
            <p:cNvSpPr>
              <a:spLocks noChangeAspect="1" noChangeArrowheads="1"/>
            </p:cNvSpPr>
            <p:nvPr/>
          </p:nvSpPr>
          <p:spPr bwMode="auto">
            <a:xfrm>
              <a:off x="5450972"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794" name="Oval 563"/>
            <p:cNvSpPr>
              <a:spLocks noChangeAspect="1" noChangeArrowheads="1"/>
            </p:cNvSpPr>
            <p:nvPr/>
          </p:nvSpPr>
          <p:spPr bwMode="auto">
            <a:xfrm>
              <a:off x="5562548"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795" name="Oval 564"/>
            <p:cNvSpPr>
              <a:spLocks noChangeAspect="1" noChangeArrowheads="1"/>
            </p:cNvSpPr>
            <p:nvPr/>
          </p:nvSpPr>
          <p:spPr bwMode="auto">
            <a:xfrm>
              <a:off x="5675631"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796" name="Oval 565"/>
            <p:cNvSpPr>
              <a:spLocks noChangeAspect="1" noChangeArrowheads="1"/>
            </p:cNvSpPr>
            <p:nvPr/>
          </p:nvSpPr>
          <p:spPr bwMode="auto">
            <a:xfrm>
              <a:off x="5787207"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797" name="Oval 566"/>
            <p:cNvSpPr>
              <a:spLocks noChangeAspect="1" noChangeArrowheads="1"/>
            </p:cNvSpPr>
            <p:nvPr/>
          </p:nvSpPr>
          <p:spPr bwMode="auto">
            <a:xfrm>
              <a:off x="590029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798" name="Oval 567"/>
            <p:cNvSpPr>
              <a:spLocks noChangeAspect="1" noChangeArrowheads="1"/>
            </p:cNvSpPr>
            <p:nvPr/>
          </p:nvSpPr>
          <p:spPr bwMode="auto">
            <a:xfrm>
              <a:off x="6013375"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799" name="Oval 568"/>
            <p:cNvSpPr>
              <a:spLocks noChangeAspect="1" noChangeArrowheads="1"/>
            </p:cNvSpPr>
            <p:nvPr/>
          </p:nvSpPr>
          <p:spPr bwMode="auto">
            <a:xfrm>
              <a:off x="6124951"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800" name="Oval 569"/>
            <p:cNvSpPr>
              <a:spLocks noChangeAspect="1" noChangeArrowheads="1"/>
            </p:cNvSpPr>
            <p:nvPr/>
          </p:nvSpPr>
          <p:spPr bwMode="auto">
            <a:xfrm>
              <a:off x="6238035"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801" name="Oval 570"/>
            <p:cNvSpPr>
              <a:spLocks noChangeAspect="1" noChangeArrowheads="1"/>
            </p:cNvSpPr>
            <p:nvPr/>
          </p:nvSpPr>
          <p:spPr bwMode="auto">
            <a:xfrm>
              <a:off x="634961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802" name="Oval 571"/>
            <p:cNvSpPr>
              <a:spLocks noChangeAspect="1" noChangeArrowheads="1"/>
            </p:cNvSpPr>
            <p:nvPr/>
          </p:nvSpPr>
          <p:spPr bwMode="auto">
            <a:xfrm>
              <a:off x="6462694"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803" name="Oval 572"/>
            <p:cNvSpPr>
              <a:spLocks noChangeAspect="1" noChangeArrowheads="1"/>
            </p:cNvSpPr>
            <p:nvPr/>
          </p:nvSpPr>
          <p:spPr bwMode="auto">
            <a:xfrm>
              <a:off x="657427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804" name="Oval 573"/>
            <p:cNvSpPr>
              <a:spLocks noChangeAspect="1" noChangeArrowheads="1"/>
            </p:cNvSpPr>
            <p:nvPr/>
          </p:nvSpPr>
          <p:spPr bwMode="auto">
            <a:xfrm>
              <a:off x="6687355"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805" name="Oval 574"/>
            <p:cNvSpPr>
              <a:spLocks noChangeAspect="1" noChangeArrowheads="1"/>
            </p:cNvSpPr>
            <p:nvPr/>
          </p:nvSpPr>
          <p:spPr bwMode="auto">
            <a:xfrm>
              <a:off x="679893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806" name="Oval 575"/>
            <p:cNvSpPr>
              <a:spLocks noChangeAspect="1" noChangeArrowheads="1"/>
            </p:cNvSpPr>
            <p:nvPr/>
          </p:nvSpPr>
          <p:spPr bwMode="auto">
            <a:xfrm>
              <a:off x="6912014"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807" name="Oval 576"/>
            <p:cNvSpPr>
              <a:spLocks noChangeAspect="1" noChangeArrowheads="1"/>
            </p:cNvSpPr>
            <p:nvPr/>
          </p:nvSpPr>
          <p:spPr bwMode="auto">
            <a:xfrm>
              <a:off x="702359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808" name="Oval 577"/>
            <p:cNvSpPr>
              <a:spLocks noChangeAspect="1" noChangeArrowheads="1"/>
            </p:cNvSpPr>
            <p:nvPr/>
          </p:nvSpPr>
          <p:spPr bwMode="auto">
            <a:xfrm>
              <a:off x="7136674"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809" name="Oval 578"/>
            <p:cNvSpPr>
              <a:spLocks noChangeAspect="1" noChangeArrowheads="1"/>
            </p:cNvSpPr>
            <p:nvPr/>
          </p:nvSpPr>
          <p:spPr bwMode="auto">
            <a:xfrm>
              <a:off x="724825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810" name="Oval 579"/>
            <p:cNvSpPr>
              <a:spLocks noChangeAspect="1" noChangeArrowheads="1"/>
            </p:cNvSpPr>
            <p:nvPr/>
          </p:nvSpPr>
          <p:spPr bwMode="auto">
            <a:xfrm>
              <a:off x="7361334"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811" name="Oval 580"/>
            <p:cNvSpPr>
              <a:spLocks noChangeAspect="1" noChangeArrowheads="1"/>
            </p:cNvSpPr>
            <p:nvPr/>
          </p:nvSpPr>
          <p:spPr bwMode="auto">
            <a:xfrm>
              <a:off x="747291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812" name="Oval 581"/>
            <p:cNvSpPr>
              <a:spLocks noChangeAspect="1" noChangeArrowheads="1"/>
            </p:cNvSpPr>
            <p:nvPr/>
          </p:nvSpPr>
          <p:spPr bwMode="auto">
            <a:xfrm>
              <a:off x="7585994"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813" name="Oval 582"/>
            <p:cNvSpPr>
              <a:spLocks noChangeAspect="1" noChangeArrowheads="1"/>
            </p:cNvSpPr>
            <p:nvPr/>
          </p:nvSpPr>
          <p:spPr bwMode="auto">
            <a:xfrm>
              <a:off x="769757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814" name="Oval 583"/>
            <p:cNvSpPr>
              <a:spLocks noChangeAspect="1" noChangeArrowheads="1"/>
            </p:cNvSpPr>
            <p:nvPr/>
          </p:nvSpPr>
          <p:spPr bwMode="auto">
            <a:xfrm>
              <a:off x="8035314"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815" name="Oval 584"/>
            <p:cNvSpPr>
              <a:spLocks noChangeAspect="1" noChangeArrowheads="1"/>
            </p:cNvSpPr>
            <p:nvPr/>
          </p:nvSpPr>
          <p:spPr bwMode="auto">
            <a:xfrm>
              <a:off x="1405586"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816" name="Oval 585"/>
            <p:cNvSpPr>
              <a:spLocks noChangeAspect="1" noChangeArrowheads="1"/>
            </p:cNvSpPr>
            <p:nvPr/>
          </p:nvSpPr>
          <p:spPr bwMode="auto">
            <a:xfrm>
              <a:off x="151867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817" name="Oval 586"/>
            <p:cNvSpPr>
              <a:spLocks noChangeAspect="1" noChangeArrowheads="1"/>
            </p:cNvSpPr>
            <p:nvPr/>
          </p:nvSpPr>
          <p:spPr bwMode="auto">
            <a:xfrm>
              <a:off x="1630247"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818" name="Oval 587"/>
            <p:cNvSpPr>
              <a:spLocks noChangeAspect="1" noChangeArrowheads="1"/>
            </p:cNvSpPr>
            <p:nvPr/>
          </p:nvSpPr>
          <p:spPr bwMode="auto">
            <a:xfrm>
              <a:off x="174333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819" name="Oval 588"/>
            <p:cNvSpPr>
              <a:spLocks noChangeAspect="1" noChangeArrowheads="1"/>
            </p:cNvSpPr>
            <p:nvPr/>
          </p:nvSpPr>
          <p:spPr bwMode="auto">
            <a:xfrm>
              <a:off x="1854906"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820" name="Oval 589"/>
            <p:cNvSpPr>
              <a:spLocks noChangeAspect="1" noChangeArrowheads="1"/>
            </p:cNvSpPr>
            <p:nvPr/>
          </p:nvSpPr>
          <p:spPr bwMode="auto">
            <a:xfrm>
              <a:off x="196799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821" name="Oval 590"/>
            <p:cNvSpPr>
              <a:spLocks noChangeAspect="1" noChangeArrowheads="1"/>
            </p:cNvSpPr>
            <p:nvPr/>
          </p:nvSpPr>
          <p:spPr bwMode="auto">
            <a:xfrm>
              <a:off x="2079566"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822" name="Oval 591"/>
            <p:cNvSpPr>
              <a:spLocks noChangeAspect="1" noChangeArrowheads="1"/>
            </p:cNvSpPr>
            <p:nvPr/>
          </p:nvSpPr>
          <p:spPr bwMode="auto">
            <a:xfrm>
              <a:off x="219265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823" name="Oval 592"/>
            <p:cNvSpPr>
              <a:spLocks noChangeAspect="1" noChangeArrowheads="1"/>
            </p:cNvSpPr>
            <p:nvPr/>
          </p:nvSpPr>
          <p:spPr bwMode="auto">
            <a:xfrm>
              <a:off x="2304226"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824" name="Oval 593"/>
            <p:cNvSpPr>
              <a:spLocks noChangeAspect="1" noChangeArrowheads="1"/>
            </p:cNvSpPr>
            <p:nvPr/>
          </p:nvSpPr>
          <p:spPr bwMode="auto">
            <a:xfrm>
              <a:off x="241731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825" name="Oval 594"/>
            <p:cNvSpPr>
              <a:spLocks noChangeAspect="1" noChangeArrowheads="1"/>
            </p:cNvSpPr>
            <p:nvPr/>
          </p:nvSpPr>
          <p:spPr bwMode="auto">
            <a:xfrm>
              <a:off x="2528886"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826" name="Oval 595"/>
            <p:cNvSpPr>
              <a:spLocks noChangeAspect="1" noChangeArrowheads="1"/>
            </p:cNvSpPr>
            <p:nvPr/>
          </p:nvSpPr>
          <p:spPr bwMode="auto">
            <a:xfrm>
              <a:off x="2641969"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827" name="Oval 596"/>
            <p:cNvSpPr>
              <a:spLocks noChangeAspect="1" noChangeArrowheads="1"/>
            </p:cNvSpPr>
            <p:nvPr/>
          </p:nvSpPr>
          <p:spPr bwMode="auto">
            <a:xfrm>
              <a:off x="2753545"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828" name="Oval 597"/>
            <p:cNvSpPr>
              <a:spLocks noChangeAspect="1" noChangeArrowheads="1"/>
            </p:cNvSpPr>
            <p:nvPr/>
          </p:nvSpPr>
          <p:spPr bwMode="auto">
            <a:xfrm>
              <a:off x="286663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829" name="Oval 598"/>
            <p:cNvSpPr>
              <a:spLocks noChangeAspect="1" noChangeArrowheads="1"/>
            </p:cNvSpPr>
            <p:nvPr/>
          </p:nvSpPr>
          <p:spPr bwMode="auto">
            <a:xfrm>
              <a:off x="2978206"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830" name="Oval 599"/>
            <p:cNvSpPr>
              <a:spLocks noChangeAspect="1" noChangeArrowheads="1"/>
            </p:cNvSpPr>
            <p:nvPr/>
          </p:nvSpPr>
          <p:spPr bwMode="auto">
            <a:xfrm>
              <a:off x="4327672"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831" name="Oval 600"/>
            <p:cNvSpPr>
              <a:spLocks noChangeAspect="1" noChangeArrowheads="1"/>
            </p:cNvSpPr>
            <p:nvPr/>
          </p:nvSpPr>
          <p:spPr bwMode="auto">
            <a:xfrm>
              <a:off x="4439248"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832" name="Oval 601"/>
            <p:cNvSpPr>
              <a:spLocks noChangeAspect="1" noChangeArrowheads="1"/>
            </p:cNvSpPr>
            <p:nvPr/>
          </p:nvSpPr>
          <p:spPr bwMode="auto">
            <a:xfrm>
              <a:off x="4552332"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833" name="Oval 602"/>
            <p:cNvSpPr>
              <a:spLocks noChangeAspect="1" noChangeArrowheads="1"/>
            </p:cNvSpPr>
            <p:nvPr/>
          </p:nvSpPr>
          <p:spPr bwMode="auto">
            <a:xfrm>
              <a:off x="4663908"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834" name="Oval 603"/>
            <p:cNvSpPr>
              <a:spLocks noChangeAspect="1" noChangeArrowheads="1"/>
            </p:cNvSpPr>
            <p:nvPr/>
          </p:nvSpPr>
          <p:spPr bwMode="auto">
            <a:xfrm>
              <a:off x="4776992" y="2593192"/>
              <a:ext cx="85944" cy="85943"/>
            </a:xfrm>
            <a:prstGeom prst="ellipse">
              <a:avLst/>
            </a:prstGeom>
            <a:grpFill/>
            <a:ln>
              <a:noFill/>
            </a:ln>
            <a:effectLst/>
          </p:spPr>
          <p:txBody>
            <a:bodyPr wrap="none" anchor="ctr"/>
            <a:lstStyle/>
            <a:p>
              <a:pPr defTabSz="1242379">
                <a:defRPr/>
              </a:pPr>
              <a:endParaRPr lang="en-US" sz="2446" kern="0">
                <a:solidFill>
                  <a:srgbClr val="292929"/>
                </a:solidFill>
              </a:endParaRPr>
            </a:p>
          </p:txBody>
        </p:sp>
        <p:sp>
          <p:nvSpPr>
            <p:cNvPr id="1835" name="Oval 604"/>
            <p:cNvSpPr>
              <a:spLocks noChangeAspect="1" noChangeArrowheads="1"/>
            </p:cNvSpPr>
            <p:nvPr/>
          </p:nvSpPr>
          <p:spPr bwMode="auto">
            <a:xfrm>
              <a:off x="4888568"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836" name="Oval 605"/>
            <p:cNvSpPr>
              <a:spLocks noChangeAspect="1" noChangeArrowheads="1"/>
            </p:cNvSpPr>
            <p:nvPr/>
          </p:nvSpPr>
          <p:spPr bwMode="auto">
            <a:xfrm>
              <a:off x="5001652"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837" name="Oval 606"/>
            <p:cNvSpPr>
              <a:spLocks noChangeAspect="1" noChangeArrowheads="1"/>
            </p:cNvSpPr>
            <p:nvPr/>
          </p:nvSpPr>
          <p:spPr bwMode="auto">
            <a:xfrm>
              <a:off x="5113228"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838" name="Oval 607"/>
            <p:cNvSpPr>
              <a:spLocks noChangeAspect="1" noChangeArrowheads="1"/>
            </p:cNvSpPr>
            <p:nvPr/>
          </p:nvSpPr>
          <p:spPr bwMode="auto">
            <a:xfrm>
              <a:off x="5226311"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839" name="Oval 608"/>
            <p:cNvSpPr>
              <a:spLocks noChangeAspect="1" noChangeArrowheads="1"/>
            </p:cNvSpPr>
            <p:nvPr/>
          </p:nvSpPr>
          <p:spPr bwMode="auto">
            <a:xfrm>
              <a:off x="5337887"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840" name="Oval 609"/>
            <p:cNvSpPr>
              <a:spLocks noChangeAspect="1" noChangeArrowheads="1"/>
            </p:cNvSpPr>
            <p:nvPr/>
          </p:nvSpPr>
          <p:spPr bwMode="auto">
            <a:xfrm>
              <a:off x="5450972"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841" name="Oval 610"/>
            <p:cNvSpPr>
              <a:spLocks noChangeAspect="1" noChangeArrowheads="1"/>
            </p:cNvSpPr>
            <p:nvPr/>
          </p:nvSpPr>
          <p:spPr bwMode="auto">
            <a:xfrm>
              <a:off x="5562548"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842" name="Oval 611"/>
            <p:cNvSpPr>
              <a:spLocks noChangeAspect="1" noChangeArrowheads="1"/>
            </p:cNvSpPr>
            <p:nvPr/>
          </p:nvSpPr>
          <p:spPr bwMode="auto">
            <a:xfrm>
              <a:off x="5675631"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843" name="Oval 612"/>
            <p:cNvSpPr>
              <a:spLocks noChangeAspect="1" noChangeArrowheads="1"/>
            </p:cNvSpPr>
            <p:nvPr/>
          </p:nvSpPr>
          <p:spPr bwMode="auto">
            <a:xfrm>
              <a:off x="5787207"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844" name="Oval 613"/>
            <p:cNvSpPr>
              <a:spLocks noChangeAspect="1" noChangeArrowheads="1"/>
            </p:cNvSpPr>
            <p:nvPr/>
          </p:nvSpPr>
          <p:spPr bwMode="auto">
            <a:xfrm>
              <a:off x="590029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845" name="Oval 614"/>
            <p:cNvSpPr>
              <a:spLocks noChangeAspect="1" noChangeArrowheads="1"/>
            </p:cNvSpPr>
            <p:nvPr/>
          </p:nvSpPr>
          <p:spPr bwMode="auto">
            <a:xfrm>
              <a:off x="6013375"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846" name="Oval 615"/>
            <p:cNvSpPr>
              <a:spLocks noChangeAspect="1" noChangeArrowheads="1"/>
            </p:cNvSpPr>
            <p:nvPr/>
          </p:nvSpPr>
          <p:spPr bwMode="auto">
            <a:xfrm>
              <a:off x="6124951"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847" name="Oval 616"/>
            <p:cNvSpPr>
              <a:spLocks noChangeAspect="1" noChangeArrowheads="1"/>
            </p:cNvSpPr>
            <p:nvPr/>
          </p:nvSpPr>
          <p:spPr bwMode="auto">
            <a:xfrm>
              <a:off x="6238035"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848" name="Oval 617"/>
            <p:cNvSpPr>
              <a:spLocks noChangeAspect="1" noChangeArrowheads="1"/>
            </p:cNvSpPr>
            <p:nvPr/>
          </p:nvSpPr>
          <p:spPr bwMode="auto">
            <a:xfrm>
              <a:off x="634961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849" name="Oval 618"/>
            <p:cNvSpPr>
              <a:spLocks noChangeAspect="1" noChangeArrowheads="1"/>
            </p:cNvSpPr>
            <p:nvPr/>
          </p:nvSpPr>
          <p:spPr bwMode="auto">
            <a:xfrm>
              <a:off x="6462694"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850" name="Oval 619"/>
            <p:cNvSpPr>
              <a:spLocks noChangeAspect="1" noChangeArrowheads="1"/>
            </p:cNvSpPr>
            <p:nvPr/>
          </p:nvSpPr>
          <p:spPr bwMode="auto">
            <a:xfrm>
              <a:off x="657427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851" name="Oval 620"/>
            <p:cNvSpPr>
              <a:spLocks noChangeAspect="1" noChangeArrowheads="1"/>
            </p:cNvSpPr>
            <p:nvPr/>
          </p:nvSpPr>
          <p:spPr bwMode="auto">
            <a:xfrm>
              <a:off x="6687355"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852" name="Oval 621"/>
            <p:cNvSpPr>
              <a:spLocks noChangeAspect="1" noChangeArrowheads="1"/>
            </p:cNvSpPr>
            <p:nvPr/>
          </p:nvSpPr>
          <p:spPr bwMode="auto">
            <a:xfrm>
              <a:off x="679893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853" name="Oval 622"/>
            <p:cNvSpPr>
              <a:spLocks noChangeAspect="1" noChangeArrowheads="1"/>
            </p:cNvSpPr>
            <p:nvPr/>
          </p:nvSpPr>
          <p:spPr bwMode="auto">
            <a:xfrm>
              <a:off x="6912014"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854" name="Oval 623"/>
            <p:cNvSpPr>
              <a:spLocks noChangeAspect="1" noChangeArrowheads="1"/>
            </p:cNvSpPr>
            <p:nvPr/>
          </p:nvSpPr>
          <p:spPr bwMode="auto">
            <a:xfrm>
              <a:off x="702359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855" name="Oval 624"/>
            <p:cNvSpPr>
              <a:spLocks noChangeAspect="1" noChangeArrowheads="1"/>
            </p:cNvSpPr>
            <p:nvPr/>
          </p:nvSpPr>
          <p:spPr bwMode="auto">
            <a:xfrm>
              <a:off x="7136674"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856" name="Oval 625"/>
            <p:cNvSpPr>
              <a:spLocks noChangeAspect="1" noChangeArrowheads="1"/>
            </p:cNvSpPr>
            <p:nvPr/>
          </p:nvSpPr>
          <p:spPr bwMode="auto">
            <a:xfrm>
              <a:off x="724825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857" name="Oval 626"/>
            <p:cNvSpPr>
              <a:spLocks noChangeAspect="1" noChangeArrowheads="1"/>
            </p:cNvSpPr>
            <p:nvPr/>
          </p:nvSpPr>
          <p:spPr bwMode="auto">
            <a:xfrm>
              <a:off x="7361334"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858" name="Oval 627"/>
            <p:cNvSpPr>
              <a:spLocks noChangeAspect="1" noChangeArrowheads="1"/>
            </p:cNvSpPr>
            <p:nvPr/>
          </p:nvSpPr>
          <p:spPr bwMode="auto">
            <a:xfrm>
              <a:off x="747291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859" name="Oval 628"/>
            <p:cNvSpPr>
              <a:spLocks noChangeAspect="1" noChangeArrowheads="1"/>
            </p:cNvSpPr>
            <p:nvPr/>
          </p:nvSpPr>
          <p:spPr bwMode="auto">
            <a:xfrm>
              <a:off x="7585994"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860" name="Oval 629"/>
            <p:cNvSpPr>
              <a:spLocks noChangeAspect="1" noChangeArrowheads="1"/>
            </p:cNvSpPr>
            <p:nvPr/>
          </p:nvSpPr>
          <p:spPr bwMode="auto">
            <a:xfrm>
              <a:off x="769757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861" name="Oval 630"/>
            <p:cNvSpPr>
              <a:spLocks noChangeAspect="1" noChangeArrowheads="1"/>
            </p:cNvSpPr>
            <p:nvPr/>
          </p:nvSpPr>
          <p:spPr bwMode="auto">
            <a:xfrm>
              <a:off x="7810653" y="2593192"/>
              <a:ext cx="85944" cy="85943"/>
            </a:xfrm>
            <a:prstGeom prst="ellipse">
              <a:avLst/>
            </a:prstGeom>
            <a:grpFill/>
            <a:ln>
              <a:noFill/>
            </a:ln>
            <a:effectLst/>
          </p:spPr>
          <p:txBody>
            <a:bodyPr wrap="none" anchor="ctr"/>
            <a:lstStyle/>
            <a:p>
              <a:pPr defTabSz="1242379">
                <a:defRPr/>
              </a:pPr>
              <a:endParaRPr lang="en-US" sz="2446" kern="0">
                <a:solidFill>
                  <a:srgbClr val="292929"/>
                </a:solidFill>
              </a:endParaRPr>
            </a:p>
          </p:txBody>
        </p:sp>
        <p:sp>
          <p:nvSpPr>
            <p:cNvPr id="1862" name="Oval 631"/>
            <p:cNvSpPr>
              <a:spLocks noChangeAspect="1" noChangeArrowheads="1"/>
            </p:cNvSpPr>
            <p:nvPr/>
          </p:nvSpPr>
          <p:spPr bwMode="auto">
            <a:xfrm>
              <a:off x="1405586"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863" name="Oval 632"/>
            <p:cNvSpPr>
              <a:spLocks noChangeAspect="1" noChangeArrowheads="1"/>
            </p:cNvSpPr>
            <p:nvPr/>
          </p:nvSpPr>
          <p:spPr bwMode="auto">
            <a:xfrm>
              <a:off x="151867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864" name="Oval 633"/>
            <p:cNvSpPr>
              <a:spLocks noChangeAspect="1" noChangeArrowheads="1"/>
            </p:cNvSpPr>
            <p:nvPr/>
          </p:nvSpPr>
          <p:spPr bwMode="auto">
            <a:xfrm>
              <a:off x="1630247"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865" name="Oval 634"/>
            <p:cNvSpPr>
              <a:spLocks noChangeAspect="1" noChangeArrowheads="1"/>
            </p:cNvSpPr>
            <p:nvPr/>
          </p:nvSpPr>
          <p:spPr bwMode="auto">
            <a:xfrm>
              <a:off x="174333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866" name="Oval 635"/>
            <p:cNvSpPr>
              <a:spLocks noChangeAspect="1" noChangeArrowheads="1"/>
            </p:cNvSpPr>
            <p:nvPr/>
          </p:nvSpPr>
          <p:spPr bwMode="auto">
            <a:xfrm>
              <a:off x="1854906"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867" name="Oval 636"/>
            <p:cNvSpPr>
              <a:spLocks noChangeAspect="1" noChangeArrowheads="1"/>
            </p:cNvSpPr>
            <p:nvPr/>
          </p:nvSpPr>
          <p:spPr bwMode="auto">
            <a:xfrm>
              <a:off x="1967990"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868" name="Oval 637"/>
            <p:cNvSpPr>
              <a:spLocks noChangeAspect="1" noChangeArrowheads="1"/>
            </p:cNvSpPr>
            <p:nvPr/>
          </p:nvSpPr>
          <p:spPr bwMode="auto">
            <a:xfrm>
              <a:off x="2079566"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869" name="Oval 638"/>
            <p:cNvSpPr>
              <a:spLocks noChangeAspect="1" noChangeArrowheads="1"/>
            </p:cNvSpPr>
            <p:nvPr/>
          </p:nvSpPr>
          <p:spPr bwMode="auto">
            <a:xfrm>
              <a:off x="219265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870" name="Oval 639"/>
            <p:cNvSpPr>
              <a:spLocks noChangeAspect="1" noChangeArrowheads="1"/>
            </p:cNvSpPr>
            <p:nvPr/>
          </p:nvSpPr>
          <p:spPr bwMode="auto">
            <a:xfrm>
              <a:off x="2304226"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871" name="Oval 640"/>
            <p:cNvSpPr>
              <a:spLocks noChangeAspect="1" noChangeArrowheads="1"/>
            </p:cNvSpPr>
            <p:nvPr/>
          </p:nvSpPr>
          <p:spPr bwMode="auto">
            <a:xfrm>
              <a:off x="2417310"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872" name="Oval 641"/>
            <p:cNvSpPr>
              <a:spLocks noChangeAspect="1" noChangeArrowheads="1"/>
            </p:cNvSpPr>
            <p:nvPr/>
          </p:nvSpPr>
          <p:spPr bwMode="auto">
            <a:xfrm>
              <a:off x="2528886"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873" name="Oval 642"/>
            <p:cNvSpPr>
              <a:spLocks noChangeAspect="1" noChangeArrowheads="1"/>
            </p:cNvSpPr>
            <p:nvPr/>
          </p:nvSpPr>
          <p:spPr bwMode="auto">
            <a:xfrm>
              <a:off x="2641969"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874" name="Oval 643"/>
            <p:cNvSpPr>
              <a:spLocks noChangeAspect="1" noChangeArrowheads="1"/>
            </p:cNvSpPr>
            <p:nvPr/>
          </p:nvSpPr>
          <p:spPr bwMode="auto">
            <a:xfrm>
              <a:off x="2753545"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875" name="Oval 644"/>
            <p:cNvSpPr>
              <a:spLocks noChangeAspect="1" noChangeArrowheads="1"/>
            </p:cNvSpPr>
            <p:nvPr/>
          </p:nvSpPr>
          <p:spPr bwMode="auto">
            <a:xfrm>
              <a:off x="4327672"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876" name="Oval 645"/>
            <p:cNvSpPr>
              <a:spLocks noChangeAspect="1" noChangeArrowheads="1"/>
            </p:cNvSpPr>
            <p:nvPr/>
          </p:nvSpPr>
          <p:spPr bwMode="auto">
            <a:xfrm>
              <a:off x="4439248"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877" name="Oval 646"/>
            <p:cNvSpPr>
              <a:spLocks noChangeAspect="1" noChangeArrowheads="1"/>
            </p:cNvSpPr>
            <p:nvPr/>
          </p:nvSpPr>
          <p:spPr bwMode="auto">
            <a:xfrm>
              <a:off x="4552332"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878" name="Oval 647"/>
            <p:cNvSpPr>
              <a:spLocks noChangeAspect="1" noChangeArrowheads="1"/>
            </p:cNvSpPr>
            <p:nvPr/>
          </p:nvSpPr>
          <p:spPr bwMode="auto">
            <a:xfrm>
              <a:off x="4663908"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879" name="Oval 648"/>
            <p:cNvSpPr>
              <a:spLocks noChangeAspect="1" noChangeArrowheads="1"/>
            </p:cNvSpPr>
            <p:nvPr/>
          </p:nvSpPr>
          <p:spPr bwMode="auto">
            <a:xfrm>
              <a:off x="4776992"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880" name="Oval 649"/>
            <p:cNvSpPr>
              <a:spLocks noChangeAspect="1" noChangeArrowheads="1"/>
            </p:cNvSpPr>
            <p:nvPr/>
          </p:nvSpPr>
          <p:spPr bwMode="auto">
            <a:xfrm>
              <a:off x="4888568"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881" name="Oval 650"/>
            <p:cNvSpPr>
              <a:spLocks noChangeAspect="1" noChangeArrowheads="1"/>
            </p:cNvSpPr>
            <p:nvPr/>
          </p:nvSpPr>
          <p:spPr bwMode="auto">
            <a:xfrm>
              <a:off x="5001652"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882" name="Oval 651"/>
            <p:cNvSpPr>
              <a:spLocks noChangeAspect="1" noChangeArrowheads="1"/>
            </p:cNvSpPr>
            <p:nvPr/>
          </p:nvSpPr>
          <p:spPr bwMode="auto">
            <a:xfrm>
              <a:off x="5226311"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883" name="Oval 652"/>
            <p:cNvSpPr>
              <a:spLocks noChangeAspect="1" noChangeArrowheads="1"/>
            </p:cNvSpPr>
            <p:nvPr/>
          </p:nvSpPr>
          <p:spPr bwMode="auto">
            <a:xfrm>
              <a:off x="5337887"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884" name="Oval 653"/>
            <p:cNvSpPr>
              <a:spLocks noChangeAspect="1" noChangeArrowheads="1"/>
            </p:cNvSpPr>
            <p:nvPr/>
          </p:nvSpPr>
          <p:spPr bwMode="auto">
            <a:xfrm>
              <a:off x="5450972"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885" name="Oval 654"/>
            <p:cNvSpPr>
              <a:spLocks noChangeAspect="1" noChangeArrowheads="1"/>
            </p:cNvSpPr>
            <p:nvPr/>
          </p:nvSpPr>
          <p:spPr bwMode="auto">
            <a:xfrm>
              <a:off x="5562548"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886" name="Oval 655"/>
            <p:cNvSpPr>
              <a:spLocks noChangeAspect="1" noChangeArrowheads="1"/>
            </p:cNvSpPr>
            <p:nvPr/>
          </p:nvSpPr>
          <p:spPr bwMode="auto">
            <a:xfrm>
              <a:off x="5675631"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887" name="Oval 656"/>
            <p:cNvSpPr>
              <a:spLocks noChangeAspect="1" noChangeArrowheads="1"/>
            </p:cNvSpPr>
            <p:nvPr/>
          </p:nvSpPr>
          <p:spPr bwMode="auto">
            <a:xfrm>
              <a:off x="590029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888" name="Oval 657"/>
            <p:cNvSpPr>
              <a:spLocks noChangeAspect="1" noChangeArrowheads="1"/>
            </p:cNvSpPr>
            <p:nvPr/>
          </p:nvSpPr>
          <p:spPr bwMode="auto">
            <a:xfrm>
              <a:off x="6013375"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889" name="Oval 658"/>
            <p:cNvSpPr>
              <a:spLocks noChangeAspect="1" noChangeArrowheads="1"/>
            </p:cNvSpPr>
            <p:nvPr/>
          </p:nvSpPr>
          <p:spPr bwMode="auto">
            <a:xfrm>
              <a:off x="6124951"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890" name="Oval 659"/>
            <p:cNvSpPr>
              <a:spLocks noChangeAspect="1" noChangeArrowheads="1"/>
            </p:cNvSpPr>
            <p:nvPr/>
          </p:nvSpPr>
          <p:spPr bwMode="auto">
            <a:xfrm>
              <a:off x="6238035"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891" name="Oval 660"/>
            <p:cNvSpPr>
              <a:spLocks noChangeAspect="1" noChangeArrowheads="1"/>
            </p:cNvSpPr>
            <p:nvPr/>
          </p:nvSpPr>
          <p:spPr bwMode="auto">
            <a:xfrm>
              <a:off x="634961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892" name="Oval 661"/>
            <p:cNvSpPr>
              <a:spLocks noChangeAspect="1" noChangeArrowheads="1"/>
            </p:cNvSpPr>
            <p:nvPr/>
          </p:nvSpPr>
          <p:spPr bwMode="auto">
            <a:xfrm>
              <a:off x="6462694"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893" name="Oval 662"/>
            <p:cNvSpPr>
              <a:spLocks noChangeAspect="1" noChangeArrowheads="1"/>
            </p:cNvSpPr>
            <p:nvPr/>
          </p:nvSpPr>
          <p:spPr bwMode="auto">
            <a:xfrm>
              <a:off x="657427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894" name="Oval 663"/>
            <p:cNvSpPr>
              <a:spLocks noChangeAspect="1" noChangeArrowheads="1"/>
            </p:cNvSpPr>
            <p:nvPr/>
          </p:nvSpPr>
          <p:spPr bwMode="auto">
            <a:xfrm>
              <a:off x="6687355"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895" name="Oval 664"/>
            <p:cNvSpPr>
              <a:spLocks noChangeAspect="1" noChangeArrowheads="1"/>
            </p:cNvSpPr>
            <p:nvPr/>
          </p:nvSpPr>
          <p:spPr bwMode="auto">
            <a:xfrm>
              <a:off x="679893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896" name="Oval 665"/>
            <p:cNvSpPr>
              <a:spLocks noChangeAspect="1" noChangeArrowheads="1"/>
            </p:cNvSpPr>
            <p:nvPr/>
          </p:nvSpPr>
          <p:spPr bwMode="auto">
            <a:xfrm>
              <a:off x="6912014"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897" name="Oval 666"/>
            <p:cNvSpPr>
              <a:spLocks noChangeAspect="1" noChangeArrowheads="1"/>
            </p:cNvSpPr>
            <p:nvPr/>
          </p:nvSpPr>
          <p:spPr bwMode="auto">
            <a:xfrm>
              <a:off x="702359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898" name="Oval 667"/>
            <p:cNvSpPr>
              <a:spLocks noChangeAspect="1" noChangeArrowheads="1"/>
            </p:cNvSpPr>
            <p:nvPr/>
          </p:nvSpPr>
          <p:spPr bwMode="auto">
            <a:xfrm>
              <a:off x="7136674"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899" name="Oval 668"/>
            <p:cNvSpPr>
              <a:spLocks noChangeAspect="1" noChangeArrowheads="1"/>
            </p:cNvSpPr>
            <p:nvPr/>
          </p:nvSpPr>
          <p:spPr bwMode="auto">
            <a:xfrm>
              <a:off x="7248250"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900" name="Oval 669"/>
            <p:cNvSpPr>
              <a:spLocks noChangeAspect="1" noChangeArrowheads="1"/>
            </p:cNvSpPr>
            <p:nvPr/>
          </p:nvSpPr>
          <p:spPr bwMode="auto">
            <a:xfrm>
              <a:off x="7361334"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901" name="Oval 670"/>
            <p:cNvSpPr>
              <a:spLocks noChangeAspect="1" noChangeArrowheads="1"/>
            </p:cNvSpPr>
            <p:nvPr/>
          </p:nvSpPr>
          <p:spPr bwMode="auto">
            <a:xfrm>
              <a:off x="747291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902" name="Oval 671"/>
            <p:cNvSpPr>
              <a:spLocks noChangeAspect="1" noChangeArrowheads="1"/>
            </p:cNvSpPr>
            <p:nvPr/>
          </p:nvSpPr>
          <p:spPr bwMode="auto">
            <a:xfrm>
              <a:off x="1405586"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903" name="Oval 672"/>
            <p:cNvSpPr>
              <a:spLocks noChangeAspect="1" noChangeArrowheads="1"/>
            </p:cNvSpPr>
            <p:nvPr/>
          </p:nvSpPr>
          <p:spPr bwMode="auto">
            <a:xfrm>
              <a:off x="151867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904" name="Oval 673"/>
            <p:cNvSpPr>
              <a:spLocks noChangeAspect="1" noChangeArrowheads="1"/>
            </p:cNvSpPr>
            <p:nvPr/>
          </p:nvSpPr>
          <p:spPr bwMode="auto">
            <a:xfrm>
              <a:off x="1630247"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905" name="Oval 674"/>
            <p:cNvSpPr>
              <a:spLocks noChangeAspect="1" noChangeArrowheads="1"/>
            </p:cNvSpPr>
            <p:nvPr/>
          </p:nvSpPr>
          <p:spPr bwMode="auto">
            <a:xfrm>
              <a:off x="174333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906" name="Oval 675"/>
            <p:cNvSpPr>
              <a:spLocks noChangeAspect="1" noChangeArrowheads="1"/>
            </p:cNvSpPr>
            <p:nvPr/>
          </p:nvSpPr>
          <p:spPr bwMode="auto">
            <a:xfrm>
              <a:off x="1854906"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907" name="Oval 676"/>
            <p:cNvSpPr>
              <a:spLocks noChangeAspect="1" noChangeArrowheads="1"/>
            </p:cNvSpPr>
            <p:nvPr/>
          </p:nvSpPr>
          <p:spPr bwMode="auto">
            <a:xfrm>
              <a:off x="1967990"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908" name="Oval 677"/>
            <p:cNvSpPr>
              <a:spLocks noChangeAspect="1" noChangeArrowheads="1"/>
            </p:cNvSpPr>
            <p:nvPr/>
          </p:nvSpPr>
          <p:spPr bwMode="auto">
            <a:xfrm>
              <a:off x="2079566"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909" name="Oval 678"/>
            <p:cNvSpPr>
              <a:spLocks noChangeAspect="1" noChangeArrowheads="1"/>
            </p:cNvSpPr>
            <p:nvPr/>
          </p:nvSpPr>
          <p:spPr bwMode="auto">
            <a:xfrm>
              <a:off x="219265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910" name="Oval 679"/>
            <p:cNvSpPr>
              <a:spLocks noChangeAspect="1" noChangeArrowheads="1"/>
            </p:cNvSpPr>
            <p:nvPr/>
          </p:nvSpPr>
          <p:spPr bwMode="auto">
            <a:xfrm>
              <a:off x="2304226"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911" name="Oval 680"/>
            <p:cNvSpPr>
              <a:spLocks noChangeAspect="1" noChangeArrowheads="1"/>
            </p:cNvSpPr>
            <p:nvPr/>
          </p:nvSpPr>
          <p:spPr bwMode="auto">
            <a:xfrm>
              <a:off x="2417310"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912" name="Oval 681"/>
            <p:cNvSpPr>
              <a:spLocks noChangeAspect="1" noChangeArrowheads="1"/>
            </p:cNvSpPr>
            <p:nvPr/>
          </p:nvSpPr>
          <p:spPr bwMode="auto">
            <a:xfrm>
              <a:off x="2528886"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913" name="Oval 682"/>
            <p:cNvSpPr>
              <a:spLocks noChangeAspect="1" noChangeArrowheads="1"/>
            </p:cNvSpPr>
            <p:nvPr/>
          </p:nvSpPr>
          <p:spPr bwMode="auto">
            <a:xfrm>
              <a:off x="2641969"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914" name="Oval 683"/>
            <p:cNvSpPr>
              <a:spLocks noChangeAspect="1" noChangeArrowheads="1"/>
            </p:cNvSpPr>
            <p:nvPr/>
          </p:nvSpPr>
          <p:spPr bwMode="auto">
            <a:xfrm>
              <a:off x="4103013"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915" name="Oval 684"/>
            <p:cNvSpPr>
              <a:spLocks noChangeAspect="1" noChangeArrowheads="1"/>
            </p:cNvSpPr>
            <p:nvPr/>
          </p:nvSpPr>
          <p:spPr bwMode="auto">
            <a:xfrm>
              <a:off x="4214589"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916" name="Oval 685"/>
            <p:cNvSpPr>
              <a:spLocks noChangeAspect="1" noChangeArrowheads="1"/>
            </p:cNvSpPr>
            <p:nvPr/>
          </p:nvSpPr>
          <p:spPr bwMode="auto">
            <a:xfrm>
              <a:off x="4327672"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917" name="Oval 686"/>
            <p:cNvSpPr>
              <a:spLocks noChangeAspect="1" noChangeArrowheads="1"/>
            </p:cNvSpPr>
            <p:nvPr/>
          </p:nvSpPr>
          <p:spPr bwMode="auto">
            <a:xfrm>
              <a:off x="4663908"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918" name="Oval 687"/>
            <p:cNvSpPr>
              <a:spLocks noChangeAspect="1" noChangeArrowheads="1"/>
            </p:cNvSpPr>
            <p:nvPr/>
          </p:nvSpPr>
          <p:spPr bwMode="auto">
            <a:xfrm>
              <a:off x="4776992"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919" name="Oval 688"/>
            <p:cNvSpPr>
              <a:spLocks noChangeAspect="1" noChangeArrowheads="1"/>
            </p:cNvSpPr>
            <p:nvPr/>
          </p:nvSpPr>
          <p:spPr bwMode="auto">
            <a:xfrm>
              <a:off x="4888568"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920" name="Oval 689"/>
            <p:cNvSpPr>
              <a:spLocks noChangeAspect="1" noChangeArrowheads="1"/>
            </p:cNvSpPr>
            <p:nvPr/>
          </p:nvSpPr>
          <p:spPr bwMode="auto">
            <a:xfrm>
              <a:off x="5001652"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921" name="Oval 690"/>
            <p:cNvSpPr>
              <a:spLocks noChangeAspect="1" noChangeArrowheads="1"/>
            </p:cNvSpPr>
            <p:nvPr/>
          </p:nvSpPr>
          <p:spPr bwMode="auto">
            <a:xfrm>
              <a:off x="5113228"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922" name="Oval 691"/>
            <p:cNvSpPr>
              <a:spLocks noChangeAspect="1" noChangeArrowheads="1"/>
            </p:cNvSpPr>
            <p:nvPr/>
          </p:nvSpPr>
          <p:spPr bwMode="auto">
            <a:xfrm>
              <a:off x="5226311"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923" name="Oval 692"/>
            <p:cNvSpPr>
              <a:spLocks noChangeAspect="1" noChangeArrowheads="1"/>
            </p:cNvSpPr>
            <p:nvPr/>
          </p:nvSpPr>
          <p:spPr bwMode="auto">
            <a:xfrm>
              <a:off x="5337887"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924" name="Oval 693"/>
            <p:cNvSpPr>
              <a:spLocks noChangeAspect="1" noChangeArrowheads="1"/>
            </p:cNvSpPr>
            <p:nvPr/>
          </p:nvSpPr>
          <p:spPr bwMode="auto">
            <a:xfrm>
              <a:off x="5450972"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925" name="Oval 694"/>
            <p:cNvSpPr>
              <a:spLocks noChangeAspect="1" noChangeArrowheads="1"/>
            </p:cNvSpPr>
            <p:nvPr/>
          </p:nvSpPr>
          <p:spPr bwMode="auto">
            <a:xfrm>
              <a:off x="5675631"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926" name="Oval 695"/>
            <p:cNvSpPr>
              <a:spLocks noChangeAspect="1" noChangeArrowheads="1"/>
            </p:cNvSpPr>
            <p:nvPr/>
          </p:nvSpPr>
          <p:spPr bwMode="auto">
            <a:xfrm>
              <a:off x="5787207"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927" name="Oval 696"/>
            <p:cNvSpPr>
              <a:spLocks noChangeAspect="1" noChangeArrowheads="1"/>
            </p:cNvSpPr>
            <p:nvPr/>
          </p:nvSpPr>
          <p:spPr bwMode="auto">
            <a:xfrm>
              <a:off x="590029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928" name="Oval 697"/>
            <p:cNvSpPr>
              <a:spLocks noChangeAspect="1" noChangeArrowheads="1"/>
            </p:cNvSpPr>
            <p:nvPr/>
          </p:nvSpPr>
          <p:spPr bwMode="auto">
            <a:xfrm>
              <a:off x="6013375"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929" name="Oval 698"/>
            <p:cNvSpPr>
              <a:spLocks noChangeAspect="1" noChangeArrowheads="1"/>
            </p:cNvSpPr>
            <p:nvPr/>
          </p:nvSpPr>
          <p:spPr bwMode="auto">
            <a:xfrm>
              <a:off x="6124951"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930" name="Oval 699"/>
            <p:cNvSpPr>
              <a:spLocks noChangeAspect="1" noChangeArrowheads="1"/>
            </p:cNvSpPr>
            <p:nvPr/>
          </p:nvSpPr>
          <p:spPr bwMode="auto">
            <a:xfrm>
              <a:off x="6238035"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931" name="Oval 700"/>
            <p:cNvSpPr>
              <a:spLocks noChangeAspect="1" noChangeArrowheads="1"/>
            </p:cNvSpPr>
            <p:nvPr/>
          </p:nvSpPr>
          <p:spPr bwMode="auto">
            <a:xfrm>
              <a:off x="634961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932" name="Oval 701"/>
            <p:cNvSpPr>
              <a:spLocks noChangeAspect="1" noChangeArrowheads="1"/>
            </p:cNvSpPr>
            <p:nvPr/>
          </p:nvSpPr>
          <p:spPr bwMode="auto">
            <a:xfrm>
              <a:off x="6462694"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933" name="Oval 702"/>
            <p:cNvSpPr>
              <a:spLocks noChangeAspect="1" noChangeArrowheads="1"/>
            </p:cNvSpPr>
            <p:nvPr/>
          </p:nvSpPr>
          <p:spPr bwMode="auto">
            <a:xfrm>
              <a:off x="657427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934" name="Oval 703"/>
            <p:cNvSpPr>
              <a:spLocks noChangeAspect="1" noChangeArrowheads="1"/>
            </p:cNvSpPr>
            <p:nvPr/>
          </p:nvSpPr>
          <p:spPr bwMode="auto">
            <a:xfrm>
              <a:off x="6687355"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935" name="Oval 704"/>
            <p:cNvSpPr>
              <a:spLocks noChangeAspect="1" noChangeArrowheads="1"/>
            </p:cNvSpPr>
            <p:nvPr/>
          </p:nvSpPr>
          <p:spPr bwMode="auto">
            <a:xfrm>
              <a:off x="679893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936" name="Oval 705"/>
            <p:cNvSpPr>
              <a:spLocks noChangeAspect="1" noChangeArrowheads="1"/>
            </p:cNvSpPr>
            <p:nvPr/>
          </p:nvSpPr>
          <p:spPr bwMode="auto">
            <a:xfrm>
              <a:off x="6912014"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937" name="Oval 706"/>
            <p:cNvSpPr>
              <a:spLocks noChangeAspect="1" noChangeArrowheads="1"/>
            </p:cNvSpPr>
            <p:nvPr/>
          </p:nvSpPr>
          <p:spPr bwMode="auto">
            <a:xfrm>
              <a:off x="702359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938" name="Oval 707"/>
            <p:cNvSpPr>
              <a:spLocks noChangeAspect="1" noChangeArrowheads="1"/>
            </p:cNvSpPr>
            <p:nvPr/>
          </p:nvSpPr>
          <p:spPr bwMode="auto">
            <a:xfrm>
              <a:off x="7136674"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939" name="Oval 708"/>
            <p:cNvSpPr>
              <a:spLocks noChangeAspect="1" noChangeArrowheads="1"/>
            </p:cNvSpPr>
            <p:nvPr/>
          </p:nvSpPr>
          <p:spPr bwMode="auto">
            <a:xfrm>
              <a:off x="7248250"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940" name="Oval 709"/>
            <p:cNvSpPr>
              <a:spLocks noChangeAspect="1" noChangeArrowheads="1"/>
            </p:cNvSpPr>
            <p:nvPr/>
          </p:nvSpPr>
          <p:spPr bwMode="auto">
            <a:xfrm>
              <a:off x="7361334"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941" name="Oval 710"/>
            <p:cNvSpPr>
              <a:spLocks noChangeAspect="1" noChangeArrowheads="1"/>
            </p:cNvSpPr>
            <p:nvPr/>
          </p:nvSpPr>
          <p:spPr bwMode="auto">
            <a:xfrm>
              <a:off x="7585994"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942" name="Oval 711"/>
            <p:cNvSpPr>
              <a:spLocks noChangeAspect="1" noChangeArrowheads="1"/>
            </p:cNvSpPr>
            <p:nvPr/>
          </p:nvSpPr>
          <p:spPr bwMode="auto">
            <a:xfrm>
              <a:off x="1405586"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943" name="Oval 712"/>
            <p:cNvSpPr>
              <a:spLocks noChangeAspect="1" noChangeArrowheads="1"/>
            </p:cNvSpPr>
            <p:nvPr/>
          </p:nvSpPr>
          <p:spPr bwMode="auto">
            <a:xfrm>
              <a:off x="151867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944" name="Oval 713"/>
            <p:cNvSpPr>
              <a:spLocks noChangeAspect="1" noChangeArrowheads="1"/>
            </p:cNvSpPr>
            <p:nvPr/>
          </p:nvSpPr>
          <p:spPr bwMode="auto">
            <a:xfrm>
              <a:off x="1630247"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945" name="Oval 714"/>
            <p:cNvSpPr>
              <a:spLocks noChangeAspect="1" noChangeArrowheads="1"/>
            </p:cNvSpPr>
            <p:nvPr/>
          </p:nvSpPr>
          <p:spPr bwMode="auto">
            <a:xfrm>
              <a:off x="174333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946" name="Oval 715"/>
            <p:cNvSpPr>
              <a:spLocks noChangeAspect="1" noChangeArrowheads="1"/>
            </p:cNvSpPr>
            <p:nvPr/>
          </p:nvSpPr>
          <p:spPr bwMode="auto">
            <a:xfrm>
              <a:off x="1854906"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947" name="Oval 716"/>
            <p:cNvSpPr>
              <a:spLocks noChangeAspect="1" noChangeArrowheads="1"/>
            </p:cNvSpPr>
            <p:nvPr/>
          </p:nvSpPr>
          <p:spPr bwMode="auto">
            <a:xfrm>
              <a:off x="1967990"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948" name="Oval 717"/>
            <p:cNvSpPr>
              <a:spLocks noChangeAspect="1" noChangeArrowheads="1"/>
            </p:cNvSpPr>
            <p:nvPr/>
          </p:nvSpPr>
          <p:spPr bwMode="auto">
            <a:xfrm>
              <a:off x="2079566"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949" name="Oval 718"/>
            <p:cNvSpPr>
              <a:spLocks noChangeAspect="1" noChangeArrowheads="1"/>
            </p:cNvSpPr>
            <p:nvPr/>
          </p:nvSpPr>
          <p:spPr bwMode="auto">
            <a:xfrm>
              <a:off x="219265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950" name="Oval 719"/>
            <p:cNvSpPr>
              <a:spLocks noChangeAspect="1" noChangeArrowheads="1"/>
            </p:cNvSpPr>
            <p:nvPr/>
          </p:nvSpPr>
          <p:spPr bwMode="auto">
            <a:xfrm>
              <a:off x="2304226"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951" name="Oval 720"/>
            <p:cNvSpPr>
              <a:spLocks noChangeAspect="1" noChangeArrowheads="1"/>
            </p:cNvSpPr>
            <p:nvPr/>
          </p:nvSpPr>
          <p:spPr bwMode="auto">
            <a:xfrm>
              <a:off x="2417310"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952" name="Oval 721"/>
            <p:cNvSpPr>
              <a:spLocks noChangeAspect="1" noChangeArrowheads="1"/>
            </p:cNvSpPr>
            <p:nvPr/>
          </p:nvSpPr>
          <p:spPr bwMode="auto">
            <a:xfrm>
              <a:off x="2528886"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953" name="Oval 722"/>
            <p:cNvSpPr>
              <a:spLocks noChangeAspect="1" noChangeArrowheads="1"/>
            </p:cNvSpPr>
            <p:nvPr/>
          </p:nvSpPr>
          <p:spPr bwMode="auto">
            <a:xfrm>
              <a:off x="4103013"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954" name="Oval 723"/>
            <p:cNvSpPr>
              <a:spLocks noChangeAspect="1" noChangeArrowheads="1"/>
            </p:cNvSpPr>
            <p:nvPr/>
          </p:nvSpPr>
          <p:spPr bwMode="auto">
            <a:xfrm>
              <a:off x="4214589"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955" name="Oval 724"/>
            <p:cNvSpPr>
              <a:spLocks noChangeAspect="1" noChangeArrowheads="1"/>
            </p:cNvSpPr>
            <p:nvPr/>
          </p:nvSpPr>
          <p:spPr bwMode="auto">
            <a:xfrm>
              <a:off x="4663908"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956" name="Oval 725"/>
            <p:cNvSpPr>
              <a:spLocks noChangeAspect="1" noChangeArrowheads="1"/>
            </p:cNvSpPr>
            <p:nvPr/>
          </p:nvSpPr>
          <p:spPr bwMode="auto">
            <a:xfrm>
              <a:off x="4888568"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957" name="Oval 726"/>
            <p:cNvSpPr>
              <a:spLocks noChangeAspect="1" noChangeArrowheads="1"/>
            </p:cNvSpPr>
            <p:nvPr/>
          </p:nvSpPr>
          <p:spPr bwMode="auto">
            <a:xfrm>
              <a:off x="5001652"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958" name="Oval 727"/>
            <p:cNvSpPr>
              <a:spLocks noChangeAspect="1" noChangeArrowheads="1"/>
            </p:cNvSpPr>
            <p:nvPr/>
          </p:nvSpPr>
          <p:spPr bwMode="auto">
            <a:xfrm>
              <a:off x="5113228" y="2903796"/>
              <a:ext cx="85943" cy="85943"/>
            </a:xfrm>
            <a:prstGeom prst="ellipse">
              <a:avLst/>
            </a:prstGeom>
            <a:grpFill/>
            <a:ln>
              <a:noFill/>
            </a:ln>
            <a:effectLst/>
          </p:spPr>
          <p:txBody>
            <a:bodyPr wrap="none" anchor="ctr"/>
            <a:lstStyle/>
            <a:p>
              <a:pPr defTabSz="1242379">
                <a:defRPr/>
              </a:pPr>
              <a:endParaRPr lang="en-US" sz="2446" kern="0">
                <a:solidFill>
                  <a:srgbClr val="292929"/>
                </a:solidFill>
              </a:endParaRPr>
            </a:p>
          </p:txBody>
        </p:sp>
        <p:sp>
          <p:nvSpPr>
            <p:cNvPr id="1959" name="Oval 728"/>
            <p:cNvSpPr>
              <a:spLocks noChangeAspect="1" noChangeArrowheads="1"/>
            </p:cNvSpPr>
            <p:nvPr/>
          </p:nvSpPr>
          <p:spPr bwMode="auto">
            <a:xfrm>
              <a:off x="5226311"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960" name="Oval 729"/>
            <p:cNvSpPr>
              <a:spLocks noChangeAspect="1" noChangeArrowheads="1"/>
            </p:cNvSpPr>
            <p:nvPr/>
          </p:nvSpPr>
          <p:spPr bwMode="auto">
            <a:xfrm>
              <a:off x="5337887"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961" name="Oval 730"/>
            <p:cNvSpPr>
              <a:spLocks noChangeAspect="1" noChangeArrowheads="1"/>
            </p:cNvSpPr>
            <p:nvPr/>
          </p:nvSpPr>
          <p:spPr bwMode="auto">
            <a:xfrm>
              <a:off x="5450972"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962" name="Oval 731"/>
            <p:cNvSpPr>
              <a:spLocks noChangeAspect="1" noChangeArrowheads="1"/>
            </p:cNvSpPr>
            <p:nvPr/>
          </p:nvSpPr>
          <p:spPr bwMode="auto">
            <a:xfrm>
              <a:off x="5675631"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963" name="Oval 732"/>
            <p:cNvSpPr>
              <a:spLocks noChangeAspect="1" noChangeArrowheads="1"/>
            </p:cNvSpPr>
            <p:nvPr/>
          </p:nvSpPr>
          <p:spPr bwMode="auto">
            <a:xfrm>
              <a:off x="5787207"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964" name="Oval 733"/>
            <p:cNvSpPr>
              <a:spLocks noChangeAspect="1" noChangeArrowheads="1"/>
            </p:cNvSpPr>
            <p:nvPr/>
          </p:nvSpPr>
          <p:spPr bwMode="auto">
            <a:xfrm>
              <a:off x="590029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965" name="Oval 734"/>
            <p:cNvSpPr>
              <a:spLocks noChangeAspect="1" noChangeArrowheads="1"/>
            </p:cNvSpPr>
            <p:nvPr/>
          </p:nvSpPr>
          <p:spPr bwMode="auto">
            <a:xfrm>
              <a:off x="6013375"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966" name="Oval 735"/>
            <p:cNvSpPr>
              <a:spLocks noChangeAspect="1" noChangeArrowheads="1"/>
            </p:cNvSpPr>
            <p:nvPr/>
          </p:nvSpPr>
          <p:spPr bwMode="auto">
            <a:xfrm>
              <a:off x="6124951"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967" name="Oval 736"/>
            <p:cNvSpPr>
              <a:spLocks noChangeAspect="1" noChangeArrowheads="1"/>
            </p:cNvSpPr>
            <p:nvPr/>
          </p:nvSpPr>
          <p:spPr bwMode="auto">
            <a:xfrm>
              <a:off x="6238035"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968" name="Oval 737"/>
            <p:cNvSpPr>
              <a:spLocks noChangeAspect="1" noChangeArrowheads="1"/>
            </p:cNvSpPr>
            <p:nvPr/>
          </p:nvSpPr>
          <p:spPr bwMode="auto">
            <a:xfrm>
              <a:off x="634961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969" name="Oval 738"/>
            <p:cNvSpPr>
              <a:spLocks noChangeAspect="1" noChangeArrowheads="1"/>
            </p:cNvSpPr>
            <p:nvPr/>
          </p:nvSpPr>
          <p:spPr bwMode="auto">
            <a:xfrm>
              <a:off x="6462694"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970" name="Oval 739"/>
            <p:cNvSpPr>
              <a:spLocks noChangeAspect="1" noChangeArrowheads="1"/>
            </p:cNvSpPr>
            <p:nvPr/>
          </p:nvSpPr>
          <p:spPr bwMode="auto">
            <a:xfrm>
              <a:off x="657427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971" name="Oval 740"/>
            <p:cNvSpPr>
              <a:spLocks noChangeAspect="1" noChangeArrowheads="1"/>
            </p:cNvSpPr>
            <p:nvPr/>
          </p:nvSpPr>
          <p:spPr bwMode="auto">
            <a:xfrm>
              <a:off x="6687355"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972" name="Oval 741"/>
            <p:cNvSpPr>
              <a:spLocks noChangeAspect="1" noChangeArrowheads="1"/>
            </p:cNvSpPr>
            <p:nvPr/>
          </p:nvSpPr>
          <p:spPr bwMode="auto">
            <a:xfrm>
              <a:off x="679893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973" name="Oval 742"/>
            <p:cNvSpPr>
              <a:spLocks noChangeAspect="1" noChangeArrowheads="1"/>
            </p:cNvSpPr>
            <p:nvPr/>
          </p:nvSpPr>
          <p:spPr bwMode="auto">
            <a:xfrm>
              <a:off x="6912014"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974" name="Oval 743"/>
            <p:cNvSpPr>
              <a:spLocks noChangeAspect="1" noChangeArrowheads="1"/>
            </p:cNvSpPr>
            <p:nvPr/>
          </p:nvSpPr>
          <p:spPr bwMode="auto">
            <a:xfrm>
              <a:off x="702359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975" name="Oval 744"/>
            <p:cNvSpPr>
              <a:spLocks noChangeAspect="1" noChangeArrowheads="1"/>
            </p:cNvSpPr>
            <p:nvPr/>
          </p:nvSpPr>
          <p:spPr bwMode="auto">
            <a:xfrm>
              <a:off x="7136674"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976" name="Oval 745"/>
            <p:cNvSpPr>
              <a:spLocks noChangeAspect="1" noChangeArrowheads="1"/>
            </p:cNvSpPr>
            <p:nvPr/>
          </p:nvSpPr>
          <p:spPr bwMode="auto">
            <a:xfrm>
              <a:off x="7361334"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977" name="Oval 746"/>
            <p:cNvSpPr>
              <a:spLocks noChangeAspect="1" noChangeArrowheads="1"/>
            </p:cNvSpPr>
            <p:nvPr/>
          </p:nvSpPr>
          <p:spPr bwMode="auto">
            <a:xfrm>
              <a:off x="7585994" y="2903796"/>
              <a:ext cx="85943" cy="85943"/>
            </a:xfrm>
            <a:prstGeom prst="ellipse">
              <a:avLst/>
            </a:prstGeom>
            <a:grpFill/>
            <a:ln>
              <a:noFill/>
            </a:ln>
            <a:effectLst/>
          </p:spPr>
          <p:txBody>
            <a:bodyPr wrap="none" anchor="ctr"/>
            <a:lstStyle/>
            <a:p>
              <a:pPr defTabSz="1242379">
                <a:defRPr/>
              </a:pPr>
              <a:endParaRPr lang="en-US" sz="2446" kern="0">
                <a:solidFill>
                  <a:srgbClr val="292929"/>
                </a:solidFill>
              </a:endParaRPr>
            </a:p>
          </p:txBody>
        </p:sp>
        <p:sp>
          <p:nvSpPr>
            <p:cNvPr id="1978" name="Oval 747"/>
            <p:cNvSpPr>
              <a:spLocks noChangeAspect="1" noChangeArrowheads="1"/>
            </p:cNvSpPr>
            <p:nvPr/>
          </p:nvSpPr>
          <p:spPr bwMode="auto">
            <a:xfrm>
              <a:off x="151867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979" name="Oval 748"/>
            <p:cNvSpPr>
              <a:spLocks noChangeAspect="1" noChangeArrowheads="1"/>
            </p:cNvSpPr>
            <p:nvPr/>
          </p:nvSpPr>
          <p:spPr bwMode="auto">
            <a:xfrm>
              <a:off x="1630247"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980" name="Oval 749"/>
            <p:cNvSpPr>
              <a:spLocks noChangeAspect="1" noChangeArrowheads="1"/>
            </p:cNvSpPr>
            <p:nvPr/>
          </p:nvSpPr>
          <p:spPr bwMode="auto">
            <a:xfrm>
              <a:off x="174333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981" name="Oval 750"/>
            <p:cNvSpPr>
              <a:spLocks noChangeAspect="1" noChangeArrowheads="1"/>
            </p:cNvSpPr>
            <p:nvPr/>
          </p:nvSpPr>
          <p:spPr bwMode="auto">
            <a:xfrm>
              <a:off x="1854906"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982" name="Oval 751"/>
            <p:cNvSpPr>
              <a:spLocks noChangeAspect="1" noChangeArrowheads="1"/>
            </p:cNvSpPr>
            <p:nvPr/>
          </p:nvSpPr>
          <p:spPr bwMode="auto">
            <a:xfrm>
              <a:off x="1967990"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983" name="Oval 752"/>
            <p:cNvSpPr>
              <a:spLocks noChangeAspect="1" noChangeArrowheads="1"/>
            </p:cNvSpPr>
            <p:nvPr/>
          </p:nvSpPr>
          <p:spPr bwMode="auto">
            <a:xfrm>
              <a:off x="2079566"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984" name="Oval 753"/>
            <p:cNvSpPr>
              <a:spLocks noChangeAspect="1" noChangeArrowheads="1"/>
            </p:cNvSpPr>
            <p:nvPr/>
          </p:nvSpPr>
          <p:spPr bwMode="auto">
            <a:xfrm>
              <a:off x="219265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985" name="Oval 754"/>
            <p:cNvSpPr>
              <a:spLocks noChangeAspect="1" noChangeArrowheads="1"/>
            </p:cNvSpPr>
            <p:nvPr/>
          </p:nvSpPr>
          <p:spPr bwMode="auto">
            <a:xfrm>
              <a:off x="2304226"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986" name="Oval 755"/>
            <p:cNvSpPr>
              <a:spLocks noChangeAspect="1" noChangeArrowheads="1"/>
            </p:cNvSpPr>
            <p:nvPr/>
          </p:nvSpPr>
          <p:spPr bwMode="auto">
            <a:xfrm>
              <a:off x="2417310"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987" name="Oval 756"/>
            <p:cNvSpPr>
              <a:spLocks noChangeAspect="1" noChangeArrowheads="1"/>
            </p:cNvSpPr>
            <p:nvPr/>
          </p:nvSpPr>
          <p:spPr bwMode="auto">
            <a:xfrm>
              <a:off x="4214589"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988" name="Oval 757"/>
            <p:cNvSpPr>
              <a:spLocks noChangeAspect="1" noChangeArrowheads="1"/>
            </p:cNvSpPr>
            <p:nvPr/>
          </p:nvSpPr>
          <p:spPr bwMode="auto">
            <a:xfrm>
              <a:off x="4327672"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989" name="Oval 758"/>
            <p:cNvSpPr>
              <a:spLocks noChangeAspect="1" noChangeArrowheads="1"/>
            </p:cNvSpPr>
            <p:nvPr/>
          </p:nvSpPr>
          <p:spPr bwMode="auto">
            <a:xfrm>
              <a:off x="4439248"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990" name="Oval 759"/>
            <p:cNvSpPr>
              <a:spLocks noChangeAspect="1" noChangeArrowheads="1"/>
            </p:cNvSpPr>
            <p:nvPr/>
          </p:nvSpPr>
          <p:spPr bwMode="auto">
            <a:xfrm>
              <a:off x="4552332"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991" name="Oval 760"/>
            <p:cNvSpPr>
              <a:spLocks noChangeAspect="1" noChangeArrowheads="1"/>
            </p:cNvSpPr>
            <p:nvPr/>
          </p:nvSpPr>
          <p:spPr bwMode="auto">
            <a:xfrm>
              <a:off x="5226311"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992" name="Oval 761"/>
            <p:cNvSpPr>
              <a:spLocks noChangeAspect="1" noChangeArrowheads="1"/>
            </p:cNvSpPr>
            <p:nvPr/>
          </p:nvSpPr>
          <p:spPr bwMode="auto">
            <a:xfrm>
              <a:off x="5337887"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993" name="Oval 762"/>
            <p:cNvSpPr>
              <a:spLocks noChangeAspect="1" noChangeArrowheads="1"/>
            </p:cNvSpPr>
            <p:nvPr/>
          </p:nvSpPr>
          <p:spPr bwMode="auto">
            <a:xfrm>
              <a:off x="5450972"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994" name="Oval 763"/>
            <p:cNvSpPr>
              <a:spLocks noChangeAspect="1" noChangeArrowheads="1"/>
            </p:cNvSpPr>
            <p:nvPr/>
          </p:nvSpPr>
          <p:spPr bwMode="auto">
            <a:xfrm>
              <a:off x="5562548"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995" name="Oval 764"/>
            <p:cNvSpPr>
              <a:spLocks noChangeAspect="1" noChangeArrowheads="1"/>
            </p:cNvSpPr>
            <p:nvPr/>
          </p:nvSpPr>
          <p:spPr bwMode="auto">
            <a:xfrm>
              <a:off x="5675631"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996" name="Oval 765"/>
            <p:cNvSpPr>
              <a:spLocks noChangeAspect="1" noChangeArrowheads="1"/>
            </p:cNvSpPr>
            <p:nvPr/>
          </p:nvSpPr>
          <p:spPr bwMode="auto">
            <a:xfrm>
              <a:off x="5787207"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997" name="Oval 766"/>
            <p:cNvSpPr>
              <a:spLocks noChangeAspect="1" noChangeArrowheads="1"/>
            </p:cNvSpPr>
            <p:nvPr/>
          </p:nvSpPr>
          <p:spPr bwMode="auto">
            <a:xfrm>
              <a:off x="590029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998" name="Oval 767"/>
            <p:cNvSpPr>
              <a:spLocks noChangeAspect="1" noChangeArrowheads="1"/>
            </p:cNvSpPr>
            <p:nvPr/>
          </p:nvSpPr>
          <p:spPr bwMode="auto">
            <a:xfrm>
              <a:off x="6013375"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1999" name="Oval 768"/>
            <p:cNvSpPr>
              <a:spLocks noChangeAspect="1" noChangeArrowheads="1"/>
            </p:cNvSpPr>
            <p:nvPr/>
          </p:nvSpPr>
          <p:spPr bwMode="auto">
            <a:xfrm>
              <a:off x="6124951"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000" name="Oval 769"/>
            <p:cNvSpPr>
              <a:spLocks noChangeAspect="1" noChangeArrowheads="1"/>
            </p:cNvSpPr>
            <p:nvPr/>
          </p:nvSpPr>
          <p:spPr bwMode="auto">
            <a:xfrm>
              <a:off x="6238035"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001" name="Oval 770"/>
            <p:cNvSpPr>
              <a:spLocks noChangeAspect="1" noChangeArrowheads="1"/>
            </p:cNvSpPr>
            <p:nvPr/>
          </p:nvSpPr>
          <p:spPr bwMode="auto">
            <a:xfrm>
              <a:off x="634961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002" name="Oval 771"/>
            <p:cNvSpPr>
              <a:spLocks noChangeAspect="1" noChangeArrowheads="1"/>
            </p:cNvSpPr>
            <p:nvPr/>
          </p:nvSpPr>
          <p:spPr bwMode="auto">
            <a:xfrm>
              <a:off x="6462694"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003" name="Oval 772"/>
            <p:cNvSpPr>
              <a:spLocks noChangeAspect="1" noChangeArrowheads="1"/>
            </p:cNvSpPr>
            <p:nvPr/>
          </p:nvSpPr>
          <p:spPr bwMode="auto">
            <a:xfrm>
              <a:off x="657427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004" name="Oval 773"/>
            <p:cNvSpPr>
              <a:spLocks noChangeAspect="1" noChangeArrowheads="1"/>
            </p:cNvSpPr>
            <p:nvPr/>
          </p:nvSpPr>
          <p:spPr bwMode="auto">
            <a:xfrm>
              <a:off x="6687355"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005" name="Oval 774"/>
            <p:cNvSpPr>
              <a:spLocks noChangeAspect="1" noChangeArrowheads="1"/>
            </p:cNvSpPr>
            <p:nvPr/>
          </p:nvSpPr>
          <p:spPr bwMode="auto">
            <a:xfrm>
              <a:off x="679893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006" name="Oval 775"/>
            <p:cNvSpPr>
              <a:spLocks noChangeAspect="1" noChangeArrowheads="1"/>
            </p:cNvSpPr>
            <p:nvPr/>
          </p:nvSpPr>
          <p:spPr bwMode="auto">
            <a:xfrm>
              <a:off x="6912014"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007" name="Oval 776"/>
            <p:cNvSpPr>
              <a:spLocks noChangeAspect="1" noChangeArrowheads="1"/>
            </p:cNvSpPr>
            <p:nvPr/>
          </p:nvSpPr>
          <p:spPr bwMode="auto">
            <a:xfrm>
              <a:off x="702359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008" name="Oval 777"/>
            <p:cNvSpPr>
              <a:spLocks noChangeAspect="1" noChangeArrowheads="1"/>
            </p:cNvSpPr>
            <p:nvPr/>
          </p:nvSpPr>
          <p:spPr bwMode="auto">
            <a:xfrm>
              <a:off x="7136674"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009" name="Oval 778"/>
            <p:cNvSpPr>
              <a:spLocks noChangeAspect="1" noChangeArrowheads="1"/>
            </p:cNvSpPr>
            <p:nvPr/>
          </p:nvSpPr>
          <p:spPr bwMode="auto">
            <a:xfrm>
              <a:off x="747291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010" name="Oval 779"/>
            <p:cNvSpPr>
              <a:spLocks noChangeAspect="1" noChangeArrowheads="1"/>
            </p:cNvSpPr>
            <p:nvPr/>
          </p:nvSpPr>
          <p:spPr bwMode="auto">
            <a:xfrm>
              <a:off x="7585994"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011" name="Oval 780"/>
            <p:cNvSpPr>
              <a:spLocks noChangeAspect="1" noChangeArrowheads="1"/>
            </p:cNvSpPr>
            <p:nvPr/>
          </p:nvSpPr>
          <p:spPr bwMode="auto">
            <a:xfrm>
              <a:off x="1630247"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012" name="Oval 781"/>
            <p:cNvSpPr>
              <a:spLocks noChangeAspect="1" noChangeArrowheads="1"/>
            </p:cNvSpPr>
            <p:nvPr/>
          </p:nvSpPr>
          <p:spPr bwMode="auto">
            <a:xfrm>
              <a:off x="174333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013" name="Oval 782"/>
            <p:cNvSpPr>
              <a:spLocks noChangeAspect="1" noChangeArrowheads="1"/>
            </p:cNvSpPr>
            <p:nvPr/>
          </p:nvSpPr>
          <p:spPr bwMode="auto">
            <a:xfrm>
              <a:off x="1854906"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014" name="Oval 783"/>
            <p:cNvSpPr>
              <a:spLocks noChangeAspect="1" noChangeArrowheads="1"/>
            </p:cNvSpPr>
            <p:nvPr/>
          </p:nvSpPr>
          <p:spPr bwMode="auto">
            <a:xfrm>
              <a:off x="1967990"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015" name="Oval 784"/>
            <p:cNvSpPr>
              <a:spLocks noChangeAspect="1" noChangeArrowheads="1"/>
            </p:cNvSpPr>
            <p:nvPr/>
          </p:nvSpPr>
          <p:spPr bwMode="auto">
            <a:xfrm>
              <a:off x="2079566"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016" name="Oval 785"/>
            <p:cNvSpPr>
              <a:spLocks noChangeAspect="1" noChangeArrowheads="1"/>
            </p:cNvSpPr>
            <p:nvPr/>
          </p:nvSpPr>
          <p:spPr bwMode="auto">
            <a:xfrm>
              <a:off x="219265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017" name="Oval 786"/>
            <p:cNvSpPr>
              <a:spLocks noChangeAspect="1" noChangeArrowheads="1"/>
            </p:cNvSpPr>
            <p:nvPr/>
          </p:nvSpPr>
          <p:spPr bwMode="auto">
            <a:xfrm>
              <a:off x="2304226"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018" name="Oval 787"/>
            <p:cNvSpPr>
              <a:spLocks noChangeAspect="1" noChangeArrowheads="1"/>
            </p:cNvSpPr>
            <p:nvPr/>
          </p:nvSpPr>
          <p:spPr bwMode="auto">
            <a:xfrm>
              <a:off x="2417310"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019" name="Oval 788"/>
            <p:cNvSpPr>
              <a:spLocks noChangeAspect="1" noChangeArrowheads="1"/>
            </p:cNvSpPr>
            <p:nvPr/>
          </p:nvSpPr>
          <p:spPr bwMode="auto">
            <a:xfrm>
              <a:off x="4103013"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020" name="Oval 789"/>
            <p:cNvSpPr>
              <a:spLocks noChangeAspect="1" noChangeArrowheads="1"/>
            </p:cNvSpPr>
            <p:nvPr/>
          </p:nvSpPr>
          <p:spPr bwMode="auto">
            <a:xfrm>
              <a:off x="4214589"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021" name="Oval 790"/>
            <p:cNvSpPr>
              <a:spLocks noChangeAspect="1" noChangeArrowheads="1"/>
            </p:cNvSpPr>
            <p:nvPr/>
          </p:nvSpPr>
          <p:spPr bwMode="auto">
            <a:xfrm>
              <a:off x="4327672"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022" name="Oval 791"/>
            <p:cNvSpPr>
              <a:spLocks noChangeAspect="1" noChangeArrowheads="1"/>
            </p:cNvSpPr>
            <p:nvPr/>
          </p:nvSpPr>
          <p:spPr bwMode="auto">
            <a:xfrm>
              <a:off x="4439248"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023" name="Oval 792"/>
            <p:cNvSpPr>
              <a:spLocks noChangeAspect="1" noChangeArrowheads="1"/>
            </p:cNvSpPr>
            <p:nvPr/>
          </p:nvSpPr>
          <p:spPr bwMode="auto">
            <a:xfrm>
              <a:off x="4552332"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024" name="Oval 793"/>
            <p:cNvSpPr>
              <a:spLocks noChangeAspect="1" noChangeArrowheads="1"/>
            </p:cNvSpPr>
            <p:nvPr/>
          </p:nvSpPr>
          <p:spPr bwMode="auto">
            <a:xfrm>
              <a:off x="4663908"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025" name="Oval 794"/>
            <p:cNvSpPr>
              <a:spLocks noChangeAspect="1" noChangeArrowheads="1"/>
            </p:cNvSpPr>
            <p:nvPr/>
          </p:nvSpPr>
          <p:spPr bwMode="auto">
            <a:xfrm>
              <a:off x="4776992"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026" name="Oval 795"/>
            <p:cNvSpPr>
              <a:spLocks noChangeAspect="1" noChangeArrowheads="1"/>
            </p:cNvSpPr>
            <p:nvPr/>
          </p:nvSpPr>
          <p:spPr bwMode="auto">
            <a:xfrm>
              <a:off x="4888568"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027" name="Oval 796"/>
            <p:cNvSpPr>
              <a:spLocks noChangeAspect="1" noChangeArrowheads="1"/>
            </p:cNvSpPr>
            <p:nvPr/>
          </p:nvSpPr>
          <p:spPr bwMode="auto">
            <a:xfrm>
              <a:off x="5001652"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028" name="Oval 797"/>
            <p:cNvSpPr>
              <a:spLocks noChangeAspect="1" noChangeArrowheads="1"/>
            </p:cNvSpPr>
            <p:nvPr/>
          </p:nvSpPr>
          <p:spPr bwMode="auto">
            <a:xfrm>
              <a:off x="5226311"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029" name="Oval 798"/>
            <p:cNvSpPr>
              <a:spLocks noChangeAspect="1" noChangeArrowheads="1"/>
            </p:cNvSpPr>
            <p:nvPr/>
          </p:nvSpPr>
          <p:spPr bwMode="auto">
            <a:xfrm>
              <a:off x="5337887"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030" name="Oval 799"/>
            <p:cNvSpPr>
              <a:spLocks noChangeAspect="1" noChangeArrowheads="1"/>
            </p:cNvSpPr>
            <p:nvPr/>
          </p:nvSpPr>
          <p:spPr bwMode="auto">
            <a:xfrm>
              <a:off x="5450972"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031" name="Oval 800"/>
            <p:cNvSpPr>
              <a:spLocks noChangeAspect="1" noChangeArrowheads="1"/>
            </p:cNvSpPr>
            <p:nvPr/>
          </p:nvSpPr>
          <p:spPr bwMode="auto">
            <a:xfrm>
              <a:off x="5562548"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032" name="Oval 801"/>
            <p:cNvSpPr>
              <a:spLocks noChangeAspect="1" noChangeArrowheads="1"/>
            </p:cNvSpPr>
            <p:nvPr/>
          </p:nvSpPr>
          <p:spPr bwMode="auto">
            <a:xfrm>
              <a:off x="5675631"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033" name="Oval 802"/>
            <p:cNvSpPr>
              <a:spLocks noChangeAspect="1" noChangeArrowheads="1"/>
            </p:cNvSpPr>
            <p:nvPr/>
          </p:nvSpPr>
          <p:spPr bwMode="auto">
            <a:xfrm>
              <a:off x="5787207"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034" name="Oval 803"/>
            <p:cNvSpPr>
              <a:spLocks noChangeAspect="1" noChangeArrowheads="1"/>
            </p:cNvSpPr>
            <p:nvPr/>
          </p:nvSpPr>
          <p:spPr bwMode="auto">
            <a:xfrm>
              <a:off x="5900291"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035" name="Oval 804"/>
            <p:cNvSpPr>
              <a:spLocks noChangeAspect="1" noChangeArrowheads="1"/>
            </p:cNvSpPr>
            <p:nvPr/>
          </p:nvSpPr>
          <p:spPr bwMode="auto">
            <a:xfrm>
              <a:off x="6013375"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036" name="Oval 805"/>
            <p:cNvSpPr>
              <a:spLocks noChangeAspect="1" noChangeArrowheads="1"/>
            </p:cNvSpPr>
            <p:nvPr/>
          </p:nvSpPr>
          <p:spPr bwMode="auto">
            <a:xfrm>
              <a:off x="6124951"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037" name="Oval 806"/>
            <p:cNvSpPr>
              <a:spLocks noChangeAspect="1" noChangeArrowheads="1"/>
            </p:cNvSpPr>
            <p:nvPr/>
          </p:nvSpPr>
          <p:spPr bwMode="auto">
            <a:xfrm>
              <a:off x="6238035"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038" name="Oval 807"/>
            <p:cNvSpPr>
              <a:spLocks noChangeAspect="1" noChangeArrowheads="1"/>
            </p:cNvSpPr>
            <p:nvPr/>
          </p:nvSpPr>
          <p:spPr bwMode="auto">
            <a:xfrm>
              <a:off x="6349611"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039" name="Oval 808"/>
            <p:cNvSpPr>
              <a:spLocks noChangeAspect="1" noChangeArrowheads="1"/>
            </p:cNvSpPr>
            <p:nvPr/>
          </p:nvSpPr>
          <p:spPr bwMode="auto">
            <a:xfrm>
              <a:off x="6462694"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040" name="Oval 809"/>
            <p:cNvSpPr>
              <a:spLocks noChangeAspect="1" noChangeArrowheads="1"/>
            </p:cNvSpPr>
            <p:nvPr/>
          </p:nvSpPr>
          <p:spPr bwMode="auto">
            <a:xfrm>
              <a:off x="657427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041" name="Oval 810"/>
            <p:cNvSpPr>
              <a:spLocks noChangeAspect="1" noChangeArrowheads="1"/>
            </p:cNvSpPr>
            <p:nvPr/>
          </p:nvSpPr>
          <p:spPr bwMode="auto">
            <a:xfrm>
              <a:off x="6687355"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042" name="Oval 811"/>
            <p:cNvSpPr>
              <a:spLocks noChangeAspect="1" noChangeArrowheads="1"/>
            </p:cNvSpPr>
            <p:nvPr/>
          </p:nvSpPr>
          <p:spPr bwMode="auto">
            <a:xfrm>
              <a:off x="6798931"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043" name="Oval 812"/>
            <p:cNvSpPr>
              <a:spLocks noChangeAspect="1" noChangeArrowheads="1"/>
            </p:cNvSpPr>
            <p:nvPr/>
          </p:nvSpPr>
          <p:spPr bwMode="auto">
            <a:xfrm>
              <a:off x="6912014"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044" name="Oval 813"/>
            <p:cNvSpPr>
              <a:spLocks noChangeAspect="1" noChangeArrowheads="1"/>
            </p:cNvSpPr>
            <p:nvPr/>
          </p:nvSpPr>
          <p:spPr bwMode="auto">
            <a:xfrm>
              <a:off x="702359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045" name="Oval 814"/>
            <p:cNvSpPr>
              <a:spLocks noChangeAspect="1" noChangeArrowheads="1"/>
            </p:cNvSpPr>
            <p:nvPr/>
          </p:nvSpPr>
          <p:spPr bwMode="auto">
            <a:xfrm>
              <a:off x="7136674"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046" name="Oval 815"/>
            <p:cNvSpPr>
              <a:spLocks noChangeAspect="1" noChangeArrowheads="1"/>
            </p:cNvSpPr>
            <p:nvPr/>
          </p:nvSpPr>
          <p:spPr bwMode="auto">
            <a:xfrm>
              <a:off x="1630247"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047" name="Oval 816"/>
            <p:cNvSpPr>
              <a:spLocks noChangeAspect="1" noChangeArrowheads="1"/>
            </p:cNvSpPr>
            <p:nvPr/>
          </p:nvSpPr>
          <p:spPr bwMode="auto">
            <a:xfrm>
              <a:off x="1743330"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048" name="Oval 817"/>
            <p:cNvSpPr>
              <a:spLocks noChangeAspect="1" noChangeArrowheads="1"/>
            </p:cNvSpPr>
            <p:nvPr/>
          </p:nvSpPr>
          <p:spPr bwMode="auto">
            <a:xfrm>
              <a:off x="1854906"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049" name="Oval 818"/>
            <p:cNvSpPr>
              <a:spLocks noChangeAspect="1" noChangeArrowheads="1"/>
            </p:cNvSpPr>
            <p:nvPr/>
          </p:nvSpPr>
          <p:spPr bwMode="auto">
            <a:xfrm>
              <a:off x="1967990"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050" name="Oval 819"/>
            <p:cNvSpPr>
              <a:spLocks noChangeAspect="1" noChangeArrowheads="1"/>
            </p:cNvSpPr>
            <p:nvPr/>
          </p:nvSpPr>
          <p:spPr bwMode="auto">
            <a:xfrm>
              <a:off x="2417310"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051" name="Oval 820"/>
            <p:cNvSpPr>
              <a:spLocks noChangeAspect="1" noChangeArrowheads="1"/>
            </p:cNvSpPr>
            <p:nvPr/>
          </p:nvSpPr>
          <p:spPr bwMode="auto">
            <a:xfrm>
              <a:off x="4103013"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052" name="Oval 821"/>
            <p:cNvSpPr>
              <a:spLocks noChangeAspect="1" noChangeArrowheads="1"/>
            </p:cNvSpPr>
            <p:nvPr/>
          </p:nvSpPr>
          <p:spPr bwMode="auto">
            <a:xfrm>
              <a:off x="4214589"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053" name="Oval 822"/>
            <p:cNvSpPr>
              <a:spLocks noChangeAspect="1" noChangeArrowheads="1"/>
            </p:cNvSpPr>
            <p:nvPr/>
          </p:nvSpPr>
          <p:spPr bwMode="auto">
            <a:xfrm>
              <a:off x="4327672"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054" name="Oval 823"/>
            <p:cNvSpPr>
              <a:spLocks noChangeAspect="1" noChangeArrowheads="1"/>
            </p:cNvSpPr>
            <p:nvPr/>
          </p:nvSpPr>
          <p:spPr bwMode="auto">
            <a:xfrm>
              <a:off x="4439248"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055" name="Oval 824"/>
            <p:cNvSpPr>
              <a:spLocks noChangeAspect="1" noChangeArrowheads="1"/>
            </p:cNvSpPr>
            <p:nvPr/>
          </p:nvSpPr>
          <p:spPr bwMode="auto">
            <a:xfrm>
              <a:off x="4552332"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056" name="Oval 825"/>
            <p:cNvSpPr>
              <a:spLocks noChangeAspect="1" noChangeArrowheads="1"/>
            </p:cNvSpPr>
            <p:nvPr/>
          </p:nvSpPr>
          <p:spPr bwMode="auto">
            <a:xfrm>
              <a:off x="4663908"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057" name="Oval 826"/>
            <p:cNvSpPr>
              <a:spLocks noChangeAspect="1" noChangeArrowheads="1"/>
            </p:cNvSpPr>
            <p:nvPr/>
          </p:nvSpPr>
          <p:spPr bwMode="auto">
            <a:xfrm>
              <a:off x="4776992"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058" name="Oval 827"/>
            <p:cNvSpPr>
              <a:spLocks noChangeAspect="1" noChangeArrowheads="1"/>
            </p:cNvSpPr>
            <p:nvPr/>
          </p:nvSpPr>
          <p:spPr bwMode="auto">
            <a:xfrm>
              <a:off x="4888568"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059" name="Oval 828"/>
            <p:cNvSpPr>
              <a:spLocks noChangeAspect="1" noChangeArrowheads="1"/>
            </p:cNvSpPr>
            <p:nvPr/>
          </p:nvSpPr>
          <p:spPr bwMode="auto">
            <a:xfrm>
              <a:off x="5001652"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060" name="Oval 829"/>
            <p:cNvSpPr>
              <a:spLocks noChangeAspect="1" noChangeArrowheads="1"/>
            </p:cNvSpPr>
            <p:nvPr/>
          </p:nvSpPr>
          <p:spPr bwMode="auto">
            <a:xfrm>
              <a:off x="5113228"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061" name="Oval 830"/>
            <p:cNvSpPr>
              <a:spLocks noChangeAspect="1" noChangeArrowheads="1"/>
            </p:cNvSpPr>
            <p:nvPr/>
          </p:nvSpPr>
          <p:spPr bwMode="auto">
            <a:xfrm>
              <a:off x="5226311"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062" name="Oval 831"/>
            <p:cNvSpPr>
              <a:spLocks noChangeAspect="1" noChangeArrowheads="1"/>
            </p:cNvSpPr>
            <p:nvPr/>
          </p:nvSpPr>
          <p:spPr bwMode="auto">
            <a:xfrm>
              <a:off x="5337887"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063" name="Oval 832"/>
            <p:cNvSpPr>
              <a:spLocks noChangeAspect="1" noChangeArrowheads="1"/>
            </p:cNvSpPr>
            <p:nvPr/>
          </p:nvSpPr>
          <p:spPr bwMode="auto">
            <a:xfrm>
              <a:off x="5450972"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064" name="Oval 833"/>
            <p:cNvSpPr>
              <a:spLocks noChangeAspect="1" noChangeArrowheads="1"/>
            </p:cNvSpPr>
            <p:nvPr/>
          </p:nvSpPr>
          <p:spPr bwMode="auto">
            <a:xfrm>
              <a:off x="5562548"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065" name="Oval 834"/>
            <p:cNvSpPr>
              <a:spLocks noChangeAspect="1" noChangeArrowheads="1"/>
            </p:cNvSpPr>
            <p:nvPr/>
          </p:nvSpPr>
          <p:spPr bwMode="auto">
            <a:xfrm>
              <a:off x="5675631"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066" name="Oval 835"/>
            <p:cNvSpPr>
              <a:spLocks noChangeAspect="1" noChangeArrowheads="1"/>
            </p:cNvSpPr>
            <p:nvPr/>
          </p:nvSpPr>
          <p:spPr bwMode="auto">
            <a:xfrm>
              <a:off x="5787207"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067" name="Oval 836"/>
            <p:cNvSpPr>
              <a:spLocks noChangeAspect="1" noChangeArrowheads="1"/>
            </p:cNvSpPr>
            <p:nvPr/>
          </p:nvSpPr>
          <p:spPr bwMode="auto">
            <a:xfrm>
              <a:off x="5900291"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068" name="Oval 837"/>
            <p:cNvSpPr>
              <a:spLocks noChangeAspect="1" noChangeArrowheads="1"/>
            </p:cNvSpPr>
            <p:nvPr/>
          </p:nvSpPr>
          <p:spPr bwMode="auto">
            <a:xfrm>
              <a:off x="6013375"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069" name="Oval 838"/>
            <p:cNvSpPr>
              <a:spLocks noChangeAspect="1" noChangeArrowheads="1"/>
            </p:cNvSpPr>
            <p:nvPr/>
          </p:nvSpPr>
          <p:spPr bwMode="auto">
            <a:xfrm>
              <a:off x="6124951"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070" name="Oval 839"/>
            <p:cNvSpPr>
              <a:spLocks noChangeAspect="1" noChangeArrowheads="1"/>
            </p:cNvSpPr>
            <p:nvPr/>
          </p:nvSpPr>
          <p:spPr bwMode="auto">
            <a:xfrm>
              <a:off x="6238035"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071" name="Oval 840"/>
            <p:cNvSpPr>
              <a:spLocks noChangeAspect="1" noChangeArrowheads="1"/>
            </p:cNvSpPr>
            <p:nvPr/>
          </p:nvSpPr>
          <p:spPr bwMode="auto">
            <a:xfrm>
              <a:off x="6349611"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072" name="Oval 841"/>
            <p:cNvSpPr>
              <a:spLocks noChangeAspect="1" noChangeArrowheads="1"/>
            </p:cNvSpPr>
            <p:nvPr/>
          </p:nvSpPr>
          <p:spPr bwMode="auto">
            <a:xfrm>
              <a:off x="6462694"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073" name="Oval 842"/>
            <p:cNvSpPr>
              <a:spLocks noChangeAspect="1" noChangeArrowheads="1"/>
            </p:cNvSpPr>
            <p:nvPr/>
          </p:nvSpPr>
          <p:spPr bwMode="auto">
            <a:xfrm>
              <a:off x="6574270"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074" name="Oval 843"/>
            <p:cNvSpPr>
              <a:spLocks noChangeAspect="1" noChangeArrowheads="1"/>
            </p:cNvSpPr>
            <p:nvPr/>
          </p:nvSpPr>
          <p:spPr bwMode="auto">
            <a:xfrm>
              <a:off x="6687355"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075" name="Oval 844"/>
            <p:cNvSpPr>
              <a:spLocks noChangeAspect="1" noChangeArrowheads="1"/>
            </p:cNvSpPr>
            <p:nvPr/>
          </p:nvSpPr>
          <p:spPr bwMode="auto">
            <a:xfrm>
              <a:off x="6798931"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076" name="Oval 845"/>
            <p:cNvSpPr>
              <a:spLocks noChangeAspect="1" noChangeArrowheads="1"/>
            </p:cNvSpPr>
            <p:nvPr/>
          </p:nvSpPr>
          <p:spPr bwMode="auto">
            <a:xfrm>
              <a:off x="6912014"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077" name="Oval 846"/>
            <p:cNvSpPr>
              <a:spLocks noChangeAspect="1" noChangeArrowheads="1"/>
            </p:cNvSpPr>
            <p:nvPr/>
          </p:nvSpPr>
          <p:spPr bwMode="auto">
            <a:xfrm>
              <a:off x="7023590"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078" name="Oval 847"/>
            <p:cNvSpPr>
              <a:spLocks noChangeAspect="1" noChangeArrowheads="1"/>
            </p:cNvSpPr>
            <p:nvPr/>
          </p:nvSpPr>
          <p:spPr bwMode="auto">
            <a:xfrm>
              <a:off x="7136674"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079" name="Oval 848"/>
            <p:cNvSpPr>
              <a:spLocks noChangeAspect="1" noChangeArrowheads="1"/>
            </p:cNvSpPr>
            <p:nvPr/>
          </p:nvSpPr>
          <p:spPr bwMode="auto">
            <a:xfrm>
              <a:off x="1743330"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080" name="Oval 849"/>
            <p:cNvSpPr>
              <a:spLocks noChangeAspect="1" noChangeArrowheads="1"/>
            </p:cNvSpPr>
            <p:nvPr/>
          </p:nvSpPr>
          <p:spPr bwMode="auto">
            <a:xfrm>
              <a:off x="1854906"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081" name="Oval 850"/>
            <p:cNvSpPr>
              <a:spLocks noChangeAspect="1" noChangeArrowheads="1"/>
            </p:cNvSpPr>
            <p:nvPr/>
          </p:nvSpPr>
          <p:spPr bwMode="auto">
            <a:xfrm>
              <a:off x="1967990"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082" name="Oval 851"/>
            <p:cNvSpPr>
              <a:spLocks noChangeAspect="1" noChangeArrowheads="1"/>
            </p:cNvSpPr>
            <p:nvPr/>
          </p:nvSpPr>
          <p:spPr bwMode="auto">
            <a:xfrm>
              <a:off x="3989928"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083" name="Oval 852"/>
            <p:cNvSpPr>
              <a:spLocks noChangeAspect="1" noChangeArrowheads="1"/>
            </p:cNvSpPr>
            <p:nvPr/>
          </p:nvSpPr>
          <p:spPr bwMode="auto">
            <a:xfrm>
              <a:off x="4103013"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084" name="Oval 853"/>
            <p:cNvSpPr>
              <a:spLocks noChangeAspect="1" noChangeArrowheads="1"/>
            </p:cNvSpPr>
            <p:nvPr/>
          </p:nvSpPr>
          <p:spPr bwMode="auto">
            <a:xfrm>
              <a:off x="4214589"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085" name="Oval 854"/>
            <p:cNvSpPr>
              <a:spLocks noChangeAspect="1" noChangeArrowheads="1"/>
            </p:cNvSpPr>
            <p:nvPr/>
          </p:nvSpPr>
          <p:spPr bwMode="auto">
            <a:xfrm>
              <a:off x="4327672"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086" name="Oval 855"/>
            <p:cNvSpPr>
              <a:spLocks noChangeAspect="1" noChangeArrowheads="1"/>
            </p:cNvSpPr>
            <p:nvPr/>
          </p:nvSpPr>
          <p:spPr bwMode="auto">
            <a:xfrm>
              <a:off x="4439248"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087" name="Oval 856"/>
            <p:cNvSpPr>
              <a:spLocks noChangeAspect="1" noChangeArrowheads="1"/>
            </p:cNvSpPr>
            <p:nvPr/>
          </p:nvSpPr>
          <p:spPr bwMode="auto">
            <a:xfrm>
              <a:off x="4552332"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088" name="Oval 857"/>
            <p:cNvSpPr>
              <a:spLocks noChangeAspect="1" noChangeArrowheads="1"/>
            </p:cNvSpPr>
            <p:nvPr/>
          </p:nvSpPr>
          <p:spPr bwMode="auto">
            <a:xfrm>
              <a:off x="4663908"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089" name="Oval 858"/>
            <p:cNvSpPr>
              <a:spLocks noChangeAspect="1" noChangeArrowheads="1"/>
            </p:cNvSpPr>
            <p:nvPr/>
          </p:nvSpPr>
          <p:spPr bwMode="auto">
            <a:xfrm>
              <a:off x="4776992"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090" name="Oval 859"/>
            <p:cNvSpPr>
              <a:spLocks noChangeAspect="1" noChangeArrowheads="1"/>
            </p:cNvSpPr>
            <p:nvPr/>
          </p:nvSpPr>
          <p:spPr bwMode="auto">
            <a:xfrm>
              <a:off x="4888568"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091" name="Oval 860"/>
            <p:cNvSpPr>
              <a:spLocks noChangeAspect="1" noChangeArrowheads="1"/>
            </p:cNvSpPr>
            <p:nvPr/>
          </p:nvSpPr>
          <p:spPr bwMode="auto">
            <a:xfrm>
              <a:off x="5001652"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092" name="Oval 861"/>
            <p:cNvSpPr>
              <a:spLocks noChangeAspect="1" noChangeArrowheads="1"/>
            </p:cNvSpPr>
            <p:nvPr/>
          </p:nvSpPr>
          <p:spPr bwMode="auto">
            <a:xfrm>
              <a:off x="5113228"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093" name="Oval 862"/>
            <p:cNvSpPr>
              <a:spLocks noChangeAspect="1" noChangeArrowheads="1"/>
            </p:cNvSpPr>
            <p:nvPr/>
          </p:nvSpPr>
          <p:spPr bwMode="auto">
            <a:xfrm>
              <a:off x="5226311"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094" name="Oval 863"/>
            <p:cNvSpPr>
              <a:spLocks noChangeAspect="1" noChangeArrowheads="1"/>
            </p:cNvSpPr>
            <p:nvPr/>
          </p:nvSpPr>
          <p:spPr bwMode="auto">
            <a:xfrm>
              <a:off x="5337887"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095" name="Oval 864"/>
            <p:cNvSpPr>
              <a:spLocks noChangeAspect="1" noChangeArrowheads="1"/>
            </p:cNvSpPr>
            <p:nvPr/>
          </p:nvSpPr>
          <p:spPr bwMode="auto">
            <a:xfrm>
              <a:off x="5450972"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096" name="Oval 865"/>
            <p:cNvSpPr>
              <a:spLocks noChangeAspect="1" noChangeArrowheads="1"/>
            </p:cNvSpPr>
            <p:nvPr/>
          </p:nvSpPr>
          <p:spPr bwMode="auto">
            <a:xfrm>
              <a:off x="5562548"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097" name="Oval 866"/>
            <p:cNvSpPr>
              <a:spLocks noChangeAspect="1" noChangeArrowheads="1"/>
            </p:cNvSpPr>
            <p:nvPr/>
          </p:nvSpPr>
          <p:spPr bwMode="auto">
            <a:xfrm>
              <a:off x="5675631"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098" name="Oval 867"/>
            <p:cNvSpPr>
              <a:spLocks noChangeAspect="1" noChangeArrowheads="1"/>
            </p:cNvSpPr>
            <p:nvPr/>
          </p:nvSpPr>
          <p:spPr bwMode="auto">
            <a:xfrm>
              <a:off x="5787207"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099" name="Oval 868"/>
            <p:cNvSpPr>
              <a:spLocks noChangeAspect="1" noChangeArrowheads="1"/>
            </p:cNvSpPr>
            <p:nvPr/>
          </p:nvSpPr>
          <p:spPr bwMode="auto">
            <a:xfrm>
              <a:off x="5900291"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100" name="Oval 869"/>
            <p:cNvSpPr>
              <a:spLocks noChangeAspect="1" noChangeArrowheads="1"/>
            </p:cNvSpPr>
            <p:nvPr/>
          </p:nvSpPr>
          <p:spPr bwMode="auto">
            <a:xfrm>
              <a:off x="6013375"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101" name="Oval 870"/>
            <p:cNvSpPr>
              <a:spLocks noChangeAspect="1" noChangeArrowheads="1"/>
            </p:cNvSpPr>
            <p:nvPr/>
          </p:nvSpPr>
          <p:spPr bwMode="auto">
            <a:xfrm>
              <a:off x="6124951"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102" name="Oval 871"/>
            <p:cNvSpPr>
              <a:spLocks noChangeAspect="1" noChangeArrowheads="1"/>
            </p:cNvSpPr>
            <p:nvPr/>
          </p:nvSpPr>
          <p:spPr bwMode="auto">
            <a:xfrm>
              <a:off x="6238035"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103" name="Oval 872"/>
            <p:cNvSpPr>
              <a:spLocks noChangeAspect="1" noChangeArrowheads="1"/>
            </p:cNvSpPr>
            <p:nvPr/>
          </p:nvSpPr>
          <p:spPr bwMode="auto">
            <a:xfrm>
              <a:off x="6349611"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104" name="Oval 873"/>
            <p:cNvSpPr>
              <a:spLocks noChangeAspect="1" noChangeArrowheads="1"/>
            </p:cNvSpPr>
            <p:nvPr/>
          </p:nvSpPr>
          <p:spPr bwMode="auto">
            <a:xfrm>
              <a:off x="6462694"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105" name="Oval 874"/>
            <p:cNvSpPr>
              <a:spLocks noChangeAspect="1" noChangeArrowheads="1"/>
            </p:cNvSpPr>
            <p:nvPr/>
          </p:nvSpPr>
          <p:spPr bwMode="auto">
            <a:xfrm>
              <a:off x="6574270"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106" name="Oval 875"/>
            <p:cNvSpPr>
              <a:spLocks noChangeAspect="1" noChangeArrowheads="1"/>
            </p:cNvSpPr>
            <p:nvPr/>
          </p:nvSpPr>
          <p:spPr bwMode="auto">
            <a:xfrm>
              <a:off x="6687355"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107" name="Oval 876"/>
            <p:cNvSpPr>
              <a:spLocks noChangeAspect="1" noChangeArrowheads="1"/>
            </p:cNvSpPr>
            <p:nvPr/>
          </p:nvSpPr>
          <p:spPr bwMode="auto">
            <a:xfrm>
              <a:off x="6798931"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108" name="Oval 877"/>
            <p:cNvSpPr>
              <a:spLocks noChangeAspect="1" noChangeArrowheads="1"/>
            </p:cNvSpPr>
            <p:nvPr/>
          </p:nvSpPr>
          <p:spPr bwMode="auto">
            <a:xfrm>
              <a:off x="6912014"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109" name="Oval 878"/>
            <p:cNvSpPr>
              <a:spLocks noChangeAspect="1" noChangeArrowheads="1"/>
            </p:cNvSpPr>
            <p:nvPr/>
          </p:nvSpPr>
          <p:spPr bwMode="auto">
            <a:xfrm>
              <a:off x="7023590"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110" name="Oval 879"/>
            <p:cNvSpPr>
              <a:spLocks noChangeAspect="1" noChangeArrowheads="1"/>
            </p:cNvSpPr>
            <p:nvPr/>
          </p:nvSpPr>
          <p:spPr bwMode="auto">
            <a:xfrm>
              <a:off x="7136674"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111" name="Oval 880"/>
            <p:cNvSpPr>
              <a:spLocks noChangeAspect="1" noChangeArrowheads="1"/>
            </p:cNvSpPr>
            <p:nvPr/>
          </p:nvSpPr>
          <p:spPr bwMode="auto">
            <a:xfrm>
              <a:off x="1854906"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112" name="Oval 881"/>
            <p:cNvSpPr>
              <a:spLocks noChangeAspect="1" noChangeArrowheads="1"/>
            </p:cNvSpPr>
            <p:nvPr/>
          </p:nvSpPr>
          <p:spPr bwMode="auto">
            <a:xfrm>
              <a:off x="1967990"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113" name="Oval 882"/>
            <p:cNvSpPr>
              <a:spLocks noChangeAspect="1" noChangeArrowheads="1"/>
            </p:cNvSpPr>
            <p:nvPr/>
          </p:nvSpPr>
          <p:spPr bwMode="auto">
            <a:xfrm>
              <a:off x="2192650"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114" name="Oval 883"/>
            <p:cNvSpPr>
              <a:spLocks noChangeAspect="1" noChangeArrowheads="1"/>
            </p:cNvSpPr>
            <p:nvPr/>
          </p:nvSpPr>
          <p:spPr bwMode="auto">
            <a:xfrm>
              <a:off x="2417310"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115" name="Oval 884"/>
            <p:cNvSpPr>
              <a:spLocks noChangeAspect="1" noChangeArrowheads="1"/>
            </p:cNvSpPr>
            <p:nvPr/>
          </p:nvSpPr>
          <p:spPr bwMode="auto">
            <a:xfrm>
              <a:off x="3989928"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116" name="Oval 885"/>
            <p:cNvSpPr>
              <a:spLocks noChangeAspect="1" noChangeArrowheads="1"/>
            </p:cNvSpPr>
            <p:nvPr/>
          </p:nvSpPr>
          <p:spPr bwMode="auto">
            <a:xfrm>
              <a:off x="4103013"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117" name="Oval 886"/>
            <p:cNvSpPr>
              <a:spLocks noChangeAspect="1" noChangeArrowheads="1"/>
            </p:cNvSpPr>
            <p:nvPr/>
          </p:nvSpPr>
          <p:spPr bwMode="auto">
            <a:xfrm>
              <a:off x="4214589"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118" name="Oval 887"/>
            <p:cNvSpPr>
              <a:spLocks noChangeAspect="1" noChangeArrowheads="1"/>
            </p:cNvSpPr>
            <p:nvPr/>
          </p:nvSpPr>
          <p:spPr bwMode="auto">
            <a:xfrm>
              <a:off x="4327672"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119" name="Oval 888"/>
            <p:cNvSpPr>
              <a:spLocks noChangeAspect="1" noChangeArrowheads="1"/>
            </p:cNvSpPr>
            <p:nvPr/>
          </p:nvSpPr>
          <p:spPr bwMode="auto">
            <a:xfrm>
              <a:off x="4439248"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120" name="Oval 889"/>
            <p:cNvSpPr>
              <a:spLocks noChangeAspect="1" noChangeArrowheads="1"/>
            </p:cNvSpPr>
            <p:nvPr/>
          </p:nvSpPr>
          <p:spPr bwMode="auto">
            <a:xfrm>
              <a:off x="4552332"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121" name="Oval 890"/>
            <p:cNvSpPr>
              <a:spLocks noChangeAspect="1" noChangeArrowheads="1"/>
            </p:cNvSpPr>
            <p:nvPr/>
          </p:nvSpPr>
          <p:spPr bwMode="auto">
            <a:xfrm>
              <a:off x="4663908"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122" name="Oval 891"/>
            <p:cNvSpPr>
              <a:spLocks noChangeAspect="1" noChangeArrowheads="1"/>
            </p:cNvSpPr>
            <p:nvPr/>
          </p:nvSpPr>
          <p:spPr bwMode="auto">
            <a:xfrm>
              <a:off x="4776992"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123" name="Oval 892"/>
            <p:cNvSpPr>
              <a:spLocks noChangeAspect="1" noChangeArrowheads="1"/>
            </p:cNvSpPr>
            <p:nvPr/>
          </p:nvSpPr>
          <p:spPr bwMode="auto">
            <a:xfrm>
              <a:off x="4888568"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124" name="Oval 893"/>
            <p:cNvSpPr>
              <a:spLocks noChangeAspect="1" noChangeArrowheads="1"/>
            </p:cNvSpPr>
            <p:nvPr/>
          </p:nvSpPr>
          <p:spPr bwMode="auto">
            <a:xfrm>
              <a:off x="5001652"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125" name="Oval 894"/>
            <p:cNvSpPr>
              <a:spLocks noChangeAspect="1" noChangeArrowheads="1"/>
            </p:cNvSpPr>
            <p:nvPr/>
          </p:nvSpPr>
          <p:spPr bwMode="auto">
            <a:xfrm>
              <a:off x="5113228"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126" name="Oval 895"/>
            <p:cNvSpPr>
              <a:spLocks noChangeAspect="1" noChangeArrowheads="1"/>
            </p:cNvSpPr>
            <p:nvPr/>
          </p:nvSpPr>
          <p:spPr bwMode="auto">
            <a:xfrm>
              <a:off x="5337887"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127" name="Oval 896"/>
            <p:cNvSpPr>
              <a:spLocks noChangeAspect="1" noChangeArrowheads="1"/>
            </p:cNvSpPr>
            <p:nvPr/>
          </p:nvSpPr>
          <p:spPr bwMode="auto">
            <a:xfrm>
              <a:off x="5450972"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128" name="Oval 897"/>
            <p:cNvSpPr>
              <a:spLocks noChangeAspect="1" noChangeArrowheads="1"/>
            </p:cNvSpPr>
            <p:nvPr/>
          </p:nvSpPr>
          <p:spPr bwMode="auto">
            <a:xfrm>
              <a:off x="5562548"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129" name="Oval 898"/>
            <p:cNvSpPr>
              <a:spLocks noChangeAspect="1" noChangeArrowheads="1"/>
            </p:cNvSpPr>
            <p:nvPr/>
          </p:nvSpPr>
          <p:spPr bwMode="auto">
            <a:xfrm>
              <a:off x="5675631"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130" name="Oval 899"/>
            <p:cNvSpPr>
              <a:spLocks noChangeAspect="1" noChangeArrowheads="1"/>
            </p:cNvSpPr>
            <p:nvPr/>
          </p:nvSpPr>
          <p:spPr bwMode="auto">
            <a:xfrm>
              <a:off x="6013375"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131" name="Oval 900"/>
            <p:cNvSpPr>
              <a:spLocks noChangeAspect="1" noChangeArrowheads="1"/>
            </p:cNvSpPr>
            <p:nvPr/>
          </p:nvSpPr>
          <p:spPr bwMode="auto">
            <a:xfrm>
              <a:off x="6124951"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132" name="Oval 901"/>
            <p:cNvSpPr>
              <a:spLocks noChangeAspect="1" noChangeArrowheads="1"/>
            </p:cNvSpPr>
            <p:nvPr/>
          </p:nvSpPr>
          <p:spPr bwMode="auto">
            <a:xfrm>
              <a:off x="6238035"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133" name="Oval 902"/>
            <p:cNvSpPr>
              <a:spLocks noChangeAspect="1" noChangeArrowheads="1"/>
            </p:cNvSpPr>
            <p:nvPr/>
          </p:nvSpPr>
          <p:spPr bwMode="auto">
            <a:xfrm>
              <a:off x="6349611"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134" name="Oval 903"/>
            <p:cNvSpPr>
              <a:spLocks noChangeAspect="1" noChangeArrowheads="1"/>
            </p:cNvSpPr>
            <p:nvPr/>
          </p:nvSpPr>
          <p:spPr bwMode="auto">
            <a:xfrm>
              <a:off x="6574270"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135" name="Oval 904"/>
            <p:cNvSpPr>
              <a:spLocks noChangeAspect="1" noChangeArrowheads="1"/>
            </p:cNvSpPr>
            <p:nvPr/>
          </p:nvSpPr>
          <p:spPr bwMode="auto">
            <a:xfrm>
              <a:off x="6687355"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136" name="Oval 905"/>
            <p:cNvSpPr>
              <a:spLocks noChangeAspect="1" noChangeArrowheads="1"/>
            </p:cNvSpPr>
            <p:nvPr/>
          </p:nvSpPr>
          <p:spPr bwMode="auto">
            <a:xfrm>
              <a:off x="6798931"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137" name="Oval 906"/>
            <p:cNvSpPr>
              <a:spLocks noChangeAspect="1" noChangeArrowheads="1"/>
            </p:cNvSpPr>
            <p:nvPr/>
          </p:nvSpPr>
          <p:spPr bwMode="auto">
            <a:xfrm>
              <a:off x="1854906"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138" name="Oval 907"/>
            <p:cNvSpPr>
              <a:spLocks noChangeAspect="1" noChangeArrowheads="1"/>
            </p:cNvSpPr>
            <p:nvPr/>
          </p:nvSpPr>
          <p:spPr bwMode="auto">
            <a:xfrm>
              <a:off x="1967990"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139" name="Oval 908"/>
            <p:cNvSpPr>
              <a:spLocks noChangeAspect="1" noChangeArrowheads="1"/>
            </p:cNvSpPr>
            <p:nvPr/>
          </p:nvSpPr>
          <p:spPr bwMode="auto">
            <a:xfrm>
              <a:off x="2079566"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140" name="Oval 909"/>
            <p:cNvSpPr>
              <a:spLocks noChangeAspect="1" noChangeArrowheads="1"/>
            </p:cNvSpPr>
            <p:nvPr/>
          </p:nvSpPr>
          <p:spPr bwMode="auto">
            <a:xfrm>
              <a:off x="2192650"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141" name="Oval 910"/>
            <p:cNvSpPr>
              <a:spLocks noChangeAspect="1" noChangeArrowheads="1"/>
            </p:cNvSpPr>
            <p:nvPr/>
          </p:nvSpPr>
          <p:spPr bwMode="auto">
            <a:xfrm>
              <a:off x="2641969"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142" name="Oval 911"/>
            <p:cNvSpPr>
              <a:spLocks noChangeAspect="1" noChangeArrowheads="1"/>
            </p:cNvSpPr>
            <p:nvPr/>
          </p:nvSpPr>
          <p:spPr bwMode="auto">
            <a:xfrm>
              <a:off x="3989928"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143" name="Oval 912"/>
            <p:cNvSpPr>
              <a:spLocks noChangeAspect="1" noChangeArrowheads="1"/>
            </p:cNvSpPr>
            <p:nvPr/>
          </p:nvSpPr>
          <p:spPr bwMode="auto">
            <a:xfrm>
              <a:off x="4103013"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144" name="Oval 913"/>
            <p:cNvSpPr>
              <a:spLocks noChangeAspect="1" noChangeArrowheads="1"/>
            </p:cNvSpPr>
            <p:nvPr/>
          </p:nvSpPr>
          <p:spPr bwMode="auto">
            <a:xfrm>
              <a:off x="4214589"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145" name="Oval 914"/>
            <p:cNvSpPr>
              <a:spLocks noChangeAspect="1" noChangeArrowheads="1"/>
            </p:cNvSpPr>
            <p:nvPr/>
          </p:nvSpPr>
          <p:spPr bwMode="auto">
            <a:xfrm>
              <a:off x="4327672"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146" name="Oval 915"/>
            <p:cNvSpPr>
              <a:spLocks noChangeAspect="1" noChangeArrowheads="1"/>
            </p:cNvSpPr>
            <p:nvPr/>
          </p:nvSpPr>
          <p:spPr bwMode="auto">
            <a:xfrm>
              <a:off x="4439248"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147" name="Oval 916"/>
            <p:cNvSpPr>
              <a:spLocks noChangeAspect="1" noChangeArrowheads="1"/>
            </p:cNvSpPr>
            <p:nvPr/>
          </p:nvSpPr>
          <p:spPr bwMode="auto">
            <a:xfrm>
              <a:off x="4552332"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148" name="Oval 917"/>
            <p:cNvSpPr>
              <a:spLocks noChangeAspect="1" noChangeArrowheads="1"/>
            </p:cNvSpPr>
            <p:nvPr/>
          </p:nvSpPr>
          <p:spPr bwMode="auto">
            <a:xfrm>
              <a:off x="4663908"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149" name="Oval 918"/>
            <p:cNvSpPr>
              <a:spLocks noChangeAspect="1" noChangeArrowheads="1"/>
            </p:cNvSpPr>
            <p:nvPr/>
          </p:nvSpPr>
          <p:spPr bwMode="auto">
            <a:xfrm>
              <a:off x="4776992"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150" name="Oval 919"/>
            <p:cNvSpPr>
              <a:spLocks noChangeAspect="1" noChangeArrowheads="1"/>
            </p:cNvSpPr>
            <p:nvPr/>
          </p:nvSpPr>
          <p:spPr bwMode="auto">
            <a:xfrm>
              <a:off x="4888568"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151" name="Oval 920"/>
            <p:cNvSpPr>
              <a:spLocks noChangeAspect="1" noChangeArrowheads="1"/>
            </p:cNvSpPr>
            <p:nvPr/>
          </p:nvSpPr>
          <p:spPr bwMode="auto">
            <a:xfrm>
              <a:off x="5001652"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152" name="Oval 921"/>
            <p:cNvSpPr>
              <a:spLocks noChangeAspect="1" noChangeArrowheads="1"/>
            </p:cNvSpPr>
            <p:nvPr/>
          </p:nvSpPr>
          <p:spPr bwMode="auto">
            <a:xfrm>
              <a:off x="5113228"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153" name="Oval 922"/>
            <p:cNvSpPr>
              <a:spLocks noChangeAspect="1" noChangeArrowheads="1"/>
            </p:cNvSpPr>
            <p:nvPr/>
          </p:nvSpPr>
          <p:spPr bwMode="auto">
            <a:xfrm>
              <a:off x="5337887"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154" name="Oval 923"/>
            <p:cNvSpPr>
              <a:spLocks noChangeAspect="1" noChangeArrowheads="1"/>
            </p:cNvSpPr>
            <p:nvPr/>
          </p:nvSpPr>
          <p:spPr bwMode="auto">
            <a:xfrm>
              <a:off x="5450972"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155" name="Oval 924"/>
            <p:cNvSpPr>
              <a:spLocks noChangeAspect="1" noChangeArrowheads="1"/>
            </p:cNvSpPr>
            <p:nvPr/>
          </p:nvSpPr>
          <p:spPr bwMode="auto">
            <a:xfrm>
              <a:off x="5562548"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156" name="Oval 925"/>
            <p:cNvSpPr>
              <a:spLocks noChangeAspect="1" noChangeArrowheads="1"/>
            </p:cNvSpPr>
            <p:nvPr/>
          </p:nvSpPr>
          <p:spPr bwMode="auto">
            <a:xfrm>
              <a:off x="6124951"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157" name="Oval 926"/>
            <p:cNvSpPr>
              <a:spLocks noChangeAspect="1" noChangeArrowheads="1"/>
            </p:cNvSpPr>
            <p:nvPr/>
          </p:nvSpPr>
          <p:spPr bwMode="auto">
            <a:xfrm>
              <a:off x="6238035"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158" name="Oval 927"/>
            <p:cNvSpPr>
              <a:spLocks noChangeAspect="1" noChangeArrowheads="1"/>
            </p:cNvSpPr>
            <p:nvPr/>
          </p:nvSpPr>
          <p:spPr bwMode="auto">
            <a:xfrm>
              <a:off x="6574270"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159" name="Oval 928"/>
            <p:cNvSpPr>
              <a:spLocks noChangeAspect="1" noChangeArrowheads="1"/>
            </p:cNvSpPr>
            <p:nvPr/>
          </p:nvSpPr>
          <p:spPr bwMode="auto">
            <a:xfrm>
              <a:off x="6687355"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160" name="Oval 929"/>
            <p:cNvSpPr>
              <a:spLocks noChangeAspect="1" noChangeArrowheads="1"/>
            </p:cNvSpPr>
            <p:nvPr/>
          </p:nvSpPr>
          <p:spPr bwMode="auto">
            <a:xfrm>
              <a:off x="6798931"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161" name="Oval 930"/>
            <p:cNvSpPr>
              <a:spLocks noChangeAspect="1" noChangeArrowheads="1"/>
            </p:cNvSpPr>
            <p:nvPr/>
          </p:nvSpPr>
          <p:spPr bwMode="auto">
            <a:xfrm>
              <a:off x="6912014"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162" name="Oval 931"/>
            <p:cNvSpPr>
              <a:spLocks noChangeAspect="1" noChangeArrowheads="1"/>
            </p:cNvSpPr>
            <p:nvPr/>
          </p:nvSpPr>
          <p:spPr bwMode="auto">
            <a:xfrm>
              <a:off x="7136674"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163" name="Oval 932"/>
            <p:cNvSpPr>
              <a:spLocks noChangeAspect="1" noChangeArrowheads="1"/>
            </p:cNvSpPr>
            <p:nvPr/>
          </p:nvSpPr>
          <p:spPr bwMode="auto">
            <a:xfrm>
              <a:off x="7248250" y="3526510"/>
              <a:ext cx="85943" cy="85944"/>
            </a:xfrm>
            <a:prstGeom prst="ellipse">
              <a:avLst/>
            </a:prstGeom>
            <a:grpFill/>
            <a:ln>
              <a:noFill/>
            </a:ln>
            <a:effectLst/>
          </p:spPr>
          <p:txBody>
            <a:bodyPr wrap="none" anchor="ctr"/>
            <a:lstStyle/>
            <a:p>
              <a:pPr defTabSz="1242379">
                <a:defRPr/>
              </a:pPr>
              <a:endParaRPr lang="en-US" sz="2446" kern="0">
                <a:solidFill>
                  <a:srgbClr val="292929"/>
                </a:solidFill>
              </a:endParaRPr>
            </a:p>
          </p:txBody>
        </p:sp>
        <p:sp>
          <p:nvSpPr>
            <p:cNvPr id="2164" name="Oval 933"/>
            <p:cNvSpPr>
              <a:spLocks noChangeAspect="1" noChangeArrowheads="1"/>
            </p:cNvSpPr>
            <p:nvPr/>
          </p:nvSpPr>
          <p:spPr bwMode="auto">
            <a:xfrm>
              <a:off x="2192650"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165" name="Oval 934"/>
            <p:cNvSpPr>
              <a:spLocks noChangeAspect="1" noChangeArrowheads="1"/>
            </p:cNvSpPr>
            <p:nvPr/>
          </p:nvSpPr>
          <p:spPr bwMode="auto">
            <a:xfrm>
              <a:off x="2304226"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166" name="Oval 935"/>
            <p:cNvSpPr>
              <a:spLocks noChangeAspect="1" noChangeArrowheads="1"/>
            </p:cNvSpPr>
            <p:nvPr/>
          </p:nvSpPr>
          <p:spPr bwMode="auto">
            <a:xfrm>
              <a:off x="3989928"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167" name="Oval 936"/>
            <p:cNvSpPr>
              <a:spLocks noChangeAspect="1" noChangeArrowheads="1"/>
            </p:cNvSpPr>
            <p:nvPr/>
          </p:nvSpPr>
          <p:spPr bwMode="auto">
            <a:xfrm>
              <a:off x="4103013"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168" name="Oval 937"/>
            <p:cNvSpPr>
              <a:spLocks noChangeAspect="1" noChangeArrowheads="1"/>
            </p:cNvSpPr>
            <p:nvPr/>
          </p:nvSpPr>
          <p:spPr bwMode="auto">
            <a:xfrm>
              <a:off x="4214589"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169" name="Oval 938"/>
            <p:cNvSpPr>
              <a:spLocks noChangeAspect="1" noChangeArrowheads="1"/>
            </p:cNvSpPr>
            <p:nvPr/>
          </p:nvSpPr>
          <p:spPr bwMode="auto">
            <a:xfrm>
              <a:off x="4327672"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170" name="Oval 939"/>
            <p:cNvSpPr>
              <a:spLocks noChangeAspect="1" noChangeArrowheads="1"/>
            </p:cNvSpPr>
            <p:nvPr/>
          </p:nvSpPr>
          <p:spPr bwMode="auto">
            <a:xfrm>
              <a:off x="4439248"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171" name="Oval 940"/>
            <p:cNvSpPr>
              <a:spLocks noChangeAspect="1" noChangeArrowheads="1"/>
            </p:cNvSpPr>
            <p:nvPr/>
          </p:nvSpPr>
          <p:spPr bwMode="auto">
            <a:xfrm>
              <a:off x="4552332"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172" name="Oval 941"/>
            <p:cNvSpPr>
              <a:spLocks noChangeAspect="1" noChangeArrowheads="1"/>
            </p:cNvSpPr>
            <p:nvPr/>
          </p:nvSpPr>
          <p:spPr bwMode="auto">
            <a:xfrm>
              <a:off x="4663908"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173" name="Oval 942"/>
            <p:cNvSpPr>
              <a:spLocks noChangeAspect="1" noChangeArrowheads="1"/>
            </p:cNvSpPr>
            <p:nvPr/>
          </p:nvSpPr>
          <p:spPr bwMode="auto">
            <a:xfrm>
              <a:off x="4776992"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174" name="Oval 943"/>
            <p:cNvSpPr>
              <a:spLocks noChangeAspect="1" noChangeArrowheads="1"/>
            </p:cNvSpPr>
            <p:nvPr/>
          </p:nvSpPr>
          <p:spPr bwMode="auto">
            <a:xfrm>
              <a:off x="4888568"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175" name="Oval 944"/>
            <p:cNvSpPr>
              <a:spLocks noChangeAspect="1" noChangeArrowheads="1"/>
            </p:cNvSpPr>
            <p:nvPr/>
          </p:nvSpPr>
          <p:spPr bwMode="auto">
            <a:xfrm>
              <a:off x="5001652"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176" name="Oval 945"/>
            <p:cNvSpPr>
              <a:spLocks noChangeAspect="1" noChangeArrowheads="1"/>
            </p:cNvSpPr>
            <p:nvPr/>
          </p:nvSpPr>
          <p:spPr bwMode="auto">
            <a:xfrm>
              <a:off x="5113228"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177" name="Oval 946"/>
            <p:cNvSpPr>
              <a:spLocks noChangeAspect="1" noChangeArrowheads="1"/>
            </p:cNvSpPr>
            <p:nvPr/>
          </p:nvSpPr>
          <p:spPr bwMode="auto">
            <a:xfrm>
              <a:off x="5226311"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178" name="Oval 947"/>
            <p:cNvSpPr>
              <a:spLocks noChangeAspect="1" noChangeArrowheads="1"/>
            </p:cNvSpPr>
            <p:nvPr/>
          </p:nvSpPr>
          <p:spPr bwMode="auto">
            <a:xfrm>
              <a:off x="6124951"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179" name="Oval 948"/>
            <p:cNvSpPr>
              <a:spLocks noChangeAspect="1" noChangeArrowheads="1"/>
            </p:cNvSpPr>
            <p:nvPr/>
          </p:nvSpPr>
          <p:spPr bwMode="auto">
            <a:xfrm>
              <a:off x="6238035"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180" name="Oval 949"/>
            <p:cNvSpPr>
              <a:spLocks noChangeAspect="1" noChangeArrowheads="1"/>
            </p:cNvSpPr>
            <p:nvPr/>
          </p:nvSpPr>
          <p:spPr bwMode="auto">
            <a:xfrm>
              <a:off x="6687355"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181" name="Oval 950"/>
            <p:cNvSpPr>
              <a:spLocks noChangeAspect="1" noChangeArrowheads="1"/>
            </p:cNvSpPr>
            <p:nvPr/>
          </p:nvSpPr>
          <p:spPr bwMode="auto">
            <a:xfrm>
              <a:off x="6798931"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182" name="Oval 951"/>
            <p:cNvSpPr>
              <a:spLocks noChangeAspect="1" noChangeArrowheads="1"/>
            </p:cNvSpPr>
            <p:nvPr/>
          </p:nvSpPr>
          <p:spPr bwMode="auto">
            <a:xfrm>
              <a:off x="7248250"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183" name="Oval 952"/>
            <p:cNvSpPr>
              <a:spLocks noChangeAspect="1" noChangeArrowheads="1"/>
            </p:cNvSpPr>
            <p:nvPr/>
          </p:nvSpPr>
          <p:spPr bwMode="auto">
            <a:xfrm>
              <a:off x="2304226"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184" name="Oval 953"/>
            <p:cNvSpPr>
              <a:spLocks noChangeAspect="1" noChangeArrowheads="1"/>
            </p:cNvSpPr>
            <p:nvPr/>
          </p:nvSpPr>
          <p:spPr bwMode="auto">
            <a:xfrm>
              <a:off x="2417310"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185" name="Oval 954"/>
            <p:cNvSpPr>
              <a:spLocks noChangeAspect="1" noChangeArrowheads="1"/>
            </p:cNvSpPr>
            <p:nvPr/>
          </p:nvSpPr>
          <p:spPr bwMode="auto">
            <a:xfrm>
              <a:off x="2528886"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186" name="Oval 955"/>
            <p:cNvSpPr>
              <a:spLocks noChangeAspect="1" noChangeArrowheads="1"/>
            </p:cNvSpPr>
            <p:nvPr/>
          </p:nvSpPr>
          <p:spPr bwMode="auto">
            <a:xfrm>
              <a:off x="2641969"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187" name="Oval 956"/>
            <p:cNvSpPr>
              <a:spLocks noChangeAspect="1" noChangeArrowheads="1"/>
            </p:cNvSpPr>
            <p:nvPr/>
          </p:nvSpPr>
          <p:spPr bwMode="auto">
            <a:xfrm>
              <a:off x="2753545"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188" name="Oval 957"/>
            <p:cNvSpPr>
              <a:spLocks noChangeAspect="1" noChangeArrowheads="1"/>
            </p:cNvSpPr>
            <p:nvPr/>
          </p:nvSpPr>
          <p:spPr bwMode="auto">
            <a:xfrm>
              <a:off x="3989928"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189" name="Oval 958"/>
            <p:cNvSpPr>
              <a:spLocks noChangeAspect="1" noChangeArrowheads="1"/>
            </p:cNvSpPr>
            <p:nvPr/>
          </p:nvSpPr>
          <p:spPr bwMode="auto">
            <a:xfrm>
              <a:off x="4103013"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190" name="Oval 959"/>
            <p:cNvSpPr>
              <a:spLocks noChangeAspect="1" noChangeArrowheads="1"/>
            </p:cNvSpPr>
            <p:nvPr/>
          </p:nvSpPr>
          <p:spPr bwMode="auto">
            <a:xfrm>
              <a:off x="4214589"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191" name="Oval 960"/>
            <p:cNvSpPr>
              <a:spLocks noChangeAspect="1" noChangeArrowheads="1"/>
            </p:cNvSpPr>
            <p:nvPr/>
          </p:nvSpPr>
          <p:spPr bwMode="auto">
            <a:xfrm>
              <a:off x="4327672"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192" name="Oval 961"/>
            <p:cNvSpPr>
              <a:spLocks noChangeAspect="1" noChangeArrowheads="1"/>
            </p:cNvSpPr>
            <p:nvPr/>
          </p:nvSpPr>
          <p:spPr bwMode="auto">
            <a:xfrm>
              <a:off x="4439248"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193" name="Oval 962"/>
            <p:cNvSpPr>
              <a:spLocks noChangeAspect="1" noChangeArrowheads="1"/>
            </p:cNvSpPr>
            <p:nvPr/>
          </p:nvSpPr>
          <p:spPr bwMode="auto">
            <a:xfrm>
              <a:off x="4552332"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194" name="Oval 963"/>
            <p:cNvSpPr>
              <a:spLocks noChangeAspect="1" noChangeArrowheads="1"/>
            </p:cNvSpPr>
            <p:nvPr/>
          </p:nvSpPr>
          <p:spPr bwMode="auto">
            <a:xfrm>
              <a:off x="4663908"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195" name="Oval 964"/>
            <p:cNvSpPr>
              <a:spLocks noChangeAspect="1" noChangeArrowheads="1"/>
            </p:cNvSpPr>
            <p:nvPr/>
          </p:nvSpPr>
          <p:spPr bwMode="auto">
            <a:xfrm>
              <a:off x="4776992"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196" name="Oval 965"/>
            <p:cNvSpPr>
              <a:spLocks noChangeAspect="1" noChangeArrowheads="1"/>
            </p:cNvSpPr>
            <p:nvPr/>
          </p:nvSpPr>
          <p:spPr bwMode="auto">
            <a:xfrm>
              <a:off x="4888568"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197" name="Oval 966"/>
            <p:cNvSpPr>
              <a:spLocks noChangeAspect="1" noChangeArrowheads="1"/>
            </p:cNvSpPr>
            <p:nvPr/>
          </p:nvSpPr>
          <p:spPr bwMode="auto">
            <a:xfrm>
              <a:off x="5001652"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198" name="Oval 967"/>
            <p:cNvSpPr>
              <a:spLocks noChangeAspect="1" noChangeArrowheads="1"/>
            </p:cNvSpPr>
            <p:nvPr/>
          </p:nvSpPr>
          <p:spPr bwMode="auto">
            <a:xfrm>
              <a:off x="5113228"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199" name="Oval 968"/>
            <p:cNvSpPr>
              <a:spLocks noChangeAspect="1" noChangeArrowheads="1"/>
            </p:cNvSpPr>
            <p:nvPr/>
          </p:nvSpPr>
          <p:spPr bwMode="auto">
            <a:xfrm>
              <a:off x="5226311"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200" name="Oval 969"/>
            <p:cNvSpPr>
              <a:spLocks noChangeAspect="1" noChangeArrowheads="1"/>
            </p:cNvSpPr>
            <p:nvPr/>
          </p:nvSpPr>
          <p:spPr bwMode="auto">
            <a:xfrm>
              <a:off x="5337887"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201" name="Oval 970"/>
            <p:cNvSpPr>
              <a:spLocks noChangeAspect="1" noChangeArrowheads="1"/>
            </p:cNvSpPr>
            <p:nvPr/>
          </p:nvSpPr>
          <p:spPr bwMode="auto">
            <a:xfrm>
              <a:off x="5450972"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202" name="Oval 971"/>
            <p:cNvSpPr>
              <a:spLocks noChangeAspect="1" noChangeArrowheads="1"/>
            </p:cNvSpPr>
            <p:nvPr/>
          </p:nvSpPr>
          <p:spPr bwMode="auto">
            <a:xfrm>
              <a:off x="5562548"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203" name="Oval 972"/>
            <p:cNvSpPr>
              <a:spLocks noChangeAspect="1" noChangeArrowheads="1"/>
            </p:cNvSpPr>
            <p:nvPr/>
          </p:nvSpPr>
          <p:spPr bwMode="auto">
            <a:xfrm>
              <a:off x="6124951"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204" name="Oval 973"/>
            <p:cNvSpPr>
              <a:spLocks noChangeAspect="1" noChangeArrowheads="1"/>
            </p:cNvSpPr>
            <p:nvPr/>
          </p:nvSpPr>
          <p:spPr bwMode="auto">
            <a:xfrm>
              <a:off x="6687355"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205" name="Oval 974"/>
            <p:cNvSpPr>
              <a:spLocks noChangeAspect="1" noChangeArrowheads="1"/>
            </p:cNvSpPr>
            <p:nvPr/>
          </p:nvSpPr>
          <p:spPr bwMode="auto">
            <a:xfrm>
              <a:off x="6798931"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206" name="Oval 975"/>
            <p:cNvSpPr>
              <a:spLocks noChangeAspect="1" noChangeArrowheads="1"/>
            </p:cNvSpPr>
            <p:nvPr/>
          </p:nvSpPr>
          <p:spPr bwMode="auto">
            <a:xfrm>
              <a:off x="7248250"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207" name="Oval 976"/>
            <p:cNvSpPr>
              <a:spLocks noChangeAspect="1" noChangeArrowheads="1"/>
            </p:cNvSpPr>
            <p:nvPr/>
          </p:nvSpPr>
          <p:spPr bwMode="auto">
            <a:xfrm>
              <a:off x="2528886"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208" name="Oval 977"/>
            <p:cNvSpPr>
              <a:spLocks noChangeAspect="1" noChangeArrowheads="1"/>
            </p:cNvSpPr>
            <p:nvPr/>
          </p:nvSpPr>
          <p:spPr bwMode="auto">
            <a:xfrm>
              <a:off x="2641969"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209" name="Oval 978"/>
            <p:cNvSpPr>
              <a:spLocks noChangeAspect="1" noChangeArrowheads="1"/>
            </p:cNvSpPr>
            <p:nvPr/>
          </p:nvSpPr>
          <p:spPr bwMode="auto">
            <a:xfrm>
              <a:off x="2753545"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210" name="Oval 979"/>
            <p:cNvSpPr>
              <a:spLocks noChangeAspect="1" noChangeArrowheads="1"/>
            </p:cNvSpPr>
            <p:nvPr/>
          </p:nvSpPr>
          <p:spPr bwMode="auto">
            <a:xfrm>
              <a:off x="2866630"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211" name="Oval 980"/>
            <p:cNvSpPr>
              <a:spLocks noChangeAspect="1" noChangeArrowheads="1"/>
            </p:cNvSpPr>
            <p:nvPr/>
          </p:nvSpPr>
          <p:spPr bwMode="auto">
            <a:xfrm>
              <a:off x="4103013"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212" name="Oval 981"/>
            <p:cNvSpPr>
              <a:spLocks noChangeAspect="1" noChangeArrowheads="1"/>
            </p:cNvSpPr>
            <p:nvPr/>
          </p:nvSpPr>
          <p:spPr bwMode="auto">
            <a:xfrm>
              <a:off x="4214589"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213" name="Oval 982"/>
            <p:cNvSpPr>
              <a:spLocks noChangeAspect="1" noChangeArrowheads="1"/>
            </p:cNvSpPr>
            <p:nvPr/>
          </p:nvSpPr>
          <p:spPr bwMode="auto">
            <a:xfrm>
              <a:off x="4327672"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214" name="Oval 983"/>
            <p:cNvSpPr>
              <a:spLocks noChangeAspect="1" noChangeArrowheads="1"/>
            </p:cNvSpPr>
            <p:nvPr/>
          </p:nvSpPr>
          <p:spPr bwMode="auto">
            <a:xfrm>
              <a:off x="4439248"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215" name="Oval 984"/>
            <p:cNvSpPr>
              <a:spLocks noChangeAspect="1" noChangeArrowheads="1"/>
            </p:cNvSpPr>
            <p:nvPr/>
          </p:nvSpPr>
          <p:spPr bwMode="auto">
            <a:xfrm>
              <a:off x="4552332"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216" name="Oval 985"/>
            <p:cNvSpPr>
              <a:spLocks noChangeAspect="1" noChangeArrowheads="1"/>
            </p:cNvSpPr>
            <p:nvPr/>
          </p:nvSpPr>
          <p:spPr bwMode="auto">
            <a:xfrm>
              <a:off x="4663908"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217" name="Oval 986"/>
            <p:cNvSpPr>
              <a:spLocks noChangeAspect="1" noChangeArrowheads="1"/>
            </p:cNvSpPr>
            <p:nvPr/>
          </p:nvSpPr>
          <p:spPr bwMode="auto">
            <a:xfrm>
              <a:off x="4776992"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218" name="Oval 987"/>
            <p:cNvSpPr>
              <a:spLocks noChangeAspect="1" noChangeArrowheads="1"/>
            </p:cNvSpPr>
            <p:nvPr/>
          </p:nvSpPr>
          <p:spPr bwMode="auto">
            <a:xfrm>
              <a:off x="4888568"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219" name="Oval 988"/>
            <p:cNvSpPr>
              <a:spLocks noChangeAspect="1" noChangeArrowheads="1"/>
            </p:cNvSpPr>
            <p:nvPr/>
          </p:nvSpPr>
          <p:spPr bwMode="auto">
            <a:xfrm>
              <a:off x="5001652"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220" name="Oval 989"/>
            <p:cNvSpPr>
              <a:spLocks noChangeAspect="1" noChangeArrowheads="1"/>
            </p:cNvSpPr>
            <p:nvPr/>
          </p:nvSpPr>
          <p:spPr bwMode="auto">
            <a:xfrm>
              <a:off x="5113228"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221" name="Oval 990"/>
            <p:cNvSpPr>
              <a:spLocks noChangeAspect="1" noChangeArrowheads="1"/>
            </p:cNvSpPr>
            <p:nvPr/>
          </p:nvSpPr>
          <p:spPr bwMode="auto">
            <a:xfrm>
              <a:off x="5226311"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222" name="Oval 991"/>
            <p:cNvSpPr>
              <a:spLocks noChangeAspect="1" noChangeArrowheads="1"/>
            </p:cNvSpPr>
            <p:nvPr/>
          </p:nvSpPr>
          <p:spPr bwMode="auto">
            <a:xfrm>
              <a:off x="5337887"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223" name="Oval 992"/>
            <p:cNvSpPr>
              <a:spLocks noChangeAspect="1" noChangeArrowheads="1"/>
            </p:cNvSpPr>
            <p:nvPr/>
          </p:nvSpPr>
          <p:spPr bwMode="auto">
            <a:xfrm>
              <a:off x="5450972"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224" name="Oval 993"/>
            <p:cNvSpPr>
              <a:spLocks noChangeAspect="1" noChangeArrowheads="1"/>
            </p:cNvSpPr>
            <p:nvPr/>
          </p:nvSpPr>
          <p:spPr bwMode="auto">
            <a:xfrm>
              <a:off x="6238035"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225" name="Oval 994"/>
            <p:cNvSpPr>
              <a:spLocks noChangeAspect="1" noChangeArrowheads="1"/>
            </p:cNvSpPr>
            <p:nvPr/>
          </p:nvSpPr>
          <p:spPr bwMode="auto">
            <a:xfrm>
              <a:off x="6687355"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226" name="Oval 995"/>
            <p:cNvSpPr>
              <a:spLocks noChangeAspect="1" noChangeArrowheads="1"/>
            </p:cNvSpPr>
            <p:nvPr/>
          </p:nvSpPr>
          <p:spPr bwMode="auto">
            <a:xfrm>
              <a:off x="7248250"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227" name="Oval 996"/>
            <p:cNvSpPr>
              <a:spLocks noChangeAspect="1" noChangeArrowheads="1"/>
            </p:cNvSpPr>
            <p:nvPr/>
          </p:nvSpPr>
          <p:spPr bwMode="auto">
            <a:xfrm>
              <a:off x="2528886"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228" name="Oval 997"/>
            <p:cNvSpPr>
              <a:spLocks noChangeAspect="1" noChangeArrowheads="1"/>
            </p:cNvSpPr>
            <p:nvPr/>
          </p:nvSpPr>
          <p:spPr bwMode="auto">
            <a:xfrm>
              <a:off x="2641969"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229" name="Oval 998"/>
            <p:cNvSpPr>
              <a:spLocks noChangeAspect="1" noChangeArrowheads="1"/>
            </p:cNvSpPr>
            <p:nvPr/>
          </p:nvSpPr>
          <p:spPr bwMode="auto">
            <a:xfrm>
              <a:off x="2753545"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230" name="Oval 999"/>
            <p:cNvSpPr>
              <a:spLocks noChangeAspect="1" noChangeArrowheads="1"/>
            </p:cNvSpPr>
            <p:nvPr/>
          </p:nvSpPr>
          <p:spPr bwMode="auto">
            <a:xfrm>
              <a:off x="2866630"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231" name="Oval 1000"/>
            <p:cNvSpPr>
              <a:spLocks noChangeAspect="1" noChangeArrowheads="1"/>
            </p:cNvSpPr>
            <p:nvPr/>
          </p:nvSpPr>
          <p:spPr bwMode="auto">
            <a:xfrm>
              <a:off x="2978206"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232" name="Oval 1001"/>
            <p:cNvSpPr>
              <a:spLocks noChangeAspect="1" noChangeArrowheads="1"/>
            </p:cNvSpPr>
            <p:nvPr/>
          </p:nvSpPr>
          <p:spPr bwMode="auto">
            <a:xfrm>
              <a:off x="3091289"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233" name="Oval 1002"/>
            <p:cNvSpPr>
              <a:spLocks noChangeAspect="1" noChangeArrowheads="1"/>
            </p:cNvSpPr>
            <p:nvPr/>
          </p:nvSpPr>
          <p:spPr bwMode="auto">
            <a:xfrm>
              <a:off x="4552332"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234" name="Oval 1003"/>
            <p:cNvSpPr>
              <a:spLocks noChangeAspect="1" noChangeArrowheads="1"/>
            </p:cNvSpPr>
            <p:nvPr/>
          </p:nvSpPr>
          <p:spPr bwMode="auto">
            <a:xfrm>
              <a:off x="4663908"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235" name="Oval 1004"/>
            <p:cNvSpPr>
              <a:spLocks noChangeAspect="1" noChangeArrowheads="1"/>
            </p:cNvSpPr>
            <p:nvPr/>
          </p:nvSpPr>
          <p:spPr bwMode="auto">
            <a:xfrm>
              <a:off x="4776992"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236" name="Oval 1005"/>
            <p:cNvSpPr>
              <a:spLocks noChangeAspect="1" noChangeArrowheads="1"/>
            </p:cNvSpPr>
            <p:nvPr/>
          </p:nvSpPr>
          <p:spPr bwMode="auto">
            <a:xfrm>
              <a:off x="4888568"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237" name="Oval 1006"/>
            <p:cNvSpPr>
              <a:spLocks noChangeAspect="1" noChangeArrowheads="1"/>
            </p:cNvSpPr>
            <p:nvPr/>
          </p:nvSpPr>
          <p:spPr bwMode="auto">
            <a:xfrm>
              <a:off x="5001652"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238" name="Oval 1007"/>
            <p:cNvSpPr>
              <a:spLocks noChangeAspect="1" noChangeArrowheads="1"/>
            </p:cNvSpPr>
            <p:nvPr/>
          </p:nvSpPr>
          <p:spPr bwMode="auto">
            <a:xfrm>
              <a:off x="5113228"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239" name="Oval 1008"/>
            <p:cNvSpPr>
              <a:spLocks noChangeAspect="1" noChangeArrowheads="1"/>
            </p:cNvSpPr>
            <p:nvPr/>
          </p:nvSpPr>
          <p:spPr bwMode="auto">
            <a:xfrm>
              <a:off x="5226311"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240" name="Oval 1009"/>
            <p:cNvSpPr>
              <a:spLocks noChangeAspect="1" noChangeArrowheads="1"/>
            </p:cNvSpPr>
            <p:nvPr/>
          </p:nvSpPr>
          <p:spPr bwMode="auto">
            <a:xfrm>
              <a:off x="5337887"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241" name="Oval 1010"/>
            <p:cNvSpPr>
              <a:spLocks noChangeAspect="1" noChangeArrowheads="1"/>
            </p:cNvSpPr>
            <p:nvPr/>
          </p:nvSpPr>
          <p:spPr bwMode="auto">
            <a:xfrm>
              <a:off x="5450972"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242" name="Oval 1011"/>
            <p:cNvSpPr>
              <a:spLocks noChangeAspect="1" noChangeArrowheads="1"/>
            </p:cNvSpPr>
            <p:nvPr/>
          </p:nvSpPr>
          <p:spPr bwMode="auto">
            <a:xfrm>
              <a:off x="6687355"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243" name="Oval 1012"/>
            <p:cNvSpPr>
              <a:spLocks noChangeAspect="1" noChangeArrowheads="1"/>
            </p:cNvSpPr>
            <p:nvPr/>
          </p:nvSpPr>
          <p:spPr bwMode="auto">
            <a:xfrm>
              <a:off x="7023590" y="3941151"/>
              <a:ext cx="85944" cy="85943"/>
            </a:xfrm>
            <a:prstGeom prst="ellipse">
              <a:avLst/>
            </a:prstGeom>
            <a:grpFill/>
            <a:ln>
              <a:noFill/>
            </a:ln>
            <a:effectLst/>
          </p:spPr>
          <p:txBody>
            <a:bodyPr wrap="none" anchor="ctr"/>
            <a:lstStyle/>
            <a:p>
              <a:pPr defTabSz="1242379">
                <a:defRPr/>
              </a:pPr>
              <a:endParaRPr lang="en-US" sz="2446" kern="0">
                <a:solidFill>
                  <a:srgbClr val="292929"/>
                </a:solidFill>
              </a:endParaRPr>
            </a:p>
          </p:txBody>
        </p:sp>
        <p:sp>
          <p:nvSpPr>
            <p:cNvPr id="2244" name="Oval 1013"/>
            <p:cNvSpPr>
              <a:spLocks noChangeAspect="1" noChangeArrowheads="1"/>
            </p:cNvSpPr>
            <p:nvPr/>
          </p:nvSpPr>
          <p:spPr bwMode="auto">
            <a:xfrm>
              <a:off x="2417310"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245" name="Oval 1014"/>
            <p:cNvSpPr>
              <a:spLocks noChangeAspect="1" noChangeArrowheads="1"/>
            </p:cNvSpPr>
            <p:nvPr/>
          </p:nvSpPr>
          <p:spPr bwMode="auto">
            <a:xfrm>
              <a:off x="2528886"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246" name="Oval 1015"/>
            <p:cNvSpPr>
              <a:spLocks noChangeAspect="1" noChangeArrowheads="1"/>
            </p:cNvSpPr>
            <p:nvPr/>
          </p:nvSpPr>
          <p:spPr bwMode="auto">
            <a:xfrm>
              <a:off x="2641969"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247" name="Oval 1016"/>
            <p:cNvSpPr>
              <a:spLocks noChangeAspect="1" noChangeArrowheads="1"/>
            </p:cNvSpPr>
            <p:nvPr/>
          </p:nvSpPr>
          <p:spPr bwMode="auto">
            <a:xfrm>
              <a:off x="2753545"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248" name="Oval 1017"/>
            <p:cNvSpPr>
              <a:spLocks noChangeAspect="1" noChangeArrowheads="1"/>
            </p:cNvSpPr>
            <p:nvPr/>
          </p:nvSpPr>
          <p:spPr bwMode="auto">
            <a:xfrm>
              <a:off x="2866630"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249" name="Oval 1018"/>
            <p:cNvSpPr>
              <a:spLocks noChangeAspect="1" noChangeArrowheads="1"/>
            </p:cNvSpPr>
            <p:nvPr/>
          </p:nvSpPr>
          <p:spPr bwMode="auto">
            <a:xfrm>
              <a:off x="2978206"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250" name="Oval 1019"/>
            <p:cNvSpPr>
              <a:spLocks noChangeAspect="1" noChangeArrowheads="1"/>
            </p:cNvSpPr>
            <p:nvPr/>
          </p:nvSpPr>
          <p:spPr bwMode="auto">
            <a:xfrm>
              <a:off x="3091289"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251" name="Oval 1020"/>
            <p:cNvSpPr>
              <a:spLocks noChangeAspect="1" noChangeArrowheads="1"/>
            </p:cNvSpPr>
            <p:nvPr/>
          </p:nvSpPr>
          <p:spPr bwMode="auto">
            <a:xfrm>
              <a:off x="3204373"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252" name="Oval 1021"/>
            <p:cNvSpPr>
              <a:spLocks noChangeAspect="1" noChangeArrowheads="1"/>
            </p:cNvSpPr>
            <p:nvPr/>
          </p:nvSpPr>
          <p:spPr bwMode="auto">
            <a:xfrm>
              <a:off x="4552332"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253" name="Oval 1022"/>
            <p:cNvSpPr>
              <a:spLocks noChangeAspect="1" noChangeArrowheads="1"/>
            </p:cNvSpPr>
            <p:nvPr/>
          </p:nvSpPr>
          <p:spPr bwMode="auto">
            <a:xfrm>
              <a:off x="4663908"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254" name="Oval 1023"/>
            <p:cNvSpPr>
              <a:spLocks noChangeAspect="1" noChangeArrowheads="1"/>
            </p:cNvSpPr>
            <p:nvPr/>
          </p:nvSpPr>
          <p:spPr bwMode="auto">
            <a:xfrm>
              <a:off x="4776992"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255" name="Oval 1024"/>
            <p:cNvSpPr>
              <a:spLocks noChangeAspect="1" noChangeArrowheads="1"/>
            </p:cNvSpPr>
            <p:nvPr/>
          </p:nvSpPr>
          <p:spPr bwMode="auto">
            <a:xfrm>
              <a:off x="4888568"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256" name="Oval 1025"/>
            <p:cNvSpPr>
              <a:spLocks noChangeAspect="1" noChangeArrowheads="1"/>
            </p:cNvSpPr>
            <p:nvPr/>
          </p:nvSpPr>
          <p:spPr bwMode="auto">
            <a:xfrm>
              <a:off x="5001652"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257" name="Oval 1026"/>
            <p:cNvSpPr>
              <a:spLocks noChangeAspect="1" noChangeArrowheads="1"/>
            </p:cNvSpPr>
            <p:nvPr/>
          </p:nvSpPr>
          <p:spPr bwMode="auto">
            <a:xfrm>
              <a:off x="5113228"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258" name="Oval 1027"/>
            <p:cNvSpPr>
              <a:spLocks noChangeAspect="1" noChangeArrowheads="1"/>
            </p:cNvSpPr>
            <p:nvPr/>
          </p:nvSpPr>
          <p:spPr bwMode="auto">
            <a:xfrm>
              <a:off x="5226311"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259" name="Oval 1028"/>
            <p:cNvSpPr>
              <a:spLocks noChangeAspect="1" noChangeArrowheads="1"/>
            </p:cNvSpPr>
            <p:nvPr/>
          </p:nvSpPr>
          <p:spPr bwMode="auto">
            <a:xfrm>
              <a:off x="5337887"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260" name="Oval 1029"/>
            <p:cNvSpPr>
              <a:spLocks noChangeAspect="1" noChangeArrowheads="1"/>
            </p:cNvSpPr>
            <p:nvPr/>
          </p:nvSpPr>
          <p:spPr bwMode="auto">
            <a:xfrm>
              <a:off x="6687355"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261" name="Oval 1030"/>
            <p:cNvSpPr>
              <a:spLocks noChangeAspect="1" noChangeArrowheads="1"/>
            </p:cNvSpPr>
            <p:nvPr/>
          </p:nvSpPr>
          <p:spPr bwMode="auto">
            <a:xfrm>
              <a:off x="6912014"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262" name="Oval 1031"/>
            <p:cNvSpPr>
              <a:spLocks noChangeAspect="1" noChangeArrowheads="1"/>
            </p:cNvSpPr>
            <p:nvPr/>
          </p:nvSpPr>
          <p:spPr bwMode="auto">
            <a:xfrm>
              <a:off x="7023590"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263" name="Oval 1032"/>
            <p:cNvSpPr>
              <a:spLocks noChangeAspect="1" noChangeArrowheads="1"/>
            </p:cNvSpPr>
            <p:nvPr/>
          </p:nvSpPr>
          <p:spPr bwMode="auto">
            <a:xfrm>
              <a:off x="7136674"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264" name="Oval 1033"/>
            <p:cNvSpPr>
              <a:spLocks noChangeAspect="1" noChangeArrowheads="1"/>
            </p:cNvSpPr>
            <p:nvPr/>
          </p:nvSpPr>
          <p:spPr bwMode="auto">
            <a:xfrm>
              <a:off x="2417310"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265" name="Oval 1034"/>
            <p:cNvSpPr>
              <a:spLocks noChangeAspect="1" noChangeArrowheads="1"/>
            </p:cNvSpPr>
            <p:nvPr/>
          </p:nvSpPr>
          <p:spPr bwMode="auto">
            <a:xfrm>
              <a:off x="2528886"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266" name="Oval 1035"/>
            <p:cNvSpPr>
              <a:spLocks noChangeAspect="1" noChangeArrowheads="1"/>
            </p:cNvSpPr>
            <p:nvPr/>
          </p:nvSpPr>
          <p:spPr bwMode="auto">
            <a:xfrm>
              <a:off x="2641969"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267" name="Oval 1036"/>
            <p:cNvSpPr>
              <a:spLocks noChangeAspect="1" noChangeArrowheads="1"/>
            </p:cNvSpPr>
            <p:nvPr/>
          </p:nvSpPr>
          <p:spPr bwMode="auto">
            <a:xfrm>
              <a:off x="2753545"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268" name="Oval 1037"/>
            <p:cNvSpPr>
              <a:spLocks noChangeAspect="1" noChangeArrowheads="1"/>
            </p:cNvSpPr>
            <p:nvPr/>
          </p:nvSpPr>
          <p:spPr bwMode="auto">
            <a:xfrm>
              <a:off x="2866630"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269" name="Oval 1038"/>
            <p:cNvSpPr>
              <a:spLocks noChangeAspect="1" noChangeArrowheads="1"/>
            </p:cNvSpPr>
            <p:nvPr/>
          </p:nvSpPr>
          <p:spPr bwMode="auto">
            <a:xfrm>
              <a:off x="2978206"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270" name="Oval 1039"/>
            <p:cNvSpPr>
              <a:spLocks noChangeAspect="1" noChangeArrowheads="1"/>
            </p:cNvSpPr>
            <p:nvPr/>
          </p:nvSpPr>
          <p:spPr bwMode="auto">
            <a:xfrm>
              <a:off x="3091289"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271" name="Oval 1040"/>
            <p:cNvSpPr>
              <a:spLocks noChangeAspect="1" noChangeArrowheads="1"/>
            </p:cNvSpPr>
            <p:nvPr/>
          </p:nvSpPr>
          <p:spPr bwMode="auto">
            <a:xfrm>
              <a:off x="3204373"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272" name="Oval 1041"/>
            <p:cNvSpPr>
              <a:spLocks noChangeAspect="1" noChangeArrowheads="1"/>
            </p:cNvSpPr>
            <p:nvPr/>
          </p:nvSpPr>
          <p:spPr bwMode="auto">
            <a:xfrm>
              <a:off x="3315949"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273" name="Oval 1042"/>
            <p:cNvSpPr>
              <a:spLocks noChangeAspect="1" noChangeArrowheads="1"/>
            </p:cNvSpPr>
            <p:nvPr/>
          </p:nvSpPr>
          <p:spPr bwMode="auto">
            <a:xfrm>
              <a:off x="3429033"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274" name="Oval 1043"/>
            <p:cNvSpPr>
              <a:spLocks noChangeAspect="1" noChangeArrowheads="1"/>
            </p:cNvSpPr>
            <p:nvPr/>
          </p:nvSpPr>
          <p:spPr bwMode="auto">
            <a:xfrm>
              <a:off x="4663908"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275" name="Oval 1044"/>
            <p:cNvSpPr>
              <a:spLocks noChangeAspect="1" noChangeArrowheads="1"/>
            </p:cNvSpPr>
            <p:nvPr/>
          </p:nvSpPr>
          <p:spPr bwMode="auto">
            <a:xfrm>
              <a:off x="4776992"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276" name="Oval 1045"/>
            <p:cNvSpPr>
              <a:spLocks noChangeAspect="1" noChangeArrowheads="1"/>
            </p:cNvSpPr>
            <p:nvPr/>
          </p:nvSpPr>
          <p:spPr bwMode="auto">
            <a:xfrm>
              <a:off x="4888568"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277" name="Oval 1046"/>
            <p:cNvSpPr>
              <a:spLocks noChangeAspect="1" noChangeArrowheads="1"/>
            </p:cNvSpPr>
            <p:nvPr/>
          </p:nvSpPr>
          <p:spPr bwMode="auto">
            <a:xfrm>
              <a:off x="5001652"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278" name="Oval 1047"/>
            <p:cNvSpPr>
              <a:spLocks noChangeAspect="1" noChangeArrowheads="1"/>
            </p:cNvSpPr>
            <p:nvPr/>
          </p:nvSpPr>
          <p:spPr bwMode="auto">
            <a:xfrm>
              <a:off x="5113228"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279" name="Oval 1048"/>
            <p:cNvSpPr>
              <a:spLocks noChangeAspect="1" noChangeArrowheads="1"/>
            </p:cNvSpPr>
            <p:nvPr/>
          </p:nvSpPr>
          <p:spPr bwMode="auto">
            <a:xfrm>
              <a:off x="5226311"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280" name="Oval 1049"/>
            <p:cNvSpPr>
              <a:spLocks noChangeAspect="1" noChangeArrowheads="1"/>
            </p:cNvSpPr>
            <p:nvPr/>
          </p:nvSpPr>
          <p:spPr bwMode="auto">
            <a:xfrm>
              <a:off x="6798931"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281" name="Oval 1050"/>
            <p:cNvSpPr>
              <a:spLocks noChangeAspect="1" noChangeArrowheads="1"/>
            </p:cNvSpPr>
            <p:nvPr/>
          </p:nvSpPr>
          <p:spPr bwMode="auto">
            <a:xfrm>
              <a:off x="7136674"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282" name="Oval 1051"/>
            <p:cNvSpPr>
              <a:spLocks noChangeAspect="1" noChangeArrowheads="1"/>
            </p:cNvSpPr>
            <p:nvPr/>
          </p:nvSpPr>
          <p:spPr bwMode="auto">
            <a:xfrm>
              <a:off x="7472910"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283" name="Oval 1052"/>
            <p:cNvSpPr>
              <a:spLocks noChangeAspect="1" noChangeArrowheads="1"/>
            </p:cNvSpPr>
            <p:nvPr/>
          </p:nvSpPr>
          <p:spPr bwMode="auto">
            <a:xfrm>
              <a:off x="7585994"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284" name="Oval 1053"/>
            <p:cNvSpPr>
              <a:spLocks noChangeAspect="1" noChangeArrowheads="1"/>
            </p:cNvSpPr>
            <p:nvPr/>
          </p:nvSpPr>
          <p:spPr bwMode="auto">
            <a:xfrm>
              <a:off x="7697570"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285" name="Oval 1054"/>
            <p:cNvSpPr>
              <a:spLocks noChangeAspect="1" noChangeArrowheads="1"/>
            </p:cNvSpPr>
            <p:nvPr/>
          </p:nvSpPr>
          <p:spPr bwMode="auto">
            <a:xfrm>
              <a:off x="2528886"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286" name="Oval 1055"/>
            <p:cNvSpPr>
              <a:spLocks noChangeAspect="1" noChangeArrowheads="1"/>
            </p:cNvSpPr>
            <p:nvPr/>
          </p:nvSpPr>
          <p:spPr bwMode="auto">
            <a:xfrm>
              <a:off x="2641969"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287" name="Oval 1056"/>
            <p:cNvSpPr>
              <a:spLocks noChangeAspect="1" noChangeArrowheads="1"/>
            </p:cNvSpPr>
            <p:nvPr/>
          </p:nvSpPr>
          <p:spPr bwMode="auto">
            <a:xfrm>
              <a:off x="2753545"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288" name="Oval 1057"/>
            <p:cNvSpPr>
              <a:spLocks noChangeAspect="1" noChangeArrowheads="1"/>
            </p:cNvSpPr>
            <p:nvPr/>
          </p:nvSpPr>
          <p:spPr bwMode="auto">
            <a:xfrm>
              <a:off x="2866630"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289" name="Oval 1058"/>
            <p:cNvSpPr>
              <a:spLocks noChangeAspect="1" noChangeArrowheads="1"/>
            </p:cNvSpPr>
            <p:nvPr/>
          </p:nvSpPr>
          <p:spPr bwMode="auto">
            <a:xfrm>
              <a:off x="2978206"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290" name="Oval 1059"/>
            <p:cNvSpPr>
              <a:spLocks noChangeAspect="1" noChangeArrowheads="1"/>
            </p:cNvSpPr>
            <p:nvPr/>
          </p:nvSpPr>
          <p:spPr bwMode="auto">
            <a:xfrm>
              <a:off x="3091289"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291" name="Oval 1060"/>
            <p:cNvSpPr>
              <a:spLocks noChangeAspect="1" noChangeArrowheads="1"/>
            </p:cNvSpPr>
            <p:nvPr/>
          </p:nvSpPr>
          <p:spPr bwMode="auto">
            <a:xfrm>
              <a:off x="3204373"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292" name="Oval 1061"/>
            <p:cNvSpPr>
              <a:spLocks noChangeAspect="1" noChangeArrowheads="1"/>
            </p:cNvSpPr>
            <p:nvPr/>
          </p:nvSpPr>
          <p:spPr bwMode="auto">
            <a:xfrm>
              <a:off x="3315949"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293" name="Oval 1062"/>
            <p:cNvSpPr>
              <a:spLocks noChangeAspect="1" noChangeArrowheads="1"/>
            </p:cNvSpPr>
            <p:nvPr/>
          </p:nvSpPr>
          <p:spPr bwMode="auto">
            <a:xfrm>
              <a:off x="3429033"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294" name="Oval 1063"/>
            <p:cNvSpPr>
              <a:spLocks noChangeAspect="1" noChangeArrowheads="1"/>
            </p:cNvSpPr>
            <p:nvPr/>
          </p:nvSpPr>
          <p:spPr bwMode="auto">
            <a:xfrm>
              <a:off x="4663908"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295" name="Oval 1064"/>
            <p:cNvSpPr>
              <a:spLocks noChangeAspect="1" noChangeArrowheads="1"/>
            </p:cNvSpPr>
            <p:nvPr/>
          </p:nvSpPr>
          <p:spPr bwMode="auto">
            <a:xfrm>
              <a:off x="4776992"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296" name="Oval 1065"/>
            <p:cNvSpPr>
              <a:spLocks noChangeAspect="1" noChangeArrowheads="1"/>
            </p:cNvSpPr>
            <p:nvPr/>
          </p:nvSpPr>
          <p:spPr bwMode="auto">
            <a:xfrm>
              <a:off x="4888568"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297" name="Oval 1066"/>
            <p:cNvSpPr>
              <a:spLocks noChangeAspect="1" noChangeArrowheads="1"/>
            </p:cNvSpPr>
            <p:nvPr/>
          </p:nvSpPr>
          <p:spPr bwMode="auto">
            <a:xfrm>
              <a:off x="5001652"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298" name="Oval 1067"/>
            <p:cNvSpPr>
              <a:spLocks noChangeAspect="1" noChangeArrowheads="1"/>
            </p:cNvSpPr>
            <p:nvPr/>
          </p:nvSpPr>
          <p:spPr bwMode="auto">
            <a:xfrm>
              <a:off x="5113228"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299" name="Oval 1068"/>
            <p:cNvSpPr>
              <a:spLocks noChangeAspect="1" noChangeArrowheads="1"/>
            </p:cNvSpPr>
            <p:nvPr/>
          </p:nvSpPr>
          <p:spPr bwMode="auto">
            <a:xfrm>
              <a:off x="5226311"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300" name="Oval 1069"/>
            <p:cNvSpPr>
              <a:spLocks noChangeAspect="1" noChangeArrowheads="1"/>
            </p:cNvSpPr>
            <p:nvPr/>
          </p:nvSpPr>
          <p:spPr bwMode="auto">
            <a:xfrm>
              <a:off x="6912014"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301" name="Oval 1070"/>
            <p:cNvSpPr>
              <a:spLocks noChangeAspect="1" noChangeArrowheads="1"/>
            </p:cNvSpPr>
            <p:nvPr/>
          </p:nvSpPr>
          <p:spPr bwMode="auto">
            <a:xfrm>
              <a:off x="7023590"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302" name="Oval 1071"/>
            <p:cNvSpPr>
              <a:spLocks noChangeAspect="1" noChangeArrowheads="1"/>
            </p:cNvSpPr>
            <p:nvPr/>
          </p:nvSpPr>
          <p:spPr bwMode="auto">
            <a:xfrm>
              <a:off x="7697570" y="4253262"/>
              <a:ext cx="85943" cy="85944"/>
            </a:xfrm>
            <a:prstGeom prst="ellipse">
              <a:avLst/>
            </a:prstGeom>
            <a:grpFill/>
            <a:ln>
              <a:noFill/>
            </a:ln>
            <a:effectLst/>
          </p:spPr>
          <p:txBody>
            <a:bodyPr wrap="none" anchor="ctr"/>
            <a:lstStyle/>
            <a:p>
              <a:pPr defTabSz="1242379">
                <a:defRPr/>
              </a:pPr>
              <a:endParaRPr lang="en-US" sz="2446" kern="0">
                <a:solidFill>
                  <a:srgbClr val="292929"/>
                </a:solidFill>
              </a:endParaRPr>
            </a:p>
          </p:txBody>
        </p:sp>
        <p:sp>
          <p:nvSpPr>
            <p:cNvPr id="2303" name="Oval 1072"/>
            <p:cNvSpPr>
              <a:spLocks noChangeAspect="1" noChangeArrowheads="1"/>
            </p:cNvSpPr>
            <p:nvPr/>
          </p:nvSpPr>
          <p:spPr bwMode="auto">
            <a:xfrm>
              <a:off x="2528886"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304" name="Oval 1073"/>
            <p:cNvSpPr>
              <a:spLocks noChangeAspect="1" noChangeArrowheads="1"/>
            </p:cNvSpPr>
            <p:nvPr/>
          </p:nvSpPr>
          <p:spPr bwMode="auto">
            <a:xfrm>
              <a:off x="2641969"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305" name="Oval 1074"/>
            <p:cNvSpPr>
              <a:spLocks noChangeAspect="1" noChangeArrowheads="1"/>
            </p:cNvSpPr>
            <p:nvPr/>
          </p:nvSpPr>
          <p:spPr bwMode="auto">
            <a:xfrm>
              <a:off x="2753545"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306" name="Oval 1075"/>
            <p:cNvSpPr>
              <a:spLocks noChangeAspect="1" noChangeArrowheads="1"/>
            </p:cNvSpPr>
            <p:nvPr/>
          </p:nvSpPr>
          <p:spPr bwMode="auto">
            <a:xfrm>
              <a:off x="2866630"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307" name="Oval 1076"/>
            <p:cNvSpPr>
              <a:spLocks noChangeAspect="1" noChangeArrowheads="1"/>
            </p:cNvSpPr>
            <p:nvPr/>
          </p:nvSpPr>
          <p:spPr bwMode="auto">
            <a:xfrm>
              <a:off x="2978206"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308" name="Oval 1077"/>
            <p:cNvSpPr>
              <a:spLocks noChangeAspect="1" noChangeArrowheads="1"/>
            </p:cNvSpPr>
            <p:nvPr/>
          </p:nvSpPr>
          <p:spPr bwMode="auto">
            <a:xfrm>
              <a:off x="3091289"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309" name="Oval 1078"/>
            <p:cNvSpPr>
              <a:spLocks noChangeAspect="1" noChangeArrowheads="1"/>
            </p:cNvSpPr>
            <p:nvPr/>
          </p:nvSpPr>
          <p:spPr bwMode="auto">
            <a:xfrm>
              <a:off x="3204373"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310" name="Oval 1079"/>
            <p:cNvSpPr>
              <a:spLocks noChangeAspect="1" noChangeArrowheads="1"/>
            </p:cNvSpPr>
            <p:nvPr/>
          </p:nvSpPr>
          <p:spPr bwMode="auto">
            <a:xfrm>
              <a:off x="3315949"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311" name="Oval 1080"/>
            <p:cNvSpPr>
              <a:spLocks noChangeAspect="1" noChangeArrowheads="1"/>
            </p:cNvSpPr>
            <p:nvPr/>
          </p:nvSpPr>
          <p:spPr bwMode="auto">
            <a:xfrm>
              <a:off x="3429033"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312" name="Oval 1081"/>
            <p:cNvSpPr>
              <a:spLocks noChangeAspect="1" noChangeArrowheads="1"/>
            </p:cNvSpPr>
            <p:nvPr/>
          </p:nvSpPr>
          <p:spPr bwMode="auto">
            <a:xfrm>
              <a:off x="4663908"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313" name="Oval 1082"/>
            <p:cNvSpPr>
              <a:spLocks noChangeAspect="1" noChangeArrowheads="1"/>
            </p:cNvSpPr>
            <p:nvPr/>
          </p:nvSpPr>
          <p:spPr bwMode="auto">
            <a:xfrm>
              <a:off x="4776992"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314" name="Oval 1083"/>
            <p:cNvSpPr>
              <a:spLocks noChangeAspect="1" noChangeArrowheads="1"/>
            </p:cNvSpPr>
            <p:nvPr/>
          </p:nvSpPr>
          <p:spPr bwMode="auto">
            <a:xfrm>
              <a:off x="4888568"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315" name="Oval 1084"/>
            <p:cNvSpPr>
              <a:spLocks noChangeAspect="1" noChangeArrowheads="1"/>
            </p:cNvSpPr>
            <p:nvPr/>
          </p:nvSpPr>
          <p:spPr bwMode="auto">
            <a:xfrm>
              <a:off x="5001652"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316" name="Oval 1085"/>
            <p:cNvSpPr>
              <a:spLocks noChangeAspect="1" noChangeArrowheads="1"/>
            </p:cNvSpPr>
            <p:nvPr/>
          </p:nvSpPr>
          <p:spPr bwMode="auto">
            <a:xfrm>
              <a:off x="5113228"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317" name="Oval 1086"/>
            <p:cNvSpPr>
              <a:spLocks noChangeAspect="1" noChangeArrowheads="1"/>
            </p:cNvSpPr>
            <p:nvPr/>
          </p:nvSpPr>
          <p:spPr bwMode="auto">
            <a:xfrm>
              <a:off x="5226311"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318" name="Oval 1087"/>
            <p:cNvSpPr>
              <a:spLocks noChangeAspect="1" noChangeArrowheads="1"/>
            </p:cNvSpPr>
            <p:nvPr/>
          </p:nvSpPr>
          <p:spPr bwMode="auto">
            <a:xfrm>
              <a:off x="7472910"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319" name="Oval 1088"/>
            <p:cNvSpPr>
              <a:spLocks noChangeAspect="1" noChangeArrowheads="1"/>
            </p:cNvSpPr>
            <p:nvPr/>
          </p:nvSpPr>
          <p:spPr bwMode="auto">
            <a:xfrm>
              <a:off x="2641969"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320" name="Oval 1089"/>
            <p:cNvSpPr>
              <a:spLocks noChangeAspect="1" noChangeArrowheads="1"/>
            </p:cNvSpPr>
            <p:nvPr/>
          </p:nvSpPr>
          <p:spPr bwMode="auto">
            <a:xfrm>
              <a:off x="2753545"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321" name="Oval 1090"/>
            <p:cNvSpPr>
              <a:spLocks noChangeAspect="1" noChangeArrowheads="1"/>
            </p:cNvSpPr>
            <p:nvPr/>
          </p:nvSpPr>
          <p:spPr bwMode="auto">
            <a:xfrm>
              <a:off x="2866630"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322" name="Oval 1091"/>
            <p:cNvSpPr>
              <a:spLocks noChangeAspect="1" noChangeArrowheads="1"/>
            </p:cNvSpPr>
            <p:nvPr/>
          </p:nvSpPr>
          <p:spPr bwMode="auto">
            <a:xfrm>
              <a:off x="2978206"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323" name="Oval 1092"/>
            <p:cNvSpPr>
              <a:spLocks noChangeAspect="1" noChangeArrowheads="1"/>
            </p:cNvSpPr>
            <p:nvPr/>
          </p:nvSpPr>
          <p:spPr bwMode="auto">
            <a:xfrm>
              <a:off x="3091289"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324" name="Oval 1093"/>
            <p:cNvSpPr>
              <a:spLocks noChangeAspect="1" noChangeArrowheads="1"/>
            </p:cNvSpPr>
            <p:nvPr/>
          </p:nvSpPr>
          <p:spPr bwMode="auto">
            <a:xfrm>
              <a:off x="3204373"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325" name="Oval 1094"/>
            <p:cNvSpPr>
              <a:spLocks noChangeAspect="1" noChangeArrowheads="1"/>
            </p:cNvSpPr>
            <p:nvPr/>
          </p:nvSpPr>
          <p:spPr bwMode="auto">
            <a:xfrm>
              <a:off x="3315949"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326" name="Oval 1095"/>
            <p:cNvSpPr>
              <a:spLocks noChangeAspect="1" noChangeArrowheads="1"/>
            </p:cNvSpPr>
            <p:nvPr/>
          </p:nvSpPr>
          <p:spPr bwMode="auto">
            <a:xfrm>
              <a:off x="4663908"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327" name="Oval 1096"/>
            <p:cNvSpPr>
              <a:spLocks noChangeAspect="1" noChangeArrowheads="1"/>
            </p:cNvSpPr>
            <p:nvPr/>
          </p:nvSpPr>
          <p:spPr bwMode="auto">
            <a:xfrm>
              <a:off x="4776992"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328" name="Oval 1097"/>
            <p:cNvSpPr>
              <a:spLocks noChangeAspect="1" noChangeArrowheads="1"/>
            </p:cNvSpPr>
            <p:nvPr/>
          </p:nvSpPr>
          <p:spPr bwMode="auto">
            <a:xfrm>
              <a:off x="4888568"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329" name="Oval 1098"/>
            <p:cNvSpPr>
              <a:spLocks noChangeAspect="1" noChangeArrowheads="1"/>
            </p:cNvSpPr>
            <p:nvPr/>
          </p:nvSpPr>
          <p:spPr bwMode="auto">
            <a:xfrm>
              <a:off x="5001652"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330" name="Oval 1099"/>
            <p:cNvSpPr>
              <a:spLocks noChangeAspect="1" noChangeArrowheads="1"/>
            </p:cNvSpPr>
            <p:nvPr/>
          </p:nvSpPr>
          <p:spPr bwMode="auto">
            <a:xfrm>
              <a:off x="5113228"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331" name="Oval 1100"/>
            <p:cNvSpPr>
              <a:spLocks noChangeAspect="1" noChangeArrowheads="1"/>
            </p:cNvSpPr>
            <p:nvPr/>
          </p:nvSpPr>
          <p:spPr bwMode="auto">
            <a:xfrm>
              <a:off x="5226311"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332" name="Oval 1101"/>
            <p:cNvSpPr>
              <a:spLocks noChangeAspect="1" noChangeArrowheads="1"/>
            </p:cNvSpPr>
            <p:nvPr/>
          </p:nvSpPr>
          <p:spPr bwMode="auto">
            <a:xfrm>
              <a:off x="5450972"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333" name="Oval 1102"/>
            <p:cNvSpPr>
              <a:spLocks noChangeAspect="1" noChangeArrowheads="1"/>
            </p:cNvSpPr>
            <p:nvPr/>
          </p:nvSpPr>
          <p:spPr bwMode="auto">
            <a:xfrm>
              <a:off x="7361334"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334" name="Oval 1103"/>
            <p:cNvSpPr>
              <a:spLocks noChangeAspect="1" noChangeArrowheads="1"/>
            </p:cNvSpPr>
            <p:nvPr/>
          </p:nvSpPr>
          <p:spPr bwMode="auto">
            <a:xfrm>
              <a:off x="7472910"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335" name="Oval 1104"/>
            <p:cNvSpPr>
              <a:spLocks noChangeAspect="1" noChangeArrowheads="1"/>
            </p:cNvSpPr>
            <p:nvPr/>
          </p:nvSpPr>
          <p:spPr bwMode="auto">
            <a:xfrm>
              <a:off x="7697570"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336" name="Oval 1105"/>
            <p:cNvSpPr>
              <a:spLocks noChangeAspect="1" noChangeArrowheads="1"/>
            </p:cNvSpPr>
            <p:nvPr/>
          </p:nvSpPr>
          <p:spPr bwMode="auto">
            <a:xfrm>
              <a:off x="2753545"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337" name="Oval 1106"/>
            <p:cNvSpPr>
              <a:spLocks noChangeAspect="1" noChangeArrowheads="1"/>
            </p:cNvSpPr>
            <p:nvPr/>
          </p:nvSpPr>
          <p:spPr bwMode="auto">
            <a:xfrm>
              <a:off x="2866630"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338" name="Oval 1107"/>
            <p:cNvSpPr>
              <a:spLocks noChangeAspect="1" noChangeArrowheads="1"/>
            </p:cNvSpPr>
            <p:nvPr/>
          </p:nvSpPr>
          <p:spPr bwMode="auto">
            <a:xfrm>
              <a:off x="2978206"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339" name="Oval 1108"/>
            <p:cNvSpPr>
              <a:spLocks noChangeAspect="1" noChangeArrowheads="1"/>
            </p:cNvSpPr>
            <p:nvPr/>
          </p:nvSpPr>
          <p:spPr bwMode="auto">
            <a:xfrm>
              <a:off x="3091289"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340" name="Oval 1109"/>
            <p:cNvSpPr>
              <a:spLocks noChangeAspect="1" noChangeArrowheads="1"/>
            </p:cNvSpPr>
            <p:nvPr/>
          </p:nvSpPr>
          <p:spPr bwMode="auto">
            <a:xfrm>
              <a:off x="3204373"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341" name="Oval 1110"/>
            <p:cNvSpPr>
              <a:spLocks noChangeAspect="1" noChangeArrowheads="1"/>
            </p:cNvSpPr>
            <p:nvPr/>
          </p:nvSpPr>
          <p:spPr bwMode="auto">
            <a:xfrm>
              <a:off x="3315949"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342" name="Oval 1111"/>
            <p:cNvSpPr>
              <a:spLocks noChangeAspect="1" noChangeArrowheads="1"/>
            </p:cNvSpPr>
            <p:nvPr/>
          </p:nvSpPr>
          <p:spPr bwMode="auto">
            <a:xfrm>
              <a:off x="4663908"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343" name="Oval 1112"/>
            <p:cNvSpPr>
              <a:spLocks noChangeAspect="1" noChangeArrowheads="1"/>
            </p:cNvSpPr>
            <p:nvPr/>
          </p:nvSpPr>
          <p:spPr bwMode="auto">
            <a:xfrm>
              <a:off x="4776992"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344" name="Oval 1113"/>
            <p:cNvSpPr>
              <a:spLocks noChangeAspect="1" noChangeArrowheads="1"/>
            </p:cNvSpPr>
            <p:nvPr/>
          </p:nvSpPr>
          <p:spPr bwMode="auto">
            <a:xfrm>
              <a:off x="4888568"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345" name="Oval 1114"/>
            <p:cNvSpPr>
              <a:spLocks noChangeAspect="1" noChangeArrowheads="1"/>
            </p:cNvSpPr>
            <p:nvPr/>
          </p:nvSpPr>
          <p:spPr bwMode="auto">
            <a:xfrm>
              <a:off x="5001652"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346" name="Oval 1115"/>
            <p:cNvSpPr>
              <a:spLocks noChangeAspect="1" noChangeArrowheads="1"/>
            </p:cNvSpPr>
            <p:nvPr/>
          </p:nvSpPr>
          <p:spPr bwMode="auto">
            <a:xfrm>
              <a:off x="5113228"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347" name="Oval 1116"/>
            <p:cNvSpPr>
              <a:spLocks noChangeAspect="1" noChangeArrowheads="1"/>
            </p:cNvSpPr>
            <p:nvPr/>
          </p:nvSpPr>
          <p:spPr bwMode="auto">
            <a:xfrm>
              <a:off x="5226311"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348" name="Oval 1117"/>
            <p:cNvSpPr>
              <a:spLocks noChangeAspect="1" noChangeArrowheads="1"/>
            </p:cNvSpPr>
            <p:nvPr/>
          </p:nvSpPr>
          <p:spPr bwMode="auto">
            <a:xfrm>
              <a:off x="5450972"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349" name="Oval 1118"/>
            <p:cNvSpPr>
              <a:spLocks noChangeAspect="1" noChangeArrowheads="1"/>
            </p:cNvSpPr>
            <p:nvPr/>
          </p:nvSpPr>
          <p:spPr bwMode="auto">
            <a:xfrm>
              <a:off x="7248250"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350" name="Oval 1119"/>
            <p:cNvSpPr>
              <a:spLocks noChangeAspect="1" noChangeArrowheads="1"/>
            </p:cNvSpPr>
            <p:nvPr/>
          </p:nvSpPr>
          <p:spPr bwMode="auto">
            <a:xfrm>
              <a:off x="7361334"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351" name="Oval 1120"/>
            <p:cNvSpPr>
              <a:spLocks noChangeAspect="1" noChangeArrowheads="1"/>
            </p:cNvSpPr>
            <p:nvPr/>
          </p:nvSpPr>
          <p:spPr bwMode="auto">
            <a:xfrm>
              <a:off x="7472910"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352" name="Oval 1121"/>
            <p:cNvSpPr>
              <a:spLocks noChangeAspect="1" noChangeArrowheads="1"/>
            </p:cNvSpPr>
            <p:nvPr/>
          </p:nvSpPr>
          <p:spPr bwMode="auto">
            <a:xfrm>
              <a:off x="7585994"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353" name="Oval 1122"/>
            <p:cNvSpPr>
              <a:spLocks noChangeAspect="1" noChangeArrowheads="1"/>
            </p:cNvSpPr>
            <p:nvPr/>
          </p:nvSpPr>
          <p:spPr bwMode="auto">
            <a:xfrm>
              <a:off x="7697570"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354" name="Oval 1123"/>
            <p:cNvSpPr>
              <a:spLocks noChangeAspect="1" noChangeArrowheads="1"/>
            </p:cNvSpPr>
            <p:nvPr/>
          </p:nvSpPr>
          <p:spPr bwMode="auto">
            <a:xfrm>
              <a:off x="2753545"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355" name="Oval 1124"/>
            <p:cNvSpPr>
              <a:spLocks noChangeAspect="1" noChangeArrowheads="1"/>
            </p:cNvSpPr>
            <p:nvPr/>
          </p:nvSpPr>
          <p:spPr bwMode="auto">
            <a:xfrm>
              <a:off x="2866630"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356" name="Oval 1125"/>
            <p:cNvSpPr>
              <a:spLocks noChangeAspect="1" noChangeArrowheads="1"/>
            </p:cNvSpPr>
            <p:nvPr/>
          </p:nvSpPr>
          <p:spPr bwMode="auto">
            <a:xfrm>
              <a:off x="2978206"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357" name="Oval 1126"/>
            <p:cNvSpPr>
              <a:spLocks noChangeAspect="1" noChangeArrowheads="1"/>
            </p:cNvSpPr>
            <p:nvPr/>
          </p:nvSpPr>
          <p:spPr bwMode="auto">
            <a:xfrm>
              <a:off x="3091289"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358" name="Oval 1127"/>
            <p:cNvSpPr>
              <a:spLocks noChangeAspect="1" noChangeArrowheads="1"/>
            </p:cNvSpPr>
            <p:nvPr/>
          </p:nvSpPr>
          <p:spPr bwMode="auto">
            <a:xfrm>
              <a:off x="3204373"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359" name="Oval 1128"/>
            <p:cNvSpPr>
              <a:spLocks noChangeAspect="1" noChangeArrowheads="1"/>
            </p:cNvSpPr>
            <p:nvPr/>
          </p:nvSpPr>
          <p:spPr bwMode="auto">
            <a:xfrm>
              <a:off x="3315949"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360" name="Oval 1129"/>
            <p:cNvSpPr>
              <a:spLocks noChangeAspect="1" noChangeArrowheads="1"/>
            </p:cNvSpPr>
            <p:nvPr/>
          </p:nvSpPr>
          <p:spPr bwMode="auto">
            <a:xfrm>
              <a:off x="4663908"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361" name="Oval 1130"/>
            <p:cNvSpPr>
              <a:spLocks noChangeAspect="1" noChangeArrowheads="1"/>
            </p:cNvSpPr>
            <p:nvPr/>
          </p:nvSpPr>
          <p:spPr bwMode="auto">
            <a:xfrm>
              <a:off x="4776992"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362" name="Oval 1131"/>
            <p:cNvSpPr>
              <a:spLocks noChangeAspect="1" noChangeArrowheads="1"/>
            </p:cNvSpPr>
            <p:nvPr/>
          </p:nvSpPr>
          <p:spPr bwMode="auto">
            <a:xfrm>
              <a:off x="4888568"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363" name="Oval 1132"/>
            <p:cNvSpPr>
              <a:spLocks noChangeAspect="1" noChangeArrowheads="1"/>
            </p:cNvSpPr>
            <p:nvPr/>
          </p:nvSpPr>
          <p:spPr bwMode="auto">
            <a:xfrm>
              <a:off x="5001652"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364" name="Oval 1133"/>
            <p:cNvSpPr>
              <a:spLocks noChangeAspect="1" noChangeArrowheads="1"/>
            </p:cNvSpPr>
            <p:nvPr/>
          </p:nvSpPr>
          <p:spPr bwMode="auto">
            <a:xfrm>
              <a:off x="5113228"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365" name="Oval 1134"/>
            <p:cNvSpPr>
              <a:spLocks noChangeAspect="1" noChangeArrowheads="1"/>
            </p:cNvSpPr>
            <p:nvPr/>
          </p:nvSpPr>
          <p:spPr bwMode="auto">
            <a:xfrm>
              <a:off x="5450972"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366" name="Oval 1135"/>
            <p:cNvSpPr>
              <a:spLocks noChangeAspect="1" noChangeArrowheads="1"/>
            </p:cNvSpPr>
            <p:nvPr/>
          </p:nvSpPr>
          <p:spPr bwMode="auto">
            <a:xfrm>
              <a:off x="7136674"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367" name="Oval 1136"/>
            <p:cNvSpPr>
              <a:spLocks noChangeAspect="1" noChangeArrowheads="1"/>
            </p:cNvSpPr>
            <p:nvPr/>
          </p:nvSpPr>
          <p:spPr bwMode="auto">
            <a:xfrm>
              <a:off x="7248250"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368" name="Oval 1137"/>
            <p:cNvSpPr>
              <a:spLocks noChangeAspect="1" noChangeArrowheads="1"/>
            </p:cNvSpPr>
            <p:nvPr/>
          </p:nvSpPr>
          <p:spPr bwMode="auto">
            <a:xfrm>
              <a:off x="7361334"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369" name="Oval 1138"/>
            <p:cNvSpPr>
              <a:spLocks noChangeAspect="1" noChangeArrowheads="1"/>
            </p:cNvSpPr>
            <p:nvPr/>
          </p:nvSpPr>
          <p:spPr bwMode="auto">
            <a:xfrm>
              <a:off x="7472910"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370" name="Oval 1139"/>
            <p:cNvSpPr>
              <a:spLocks noChangeAspect="1" noChangeArrowheads="1"/>
            </p:cNvSpPr>
            <p:nvPr/>
          </p:nvSpPr>
          <p:spPr bwMode="auto">
            <a:xfrm>
              <a:off x="7585994"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371" name="Oval 1140"/>
            <p:cNvSpPr>
              <a:spLocks noChangeAspect="1" noChangeArrowheads="1"/>
            </p:cNvSpPr>
            <p:nvPr/>
          </p:nvSpPr>
          <p:spPr bwMode="auto">
            <a:xfrm>
              <a:off x="7697570"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372" name="Oval 1141"/>
            <p:cNvSpPr>
              <a:spLocks noChangeAspect="1" noChangeArrowheads="1"/>
            </p:cNvSpPr>
            <p:nvPr/>
          </p:nvSpPr>
          <p:spPr bwMode="auto">
            <a:xfrm>
              <a:off x="7810653"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373" name="Oval 1142"/>
            <p:cNvSpPr>
              <a:spLocks noChangeAspect="1" noChangeArrowheads="1"/>
            </p:cNvSpPr>
            <p:nvPr/>
          </p:nvSpPr>
          <p:spPr bwMode="auto">
            <a:xfrm>
              <a:off x="2641969"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374" name="Oval 1143"/>
            <p:cNvSpPr>
              <a:spLocks noChangeAspect="1" noChangeArrowheads="1"/>
            </p:cNvSpPr>
            <p:nvPr/>
          </p:nvSpPr>
          <p:spPr bwMode="auto">
            <a:xfrm>
              <a:off x="2753545"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375" name="Oval 1144"/>
            <p:cNvSpPr>
              <a:spLocks noChangeAspect="1" noChangeArrowheads="1"/>
            </p:cNvSpPr>
            <p:nvPr/>
          </p:nvSpPr>
          <p:spPr bwMode="auto">
            <a:xfrm>
              <a:off x="2866630"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376" name="Oval 1145"/>
            <p:cNvSpPr>
              <a:spLocks noChangeAspect="1" noChangeArrowheads="1"/>
            </p:cNvSpPr>
            <p:nvPr/>
          </p:nvSpPr>
          <p:spPr bwMode="auto">
            <a:xfrm>
              <a:off x="2978206"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377" name="Oval 1146"/>
            <p:cNvSpPr>
              <a:spLocks noChangeAspect="1" noChangeArrowheads="1"/>
            </p:cNvSpPr>
            <p:nvPr/>
          </p:nvSpPr>
          <p:spPr bwMode="auto">
            <a:xfrm>
              <a:off x="3091289"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378" name="Oval 1147"/>
            <p:cNvSpPr>
              <a:spLocks noChangeAspect="1" noChangeArrowheads="1"/>
            </p:cNvSpPr>
            <p:nvPr/>
          </p:nvSpPr>
          <p:spPr bwMode="auto">
            <a:xfrm>
              <a:off x="3204373"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379" name="Oval 1148"/>
            <p:cNvSpPr>
              <a:spLocks noChangeAspect="1" noChangeArrowheads="1"/>
            </p:cNvSpPr>
            <p:nvPr/>
          </p:nvSpPr>
          <p:spPr bwMode="auto">
            <a:xfrm>
              <a:off x="4663908"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380" name="Oval 1149"/>
            <p:cNvSpPr>
              <a:spLocks noChangeAspect="1" noChangeArrowheads="1"/>
            </p:cNvSpPr>
            <p:nvPr/>
          </p:nvSpPr>
          <p:spPr bwMode="auto">
            <a:xfrm>
              <a:off x="4776992"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381" name="Oval 1150"/>
            <p:cNvSpPr>
              <a:spLocks noChangeAspect="1" noChangeArrowheads="1"/>
            </p:cNvSpPr>
            <p:nvPr/>
          </p:nvSpPr>
          <p:spPr bwMode="auto">
            <a:xfrm>
              <a:off x="4888568"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382" name="Oval 1151"/>
            <p:cNvSpPr>
              <a:spLocks noChangeAspect="1" noChangeArrowheads="1"/>
            </p:cNvSpPr>
            <p:nvPr/>
          </p:nvSpPr>
          <p:spPr bwMode="auto">
            <a:xfrm>
              <a:off x="5001652"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383" name="Oval 1152"/>
            <p:cNvSpPr>
              <a:spLocks noChangeAspect="1" noChangeArrowheads="1"/>
            </p:cNvSpPr>
            <p:nvPr/>
          </p:nvSpPr>
          <p:spPr bwMode="auto">
            <a:xfrm>
              <a:off x="5113228"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384" name="Oval 1153"/>
            <p:cNvSpPr>
              <a:spLocks noChangeAspect="1" noChangeArrowheads="1"/>
            </p:cNvSpPr>
            <p:nvPr/>
          </p:nvSpPr>
          <p:spPr bwMode="auto">
            <a:xfrm>
              <a:off x="5450972"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385" name="Oval 1154"/>
            <p:cNvSpPr>
              <a:spLocks noChangeAspect="1" noChangeArrowheads="1"/>
            </p:cNvSpPr>
            <p:nvPr/>
          </p:nvSpPr>
          <p:spPr bwMode="auto">
            <a:xfrm>
              <a:off x="7023590"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386" name="Oval 1155"/>
            <p:cNvSpPr>
              <a:spLocks noChangeAspect="1" noChangeArrowheads="1"/>
            </p:cNvSpPr>
            <p:nvPr/>
          </p:nvSpPr>
          <p:spPr bwMode="auto">
            <a:xfrm>
              <a:off x="7136674"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387" name="Oval 1156"/>
            <p:cNvSpPr>
              <a:spLocks noChangeAspect="1" noChangeArrowheads="1"/>
            </p:cNvSpPr>
            <p:nvPr/>
          </p:nvSpPr>
          <p:spPr bwMode="auto">
            <a:xfrm>
              <a:off x="7248250"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388" name="Oval 1157"/>
            <p:cNvSpPr>
              <a:spLocks noChangeAspect="1" noChangeArrowheads="1"/>
            </p:cNvSpPr>
            <p:nvPr/>
          </p:nvSpPr>
          <p:spPr bwMode="auto">
            <a:xfrm>
              <a:off x="7361334"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389" name="Oval 1158"/>
            <p:cNvSpPr>
              <a:spLocks noChangeAspect="1" noChangeArrowheads="1"/>
            </p:cNvSpPr>
            <p:nvPr/>
          </p:nvSpPr>
          <p:spPr bwMode="auto">
            <a:xfrm>
              <a:off x="7472910"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390" name="Oval 1159"/>
            <p:cNvSpPr>
              <a:spLocks noChangeAspect="1" noChangeArrowheads="1"/>
            </p:cNvSpPr>
            <p:nvPr/>
          </p:nvSpPr>
          <p:spPr bwMode="auto">
            <a:xfrm>
              <a:off x="7585994"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391" name="Oval 1160"/>
            <p:cNvSpPr>
              <a:spLocks noChangeAspect="1" noChangeArrowheads="1"/>
            </p:cNvSpPr>
            <p:nvPr/>
          </p:nvSpPr>
          <p:spPr bwMode="auto">
            <a:xfrm>
              <a:off x="7697570"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392" name="Oval 1161"/>
            <p:cNvSpPr>
              <a:spLocks noChangeAspect="1" noChangeArrowheads="1"/>
            </p:cNvSpPr>
            <p:nvPr/>
          </p:nvSpPr>
          <p:spPr bwMode="auto">
            <a:xfrm>
              <a:off x="7810653"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393" name="Oval 1162"/>
            <p:cNvSpPr>
              <a:spLocks noChangeAspect="1" noChangeArrowheads="1"/>
            </p:cNvSpPr>
            <p:nvPr/>
          </p:nvSpPr>
          <p:spPr bwMode="auto">
            <a:xfrm>
              <a:off x="7922229"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394" name="Oval 1163"/>
            <p:cNvSpPr>
              <a:spLocks noChangeAspect="1" noChangeArrowheads="1"/>
            </p:cNvSpPr>
            <p:nvPr/>
          </p:nvSpPr>
          <p:spPr bwMode="auto">
            <a:xfrm>
              <a:off x="2641969"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395" name="Oval 1164"/>
            <p:cNvSpPr>
              <a:spLocks noChangeAspect="1" noChangeArrowheads="1"/>
            </p:cNvSpPr>
            <p:nvPr/>
          </p:nvSpPr>
          <p:spPr bwMode="auto">
            <a:xfrm>
              <a:off x="2753545"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396" name="Oval 1165"/>
            <p:cNvSpPr>
              <a:spLocks noChangeAspect="1" noChangeArrowheads="1"/>
            </p:cNvSpPr>
            <p:nvPr/>
          </p:nvSpPr>
          <p:spPr bwMode="auto">
            <a:xfrm>
              <a:off x="2866630"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397" name="Oval 1166"/>
            <p:cNvSpPr>
              <a:spLocks noChangeAspect="1" noChangeArrowheads="1"/>
            </p:cNvSpPr>
            <p:nvPr/>
          </p:nvSpPr>
          <p:spPr bwMode="auto">
            <a:xfrm>
              <a:off x="2978206"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398" name="Oval 1167"/>
            <p:cNvSpPr>
              <a:spLocks noChangeAspect="1" noChangeArrowheads="1"/>
            </p:cNvSpPr>
            <p:nvPr/>
          </p:nvSpPr>
          <p:spPr bwMode="auto">
            <a:xfrm>
              <a:off x="3091289"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399" name="Oval 1168"/>
            <p:cNvSpPr>
              <a:spLocks noChangeAspect="1" noChangeArrowheads="1"/>
            </p:cNvSpPr>
            <p:nvPr/>
          </p:nvSpPr>
          <p:spPr bwMode="auto">
            <a:xfrm>
              <a:off x="4663908"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400" name="Oval 1169"/>
            <p:cNvSpPr>
              <a:spLocks noChangeAspect="1" noChangeArrowheads="1"/>
            </p:cNvSpPr>
            <p:nvPr/>
          </p:nvSpPr>
          <p:spPr bwMode="auto">
            <a:xfrm>
              <a:off x="4776992"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401" name="Oval 1170"/>
            <p:cNvSpPr>
              <a:spLocks noChangeAspect="1" noChangeArrowheads="1"/>
            </p:cNvSpPr>
            <p:nvPr/>
          </p:nvSpPr>
          <p:spPr bwMode="auto">
            <a:xfrm>
              <a:off x="4888568"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402" name="Oval 1171"/>
            <p:cNvSpPr>
              <a:spLocks noChangeAspect="1" noChangeArrowheads="1"/>
            </p:cNvSpPr>
            <p:nvPr/>
          </p:nvSpPr>
          <p:spPr bwMode="auto">
            <a:xfrm>
              <a:off x="5001652"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403" name="Oval 1172"/>
            <p:cNvSpPr>
              <a:spLocks noChangeAspect="1" noChangeArrowheads="1"/>
            </p:cNvSpPr>
            <p:nvPr/>
          </p:nvSpPr>
          <p:spPr bwMode="auto">
            <a:xfrm>
              <a:off x="7023590"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404" name="Oval 1173"/>
            <p:cNvSpPr>
              <a:spLocks noChangeAspect="1" noChangeArrowheads="1"/>
            </p:cNvSpPr>
            <p:nvPr/>
          </p:nvSpPr>
          <p:spPr bwMode="auto">
            <a:xfrm>
              <a:off x="7136674"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405" name="Oval 1174"/>
            <p:cNvSpPr>
              <a:spLocks noChangeAspect="1" noChangeArrowheads="1"/>
            </p:cNvSpPr>
            <p:nvPr/>
          </p:nvSpPr>
          <p:spPr bwMode="auto">
            <a:xfrm>
              <a:off x="7248250"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406" name="Oval 1175"/>
            <p:cNvSpPr>
              <a:spLocks noChangeAspect="1" noChangeArrowheads="1"/>
            </p:cNvSpPr>
            <p:nvPr/>
          </p:nvSpPr>
          <p:spPr bwMode="auto">
            <a:xfrm>
              <a:off x="7361334"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407" name="Oval 1176"/>
            <p:cNvSpPr>
              <a:spLocks noChangeAspect="1" noChangeArrowheads="1"/>
            </p:cNvSpPr>
            <p:nvPr/>
          </p:nvSpPr>
          <p:spPr bwMode="auto">
            <a:xfrm>
              <a:off x="7472910"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408" name="Oval 1177"/>
            <p:cNvSpPr>
              <a:spLocks noChangeAspect="1" noChangeArrowheads="1"/>
            </p:cNvSpPr>
            <p:nvPr/>
          </p:nvSpPr>
          <p:spPr bwMode="auto">
            <a:xfrm>
              <a:off x="7585994"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409" name="Oval 1178"/>
            <p:cNvSpPr>
              <a:spLocks noChangeAspect="1" noChangeArrowheads="1"/>
            </p:cNvSpPr>
            <p:nvPr/>
          </p:nvSpPr>
          <p:spPr bwMode="auto">
            <a:xfrm>
              <a:off x="7697570"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410" name="Oval 1179"/>
            <p:cNvSpPr>
              <a:spLocks noChangeAspect="1" noChangeArrowheads="1"/>
            </p:cNvSpPr>
            <p:nvPr/>
          </p:nvSpPr>
          <p:spPr bwMode="auto">
            <a:xfrm>
              <a:off x="7810653"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411" name="Oval 1180"/>
            <p:cNvSpPr>
              <a:spLocks noChangeAspect="1" noChangeArrowheads="1"/>
            </p:cNvSpPr>
            <p:nvPr/>
          </p:nvSpPr>
          <p:spPr bwMode="auto">
            <a:xfrm>
              <a:off x="7922229" y="4875977"/>
              <a:ext cx="85944" cy="85943"/>
            </a:xfrm>
            <a:prstGeom prst="ellipse">
              <a:avLst/>
            </a:prstGeom>
            <a:grpFill/>
            <a:ln>
              <a:noFill/>
            </a:ln>
            <a:effectLst/>
          </p:spPr>
          <p:txBody>
            <a:bodyPr wrap="none" anchor="ctr"/>
            <a:lstStyle/>
            <a:p>
              <a:pPr defTabSz="1242379">
                <a:defRPr/>
              </a:pPr>
              <a:endParaRPr lang="en-US" sz="2446" kern="0">
                <a:solidFill>
                  <a:srgbClr val="292929"/>
                </a:solidFill>
              </a:endParaRPr>
            </a:p>
          </p:txBody>
        </p:sp>
        <p:sp>
          <p:nvSpPr>
            <p:cNvPr id="2412" name="Oval 1181"/>
            <p:cNvSpPr>
              <a:spLocks noChangeAspect="1" noChangeArrowheads="1"/>
            </p:cNvSpPr>
            <p:nvPr/>
          </p:nvSpPr>
          <p:spPr bwMode="auto">
            <a:xfrm>
              <a:off x="2641969"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413" name="Oval 1182"/>
            <p:cNvSpPr>
              <a:spLocks noChangeAspect="1" noChangeArrowheads="1"/>
            </p:cNvSpPr>
            <p:nvPr/>
          </p:nvSpPr>
          <p:spPr bwMode="auto">
            <a:xfrm>
              <a:off x="2753545"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414" name="Oval 1183"/>
            <p:cNvSpPr>
              <a:spLocks noChangeAspect="1" noChangeArrowheads="1"/>
            </p:cNvSpPr>
            <p:nvPr/>
          </p:nvSpPr>
          <p:spPr bwMode="auto">
            <a:xfrm>
              <a:off x="2866630"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415" name="Oval 1184"/>
            <p:cNvSpPr>
              <a:spLocks noChangeAspect="1" noChangeArrowheads="1"/>
            </p:cNvSpPr>
            <p:nvPr/>
          </p:nvSpPr>
          <p:spPr bwMode="auto">
            <a:xfrm>
              <a:off x="2978206"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416" name="Oval 1185"/>
            <p:cNvSpPr>
              <a:spLocks noChangeAspect="1" noChangeArrowheads="1"/>
            </p:cNvSpPr>
            <p:nvPr/>
          </p:nvSpPr>
          <p:spPr bwMode="auto">
            <a:xfrm>
              <a:off x="3091289"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417" name="Oval 1186"/>
            <p:cNvSpPr>
              <a:spLocks noChangeAspect="1" noChangeArrowheads="1"/>
            </p:cNvSpPr>
            <p:nvPr/>
          </p:nvSpPr>
          <p:spPr bwMode="auto">
            <a:xfrm>
              <a:off x="4776992"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418" name="Oval 1187"/>
            <p:cNvSpPr>
              <a:spLocks noChangeAspect="1" noChangeArrowheads="1"/>
            </p:cNvSpPr>
            <p:nvPr/>
          </p:nvSpPr>
          <p:spPr bwMode="auto">
            <a:xfrm>
              <a:off x="4888568"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419" name="Oval 1188"/>
            <p:cNvSpPr>
              <a:spLocks noChangeAspect="1" noChangeArrowheads="1"/>
            </p:cNvSpPr>
            <p:nvPr/>
          </p:nvSpPr>
          <p:spPr bwMode="auto">
            <a:xfrm>
              <a:off x="5001652"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420" name="Oval 1189"/>
            <p:cNvSpPr>
              <a:spLocks noChangeAspect="1" noChangeArrowheads="1"/>
            </p:cNvSpPr>
            <p:nvPr/>
          </p:nvSpPr>
          <p:spPr bwMode="auto">
            <a:xfrm>
              <a:off x="7023590"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421" name="Oval 1190"/>
            <p:cNvSpPr>
              <a:spLocks noChangeAspect="1" noChangeArrowheads="1"/>
            </p:cNvSpPr>
            <p:nvPr/>
          </p:nvSpPr>
          <p:spPr bwMode="auto">
            <a:xfrm>
              <a:off x="7136674"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422" name="Oval 1191"/>
            <p:cNvSpPr>
              <a:spLocks noChangeAspect="1" noChangeArrowheads="1"/>
            </p:cNvSpPr>
            <p:nvPr/>
          </p:nvSpPr>
          <p:spPr bwMode="auto">
            <a:xfrm>
              <a:off x="7472910"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423" name="Oval 1192"/>
            <p:cNvSpPr>
              <a:spLocks noChangeAspect="1" noChangeArrowheads="1"/>
            </p:cNvSpPr>
            <p:nvPr/>
          </p:nvSpPr>
          <p:spPr bwMode="auto">
            <a:xfrm>
              <a:off x="7585994"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424" name="Oval 1193"/>
            <p:cNvSpPr>
              <a:spLocks noChangeAspect="1" noChangeArrowheads="1"/>
            </p:cNvSpPr>
            <p:nvPr/>
          </p:nvSpPr>
          <p:spPr bwMode="auto">
            <a:xfrm>
              <a:off x="7697570"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425" name="Oval 1194"/>
            <p:cNvSpPr>
              <a:spLocks noChangeAspect="1" noChangeArrowheads="1"/>
            </p:cNvSpPr>
            <p:nvPr/>
          </p:nvSpPr>
          <p:spPr bwMode="auto">
            <a:xfrm>
              <a:off x="7810653"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426" name="Oval 1195"/>
            <p:cNvSpPr>
              <a:spLocks noChangeAspect="1" noChangeArrowheads="1"/>
            </p:cNvSpPr>
            <p:nvPr/>
          </p:nvSpPr>
          <p:spPr bwMode="auto">
            <a:xfrm>
              <a:off x="2641969"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427" name="Oval 1196"/>
            <p:cNvSpPr>
              <a:spLocks noChangeAspect="1" noChangeArrowheads="1"/>
            </p:cNvSpPr>
            <p:nvPr/>
          </p:nvSpPr>
          <p:spPr bwMode="auto">
            <a:xfrm>
              <a:off x="2753545"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428" name="Oval 1197"/>
            <p:cNvSpPr>
              <a:spLocks noChangeAspect="1" noChangeArrowheads="1"/>
            </p:cNvSpPr>
            <p:nvPr/>
          </p:nvSpPr>
          <p:spPr bwMode="auto">
            <a:xfrm>
              <a:off x="2866630"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429" name="Oval 1198"/>
            <p:cNvSpPr>
              <a:spLocks noChangeAspect="1" noChangeArrowheads="1"/>
            </p:cNvSpPr>
            <p:nvPr/>
          </p:nvSpPr>
          <p:spPr bwMode="auto">
            <a:xfrm>
              <a:off x="2978206"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430" name="Oval 1199"/>
            <p:cNvSpPr>
              <a:spLocks noChangeAspect="1" noChangeArrowheads="1"/>
            </p:cNvSpPr>
            <p:nvPr/>
          </p:nvSpPr>
          <p:spPr bwMode="auto">
            <a:xfrm>
              <a:off x="4776992"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431" name="Oval 1200"/>
            <p:cNvSpPr>
              <a:spLocks noChangeAspect="1" noChangeArrowheads="1"/>
            </p:cNvSpPr>
            <p:nvPr/>
          </p:nvSpPr>
          <p:spPr bwMode="auto">
            <a:xfrm>
              <a:off x="7585994"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432" name="Oval 1201"/>
            <p:cNvSpPr>
              <a:spLocks noChangeAspect="1" noChangeArrowheads="1"/>
            </p:cNvSpPr>
            <p:nvPr/>
          </p:nvSpPr>
          <p:spPr bwMode="auto">
            <a:xfrm>
              <a:off x="7697570"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433" name="Oval 1202"/>
            <p:cNvSpPr>
              <a:spLocks noChangeAspect="1" noChangeArrowheads="1"/>
            </p:cNvSpPr>
            <p:nvPr/>
          </p:nvSpPr>
          <p:spPr bwMode="auto">
            <a:xfrm>
              <a:off x="7810653"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434" name="Oval 1203"/>
            <p:cNvSpPr>
              <a:spLocks noChangeAspect="1" noChangeArrowheads="1"/>
            </p:cNvSpPr>
            <p:nvPr/>
          </p:nvSpPr>
          <p:spPr bwMode="auto">
            <a:xfrm>
              <a:off x="8484633"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435" name="Oval 1204"/>
            <p:cNvSpPr>
              <a:spLocks noChangeAspect="1" noChangeArrowheads="1"/>
            </p:cNvSpPr>
            <p:nvPr/>
          </p:nvSpPr>
          <p:spPr bwMode="auto">
            <a:xfrm>
              <a:off x="2641969" y="518658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436" name="Oval 1205"/>
            <p:cNvSpPr>
              <a:spLocks noChangeAspect="1" noChangeArrowheads="1"/>
            </p:cNvSpPr>
            <p:nvPr/>
          </p:nvSpPr>
          <p:spPr bwMode="auto">
            <a:xfrm>
              <a:off x="2753545" y="518658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437" name="Oval 1206"/>
            <p:cNvSpPr>
              <a:spLocks noChangeAspect="1" noChangeArrowheads="1"/>
            </p:cNvSpPr>
            <p:nvPr/>
          </p:nvSpPr>
          <p:spPr bwMode="auto">
            <a:xfrm>
              <a:off x="2866630" y="518658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438" name="Oval 1207"/>
            <p:cNvSpPr>
              <a:spLocks noChangeAspect="1" noChangeArrowheads="1"/>
            </p:cNvSpPr>
            <p:nvPr/>
          </p:nvSpPr>
          <p:spPr bwMode="auto">
            <a:xfrm>
              <a:off x="7697570" y="518658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439" name="Oval 1208"/>
            <p:cNvSpPr>
              <a:spLocks noChangeAspect="1" noChangeArrowheads="1"/>
            </p:cNvSpPr>
            <p:nvPr/>
          </p:nvSpPr>
          <p:spPr bwMode="auto">
            <a:xfrm>
              <a:off x="7810653" y="518658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440" name="Oval 1209"/>
            <p:cNvSpPr>
              <a:spLocks noChangeAspect="1" noChangeArrowheads="1"/>
            </p:cNvSpPr>
            <p:nvPr/>
          </p:nvSpPr>
          <p:spPr bwMode="auto">
            <a:xfrm>
              <a:off x="8484633" y="518658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441" name="Oval 1210"/>
            <p:cNvSpPr>
              <a:spLocks noChangeAspect="1" noChangeArrowheads="1"/>
            </p:cNvSpPr>
            <p:nvPr/>
          </p:nvSpPr>
          <p:spPr bwMode="auto">
            <a:xfrm>
              <a:off x="2641969"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442" name="Oval 1211"/>
            <p:cNvSpPr>
              <a:spLocks noChangeAspect="1" noChangeArrowheads="1"/>
            </p:cNvSpPr>
            <p:nvPr/>
          </p:nvSpPr>
          <p:spPr bwMode="auto">
            <a:xfrm>
              <a:off x="2753545"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443" name="Oval 1212"/>
            <p:cNvSpPr>
              <a:spLocks noChangeAspect="1" noChangeArrowheads="1"/>
            </p:cNvSpPr>
            <p:nvPr/>
          </p:nvSpPr>
          <p:spPr bwMode="auto">
            <a:xfrm>
              <a:off x="7810653"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444" name="Oval 1213"/>
            <p:cNvSpPr>
              <a:spLocks noChangeAspect="1" noChangeArrowheads="1"/>
            </p:cNvSpPr>
            <p:nvPr/>
          </p:nvSpPr>
          <p:spPr bwMode="auto">
            <a:xfrm>
              <a:off x="8371549"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445" name="Oval 1214"/>
            <p:cNvSpPr>
              <a:spLocks noChangeAspect="1" noChangeArrowheads="1"/>
            </p:cNvSpPr>
            <p:nvPr/>
          </p:nvSpPr>
          <p:spPr bwMode="auto">
            <a:xfrm>
              <a:off x="2641969" y="539465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446" name="Oval 1215"/>
            <p:cNvSpPr>
              <a:spLocks noChangeAspect="1" noChangeArrowheads="1"/>
            </p:cNvSpPr>
            <p:nvPr/>
          </p:nvSpPr>
          <p:spPr bwMode="auto">
            <a:xfrm>
              <a:off x="2753545" y="539465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447" name="Oval 1216"/>
            <p:cNvSpPr>
              <a:spLocks noChangeAspect="1" noChangeArrowheads="1"/>
            </p:cNvSpPr>
            <p:nvPr/>
          </p:nvSpPr>
          <p:spPr bwMode="auto">
            <a:xfrm>
              <a:off x="8259973" y="539465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448" name="Oval 1217"/>
            <p:cNvSpPr>
              <a:spLocks noChangeAspect="1" noChangeArrowheads="1"/>
            </p:cNvSpPr>
            <p:nvPr/>
          </p:nvSpPr>
          <p:spPr bwMode="auto">
            <a:xfrm>
              <a:off x="2641969" y="549718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449" name="Oval 1218"/>
            <p:cNvSpPr>
              <a:spLocks noChangeAspect="1" noChangeArrowheads="1"/>
            </p:cNvSpPr>
            <p:nvPr/>
          </p:nvSpPr>
          <p:spPr bwMode="auto">
            <a:xfrm>
              <a:off x="2753545" y="549718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450" name="Oval 1219"/>
            <p:cNvSpPr>
              <a:spLocks noChangeAspect="1" noChangeArrowheads="1"/>
            </p:cNvSpPr>
            <p:nvPr/>
          </p:nvSpPr>
          <p:spPr bwMode="auto">
            <a:xfrm>
              <a:off x="2641969" y="560122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451" name="Oval 1220"/>
            <p:cNvSpPr>
              <a:spLocks noChangeAspect="1" noChangeArrowheads="1"/>
            </p:cNvSpPr>
            <p:nvPr/>
          </p:nvSpPr>
          <p:spPr bwMode="auto">
            <a:xfrm>
              <a:off x="2641969" y="570525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452" name="Oval 1221"/>
            <p:cNvSpPr>
              <a:spLocks noChangeAspect="1" noChangeArrowheads="1"/>
            </p:cNvSpPr>
            <p:nvPr/>
          </p:nvSpPr>
          <p:spPr bwMode="auto">
            <a:xfrm>
              <a:off x="2753545" y="570525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453" name="Oval 1222"/>
            <p:cNvSpPr>
              <a:spLocks noChangeAspect="1" noChangeArrowheads="1"/>
            </p:cNvSpPr>
            <p:nvPr/>
          </p:nvSpPr>
          <p:spPr bwMode="auto">
            <a:xfrm>
              <a:off x="4103013"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sp>
          <p:nvSpPr>
            <p:cNvPr id="2454" name="Oval 1223"/>
            <p:cNvSpPr>
              <a:spLocks noChangeAspect="1" noChangeArrowheads="1"/>
            </p:cNvSpPr>
            <p:nvPr/>
          </p:nvSpPr>
          <p:spPr bwMode="auto">
            <a:xfrm>
              <a:off x="4214589"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79">
                <a:defRPr/>
              </a:pPr>
              <a:endParaRPr lang="en-US" sz="2446" kern="0">
                <a:solidFill>
                  <a:srgbClr val="292929"/>
                </a:solidFill>
              </a:endParaRPr>
            </a:p>
          </p:txBody>
        </p:sp>
      </p:grpSp>
      <p:sp>
        <p:nvSpPr>
          <p:cNvPr id="2456" name="Oval 2455"/>
          <p:cNvSpPr/>
          <p:nvPr/>
        </p:nvSpPr>
        <p:spPr bwMode="auto">
          <a:xfrm>
            <a:off x="1794054" y="2281340"/>
            <a:ext cx="440978" cy="443953"/>
          </a:xfrm>
          <a:prstGeom prst="ellipse">
            <a:avLst/>
          </a:prstGeom>
          <a:solidFill>
            <a:srgbClr val="9B4F96">
              <a:alpha val="80000"/>
            </a:srgbClr>
          </a:solidFill>
          <a:ln w="3175" cap="flat" cmpd="sng" algn="ctr">
            <a:noFill/>
            <a:prstDash val="solid"/>
            <a:headEnd type="none" w="med" len="med"/>
            <a:tailEnd type="none" w="med" len="med"/>
          </a:ln>
          <a:effectLst/>
        </p:spPr>
        <p:txBody>
          <a:bodyPr vert="horz" wrap="square" lIns="93194" tIns="46597" rIns="93194" bIns="46597" numCol="1" rtlCol="0" anchor="ctr" anchorCtr="0" compatLnSpc="1">
            <a:prstTxWarp prst="textNoShape">
              <a:avLst/>
            </a:prstTxWarp>
          </a:bodyPr>
          <a:lstStyle/>
          <a:p>
            <a:pPr algn="ctr" defTabSz="931641" fontAlgn="base">
              <a:spcBef>
                <a:spcPct val="0"/>
              </a:spcBef>
              <a:spcAft>
                <a:spcPct val="0"/>
              </a:spcAft>
              <a:defRPr/>
            </a:pPr>
            <a:endParaRPr lang="en-US" sz="2242" kern="0" dirty="0">
              <a:gradFill>
                <a:gsLst>
                  <a:gs pos="0">
                    <a:srgbClr val="FFFFFF"/>
                  </a:gs>
                  <a:gs pos="100000">
                    <a:srgbClr val="FFFFFF"/>
                  </a:gs>
                </a:gsLst>
                <a:lin ang="5400000" scaled="0"/>
              </a:gradFill>
            </a:endParaRPr>
          </a:p>
        </p:txBody>
      </p:sp>
      <p:sp>
        <p:nvSpPr>
          <p:cNvPr id="2457" name="Oval 2456"/>
          <p:cNvSpPr/>
          <p:nvPr/>
        </p:nvSpPr>
        <p:spPr bwMode="auto">
          <a:xfrm>
            <a:off x="2984925" y="1947091"/>
            <a:ext cx="440978" cy="443953"/>
          </a:xfrm>
          <a:prstGeom prst="ellipse">
            <a:avLst/>
          </a:prstGeom>
          <a:solidFill>
            <a:srgbClr val="9B4F96">
              <a:alpha val="80000"/>
            </a:srgbClr>
          </a:solidFill>
          <a:ln w="3175" cap="flat" cmpd="sng" algn="ctr">
            <a:noFill/>
            <a:prstDash val="solid"/>
            <a:headEnd type="none" w="med" len="med"/>
            <a:tailEnd type="none" w="med" len="med"/>
          </a:ln>
          <a:effectLst/>
        </p:spPr>
        <p:txBody>
          <a:bodyPr vert="horz" wrap="square" lIns="93194" tIns="46597" rIns="93194" bIns="46597" numCol="1" rtlCol="0" anchor="ctr" anchorCtr="0" compatLnSpc="1">
            <a:prstTxWarp prst="textNoShape">
              <a:avLst/>
            </a:prstTxWarp>
          </a:bodyPr>
          <a:lstStyle/>
          <a:p>
            <a:pPr algn="ctr" defTabSz="931641" fontAlgn="base">
              <a:spcBef>
                <a:spcPct val="0"/>
              </a:spcBef>
              <a:spcAft>
                <a:spcPct val="0"/>
              </a:spcAft>
              <a:defRPr/>
            </a:pPr>
            <a:endParaRPr lang="en-US" sz="2242" kern="0" dirty="0">
              <a:gradFill>
                <a:gsLst>
                  <a:gs pos="0">
                    <a:srgbClr val="FFFFFF"/>
                  </a:gs>
                  <a:gs pos="100000">
                    <a:srgbClr val="FFFFFF"/>
                  </a:gs>
                </a:gsLst>
                <a:lin ang="5400000" scaled="0"/>
              </a:gradFill>
            </a:endParaRPr>
          </a:p>
        </p:txBody>
      </p:sp>
      <p:sp>
        <p:nvSpPr>
          <p:cNvPr id="2458" name="Oval 2457"/>
          <p:cNvSpPr/>
          <p:nvPr/>
        </p:nvSpPr>
        <p:spPr bwMode="auto">
          <a:xfrm>
            <a:off x="2349043" y="2745306"/>
            <a:ext cx="440978" cy="443953"/>
          </a:xfrm>
          <a:prstGeom prst="ellipse">
            <a:avLst/>
          </a:prstGeom>
          <a:solidFill>
            <a:srgbClr val="9B4F96">
              <a:alpha val="80000"/>
            </a:srgbClr>
          </a:solidFill>
          <a:ln w="3175" cap="flat" cmpd="sng" algn="ctr">
            <a:noFill/>
            <a:prstDash val="solid"/>
            <a:headEnd type="none" w="med" len="med"/>
            <a:tailEnd type="none" w="med" len="med"/>
          </a:ln>
          <a:effectLst/>
        </p:spPr>
        <p:txBody>
          <a:bodyPr vert="horz" wrap="square" lIns="93194" tIns="46597" rIns="93194" bIns="46597" numCol="1" rtlCol="0" anchor="ctr" anchorCtr="0" compatLnSpc="1">
            <a:prstTxWarp prst="textNoShape">
              <a:avLst/>
            </a:prstTxWarp>
          </a:bodyPr>
          <a:lstStyle/>
          <a:p>
            <a:pPr algn="ctr" defTabSz="931641" fontAlgn="base">
              <a:spcBef>
                <a:spcPct val="0"/>
              </a:spcBef>
              <a:spcAft>
                <a:spcPct val="0"/>
              </a:spcAft>
              <a:defRPr/>
            </a:pPr>
            <a:endParaRPr lang="en-US" sz="2242" kern="0" dirty="0">
              <a:gradFill>
                <a:gsLst>
                  <a:gs pos="0">
                    <a:srgbClr val="FFFFFF"/>
                  </a:gs>
                  <a:gs pos="100000">
                    <a:srgbClr val="FFFFFF"/>
                  </a:gs>
                </a:gsLst>
                <a:lin ang="5400000" scaled="0"/>
              </a:gradFill>
            </a:endParaRPr>
          </a:p>
        </p:txBody>
      </p:sp>
      <p:sp>
        <p:nvSpPr>
          <p:cNvPr id="2459" name="Oval 2458"/>
          <p:cNvSpPr/>
          <p:nvPr/>
        </p:nvSpPr>
        <p:spPr bwMode="auto">
          <a:xfrm>
            <a:off x="5921361" y="1771850"/>
            <a:ext cx="440978" cy="443953"/>
          </a:xfrm>
          <a:prstGeom prst="ellipse">
            <a:avLst/>
          </a:prstGeom>
          <a:solidFill>
            <a:srgbClr val="9B4F96">
              <a:alpha val="80000"/>
            </a:srgbClr>
          </a:solidFill>
          <a:ln w="3175" cap="flat" cmpd="sng" algn="ctr">
            <a:noFill/>
            <a:prstDash val="solid"/>
            <a:headEnd type="none" w="med" len="med"/>
            <a:tailEnd type="none" w="med" len="med"/>
          </a:ln>
          <a:effectLst/>
        </p:spPr>
        <p:txBody>
          <a:bodyPr vert="horz" wrap="square" lIns="93194" tIns="46597" rIns="93194" bIns="46597" numCol="1" rtlCol="0" anchor="ctr" anchorCtr="0" compatLnSpc="1">
            <a:prstTxWarp prst="textNoShape">
              <a:avLst/>
            </a:prstTxWarp>
          </a:bodyPr>
          <a:lstStyle/>
          <a:p>
            <a:pPr algn="ctr" defTabSz="931641" fontAlgn="base">
              <a:spcBef>
                <a:spcPct val="0"/>
              </a:spcBef>
              <a:spcAft>
                <a:spcPct val="0"/>
              </a:spcAft>
              <a:defRPr/>
            </a:pPr>
            <a:endParaRPr lang="en-US" sz="2242" kern="0" dirty="0">
              <a:gradFill>
                <a:gsLst>
                  <a:gs pos="0">
                    <a:srgbClr val="FFFFFF"/>
                  </a:gs>
                  <a:gs pos="100000">
                    <a:srgbClr val="FFFFFF"/>
                  </a:gs>
                </a:gsLst>
                <a:lin ang="5400000" scaled="0"/>
              </a:gradFill>
            </a:endParaRPr>
          </a:p>
        </p:txBody>
      </p:sp>
      <p:sp>
        <p:nvSpPr>
          <p:cNvPr id="2460" name="Oval 2459"/>
          <p:cNvSpPr/>
          <p:nvPr/>
        </p:nvSpPr>
        <p:spPr bwMode="auto">
          <a:xfrm>
            <a:off x="5450544" y="1738896"/>
            <a:ext cx="440978" cy="443953"/>
          </a:xfrm>
          <a:prstGeom prst="ellipse">
            <a:avLst/>
          </a:prstGeom>
          <a:solidFill>
            <a:srgbClr val="9B4F96">
              <a:alpha val="80000"/>
            </a:srgbClr>
          </a:solidFill>
          <a:ln w="3175" cap="flat" cmpd="sng" algn="ctr">
            <a:noFill/>
            <a:prstDash val="solid"/>
            <a:headEnd type="none" w="med" len="med"/>
            <a:tailEnd type="none" w="med" len="med"/>
          </a:ln>
          <a:effectLst/>
        </p:spPr>
        <p:txBody>
          <a:bodyPr vert="horz" wrap="square" lIns="93194" tIns="46597" rIns="93194" bIns="46597" numCol="1" rtlCol="0" anchor="ctr" anchorCtr="0" compatLnSpc="1">
            <a:prstTxWarp prst="textNoShape">
              <a:avLst/>
            </a:prstTxWarp>
          </a:bodyPr>
          <a:lstStyle/>
          <a:p>
            <a:pPr algn="ctr" defTabSz="931641" fontAlgn="base">
              <a:spcBef>
                <a:spcPct val="0"/>
              </a:spcBef>
              <a:spcAft>
                <a:spcPct val="0"/>
              </a:spcAft>
              <a:defRPr/>
            </a:pPr>
            <a:endParaRPr lang="en-US" sz="2242" kern="0" dirty="0">
              <a:gradFill>
                <a:gsLst>
                  <a:gs pos="0">
                    <a:srgbClr val="FFFFFF"/>
                  </a:gs>
                  <a:gs pos="100000">
                    <a:srgbClr val="FFFFFF"/>
                  </a:gs>
                </a:gsLst>
                <a:lin ang="5400000" scaled="0"/>
              </a:gradFill>
            </a:endParaRPr>
          </a:p>
        </p:txBody>
      </p:sp>
      <p:sp>
        <p:nvSpPr>
          <p:cNvPr id="2461" name="Oval 2460"/>
          <p:cNvSpPr/>
          <p:nvPr/>
        </p:nvSpPr>
        <p:spPr bwMode="auto">
          <a:xfrm>
            <a:off x="9543843" y="3026450"/>
            <a:ext cx="440978" cy="443953"/>
          </a:xfrm>
          <a:prstGeom prst="ellipse">
            <a:avLst/>
          </a:prstGeom>
          <a:solidFill>
            <a:srgbClr val="9B4F96">
              <a:alpha val="80000"/>
            </a:srgbClr>
          </a:solidFill>
          <a:ln w="3175" cap="flat" cmpd="sng" algn="ctr">
            <a:noFill/>
            <a:prstDash val="solid"/>
            <a:headEnd type="none" w="med" len="med"/>
            <a:tailEnd type="none" w="med" len="med"/>
          </a:ln>
          <a:effectLst/>
        </p:spPr>
        <p:txBody>
          <a:bodyPr vert="horz" wrap="square" lIns="93194" tIns="46597" rIns="93194" bIns="46597" numCol="1" rtlCol="0" anchor="ctr" anchorCtr="0" compatLnSpc="1">
            <a:prstTxWarp prst="textNoShape">
              <a:avLst/>
            </a:prstTxWarp>
          </a:bodyPr>
          <a:lstStyle/>
          <a:p>
            <a:pPr algn="ctr" defTabSz="931641" fontAlgn="base">
              <a:spcBef>
                <a:spcPct val="0"/>
              </a:spcBef>
              <a:spcAft>
                <a:spcPct val="0"/>
              </a:spcAft>
              <a:defRPr/>
            </a:pPr>
            <a:endParaRPr lang="en-US" sz="2446" kern="0" dirty="0">
              <a:solidFill>
                <a:srgbClr val="FFFFFF"/>
              </a:solidFill>
            </a:endParaRPr>
          </a:p>
        </p:txBody>
      </p:sp>
      <p:sp>
        <p:nvSpPr>
          <p:cNvPr id="2462" name="Oval 2461"/>
          <p:cNvSpPr/>
          <p:nvPr/>
        </p:nvSpPr>
        <p:spPr bwMode="auto">
          <a:xfrm>
            <a:off x="8963990" y="4004654"/>
            <a:ext cx="440978" cy="443953"/>
          </a:xfrm>
          <a:prstGeom prst="ellipse">
            <a:avLst/>
          </a:prstGeom>
          <a:solidFill>
            <a:srgbClr val="9B4F96">
              <a:alpha val="80000"/>
            </a:srgbClr>
          </a:solidFill>
          <a:ln w="3175" cap="flat" cmpd="sng" algn="ctr">
            <a:noFill/>
            <a:prstDash val="solid"/>
            <a:headEnd type="none" w="med" len="med"/>
            <a:tailEnd type="none" w="med" len="med"/>
          </a:ln>
          <a:effectLst/>
        </p:spPr>
        <p:txBody>
          <a:bodyPr vert="horz" wrap="square" lIns="93194" tIns="46597" rIns="93194" bIns="46597" numCol="1" rtlCol="0" anchor="ctr" anchorCtr="0" compatLnSpc="1">
            <a:prstTxWarp prst="textNoShape">
              <a:avLst/>
            </a:prstTxWarp>
          </a:bodyPr>
          <a:lstStyle/>
          <a:p>
            <a:pPr algn="ctr" defTabSz="931641" fontAlgn="base">
              <a:spcBef>
                <a:spcPct val="0"/>
              </a:spcBef>
              <a:spcAft>
                <a:spcPct val="0"/>
              </a:spcAft>
              <a:defRPr/>
            </a:pPr>
            <a:endParaRPr lang="en-US" sz="2446" kern="0" dirty="0">
              <a:solidFill>
                <a:srgbClr val="FFFFFF"/>
              </a:solidFill>
            </a:endParaRPr>
          </a:p>
        </p:txBody>
      </p:sp>
      <p:sp>
        <p:nvSpPr>
          <p:cNvPr id="2463" name="Oval 2462"/>
          <p:cNvSpPr/>
          <p:nvPr/>
        </p:nvSpPr>
        <p:spPr bwMode="auto">
          <a:xfrm>
            <a:off x="10414978" y="5449589"/>
            <a:ext cx="440979" cy="443954"/>
          </a:xfrm>
          <a:prstGeom prst="ellipse">
            <a:avLst/>
          </a:prstGeom>
          <a:solidFill>
            <a:srgbClr val="9B4F96">
              <a:alpha val="80000"/>
            </a:srgbClr>
          </a:solidFill>
          <a:ln w="3175" cap="flat" cmpd="sng" algn="ctr">
            <a:noFill/>
            <a:prstDash val="solid"/>
            <a:headEnd type="none" w="med" len="med"/>
            <a:tailEnd type="none" w="med" len="med"/>
          </a:ln>
          <a:effectLst/>
        </p:spPr>
        <p:txBody>
          <a:bodyPr vert="horz" wrap="square" lIns="93194" tIns="46597" rIns="93194" bIns="46597" numCol="1" rtlCol="0" anchor="ctr" anchorCtr="0" compatLnSpc="1">
            <a:prstTxWarp prst="textNoShape">
              <a:avLst/>
            </a:prstTxWarp>
          </a:bodyPr>
          <a:lstStyle/>
          <a:p>
            <a:pPr algn="ctr" defTabSz="931641" fontAlgn="base">
              <a:spcBef>
                <a:spcPct val="0"/>
              </a:spcBef>
              <a:spcAft>
                <a:spcPct val="0"/>
              </a:spcAft>
              <a:defRPr/>
            </a:pPr>
            <a:endParaRPr lang="en-US" sz="2446" kern="0" dirty="0">
              <a:solidFill>
                <a:srgbClr val="FFFFFF"/>
              </a:solidFill>
            </a:endParaRPr>
          </a:p>
        </p:txBody>
      </p:sp>
      <p:sp>
        <p:nvSpPr>
          <p:cNvPr id="2464" name="Oval 2463"/>
          <p:cNvSpPr/>
          <p:nvPr/>
        </p:nvSpPr>
        <p:spPr bwMode="auto">
          <a:xfrm>
            <a:off x="10232603" y="5791908"/>
            <a:ext cx="440979" cy="443954"/>
          </a:xfrm>
          <a:prstGeom prst="ellipse">
            <a:avLst/>
          </a:prstGeom>
          <a:solidFill>
            <a:srgbClr val="9B4F96">
              <a:alpha val="80000"/>
            </a:srgbClr>
          </a:solidFill>
          <a:ln w="3175" cap="flat" cmpd="sng" algn="ctr">
            <a:noFill/>
            <a:prstDash val="solid"/>
            <a:headEnd type="none" w="med" len="med"/>
            <a:tailEnd type="none" w="med" len="med"/>
          </a:ln>
          <a:effectLst/>
        </p:spPr>
        <p:txBody>
          <a:bodyPr vert="horz" wrap="square" lIns="93194" tIns="46597" rIns="93194" bIns="46597" numCol="1" rtlCol="0" anchor="ctr" anchorCtr="0" compatLnSpc="1">
            <a:prstTxWarp prst="textNoShape">
              <a:avLst/>
            </a:prstTxWarp>
          </a:bodyPr>
          <a:lstStyle/>
          <a:p>
            <a:pPr algn="ctr" defTabSz="931641" fontAlgn="base">
              <a:spcBef>
                <a:spcPct val="0"/>
              </a:spcBef>
              <a:spcAft>
                <a:spcPct val="0"/>
              </a:spcAft>
              <a:defRPr/>
            </a:pPr>
            <a:endParaRPr lang="en-US" sz="2446" kern="0" dirty="0">
              <a:solidFill>
                <a:srgbClr val="FFFFFF"/>
              </a:solidFill>
            </a:endParaRPr>
          </a:p>
        </p:txBody>
      </p:sp>
      <p:sp>
        <p:nvSpPr>
          <p:cNvPr id="2465" name="Oval 2464"/>
          <p:cNvSpPr/>
          <p:nvPr/>
        </p:nvSpPr>
        <p:spPr bwMode="auto">
          <a:xfrm>
            <a:off x="10194488" y="2554848"/>
            <a:ext cx="440979" cy="443954"/>
          </a:xfrm>
          <a:prstGeom prst="ellipse">
            <a:avLst/>
          </a:prstGeom>
          <a:solidFill>
            <a:srgbClr val="9B4F96">
              <a:alpha val="80000"/>
            </a:srgbClr>
          </a:solidFill>
          <a:ln w="3175" cap="flat" cmpd="sng" algn="ctr">
            <a:noFill/>
            <a:prstDash val="solid"/>
            <a:headEnd type="none" w="med" len="med"/>
            <a:tailEnd type="none" w="med" len="med"/>
          </a:ln>
          <a:effectLst/>
        </p:spPr>
        <p:txBody>
          <a:bodyPr vert="horz" wrap="square" lIns="93194" tIns="46597" rIns="93194" bIns="46597" numCol="1" rtlCol="0" anchor="ctr" anchorCtr="0" compatLnSpc="1">
            <a:prstTxWarp prst="textNoShape">
              <a:avLst/>
            </a:prstTxWarp>
          </a:bodyPr>
          <a:lstStyle/>
          <a:p>
            <a:pPr algn="ctr" defTabSz="931641" fontAlgn="base">
              <a:spcBef>
                <a:spcPct val="0"/>
              </a:spcBef>
              <a:spcAft>
                <a:spcPct val="0"/>
              </a:spcAft>
              <a:defRPr/>
            </a:pPr>
            <a:endParaRPr lang="en-US" sz="2446" kern="0" dirty="0">
              <a:solidFill>
                <a:srgbClr val="FFFFFF"/>
              </a:solidFill>
            </a:endParaRPr>
          </a:p>
        </p:txBody>
      </p:sp>
      <p:sp>
        <p:nvSpPr>
          <p:cNvPr id="2466" name="Oval 2465"/>
          <p:cNvSpPr/>
          <p:nvPr/>
        </p:nvSpPr>
        <p:spPr bwMode="auto">
          <a:xfrm>
            <a:off x="10194488" y="2257983"/>
            <a:ext cx="440979" cy="443954"/>
          </a:xfrm>
          <a:prstGeom prst="ellipse">
            <a:avLst/>
          </a:prstGeom>
          <a:solidFill>
            <a:srgbClr val="9B4F96">
              <a:alpha val="80000"/>
            </a:srgbClr>
          </a:solidFill>
          <a:ln w="3175" cap="flat" cmpd="sng" algn="ctr">
            <a:noFill/>
            <a:prstDash val="solid"/>
            <a:headEnd type="none" w="med" len="med"/>
            <a:tailEnd type="none" w="med" len="med"/>
          </a:ln>
          <a:effectLst/>
        </p:spPr>
        <p:txBody>
          <a:bodyPr vert="horz" wrap="square" lIns="93194" tIns="46597" rIns="93194" bIns="46597" numCol="1" rtlCol="0" anchor="ctr" anchorCtr="0" compatLnSpc="1">
            <a:prstTxWarp prst="textNoShape">
              <a:avLst/>
            </a:prstTxWarp>
          </a:bodyPr>
          <a:lstStyle/>
          <a:p>
            <a:pPr algn="ctr" defTabSz="931641" fontAlgn="base">
              <a:spcBef>
                <a:spcPct val="0"/>
              </a:spcBef>
              <a:spcAft>
                <a:spcPct val="0"/>
              </a:spcAft>
              <a:defRPr/>
            </a:pPr>
            <a:endParaRPr lang="en-US" sz="2446" kern="0" dirty="0">
              <a:solidFill>
                <a:srgbClr val="FFFFFF"/>
              </a:solidFill>
            </a:endParaRPr>
          </a:p>
        </p:txBody>
      </p:sp>
      <p:sp>
        <p:nvSpPr>
          <p:cNvPr id="2467" name="Oval 2466"/>
          <p:cNvSpPr/>
          <p:nvPr/>
        </p:nvSpPr>
        <p:spPr bwMode="auto">
          <a:xfrm>
            <a:off x="9402838" y="1980245"/>
            <a:ext cx="440979" cy="443954"/>
          </a:xfrm>
          <a:prstGeom prst="ellipse">
            <a:avLst/>
          </a:prstGeom>
          <a:solidFill>
            <a:srgbClr val="9B4F96">
              <a:alpha val="80000"/>
            </a:srgbClr>
          </a:solidFill>
          <a:ln w="3175" cap="flat" cmpd="sng" algn="ctr">
            <a:noFill/>
            <a:prstDash val="solid"/>
            <a:headEnd type="none" w="med" len="med"/>
            <a:tailEnd type="none" w="med" len="med"/>
          </a:ln>
          <a:effectLst/>
        </p:spPr>
        <p:txBody>
          <a:bodyPr vert="horz" wrap="square" lIns="93194" tIns="46597" rIns="93194" bIns="46597" numCol="1" rtlCol="0" anchor="ctr" anchorCtr="0" compatLnSpc="1">
            <a:prstTxWarp prst="textNoShape">
              <a:avLst/>
            </a:prstTxWarp>
          </a:bodyPr>
          <a:lstStyle/>
          <a:p>
            <a:pPr algn="ctr" defTabSz="931641" fontAlgn="base">
              <a:spcBef>
                <a:spcPct val="0"/>
              </a:spcBef>
              <a:spcAft>
                <a:spcPct val="0"/>
              </a:spcAft>
              <a:defRPr/>
            </a:pPr>
            <a:endParaRPr lang="en-US" sz="2446" kern="0" dirty="0">
              <a:solidFill>
                <a:srgbClr val="FFFFFF"/>
              </a:solidFill>
            </a:endParaRPr>
          </a:p>
        </p:txBody>
      </p:sp>
      <p:sp>
        <p:nvSpPr>
          <p:cNvPr id="2468" name="Oval 2467"/>
          <p:cNvSpPr/>
          <p:nvPr/>
        </p:nvSpPr>
        <p:spPr bwMode="auto">
          <a:xfrm>
            <a:off x="9112843" y="2776825"/>
            <a:ext cx="440979" cy="443954"/>
          </a:xfrm>
          <a:prstGeom prst="ellipse">
            <a:avLst/>
          </a:prstGeom>
          <a:solidFill>
            <a:srgbClr val="9B4F96">
              <a:alpha val="80000"/>
            </a:srgbClr>
          </a:solidFill>
          <a:ln w="3175" cap="flat" cmpd="sng" algn="ctr">
            <a:noFill/>
            <a:prstDash val="solid"/>
            <a:headEnd type="none" w="med" len="med"/>
            <a:tailEnd type="none" w="med" len="med"/>
          </a:ln>
          <a:effectLst/>
        </p:spPr>
        <p:txBody>
          <a:bodyPr vert="horz" wrap="square" lIns="93194" tIns="46597" rIns="93194" bIns="46597" numCol="1" rtlCol="0" anchor="ctr" anchorCtr="0" compatLnSpc="1">
            <a:prstTxWarp prst="textNoShape">
              <a:avLst/>
            </a:prstTxWarp>
          </a:bodyPr>
          <a:lstStyle/>
          <a:p>
            <a:pPr algn="ctr" defTabSz="931641" fontAlgn="base">
              <a:spcBef>
                <a:spcPct val="0"/>
              </a:spcBef>
              <a:spcAft>
                <a:spcPct val="0"/>
              </a:spcAft>
              <a:defRPr/>
            </a:pPr>
            <a:endParaRPr lang="en-US" sz="2446" kern="0" dirty="0">
              <a:solidFill>
                <a:srgbClr val="FFFFFF"/>
              </a:solidFill>
            </a:endParaRPr>
          </a:p>
        </p:txBody>
      </p:sp>
      <p:sp>
        <p:nvSpPr>
          <p:cNvPr id="2469" name="Oval 2468"/>
          <p:cNvSpPr/>
          <p:nvPr/>
        </p:nvSpPr>
        <p:spPr bwMode="auto">
          <a:xfrm>
            <a:off x="2889865" y="2417402"/>
            <a:ext cx="440979" cy="443954"/>
          </a:xfrm>
          <a:prstGeom prst="ellipse">
            <a:avLst/>
          </a:prstGeom>
          <a:solidFill>
            <a:srgbClr val="9B4F96">
              <a:alpha val="80000"/>
            </a:srgbClr>
          </a:solidFill>
          <a:ln w="3175" cap="flat" cmpd="sng" algn="ctr">
            <a:noFill/>
            <a:prstDash val="solid"/>
            <a:headEnd type="none" w="med" len="med"/>
            <a:tailEnd type="none" w="med" len="med"/>
          </a:ln>
          <a:effectLst/>
        </p:spPr>
        <p:txBody>
          <a:bodyPr vert="horz" wrap="square" lIns="93194" tIns="46597" rIns="93194" bIns="46597" numCol="1" rtlCol="0" anchor="ctr" anchorCtr="0" compatLnSpc="1">
            <a:prstTxWarp prst="textNoShape">
              <a:avLst/>
            </a:prstTxWarp>
          </a:bodyPr>
          <a:lstStyle/>
          <a:p>
            <a:pPr algn="ctr" defTabSz="931641" fontAlgn="base">
              <a:spcBef>
                <a:spcPct val="0"/>
              </a:spcBef>
              <a:spcAft>
                <a:spcPct val="0"/>
              </a:spcAft>
              <a:defRPr/>
            </a:pPr>
            <a:endParaRPr lang="en-US" sz="2446" kern="0" dirty="0">
              <a:solidFill>
                <a:srgbClr val="FFFFFF"/>
              </a:solidFill>
            </a:endParaRPr>
          </a:p>
        </p:txBody>
      </p:sp>
      <p:sp>
        <p:nvSpPr>
          <p:cNvPr id="2470" name="Oval 2469"/>
          <p:cNvSpPr/>
          <p:nvPr/>
        </p:nvSpPr>
        <p:spPr bwMode="auto">
          <a:xfrm>
            <a:off x="3461025" y="2257983"/>
            <a:ext cx="440979" cy="443954"/>
          </a:xfrm>
          <a:prstGeom prst="ellipse">
            <a:avLst/>
          </a:prstGeom>
          <a:solidFill>
            <a:srgbClr val="9B4F96">
              <a:alpha val="80000"/>
            </a:srgbClr>
          </a:solidFill>
          <a:ln w="3175" cap="flat" cmpd="sng" algn="ctr">
            <a:noFill/>
            <a:prstDash val="solid"/>
            <a:headEnd type="none" w="med" len="med"/>
            <a:tailEnd type="none" w="med" len="med"/>
          </a:ln>
          <a:effectLst/>
        </p:spPr>
        <p:txBody>
          <a:bodyPr vert="horz" wrap="square" lIns="93194" tIns="46597" rIns="93194" bIns="46597" numCol="1" rtlCol="0" anchor="ctr" anchorCtr="0" compatLnSpc="1">
            <a:prstTxWarp prst="textNoShape">
              <a:avLst/>
            </a:prstTxWarp>
          </a:bodyPr>
          <a:lstStyle/>
          <a:p>
            <a:pPr algn="ctr" defTabSz="931641" fontAlgn="base">
              <a:spcBef>
                <a:spcPct val="0"/>
              </a:spcBef>
              <a:spcAft>
                <a:spcPct val="0"/>
              </a:spcAft>
              <a:defRPr/>
            </a:pPr>
            <a:endParaRPr lang="en-US" sz="2446" kern="0" dirty="0">
              <a:solidFill>
                <a:srgbClr val="FFFFFF"/>
              </a:solidFill>
            </a:endParaRPr>
          </a:p>
        </p:txBody>
      </p:sp>
      <p:sp>
        <p:nvSpPr>
          <p:cNvPr id="2471" name="Oval 2470"/>
          <p:cNvSpPr/>
          <p:nvPr/>
        </p:nvSpPr>
        <p:spPr bwMode="auto">
          <a:xfrm>
            <a:off x="3904472" y="4491686"/>
            <a:ext cx="440979" cy="443954"/>
          </a:xfrm>
          <a:prstGeom prst="ellipse">
            <a:avLst/>
          </a:prstGeom>
          <a:solidFill>
            <a:srgbClr val="9B4F96">
              <a:alpha val="80000"/>
            </a:srgbClr>
          </a:solidFill>
          <a:ln w="3175" cap="flat" cmpd="sng" algn="ctr">
            <a:noFill/>
            <a:prstDash val="solid"/>
            <a:headEnd type="none" w="med" len="med"/>
            <a:tailEnd type="none" w="med" len="med"/>
          </a:ln>
          <a:effectLst/>
        </p:spPr>
        <p:txBody>
          <a:bodyPr vert="horz" wrap="square" lIns="93194" tIns="46597" rIns="93194" bIns="46597" numCol="1" rtlCol="0" anchor="ctr" anchorCtr="0" compatLnSpc="1">
            <a:prstTxWarp prst="textNoShape">
              <a:avLst/>
            </a:prstTxWarp>
          </a:bodyPr>
          <a:lstStyle/>
          <a:p>
            <a:pPr algn="ctr" defTabSz="931641" fontAlgn="base">
              <a:spcBef>
                <a:spcPct val="0"/>
              </a:spcBef>
              <a:spcAft>
                <a:spcPct val="0"/>
              </a:spcAft>
              <a:defRPr/>
            </a:pPr>
            <a:endParaRPr lang="en-US" sz="2446" kern="0" dirty="0">
              <a:solidFill>
                <a:srgbClr val="FFFFFF"/>
              </a:solidFill>
            </a:endParaRPr>
          </a:p>
        </p:txBody>
      </p:sp>
      <p:sp>
        <p:nvSpPr>
          <p:cNvPr id="2" name="TextBox 1"/>
          <p:cNvSpPr txBox="1"/>
          <p:nvPr/>
        </p:nvSpPr>
        <p:spPr>
          <a:xfrm>
            <a:off x="-15739" y="911"/>
            <a:ext cx="12449712" cy="973241"/>
          </a:xfrm>
          <a:prstGeom prst="rect">
            <a:avLst/>
          </a:prstGeom>
          <a:solidFill>
            <a:schemeClr val="accent1">
              <a:lumMod val="60000"/>
              <a:lumOff val="40000"/>
              <a:alpha val="85098"/>
            </a:schemeClr>
          </a:solidFill>
          <a:ln>
            <a:solidFill>
              <a:schemeClr val="tx1">
                <a:lumMod val="40000"/>
                <a:lumOff val="60000"/>
              </a:schemeClr>
            </a:solidFill>
          </a:ln>
        </p:spPr>
        <p:txBody>
          <a:bodyPr wrap="square" rtlCol="0" anchor="ctr">
            <a:noAutofit/>
          </a:bodyPr>
          <a:lstStyle/>
          <a:p>
            <a:pPr algn="ctr" defTabSz="932468"/>
            <a:r>
              <a:rPr lang="en-US" sz="3671" dirty="0">
                <a:solidFill>
                  <a:srgbClr val="FFFFFF"/>
                </a:solidFill>
                <a:latin typeface="Segoe UI Light" panose="020B0502040204020203" pitchFamily="34" charset="0"/>
                <a:cs typeface="Segoe UI Light" panose="020B0502040204020203" pitchFamily="34" charset="0"/>
              </a:rPr>
              <a:t>16 </a:t>
            </a:r>
            <a:r>
              <a:rPr lang="ru-RU" sz="3671" dirty="0" smtClean="0">
                <a:solidFill>
                  <a:srgbClr val="FFFFFF"/>
                </a:solidFill>
                <a:latin typeface="Segoe UI Light" panose="020B0502040204020203" pitchFamily="34" charset="0"/>
                <a:cs typeface="Segoe UI Light" panose="020B0502040204020203" pitchFamily="34" charset="0"/>
              </a:rPr>
              <a:t>регионов в мире в</a:t>
            </a:r>
            <a:r>
              <a:rPr lang="en-US" sz="3671" dirty="0" smtClean="0">
                <a:solidFill>
                  <a:srgbClr val="FFFFFF"/>
                </a:solidFill>
                <a:latin typeface="Segoe UI Light" panose="020B0502040204020203" pitchFamily="34" charset="0"/>
                <a:cs typeface="Segoe UI Light" panose="020B0502040204020203" pitchFamily="34" charset="0"/>
              </a:rPr>
              <a:t> </a:t>
            </a:r>
            <a:r>
              <a:rPr lang="en-US" sz="3671" dirty="0">
                <a:solidFill>
                  <a:srgbClr val="FFFFFF"/>
                </a:solidFill>
                <a:latin typeface="Segoe UI Light" panose="020B0502040204020203" pitchFamily="34" charset="0"/>
                <a:cs typeface="Segoe UI Light" panose="020B0502040204020203" pitchFamily="34" charset="0"/>
              </a:rPr>
              <a:t>2014</a:t>
            </a:r>
          </a:p>
        </p:txBody>
      </p:sp>
      <p:sp>
        <p:nvSpPr>
          <p:cNvPr id="1237" name="Oval 1236"/>
          <p:cNvSpPr>
            <a:spLocks noChangeAspect="1"/>
          </p:cNvSpPr>
          <p:nvPr/>
        </p:nvSpPr>
        <p:spPr bwMode="auto">
          <a:xfrm>
            <a:off x="9498269" y="5265273"/>
            <a:ext cx="371348" cy="373850"/>
          </a:xfrm>
          <a:prstGeom prst="ellipse">
            <a:avLst/>
          </a:prstGeom>
          <a:solidFill>
            <a:srgbClr val="7FBA00"/>
          </a:solidFill>
          <a:ln w="15875" cap="flat" cmpd="sng" algn="ctr">
            <a:solidFill>
              <a:srgbClr val="FFFFFF"/>
            </a:solidFill>
            <a:prstDash val="solid"/>
            <a:headEnd type="none" w="med" len="med"/>
            <a:tailEnd type="none" w="med" len="med"/>
          </a:ln>
          <a:effectLst/>
        </p:spPr>
        <p:txBody>
          <a:bodyPr vert="horz" wrap="square" lIns="93182" tIns="46590" rIns="93182" bIns="46590" numCol="1" rtlCol="0" anchor="ctr" anchorCtr="0" compatLnSpc="1">
            <a:prstTxWarp prst="textNoShape">
              <a:avLst/>
            </a:prstTxWarp>
          </a:bodyPr>
          <a:lstStyle/>
          <a:p>
            <a:pPr algn="ctr" defTabSz="931461" fontAlgn="base">
              <a:spcBef>
                <a:spcPct val="0"/>
              </a:spcBef>
              <a:spcAft>
                <a:spcPct val="0"/>
              </a:spcAft>
              <a:defRPr/>
            </a:pPr>
            <a:endParaRPr lang="en-US" sz="2446" kern="0" dirty="0">
              <a:solidFill>
                <a:srgbClr val="FFFFFF"/>
              </a:solidFill>
            </a:endParaRPr>
          </a:p>
        </p:txBody>
      </p:sp>
      <p:sp>
        <p:nvSpPr>
          <p:cNvPr id="2455" name="Oval 2454"/>
          <p:cNvSpPr>
            <a:spLocks noChangeAspect="1"/>
          </p:cNvSpPr>
          <p:nvPr/>
        </p:nvSpPr>
        <p:spPr bwMode="auto">
          <a:xfrm>
            <a:off x="6308926" y="5078349"/>
            <a:ext cx="371348" cy="373850"/>
          </a:xfrm>
          <a:prstGeom prst="ellipse">
            <a:avLst/>
          </a:prstGeom>
          <a:solidFill>
            <a:srgbClr val="7FBA00"/>
          </a:solidFill>
          <a:ln w="15875" cap="flat" cmpd="sng" algn="ctr">
            <a:solidFill>
              <a:srgbClr val="FFFFFF"/>
            </a:solidFill>
            <a:prstDash val="solid"/>
            <a:headEnd type="none" w="med" len="med"/>
            <a:tailEnd type="none" w="med" len="med"/>
          </a:ln>
          <a:effectLst/>
        </p:spPr>
        <p:txBody>
          <a:bodyPr vert="horz" wrap="square" lIns="93182" tIns="46590" rIns="93182" bIns="46590" numCol="1" rtlCol="0" anchor="ctr" anchorCtr="0" compatLnSpc="1">
            <a:prstTxWarp prst="textNoShape">
              <a:avLst/>
            </a:prstTxWarp>
          </a:bodyPr>
          <a:lstStyle/>
          <a:p>
            <a:pPr algn="ctr" defTabSz="931461" fontAlgn="base">
              <a:spcBef>
                <a:spcPct val="0"/>
              </a:spcBef>
              <a:spcAft>
                <a:spcPct val="0"/>
              </a:spcAft>
              <a:defRPr/>
            </a:pPr>
            <a:endParaRPr lang="en-US" sz="2446" kern="0" dirty="0">
              <a:solidFill>
                <a:srgbClr val="FFFFFF"/>
              </a:solidFill>
            </a:endParaRPr>
          </a:p>
        </p:txBody>
      </p:sp>
      <p:sp>
        <p:nvSpPr>
          <p:cNvPr id="2472" name="Oval 2471"/>
          <p:cNvSpPr>
            <a:spLocks noChangeAspect="1"/>
          </p:cNvSpPr>
          <p:nvPr/>
        </p:nvSpPr>
        <p:spPr bwMode="auto">
          <a:xfrm>
            <a:off x="4060408" y="4734529"/>
            <a:ext cx="371348" cy="373850"/>
          </a:xfrm>
          <a:prstGeom prst="ellipse">
            <a:avLst/>
          </a:prstGeom>
          <a:solidFill>
            <a:srgbClr val="7FBA00"/>
          </a:solidFill>
          <a:ln w="15875" cap="flat" cmpd="sng" algn="ctr">
            <a:solidFill>
              <a:srgbClr val="FFFFFF"/>
            </a:solidFill>
            <a:prstDash val="solid"/>
            <a:headEnd type="none" w="med" len="med"/>
            <a:tailEnd type="none" w="med" len="med"/>
          </a:ln>
          <a:effectLst/>
        </p:spPr>
        <p:txBody>
          <a:bodyPr vert="horz" wrap="square" lIns="93182" tIns="46590" rIns="93182" bIns="46590" numCol="1" rtlCol="0" anchor="ctr" anchorCtr="0" compatLnSpc="1">
            <a:prstTxWarp prst="textNoShape">
              <a:avLst/>
            </a:prstTxWarp>
          </a:bodyPr>
          <a:lstStyle/>
          <a:p>
            <a:pPr algn="ctr" defTabSz="931461" fontAlgn="base">
              <a:spcBef>
                <a:spcPct val="0"/>
              </a:spcBef>
              <a:spcAft>
                <a:spcPct val="0"/>
              </a:spcAft>
              <a:defRPr/>
            </a:pPr>
            <a:endParaRPr lang="en-US" sz="2446" kern="0" dirty="0">
              <a:solidFill>
                <a:srgbClr val="FFFFFF"/>
              </a:solidFill>
            </a:endParaRPr>
          </a:p>
        </p:txBody>
      </p:sp>
      <p:sp>
        <p:nvSpPr>
          <p:cNvPr id="2473" name="Oval 2472"/>
          <p:cNvSpPr>
            <a:spLocks noChangeAspect="1"/>
          </p:cNvSpPr>
          <p:nvPr/>
        </p:nvSpPr>
        <p:spPr bwMode="auto">
          <a:xfrm>
            <a:off x="2387292" y="2244853"/>
            <a:ext cx="371348" cy="373850"/>
          </a:xfrm>
          <a:prstGeom prst="ellipse">
            <a:avLst/>
          </a:prstGeom>
          <a:solidFill>
            <a:srgbClr val="7FBA00"/>
          </a:solidFill>
          <a:ln w="15875" cap="flat" cmpd="sng" algn="ctr">
            <a:solidFill>
              <a:srgbClr val="FFFFFF"/>
            </a:solidFill>
            <a:prstDash val="solid"/>
            <a:headEnd type="none" w="med" len="med"/>
            <a:tailEnd type="none" w="med" len="med"/>
          </a:ln>
          <a:effectLst/>
        </p:spPr>
        <p:txBody>
          <a:bodyPr vert="horz" wrap="square" lIns="93182" tIns="46590" rIns="93182" bIns="46590" numCol="1" rtlCol="0" anchor="ctr" anchorCtr="0" compatLnSpc="1">
            <a:prstTxWarp prst="textNoShape">
              <a:avLst/>
            </a:prstTxWarp>
          </a:bodyPr>
          <a:lstStyle/>
          <a:p>
            <a:pPr algn="ctr" defTabSz="931461" fontAlgn="base">
              <a:spcBef>
                <a:spcPct val="0"/>
              </a:spcBef>
              <a:spcAft>
                <a:spcPct val="0"/>
              </a:spcAft>
              <a:defRPr/>
            </a:pPr>
            <a:endParaRPr lang="en-US" sz="2446" kern="0" dirty="0">
              <a:solidFill>
                <a:srgbClr val="FFFFFF"/>
              </a:solidFill>
            </a:endParaRPr>
          </a:p>
        </p:txBody>
      </p:sp>
      <p:sp>
        <p:nvSpPr>
          <p:cNvPr id="2474" name="Oval 2473"/>
          <p:cNvSpPr>
            <a:spLocks noChangeAspect="1"/>
          </p:cNvSpPr>
          <p:nvPr/>
        </p:nvSpPr>
        <p:spPr bwMode="auto">
          <a:xfrm>
            <a:off x="6398789" y="1964220"/>
            <a:ext cx="371348" cy="373850"/>
          </a:xfrm>
          <a:prstGeom prst="ellipse">
            <a:avLst/>
          </a:prstGeom>
          <a:solidFill>
            <a:srgbClr val="7FBA00"/>
          </a:solidFill>
          <a:ln w="15875" cap="flat" cmpd="sng" algn="ctr">
            <a:solidFill>
              <a:srgbClr val="FFFFFF"/>
            </a:solidFill>
            <a:prstDash val="solid"/>
            <a:headEnd type="none" w="med" len="med"/>
            <a:tailEnd type="none" w="med" len="med"/>
          </a:ln>
          <a:effectLst/>
        </p:spPr>
        <p:txBody>
          <a:bodyPr vert="horz" wrap="square" lIns="93182" tIns="46590" rIns="93182" bIns="46590" numCol="1" rtlCol="0" anchor="ctr" anchorCtr="0" compatLnSpc="1">
            <a:prstTxWarp prst="textNoShape">
              <a:avLst/>
            </a:prstTxWarp>
          </a:bodyPr>
          <a:lstStyle/>
          <a:p>
            <a:pPr algn="ctr" defTabSz="931461" fontAlgn="base">
              <a:spcBef>
                <a:spcPct val="0"/>
              </a:spcBef>
              <a:spcAft>
                <a:spcPct val="0"/>
              </a:spcAft>
              <a:defRPr/>
            </a:pPr>
            <a:endParaRPr lang="en-US" sz="2446" kern="0" dirty="0">
              <a:solidFill>
                <a:srgbClr val="FFFFFF"/>
              </a:solidFill>
            </a:endParaRPr>
          </a:p>
        </p:txBody>
      </p:sp>
      <p:sp>
        <p:nvSpPr>
          <p:cNvPr id="2475" name="Oval 2474"/>
          <p:cNvSpPr>
            <a:spLocks noChangeAspect="1"/>
          </p:cNvSpPr>
          <p:nvPr/>
        </p:nvSpPr>
        <p:spPr bwMode="auto">
          <a:xfrm>
            <a:off x="5961975" y="2504848"/>
            <a:ext cx="371348" cy="373850"/>
          </a:xfrm>
          <a:prstGeom prst="ellipse">
            <a:avLst/>
          </a:prstGeom>
          <a:solidFill>
            <a:srgbClr val="7FBA00"/>
          </a:solidFill>
          <a:ln w="15875" cap="flat" cmpd="sng" algn="ctr">
            <a:solidFill>
              <a:srgbClr val="FFFFFF"/>
            </a:solidFill>
            <a:prstDash val="solid"/>
            <a:headEnd type="none" w="med" len="med"/>
            <a:tailEnd type="none" w="med" len="med"/>
          </a:ln>
          <a:effectLst/>
        </p:spPr>
        <p:txBody>
          <a:bodyPr vert="horz" wrap="square" lIns="93182" tIns="46590" rIns="93182" bIns="46590" numCol="1" rtlCol="0" anchor="ctr" anchorCtr="0" compatLnSpc="1">
            <a:prstTxWarp prst="textNoShape">
              <a:avLst/>
            </a:prstTxWarp>
          </a:bodyPr>
          <a:lstStyle/>
          <a:p>
            <a:pPr algn="ctr" defTabSz="931461" fontAlgn="base">
              <a:spcBef>
                <a:spcPct val="0"/>
              </a:spcBef>
              <a:spcAft>
                <a:spcPct val="0"/>
              </a:spcAft>
              <a:defRPr/>
            </a:pPr>
            <a:endParaRPr lang="en-US" sz="2446" kern="0" dirty="0">
              <a:solidFill>
                <a:srgbClr val="FFFFFF"/>
              </a:solidFill>
            </a:endParaRPr>
          </a:p>
        </p:txBody>
      </p:sp>
      <p:sp>
        <p:nvSpPr>
          <p:cNvPr id="2476" name="Oval 2475"/>
          <p:cNvSpPr>
            <a:spLocks noChangeAspect="1"/>
          </p:cNvSpPr>
          <p:nvPr/>
        </p:nvSpPr>
        <p:spPr bwMode="auto">
          <a:xfrm>
            <a:off x="5713566" y="2676849"/>
            <a:ext cx="371348" cy="373850"/>
          </a:xfrm>
          <a:prstGeom prst="ellipse">
            <a:avLst/>
          </a:prstGeom>
          <a:solidFill>
            <a:srgbClr val="7FBA00"/>
          </a:solidFill>
          <a:ln w="15875" cap="flat" cmpd="sng" algn="ctr">
            <a:solidFill>
              <a:srgbClr val="FFFFFF"/>
            </a:solidFill>
            <a:prstDash val="solid"/>
            <a:headEnd type="none" w="med" len="med"/>
            <a:tailEnd type="none" w="med" len="med"/>
          </a:ln>
          <a:effectLst/>
        </p:spPr>
        <p:txBody>
          <a:bodyPr vert="horz" wrap="square" lIns="93182" tIns="46590" rIns="93182" bIns="46590" numCol="1" rtlCol="0" anchor="ctr" anchorCtr="0" compatLnSpc="1">
            <a:prstTxWarp prst="textNoShape">
              <a:avLst/>
            </a:prstTxWarp>
          </a:bodyPr>
          <a:lstStyle/>
          <a:p>
            <a:pPr algn="ctr" defTabSz="931461" fontAlgn="base">
              <a:spcBef>
                <a:spcPct val="0"/>
              </a:spcBef>
              <a:spcAft>
                <a:spcPct val="0"/>
              </a:spcAft>
              <a:defRPr/>
            </a:pPr>
            <a:endParaRPr lang="en-US" sz="2446" kern="0" dirty="0">
              <a:solidFill>
                <a:srgbClr val="FFFFFF"/>
              </a:solidFill>
            </a:endParaRPr>
          </a:p>
        </p:txBody>
      </p:sp>
      <p:sp>
        <p:nvSpPr>
          <p:cNvPr id="2477" name="Oval 2476"/>
          <p:cNvSpPr>
            <a:spLocks noChangeAspect="1"/>
          </p:cNvSpPr>
          <p:nvPr/>
        </p:nvSpPr>
        <p:spPr bwMode="auto">
          <a:xfrm>
            <a:off x="8857619" y="3534276"/>
            <a:ext cx="371348" cy="373850"/>
          </a:xfrm>
          <a:prstGeom prst="ellipse">
            <a:avLst/>
          </a:prstGeom>
          <a:solidFill>
            <a:srgbClr val="7FBA00"/>
          </a:solidFill>
          <a:ln w="15875" cap="flat" cmpd="sng" algn="ctr">
            <a:solidFill>
              <a:srgbClr val="FFFFFF"/>
            </a:solidFill>
            <a:prstDash val="solid"/>
            <a:headEnd type="none" w="med" len="med"/>
            <a:tailEnd type="none" w="med" len="med"/>
          </a:ln>
          <a:effectLst/>
        </p:spPr>
        <p:txBody>
          <a:bodyPr vert="horz" wrap="square" lIns="93182" tIns="46590" rIns="93182" bIns="46590" numCol="1" rtlCol="0" anchor="ctr" anchorCtr="0" compatLnSpc="1">
            <a:prstTxWarp prst="textNoShape">
              <a:avLst/>
            </a:prstTxWarp>
          </a:bodyPr>
          <a:lstStyle/>
          <a:p>
            <a:pPr algn="ctr" defTabSz="931461" fontAlgn="base">
              <a:spcBef>
                <a:spcPct val="0"/>
              </a:spcBef>
              <a:spcAft>
                <a:spcPct val="0"/>
              </a:spcAft>
              <a:defRPr/>
            </a:pPr>
            <a:endParaRPr lang="en-US" sz="2446" kern="0" dirty="0">
              <a:solidFill>
                <a:srgbClr val="FFFFFF"/>
              </a:solidFill>
            </a:endParaRPr>
          </a:p>
        </p:txBody>
      </p:sp>
      <p:sp>
        <p:nvSpPr>
          <p:cNvPr id="2478" name="Oval 2477"/>
          <p:cNvSpPr>
            <a:spLocks noChangeAspect="1"/>
          </p:cNvSpPr>
          <p:nvPr/>
        </p:nvSpPr>
        <p:spPr bwMode="auto">
          <a:xfrm>
            <a:off x="6629121" y="3266161"/>
            <a:ext cx="371348" cy="373850"/>
          </a:xfrm>
          <a:prstGeom prst="ellipse">
            <a:avLst/>
          </a:prstGeom>
          <a:solidFill>
            <a:srgbClr val="7FBA00"/>
          </a:solidFill>
          <a:ln w="15875" cap="flat" cmpd="sng" algn="ctr">
            <a:solidFill>
              <a:srgbClr val="FFFFFF"/>
            </a:solidFill>
            <a:prstDash val="solid"/>
            <a:headEnd type="none" w="med" len="med"/>
            <a:tailEnd type="none" w="med" len="med"/>
          </a:ln>
          <a:effectLst/>
        </p:spPr>
        <p:txBody>
          <a:bodyPr vert="horz" wrap="square" lIns="93182" tIns="46590" rIns="93182" bIns="46590" numCol="1" rtlCol="0" anchor="ctr" anchorCtr="0" compatLnSpc="1">
            <a:prstTxWarp prst="textNoShape">
              <a:avLst/>
            </a:prstTxWarp>
          </a:bodyPr>
          <a:lstStyle/>
          <a:p>
            <a:pPr algn="ctr" defTabSz="931461" fontAlgn="base">
              <a:spcBef>
                <a:spcPct val="0"/>
              </a:spcBef>
              <a:spcAft>
                <a:spcPct val="0"/>
              </a:spcAft>
              <a:defRPr/>
            </a:pPr>
            <a:endParaRPr lang="en-US" sz="2446" kern="0" dirty="0">
              <a:solidFill>
                <a:srgbClr val="FFFFFF"/>
              </a:solidFill>
            </a:endParaRPr>
          </a:p>
        </p:txBody>
      </p:sp>
      <p:sp>
        <p:nvSpPr>
          <p:cNvPr id="2479" name="Oval 2478"/>
          <p:cNvSpPr>
            <a:spLocks noChangeAspect="1"/>
          </p:cNvSpPr>
          <p:nvPr/>
        </p:nvSpPr>
        <p:spPr bwMode="auto">
          <a:xfrm>
            <a:off x="6016420" y="2806654"/>
            <a:ext cx="371348" cy="373850"/>
          </a:xfrm>
          <a:prstGeom prst="ellipse">
            <a:avLst/>
          </a:prstGeom>
          <a:solidFill>
            <a:srgbClr val="7FBA00"/>
          </a:solidFill>
          <a:ln w="15875" cap="flat" cmpd="sng" algn="ctr">
            <a:solidFill>
              <a:srgbClr val="FFFFFF"/>
            </a:solidFill>
            <a:prstDash val="solid"/>
            <a:headEnd type="none" w="med" len="med"/>
            <a:tailEnd type="none" w="med" len="med"/>
          </a:ln>
          <a:effectLst/>
        </p:spPr>
        <p:txBody>
          <a:bodyPr vert="horz" wrap="square" lIns="93182" tIns="46590" rIns="93182" bIns="46590" numCol="1" rtlCol="0" anchor="ctr" anchorCtr="0" compatLnSpc="1">
            <a:prstTxWarp prst="textNoShape">
              <a:avLst/>
            </a:prstTxWarp>
          </a:bodyPr>
          <a:lstStyle/>
          <a:p>
            <a:pPr algn="ctr" defTabSz="931461" fontAlgn="base">
              <a:spcBef>
                <a:spcPct val="0"/>
              </a:spcBef>
              <a:spcAft>
                <a:spcPct val="0"/>
              </a:spcAft>
              <a:defRPr/>
            </a:pPr>
            <a:endParaRPr lang="en-US" sz="2446" kern="0" dirty="0">
              <a:solidFill>
                <a:srgbClr val="FFFFFF"/>
              </a:solidFill>
            </a:endParaRPr>
          </a:p>
        </p:txBody>
      </p:sp>
      <p:sp>
        <p:nvSpPr>
          <p:cNvPr id="2480" name="Oval 2479"/>
          <p:cNvSpPr>
            <a:spLocks noChangeAspect="1"/>
          </p:cNvSpPr>
          <p:nvPr/>
        </p:nvSpPr>
        <p:spPr bwMode="auto">
          <a:xfrm>
            <a:off x="9731761" y="3158797"/>
            <a:ext cx="371348" cy="373850"/>
          </a:xfrm>
          <a:prstGeom prst="ellipse">
            <a:avLst/>
          </a:prstGeom>
          <a:solidFill>
            <a:srgbClr val="7FBA00"/>
          </a:solidFill>
          <a:ln w="15875" cap="flat" cmpd="sng" algn="ctr">
            <a:solidFill>
              <a:srgbClr val="FFFFFF"/>
            </a:solidFill>
            <a:prstDash val="solid"/>
            <a:headEnd type="none" w="med" len="med"/>
            <a:tailEnd type="none" w="med" len="med"/>
          </a:ln>
          <a:effectLst/>
        </p:spPr>
        <p:txBody>
          <a:bodyPr vert="horz" wrap="square" lIns="93182" tIns="46590" rIns="93182" bIns="46590" numCol="1" rtlCol="0" anchor="ctr" anchorCtr="0" compatLnSpc="1">
            <a:prstTxWarp prst="textNoShape">
              <a:avLst/>
            </a:prstTxWarp>
          </a:bodyPr>
          <a:lstStyle/>
          <a:p>
            <a:pPr algn="ctr" defTabSz="931461" fontAlgn="base">
              <a:spcBef>
                <a:spcPct val="0"/>
              </a:spcBef>
              <a:spcAft>
                <a:spcPct val="0"/>
              </a:spcAft>
              <a:defRPr/>
            </a:pPr>
            <a:endParaRPr lang="en-US" sz="2446" kern="0" dirty="0">
              <a:solidFill>
                <a:srgbClr val="FFFFFF"/>
              </a:solidFill>
            </a:endParaRPr>
          </a:p>
        </p:txBody>
      </p:sp>
      <p:sp>
        <p:nvSpPr>
          <p:cNvPr id="2481" name="Oval 2480"/>
          <p:cNvSpPr>
            <a:spLocks noChangeAspect="1"/>
          </p:cNvSpPr>
          <p:nvPr/>
        </p:nvSpPr>
        <p:spPr bwMode="auto">
          <a:xfrm>
            <a:off x="6757697" y="4367436"/>
            <a:ext cx="371348" cy="373850"/>
          </a:xfrm>
          <a:prstGeom prst="ellipse">
            <a:avLst/>
          </a:prstGeom>
          <a:solidFill>
            <a:srgbClr val="7FBA00"/>
          </a:solidFill>
          <a:ln w="15875" cap="flat" cmpd="sng" algn="ctr">
            <a:solidFill>
              <a:srgbClr val="FFFFFF"/>
            </a:solidFill>
            <a:prstDash val="solid"/>
            <a:headEnd type="none" w="med" len="med"/>
            <a:tailEnd type="none" w="med" len="med"/>
          </a:ln>
          <a:effectLst/>
        </p:spPr>
        <p:txBody>
          <a:bodyPr vert="horz" wrap="square" lIns="93182" tIns="46590" rIns="93182" bIns="46590" numCol="1" rtlCol="0" anchor="ctr" anchorCtr="0" compatLnSpc="1">
            <a:prstTxWarp prst="textNoShape">
              <a:avLst/>
            </a:prstTxWarp>
          </a:bodyPr>
          <a:lstStyle/>
          <a:p>
            <a:pPr algn="ctr" defTabSz="931461" fontAlgn="base">
              <a:spcBef>
                <a:spcPct val="0"/>
              </a:spcBef>
              <a:spcAft>
                <a:spcPct val="0"/>
              </a:spcAft>
              <a:defRPr/>
            </a:pPr>
            <a:endParaRPr lang="en-US" sz="2446" kern="0" dirty="0">
              <a:solidFill>
                <a:srgbClr val="FFFFFF"/>
              </a:solidFill>
            </a:endParaRPr>
          </a:p>
        </p:txBody>
      </p:sp>
      <p:sp>
        <p:nvSpPr>
          <p:cNvPr id="2482" name="Oval 2481"/>
          <p:cNvSpPr>
            <a:spLocks noChangeAspect="1"/>
          </p:cNvSpPr>
          <p:nvPr/>
        </p:nvSpPr>
        <p:spPr bwMode="auto">
          <a:xfrm>
            <a:off x="2574451" y="3409879"/>
            <a:ext cx="371348" cy="373850"/>
          </a:xfrm>
          <a:prstGeom prst="ellipse">
            <a:avLst/>
          </a:prstGeom>
          <a:solidFill>
            <a:srgbClr val="7FBA00"/>
          </a:solidFill>
          <a:ln w="15875" cap="flat" cmpd="sng" algn="ctr">
            <a:solidFill>
              <a:srgbClr val="FFFFFF"/>
            </a:solidFill>
            <a:prstDash val="solid"/>
            <a:headEnd type="none" w="med" len="med"/>
            <a:tailEnd type="none" w="med" len="med"/>
          </a:ln>
          <a:effectLst/>
        </p:spPr>
        <p:txBody>
          <a:bodyPr vert="horz" wrap="square" lIns="93182" tIns="46590" rIns="93182" bIns="46590" numCol="1" rtlCol="0" anchor="ctr" anchorCtr="0" compatLnSpc="1">
            <a:prstTxWarp prst="textNoShape">
              <a:avLst/>
            </a:prstTxWarp>
          </a:bodyPr>
          <a:lstStyle/>
          <a:p>
            <a:pPr algn="ctr" defTabSz="931461" fontAlgn="base">
              <a:spcBef>
                <a:spcPct val="0"/>
              </a:spcBef>
              <a:spcAft>
                <a:spcPct val="0"/>
              </a:spcAft>
              <a:defRPr/>
            </a:pPr>
            <a:endParaRPr lang="en-US" sz="2446" kern="0" dirty="0">
              <a:solidFill>
                <a:srgbClr val="FFFFFF"/>
              </a:solidFill>
            </a:endParaRPr>
          </a:p>
        </p:txBody>
      </p:sp>
      <p:sp>
        <p:nvSpPr>
          <p:cNvPr id="2483" name="Oval 2482"/>
          <p:cNvSpPr>
            <a:spLocks noChangeAspect="1"/>
          </p:cNvSpPr>
          <p:nvPr/>
        </p:nvSpPr>
        <p:spPr bwMode="auto">
          <a:xfrm>
            <a:off x="11183450" y="6013884"/>
            <a:ext cx="371348" cy="373850"/>
          </a:xfrm>
          <a:prstGeom prst="ellipse">
            <a:avLst/>
          </a:prstGeom>
          <a:solidFill>
            <a:srgbClr val="7FBA00"/>
          </a:solidFill>
          <a:ln w="15875" cap="flat" cmpd="sng" algn="ctr">
            <a:solidFill>
              <a:srgbClr val="FFFFFF"/>
            </a:solidFill>
            <a:prstDash val="solid"/>
            <a:headEnd type="none" w="med" len="med"/>
            <a:tailEnd type="none" w="med" len="med"/>
          </a:ln>
          <a:effectLst/>
        </p:spPr>
        <p:txBody>
          <a:bodyPr vert="horz" wrap="square" lIns="93182" tIns="46590" rIns="93182" bIns="46590" numCol="1" rtlCol="0" anchor="ctr" anchorCtr="0" compatLnSpc="1">
            <a:prstTxWarp prst="textNoShape">
              <a:avLst/>
            </a:prstTxWarp>
          </a:bodyPr>
          <a:lstStyle/>
          <a:p>
            <a:pPr algn="ctr" defTabSz="931461" fontAlgn="base">
              <a:spcBef>
                <a:spcPct val="0"/>
              </a:spcBef>
              <a:spcAft>
                <a:spcPct val="0"/>
              </a:spcAft>
              <a:defRPr/>
            </a:pPr>
            <a:endParaRPr lang="en-US" sz="2446" kern="0" dirty="0">
              <a:solidFill>
                <a:srgbClr val="FFFFFF"/>
              </a:solidFill>
            </a:endParaRPr>
          </a:p>
        </p:txBody>
      </p:sp>
      <p:sp>
        <p:nvSpPr>
          <p:cNvPr id="2484" name="Oval 2483"/>
          <p:cNvSpPr>
            <a:spLocks noChangeAspect="1"/>
          </p:cNvSpPr>
          <p:nvPr/>
        </p:nvSpPr>
        <p:spPr bwMode="auto">
          <a:xfrm>
            <a:off x="5797052" y="4071523"/>
            <a:ext cx="371348" cy="373850"/>
          </a:xfrm>
          <a:prstGeom prst="ellipse">
            <a:avLst/>
          </a:prstGeom>
          <a:solidFill>
            <a:srgbClr val="7FBA00"/>
          </a:solidFill>
          <a:ln w="15875" cap="flat" cmpd="sng" algn="ctr">
            <a:solidFill>
              <a:srgbClr val="FFFFFF"/>
            </a:solidFill>
            <a:prstDash val="solid"/>
            <a:headEnd type="none" w="med" len="med"/>
            <a:tailEnd type="none" w="med" len="med"/>
          </a:ln>
          <a:effectLst/>
        </p:spPr>
        <p:txBody>
          <a:bodyPr vert="horz" wrap="square" lIns="93182" tIns="46590" rIns="93182" bIns="46590" numCol="1" rtlCol="0" anchor="ctr" anchorCtr="0" compatLnSpc="1">
            <a:prstTxWarp prst="textNoShape">
              <a:avLst/>
            </a:prstTxWarp>
          </a:bodyPr>
          <a:lstStyle/>
          <a:p>
            <a:pPr algn="ctr" defTabSz="931461" fontAlgn="base">
              <a:spcBef>
                <a:spcPct val="0"/>
              </a:spcBef>
              <a:spcAft>
                <a:spcPct val="0"/>
              </a:spcAft>
              <a:defRPr/>
            </a:pPr>
            <a:endParaRPr lang="en-US" sz="2446" kern="0" dirty="0">
              <a:solidFill>
                <a:srgbClr val="FFFFFF"/>
              </a:solidFill>
            </a:endParaRPr>
          </a:p>
        </p:txBody>
      </p:sp>
      <p:sp>
        <p:nvSpPr>
          <p:cNvPr id="2485" name="Oval 2484"/>
          <p:cNvSpPr>
            <a:spLocks noChangeAspect="1"/>
          </p:cNvSpPr>
          <p:nvPr/>
        </p:nvSpPr>
        <p:spPr bwMode="auto">
          <a:xfrm>
            <a:off x="5870191" y="2023500"/>
            <a:ext cx="371348" cy="373850"/>
          </a:xfrm>
          <a:prstGeom prst="ellipse">
            <a:avLst/>
          </a:prstGeom>
          <a:solidFill>
            <a:srgbClr val="7FBA00"/>
          </a:solidFill>
          <a:ln w="15875" cap="flat" cmpd="sng" algn="ctr">
            <a:solidFill>
              <a:srgbClr val="FFFFFF"/>
            </a:solidFill>
            <a:prstDash val="solid"/>
            <a:headEnd type="none" w="med" len="med"/>
            <a:tailEnd type="none" w="med" len="med"/>
          </a:ln>
          <a:effectLst/>
        </p:spPr>
        <p:txBody>
          <a:bodyPr vert="horz" wrap="square" lIns="93182" tIns="46590" rIns="93182" bIns="46590" numCol="1" rtlCol="0" anchor="ctr" anchorCtr="0" compatLnSpc="1">
            <a:prstTxWarp prst="textNoShape">
              <a:avLst/>
            </a:prstTxWarp>
          </a:bodyPr>
          <a:lstStyle/>
          <a:p>
            <a:pPr algn="ctr" defTabSz="931461" fontAlgn="base">
              <a:spcBef>
                <a:spcPct val="0"/>
              </a:spcBef>
              <a:spcAft>
                <a:spcPct val="0"/>
              </a:spcAft>
              <a:defRPr/>
            </a:pPr>
            <a:endParaRPr lang="en-US" sz="2446" kern="0" dirty="0">
              <a:solidFill>
                <a:srgbClr val="FFFFFF"/>
              </a:solidFill>
            </a:endParaRPr>
          </a:p>
        </p:txBody>
      </p:sp>
      <p:sp>
        <p:nvSpPr>
          <p:cNvPr id="2486" name="Oval 2485"/>
          <p:cNvSpPr>
            <a:spLocks noChangeAspect="1"/>
          </p:cNvSpPr>
          <p:nvPr/>
        </p:nvSpPr>
        <p:spPr bwMode="auto">
          <a:xfrm>
            <a:off x="6398789" y="5297716"/>
            <a:ext cx="371348" cy="373850"/>
          </a:xfrm>
          <a:prstGeom prst="ellipse">
            <a:avLst/>
          </a:prstGeom>
          <a:solidFill>
            <a:srgbClr val="7FBA00"/>
          </a:solidFill>
          <a:ln w="15875" cap="flat" cmpd="sng" algn="ctr">
            <a:solidFill>
              <a:srgbClr val="FFFFFF"/>
            </a:solidFill>
            <a:prstDash val="solid"/>
            <a:headEnd type="none" w="med" len="med"/>
            <a:tailEnd type="none" w="med" len="med"/>
          </a:ln>
          <a:effectLst/>
        </p:spPr>
        <p:txBody>
          <a:bodyPr vert="horz" wrap="square" lIns="93182" tIns="46590" rIns="93182" bIns="46590" numCol="1" rtlCol="0" anchor="ctr" anchorCtr="0" compatLnSpc="1">
            <a:prstTxWarp prst="textNoShape">
              <a:avLst/>
            </a:prstTxWarp>
          </a:bodyPr>
          <a:lstStyle/>
          <a:p>
            <a:pPr algn="ctr" defTabSz="931461" fontAlgn="base">
              <a:spcBef>
                <a:spcPct val="0"/>
              </a:spcBef>
              <a:spcAft>
                <a:spcPct val="0"/>
              </a:spcAft>
              <a:defRPr/>
            </a:pPr>
            <a:endParaRPr lang="en-US" sz="2446" kern="0" dirty="0">
              <a:solidFill>
                <a:srgbClr val="FFFFFF"/>
              </a:solidFill>
            </a:endParaRPr>
          </a:p>
        </p:txBody>
      </p:sp>
      <p:sp>
        <p:nvSpPr>
          <p:cNvPr id="2487" name="Oval 2486"/>
          <p:cNvSpPr>
            <a:spLocks noChangeAspect="1"/>
          </p:cNvSpPr>
          <p:nvPr/>
        </p:nvSpPr>
        <p:spPr bwMode="auto">
          <a:xfrm>
            <a:off x="6082836" y="2145371"/>
            <a:ext cx="371348" cy="373850"/>
          </a:xfrm>
          <a:prstGeom prst="ellipse">
            <a:avLst/>
          </a:prstGeom>
          <a:solidFill>
            <a:srgbClr val="7FBA00"/>
          </a:solidFill>
          <a:ln w="15875" cap="flat" cmpd="sng" algn="ctr">
            <a:solidFill>
              <a:srgbClr val="FFFFFF"/>
            </a:solidFill>
            <a:prstDash val="solid"/>
            <a:headEnd type="none" w="med" len="med"/>
            <a:tailEnd type="none" w="med" len="med"/>
          </a:ln>
          <a:effectLst/>
        </p:spPr>
        <p:txBody>
          <a:bodyPr vert="horz" wrap="square" lIns="93182" tIns="46590" rIns="93182" bIns="46590" numCol="1" rtlCol="0" anchor="ctr" anchorCtr="0" compatLnSpc="1">
            <a:prstTxWarp prst="textNoShape">
              <a:avLst/>
            </a:prstTxWarp>
          </a:bodyPr>
          <a:lstStyle/>
          <a:p>
            <a:pPr algn="ctr" defTabSz="931461" fontAlgn="base">
              <a:spcBef>
                <a:spcPct val="0"/>
              </a:spcBef>
              <a:spcAft>
                <a:spcPct val="0"/>
              </a:spcAft>
              <a:defRPr/>
            </a:pPr>
            <a:endParaRPr lang="en-US" sz="2446" kern="0" dirty="0">
              <a:solidFill>
                <a:srgbClr val="FFFFFF"/>
              </a:solidFill>
            </a:endParaRPr>
          </a:p>
        </p:txBody>
      </p:sp>
      <p:sp>
        <p:nvSpPr>
          <p:cNvPr id="2488" name="Oval 2487"/>
          <p:cNvSpPr>
            <a:spLocks noChangeAspect="1"/>
          </p:cNvSpPr>
          <p:nvPr/>
        </p:nvSpPr>
        <p:spPr bwMode="auto">
          <a:xfrm>
            <a:off x="6580372" y="2929359"/>
            <a:ext cx="371348" cy="373850"/>
          </a:xfrm>
          <a:prstGeom prst="ellipse">
            <a:avLst/>
          </a:prstGeom>
          <a:solidFill>
            <a:srgbClr val="7FBA00"/>
          </a:solidFill>
          <a:ln w="15875" cap="flat" cmpd="sng" algn="ctr">
            <a:solidFill>
              <a:srgbClr val="FFFFFF"/>
            </a:solidFill>
            <a:prstDash val="solid"/>
            <a:headEnd type="none" w="med" len="med"/>
            <a:tailEnd type="none" w="med" len="med"/>
          </a:ln>
          <a:effectLst/>
        </p:spPr>
        <p:txBody>
          <a:bodyPr vert="horz" wrap="square" lIns="93182" tIns="46590" rIns="93182" bIns="46590" numCol="1" rtlCol="0" anchor="ctr" anchorCtr="0" compatLnSpc="1">
            <a:prstTxWarp prst="textNoShape">
              <a:avLst/>
            </a:prstTxWarp>
          </a:bodyPr>
          <a:lstStyle/>
          <a:p>
            <a:pPr algn="ctr" defTabSz="931461" fontAlgn="base">
              <a:spcBef>
                <a:spcPct val="0"/>
              </a:spcBef>
              <a:spcAft>
                <a:spcPct val="0"/>
              </a:spcAft>
              <a:defRPr/>
            </a:pPr>
            <a:endParaRPr lang="en-US" sz="2446" kern="0" dirty="0">
              <a:solidFill>
                <a:srgbClr val="FFFFFF"/>
              </a:solidFill>
            </a:endParaRPr>
          </a:p>
        </p:txBody>
      </p:sp>
      <p:sp>
        <p:nvSpPr>
          <p:cNvPr id="2489" name="Oval 2488"/>
          <p:cNvSpPr>
            <a:spLocks noChangeAspect="1"/>
          </p:cNvSpPr>
          <p:nvPr/>
        </p:nvSpPr>
        <p:spPr bwMode="auto">
          <a:xfrm>
            <a:off x="5537463" y="2427077"/>
            <a:ext cx="371348" cy="373850"/>
          </a:xfrm>
          <a:prstGeom prst="ellipse">
            <a:avLst/>
          </a:prstGeom>
          <a:solidFill>
            <a:srgbClr val="7FBA00"/>
          </a:solidFill>
          <a:ln w="15875" cap="flat" cmpd="sng" algn="ctr">
            <a:solidFill>
              <a:srgbClr val="FFFFFF"/>
            </a:solidFill>
            <a:prstDash val="solid"/>
            <a:headEnd type="none" w="med" len="med"/>
            <a:tailEnd type="none" w="med" len="med"/>
          </a:ln>
          <a:effectLst/>
        </p:spPr>
        <p:txBody>
          <a:bodyPr vert="horz" wrap="square" lIns="93182" tIns="46590" rIns="93182" bIns="46590" numCol="1" rtlCol="0" anchor="ctr" anchorCtr="0" compatLnSpc="1">
            <a:prstTxWarp prst="textNoShape">
              <a:avLst/>
            </a:prstTxWarp>
          </a:bodyPr>
          <a:lstStyle/>
          <a:p>
            <a:pPr algn="ctr" defTabSz="931461" fontAlgn="base">
              <a:spcBef>
                <a:spcPct val="0"/>
              </a:spcBef>
              <a:spcAft>
                <a:spcPct val="0"/>
              </a:spcAft>
              <a:defRPr/>
            </a:pPr>
            <a:endParaRPr lang="en-US" sz="2446" kern="0" dirty="0">
              <a:solidFill>
                <a:srgbClr val="FFFFFF"/>
              </a:solidFill>
            </a:endParaRPr>
          </a:p>
        </p:txBody>
      </p:sp>
      <p:sp>
        <p:nvSpPr>
          <p:cNvPr id="2490" name="Oval 2489"/>
          <p:cNvSpPr>
            <a:spLocks noChangeAspect="1"/>
          </p:cNvSpPr>
          <p:nvPr/>
        </p:nvSpPr>
        <p:spPr bwMode="auto">
          <a:xfrm>
            <a:off x="2555047" y="2899547"/>
            <a:ext cx="371348" cy="373850"/>
          </a:xfrm>
          <a:prstGeom prst="ellipse">
            <a:avLst/>
          </a:prstGeom>
          <a:solidFill>
            <a:srgbClr val="7FBA00"/>
          </a:solidFill>
          <a:ln w="15875" cap="flat" cmpd="sng" algn="ctr">
            <a:solidFill>
              <a:srgbClr val="FFFFFF"/>
            </a:solidFill>
            <a:prstDash val="solid"/>
            <a:headEnd type="none" w="med" len="med"/>
            <a:tailEnd type="none" w="med" len="med"/>
          </a:ln>
          <a:effectLst/>
        </p:spPr>
        <p:txBody>
          <a:bodyPr vert="horz" wrap="square" lIns="93182" tIns="46590" rIns="93182" bIns="46590" numCol="1" rtlCol="0" anchor="ctr" anchorCtr="0" compatLnSpc="1">
            <a:prstTxWarp prst="textNoShape">
              <a:avLst/>
            </a:prstTxWarp>
          </a:bodyPr>
          <a:lstStyle/>
          <a:p>
            <a:pPr algn="ctr" defTabSz="931461" fontAlgn="base">
              <a:spcBef>
                <a:spcPct val="0"/>
              </a:spcBef>
              <a:spcAft>
                <a:spcPct val="0"/>
              </a:spcAft>
              <a:defRPr/>
            </a:pPr>
            <a:endParaRPr lang="en-US" sz="2446" kern="0" dirty="0">
              <a:solidFill>
                <a:srgbClr val="FFFFFF"/>
              </a:solidFill>
            </a:endParaRPr>
          </a:p>
        </p:txBody>
      </p:sp>
      <p:sp>
        <p:nvSpPr>
          <p:cNvPr id="2491" name="Oval 2490"/>
          <p:cNvSpPr>
            <a:spLocks noChangeAspect="1"/>
          </p:cNvSpPr>
          <p:nvPr/>
        </p:nvSpPr>
        <p:spPr bwMode="auto">
          <a:xfrm>
            <a:off x="8680227" y="3868279"/>
            <a:ext cx="371348" cy="373850"/>
          </a:xfrm>
          <a:prstGeom prst="ellipse">
            <a:avLst/>
          </a:prstGeom>
          <a:solidFill>
            <a:srgbClr val="7FBA00"/>
          </a:solidFill>
          <a:ln w="15875" cap="flat" cmpd="sng" algn="ctr">
            <a:solidFill>
              <a:srgbClr val="FFFFFF"/>
            </a:solidFill>
            <a:prstDash val="solid"/>
            <a:headEnd type="none" w="med" len="med"/>
            <a:tailEnd type="none" w="med" len="med"/>
          </a:ln>
          <a:effectLst/>
        </p:spPr>
        <p:txBody>
          <a:bodyPr vert="horz" wrap="square" lIns="93182" tIns="46590" rIns="93182" bIns="46590" numCol="1" rtlCol="0" anchor="ctr" anchorCtr="0" compatLnSpc="1">
            <a:prstTxWarp prst="textNoShape">
              <a:avLst/>
            </a:prstTxWarp>
          </a:bodyPr>
          <a:lstStyle/>
          <a:p>
            <a:pPr algn="ctr" defTabSz="931461" fontAlgn="base">
              <a:spcBef>
                <a:spcPct val="0"/>
              </a:spcBef>
              <a:spcAft>
                <a:spcPct val="0"/>
              </a:spcAft>
              <a:defRPr/>
            </a:pPr>
            <a:endParaRPr lang="en-US" sz="2446" kern="0" dirty="0">
              <a:solidFill>
                <a:srgbClr val="FFFFFF"/>
              </a:solidFill>
            </a:endParaRPr>
          </a:p>
        </p:txBody>
      </p:sp>
      <p:sp>
        <p:nvSpPr>
          <p:cNvPr id="2492" name="Oval 2491"/>
          <p:cNvSpPr/>
          <p:nvPr/>
        </p:nvSpPr>
        <p:spPr bwMode="auto">
          <a:xfrm>
            <a:off x="287589" y="4824552"/>
            <a:ext cx="440978" cy="443953"/>
          </a:xfrm>
          <a:prstGeom prst="ellipse">
            <a:avLst/>
          </a:prstGeom>
          <a:solidFill>
            <a:srgbClr val="9B4F96">
              <a:alpha val="80000"/>
            </a:srgbClr>
          </a:solidFill>
          <a:ln w="3175" cap="flat" cmpd="sng" algn="ctr">
            <a:noFill/>
            <a:prstDash val="solid"/>
            <a:headEnd type="none" w="med" len="med"/>
            <a:tailEnd type="none" w="med" len="med"/>
          </a:ln>
          <a:effectLst/>
        </p:spPr>
        <p:txBody>
          <a:bodyPr vert="horz" wrap="square" lIns="93194" tIns="46597" rIns="93194" bIns="46597" numCol="1" rtlCol="0" anchor="ctr" anchorCtr="0" compatLnSpc="1">
            <a:prstTxWarp prst="textNoShape">
              <a:avLst/>
            </a:prstTxWarp>
          </a:bodyPr>
          <a:lstStyle/>
          <a:p>
            <a:pPr algn="ctr" defTabSz="931641" fontAlgn="base">
              <a:spcBef>
                <a:spcPct val="0"/>
              </a:spcBef>
              <a:spcAft>
                <a:spcPct val="0"/>
              </a:spcAft>
              <a:defRPr/>
            </a:pPr>
            <a:endParaRPr lang="en-US" sz="2242" kern="0" dirty="0">
              <a:gradFill>
                <a:gsLst>
                  <a:gs pos="0">
                    <a:srgbClr val="FFFFFF"/>
                  </a:gs>
                  <a:gs pos="100000">
                    <a:srgbClr val="FFFFFF"/>
                  </a:gs>
                </a:gsLst>
                <a:lin ang="5400000" scaled="0"/>
              </a:gradFill>
            </a:endParaRPr>
          </a:p>
        </p:txBody>
      </p:sp>
      <p:sp>
        <p:nvSpPr>
          <p:cNvPr id="2493" name="Oval 2492"/>
          <p:cNvSpPr>
            <a:spLocks noChangeAspect="1"/>
          </p:cNvSpPr>
          <p:nvPr/>
        </p:nvSpPr>
        <p:spPr bwMode="auto">
          <a:xfrm>
            <a:off x="287589" y="5411916"/>
            <a:ext cx="440978" cy="427029"/>
          </a:xfrm>
          <a:prstGeom prst="ellipse">
            <a:avLst/>
          </a:prstGeom>
          <a:solidFill>
            <a:srgbClr val="7FBA00"/>
          </a:solidFill>
          <a:ln w="15875" cap="flat" cmpd="sng" algn="ctr">
            <a:solidFill>
              <a:srgbClr val="FFFFFF"/>
            </a:solidFill>
            <a:prstDash val="solid"/>
            <a:headEnd type="none" w="med" len="med"/>
            <a:tailEnd type="none" w="med" len="med"/>
          </a:ln>
          <a:effectLst/>
        </p:spPr>
        <p:txBody>
          <a:bodyPr vert="horz" wrap="square" lIns="93182" tIns="46590" rIns="93182" bIns="46590" numCol="1" rtlCol="0" anchor="ctr" anchorCtr="0" compatLnSpc="1">
            <a:prstTxWarp prst="textNoShape">
              <a:avLst/>
            </a:prstTxWarp>
          </a:bodyPr>
          <a:lstStyle/>
          <a:p>
            <a:pPr algn="ctr" defTabSz="931461" fontAlgn="base">
              <a:spcBef>
                <a:spcPct val="0"/>
              </a:spcBef>
              <a:spcAft>
                <a:spcPct val="0"/>
              </a:spcAft>
              <a:defRPr/>
            </a:pPr>
            <a:endParaRPr lang="en-US" sz="2446" kern="0" dirty="0">
              <a:solidFill>
                <a:srgbClr val="FFFFFF"/>
              </a:solidFill>
            </a:endParaRPr>
          </a:p>
        </p:txBody>
      </p:sp>
      <p:sp>
        <p:nvSpPr>
          <p:cNvPr id="3" name="Rectangle 2"/>
          <p:cNvSpPr/>
          <p:nvPr/>
        </p:nvSpPr>
        <p:spPr>
          <a:xfrm>
            <a:off x="806963" y="4827633"/>
            <a:ext cx="1476686" cy="374718"/>
          </a:xfrm>
          <a:prstGeom prst="rect">
            <a:avLst/>
          </a:prstGeom>
        </p:spPr>
        <p:txBody>
          <a:bodyPr wrap="none">
            <a:spAutoFit/>
          </a:bodyPr>
          <a:lstStyle/>
          <a:p>
            <a:pPr defTabSz="932468"/>
            <a:r>
              <a:rPr lang="ru-RU" altLang="ja-JP" sz="1835" dirty="0" smtClean="0">
                <a:solidFill>
                  <a:srgbClr val="FFFFFF"/>
                </a:solidFill>
                <a:latin typeface="Segoe UI Light" panose="020B0502040204020203" pitchFamily="34" charset="0"/>
                <a:ea typeface="メイリオ" pitchFamily="50" charset="-128"/>
                <a:cs typeface="Segoe UI Light" panose="020B0502040204020203" pitchFamily="34" charset="0"/>
              </a:rPr>
              <a:t>Дата центры</a:t>
            </a:r>
            <a:endParaRPr lang="en-US" sz="1835" dirty="0">
              <a:solidFill>
                <a:srgbClr val="FFFFFF"/>
              </a:solidFill>
            </a:endParaRPr>
          </a:p>
        </p:txBody>
      </p:sp>
      <p:sp>
        <p:nvSpPr>
          <p:cNvPr id="2494" name="Rectangle 2493"/>
          <p:cNvSpPr/>
          <p:nvPr/>
        </p:nvSpPr>
        <p:spPr>
          <a:xfrm>
            <a:off x="806962" y="5415772"/>
            <a:ext cx="2699842" cy="374718"/>
          </a:xfrm>
          <a:prstGeom prst="rect">
            <a:avLst/>
          </a:prstGeom>
        </p:spPr>
        <p:txBody>
          <a:bodyPr wrap="none">
            <a:spAutoFit/>
          </a:bodyPr>
          <a:lstStyle/>
          <a:p>
            <a:pPr defTabSz="932468"/>
            <a:r>
              <a:rPr lang="ru-RU" altLang="ja-JP" sz="1835" dirty="0" smtClean="0">
                <a:solidFill>
                  <a:srgbClr val="FFFFFF"/>
                </a:solidFill>
                <a:latin typeface="Segoe UI Light" panose="020B0502040204020203" pitchFamily="34" charset="0"/>
                <a:ea typeface="メイリオ" pitchFamily="50" charset="-128"/>
                <a:cs typeface="Segoe UI Light" panose="020B0502040204020203" pitchFamily="34" charset="0"/>
              </a:rPr>
              <a:t>Региональные партнеры</a:t>
            </a:r>
            <a:endParaRPr lang="en-US" sz="1835" dirty="0">
              <a:solidFill>
                <a:srgbClr val="FFFFFF"/>
              </a:solidFill>
            </a:endParaRPr>
          </a:p>
        </p:txBody>
      </p:sp>
    </p:spTree>
    <p:extLst>
      <p:ext uri="{BB962C8B-B14F-4D97-AF65-F5344CB8AC3E}">
        <p14:creationId xmlns:p14="http://schemas.microsoft.com/office/powerpoint/2010/main" val="2369148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
                                  </p:stCondLst>
                                  <p:childTnLst>
                                    <p:set>
                                      <p:cBhvr>
                                        <p:cTn id="6" dur="1" fill="hold">
                                          <p:stCondLst>
                                            <p:cond delay="0"/>
                                          </p:stCondLst>
                                        </p:cTn>
                                        <p:tgtEl>
                                          <p:spTgt spid="2456"/>
                                        </p:tgtEl>
                                        <p:attrNameLst>
                                          <p:attrName>style.visibility</p:attrName>
                                        </p:attrNameLst>
                                      </p:cBhvr>
                                      <p:to>
                                        <p:strVal val="visible"/>
                                      </p:to>
                                    </p:set>
                                    <p:animEffect transition="in" filter="fade">
                                      <p:cBhvr>
                                        <p:cTn id="7" dur="250"/>
                                        <p:tgtEl>
                                          <p:spTgt spid="2456"/>
                                        </p:tgtEl>
                                      </p:cBhvr>
                                    </p:animEffect>
                                  </p:childTnLst>
                                </p:cTn>
                              </p:par>
                              <p:par>
                                <p:cTn id="8" presetID="10" presetClass="entr" presetSubtype="0" fill="hold" grpId="0" nodeType="withEffect">
                                  <p:stCondLst>
                                    <p:cond delay="150"/>
                                  </p:stCondLst>
                                  <p:childTnLst>
                                    <p:set>
                                      <p:cBhvr>
                                        <p:cTn id="9" dur="1" fill="hold">
                                          <p:stCondLst>
                                            <p:cond delay="0"/>
                                          </p:stCondLst>
                                        </p:cTn>
                                        <p:tgtEl>
                                          <p:spTgt spid="2457"/>
                                        </p:tgtEl>
                                        <p:attrNameLst>
                                          <p:attrName>style.visibility</p:attrName>
                                        </p:attrNameLst>
                                      </p:cBhvr>
                                      <p:to>
                                        <p:strVal val="visible"/>
                                      </p:to>
                                    </p:set>
                                    <p:animEffect transition="in" filter="fade">
                                      <p:cBhvr>
                                        <p:cTn id="10" dur="250"/>
                                        <p:tgtEl>
                                          <p:spTgt spid="2457"/>
                                        </p:tgtEl>
                                      </p:cBhvr>
                                    </p:animEffect>
                                  </p:childTnLst>
                                </p:cTn>
                              </p:par>
                              <p:par>
                                <p:cTn id="11" presetID="10" presetClass="entr" presetSubtype="0" fill="hold" grpId="0" nodeType="withEffect">
                                  <p:stCondLst>
                                    <p:cond delay="200"/>
                                  </p:stCondLst>
                                  <p:childTnLst>
                                    <p:set>
                                      <p:cBhvr>
                                        <p:cTn id="12" dur="1" fill="hold">
                                          <p:stCondLst>
                                            <p:cond delay="0"/>
                                          </p:stCondLst>
                                        </p:cTn>
                                        <p:tgtEl>
                                          <p:spTgt spid="2458"/>
                                        </p:tgtEl>
                                        <p:attrNameLst>
                                          <p:attrName>style.visibility</p:attrName>
                                        </p:attrNameLst>
                                      </p:cBhvr>
                                      <p:to>
                                        <p:strVal val="visible"/>
                                      </p:to>
                                    </p:set>
                                    <p:animEffect transition="in" filter="fade">
                                      <p:cBhvr>
                                        <p:cTn id="13" dur="250"/>
                                        <p:tgtEl>
                                          <p:spTgt spid="2458"/>
                                        </p:tgtEl>
                                      </p:cBhvr>
                                    </p:animEffect>
                                  </p:childTnLst>
                                </p:cTn>
                              </p:par>
                              <p:par>
                                <p:cTn id="14" presetID="10" presetClass="entr" presetSubtype="0" fill="hold" grpId="0" nodeType="withEffect">
                                  <p:stCondLst>
                                    <p:cond delay="250"/>
                                  </p:stCondLst>
                                  <p:childTnLst>
                                    <p:set>
                                      <p:cBhvr>
                                        <p:cTn id="15" dur="1" fill="hold">
                                          <p:stCondLst>
                                            <p:cond delay="0"/>
                                          </p:stCondLst>
                                        </p:cTn>
                                        <p:tgtEl>
                                          <p:spTgt spid="2459"/>
                                        </p:tgtEl>
                                        <p:attrNameLst>
                                          <p:attrName>style.visibility</p:attrName>
                                        </p:attrNameLst>
                                      </p:cBhvr>
                                      <p:to>
                                        <p:strVal val="visible"/>
                                      </p:to>
                                    </p:set>
                                    <p:animEffect transition="in" filter="fade">
                                      <p:cBhvr>
                                        <p:cTn id="16" dur="250"/>
                                        <p:tgtEl>
                                          <p:spTgt spid="2459"/>
                                        </p:tgtEl>
                                      </p:cBhvr>
                                    </p:animEffect>
                                  </p:childTnLst>
                                </p:cTn>
                              </p:par>
                              <p:par>
                                <p:cTn id="17" presetID="10" presetClass="entr" presetSubtype="0" fill="hold" grpId="0" nodeType="withEffect">
                                  <p:stCondLst>
                                    <p:cond delay="300"/>
                                  </p:stCondLst>
                                  <p:childTnLst>
                                    <p:set>
                                      <p:cBhvr>
                                        <p:cTn id="18" dur="1" fill="hold">
                                          <p:stCondLst>
                                            <p:cond delay="0"/>
                                          </p:stCondLst>
                                        </p:cTn>
                                        <p:tgtEl>
                                          <p:spTgt spid="2460"/>
                                        </p:tgtEl>
                                        <p:attrNameLst>
                                          <p:attrName>style.visibility</p:attrName>
                                        </p:attrNameLst>
                                      </p:cBhvr>
                                      <p:to>
                                        <p:strVal val="visible"/>
                                      </p:to>
                                    </p:set>
                                    <p:animEffect transition="in" filter="fade">
                                      <p:cBhvr>
                                        <p:cTn id="19" dur="250"/>
                                        <p:tgtEl>
                                          <p:spTgt spid="2460"/>
                                        </p:tgtEl>
                                      </p:cBhvr>
                                    </p:animEffect>
                                  </p:childTnLst>
                                </p:cTn>
                              </p:par>
                              <p:par>
                                <p:cTn id="20" presetID="10" presetClass="entr" presetSubtype="0" fill="hold" grpId="0" nodeType="withEffect">
                                  <p:stCondLst>
                                    <p:cond delay="350"/>
                                  </p:stCondLst>
                                  <p:childTnLst>
                                    <p:set>
                                      <p:cBhvr>
                                        <p:cTn id="21" dur="1" fill="hold">
                                          <p:stCondLst>
                                            <p:cond delay="0"/>
                                          </p:stCondLst>
                                        </p:cTn>
                                        <p:tgtEl>
                                          <p:spTgt spid="2461"/>
                                        </p:tgtEl>
                                        <p:attrNameLst>
                                          <p:attrName>style.visibility</p:attrName>
                                        </p:attrNameLst>
                                      </p:cBhvr>
                                      <p:to>
                                        <p:strVal val="visible"/>
                                      </p:to>
                                    </p:set>
                                    <p:animEffect transition="in" filter="fade">
                                      <p:cBhvr>
                                        <p:cTn id="22" dur="250"/>
                                        <p:tgtEl>
                                          <p:spTgt spid="2461"/>
                                        </p:tgtEl>
                                      </p:cBhvr>
                                    </p:animEffect>
                                  </p:childTnLst>
                                </p:cTn>
                              </p:par>
                              <p:par>
                                <p:cTn id="23" presetID="10" presetClass="entr" presetSubtype="0" fill="hold" grpId="0" nodeType="withEffect">
                                  <p:stCondLst>
                                    <p:cond delay="400"/>
                                  </p:stCondLst>
                                  <p:childTnLst>
                                    <p:set>
                                      <p:cBhvr>
                                        <p:cTn id="24" dur="1" fill="hold">
                                          <p:stCondLst>
                                            <p:cond delay="0"/>
                                          </p:stCondLst>
                                        </p:cTn>
                                        <p:tgtEl>
                                          <p:spTgt spid="2462"/>
                                        </p:tgtEl>
                                        <p:attrNameLst>
                                          <p:attrName>style.visibility</p:attrName>
                                        </p:attrNameLst>
                                      </p:cBhvr>
                                      <p:to>
                                        <p:strVal val="visible"/>
                                      </p:to>
                                    </p:set>
                                    <p:animEffect transition="in" filter="fade">
                                      <p:cBhvr>
                                        <p:cTn id="25" dur="250"/>
                                        <p:tgtEl>
                                          <p:spTgt spid="2462"/>
                                        </p:tgtEl>
                                      </p:cBhvr>
                                    </p:animEffect>
                                  </p:childTnLst>
                                </p:cTn>
                              </p:par>
                              <p:par>
                                <p:cTn id="26" presetID="10" presetClass="entr" presetSubtype="0" fill="hold" grpId="0" nodeType="withEffect">
                                  <p:stCondLst>
                                    <p:cond delay="500"/>
                                  </p:stCondLst>
                                  <p:childTnLst>
                                    <p:set>
                                      <p:cBhvr>
                                        <p:cTn id="27" dur="1" fill="hold">
                                          <p:stCondLst>
                                            <p:cond delay="0"/>
                                          </p:stCondLst>
                                        </p:cTn>
                                        <p:tgtEl>
                                          <p:spTgt spid="2463"/>
                                        </p:tgtEl>
                                        <p:attrNameLst>
                                          <p:attrName>style.visibility</p:attrName>
                                        </p:attrNameLst>
                                      </p:cBhvr>
                                      <p:to>
                                        <p:strVal val="visible"/>
                                      </p:to>
                                    </p:set>
                                    <p:animEffect transition="in" filter="fade">
                                      <p:cBhvr>
                                        <p:cTn id="28" dur="250"/>
                                        <p:tgtEl>
                                          <p:spTgt spid="2463"/>
                                        </p:tgtEl>
                                      </p:cBhvr>
                                    </p:animEffect>
                                  </p:childTnLst>
                                </p:cTn>
                              </p:par>
                              <p:par>
                                <p:cTn id="29" presetID="10" presetClass="entr" presetSubtype="0" fill="hold" grpId="0" nodeType="withEffect">
                                  <p:stCondLst>
                                    <p:cond delay="500"/>
                                  </p:stCondLst>
                                  <p:childTnLst>
                                    <p:set>
                                      <p:cBhvr>
                                        <p:cTn id="30" dur="1" fill="hold">
                                          <p:stCondLst>
                                            <p:cond delay="0"/>
                                          </p:stCondLst>
                                        </p:cTn>
                                        <p:tgtEl>
                                          <p:spTgt spid="2464"/>
                                        </p:tgtEl>
                                        <p:attrNameLst>
                                          <p:attrName>style.visibility</p:attrName>
                                        </p:attrNameLst>
                                      </p:cBhvr>
                                      <p:to>
                                        <p:strVal val="visible"/>
                                      </p:to>
                                    </p:set>
                                    <p:animEffect transition="in" filter="fade">
                                      <p:cBhvr>
                                        <p:cTn id="31" dur="250"/>
                                        <p:tgtEl>
                                          <p:spTgt spid="2464"/>
                                        </p:tgtEl>
                                      </p:cBhvr>
                                    </p:animEffect>
                                  </p:childTnLst>
                                </p:cTn>
                              </p:par>
                              <p:par>
                                <p:cTn id="32" presetID="10" presetClass="entr" presetSubtype="0" fill="hold" grpId="0" nodeType="withEffect">
                                  <p:stCondLst>
                                    <p:cond delay="500"/>
                                  </p:stCondLst>
                                  <p:childTnLst>
                                    <p:set>
                                      <p:cBhvr>
                                        <p:cTn id="33" dur="1" fill="hold">
                                          <p:stCondLst>
                                            <p:cond delay="0"/>
                                          </p:stCondLst>
                                        </p:cTn>
                                        <p:tgtEl>
                                          <p:spTgt spid="2465"/>
                                        </p:tgtEl>
                                        <p:attrNameLst>
                                          <p:attrName>style.visibility</p:attrName>
                                        </p:attrNameLst>
                                      </p:cBhvr>
                                      <p:to>
                                        <p:strVal val="visible"/>
                                      </p:to>
                                    </p:set>
                                    <p:animEffect transition="in" filter="fade">
                                      <p:cBhvr>
                                        <p:cTn id="34" dur="250"/>
                                        <p:tgtEl>
                                          <p:spTgt spid="2465"/>
                                        </p:tgtEl>
                                      </p:cBhvr>
                                    </p:animEffect>
                                  </p:childTnLst>
                                </p:cTn>
                              </p:par>
                              <p:par>
                                <p:cTn id="35" presetID="10" presetClass="entr" presetSubtype="0" fill="hold" grpId="0" nodeType="withEffect">
                                  <p:stCondLst>
                                    <p:cond delay="500"/>
                                  </p:stCondLst>
                                  <p:childTnLst>
                                    <p:set>
                                      <p:cBhvr>
                                        <p:cTn id="36" dur="1" fill="hold">
                                          <p:stCondLst>
                                            <p:cond delay="0"/>
                                          </p:stCondLst>
                                        </p:cTn>
                                        <p:tgtEl>
                                          <p:spTgt spid="2466"/>
                                        </p:tgtEl>
                                        <p:attrNameLst>
                                          <p:attrName>style.visibility</p:attrName>
                                        </p:attrNameLst>
                                      </p:cBhvr>
                                      <p:to>
                                        <p:strVal val="visible"/>
                                      </p:to>
                                    </p:set>
                                    <p:animEffect transition="in" filter="fade">
                                      <p:cBhvr>
                                        <p:cTn id="37" dur="250"/>
                                        <p:tgtEl>
                                          <p:spTgt spid="2466"/>
                                        </p:tgtEl>
                                      </p:cBhvr>
                                    </p:animEffect>
                                  </p:childTnLst>
                                </p:cTn>
                              </p:par>
                              <p:par>
                                <p:cTn id="38" presetID="10" presetClass="entr" presetSubtype="0" fill="hold" grpId="0" nodeType="withEffect">
                                  <p:stCondLst>
                                    <p:cond delay="500"/>
                                  </p:stCondLst>
                                  <p:childTnLst>
                                    <p:set>
                                      <p:cBhvr>
                                        <p:cTn id="39" dur="1" fill="hold">
                                          <p:stCondLst>
                                            <p:cond delay="0"/>
                                          </p:stCondLst>
                                        </p:cTn>
                                        <p:tgtEl>
                                          <p:spTgt spid="2467"/>
                                        </p:tgtEl>
                                        <p:attrNameLst>
                                          <p:attrName>style.visibility</p:attrName>
                                        </p:attrNameLst>
                                      </p:cBhvr>
                                      <p:to>
                                        <p:strVal val="visible"/>
                                      </p:to>
                                    </p:set>
                                    <p:animEffect transition="in" filter="fade">
                                      <p:cBhvr>
                                        <p:cTn id="40" dur="250"/>
                                        <p:tgtEl>
                                          <p:spTgt spid="2467"/>
                                        </p:tgtEl>
                                      </p:cBhvr>
                                    </p:animEffect>
                                  </p:childTnLst>
                                </p:cTn>
                              </p:par>
                              <p:par>
                                <p:cTn id="41" presetID="10" presetClass="entr" presetSubtype="0" fill="hold" grpId="0" nodeType="withEffect">
                                  <p:stCondLst>
                                    <p:cond delay="500"/>
                                  </p:stCondLst>
                                  <p:childTnLst>
                                    <p:set>
                                      <p:cBhvr>
                                        <p:cTn id="42" dur="1" fill="hold">
                                          <p:stCondLst>
                                            <p:cond delay="0"/>
                                          </p:stCondLst>
                                        </p:cTn>
                                        <p:tgtEl>
                                          <p:spTgt spid="2468"/>
                                        </p:tgtEl>
                                        <p:attrNameLst>
                                          <p:attrName>style.visibility</p:attrName>
                                        </p:attrNameLst>
                                      </p:cBhvr>
                                      <p:to>
                                        <p:strVal val="visible"/>
                                      </p:to>
                                    </p:set>
                                    <p:animEffect transition="in" filter="fade">
                                      <p:cBhvr>
                                        <p:cTn id="43" dur="250"/>
                                        <p:tgtEl>
                                          <p:spTgt spid="2468"/>
                                        </p:tgtEl>
                                      </p:cBhvr>
                                    </p:animEffect>
                                  </p:childTnLst>
                                </p:cTn>
                              </p:par>
                              <p:par>
                                <p:cTn id="44" presetID="10" presetClass="entr" presetSubtype="0" fill="hold" grpId="0" nodeType="withEffect">
                                  <p:stCondLst>
                                    <p:cond delay="500"/>
                                  </p:stCondLst>
                                  <p:childTnLst>
                                    <p:set>
                                      <p:cBhvr>
                                        <p:cTn id="45" dur="1" fill="hold">
                                          <p:stCondLst>
                                            <p:cond delay="0"/>
                                          </p:stCondLst>
                                        </p:cTn>
                                        <p:tgtEl>
                                          <p:spTgt spid="2469"/>
                                        </p:tgtEl>
                                        <p:attrNameLst>
                                          <p:attrName>style.visibility</p:attrName>
                                        </p:attrNameLst>
                                      </p:cBhvr>
                                      <p:to>
                                        <p:strVal val="visible"/>
                                      </p:to>
                                    </p:set>
                                    <p:animEffect transition="in" filter="fade">
                                      <p:cBhvr>
                                        <p:cTn id="46" dur="250"/>
                                        <p:tgtEl>
                                          <p:spTgt spid="2469"/>
                                        </p:tgtEl>
                                      </p:cBhvr>
                                    </p:animEffect>
                                  </p:childTnLst>
                                </p:cTn>
                              </p:par>
                              <p:par>
                                <p:cTn id="47" presetID="10" presetClass="entr" presetSubtype="0" fill="hold" grpId="0" nodeType="withEffect">
                                  <p:stCondLst>
                                    <p:cond delay="500"/>
                                  </p:stCondLst>
                                  <p:childTnLst>
                                    <p:set>
                                      <p:cBhvr>
                                        <p:cTn id="48" dur="1" fill="hold">
                                          <p:stCondLst>
                                            <p:cond delay="0"/>
                                          </p:stCondLst>
                                        </p:cTn>
                                        <p:tgtEl>
                                          <p:spTgt spid="2470"/>
                                        </p:tgtEl>
                                        <p:attrNameLst>
                                          <p:attrName>style.visibility</p:attrName>
                                        </p:attrNameLst>
                                      </p:cBhvr>
                                      <p:to>
                                        <p:strVal val="visible"/>
                                      </p:to>
                                    </p:set>
                                    <p:animEffect transition="in" filter="fade">
                                      <p:cBhvr>
                                        <p:cTn id="49" dur="250"/>
                                        <p:tgtEl>
                                          <p:spTgt spid="2470"/>
                                        </p:tgtEl>
                                      </p:cBhvr>
                                    </p:animEffect>
                                  </p:childTnLst>
                                </p:cTn>
                              </p:par>
                              <p:par>
                                <p:cTn id="50" presetID="10" presetClass="entr" presetSubtype="0" fill="hold" grpId="0" nodeType="withEffect">
                                  <p:stCondLst>
                                    <p:cond delay="500"/>
                                  </p:stCondLst>
                                  <p:childTnLst>
                                    <p:set>
                                      <p:cBhvr>
                                        <p:cTn id="51" dur="1" fill="hold">
                                          <p:stCondLst>
                                            <p:cond delay="0"/>
                                          </p:stCondLst>
                                        </p:cTn>
                                        <p:tgtEl>
                                          <p:spTgt spid="2471"/>
                                        </p:tgtEl>
                                        <p:attrNameLst>
                                          <p:attrName>style.visibility</p:attrName>
                                        </p:attrNameLst>
                                      </p:cBhvr>
                                      <p:to>
                                        <p:strVal val="visible"/>
                                      </p:to>
                                    </p:set>
                                    <p:animEffect transition="in" filter="fade">
                                      <p:cBhvr>
                                        <p:cTn id="52" dur="250"/>
                                        <p:tgtEl>
                                          <p:spTgt spid="2471"/>
                                        </p:tgtEl>
                                      </p:cBhvr>
                                    </p:animEffect>
                                  </p:childTnLst>
                                </p:cTn>
                              </p:par>
                              <p:par>
                                <p:cTn id="53" presetID="10" presetClass="entr" presetSubtype="0" fill="hold" grpId="0" nodeType="withEffect">
                                  <p:stCondLst>
                                    <p:cond delay="500"/>
                                  </p:stCondLst>
                                  <p:childTnLst>
                                    <p:set>
                                      <p:cBhvr>
                                        <p:cTn id="54" dur="1" fill="hold">
                                          <p:stCondLst>
                                            <p:cond delay="0"/>
                                          </p:stCondLst>
                                        </p:cTn>
                                        <p:tgtEl>
                                          <p:spTgt spid="2"/>
                                        </p:tgtEl>
                                        <p:attrNameLst>
                                          <p:attrName>style.visibility</p:attrName>
                                        </p:attrNameLst>
                                      </p:cBhvr>
                                      <p:to>
                                        <p:strVal val="visible"/>
                                      </p:to>
                                    </p:set>
                                    <p:animEffect transition="in" filter="fade">
                                      <p:cBhvr>
                                        <p:cTn id="55" dur="500"/>
                                        <p:tgtEl>
                                          <p:spTgt spid="2"/>
                                        </p:tgtEl>
                                      </p:cBhvr>
                                    </p:animEffect>
                                  </p:childTnLst>
                                </p:cTn>
                              </p:par>
                              <p:par>
                                <p:cTn id="56" presetID="1" presetClass="entr" presetSubtype="0" fill="hold" grpId="0" nodeType="withEffect">
                                  <p:stCondLst>
                                    <p:cond delay="0"/>
                                  </p:stCondLst>
                                  <p:childTnLst>
                                    <p:set>
                                      <p:cBhvr>
                                        <p:cTn id="57" dur="1" fill="hold">
                                          <p:stCondLst>
                                            <p:cond delay="249"/>
                                          </p:stCondLst>
                                        </p:cTn>
                                        <p:tgtEl>
                                          <p:spTgt spid="2473"/>
                                        </p:tgtEl>
                                        <p:attrNameLst>
                                          <p:attrName>style.visibility</p:attrName>
                                        </p:attrNameLst>
                                      </p:cBhvr>
                                      <p:to>
                                        <p:strVal val="visible"/>
                                      </p:to>
                                    </p:set>
                                  </p:childTnLst>
                                </p:cTn>
                              </p:par>
                              <p:par>
                                <p:cTn id="58" presetID="6" presetClass="emph" presetSubtype="0" accel="100000" autoRev="1" fill="hold" grpId="1" nodeType="withEffect">
                                  <p:stCondLst>
                                    <p:cond delay="0"/>
                                  </p:stCondLst>
                                  <p:childTnLst>
                                    <p:animScale>
                                      <p:cBhvr>
                                        <p:cTn id="59" dur="250" fill="hold"/>
                                        <p:tgtEl>
                                          <p:spTgt spid="2473"/>
                                        </p:tgtEl>
                                      </p:cBhvr>
                                      <p:by x="0" y="0"/>
                                    </p:animScale>
                                  </p:childTnLst>
                                </p:cTn>
                              </p:par>
                              <p:par>
                                <p:cTn id="60" presetID="1" presetClass="entr" presetSubtype="0" fill="hold" grpId="0" nodeType="withEffect">
                                  <p:stCondLst>
                                    <p:cond delay="100"/>
                                  </p:stCondLst>
                                  <p:childTnLst>
                                    <p:set>
                                      <p:cBhvr>
                                        <p:cTn id="61" dur="1" fill="hold">
                                          <p:stCondLst>
                                            <p:cond delay="249"/>
                                          </p:stCondLst>
                                        </p:cTn>
                                        <p:tgtEl>
                                          <p:spTgt spid="2490"/>
                                        </p:tgtEl>
                                        <p:attrNameLst>
                                          <p:attrName>style.visibility</p:attrName>
                                        </p:attrNameLst>
                                      </p:cBhvr>
                                      <p:to>
                                        <p:strVal val="visible"/>
                                      </p:to>
                                    </p:set>
                                  </p:childTnLst>
                                </p:cTn>
                              </p:par>
                              <p:par>
                                <p:cTn id="62" presetID="6" presetClass="emph" presetSubtype="0" accel="100000" autoRev="1" fill="hold" grpId="1" nodeType="withEffect">
                                  <p:stCondLst>
                                    <p:cond delay="100"/>
                                  </p:stCondLst>
                                  <p:childTnLst>
                                    <p:animScale>
                                      <p:cBhvr>
                                        <p:cTn id="63" dur="250" fill="hold"/>
                                        <p:tgtEl>
                                          <p:spTgt spid="2490"/>
                                        </p:tgtEl>
                                      </p:cBhvr>
                                      <p:by x="0" y="0"/>
                                    </p:animScale>
                                  </p:childTnLst>
                                </p:cTn>
                              </p:par>
                              <p:par>
                                <p:cTn id="64" presetID="1" presetClass="entr" presetSubtype="0" fill="hold" grpId="0" nodeType="withEffect">
                                  <p:stCondLst>
                                    <p:cond delay="200"/>
                                  </p:stCondLst>
                                  <p:childTnLst>
                                    <p:set>
                                      <p:cBhvr>
                                        <p:cTn id="65" dur="1" fill="hold">
                                          <p:stCondLst>
                                            <p:cond delay="249"/>
                                          </p:stCondLst>
                                        </p:cTn>
                                        <p:tgtEl>
                                          <p:spTgt spid="1237"/>
                                        </p:tgtEl>
                                        <p:attrNameLst>
                                          <p:attrName>style.visibility</p:attrName>
                                        </p:attrNameLst>
                                      </p:cBhvr>
                                      <p:to>
                                        <p:strVal val="visible"/>
                                      </p:to>
                                    </p:set>
                                  </p:childTnLst>
                                </p:cTn>
                              </p:par>
                              <p:par>
                                <p:cTn id="66" presetID="6" presetClass="emph" presetSubtype="0" accel="100000" autoRev="1" fill="hold" grpId="1" nodeType="withEffect">
                                  <p:stCondLst>
                                    <p:cond delay="200"/>
                                  </p:stCondLst>
                                  <p:childTnLst>
                                    <p:animScale>
                                      <p:cBhvr>
                                        <p:cTn id="67" dur="250" fill="hold"/>
                                        <p:tgtEl>
                                          <p:spTgt spid="1237"/>
                                        </p:tgtEl>
                                      </p:cBhvr>
                                      <p:by x="0" y="0"/>
                                    </p:animScale>
                                  </p:childTnLst>
                                </p:cTn>
                              </p:par>
                              <p:par>
                                <p:cTn id="68" presetID="1" presetClass="entr" presetSubtype="0" fill="hold" grpId="0" nodeType="withEffect">
                                  <p:stCondLst>
                                    <p:cond delay="300"/>
                                  </p:stCondLst>
                                  <p:childTnLst>
                                    <p:set>
                                      <p:cBhvr>
                                        <p:cTn id="69" dur="1" fill="hold">
                                          <p:stCondLst>
                                            <p:cond delay="249"/>
                                          </p:stCondLst>
                                        </p:cTn>
                                        <p:tgtEl>
                                          <p:spTgt spid="2455"/>
                                        </p:tgtEl>
                                        <p:attrNameLst>
                                          <p:attrName>style.visibility</p:attrName>
                                        </p:attrNameLst>
                                      </p:cBhvr>
                                      <p:to>
                                        <p:strVal val="visible"/>
                                      </p:to>
                                    </p:set>
                                  </p:childTnLst>
                                </p:cTn>
                              </p:par>
                              <p:par>
                                <p:cTn id="70" presetID="6" presetClass="emph" presetSubtype="0" accel="100000" autoRev="1" fill="hold" grpId="1" nodeType="withEffect">
                                  <p:stCondLst>
                                    <p:cond delay="300"/>
                                  </p:stCondLst>
                                  <p:childTnLst>
                                    <p:animScale>
                                      <p:cBhvr>
                                        <p:cTn id="71" dur="250" fill="hold"/>
                                        <p:tgtEl>
                                          <p:spTgt spid="2455"/>
                                        </p:tgtEl>
                                      </p:cBhvr>
                                      <p:by x="0" y="0"/>
                                    </p:animScale>
                                  </p:childTnLst>
                                </p:cTn>
                              </p:par>
                              <p:par>
                                <p:cTn id="72" presetID="1" presetClass="entr" presetSubtype="0" fill="hold" grpId="0" nodeType="withEffect">
                                  <p:stCondLst>
                                    <p:cond delay="400"/>
                                  </p:stCondLst>
                                  <p:childTnLst>
                                    <p:set>
                                      <p:cBhvr>
                                        <p:cTn id="73" dur="1" fill="hold">
                                          <p:stCondLst>
                                            <p:cond delay="249"/>
                                          </p:stCondLst>
                                        </p:cTn>
                                        <p:tgtEl>
                                          <p:spTgt spid="2472"/>
                                        </p:tgtEl>
                                        <p:attrNameLst>
                                          <p:attrName>style.visibility</p:attrName>
                                        </p:attrNameLst>
                                      </p:cBhvr>
                                      <p:to>
                                        <p:strVal val="visible"/>
                                      </p:to>
                                    </p:set>
                                  </p:childTnLst>
                                </p:cTn>
                              </p:par>
                              <p:par>
                                <p:cTn id="74" presetID="6" presetClass="emph" presetSubtype="0" accel="100000" autoRev="1" fill="hold" grpId="1" nodeType="withEffect">
                                  <p:stCondLst>
                                    <p:cond delay="400"/>
                                  </p:stCondLst>
                                  <p:childTnLst>
                                    <p:animScale>
                                      <p:cBhvr>
                                        <p:cTn id="75" dur="250" fill="hold"/>
                                        <p:tgtEl>
                                          <p:spTgt spid="2472"/>
                                        </p:tgtEl>
                                      </p:cBhvr>
                                      <p:by x="0" y="0"/>
                                    </p:animScale>
                                  </p:childTnLst>
                                </p:cTn>
                              </p:par>
                              <p:par>
                                <p:cTn id="76" presetID="1" presetClass="entr" presetSubtype="0" fill="hold" grpId="0" nodeType="withEffect">
                                  <p:stCondLst>
                                    <p:cond delay="500"/>
                                  </p:stCondLst>
                                  <p:childTnLst>
                                    <p:set>
                                      <p:cBhvr>
                                        <p:cTn id="77" dur="1" fill="hold">
                                          <p:stCondLst>
                                            <p:cond delay="249"/>
                                          </p:stCondLst>
                                        </p:cTn>
                                        <p:tgtEl>
                                          <p:spTgt spid="2474"/>
                                        </p:tgtEl>
                                        <p:attrNameLst>
                                          <p:attrName>style.visibility</p:attrName>
                                        </p:attrNameLst>
                                      </p:cBhvr>
                                      <p:to>
                                        <p:strVal val="visible"/>
                                      </p:to>
                                    </p:set>
                                  </p:childTnLst>
                                </p:cTn>
                              </p:par>
                              <p:par>
                                <p:cTn id="78" presetID="6" presetClass="emph" presetSubtype="0" accel="100000" autoRev="1" fill="hold" grpId="1" nodeType="withEffect">
                                  <p:stCondLst>
                                    <p:cond delay="500"/>
                                  </p:stCondLst>
                                  <p:childTnLst>
                                    <p:animScale>
                                      <p:cBhvr>
                                        <p:cTn id="79" dur="250" fill="hold"/>
                                        <p:tgtEl>
                                          <p:spTgt spid="2474"/>
                                        </p:tgtEl>
                                      </p:cBhvr>
                                      <p:by x="0" y="0"/>
                                    </p:animScale>
                                  </p:childTnLst>
                                </p:cTn>
                              </p:par>
                              <p:par>
                                <p:cTn id="80" presetID="1" presetClass="entr" presetSubtype="0" fill="hold" grpId="0" nodeType="withEffect">
                                  <p:stCondLst>
                                    <p:cond delay="600"/>
                                  </p:stCondLst>
                                  <p:childTnLst>
                                    <p:set>
                                      <p:cBhvr>
                                        <p:cTn id="81" dur="1" fill="hold">
                                          <p:stCondLst>
                                            <p:cond delay="249"/>
                                          </p:stCondLst>
                                        </p:cTn>
                                        <p:tgtEl>
                                          <p:spTgt spid="2475"/>
                                        </p:tgtEl>
                                        <p:attrNameLst>
                                          <p:attrName>style.visibility</p:attrName>
                                        </p:attrNameLst>
                                      </p:cBhvr>
                                      <p:to>
                                        <p:strVal val="visible"/>
                                      </p:to>
                                    </p:set>
                                  </p:childTnLst>
                                </p:cTn>
                              </p:par>
                              <p:par>
                                <p:cTn id="82" presetID="6" presetClass="emph" presetSubtype="0" accel="100000" autoRev="1" fill="hold" grpId="1" nodeType="withEffect">
                                  <p:stCondLst>
                                    <p:cond delay="600"/>
                                  </p:stCondLst>
                                  <p:childTnLst>
                                    <p:animScale>
                                      <p:cBhvr>
                                        <p:cTn id="83" dur="250" fill="hold"/>
                                        <p:tgtEl>
                                          <p:spTgt spid="2475"/>
                                        </p:tgtEl>
                                      </p:cBhvr>
                                      <p:by x="0" y="0"/>
                                    </p:animScale>
                                  </p:childTnLst>
                                </p:cTn>
                              </p:par>
                              <p:par>
                                <p:cTn id="84" presetID="1" presetClass="entr" presetSubtype="0" fill="hold" grpId="0" nodeType="withEffect">
                                  <p:stCondLst>
                                    <p:cond delay="700"/>
                                  </p:stCondLst>
                                  <p:childTnLst>
                                    <p:set>
                                      <p:cBhvr>
                                        <p:cTn id="85" dur="1" fill="hold">
                                          <p:stCondLst>
                                            <p:cond delay="249"/>
                                          </p:stCondLst>
                                        </p:cTn>
                                        <p:tgtEl>
                                          <p:spTgt spid="2476"/>
                                        </p:tgtEl>
                                        <p:attrNameLst>
                                          <p:attrName>style.visibility</p:attrName>
                                        </p:attrNameLst>
                                      </p:cBhvr>
                                      <p:to>
                                        <p:strVal val="visible"/>
                                      </p:to>
                                    </p:set>
                                  </p:childTnLst>
                                </p:cTn>
                              </p:par>
                              <p:par>
                                <p:cTn id="86" presetID="6" presetClass="emph" presetSubtype="0" accel="100000" autoRev="1" fill="hold" grpId="1" nodeType="withEffect">
                                  <p:stCondLst>
                                    <p:cond delay="700"/>
                                  </p:stCondLst>
                                  <p:childTnLst>
                                    <p:animScale>
                                      <p:cBhvr>
                                        <p:cTn id="87" dur="250" fill="hold"/>
                                        <p:tgtEl>
                                          <p:spTgt spid="2476"/>
                                        </p:tgtEl>
                                      </p:cBhvr>
                                      <p:by x="0" y="0"/>
                                    </p:animScale>
                                  </p:childTnLst>
                                </p:cTn>
                              </p:par>
                              <p:par>
                                <p:cTn id="88" presetID="1" presetClass="entr" presetSubtype="0" fill="hold" grpId="0" nodeType="withEffect">
                                  <p:stCondLst>
                                    <p:cond delay="800"/>
                                  </p:stCondLst>
                                  <p:childTnLst>
                                    <p:set>
                                      <p:cBhvr>
                                        <p:cTn id="89" dur="1" fill="hold">
                                          <p:stCondLst>
                                            <p:cond delay="249"/>
                                          </p:stCondLst>
                                        </p:cTn>
                                        <p:tgtEl>
                                          <p:spTgt spid="2477"/>
                                        </p:tgtEl>
                                        <p:attrNameLst>
                                          <p:attrName>style.visibility</p:attrName>
                                        </p:attrNameLst>
                                      </p:cBhvr>
                                      <p:to>
                                        <p:strVal val="visible"/>
                                      </p:to>
                                    </p:set>
                                  </p:childTnLst>
                                </p:cTn>
                              </p:par>
                              <p:par>
                                <p:cTn id="90" presetID="6" presetClass="emph" presetSubtype="0" accel="100000" autoRev="1" fill="hold" grpId="1" nodeType="withEffect">
                                  <p:stCondLst>
                                    <p:cond delay="800"/>
                                  </p:stCondLst>
                                  <p:childTnLst>
                                    <p:animScale>
                                      <p:cBhvr>
                                        <p:cTn id="91" dur="250" fill="hold"/>
                                        <p:tgtEl>
                                          <p:spTgt spid="2477"/>
                                        </p:tgtEl>
                                      </p:cBhvr>
                                      <p:by x="0" y="0"/>
                                    </p:animScale>
                                  </p:childTnLst>
                                </p:cTn>
                              </p:par>
                              <p:par>
                                <p:cTn id="92" presetID="1" presetClass="entr" presetSubtype="0" fill="hold" grpId="0" nodeType="withEffect">
                                  <p:stCondLst>
                                    <p:cond delay="900"/>
                                  </p:stCondLst>
                                  <p:childTnLst>
                                    <p:set>
                                      <p:cBhvr>
                                        <p:cTn id="93" dur="1" fill="hold">
                                          <p:stCondLst>
                                            <p:cond delay="249"/>
                                          </p:stCondLst>
                                        </p:cTn>
                                        <p:tgtEl>
                                          <p:spTgt spid="2478"/>
                                        </p:tgtEl>
                                        <p:attrNameLst>
                                          <p:attrName>style.visibility</p:attrName>
                                        </p:attrNameLst>
                                      </p:cBhvr>
                                      <p:to>
                                        <p:strVal val="visible"/>
                                      </p:to>
                                    </p:set>
                                  </p:childTnLst>
                                </p:cTn>
                              </p:par>
                              <p:par>
                                <p:cTn id="94" presetID="6" presetClass="emph" presetSubtype="0" accel="100000" autoRev="1" fill="hold" grpId="1" nodeType="withEffect">
                                  <p:stCondLst>
                                    <p:cond delay="900"/>
                                  </p:stCondLst>
                                  <p:childTnLst>
                                    <p:animScale>
                                      <p:cBhvr>
                                        <p:cTn id="95" dur="250" fill="hold"/>
                                        <p:tgtEl>
                                          <p:spTgt spid="2478"/>
                                        </p:tgtEl>
                                      </p:cBhvr>
                                      <p:by x="0" y="0"/>
                                    </p:animScale>
                                  </p:childTnLst>
                                </p:cTn>
                              </p:par>
                              <p:par>
                                <p:cTn id="96" presetID="1" presetClass="entr" presetSubtype="0" fill="hold" grpId="0" nodeType="withEffect">
                                  <p:stCondLst>
                                    <p:cond delay="1000"/>
                                  </p:stCondLst>
                                  <p:childTnLst>
                                    <p:set>
                                      <p:cBhvr>
                                        <p:cTn id="97" dur="1" fill="hold">
                                          <p:stCondLst>
                                            <p:cond delay="249"/>
                                          </p:stCondLst>
                                        </p:cTn>
                                        <p:tgtEl>
                                          <p:spTgt spid="2479"/>
                                        </p:tgtEl>
                                        <p:attrNameLst>
                                          <p:attrName>style.visibility</p:attrName>
                                        </p:attrNameLst>
                                      </p:cBhvr>
                                      <p:to>
                                        <p:strVal val="visible"/>
                                      </p:to>
                                    </p:set>
                                  </p:childTnLst>
                                </p:cTn>
                              </p:par>
                              <p:par>
                                <p:cTn id="98" presetID="6" presetClass="emph" presetSubtype="0" accel="100000" autoRev="1" fill="hold" grpId="1" nodeType="withEffect">
                                  <p:stCondLst>
                                    <p:cond delay="1000"/>
                                  </p:stCondLst>
                                  <p:childTnLst>
                                    <p:animScale>
                                      <p:cBhvr>
                                        <p:cTn id="99" dur="250" fill="hold"/>
                                        <p:tgtEl>
                                          <p:spTgt spid="2479"/>
                                        </p:tgtEl>
                                      </p:cBhvr>
                                      <p:by x="0" y="0"/>
                                    </p:animScale>
                                  </p:childTnLst>
                                </p:cTn>
                              </p:par>
                              <p:par>
                                <p:cTn id="100" presetID="1" presetClass="entr" presetSubtype="0" fill="hold" grpId="0" nodeType="withEffect">
                                  <p:stCondLst>
                                    <p:cond delay="1100"/>
                                  </p:stCondLst>
                                  <p:childTnLst>
                                    <p:set>
                                      <p:cBhvr>
                                        <p:cTn id="101" dur="1" fill="hold">
                                          <p:stCondLst>
                                            <p:cond delay="249"/>
                                          </p:stCondLst>
                                        </p:cTn>
                                        <p:tgtEl>
                                          <p:spTgt spid="2480"/>
                                        </p:tgtEl>
                                        <p:attrNameLst>
                                          <p:attrName>style.visibility</p:attrName>
                                        </p:attrNameLst>
                                      </p:cBhvr>
                                      <p:to>
                                        <p:strVal val="visible"/>
                                      </p:to>
                                    </p:set>
                                  </p:childTnLst>
                                </p:cTn>
                              </p:par>
                              <p:par>
                                <p:cTn id="102" presetID="6" presetClass="emph" presetSubtype="0" accel="100000" autoRev="1" fill="hold" grpId="1" nodeType="withEffect">
                                  <p:stCondLst>
                                    <p:cond delay="1100"/>
                                  </p:stCondLst>
                                  <p:childTnLst>
                                    <p:animScale>
                                      <p:cBhvr>
                                        <p:cTn id="103" dur="250" fill="hold"/>
                                        <p:tgtEl>
                                          <p:spTgt spid="2480"/>
                                        </p:tgtEl>
                                      </p:cBhvr>
                                      <p:by x="0" y="0"/>
                                    </p:animScale>
                                  </p:childTnLst>
                                </p:cTn>
                              </p:par>
                              <p:par>
                                <p:cTn id="104" presetID="1" presetClass="entr" presetSubtype="0" fill="hold" grpId="0" nodeType="withEffect">
                                  <p:stCondLst>
                                    <p:cond delay="1200"/>
                                  </p:stCondLst>
                                  <p:childTnLst>
                                    <p:set>
                                      <p:cBhvr>
                                        <p:cTn id="105" dur="1" fill="hold">
                                          <p:stCondLst>
                                            <p:cond delay="249"/>
                                          </p:stCondLst>
                                        </p:cTn>
                                        <p:tgtEl>
                                          <p:spTgt spid="2481"/>
                                        </p:tgtEl>
                                        <p:attrNameLst>
                                          <p:attrName>style.visibility</p:attrName>
                                        </p:attrNameLst>
                                      </p:cBhvr>
                                      <p:to>
                                        <p:strVal val="visible"/>
                                      </p:to>
                                    </p:set>
                                  </p:childTnLst>
                                </p:cTn>
                              </p:par>
                              <p:par>
                                <p:cTn id="106" presetID="6" presetClass="emph" presetSubtype="0" accel="100000" autoRev="1" fill="hold" grpId="1" nodeType="withEffect">
                                  <p:stCondLst>
                                    <p:cond delay="1200"/>
                                  </p:stCondLst>
                                  <p:childTnLst>
                                    <p:animScale>
                                      <p:cBhvr>
                                        <p:cTn id="107" dur="250" fill="hold"/>
                                        <p:tgtEl>
                                          <p:spTgt spid="2481"/>
                                        </p:tgtEl>
                                      </p:cBhvr>
                                      <p:by x="0" y="0"/>
                                    </p:animScale>
                                  </p:childTnLst>
                                </p:cTn>
                              </p:par>
                              <p:par>
                                <p:cTn id="108" presetID="1" presetClass="entr" presetSubtype="0" fill="hold" grpId="0" nodeType="withEffect">
                                  <p:stCondLst>
                                    <p:cond delay="1300"/>
                                  </p:stCondLst>
                                  <p:childTnLst>
                                    <p:set>
                                      <p:cBhvr>
                                        <p:cTn id="109" dur="1" fill="hold">
                                          <p:stCondLst>
                                            <p:cond delay="249"/>
                                          </p:stCondLst>
                                        </p:cTn>
                                        <p:tgtEl>
                                          <p:spTgt spid="2482"/>
                                        </p:tgtEl>
                                        <p:attrNameLst>
                                          <p:attrName>style.visibility</p:attrName>
                                        </p:attrNameLst>
                                      </p:cBhvr>
                                      <p:to>
                                        <p:strVal val="visible"/>
                                      </p:to>
                                    </p:set>
                                  </p:childTnLst>
                                </p:cTn>
                              </p:par>
                              <p:par>
                                <p:cTn id="110" presetID="6" presetClass="emph" presetSubtype="0" accel="100000" autoRev="1" fill="hold" grpId="1" nodeType="withEffect">
                                  <p:stCondLst>
                                    <p:cond delay="1300"/>
                                  </p:stCondLst>
                                  <p:childTnLst>
                                    <p:animScale>
                                      <p:cBhvr>
                                        <p:cTn id="111" dur="250" fill="hold"/>
                                        <p:tgtEl>
                                          <p:spTgt spid="2482"/>
                                        </p:tgtEl>
                                      </p:cBhvr>
                                      <p:by x="0" y="0"/>
                                    </p:animScale>
                                  </p:childTnLst>
                                </p:cTn>
                              </p:par>
                              <p:par>
                                <p:cTn id="112" presetID="1" presetClass="entr" presetSubtype="0" fill="hold" grpId="0" nodeType="withEffect">
                                  <p:stCondLst>
                                    <p:cond delay="1500"/>
                                  </p:stCondLst>
                                  <p:childTnLst>
                                    <p:set>
                                      <p:cBhvr>
                                        <p:cTn id="113" dur="1" fill="hold">
                                          <p:stCondLst>
                                            <p:cond delay="249"/>
                                          </p:stCondLst>
                                        </p:cTn>
                                        <p:tgtEl>
                                          <p:spTgt spid="2483"/>
                                        </p:tgtEl>
                                        <p:attrNameLst>
                                          <p:attrName>style.visibility</p:attrName>
                                        </p:attrNameLst>
                                      </p:cBhvr>
                                      <p:to>
                                        <p:strVal val="visible"/>
                                      </p:to>
                                    </p:set>
                                  </p:childTnLst>
                                </p:cTn>
                              </p:par>
                              <p:par>
                                <p:cTn id="114" presetID="6" presetClass="emph" presetSubtype="0" accel="100000" autoRev="1" fill="hold" grpId="1" nodeType="withEffect">
                                  <p:stCondLst>
                                    <p:cond delay="1500"/>
                                  </p:stCondLst>
                                  <p:childTnLst>
                                    <p:animScale>
                                      <p:cBhvr>
                                        <p:cTn id="115" dur="250" fill="hold"/>
                                        <p:tgtEl>
                                          <p:spTgt spid="2483"/>
                                        </p:tgtEl>
                                      </p:cBhvr>
                                      <p:by x="0" y="0"/>
                                    </p:animScale>
                                  </p:childTnLst>
                                </p:cTn>
                              </p:par>
                              <p:par>
                                <p:cTn id="116" presetID="1" presetClass="entr" presetSubtype="0" fill="hold" grpId="0" nodeType="withEffect">
                                  <p:stCondLst>
                                    <p:cond delay="1600"/>
                                  </p:stCondLst>
                                  <p:childTnLst>
                                    <p:set>
                                      <p:cBhvr>
                                        <p:cTn id="117" dur="1" fill="hold">
                                          <p:stCondLst>
                                            <p:cond delay="249"/>
                                          </p:stCondLst>
                                        </p:cTn>
                                        <p:tgtEl>
                                          <p:spTgt spid="2484"/>
                                        </p:tgtEl>
                                        <p:attrNameLst>
                                          <p:attrName>style.visibility</p:attrName>
                                        </p:attrNameLst>
                                      </p:cBhvr>
                                      <p:to>
                                        <p:strVal val="visible"/>
                                      </p:to>
                                    </p:set>
                                  </p:childTnLst>
                                </p:cTn>
                              </p:par>
                              <p:par>
                                <p:cTn id="118" presetID="6" presetClass="emph" presetSubtype="0" accel="100000" autoRev="1" fill="hold" grpId="1" nodeType="withEffect">
                                  <p:stCondLst>
                                    <p:cond delay="1600"/>
                                  </p:stCondLst>
                                  <p:childTnLst>
                                    <p:animScale>
                                      <p:cBhvr>
                                        <p:cTn id="119" dur="250" fill="hold"/>
                                        <p:tgtEl>
                                          <p:spTgt spid="2484"/>
                                        </p:tgtEl>
                                      </p:cBhvr>
                                      <p:by x="0" y="0"/>
                                    </p:animScale>
                                  </p:childTnLst>
                                </p:cTn>
                              </p:par>
                              <p:par>
                                <p:cTn id="120" presetID="1" presetClass="entr" presetSubtype="0" fill="hold" grpId="0" nodeType="withEffect">
                                  <p:stCondLst>
                                    <p:cond delay="1700"/>
                                  </p:stCondLst>
                                  <p:childTnLst>
                                    <p:set>
                                      <p:cBhvr>
                                        <p:cTn id="121" dur="1" fill="hold">
                                          <p:stCondLst>
                                            <p:cond delay="249"/>
                                          </p:stCondLst>
                                        </p:cTn>
                                        <p:tgtEl>
                                          <p:spTgt spid="2485"/>
                                        </p:tgtEl>
                                        <p:attrNameLst>
                                          <p:attrName>style.visibility</p:attrName>
                                        </p:attrNameLst>
                                      </p:cBhvr>
                                      <p:to>
                                        <p:strVal val="visible"/>
                                      </p:to>
                                    </p:set>
                                  </p:childTnLst>
                                </p:cTn>
                              </p:par>
                              <p:par>
                                <p:cTn id="122" presetID="6" presetClass="emph" presetSubtype="0" accel="100000" autoRev="1" fill="hold" grpId="1" nodeType="withEffect">
                                  <p:stCondLst>
                                    <p:cond delay="1700"/>
                                  </p:stCondLst>
                                  <p:childTnLst>
                                    <p:animScale>
                                      <p:cBhvr>
                                        <p:cTn id="123" dur="250" fill="hold"/>
                                        <p:tgtEl>
                                          <p:spTgt spid="2485"/>
                                        </p:tgtEl>
                                      </p:cBhvr>
                                      <p:by x="0" y="0"/>
                                    </p:animScale>
                                  </p:childTnLst>
                                </p:cTn>
                              </p:par>
                              <p:par>
                                <p:cTn id="124" presetID="1" presetClass="entr" presetSubtype="0" fill="hold" grpId="0" nodeType="withEffect">
                                  <p:stCondLst>
                                    <p:cond delay="1900"/>
                                  </p:stCondLst>
                                  <p:childTnLst>
                                    <p:set>
                                      <p:cBhvr>
                                        <p:cTn id="125" dur="1" fill="hold">
                                          <p:stCondLst>
                                            <p:cond delay="249"/>
                                          </p:stCondLst>
                                        </p:cTn>
                                        <p:tgtEl>
                                          <p:spTgt spid="2486"/>
                                        </p:tgtEl>
                                        <p:attrNameLst>
                                          <p:attrName>style.visibility</p:attrName>
                                        </p:attrNameLst>
                                      </p:cBhvr>
                                      <p:to>
                                        <p:strVal val="visible"/>
                                      </p:to>
                                    </p:set>
                                  </p:childTnLst>
                                </p:cTn>
                              </p:par>
                              <p:par>
                                <p:cTn id="126" presetID="6" presetClass="emph" presetSubtype="0" accel="100000" autoRev="1" fill="hold" grpId="1" nodeType="withEffect">
                                  <p:stCondLst>
                                    <p:cond delay="1900"/>
                                  </p:stCondLst>
                                  <p:childTnLst>
                                    <p:animScale>
                                      <p:cBhvr>
                                        <p:cTn id="127" dur="250" fill="hold"/>
                                        <p:tgtEl>
                                          <p:spTgt spid="2486"/>
                                        </p:tgtEl>
                                      </p:cBhvr>
                                      <p:by x="0" y="0"/>
                                    </p:animScale>
                                  </p:childTnLst>
                                </p:cTn>
                              </p:par>
                              <p:par>
                                <p:cTn id="128" presetID="1" presetClass="entr" presetSubtype="0" fill="hold" grpId="0" nodeType="withEffect">
                                  <p:stCondLst>
                                    <p:cond delay="2000"/>
                                  </p:stCondLst>
                                  <p:childTnLst>
                                    <p:set>
                                      <p:cBhvr>
                                        <p:cTn id="129" dur="1" fill="hold">
                                          <p:stCondLst>
                                            <p:cond delay="249"/>
                                          </p:stCondLst>
                                        </p:cTn>
                                        <p:tgtEl>
                                          <p:spTgt spid="2487"/>
                                        </p:tgtEl>
                                        <p:attrNameLst>
                                          <p:attrName>style.visibility</p:attrName>
                                        </p:attrNameLst>
                                      </p:cBhvr>
                                      <p:to>
                                        <p:strVal val="visible"/>
                                      </p:to>
                                    </p:set>
                                  </p:childTnLst>
                                </p:cTn>
                              </p:par>
                              <p:par>
                                <p:cTn id="130" presetID="6" presetClass="emph" presetSubtype="0" accel="100000" autoRev="1" fill="hold" grpId="1" nodeType="withEffect">
                                  <p:stCondLst>
                                    <p:cond delay="2000"/>
                                  </p:stCondLst>
                                  <p:childTnLst>
                                    <p:animScale>
                                      <p:cBhvr>
                                        <p:cTn id="131" dur="250" fill="hold"/>
                                        <p:tgtEl>
                                          <p:spTgt spid="2487"/>
                                        </p:tgtEl>
                                      </p:cBhvr>
                                      <p:by x="0" y="0"/>
                                    </p:animScale>
                                  </p:childTnLst>
                                </p:cTn>
                              </p:par>
                              <p:par>
                                <p:cTn id="132" presetID="1" presetClass="entr" presetSubtype="0" fill="hold" grpId="0" nodeType="withEffect">
                                  <p:stCondLst>
                                    <p:cond delay="2100"/>
                                  </p:stCondLst>
                                  <p:childTnLst>
                                    <p:set>
                                      <p:cBhvr>
                                        <p:cTn id="133" dur="1" fill="hold">
                                          <p:stCondLst>
                                            <p:cond delay="249"/>
                                          </p:stCondLst>
                                        </p:cTn>
                                        <p:tgtEl>
                                          <p:spTgt spid="2488"/>
                                        </p:tgtEl>
                                        <p:attrNameLst>
                                          <p:attrName>style.visibility</p:attrName>
                                        </p:attrNameLst>
                                      </p:cBhvr>
                                      <p:to>
                                        <p:strVal val="visible"/>
                                      </p:to>
                                    </p:set>
                                  </p:childTnLst>
                                </p:cTn>
                              </p:par>
                              <p:par>
                                <p:cTn id="134" presetID="6" presetClass="emph" presetSubtype="0" accel="100000" autoRev="1" fill="hold" grpId="1" nodeType="withEffect">
                                  <p:stCondLst>
                                    <p:cond delay="2100"/>
                                  </p:stCondLst>
                                  <p:childTnLst>
                                    <p:animScale>
                                      <p:cBhvr>
                                        <p:cTn id="135" dur="250" fill="hold"/>
                                        <p:tgtEl>
                                          <p:spTgt spid="2488"/>
                                        </p:tgtEl>
                                      </p:cBhvr>
                                      <p:by x="0" y="0"/>
                                    </p:animScale>
                                  </p:childTnLst>
                                </p:cTn>
                              </p:par>
                              <p:par>
                                <p:cTn id="136" presetID="1" presetClass="entr" presetSubtype="0" fill="hold" grpId="0" nodeType="withEffect">
                                  <p:stCondLst>
                                    <p:cond delay="2200"/>
                                  </p:stCondLst>
                                  <p:childTnLst>
                                    <p:set>
                                      <p:cBhvr>
                                        <p:cTn id="137" dur="1" fill="hold">
                                          <p:stCondLst>
                                            <p:cond delay="249"/>
                                          </p:stCondLst>
                                        </p:cTn>
                                        <p:tgtEl>
                                          <p:spTgt spid="2489"/>
                                        </p:tgtEl>
                                        <p:attrNameLst>
                                          <p:attrName>style.visibility</p:attrName>
                                        </p:attrNameLst>
                                      </p:cBhvr>
                                      <p:to>
                                        <p:strVal val="visible"/>
                                      </p:to>
                                    </p:set>
                                  </p:childTnLst>
                                </p:cTn>
                              </p:par>
                              <p:par>
                                <p:cTn id="138" presetID="6" presetClass="emph" presetSubtype="0" accel="100000" autoRev="1" fill="hold" grpId="1" nodeType="withEffect">
                                  <p:stCondLst>
                                    <p:cond delay="2200"/>
                                  </p:stCondLst>
                                  <p:childTnLst>
                                    <p:animScale>
                                      <p:cBhvr>
                                        <p:cTn id="139" dur="250" fill="hold"/>
                                        <p:tgtEl>
                                          <p:spTgt spid="2489"/>
                                        </p:tgtEl>
                                      </p:cBhvr>
                                      <p:by x="0" y="0"/>
                                    </p:animScale>
                                  </p:childTnLst>
                                </p:cTn>
                              </p:par>
                              <p:par>
                                <p:cTn id="140" presetID="1" presetClass="entr" presetSubtype="0" fill="hold" grpId="0" nodeType="withEffect">
                                  <p:stCondLst>
                                    <p:cond delay="2300"/>
                                  </p:stCondLst>
                                  <p:childTnLst>
                                    <p:set>
                                      <p:cBhvr>
                                        <p:cTn id="141" dur="1" fill="hold">
                                          <p:stCondLst>
                                            <p:cond delay="249"/>
                                          </p:stCondLst>
                                        </p:cTn>
                                        <p:tgtEl>
                                          <p:spTgt spid="2491"/>
                                        </p:tgtEl>
                                        <p:attrNameLst>
                                          <p:attrName>style.visibility</p:attrName>
                                        </p:attrNameLst>
                                      </p:cBhvr>
                                      <p:to>
                                        <p:strVal val="visible"/>
                                      </p:to>
                                    </p:set>
                                  </p:childTnLst>
                                </p:cTn>
                              </p:par>
                              <p:par>
                                <p:cTn id="142" presetID="6" presetClass="emph" presetSubtype="0" accel="100000" autoRev="1" fill="hold" grpId="1" nodeType="withEffect">
                                  <p:stCondLst>
                                    <p:cond delay="2300"/>
                                  </p:stCondLst>
                                  <p:childTnLst>
                                    <p:animScale>
                                      <p:cBhvr>
                                        <p:cTn id="143" dur="250" fill="hold"/>
                                        <p:tgtEl>
                                          <p:spTgt spid="2491"/>
                                        </p:tgtEl>
                                      </p:cBhvr>
                                      <p:by x="0" y="0"/>
                                    </p:animScale>
                                  </p:childTnLst>
                                </p:cTn>
                              </p:par>
                              <p:par>
                                <p:cTn id="144" presetID="1" presetClass="entr" presetSubtype="0" fill="hold" grpId="0" nodeType="withEffect">
                                  <p:stCondLst>
                                    <p:cond delay="1300"/>
                                  </p:stCondLst>
                                  <p:childTnLst>
                                    <p:set>
                                      <p:cBhvr>
                                        <p:cTn id="145" dur="1" fill="hold">
                                          <p:stCondLst>
                                            <p:cond delay="0"/>
                                          </p:stCondLst>
                                        </p:cTn>
                                        <p:tgtEl>
                                          <p:spTgt spid="2494"/>
                                        </p:tgtEl>
                                        <p:attrNameLst>
                                          <p:attrName>style.visibility</p:attrName>
                                        </p:attrNameLst>
                                      </p:cBhvr>
                                      <p:to>
                                        <p:strVal val="visible"/>
                                      </p:to>
                                    </p:set>
                                  </p:childTnLst>
                                </p:cTn>
                              </p:par>
                              <p:par>
                                <p:cTn id="146" presetID="1" presetClass="entr" presetSubtype="0" fill="hold" grpId="0" nodeType="withEffect">
                                  <p:stCondLst>
                                    <p:cond delay="1300"/>
                                  </p:stCondLst>
                                  <p:childTnLst>
                                    <p:set>
                                      <p:cBhvr>
                                        <p:cTn id="147" dur="1" fill="hold">
                                          <p:stCondLst>
                                            <p:cond delay="0"/>
                                          </p:stCondLst>
                                        </p:cTn>
                                        <p:tgtEl>
                                          <p:spTgt spid="2493"/>
                                        </p:tgtEl>
                                        <p:attrNameLst>
                                          <p:attrName>style.visibility</p:attrName>
                                        </p:attrNameLst>
                                      </p:cBhvr>
                                      <p:to>
                                        <p:strVal val="visible"/>
                                      </p:to>
                                    </p:set>
                                  </p:childTnLst>
                                </p:cTn>
                              </p:par>
                              <p:par>
                                <p:cTn id="148" presetID="10" presetClass="entr" presetSubtype="0" fill="hold" grpId="0" nodeType="withEffect">
                                  <p:stCondLst>
                                    <p:cond delay="1300"/>
                                  </p:stCondLst>
                                  <p:childTnLst>
                                    <p:set>
                                      <p:cBhvr>
                                        <p:cTn id="149" dur="1" fill="hold">
                                          <p:stCondLst>
                                            <p:cond delay="0"/>
                                          </p:stCondLst>
                                        </p:cTn>
                                        <p:tgtEl>
                                          <p:spTgt spid="2492"/>
                                        </p:tgtEl>
                                        <p:attrNameLst>
                                          <p:attrName>style.visibility</p:attrName>
                                        </p:attrNameLst>
                                      </p:cBhvr>
                                      <p:to>
                                        <p:strVal val="visible"/>
                                      </p:to>
                                    </p:set>
                                    <p:animEffect transition="in" filter="fade">
                                      <p:cBhvr>
                                        <p:cTn id="150" dur="250"/>
                                        <p:tgtEl>
                                          <p:spTgt spid="2492"/>
                                        </p:tgtEl>
                                      </p:cBhvr>
                                    </p:animEffect>
                                  </p:childTnLst>
                                </p:cTn>
                              </p:par>
                              <p:par>
                                <p:cTn id="151" presetID="1" presetClass="entr" presetSubtype="0" fill="hold" grpId="0" nodeType="withEffect">
                                  <p:stCondLst>
                                    <p:cond delay="1300"/>
                                  </p:stCondLst>
                                  <p:childTnLst>
                                    <p:set>
                                      <p:cBhvr>
                                        <p:cTn id="15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6" grpId="0" animBg="1"/>
      <p:bldP spid="2457" grpId="0" animBg="1"/>
      <p:bldP spid="2458" grpId="0" animBg="1"/>
      <p:bldP spid="2459" grpId="0" animBg="1"/>
      <p:bldP spid="2460" grpId="0" animBg="1"/>
      <p:bldP spid="2461" grpId="0" animBg="1"/>
      <p:bldP spid="2462" grpId="0" animBg="1"/>
      <p:bldP spid="2463" grpId="0" animBg="1"/>
      <p:bldP spid="2464" grpId="0" animBg="1"/>
      <p:bldP spid="2465" grpId="0" animBg="1"/>
      <p:bldP spid="2466" grpId="0" animBg="1"/>
      <p:bldP spid="2467" grpId="0" animBg="1"/>
      <p:bldP spid="2468" grpId="0" animBg="1"/>
      <p:bldP spid="2469" grpId="0" animBg="1"/>
      <p:bldP spid="2470" grpId="0" animBg="1"/>
      <p:bldP spid="2471" grpId="0" animBg="1"/>
      <p:bldP spid="2" grpId="0" animBg="1"/>
      <p:bldP spid="1237" grpId="0" animBg="1"/>
      <p:bldP spid="1237" grpId="1" animBg="1"/>
      <p:bldP spid="2455" grpId="0" animBg="1"/>
      <p:bldP spid="2455" grpId="1" animBg="1"/>
      <p:bldP spid="2472" grpId="0" animBg="1"/>
      <p:bldP spid="2472" grpId="1" animBg="1"/>
      <p:bldP spid="2473" grpId="0" animBg="1"/>
      <p:bldP spid="2473" grpId="1" animBg="1"/>
      <p:bldP spid="2474" grpId="0" animBg="1"/>
      <p:bldP spid="2474" grpId="1" animBg="1"/>
      <p:bldP spid="2475" grpId="0" animBg="1"/>
      <p:bldP spid="2475" grpId="1" animBg="1"/>
      <p:bldP spid="2476" grpId="0" animBg="1"/>
      <p:bldP spid="2476" grpId="1" animBg="1"/>
      <p:bldP spid="2477" grpId="0" animBg="1"/>
      <p:bldP spid="2477" grpId="1" animBg="1"/>
      <p:bldP spid="2478" grpId="0" animBg="1"/>
      <p:bldP spid="2478" grpId="1" animBg="1"/>
      <p:bldP spid="2479" grpId="0" animBg="1"/>
      <p:bldP spid="2479" grpId="1" animBg="1"/>
      <p:bldP spid="2480" grpId="0" animBg="1"/>
      <p:bldP spid="2480" grpId="1" animBg="1"/>
      <p:bldP spid="2481" grpId="0" animBg="1"/>
      <p:bldP spid="2481" grpId="1" animBg="1"/>
      <p:bldP spid="2482" grpId="0" animBg="1"/>
      <p:bldP spid="2482" grpId="1" animBg="1"/>
      <p:bldP spid="2483" grpId="0" animBg="1"/>
      <p:bldP spid="2483" grpId="1" animBg="1"/>
      <p:bldP spid="2484" grpId="0" animBg="1"/>
      <p:bldP spid="2484" grpId="1" animBg="1"/>
      <p:bldP spid="2485" grpId="0" animBg="1"/>
      <p:bldP spid="2485" grpId="1" animBg="1"/>
      <p:bldP spid="2486" grpId="0" animBg="1"/>
      <p:bldP spid="2486" grpId="1" animBg="1"/>
      <p:bldP spid="2487" grpId="0" animBg="1"/>
      <p:bldP spid="2487" grpId="1" animBg="1"/>
      <p:bldP spid="2488" grpId="0" animBg="1"/>
      <p:bldP spid="2488" grpId="1" animBg="1"/>
      <p:bldP spid="2489" grpId="0" animBg="1"/>
      <p:bldP spid="2489" grpId="1" animBg="1"/>
      <p:bldP spid="2490" grpId="0" animBg="1"/>
      <p:bldP spid="2490" grpId="1" animBg="1"/>
      <p:bldP spid="2491" grpId="0" animBg="1"/>
      <p:bldP spid="2491" grpId="1" animBg="1"/>
      <p:bldP spid="2492" grpId="0" animBg="1"/>
      <p:bldP spid="2493" grpId="0" animBg="1"/>
      <p:bldP spid="3" grpId="0"/>
      <p:bldP spid="2494" grpId="0"/>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3" name="Group 22"/>
          <p:cNvGrpSpPr/>
          <p:nvPr/>
        </p:nvGrpSpPr>
        <p:grpSpPr>
          <a:xfrm>
            <a:off x="73318" y="721974"/>
            <a:ext cx="3858302" cy="2453919"/>
            <a:chOff x="69453" y="707172"/>
            <a:chExt cx="3783977" cy="2406648"/>
          </a:xfrm>
        </p:grpSpPr>
        <p:sp>
          <p:nvSpPr>
            <p:cNvPr id="13" name="TextBox 12"/>
            <p:cNvSpPr txBox="1"/>
            <p:nvPr/>
          </p:nvSpPr>
          <p:spPr>
            <a:xfrm>
              <a:off x="339183" y="2707577"/>
              <a:ext cx="3514247" cy="406243"/>
            </a:xfrm>
            <a:prstGeom prst="rect">
              <a:avLst/>
            </a:prstGeom>
            <a:noFill/>
          </p:spPr>
          <p:txBody>
            <a:bodyPr wrap="square" rtlCol="0">
              <a:spAutoFit/>
            </a:bodyPr>
            <a:lstStyle/>
            <a:p>
              <a:pPr algn="ctr" defTabSz="932317"/>
              <a:r>
                <a:rPr lang="en-US" sz="2039" dirty="0">
                  <a:solidFill>
                    <a:srgbClr val="FFFFFF"/>
                  </a:solidFill>
                  <a:latin typeface="Segoe UI Light"/>
                  <a:cs typeface="Segoe UI Light" panose="020B0502040204020203" pitchFamily="34" charset="0"/>
                </a:rPr>
                <a:t>Fortune 500 using Azure</a:t>
              </a:r>
              <a:endParaRPr lang="en-US" sz="2039" dirty="0">
                <a:solidFill>
                  <a:srgbClr val="FFFFFF"/>
                </a:solidFill>
                <a:latin typeface="Segoe UI Light"/>
              </a:endParaRPr>
            </a:p>
          </p:txBody>
        </p:sp>
        <p:sp>
          <p:nvSpPr>
            <p:cNvPr id="39" name="Rectangle 38"/>
            <p:cNvSpPr/>
            <p:nvPr/>
          </p:nvSpPr>
          <p:spPr>
            <a:xfrm>
              <a:off x="69453" y="707172"/>
              <a:ext cx="3679529" cy="2068159"/>
            </a:xfrm>
            <a:prstGeom prst="rect">
              <a:avLst/>
            </a:prstGeom>
          </p:spPr>
          <p:txBody>
            <a:bodyPr wrap="square" anchor="ctr">
              <a:spAutoFit/>
            </a:bodyPr>
            <a:lstStyle/>
            <a:p>
              <a:pPr algn="ctr" defTabSz="932317">
                <a:lnSpc>
                  <a:spcPct val="95000"/>
                </a:lnSpc>
                <a:buSzPct val="90000"/>
              </a:pPr>
              <a:r>
                <a:rPr lang="en-US" sz="13793" dirty="0">
                  <a:solidFill>
                    <a:srgbClr val="11C1FF"/>
                  </a:solidFill>
                  <a:latin typeface="Segoe UI Light" panose="020B0502040204020203" pitchFamily="34" charset="0"/>
                  <a:cs typeface="Segoe UI Light" panose="020B0502040204020203" pitchFamily="34" charset="0"/>
                </a:rPr>
                <a:t>&gt;</a:t>
              </a:r>
              <a:r>
                <a:rPr lang="en-US" sz="13793" dirty="0">
                  <a:solidFill>
                    <a:srgbClr val="FFFFFF"/>
                  </a:solidFill>
                  <a:latin typeface="Segoe UI Light" panose="020B0502040204020203" pitchFamily="34" charset="0"/>
                  <a:cs typeface="Segoe UI Light" panose="020B0502040204020203" pitchFamily="34" charset="0"/>
                </a:rPr>
                <a:t>57</a:t>
              </a:r>
              <a:r>
                <a:rPr lang="en-US" sz="5997" dirty="0">
                  <a:solidFill>
                    <a:srgbClr val="00B0F0"/>
                  </a:solidFill>
                  <a:latin typeface="Segoe UI Light" panose="020B0502040204020203" pitchFamily="34" charset="0"/>
                  <a:cs typeface="Segoe UI Light" panose="020B0502040204020203" pitchFamily="34" charset="0"/>
                </a:rPr>
                <a:t>%</a:t>
              </a:r>
              <a:endParaRPr lang="en-US" sz="13793" dirty="0">
                <a:solidFill>
                  <a:srgbClr val="00B0F0"/>
                </a:solidFill>
                <a:latin typeface="Segoe UI Light" panose="020B0502040204020203" pitchFamily="34" charset="0"/>
                <a:cs typeface="Segoe UI Light" panose="020B0502040204020203" pitchFamily="34" charset="0"/>
              </a:endParaRPr>
            </a:p>
          </p:txBody>
        </p:sp>
      </p:grpSp>
      <p:grpSp>
        <p:nvGrpSpPr>
          <p:cNvPr id="28" name="Group 27"/>
          <p:cNvGrpSpPr/>
          <p:nvPr/>
        </p:nvGrpSpPr>
        <p:grpSpPr>
          <a:xfrm>
            <a:off x="4361619" y="845964"/>
            <a:ext cx="4605837" cy="2375299"/>
            <a:chOff x="8249299" y="828775"/>
            <a:chExt cx="4517112" cy="2329543"/>
          </a:xfrm>
        </p:grpSpPr>
        <p:sp>
          <p:nvSpPr>
            <p:cNvPr id="51" name="Rectangle 50"/>
            <p:cNvSpPr/>
            <p:nvPr/>
          </p:nvSpPr>
          <p:spPr>
            <a:xfrm>
              <a:off x="8249299" y="828775"/>
              <a:ext cx="4517112" cy="1807056"/>
            </a:xfrm>
            <a:prstGeom prst="rect">
              <a:avLst/>
            </a:prstGeom>
          </p:spPr>
          <p:txBody>
            <a:bodyPr wrap="square" anchor="ctr">
              <a:spAutoFit/>
            </a:bodyPr>
            <a:lstStyle/>
            <a:p>
              <a:pPr defTabSz="932317">
                <a:lnSpc>
                  <a:spcPct val="95000"/>
                </a:lnSpc>
                <a:buSzPct val="90000"/>
              </a:pPr>
              <a:r>
                <a:rPr lang="en-US" sz="11726" dirty="0">
                  <a:solidFill>
                    <a:srgbClr val="00B0F0"/>
                  </a:solidFill>
                  <a:latin typeface="Segoe UI Light" panose="020B0502040204020203" pitchFamily="34" charset="0"/>
                  <a:cs typeface="Segoe UI Light" panose="020B0502040204020203" pitchFamily="34" charset="0"/>
                </a:rPr>
                <a:t>&gt;</a:t>
              </a:r>
              <a:r>
                <a:rPr lang="en-US" sz="9788" dirty="0">
                  <a:solidFill>
                    <a:srgbClr val="FFFFFF"/>
                  </a:solidFill>
                  <a:latin typeface="Segoe UI Light" panose="020B0502040204020203" pitchFamily="34" charset="0"/>
                  <a:cs typeface="Segoe UI Light" panose="020B0502040204020203" pitchFamily="34" charset="0"/>
                </a:rPr>
                <a:t>300</a:t>
              </a:r>
              <a:r>
                <a:rPr lang="en-US" sz="8157" dirty="0">
                  <a:solidFill>
                    <a:srgbClr val="FFFFFF"/>
                  </a:solidFill>
                  <a:latin typeface="Segoe UI Light" panose="020B0502040204020203" pitchFamily="34" charset="0"/>
                  <a:cs typeface="Segoe UI Light" panose="020B0502040204020203" pitchFamily="34" charset="0"/>
                </a:rPr>
                <a:t>k</a:t>
              </a:r>
              <a:endParaRPr lang="en-US" sz="9788" dirty="0">
                <a:solidFill>
                  <a:srgbClr val="FFFFFF"/>
                </a:solidFill>
                <a:latin typeface="Segoe UI Light" panose="020B0502040204020203" pitchFamily="34" charset="0"/>
                <a:cs typeface="Segoe UI Light" panose="020B0502040204020203" pitchFamily="34" charset="0"/>
              </a:endParaRPr>
            </a:p>
          </p:txBody>
        </p:sp>
        <p:sp>
          <p:nvSpPr>
            <p:cNvPr id="52" name="Rectangle 51"/>
            <p:cNvSpPr/>
            <p:nvPr/>
          </p:nvSpPr>
          <p:spPr>
            <a:xfrm>
              <a:off x="8957492" y="2767788"/>
              <a:ext cx="2458322" cy="390530"/>
            </a:xfrm>
            <a:prstGeom prst="rect">
              <a:avLst/>
            </a:prstGeom>
          </p:spPr>
          <p:txBody>
            <a:bodyPr wrap="square" anchor="ctr">
              <a:spAutoFit/>
            </a:bodyPr>
            <a:lstStyle/>
            <a:p>
              <a:pPr algn="ctr" defTabSz="932317">
                <a:lnSpc>
                  <a:spcPct val="95000"/>
                </a:lnSpc>
                <a:buSzPct val="90000"/>
              </a:pPr>
              <a:r>
                <a:rPr lang="en-US" sz="2039" dirty="0">
                  <a:solidFill>
                    <a:srgbClr val="FFFFFF"/>
                  </a:solidFill>
                  <a:latin typeface="Segoe UI Light"/>
                  <a:cs typeface="Segoe UI Light" panose="020B0502040204020203" pitchFamily="34" charset="0"/>
                </a:rPr>
                <a:t>Active websites</a:t>
              </a:r>
              <a:endParaRPr lang="en-US" sz="3263" dirty="0">
                <a:solidFill>
                  <a:srgbClr val="FFFFFF"/>
                </a:solidFill>
                <a:latin typeface="Segoe UI Light"/>
                <a:cs typeface="Segoe UI Light" panose="020B0502040204020203" pitchFamily="34" charset="0"/>
              </a:endParaRPr>
            </a:p>
          </p:txBody>
        </p:sp>
      </p:grpSp>
      <p:cxnSp>
        <p:nvCxnSpPr>
          <p:cNvPr id="27" name="Straight Connector 26"/>
          <p:cNvCxnSpPr/>
          <p:nvPr/>
        </p:nvCxnSpPr>
        <p:spPr>
          <a:xfrm>
            <a:off x="4146618" y="1408"/>
            <a:ext cx="0" cy="6991711"/>
          </a:xfrm>
          <a:prstGeom prst="line">
            <a:avLst/>
          </a:prstGeom>
          <a:ln>
            <a:solidFill>
              <a:srgbClr val="11C1FF"/>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258781" y="1408"/>
            <a:ext cx="0" cy="6991711"/>
          </a:xfrm>
          <a:prstGeom prst="line">
            <a:avLst/>
          </a:prstGeom>
          <a:ln>
            <a:solidFill>
              <a:srgbClr val="11C1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3384" y="3511999"/>
            <a:ext cx="12429709" cy="0"/>
          </a:xfrm>
          <a:prstGeom prst="line">
            <a:avLst/>
          </a:prstGeom>
          <a:ln>
            <a:solidFill>
              <a:srgbClr val="11C1FF"/>
            </a:solidFill>
          </a:ln>
        </p:spPr>
        <p:style>
          <a:lnRef idx="1">
            <a:schemeClr val="accent1"/>
          </a:lnRef>
          <a:fillRef idx="0">
            <a:schemeClr val="accent1"/>
          </a:fillRef>
          <a:effectRef idx="0">
            <a:schemeClr val="accent1"/>
          </a:effectRef>
          <a:fontRef idx="minor">
            <a:schemeClr val="tx1"/>
          </a:fontRef>
        </p:style>
      </p:cxnSp>
      <p:grpSp>
        <p:nvGrpSpPr>
          <p:cNvPr id="61" name="Group 60"/>
          <p:cNvGrpSpPr/>
          <p:nvPr/>
        </p:nvGrpSpPr>
        <p:grpSpPr>
          <a:xfrm>
            <a:off x="8459746" y="738903"/>
            <a:ext cx="3696198" cy="2473463"/>
            <a:chOff x="228133" y="2708880"/>
            <a:chExt cx="3624997" cy="2745032"/>
          </a:xfrm>
        </p:grpSpPr>
        <p:sp>
          <p:nvSpPr>
            <p:cNvPr id="20" name="Rectangle 19"/>
            <p:cNvSpPr/>
            <p:nvPr/>
          </p:nvSpPr>
          <p:spPr>
            <a:xfrm>
              <a:off x="228133" y="2708880"/>
              <a:ext cx="3624997" cy="1994262"/>
            </a:xfrm>
            <a:prstGeom prst="rect">
              <a:avLst/>
            </a:prstGeom>
          </p:spPr>
          <p:txBody>
            <a:bodyPr wrap="square" anchor="b">
              <a:spAutoFit/>
            </a:bodyPr>
            <a:lstStyle/>
            <a:p>
              <a:pPr algn="ctr" defTabSz="932317">
                <a:lnSpc>
                  <a:spcPct val="95000"/>
                </a:lnSpc>
                <a:buSzPct val="90000"/>
              </a:pPr>
              <a:r>
                <a:rPr lang="en-US" sz="4079" spc="-204" dirty="0">
                  <a:solidFill>
                    <a:srgbClr val="00B0F0"/>
                  </a:solidFill>
                  <a:latin typeface="Segoe UI Light" panose="020B0502040204020203" pitchFamily="34" charset="0"/>
                  <a:cs typeface="Segoe UI Light" panose="020B0502040204020203" pitchFamily="34" charset="0"/>
                </a:rPr>
                <a:t>More than</a:t>
              </a:r>
            </a:p>
            <a:p>
              <a:pPr algn="ctr" defTabSz="932317">
                <a:lnSpc>
                  <a:spcPct val="95000"/>
                </a:lnSpc>
                <a:buSzPct val="90000"/>
              </a:pPr>
              <a:r>
                <a:rPr lang="en-US" sz="7341" spc="-300" dirty="0">
                  <a:solidFill>
                    <a:srgbClr val="FFFFFF"/>
                  </a:solidFill>
                  <a:latin typeface="Segoe UI Light" panose="020B0502040204020203" pitchFamily="34" charset="0"/>
                  <a:cs typeface="Segoe UI Light" panose="020B0502040204020203" pitchFamily="34" charset="0"/>
                </a:rPr>
                <a:t>1,000,000</a:t>
              </a:r>
              <a:endParaRPr lang="en-US" sz="4895" spc="-300" dirty="0">
                <a:solidFill>
                  <a:srgbClr val="FFFFFF"/>
                </a:solidFill>
                <a:latin typeface="Segoe UI Light" panose="020B0502040204020203" pitchFamily="34" charset="0"/>
                <a:cs typeface="Segoe UI Light" panose="020B0502040204020203" pitchFamily="34" charset="0"/>
              </a:endParaRPr>
            </a:p>
          </p:txBody>
        </p:sp>
        <p:sp>
          <p:nvSpPr>
            <p:cNvPr id="30" name="TextBox 29"/>
            <p:cNvSpPr txBox="1"/>
            <p:nvPr/>
          </p:nvSpPr>
          <p:spPr>
            <a:xfrm>
              <a:off x="383396" y="4994211"/>
              <a:ext cx="3295372" cy="459701"/>
            </a:xfrm>
            <a:prstGeom prst="rect">
              <a:avLst/>
            </a:prstGeom>
            <a:noFill/>
          </p:spPr>
          <p:txBody>
            <a:bodyPr wrap="square" rtlCol="0">
              <a:spAutoFit/>
            </a:bodyPr>
            <a:lstStyle/>
            <a:p>
              <a:pPr algn="ctr" defTabSz="932317"/>
              <a:r>
                <a:rPr lang="en-US" sz="2039" dirty="0">
                  <a:solidFill>
                    <a:srgbClr val="FFFFFF"/>
                  </a:solidFill>
                  <a:latin typeface="Segoe UI Light"/>
                </a:rPr>
                <a:t>SQL Databases in Azure</a:t>
              </a:r>
            </a:p>
          </p:txBody>
        </p:sp>
      </p:grpSp>
      <p:grpSp>
        <p:nvGrpSpPr>
          <p:cNvPr id="60" name="Group 59"/>
          <p:cNvGrpSpPr/>
          <p:nvPr/>
        </p:nvGrpSpPr>
        <p:grpSpPr>
          <a:xfrm>
            <a:off x="-97322" y="3476547"/>
            <a:ext cx="4181398" cy="1808019"/>
            <a:chOff x="3993501" y="3408686"/>
            <a:chExt cx="4100850" cy="1773191"/>
          </a:xfrm>
        </p:grpSpPr>
        <p:sp>
          <p:nvSpPr>
            <p:cNvPr id="34" name="Rectangle 33"/>
            <p:cNvSpPr/>
            <p:nvPr/>
          </p:nvSpPr>
          <p:spPr>
            <a:xfrm>
              <a:off x="3993501" y="3408686"/>
              <a:ext cx="2578224" cy="1773191"/>
            </a:xfrm>
            <a:prstGeom prst="rect">
              <a:avLst/>
            </a:prstGeom>
          </p:spPr>
          <p:txBody>
            <a:bodyPr wrap="square" anchor="b">
              <a:spAutoFit/>
            </a:bodyPr>
            <a:lstStyle/>
            <a:p>
              <a:pPr algn="ctr" defTabSz="932317">
                <a:lnSpc>
                  <a:spcPct val="95000"/>
                </a:lnSpc>
                <a:buSzPct val="90000"/>
              </a:pPr>
              <a:r>
                <a:rPr lang="en-US" sz="11494" spc="-300" dirty="0">
                  <a:solidFill>
                    <a:srgbClr val="00B0F0"/>
                  </a:solidFill>
                  <a:latin typeface="Segoe UI Light" panose="020B0502040204020203" pitchFamily="34" charset="0"/>
                  <a:cs typeface="Segoe UI Light" panose="020B0502040204020203" pitchFamily="34" charset="0"/>
                </a:rPr>
                <a:t>&gt;</a:t>
              </a:r>
              <a:r>
                <a:rPr lang="en-US" sz="11494" spc="-300" dirty="0">
                  <a:solidFill>
                    <a:srgbClr val="FFFFFF"/>
                  </a:solidFill>
                  <a:latin typeface="Segoe UI Light" panose="020B0502040204020203" pitchFamily="34" charset="0"/>
                  <a:cs typeface="Segoe UI Light" panose="020B0502040204020203" pitchFamily="34" charset="0"/>
                </a:rPr>
                <a:t>30</a:t>
              </a:r>
              <a:endParaRPr lang="en-US" sz="9595" dirty="0">
                <a:solidFill>
                  <a:srgbClr val="11C1FF"/>
                </a:solidFill>
                <a:latin typeface="Segoe UI Light" panose="020B0502040204020203" pitchFamily="34" charset="0"/>
                <a:cs typeface="Segoe UI Light" panose="020B0502040204020203" pitchFamily="34" charset="0"/>
              </a:endParaRPr>
            </a:p>
          </p:txBody>
        </p:sp>
        <p:sp>
          <p:nvSpPr>
            <p:cNvPr id="47" name="Rectangle 46"/>
            <p:cNvSpPr/>
            <p:nvPr/>
          </p:nvSpPr>
          <p:spPr>
            <a:xfrm>
              <a:off x="6412042" y="3940654"/>
              <a:ext cx="1682309" cy="778301"/>
            </a:xfrm>
            <a:prstGeom prst="rect">
              <a:avLst/>
            </a:prstGeom>
          </p:spPr>
          <p:txBody>
            <a:bodyPr wrap="none">
              <a:spAutoFit/>
            </a:bodyPr>
            <a:lstStyle/>
            <a:p>
              <a:pPr defTabSz="932317">
                <a:lnSpc>
                  <a:spcPct val="95000"/>
                </a:lnSpc>
                <a:buSzPct val="90000"/>
              </a:pPr>
              <a:r>
                <a:rPr lang="en-US" sz="2855" b="1" dirty="0">
                  <a:solidFill>
                    <a:srgbClr val="11C1FF"/>
                  </a:solidFill>
                  <a:latin typeface="Segoe UI Light" panose="020B0502040204020203" pitchFamily="34" charset="0"/>
                  <a:cs typeface="Segoe UI Light" panose="020B0502040204020203" pitchFamily="34" charset="0"/>
                </a:rPr>
                <a:t>TRILLION</a:t>
              </a:r>
              <a:r>
                <a:rPr lang="en-US" sz="2855" dirty="0">
                  <a:solidFill>
                    <a:srgbClr val="11C1FF"/>
                  </a:solidFill>
                  <a:latin typeface="Segoe UI Light" panose="020B0502040204020203" pitchFamily="34" charset="0"/>
                  <a:cs typeface="Segoe UI Light" panose="020B0502040204020203" pitchFamily="34" charset="0"/>
                </a:rPr>
                <a:t/>
              </a:r>
              <a:br>
                <a:rPr lang="en-US" sz="2855" dirty="0">
                  <a:solidFill>
                    <a:srgbClr val="11C1FF"/>
                  </a:solidFill>
                  <a:latin typeface="Segoe UI Light" panose="020B0502040204020203" pitchFamily="34" charset="0"/>
                  <a:cs typeface="Segoe UI Light" panose="020B0502040204020203" pitchFamily="34" charset="0"/>
                </a:rPr>
              </a:br>
              <a:r>
                <a:rPr lang="en-US" sz="1836" dirty="0">
                  <a:solidFill>
                    <a:srgbClr val="FFFFFF"/>
                  </a:solidFill>
                  <a:latin typeface="Segoe UI Light" panose="020B0502040204020203" pitchFamily="34" charset="0"/>
                  <a:cs typeface="Segoe UI Light" panose="020B0502040204020203" pitchFamily="34" charset="0"/>
                </a:rPr>
                <a:t>storage objects</a:t>
              </a:r>
              <a:endParaRPr lang="en-US" sz="8159" dirty="0">
                <a:solidFill>
                  <a:srgbClr val="FFFFFF"/>
                </a:solidFill>
                <a:latin typeface="Segoe UI Light" panose="020B0502040204020203" pitchFamily="34" charset="0"/>
                <a:cs typeface="Segoe UI Light" panose="020B0502040204020203" pitchFamily="34" charset="0"/>
              </a:endParaRPr>
            </a:p>
          </p:txBody>
        </p:sp>
      </p:grpSp>
      <p:grpSp>
        <p:nvGrpSpPr>
          <p:cNvPr id="62" name="Group 61"/>
          <p:cNvGrpSpPr/>
          <p:nvPr/>
        </p:nvGrpSpPr>
        <p:grpSpPr>
          <a:xfrm>
            <a:off x="4087017" y="3753717"/>
            <a:ext cx="4759936" cy="1487250"/>
            <a:chOff x="8097236" y="3680514"/>
            <a:chExt cx="4668244" cy="1458601"/>
          </a:xfrm>
        </p:grpSpPr>
        <p:grpSp>
          <p:nvGrpSpPr>
            <p:cNvPr id="58" name="Group 57"/>
            <p:cNvGrpSpPr/>
            <p:nvPr/>
          </p:nvGrpSpPr>
          <p:grpSpPr>
            <a:xfrm>
              <a:off x="8097236" y="3680514"/>
              <a:ext cx="4668244" cy="1458601"/>
              <a:chOff x="8097236" y="3680514"/>
              <a:chExt cx="4668244" cy="1458601"/>
            </a:xfrm>
          </p:grpSpPr>
          <p:cxnSp>
            <p:nvCxnSpPr>
              <p:cNvPr id="44" name="Straight Connector 43"/>
              <p:cNvCxnSpPr/>
              <p:nvPr/>
            </p:nvCxnSpPr>
            <p:spPr>
              <a:xfrm>
                <a:off x="8097236" y="5139115"/>
                <a:ext cx="4094764" cy="0"/>
              </a:xfrm>
              <a:prstGeom prst="line">
                <a:avLst/>
              </a:prstGeom>
              <a:ln w="9525">
                <a:prstDash val="sysDash"/>
              </a:ln>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8249298" y="3680514"/>
                <a:ext cx="2492813" cy="1285174"/>
              </a:xfrm>
              <a:prstGeom prst="rect">
                <a:avLst/>
              </a:prstGeom>
            </p:spPr>
            <p:txBody>
              <a:bodyPr wrap="square" anchor="ctr">
                <a:spAutoFit/>
              </a:bodyPr>
              <a:lstStyle/>
              <a:p>
                <a:pPr defTabSz="932317">
                  <a:lnSpc>
                    <a:spcPct val="95000"/>
                  </a:lnSpc>
                  <a:buSzPct val="90000"/>
                </a:pPr>
                <a:r>
                  <a:rPr lang="en-US" sz="8157" dirty="0">
                    <a:solidFill>
                      <a:srgbClr val="00B0F0"/>
                    </a:solidFill>
                    <a:latin typeface="Segoe UI Light" panose="020B0502040204020203" pitchFamily="34" charset="0"/>
                    <a:cs typeface="Segoe UI Light" panose="020B0502040204020203" pitchFamily="34" charset="0"/>
                  </a:rPr>
                  <a:t>&gt;</a:t>
                </a:r>
                <a:r>
                  <a:rPr lang="en-US" sz="8157" dirty="0">
                    <a:solidFill>
                      <a:srgbClr val="FFFFFF"/>
                    </a:solidFill>
                    <a:latin typeface="Segoe UI Light" panose="020B0502040204020203" pitchFamily="34" charset="0"/>
                    <a:cs typeface="Segoe UI Light" panose="020B0502040204020203" pitchFamily="34" charset="0"/>
                  </a:rPr>
                  <a:t>300</a:t>
                </a:r>
                <a:endParaRPr lang="en-US" sz="8157" dirty="0">
                  <a:solidFill>
                    <a:srgbClr val="00B0F0"/>
                  </a:solidFill>
                  <a:latin typeface="Segoe UI Light" panose="020B0502040204020203" pitchFamily="34" charset="0"/>
                  <a:cs typeface="Segoe UI Light" panose="020B0502040204020203" pitchFamily="34" charset="0"/>
                </a:endParaRPr>
              </a:p>
            </p:txBody>
          </p:sp>
          <p:sp>
            <p:nvSpPr>
              <p:cNvPr id="50" name="Rectangle 49"/>
              <p:cNvSpPr/>
              <p:nvPr/>
            </p:nvSpPr>
            <p:spPr>
              <a:xfrm>
                <a:off x="10588995" y="3907117"/>
                <a:ext cx="2176485" cy="509824"/>
              </a:xfrm>
              <a:prstGeom prst="rect">
                <a:avLst/>
              </a:prstGeom>
            </p:spPr>
            <p:txBody>
              <a:bodyPr wrap="square" anchor="ctr">
                <a:spAutoFit/>
              </a:bodyPr>
              <a:lstStyle/>
              <a:p>
                <a:pPr defTabSz="932317">
                  <a:lnSpc>
                    <a:spcPct val="95000"/>
                  </a:lnSpc>
                  <a:buSzPct val="90000"/>
                </a:pPr>
                <a:r>
                  <a:rPr lang="en-US" sz="2855" b="1" dirty="0">
                    <a:solidFill>
                      <a:srgbClr val="11C1FF"/>
                    </a:solidFill>
                    <a:latin typeface="Segoe UI Light"/>
                    <a:cs typeface="Segoe UI Light" panose="020B0502040204020203" pitchFamily="34" charset="0"/>
                  </a:rPr>
                  <a:t>MILLION</a:t>
                </a:r>
                <a:endParaRPr lang="en-US" sz="3671" b="1" dirty="0">
                  <a:solidFill>
                    <a:srgbClr val="11C1FF"/>
                  </a:solidFill>
                  <a:latin typeface="Segoe UI Light"/>
                  <a:cs typeface="Segoe UI Light" panose="020B0502040204020203" pitchFamily="34" charset="0"/>
                </a:endParaRPr>
              </a:p>
            </p:txBody>
          </p:sp>
        </p:grpSp>
        <p:sp>
          <p:nvSpPr>
            <p:cNvPr id="53" name="TextBox 52"/>
            <p:cNvSpPr txBox="1"/>
            <p:nvPr/>
          </p:nvSpPr>
          <p:spPr>
            <a:xfrm>
              <a:off x="10617567" y="4313736"/>
              <a:ext cx="1492298" cy="406243"/>
            </a:xfrm>
            <a:prstGeom prst="rect">
              <a:avLst/>
            </a:prstGeom>
            <a:noFill/>
          </p:spPr>
          <p:txBody>
            <a:bodyPr wrap="square" rtlCol="0">
              <a:spAutoFit/>
            </a:bodyPr>
            <a:lstStyle/>
            <a:p>
              <a:pPr defTabSz="932317"/>
              <a:r>
                <a:rPr lang="en-US" sz="2039" dirty="0">
                  <a:solidFill>
                    <a:srgbClr val="FFFFFF"/>
                  </a:solidFill>
                  <a:latin typeface="Segoe UI Light"/>
                </a:rPr>
                <a:t>AAD users</a:t>
              </a:r>
            </a:p>
          </p:txBody>
        </p:sp>
      </p:grpSp>
      <p:grpSp>
        <p:nvGrpSpPr>
          <p:cNvPr id="19" name="Group 18"/>
          <p:cNvGrpSpPr/>
          <p:nvPr/>
        </p:nvGrpSpPr>
        <p:grpSpPr>
          <a:xfrm>
            <a:off x="4242066" y="5404772"/>
            <a:ext cx="4146319" cy="1310417"/>
            <a:chOff x="8249298" y="5299764"/>
            <a:chExt cx="4066448" cy="1285174"/>
          </a:xfrm>
        </p:grpSpPr>
        <p:sp>
          <p:nvSpPr>
            <p:cNvPr id="54" name="Rectangle 53"/>
            <p:cNvSpPr/>
            <p:nvPr/>
          </p:nvSpPr>
          <p:spPr>
            <a:xfrm>
              <a:off x="8249298" y="5299764"/>
              <a:ext cx="2492813" cy="1285174"/>
            </a:xfrm>
            <a:prstGeom prst="rect">
              <a:avLst/>
            </a:prstGeom>
          </p:spPr>
          <p:txBody>
            <a:bodyPr wrap="square" anchor="ctr">
              <a:spAutoFit/>
            </a:bodyPr>
            <a:lstStyle/>
            <a:p>
              <a:pPr defTabSz="932317">
                <a:lnSpc>
                  <a:spcPct val="95000"/>
                </a:lnSpc>
                <a:buSzPct val="90000"/>
              </a:pPr>
              <a:r>
                <a:rPr lang="en-US" sz="8157" dirty="0">
                  <a:solidFill>
                    <a:srgbClr val="00B0F0"/>
                  </a:solidFill>
                  <a:latin typeface="Segoe UI Light" panose="020B0502040204020203" pitchFamily="34" charset="0"/>
                  <a:cs typeface="Segoe UI Light" panose="020B0502040204020203" pitchFamily="34" charset="0"/>
                </a:rPr>
                <a:t>&gt;</a:t>
              </a:r>
              <a:r>
                <a:rPr lang="en-US" sz="8157" dirty="0">
                  <a:solidFill>
                    <a:srgbClr val="FFFFFF"/>
                  </a:solidFill>
                  <a:latin typeface="Segoe UI Light" panose="020B0502040204020203" pitchFamily="34" charset="0"/>
                  <a:cs typeface="Segoe UI Light" panose="020B0502040204020203" pitchFamily="34" charset="0"/>
                </a:rPr>
                <a:t>13</a:t>
              </a:r>
              <a:endParaRPr lang="en-US" sz="8157" dirty="0">
                <a:solidFill>
                  <a:srgbClr val="00B0F0"/>
                </a:solidFill>
                <a:latin typeface="Segoe UI Light" panose="020B0502040204020203" pitchFamily="34" charset="0"/>
                <a:cs typeface="Segoe UI Light" panose="020B0502040204020203" pitchFamily="34" charset="0"/>
              </a:endParaRPr>
            </a:p>
          </p:txBody>
        </p:sp>
        <p:sp>
          <p:nvSpPr>
            <p:cNvPr id="55" name="Rectangle 54"/>
            <p:cNvSpPr/>
            <p:nvPr/>
          </p:nvSpPr>
          <p:spPr>
            <a:xfrm>
              <a:off x="10034961" y="5526367"/>
              <a:ext cx="2176485" cy="509824"/>
            </a:xfrm>
            <a:prstGeom prst="rect">
              <a:avLst/>
            </a:prstGeom>
          </p:spPr>
          <p:txBody>
            <a:bodyPr wrap="square" anchor="ctr">
              <a:spAutoFit/>
            </a:bodyPr>
            <a:lstStyle/>
            <a:p>
              <a:pPr defTabSz="932317">
                <a:lnSpc>
                  <a:spcPct val="95000"/>
                </a:lnSpc>
                <a:buSzPct val="90000"/>
              </a:pPr>
              <a:r>
                <a:rPr lang="en-US" sz="2855" b="1" dirty="0">
                  <a:solidFill>
                    <a:srgbClr val="11C1FF"/>
                  </a:solidFill>
                  <a:latin typeface="Segoe UI Light"/>
                  <a:cs typeface="Segoe UI Light" panose="020B0502040204020203" pitchFamily="34" charset="0"/>
                </a:rPr>
                <a:t>BILLION</a:t>
              </a:r>
              <a:endParaRPr lang="en-US" sz="3671" b="1" dirty="0">
                <a:solidFill>
                  <a:srgbClr val="11C1FF"/>
                </a:solidFill>
                <a:latin typeface="Segoe UI Light"/>
                <a:cs typeface="Segoe UI Light" panose="020B0502040204020203" pitchFamily="34" charset="0"/>
              </a:endParaRPr>
            </a:p>
          </p:txBody>
        </p:sp>
        <p:sp>
          <p:nvSpPr>
            <p:cNvPr id="56" name="TextBox 55"/>
            <p:cNvSpPr txBox="1"/>
            <p:nvPr/>
          </p:nvSpPr>
          <p:spPr>
            <a:xfrm>
              <a:off x="10034961" y="5932986"/>
              <a:ext cx="2280785" cy="406243"/>
            </a:xfrm>
            <a:prstGeom prst="rect">
              <a:avLst/>
            </a:prstGeom>
            <a:noFill/>
          </p:spPr>
          <p:txBody>
            <a:bodyPr wrap="square" rtlCol="0">
              <a:spAutoFit/>
            </a:bodyPr>
            <a:lstStyle/>
            <a:p>
              <a:pPr defTabSz="932317"/>
              <a:r>
                <a:rPr lang="en-US" sz="2039" dirty="0">
                  <a:solidFill>
                    <a:srgbClr val="FFFFFF"/>
                  </a:solidFill>
                  <a:latin typeface="Segoe UI Light"/>
                </a:rPr>
                <a:t>authentication/</a:t>
              </a:r>
              <a:r>
                <a:rPr lang="en-US" sz="2039" dirty="0" err="1">
                  <a:solidFill>
                    <a:srgbClr val="FFFFFF"/>
                  </a:solidFill>
                  <a:latin typeface="Segoe UI Light"/>
                </a:rPr>
                <a:t>wk</a:t>
              </a:r>
              <a:endParaRPr lang="en-US" sz="2039" dirty="0">
                <a:solidFill>
                  <a:srgbClr val="FFFFFF"/>
                </a:solidFill>
                <a:latin typeface="Segoe UI Light"/>
              </a:endParaRPr>
            </a:p>
          </p:txBody>
        </p:sp>
      </p:grpSp>
      <p:grpSp>
        <p:nvGrpSpPr>
          <p:cNvPr id="59" name="Group 58"/>
          <p:cNvGrpSpPr/>
          <p:nvPr/>
        </p:nvGrpSpPr>
        <p:grpSpPr>
          <a:xfrm>
            <a:off x="-25144" y="5171750"/>
            <a:ext cx="4150005" cy="1808019"/>
            <a:chOff x="4064288" y="5071232"/>
            <a:chExt cx="4070062" cy="1773191"/>
          </a:xfrm>
        </p:grpSpPr>
        <p:sp>
          <p:nvSpPr>
            <p:cNvPr id="45" name="Rectangle 44"/>
            <p:cNvSpPr/>
            <p:nvPr/>
          </p:nvSpPr>
          <p:spPr>
            <a:xfrm>
              <a:off x="4654573" y="5071232"/>
              <a:ext cx="2026882" cy="1773191"/>
            </a:xfrm>
            <a:prstGeom prst="rect">
              <a:avLst/>
            </a:prstGeom>
          </p:spPr>
          <p:txBody>
            <a:bodyPr wrap="square" anchor="b">
              <a:spAutoFit/>
            </a:bodyPr>
            <a:lstStyle/>
            <a:p>
              <a:pPr algn="ctr" defTabSz="932317">
                <a:lnSpc>
                  <a:spcPct val="95000"/>
                </a:lnSpc>
                <a:buSzPct val="90000"/>
              </a:pPr>
              <a:r>
                <a:rPr lang="en-US" sz="11494" spc="-300" dirty="0">
                  <a:solidFill>
                    <a:srgbClr val="00B0F0"/>
                  </a:solidFill>
                  <a:latin typeface="Segoe UI Light" panose="020B0502040204020203" pitchFamily="34" charset="0"/>
                  <a:cs typeface="Segoe UI Light" panose="020B0502040204020203" pitchFamily="34" charset="0"/>
                </a:rPr>
                <a:t>&gt;</a:t>
              </a:r>
              <a:r>
                <a:rPr lang="en-US" sz="11494" spc="-300" dirty="0">
                  <a:solidFill>
                    <a:srgbClr val="FFFFFF"/>
                  </a:solidFill>
                  <a:latin typeface="Segoe UI Light" panose="020B0502040204020203" pitchFamily="34" charset="0"/>
                  <a:cs typeface="Segoe UI Light" panose="020B0502040204020203" pitchFamily="34" charset="0"/>
                </a:rPr>
                <a:t>3</a:t>
              </a:r>
              <a:endParaRPr lang="en-US" sz="9595" dirty="0">
                <a:solidFill>
                  <a:srgbClr val="11C1FF"/>
                </a:solidFill>
                <a:latin typeface="Segoe UI Light" panose="020B0502040204020203" pitchFamily="34" charset="0"/>
                <a:cs typeface="Segoe UI Light" panose="020B0502040204020203" pitchFamily="34" charset="0"/>
              </a:endParaRPr>
            </a:p>
          </p:txBody>
        </p:sp>
        <p:sp>
          <p:nvSpPr>
            <p:cNvPr id="7" name="Rectangle 6"/>
            <p:cNvSpPr/>
            <p:nvPr/>
          </p:nvSpPr>
          <p:spPr>
            <a:xfrm>
              <a:off x="6439978" y="5319228"/>
              <a:ext cx="1537552" cy="807996"/>
            </a:xfrm>
            <a:prstGeom prst="rect">
              <a:avLst/>
            </a:prstGeom>
          </p:spPr>
          <p:txBody>
            <a:bodyPr wrap="none">
              <a:spAutoFit/>
            </a:bodyPr>
            <a:lstStyle/>
            <a:p>
              <a:pPr defTabSz="932317">
                <a:lnSpc>
                  <a:spcPct val="95000"/>
                </a:lnSpc>
                <a:buSzPct val="90000"/>
              </a:pPr>
              <a:r>
                <a:rPr lang="en-US" sz="2855" b="1" dirty="0">
                  <a:solidFill>
                    <a:srgbClr val="11C1FF"/>
                  </a:solidFill>
                  <a:latin typeface="Segoe UI Light" panose="020B0502040204020203" pitchFamily="34" charset="0"/>
                  <a:cs typeface="Segoe UI Light" panose="020B0502040204020203" pitchFamily="34" charset="0"/>
                </a:rPr>
                <a:t>MILLION</a:t>
              </a:r>
              <a:r>
                <a:rPr lang="en-US" sz="2855" dirty="0">
                  <a:solidFill>
                    <a:srgbClr val="11C1FF"/>
                  </a:solidFill>
                  <a:latin typeface="Segoe UI Light" panose="020B0502040204020203" pitchFamily="34" charset="0"/>
                  <a:cs typeface="Segoe UI Light" panose="020B0502040204020203" pitchFamily="34" charset="0"/>
                </a:rPr>
                <a:t/>
              </a:r>
              <a:br>
                <a:rPr lang="en-US" sz="2855" dirty="0">
                  <a:solidFill>
                    <a:srgbClr val="11C1FF"/>
                  </a:solidFill>
                  <a:latin typeface="Segoe UI Light" panose="020B0502040204020203" pitchFamily="34" charset="0"/>
                  <a:cs typeface="Segoe UI Light" panose="020B0502040204020203" pitchFamily="34" charset="0"/>
                </a:rPr>
              </a:br>
              <a:r>
                <a:rPr lang="en-US" sz="2039" dirty="0">
                  <a:solidFill>
                    <a:srgbClr val="FFFFFF"/>
                  </a:solidFill>
                  <a:latin typeface="Segoe UI Light" panose="020B0502040204020203" pitchFamily="34" charset="0"/>
                  <a:cs typeface="Segoe UI Light" panose="020B0502040204020203" pitchFamily="34" charset="0"/>
                </a:rPr>
                <a:t>requests/sec</a:t>
              </a:r>
              <a:endParaRPr lang="en-US" sz="7341" dirty="0">
                <a:solidFill>
                  <a:srgbClr val="FFFFFF"/>
                </a:solidFill>
                <a:latin typeface="Segoe UI Light" panose="020B0502040204020203" pitchFamily="34" charset="0"/>
                <a:cs typeface="Segoe UI Light" panose="020B0502040204020203" pitchFamily="34" charset="0"/>
              </a:endParaRPr>
            </a:p>
          </p:txBody>
        </p:sp>
        <p:cxnSp>
          <p:nvCxnSpPr>
            <p:cNvPr id="57" name="Straight Connector 56"/>
            <p:cNvCxnSpPr/>
            <p:nvPr/>
          </p:nvCxnSpPr>
          <p:spPr>
            <a:xfrm>
              <a:off x="4064288" y="5139115"/>
              <a:ext cx="4070062" cy="0"/>
            </a:xfrm>
            <a:prstGeom prst="line">
              <a:avLst/>
            </a:prstGeom>
            <a:ln w="9525">
              <a:prstDash val="sysDash"/>
            </a:ln>
          </p:spPr>
          <p:style>
            <a:lnRef idx="1">
              <a:schemeClr val="accent1"/>
            </a:lnRef>
            <a:fillRef idx="0">
              <a:schemeClr val="accent1"/>
            </a:fillRef>
            <a:effectRef idx="0">
              <a:schemeClr val="accent1"/>
            </a:effectRef>
            <a:fontRef idx="minor">
              <a:schemeClr val="tx1"/>
            </a:fontRef>
          </p:style>
        </p:cxnSp>
      </p:grpSp>
      <p:grpSp>
        <p:nvGrpSpPr>
          <p:cNvPr id="2" name="Group 1"/>
          <p:cNvGrpSpPr/>
          <p:nvPr/>
        </p:nvGrpSpPr>
        <p:grpSpPr>
          <a:xfrm>
            <a:off x="8389912" y="3673561"/>
            <a:ext cx="3956508" cy="3041003"/>
            <a:chOff x="8562657" y="3694497"/>
            <a:chExt cx="3880291" cy="2982423"/>
          </a:xfrm>
        </p:grpSpPr>
        <p:grpSp>
          <p:nvGrpSpPr>
            <p:cNvPr id="38" name="Group 37"/>
            <p:cNvGrpSpPr/>
            <p:nvPr/>
          </p:nvGrpSpPr>
          <p:grpSpPr>
            <a:xfrm>
              <a:off x="8562657" y="3694497"/>
              <a:ext cx="3825568" cy="2384845"/>
              <a:chOff x="4770033" y="4132825"/>
              <a:chExt cx="3825568" cy="2384845"/>
            </a:xfrm>
          </p:grpSpPr>
          <p:sp>
            <p:nvSpPr>
              <p:cNvPr id="40" name="Rectangle 39"/>
              <p:cNvSpPr/>
              <p:nvPr/>
            </p:nvSpPr>
            <p:spPr>
              <a:xfrm>
                <a:off x="4770033" y="4132825"/>
                <a:ext cx="3825568" cy="2105869"/>
              </a:xfrm>
              <a:prstGeom prst="rect">
                <a:avLst/>
              </a:prstGeom>
            </p:spPr>
            <p:txBody>
              <a:bodyPr wrap="square" anchor="b">
                <a:spAutoFit/>
              </a:bodyPr>
              <a:lstStyle/>
              <a:p>
                <a:pPr defTabSz="932317">
                  <a:lnSpc>
                    <a:spcPct val="95000"/>
                  </a:lnSpc>
                  <a:buSzPct val="90000"/>
                </a:pPr>
                <a:r>
                  <a:rPr lang="en-US" sz="11525" spc="-510" dirty="0">
                    <a:solidFill>
                      <a:srgbClr val="00B0F0"/>
                    </a:solidFill>
                    <a:latin typeface="Segoe UI Light" panose="020B0502040204020203" pitchFamily="34" charset="0"/>
                    <a:cs typeface="Segoe UI Light" panose="020B0502040204020203" pitchFamily="34" charset="0"/>
                  </a:rPr>
                  <a:t>&gt;</a:t>
                </a:r>
                <a:r>
                  <a:rPr lang="en-US" sz="13769" spc="-510" dirty="0">
                    <a:solidFill>
                      <a:srgbClr val="FFFFFF"/>
                    </a:solidFill>
                    <a:latin typeface="Segoe UI Light" panose="020B0502040204020203" pitchFamily="34" charset="0"/>
                    <a:cs typeface="Segoe UI Light" panose="020B0502040204020203" pitchFamily="34" charset="0"/>
                  </a:rPr>
                  <a:t>1.65</a:t>
                </a:r>
                <a:endParaRPr lang="en-US" sz="20296" spc="-510" dirty="0">
                  <a:solidFill>
                    <a:srgbClr val="11C1FF"/>
                  </a:solidFill>
                  <a:latin typeface="Segoe UI Light" panose="020B0502040204020203" pitchFamily="34" charset="0"/>
                  <a:cs typeface="Segoe UI Light" panose="020B0502040204020203" pitchFamily="34" charset="0"/>
                </a:endParaRPr>
              </a:p>
            </p:txBody>
          </p:sp>
          <p:sp>
            <p:nvSpPr>
              <p:cNvPr id="41" name="Rectangle 40"/>
              <p:cNvSpPr/>
              <p:nvPr/>
            </p:nvSpPr>
            <p:spPr>
              <a:xfrm>
                <a:off x="5941446" y="6007846"/>
                <a:ext cx="1531586" cy="509824"/>
              </a:xfrm>
              <a:prstGeom prst="rect">
                <a:avLst/>
              </a:prstGeom>
            </p:spPr>
            <p:txBody>
              <a:bodyPr wrap="none">
                <a:spAutoFit/>
              </a:bodyPr>
              <a:lstStyle/>
              <a:p>
                <a:pPr defTabSz="932317">
                  <a:lnSpc>
                    <a:spcPct val="95000"/>
                  </a:lnSpc>
                  <a:buSzPct val="90000"/>
                </a:pPr>
                <a:r>
                  <a:rPr lang="en-US" sz="2855" b="1" dirty="0">
                    <a:solidFill>
                      <a:srgbClr val="11C1FF"/>
                    </a:solidFill>
                    <a:latin typeface="Segoe UI Light" panose="020B0502040204020203" pitchFamily="34" charset="0"/>
                    <a:cs typeface="Segoe UI Light" panose="020B0502040204020203" pitchFamily="34" charset="0"/>
                  </a:rPr>
                  <a:t>MILLION</a:t>
                </a:r>
              </a:p>
            </p:txBody>
          </p:sp>
        </p:grpSp>
        <p:sp>
          <p:nvSpPr>
            <p:cNvPr id="46" name="TextBox 45"/>
            <p:cNvSpPr txBox="1"/>
            <p:nvPr/>
          </p:nvSpPr>
          <p:spPr>
            <a:xfrm>
              <a:off x="9754321" y="6019646"/>
              <a:ext cx="2688627" cy="657274"/>
            </a:xfrm>
            <a:prstGeom prst="rect">
              <a:avLst/>
            </a:prstGeom>
            <a:noFill/>
          </p:spPr>
          <p:txBody>
            <a:bodyPr wrap="square" rtlCol="0">
              <a:spAutoFit/>
            </a:bodyPr>
            <a:lstStyle/>
            <a:p>
              <a:pPr defTabSz="932317"/>
              <a:r>
                <a:rPr lang="en-US" sz="1835" dirty="0">
                  <a:solidFill>
                    <a:srgbClr val="FFFFFF"/>
                  </a:solidFill>
                  <a:latin typeface="Segoe UI Light"/>
                </a:rPr>
                <a:t>Developers registered with Visual Studio Online</a:t>
              </a:r>
            </a:p>
          </p:txBody>
        </p:sp>
      </p:grpSp>
    </p:spTree>
    <p:extLst>
      <p:ext uri="{BB962C8B-B14F-4D97-AF65-F5344CB8AC3E}">
        <p14:creationId xmlns:p14="http://schemas.microsoft.com/office/powerpoint/2010/main" val="501326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par>
                                <p:cTn id="8" presetID="22" presetClass="entr" presetSubtype="8" fill="hold"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wipe(left)">
                                      <p:cBhvr>
                                        <p:cTn id="10" dur="500"/>
                                        <p:tgtEl>
                                          <p:spTgt spid="31"/>
                                        </p:tgtEl>
                                      </p:cBhvr>
                                    </p:animEffect>
                                  </p:childTnLst>
                                </p:cTn>
                              </p:par>
                              <p:par>
                                <p:cTn id="11" presetID="22" presetClass="entr" presetSubtype="8" fill="hold" nodeType="with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wipe(left)">
                                      <p:cBhvr>
                                        <p:cTn id="13" dur="500"/>
                                        <p:tgtEl>
                                          <p:spTgt spid="32"/>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250"/>
                                        <p:tgtEl>
                                          <p:spTgt spid="23"/>
                                        </p:tgtEl>
                                      </p:cBhvr>
                                    </p:animEffect>
                                  </p:childTnLst>
                                </p:cTn>
                              </p:par>
                            </p:childTnLst>
                          </p:cTn>
                        </p:par>
                        <p:par>
                          <p:cTn id="18" fill="hold">
                            <p:stCondLst>
                              <p:cond delay="750"/>
                            </p:stCondLst>
                            <p:childTnLst>
                              <p:par>
                                <p:cTn id="19" presetID="10" presetClass="entr" presetSubtype="0" fill="hold" nodeType="afterEffect">
                                  <p:stCondLst>
                                    <p:cond delay="0"/>
                                  </p:stCondLst>
                                  <p:childTnLst>
                                    <p:set>
                                      <p:cBhvr>
                                        <p:cTn id="20" dur="1" fill="hold">
                                          <p:stCondLst>
                                            <p:cond delay="0"/>
                                          </p:stCondLst>
                                        </p:cTn>
                                        <p:tgtEl>
                                          <p:spTgt spid="28"/>
                                        </p:tgtEl>
                                        <p:attrNameLst>
                                          <p:attrName>style.visibility</p:attrName>
                                        </p:attrNameLst>
                                      </p:cBhvr>
                                      <p:to>
                                        <p:strVal val="visible"/>
                                      </p:to>
                                    </p:set>
                                    <p:animEffect transition="in" filter="fade">
                                      <p:cBhvr>
                                        <p:cTn id="21" dur="250"/>
                                        <p:tgtEl>
                                          <p:spTgt spid="28"/>
                                        </p:tgtEl>
                                      </p:cBhvr>
                                    </p:animEffect>
                                  </p:childTnLst>
                                </p:cTn>
                              </p:par>
                            </p:childTnLst>
                          </p:cTn>
                        </p:par>
                        <p:par>
                          <p:cTn id="22" fill="hold">
                            <p:stCondLst>
                              <p:cond delay="1000"/>
                            </p:stCondLst>
                            <p:childTnLst>
                              <p:par>
                                <p:cTn id="23" presetID="10" presetClass="entr" presetSubtype="0" fill="hold" nodeType="afterEffect">
                                  <p:stCondLst>
                                    <p:cond delay="0"/>
                                  </p:stCondLst>
                                  <p:childTnLst>
                                    <p:set>
                                      <p:cBhvr>
                                        <p:cTn id="24" dur="1" fill="hold">
                                          <p:stCondLst>
                                            <p:cond delay="0"/>
                                          </p:stCondLst>
                                        </p:cTn>
                                        <p:tgtEl>
                                          <p:spTgt spid="61"/>
                                        </p:tgtEl>
                                        <p:attrNameLst>
                                          <p:attrName>style.visibility</p:attrName>
                                        </p:attrNameLst>
                                      </p:cBhvr>
                                      <p:to>
                                        <p:strVal val="visible"/>
                                      </p:to>
                                    </p:set>
                                    <p:animEffect transition="in" filter="fade">
                                      <p:cBhvr>
                                        <p:cTn id="25" dur="250"/>
                                        <p:tgtEl>
                                          <p:spTgt spid="61"/>
                                        </p:tgtEl>
                                      </p:cBhvr>
                                    </p:animEffect>
                                  </p:childTnLst>
                                </p:cTn>
                              </p:par>
                            </p:childTnLst>
                          </p:cTn>
                        </p:par>
                        <p:par>
                          <p:cTn id="26" fill="hold">
                            <p:stCondLst>
                              <p:cond delay="1250"/>
                            </p:stCondLst>
                            <p:childTnLst>
                              <p:par>
                                <p:cTn id="27" presetID="10" presetClass="entr" presetSubtype="0" fill="hold" nodeType="afterEffect">
                                  <p:stCondLst>
                                    <p:cond delay="0"/>
                                  </p:stCondLst>
                                  <p:childTnLst>
                                    <p:set>
                                      <p:cBhvr>
                                        <p:cTn id="28" dur="1" fill="hold">
                                          <p:stCondLst>
                                            <p:cond delay="0"/>
                                          </p:stCondLst>
                                        </p:cTn>
                                        <p:tgtEl>
                                          <p:spTgt spid="62"/>
                                        </p:tgtEl>
                                        <p:attrNameLst>
                                          <p:attrName>style.visibility</p:attrName>
                                        </p:attrNameLst>
                                      </p:cBhvr>
                                      <p:to>
                                        <p:strVal val="visible"/>
                                      </p:to>
                                    </p:set>
                                    <p:animEffect transition="in" filter="fade">
                                      <p:cBhvr>
                                        <p:cTn id="29" dur="250"/>
                                        <p:tgtEl>
                                          <p:spTgt spid="62"/>
                                        </p:tgtEl>
                                      </p:cBhvr>
                                    </p:animEffect>
                                  </p:childTnLst>
                                </p:cTn>
                              </p:par>
                            </p:childTnLst>
                          </p:cTn>
                        </p:par>
                        <p:par>
                          <p:cTn id="30" fill="hold">
                            <p:stCondLst>
                              <p:cond delay="1500"/>
                            </p:stCondLst>
                            <p:childTnLst>
                              <p:par>
                                <p:cTn id="31" presetID="10" presetClass="entr" presetSubtype="0" fill="hold" nodeType="afterEffect">
                                  <p:stCondLst>
                                    <p:cond delay="0"/>
                                  </p:stCondLst>
                                  <p:childTnLst>
                                    <p:set>
                                      <p:cBhvr>
                                        <p:cTn id="32" dur="1" fill="hold">
                                          <p:stCondLst>
                                            <p:cond delay="0"/>
                                          </p:stCondLst>
                                        </p:cTn>
                                        <p:tgtEl>
                                          <p:spTgt spid="60"/>
                                        </p:tgtEl>
                                        <p:attrNameLst>
                                          <p:attrName>style.visibility</p:attrName>
                                        </p:attrNameLst>
                                      </p:cBhvr>
                                      <p:to>
                                        <p:strVal val="visible"/>
                                      </p:to>
                                    </p:set>
                                    <p:animEffect transition="in" filter="fade">
                                      <p:cBhvr>
                                        <p:cTn id="33" dur="250"/>
                                        <p:tgtEl>
                                          <p:spTgt spid="60"/>
                                        </p:tgtEl>
                                      </p:cBhvr>
                                    </p:animEffect>
                                  </p:childTnLst>
                                </p:cTn>
                              </p:par>
                            </p:childTnLst>
                          </p:cTn>
                        </p:par>
                        <p:par>
                          <p:cTn id="34" fill="hold">
                            <p:stCondLst>
                              <p:cond delay="1750"/>
                            </p:stCondLst>
                            <p:childTnLst>
                              <p:par>
                                <p:cTn id="35" presetID="10" presetClass="entr" presetSubtype="0" fill="hold" nodeType="afterEffect">
                                  <p:stCondLst>
                                    <p:cond delay="0"/>
                                  </p:stCondLst>
                                  <p:childTnLst>
                                    <p:set>
                                      <p:cBhvr>
                                        <p:cTn id="36" dur="1" fill="hold">
                                          <p:stCondLst>
                                            <p:cond delay="0"/>
                                          </p:stCondLst>
                                        </p:cTn>
                                        <p:tgtEl>
                                          <p:spTgt spid="59"/>
                                        </p:tgtEl>
                                        <p:attrNameLst>
                                          <p:attrName>style.visibility</p:attrName>
                                        </p:attrNameLst>
                                      </p:cBhvr>
                                      <p:to>
                                        <p:strVal val="visible"/>
                                      </p:to>
                                    </p:set>
                                    <p:animEffect transition="in" filter="fade">
                                      <p:cBhvr>
                                        <p:cTn id="37" dur="250"/>
                                        <p:tgtEl>
                                          <p:spTgt spid="59"/>
                                        </p:tgtEl>
                                      </p:cBhvr>
                                    </p:animEffect>
                                  </p:childTnLst>
                                </p:cTn>
                              </p:par>
                            </p:childTnLst>
                          </p:cTn>
                        </p:par>
                        <p:par>
                          <p:cTn id="38" fill="hold">
                            <p:stCondLst>
                              <p:cond delay="2000"/>
                            </p:stCondLst>
                            <p:childTnLst>
                              <p:par>
                                <p:cTn id="39" presetID="10" presetClass="entr" presetSubtype="0" fill="hold" nodeType="afterEffect">
                                  <p:stCondLst>
                                    <p:cond delay="0"/>
                                  </p:stCondLst>
                                  <p:childTnLst>
                                    <p:set>
                                      <p:cBhvr>
                                        <p:cTn id="40" dur="1" fill="hold">
                                          <p:stCondLst>
                                            <p:cond delay="0"/>
                                          </p:stCondLst>
                                        </p:cTn>
                                        <p:tgtEl>
                                          <p:spTgt spid="19"/>
                                        </p:tgtEl>
                                        <p:attrNameLst>
                                          <p:attrName>style.visibility</p:attrName>
                                        </p:attrNameLst>
                                      </p:cBhvr>
                                      <p:to>
                                        <p:strVal val="visible"/>
                                      </p:to>
                                    </p:set>
                                    <p:animEffect transition="in" filter="fade">
                                      <p:cBhvr>
                                        <p:cTn id="41" dur="250"/>
                                        <p:tgtEl>
                                          <p:spTgt spid="19"/>
                                        </p:tgtEl>
                                      </p:cBhvr>
                                    </p:animEffect>
                                  </p:childTnLst>
                                </p:cTn>
                              </p:par>
                              <p:par>
                                <p:cTn id="42" presetID="10" presetClass="entr" presetSubtype="0" fill="hold" nodeType="withEffect">
                                  <p:stCondLst>
                                    <p:cond delay="250"/>
                                  </p:stCondLst>
                                  <p:childTnLst>
                                    <p:set>
                                      <p:cBhvr>
                                        <p:cTn id="43" dur="1" fill="hold">
                                          <p:stCondLst>
                                            <p:cond delay="0"/>
                                          </p:stCondLst>
                                        </p:cTn>
                                        <p:tgtEl>
                                          <p:spTgt spid="2"/>
                                        </p:tgtEl>
                                        <p:attrNameLst>
                                          <p:attrName>style.visibility</p:attrName>
                                        </p:attrNameLst>
                                      </p:cBhvr>
                                      <p:to>
                                        <p:strVal val="visible"/>
                                      </p:to>
                                    </p:set>
                                    <p:animEffect transition="in" filter="fade">
                                      <p:cBhvr>
                                        <p:cTn id="44" dur="2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502" y="138525"/>
            <a:ext cx="11204938" cy="842226"/>
          </a:xfrm>
        </p:spPr>
        <p:txBody>
          <a:bodyPr>
            <a:normAutofit fontScale="90000"/>
          </a:bodyPr>
          <a:lstStyle/>
          <a:p>
            <a:r>
              <a:rPr lang="en-US" dirty="0" smtClean="0">
                <a:solidFill>
                  <a:schemeClr val="bg1"/>
                </a:solidFill>
              </a:rPr>
              <a:t>Microsoft Azure Services</a:t>
            </a:r>
            <a:r>
              <a:rPr lang="en-US" dirty="0">
                <a:solidFill>
                  <a:schemeClr val="bg1"/>
                </a:solidFill>
              </a:rPr>
              <a:t/>
            </a:r>
            <a:br>
              <a:rPr lang="en-US" dirty="0">
                <a:solidFill>
                  <a:schemeClr val="bg1"/>
                </a:solidFill>
              </a:rPr>
            </a:br>
            <a:endParaRPr lang="en-US" dirty="0">
              <a:solidFill>
                <a:schemeClr val="bg1"/>
              </a:solidFill>
            </a:endParaRPr>
          </a:p>
        </p:txBody>
      </p:sp>
      <p:grpSp>
        <p:nvGrpSpPr>
          <p:cNvPr id="223" name="Group 222"/>
          <p:cNvGrpSpPr/>
          <p:nvPr/>
        </p:nvGrpSpPr>
        <p:grpSpPr>
          <a:xfrm>
            <a:off x="262316" y="994041"/>
            <a:ext cx="9441459" cy="1188910"/>
            <a:chOff x="254743" y="974639"/>
            <a:chExt cx="9257173" cy="1165704"/>
          </a:xfrm>
        </p:grpSpPr>
        <p:sp>
          <p:nvSpPr>
            <p:cNvPr id="77" name="TextBox 76"/>
            <p:cNvSpPr txBox="1"/>
            <p:nvPr/>
          </p:nvSpPr>
          <p:spPr>
            <a:xfrm rot="16200000">
              <a:off x="-109267" y="1338649"/>
              <a:ext cx="1165704" cy="437684"/>
            </a:xfrm>
            <a:prstGeom prst="rect">
              <a:avLst/>
            </a:prstGeom>
            <a:noFill/>
          </p:spPr>
          <p:txBody>
            <a:bodyPr wrap="none" rtlCol="0">
              <a:spAutoFit/>
            </a:bodyPr>
            <a:lstStyle/>
            <a:p>
              <a:pPr algn="ctr"/>
              <a:r>
                <a:rPr lang="en-US" sz="1122" b="1" dirty="0">
                  <a:solidFill>
                    <a:schemeClr val="bg1"/>
                  </a:solidFill>
                  <a:latin typeface="Segoe UI" panose="020B0502040204020203" pitchFamily="34" charset="0"/>
                  <a:cs typeface="Segoe UI" panose="020B0502040204020203" pitchFamily="34" charset="0"/>
                </a:rPr>
                <a:t>Client layer</a:t>
              </a:r>
            </a:p>
            <a:p>
              <a:pPr algn="ctr"/>
              <a:r>
                <a:rPr lang="en-US" sz="1122" b="1" dirty="0">
                  <a:solidFill>
                    <a:schemeClr val="bg1"/>
                  </a:solidFill>
                  <a:latin typeface="Segoe UI" panose="020B0502040204020203" pitchFamily="34" charset="0"/>
                  <a:cs typeface="Segoe UI" panose="020B0502040204020203" pitchFamily="34" charset="0"/>
                </a:rPr>
                <a:t> (on-premises)</a:t>
              </a:r>
            </a:p>
          </p:txBody>
        </p:sp>
        <p:grpSp>
          <p:nvGrpSpPr>
            <p:cNvPr id="222" name="Group 221"/>
            <p:cNvGrpSpPr/>
            <p:nvPr/>
          </p:nvGrpSpPr>
          <p:grpSpPr>
            <a:xfrm>
              <a:off x="961617" y="1182274"/>
              <a:ext cx="8550299" cy="750431"/>
              <a:chOff x="3314594" y="1182275"/>
              <a:chExt cx="8550299" cy="750431"/>
            </a:xfrm>
          </p:grpSpPr>
          <p:grpSp>
            <p:nvGrpSpPr>
              <p:cNvPr id="20" name="Group 19"/>
              <p:cNvGrpSpPr/>
              <p:nvPr/>
            </p:nvGrpSpPr>
            <p:grpSpPr>
              <a:xfrm>
                <a:off x="5567250" y="1182275"/>
                <a:ext cx="970356" cy="750431"/>
                <a:chOff x="5475368" y="1286965"/>
                <a:chExt cx="970356" cy="750431"/>
              </a:xfrm>
            </p:grpSpPr>
            <p:sp>
              <p:nvSpPr>
                <p:cNvPr id="35" name="Rectangle 34"/>
                <p:cNvSpPr/>
                <p:nvPr/>
              </p:nvSpPr>
              <p:spPr>
                <a:xfrm>
                  <a:off x="5475368" y="1286965"/>
                  <a:ext cx="970356" cy="750431"/>
                </a:xfrm>
                <a:prstGeom prst="rect">
                  <a:avLst/>
                </a:prstGeom>
                <a:solidFill>
                  <a:srgbClr val="6821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22" dirty="0">
                      <a:solidFill>
                        <a:schemeClr val="bg1"/>
                      </a:solidFill>
                      <a:latin typeface="Segoe UI" panose="020B0502040204020203" pitchFamily="34" charset="0"/>
                      <a:cs typeface="Segoe UI" panose="020B0502040204020203" pitchFamily="34" charset="0"/>
                    </a:rPr>
                    <a:t>Tablet</a:t>
                  </a:r>
                </a:p>
              </p:txBody>
            </p:sp>
            <p:grpSp>
              <p:nvGrpSpPr>
                <p:cNvPr id="92" name="Group 91"/>
                <p:cNvGrpSpPr/>
                <p:nvPr/>
              </p:nvGrpSpPr>
              <p:grpSpPr bwMode="black">
                <a:xfrm rot="16200000">
                  <a:off x="5868348" y="1368324"/>
                  <a:ext cx="522494" cy="515485"/>
                  <a:chOff x="2916435" y="3914152"/>
                  <a:chExt cx="930763" cy="918513"/>
                </a:xfrm>
              </p:grpSpPr>
              <p:pic>
                <p:nvPicPr>
                  <p:cNvPr id="93" name="Picture 92"/>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a:ext>
                    </a:extLst>
                  </a:blip>
                  <a:stretch>
                    <a:fillRect/>
                  </a:stretch>
                </p:blipFill>
                <p:spPr bwMode="black">
                  <a:xfrm rot="2614426" flipH="1">
                    <a:off x="2916435" y="4302640"/>
                    <a:ext cx="394555" cy="530025"/>
                  </a:xfrm>
                  <a:prstGeom prst="rect">
                    <a:avLst/>
                  </a:prstGeom>
                </p:spPr>
              </p:pic>
              <p:sp>
                <p:nvSpPr>
                  <p:cNvPr id="94" name="Freeform 61"/>
                  <p:cNvSpPr>
                    <a:spLocks/>
                  </p:cNvSpPr>
                  <p:nvPr/>
                </p:nvSpPr>
                <p:spPr bwMode="black">
                  <a:xfrm rot="10800000">
                    <a:off x="3279998" y="3914152"/>
                    <a:ext cx="567200" cy="820335"/>
                  </a:xfrm>
                  <a:custGeom>
                    <a:avLst/>
                    <a:gdLst/>
                    <a:ahLst/>
                    <a:cxnLst>
                      <a:cxn ang="0">
                        <a:pos x="251" y="363"/>
                      </a:cxn>
                      <a:cxn ang="0">
                        <a:pos x="243" y="372"/>
                      </a:cxn>
                      <a:cxn ang="0">
                        <a:pos x="35" y="372"/>
                      </a:cxn>
                      <a:cxn ang="0">
                        <a:pos x="27" y="363"/>
                      </a:cxn>
                      <a:cxn ang="0">
                        <a:pos x="27" y="36"/>
                      </a:cxn>
                      <a:cxn ang="0">
                        <a:pos x="35" y="27"/>
                      </a:cxn>
                      <a:cxn ang="0">
                        <a:pos x="243" y="27"/>
                      </a:cxn>
                      <a:cxn ang="0">
                        <a:pos x="251" y="36"/>
                      </a:cxn>
                      <a:cxn ang="0">
                        <a:pos x="251" y="108"/>
                      </a:cxn>
                      <a:cxn ang="0">
                        <a:pos x="277" y="84"/>
                      </a:cxn>
                      <a:cxn ang="0">
                        <a:pos x="277" y="10"/>
                      </a:cxn>
                      <a:cxn ang="0">
                        <a:pos x="267" y="0"/>
                      </a:cxn>
                      <a:cxn ang="0">
                        <a:pos x="11" y="0"/>
                      </a:cxn>
                      <a:cxn ang="0">
                        <a:pos x="0" y="10"/>
                      </a:cxn>
                      <a:cxn ang="0">
                        <a:pos x="0" y="389"/>
                      </a:cxn>
                      <a:cxn ang="0">
                        <a:pos x="11" y="399"/>
                      </a:cxn>
                      <a:cxn ang="0">
                        <a:pos x="267" y="399"/>
                      </a:cxn>
                      <a:cxn ang="0">
                        <a:pos x="277" y="389"/>
                      </a:cxn>
                      <a:cxn ang="0">
                        <a:pos x="277" y="168"/>
                      </a:cxn>
                      <a:cxn ang="0">
                        <a:pos x="251" y="191"/>
                      </a:cxn>
                      <a:cxn ang="0">
                        <a:pos x="251" y="363"/>
                      </a:cxn>
                    </a:cxnLst>
                    <a:rect l="0" t="0" r="r" b="b"/>
                    <a:pathLst>
                      <a:path w="277" h="399">
                        <a:moveTo>
                          <a:pt x="251" y="363"/>
                        </a:moveTo>
                        <a:cubicBezTo>
                          <a:pt x="251" y="368"/>
                          <a:pt x="247" y="372"/>
                          <a:pt x="243" y="372"/>
                        </a:cubicBezTo>
                        <a:cubicBezTo>
                          <a:pt x="35" y="372"/>
                          <a:pt x="35" y="372"/>
                          <a:pt x="35" y="372"/>
                        </a:cubicBezTo>
                        <a:cubicBezTo>
                          <a:pt x="31" y="372"/>
                          <a:pt x="27" y="368"/>
                          <a:pt x="27" y="363"/>
                        </a:cubicBezTo>
                        <a:cubicBezTo>
                          <a:pt x="27" y="36"/>
                          <a:pt x="27" y="36"/>
                          <a:pt x="27" y="36"/>
                        </a:cubicBezTo>
                        <a:cubicBezTo>
                          <a:pt x="27" y="31"/>
                          <a:pt x="31" y="27"/>
                          <a:pt x="35" y="27"/>
                        </a:cubicBezTo>
                        <a:cubicBezTo>
                          <a:pt x="243" y="27"/>
                          <a:pt x="243" y="27"/>
                          <a:pt x="243" y="27"/>
                        </a:cubicBezTo>
                        <a:cubicBezTo>
                          <a:pt x="247" y="27"/>
                          <a:pt x="251" y="31"/>
                          <a:pt x="251" y="36"/>
                        </a:cubicBezTo>
                        <a:cubicBezTo>
                          <a:pt x="251" y="108"/>
                          <a:pt x="251" y="108"/>
                          <a:pt x="251" y="108"/>
                        </a:cubicBezTo>
                        <a:cubicBezTo>
                          <a:pt x="277" y="84"/>
                          <a:pt x="277" y="84"/>
                          <a:pt x="277" y="84"/>
                        </a:cubicBezTo>
                        <a:cubicBezTo>
                          <a:pt x="277" y="10"/>
                          <a:pt x="277" y="10"/>
                          <a:pt x="277" y="10"/>
                        </a:cubicBezTo>
                        <a:cubicBezTo>
                          <a:pt x="277" y="4"/>
                          <a:pt x="273" y="0"/>
                          <a:pt x="267" y="0"/>
                        </a:cubicBezTo>
                        <a:cubicBezTo>
                          <a:pt x="11" y="0"/>
                          <a:pt x="11" y="0"/>
                          <a:pt x="11" y="0"/>
                        </a:cubicBezTo>
                        <a:cubicBezTo>
                          <a:pt x="5" y="0"/>
                          <a:pt x="0" y="4"/>
                          <a:pt x="0" y="10"/>
                        </a:cubicBezTo>
                        <a:cubicBezTo>
                          <a:pt x="0" y="389"/>
                          <a:pt x="0" y="389"/>
                          <a:pt x="0" y="389"/>
                        </a:cubicBezTo>
                        <a:cubicBezTo>
                          <a:pt x="0" y="395"/>
                          <a:pt x="5" y="399"/>
                          <a:pt x="11" y="399"/>
                        </a:cubicBezTo>
                        <a:cubicBezTo>
                          <a:pt x="267" y="399"/>
                          <a:pt x="267" y="399"/>
                          <a:pt x="267" y="399"/>
                        </a:cubicBezTo>
                        <a:cubicBezTo>
                          <a:pt x="273" y="399"/>
                          <a:pt x="277" y="395"/>
                          <a:pt x="277" y="389"/>
                        </a:cubicBezTo>
                        <a:cubicBezTo>
                          <a:pt x="277" y="168"/>
                          <a:pt x="277" y="168"/>
                          <a:pt x="277" y="168"/>
                        </a:cubicBezTo>
                        <a:cubicBezTo>
                          <a:pt x="251" y="191"/>
                          <a:pt x="251" y="191"/>
                          <a:pt x="251" y="191"/>
                        </a:cubicBezTo>
                        <a:lnTo>
                          <a:pt x="251" y="363"/>
                        </a:lnTo>
                        <a:close/>
                      </a:path>
                    </a:pathLst>
                  </a:custGeom>
                  <a:solidFill>
                    <a:srgbClr val="FFFFFF"/>
                  </a:solidFill>
                  <a:extLst/>
                </p:spPr>
                <p:txBody>
                  <a:bodyPr vert="horz" wrap="square" lIns="93236" tIns="46618" rIns="93236" bIns="46618" numCol="1" anchor="t" anchorCtr="0" compatLnSpc="1">
                    <a:prstTxWarp prst="textNoShape">
                      <a:avLst/>
                    </a:prstTxWarp>
                  </a:bodyPr>
                  <a:lstStyle/>
                  <a:p>
                    <a:endParaRPr lang="en-US" sz="918" dirty="0">
                      <a:solidFill>
                        <a:schemeClr val="bg1"/>
                      </a:solidFill>
                    </a:endParaRPr>
                  </a:p>
                </p:txBody>
              </p:sp>
            </p:grpSp>
          </p:grpSp>
          <p:grpSp>
            <p:nvGrpSpPr>
              <p:cNvPr id="19" name="Group 18"/>
              <p:cNvGrpSpPr/>
              <p:nvPr/>
            </p:nvGrpSpPr>
            <p:grpSpPr>
              <a:xfrm>
                <a:off x="6621220" y="1182275"/>
                <a:ext cx="987605" cy="750431"/>
                <a:chOff x="6559408" y="1286965"/>
                <a:chExt cx="987605" cy="750431"/>
              </a:xfrm>
            </p:grpSpPr>
            <p:sp>
              <p:nvSpPr>
                <p:cNvPr id="36" name="Rectangle 35"/>
                <p:cNvSpPr/>
                <p:nvPr/>
              </p:nvSpPr>
              <p:spPr>
                <a:xfrm>
                  <a:off x="6559408" y="1286965"/>
                  <a:ext cx="987605" cy="750431"/>
                </a:xfrm>
                <a:prstGeom prst="rect">
                  <a:avLst/>
                </a:prstGeom>
                <a:solidFill>
                  <a:srgbClr val="6821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22" dirty="0">
                      <a:solidFill>
                        <a:schemeClr val="bg1"/>
                      </a:solidFill>
                      <a:latin typeface="Segoe UI" panose="020B0502040204020203" pitchFamily="34" charset="0"/>
                      <a:cs typeface="Segoe UI" panose="020B0502040204020203" pitchFamily="34" charset="0"/>
                    </a:rPr>
                    <a:t>Phone</a:t>
                  </a:r>
                </a:p>
              </p:txBody>
            </p:sp>
            <p:pic>
              <p:nvPicPr>
                <p:cNvPr id="95" name="Picture 94"/>
                <p:cNvPicPr>
                  <a:picLocks noChangeAspect="1"/>
                </p:cNvPicPr>
                <p:nvPr/>
              </p:nvPicPr>
              <p:blipFill>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a:ext>
                  </a:extLst>
                </a:blip>
                <a:stretch>
                  <a:fillRect/>
                </a:stretch>
              </p:blipFill>
              <p:spPr bwMode="black">
                <a:xfrm>
                  <a:off x="7246337" y="1359340"/>
                  <a:ext cx="183867" cy="353167"/>
                </a:xfrm>
                <a:prstGeom prst="rect">
                  <a:avLst/>
                </a:prstGeom>
              </p:spPr>
            </p:pic>
          </p:grpSp>
          <p:grpSp>
            <p:nvGrpSpPr>
              <p:cNvPr id="17" name="Group 16"/>
              <p:cNvGrpSpPr/>
              <p:nvPr/>
            </p:nvGrpSpPr>
            <p:grpSpPr>
              <a:xfrm>
                <a:off x="8746409" y="1182275"/>
                <a:ext cx="970356" cy="750431"/>
                <a:chOff x="8728712" y="1286965"/>
                <a:chExt cx="970356" cy="750431"/>
              </a:xfrm>
            </p:grpSpPr>
            <p:sp>
              <p:nvSpPr>
                <p:cNvPr id="38" name="Rectangle 37"/>
                <p:cNvSpPr/>
                <p:nvPr/>
              </p:nvSpPr>
              <p:spPr>
                <a:xfrm>
                  <a:off x="8728712" y="1286965"/>
                  <a:ext cx="970356" cy="750431"/>
                </a:xfrm>
                <a:prstGeom prst="rect">
                  <a:avLst/>
                </a:prstGeom>
                <a:solidFill>
                  <a:srgbClr val="6821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22" dirty="0">
                      <a:solidFill>
                        <a:schemeClr val="bg1"/>
                      </a:solidFill>
                      <a:latin typeface="Segoe UI" panose="020B0502040204020203" pitchFamily="34" charset="0"/>
                      <a:cs typeface="Segoe UI" panose="020B0502040204020203" pitchFamily="34" charset="0"/>
                    </a:rPr>
                    <a:t>Games console</a:t>
                  </a:r>
                </a:p>
              </p:txBody>
            </p:sp>
            <p:pic>
              <p:nvPicPr>
                <p:cNvPr id="96" name="Picture 20"/>
                <p:cNvPicPr>
                  <a:picLocks noChangeAspect="1" noChangeArrowheads="1"/>
                </p:cNvPicPr>
                <p:nvPr/>
              </p:nvPicPr>
              <p:blipFill>
                <a:blip r:embed="rId7" cstate="print">
                  <a:lum bright="100000"/>
                  <a:extLst>
                    <a:ext uri="{28A0092B-C50C-407E-A947-70E740481C1C}">
                      <a14:useLocalDpi xmlns:a14="http://schemas.microsoft.com/office/drawing/2010/main" val="0"/>
                    </a:ext>
                  </a:extLst>
                </a:blip>
                <a:srcRect/>
                <a:stretch>
                  <a:fillRect/>
                </a:stretch>
              </p:blipFill>
              <p:spPr bwMode="black">
                <a:xfrm>
                  <a:off x="9287565" y="1359340"/>
                  <a:ext cx="354478" cy="2660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21" name="Group 20"/>
              <p:cNvGrpSpPr/>
              <p:nvPr/>
            </p:nvGrpSpPr>
            <p:grpSpPr>
              <a:xfrm>
                <a:off x="4453073" y="1182275"/>
                <a:ext cx="1030563" cy="750431"/>
                <a:chOff x="4393583" y="1286965"/>
                <a:chExt cx="1030563" cy="750431"/>
              </a:xfrm>
            </p:grpSpPr>
            <p:sp>
              <p:nvSpPr>
                <p:cNvPr id="34" name="Rectangle 33"/>
                <p:cNvSpPr/>
                <p:nvPr/>
              </p:nvSpPr>
              <p:spPr>
                <a:xfrm>
                  <a:off x="4393583" y="1286965"/>
                  <a:ext cx="1030563" cy="750431"/>
                </a:xfrm>
                <a:prstGeom prst="rect">
                  <a:avLst/>
                </a:prstGeom>
                <a:solidFill>
                  <a:srgbClr val="6821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22" dirty="0">
                      <a:solidFill>
                        <a:schemeClr val="bg1"/>
                      </a:solidFill>
                      <a:latin typeface="Segoe UI" panose="020B0502040204020203" pitchFamily="34" charset="0"/>
                      <a:cs typeface="Segoe UI" panose="020B0502040204020203" pitchFamily="34" charset="0"/>
                    </a:rPr>
                    <a:t>PC</a:t>
                  </a:r>
                </a:p>
              </p:txBody>
            </p:sp>
            <p:sp>
              <p:nvSpPr>
                <p:cNvPr id="98" name="Freeform 20"/>
                <p:cNvSpPr>
                  <a:spLocks noEditPoints="1"/>
                </p:cNvSpPr>
                <p:nvPr/>
              </p:nvSpPr>
              <p:spPr bwMode="black">
                <a:xfrm>
                  <a:off x="4751128" y="1359340"/>
                  <a:ext cx="562700" cy="391210"/>
                </a:xfrm>
                <a:custGeom>
                  <a:avLst/>
                  <a:gdLst/>
                  <a:ahLst/>
                  <a:cxnLst>
                    <a:cxn ang="0">
                      <a:pos x="774" y="456"/>
                    </a:cxn>
                    <a:cxn ang="0">
                      <a:pos x="774" y="36"/>
                    </a:cxn>
                    <a:cxn ang="0">
                      <a:pos x="737" y="0"/>
                    </a:cxn>
                    <a:cxn ang="0">
                      <a:pos x="107" y="0"/>
                    </a:cxn>
                    <a:cxn ang="0">
                      <a:pos x="71" y="36"/>
                    </a:cxn>
                    <a:cxn ang="0">
                      <a:pos x="71" y="456"/>
                    </a:cxn>
                    <a:cxn ang="0">
                      <a:pos x="0" y="544"/>
                    </a:cxn>
                    <a:cxn ang="0">
                      <a:pos x="44" y="588"/>
                    </a:cxn>
                    <a:cxn ang="0">
                      <a:pos x="800" y="588"/>
                    </a:cxn>
                    <a:cxn ang="0">
                      <a:pos x="844" y="544"/>
                    </a:cxn>
                    <a:cxn ang="0">
                      <a:pos x="774" y="456"/>
                    </a:cxn>
                    <a:cxn ang="0">
                      <a:pos x="481" y="554"/>
                    </a:cxn>
                    <a:cxn ang="0">
                      <a:pos x="350" y="554"/>
                    </a:cxn>
                    <a:cxn ang="0">
                      <a:pos x="337" y="547"/>
                    </a:cxn>
                    <a:cxn ang="0">
                      <a:pos x="352" y="519"/>
                    </a:cxn>
                    <a:cxn ang="0">
                      <a:pos x="363" y="514"/>
                    </a:cxn>
                    <a:cxn ang="0">
                      <a:pos x="468" y="514"/>
                    </a:cxn>
                    <a:cxn ang="0">
                      <a:pos x="478" y="519"/>
                    </a:cxn>
                    <a:cxn ang="0">
                      <a:pos x="494" y="547"/>
                    </a:cxn>
                    <a:cxn ang="0">
                      <a:pos x="481" y="554"/>
                    </a:cxn>
                    <a:cxn ang="0">
                      <a:pos x="748" y="456"/>
                    </a:cxn>
                    <a:cxn ang="0">
                      <a:pos x="99" y="456"/>
                    </a:cxn>
                    <a:cxn ang="0">
                      <a:pos x="99" y="42"/>
                    </a:cxn>
                    <a:cxn ang="0">
                      <a:pos x="117" y="24"/>
                    </a:cxn>
                    <a:cxn ang="0">
                      <a:pos x="730" y="24"/>
                    </a:cxn>
                    <a:cxn ang="0">
                      <a:pos x="748" y="42"/>
                    </a:cxn>
                    <a:cxn ang="0">
                      <a:pos x="748" y="456"/>
                    </a:cxn>
                  </a:cxnLst>
                  <a:rect l="0" t="0" r="r" b="b"/>
                  <a:pathLst>
                    <a:path w="844" h="588">
                      <a:moveTo>
                        <a:pt x="774" y="456"/>
                      </a:moveTo>
                      <a:cubicBezTo>
                        <a:pt x="774" y="36"/>
                        <a:pt x="774" y="36"/>
                        <a:pt x="774" y="36"/>
                      </a:cubicBezTo>
                      <a:cubicBezTo>
                        <a:pt x="774" y="16"/>
                        <a:pt x="757" y="0"/>
                        <a:pt x="737" y="0"/>
                      </a:cubicBezTo>
                      <a:cubicBezTo>
                        <a:pt x="107" y="0"/>
                        <a:pt x="107" y="0"/>
                        <a:pt x="107" y="0"/>
                      </a:cubicBezTo>
                      <a:cubicBezTo>
                        <a:pt x="87" y="0"/>
                        <a:pt x="71" y="16"/>
                        <a:pt x="71" y="36"/>
                      </a:cubicBezTo>
                      <a:cubicBezTo>
                        <a:pt x="71" y="456"/>
                        <a:pt x="71" y="456"/>
                        <a:pt x="71" y="456"/>
                      </a:cubicBezTo>
                      <a:cubicBezTo>
                        <a:pt x="0" y="544"/>
                        <a:pt x="0" y="544"/>
                        <a:pt x="0" y="544"/>
                      </a:cubicBezTo>
                      <a:cubicBezTo>
                        <a:pt x="0" y="568"/>
                        <a:pt x="20" y="588"/>
                        <a:pt x="44" y="588"/>
                      </a:cubicBezTo>
                      <a:cubicBezTo>
                        <a:pt x="800" y="588"/>
                        <a:pt x="800" y="588"/>
                        <a:pt x="800" y="588"/>
                      </a:cubicBezTo>
                      <a:cubicBezTo>
                        <a:pt x="824" y="588"/>
                        <a:pt x="844" y="568"/>
                        <a:pt x="844" y="544"/>
                      </a:cubicBezTo>
                      <a:lnTo>
                        <a:pt x="774" y="456"/>
                      </a:lnTo>
                      <a:close/>
                      <a:moveTo>
                        <a:pt x="481" y="554"/>
                      </a:moveTo>
                      <a:cubicBezTo>
                        <a:pt x="350" y="554"/>
                        <a:pt x="350" y="554"/>
                        <a:pt x="350" y="554"/>
                      </a:cubicBezTo>
                      <a:cubicBezTo>
                        <a:pt x="343" y="554"/>
                        <a:pt x="337" y="551"/>
                        <a:pt x="337" y="547"/>
                      </a:cubicBezTo>
                      <a:cubicBezTo>
                        <a:pt x="352" y="519"/>
                        <a:pt x="352" y="519"/>
                        <a:pt x="352" y="519"/>
                      </a:cubicBezTo>
                      <a:cubicBezTo>
                        <a:pt x="352" y="516"/>
                        <a:pt x="357" y="514"/>
                        <a:pt x="363" y="514"/>
                      </a:cubicBezTo>
                      <a:cubicBezTo>
                        <a:pt x="468" y="514"/>
                        <a:pt x="468" y="514"/>
                        <a:pt x="468" y="514"/>
                      </a:cubicBezTo>
                      <a:cubicBezTo>
                        <a:pt x="473" y="514"/>
                        <a:pt x="478" y="516"/>
                        <a:pt x="478" y="519"/>
                      </a:cubicBezTo>
                      <a:cubicBezTo>
                        <a:pt x="494" y="547"/>
                        <a:pt x="494" y="547"/>
                        <a:pt x="494" y="547"/>
                      </a:cubicBezTo>
                      <a:cubicBezTo>
                        <a:pt x="494" y="551"/>
                        <a:pt x="488" y="554"/>
                        <a:pt x="481" y="554"/>
                      </a:cubicBezTo>
                      <a:close/>
                      <a:moveTo>
                        <a:pt x="748" y="456"/>
                      </a:moveTo>
                      <a:cubicBezTo>
                        <a:pt x="99" y="456"/>
                        <a:pt x="99" y="456"/>
                        <a:pt x="99" y="456"/>
                      </a:cubicBezTo>
                      <a:cubicBezTo>
                        <a:pt x="99" y="42"/>
                        <a:pt x="99" y="42"/>
                        <a:pt x="99" y="42"/>
                      </a:cubicBezTo>
                      <a:cubicBezTo>
                        <a:pt x="99" y="32"/>
                        <a:pt x="107" y="24"/>
                        <a:pt x="117" y="24"/>
                      </a:cubicBezTo>
                      <a:cubicBezTo>
                        <a:pt x="730" y="24"/>
                        <a:pt x="730" y="24"/>
                        <a:pt x="730" y="24"/>
                      </a:cubicBezTo>
                      <a:cubicBezTo>
                        <a:pt x="740" y="24"/>
                        <a:pt x="748" y="32"/>
                        <a:pt x="748" y="42"/>
                      </a:cubicBezTo>
                      <a:lnTo>
                        <a:pt x="748" y="456"/>
                      </a:lnTo>
                      <a:close/>
                    </a:path>
                  </a:pathLst>
                </a:custGeom>
                <a:solidFill>
                  <a:srgbClr val="FFFFFF"/>
                </a:solidFill>
                <a:extLst/>
              </p:spPr>
              <p:txBody>
                <a:bodyPr vert="horz" wrap="square" lIns="83922" tIns="41961" rIns="83922" bIns="41961" numCol="1" anchor="t" anchorCtr="0" compatLnSpc="1">
                  <a:prstTxWarp prst="textNoShape">
                    <a:avLst/>
                  </a:prstTxWarp>
                </a:bodyPr>
                <a:lstStyle/>
                <a:p>
                  <a:endParaRPr lang="en-US" sz="918" dirty="0">
                    <a:solidFill>
                      <a:schemeClr val="bg1"/>
                    </a:solidFill>
                  </a:endParaRPr>
                </a:p>
              </p:txBody>
            </p:sp>
          </p:grpSp>
          <p:grpSp>
            <p:nvGrpSpPr>
              <p:cNvPr id="12" name="Group 11"/>
              <p:cNvGrpSpPr/>
              <p:nvPr/>
            </p:nvGrpSpPr>
            <p:grpSpPr>
              <a:xfrm>
                <a:off x="10871600" y="1182275"/>
                <a:ext cx="993293" cy="750431"/>
                <a:chOff x="10871600" y="1286965"/>
                <a:chExt cx="993293" cy="750431"/>
              </a:xfrm>
            </p:grpSpPr>
            <p:sp>
              <p:nvSpPr>
                <p:cNvPr id="40" name="Rectangle 39"/>
                <p:cNvSpPr/>
                <p:nvPr/>
              </p:nvSpPr>
              <p:spPr>
                <a:xfrm>
                  <a:off x="10871600" y="1286965"/>
                  <a:ext cx="993293" cy="750431"/>
                </a:xfrm>
                <a:prstGeom prst="rect">
                  <a:avLst/>
                </a:prstGeom>
                <a:solidFill>
                  <a:srgbClr val="6821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22" dirty="0">
                      <a:solidFill>
                        <a:schemeClr val="bg1"/>
                      </a:solidFill>
                      <a:latin typeface="Segoe UI" panose="020B0502040204020203" pitchFamily="34" charset="0"/>
                      <a:cs typeface="Segoe UI" panose="020B0502040204020203" pitchFamily="34" charset="0"/>
                    </a:rPr>
                    <a:t>On-premises database</a:t>
                  </a:r>
                </a:p>
              </p:txBody>
            </p:sp>
            <p:sp>
              <p:nvSpPr>
                <p:cNvPr id="102" name="Can 101"/>
                <p:cNvSpPr/>
                <p:nvPr/>
              </p:nvSpPr>
              <p:spPr>
                <a:xfrm>
                  <a:off x="11330383" y="1328796"/>
                  <a:ext cx="394503" cy="310260"/>
                </a:xfrm>
                <a:prstGeom prst="can">
                  <a:avLst/>
                </a:prstGeom>
                <a:solidFill>
                  <a:schemeClr val="bg1"/>
                </a:solidFill>
                <a:ln>
                  <a:solidFill>
                    <a:srgbClr val="6821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5">
                    <a:solidFill>
                      <a:schemeClr val="bg1"/>
                    </a:solidFill>
                  </a:endParaRPr>
                </a:p>
              </p:txBody>
            </p:sp>
          </p:grpSp>
          <p:grpSp>
            <p:nvGrpSpPr>
              <p:cNvPr id="18" name="Group 17"/>
              <p:cNvGrpSpPr/>
              <p:nvPr/>
            </p:nvGrpSpPr>
            <p:grpSpPr>
              <a:xfrm>
                <a:off x="7692439" y="1182275"/>
                <a:ext cx="970356" cy="750431"/>
                <a:chOff x="7641192" y="1286965"/>
                <a:chExt cx="970356" cy="750431"/>
              </a:xfrm>
            </p:grpSpPr>
            <p:sp>
              <p:nvSpPr>
                <p:cNvPr id="37" name="Rectangle 36"/>
                <p:cNvSpPr/>
                <p:nvPr/>
              </p:nvSpPr>
              <p:spPr>
                <a:xfrm>
                  <a:off x="7641192" y="1286965"/>
                  <a:ext cx="970356" cy="750431"/>
                </a:xfrm>
                <a:prstGeom prst="rect">
                  <a:avLst/>
                </a:prstGeom>
                <a:solidFill>
                  <a:srgbClr val="6821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22" dirty="0">
                      <a:solidFill>
                        <a:schemeClr val="bg1"/>
                      </a:solidFill>
                      <a:latin typeface="Segoe UI" panose="020B0502040204020203" pitchFamily="34" charset="0"/>
                      <a:cs typeface="Segoe UI" panose="020B0502040204020203" pitchFamily="34" charset="0"/>
                    </a:rPr>
                    <a:t>Browser</a:t>
                  </a:r>
                </a:p>
              </p:txBody>
            </p:sp>
            <p:pic>
              <p:nvPicPr>
                <p:cNvPr id="133" name="Picture 13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203038" y="1330086"/>
                  <a:ext cx="405504" cy="405504"/>
                </a:xfrm>
                <a:prstGeom prst="rect">
                  <a:avLst/>
                </a:prstGeom>
              </p:spPr>
            </p:pic>
          </p:grpSp>
          <p:grpSp>
            <p:nvGrpSpPr>
              <p:cNvPr id="22" name="Group 21"/>
              <p:cNvGrpSpPr/>
              <p:nvPr/>
            </p:nvGrpSpPr>
            <p:grpSpPr>
              <a:xfrm>
                <a:off x="3314594" y="1182275"/>
                <a:ext cx="1054865" cy="750431"/>
                <a:chOff x="3314594" y="1286965"/>
                <a:chExt cx="1054865" cy="750431"/>
              </a:xfrm>
            </p:grpSpPr>
            <p:sp>
              <p:nvSpPr>
                <p:cNvPr id="5" name="Rectangle 4"/>
                <p:cNvSpPr/>
                <p:nvPr/>
              </p:nvSpPr>
              <p:spPr>
                <a:xfrm>
                  <a:off x="3314594" y="1286965"/>
                  <a:ext cx="1054865" cy="750431"/>
                </a:xfrm>
                <a:prstGeom prst="rect">
                  <a:avLst/>
                </a:prstGeom>
                <a:solidFill>
                  <a:srgbClr val="6821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22" dirty="0">
                      <a:solidFill>
                        <a:schemeClr val="bg1"/>
                      </a:solidFill>
                      <a:latin typeface="Segoe UI" panose="020B0502040204020203" pitchFamily="34" charset="0"/>
                      <a:cs typeface="Segoe UI" panose="020B0502040204020203" pitchFamily="34" charset="0"/>
                    </a:rPr>
                    <a:t>Office Add-in</a:t>
                  </a:r>
                </a:p>
              </p:txBody>
            </p:sp>
            <p:pic>
              <p:nvPicPr>
                <p:cNvPr id="139" name="Picture 138"/>
                <p:cNvPicPr>
                  <a:picLocks noChangeAspect="1"/>
                </p:cNvPicPr>
                <p:nvPr/>
              </p:nvPicPr>
              <p:blipFill>
                <a:blip r:embed="rId9"/>
                <a:stretch>
                  <a:fillRect/>
                </a:stretch>
              </p:blipFill>
              <p:spPr>
                <a:xfrm>
                  <a:off x="3951900" y="1351910"/>
                  <a:ext cx="304215" cy="361856"/>
                </a:xfrm>
                <a:prstGeom prst="rect">
                  <a:avLst/>
                </a:prstGeom>
              </p:spPr>
            </p:pic>
          </p:grpSp>
          <p:grpSp>
            <p:nvGrpSpPr>
              <p:cNvPr id="16" name="Group 15"/>
              <p:cNvGrpSpPr/>
              <p:nvPr/>
            </p:nvGrpSpPr>
            <p:grpSpPr>
              <a:xfrm>
                <a:off x="9800379" y="1182275"/>
                <a:ext cx="987605" cy="750431"/>
                <a:chOff x="9812752" y="1286965"/>
                <a:chExt cx="987605" cy="750431"/>
              </a:xfrm>
            </p:grpSpPr>
            <p:sp>
              <p:nvSpPr>
                <p:cNvPr id="39" name="Rectangle 38"/>
                <p:cNvSpPr/>
                <p:nvPr/>
              </p:nvSpPr>
              <p:spPr>
                <a:xfrm>
                  <a:off x="9812752" y="1286965"/>
                  <a:ext cx="987605" cy="750431"/>
                </a:xfrm>
                <a:prstGeom prst="rect">
                  <a:avLst/>
                </a:prstGeom>
                <a:solidFill>
                  <a:srgbClr val="6821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22" dirty="0">
                      <a:solidFill>
                        <a:schemeClr val="bg1"/>
                      </a:solidFill>
                      <a:latin typeface="Segoe UI" panose="020B0502040204020203" pitchFamily="34" charset="0"/>
                      <a:cs typeface="Segoe UI" panose="020B0502040204020203" pitchFamily="34" charset="0"/>
                    </a:rPr>
                    <a:t>On-premises service</a:t>
                  </a:r>
                </a:p>
              </p:txBody>
            </p:sp>
            <p:pic>
              <p:nvPicPr>
                <p:cNvPr id="183" name="Picture 36" descr="C:\Users\sakuu\Documents\Ballmer WPC\AI\work.png"/>
                <p:cNvPicPr>
                  <a:picLocks noChangeAspect="1" noChangeArrowheads="1"/>
                </p:cNvPicPr>
                <p:nvPr/>
              </p:nvPicPr>
              <p:blipFill>
                <a:blip r:embed="rId10" cstate="print">
                  <a:extLst>
                    <a:ext uri="{BEBA8EAE-BF5A-486C-A8C5-ECC9F3942E4B}">
                      <a14:imgProps xmlns:a14="http://schemas.microsoft.com/office/drawing/2010/main">
                        <a14:imgLayer r:embed="rId11">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black">
                <a:xfrm>
                  <a:off x="10435215" y="1303955"/>
                  <a:ext cx="225396" cy="359944"/>
                </a:xfrm>
                <a:prstGeom prst="rect">
                  <a:avLst/>
                </a:prstGeom>
                <a:noFill/>
                <a:extLst>
                  <a:ext uri="{909E8E84-426E-40DD-AFC4-6F175D3DCCD1}">
                    <a14:hiddenFill xmlns:a14="http://schemas.microsoft.com/office/drawing/2010/main">
                      <a:solidFill>
                        <a:srgbClr val="FFFFFF"/>
                      </a:solidFill>
                    </a14:hiddenFill>
                  </a:ext>
                </a:extLst>
              </p:spPr>
            </p:pic>
          </p:grpSp>
        </p:grpSp>
      </p:grpSp>
      <p:sp>
        <p:nvSpPr>
          <p:cNvPr id="156" name="Rectangle 155"/>
          <p:cNvSpPr/>
          <p:nvPr/>
        </p:nvSpPr>
        <p:spPr>
          <a:xfrm>
            <a:off x="7053223" y="4960402"/>
            <a:ext cx="507539" cy="466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5">
              <a:solidFill>
                <a:schemeClr val="bg1"/>
              </a:solidFill>
            </a:endParaRPr>
          </a:p>
        </p:txBody>
      </p:sp>
      <p:sp>
        <p:nvSpPr>
          <p:cNvPr id="157" name="Rectangle 156"/>
          <p:cNvSpPr/>
          <p:nvPr/>
        </p:nvSpPr>
        <p:spPr>
          <a:xfrm>
            <a:off x="7060777" y="5047986"/>
            <a:ext cx="502349" cy="263071"/>
          </a:xfrm>
          <a:prstGeom prst="rect">
            <a:avLst/>
          </a:prstGeom>
          <a:no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5">
              <a:solidFill>
                <a:schemeClr val="bg1"/>
              </a:solidFill>
            </a:endParaRPr>
          </a:p>
        </p:txBody>
      </p:sp>
      <p:grpSp>
        <p:nvGrpSpPr>
          <p:cNvPr id="225" name="Group 224"/>
          <p:cNvGrpSpPr/>
          <p:nvPr/>
        </p:nvGrpSpPr>
        <p:grpSpPr>
          <a:xfrm>
            <a:off x="251455" y="2305951"/>
            <a:ext cx="3185639" cy="1198720"/>
            <a:chOff x="244094" y="2260942"/>
            <a:chExt cx="3123459" cy="1175322"/>
          </a:xfrm>
        </p:grpSpPr>
        <p:grpSp>
          <p:nvGrpSpPr>
            <p:cNvPr id="224" name="Group 223"/>
            <p:cNvGrpSpPr/>
            <p:nvPr/>
          </p:nvGrpSpPr>
          <p:grpSpPr>
            <a:xfrm>
              <a:off x="965052" y="2453084"/>
              <a:ext cx="2402501" cy="791038"/>
              <a:chOff x="965052" y="2475547"/>
              <a:chExt cx="2402501" cy="791038"/>
            </a:xfrm>
          </p:grpSpPr>
          <p:grpSp>
            <p:nvGrpSpPr>
              <p:cNvPr id="109" name="Group 108"/>
              <p:cNvGrpSpPr/>
              <p:nvPr/>
            </p:nvGrpSpPr>
            <p:grpSpPr>
              <a:xfrm>
                <a:off x="965052" y="2489345"/>
                <a:ext cx="1030563" cy="777240"/>
                <a:chOff x="5492756" y="2473388"/>
                <a:chExt cx="1030563" cy="750431"/>
              </a:xfrm>
            </p:grpSpPr>
            <p:sp>
              <p:nvSpPr>
                <p:cNvPr id="141" name="Rectangle 140"/>
                <p:cNvSpPr/>
                <p:nvPr/>
              </p:nvSpPr>
              <p:spPr>
                <a:xfrm>
                  <a:off x="5492756" y="2473388"/>
                  <a:ext cx="1030563" cy="750431"/>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22" dirty="0">
                      <a:solidFill>
                        <a:schemeClr val="bg1"/>
                      </a:solidFill>
                      <a:latin typeface="Segoe UI" panose="020B0502040204020203" pitchFamily="34" charset="0"/>
                      <a:cs typeface="Segoe UI" panose="020B0502040204020203" pitchFamily="34" charset="0"/>
                    </a:rPr>
                    <a:t>AD</a:t>
                  </a:r>
                </a:p>
              </p:txBody>
            </p:sp>
            <p:pic>
              <p:nvPicPr>
                <p:cNvPr id="197" name="Picture 4"/>
                <p:cNvPicPr>
                  <a:picLocks noChangeAspect="1"/>
                </p:cNvPicPr>
                <p:nvPr/>
              </p:nvPicPr>
              <p:blipFill>
                <a:blip r:embed="rId12">
                  <a:biLevel thresh="50000"/>
                  <a:extLst>
                    <a:ext uri="{28A0092B-C50C-407E-A947-70E740481C1C}">
                      <a14:useLocalDpi xmlns:a14="http://schemas.microsoft.com/office/drawing/2010/main" val="0"/>
                    </a:ext>
                  </a:extLst>
                </a:blip>
                <a:srcRect/>
                <a:stretch>
                  <a:fillRect/>
                </a:stretch>
              </p:blipFill>
              <p:spPr bwMode="auto">
                <a:xfrm>
                  <a:off x="6030224" y="2518908"/>
                  <a:ext cx="469534" cy="468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19" name="Group 118"/>
              <p:cNvGrpSpPr/>
              <p:nvPr/>
            </p:nvGrpSpPr>
            <p:grpSpPr>
              <a:xfrm>
                <a:off x="2111389" y="2475547"/>
                <a:ext cx="1256164" cy="777240"/>
                <a:chOff x="2055807" y="2489346"/>
                <a:chExt cx="1256164" cy="750431"/>
              </a:xfrm>
            </p:grpSpPr>
            <p:sp>
              <p:nvSpPr>
                <p:cNvPr id="142" name="Rectangle 141"/>
                <p:cNvSpPr/>
                <p:nvPr/>
              </p:nvSpPr>
              <p:spPr>
                <a:xfrm>
                  <a:off x="2055807" y="2489346"/>
                  <a:ext cx="1256164" cy="750431"/>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22" dirty="0">
                      <a:solidFill>
                        <a:schemeClr val="bg1"/>
                      </a:solidFill>
                      <a:latin typeface="Segoe UI" panose="020B0502040204020203" pitchFamily="34" charset="0"/>
                      <a:cs typeface="Segoe UI" panose="020B0502040204020203" pitchFamily="34" charset="0"/>
                    </a:rPr>
                    <a:t>Multifactor</a:t>
                  </a:r>
                </a:p>
                <a:p>
                  <a:r>
                    <a:rPr lang="en-US" sz="1122" dirty="0">
                      <a:solidFill>
                        <a:schemeClr val="bg1"/>
                      </a:solidFill>
                      <a:latin typeface="Segoe UI" panose="020B0502040204020203" pitchFamily="34" charset="0"/>
                      <a:cs typeface="Segoe UI" panose="020B0502040204020203" pitchFamily="34" charset="0"/>
                    </a:rPr>
                    <a:t>Authentication</a:t>
                  </a:r>
                </a:p>
              </p:txBody>
            </p:sp>
            <p:pic>
              <p:nvPicPr>
                <p:cNvPr id="201" name="Picture 3"/>
                <p:cNvPicPr>
                  <a:picLocks noChangeAspect="1"/>
                </p:cNvPicPr>
                <p:nvPr/>
              </p:nvPicPr>
              <p:blipFill>
                <a:blip r:embed="rId13">
                  <a:biLevel thresh="50000"/>
                  <a:extLst>
                    <a:ext uri="{28A0092B-C50C-407E-A947-70E740481C1C}">
                      <a14:useLocalDpi xmlns:a14="http://schemas.microsoft.com/office/drawing/2010/main" val="0"/>
                    </a:ext>
                  </a:extLst>
                </a:blip>
                <a:srcRect/>
                <a:stretch>
                  <a:fillRect/>
                </a:stretch>
              </p:blipFill>
              <p:spPr bwMode="auto">
                <a:xfrm>
                  <a:off x="2969302" y="2505613"/>
                  <a:ext cx="232842" cy="432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140" name="TextBox 139"/>
            <p:cNvSpPr txBox="1"/>
            <p:nvPr/>
          </p:nvSpPr>
          <p:spPr>
            <a:xfrm rot="16200000">
              <a:off x="-38387" y="2543423"/>
              <a:ext cx="1175322" cy="610360"/>
            </a:xfrm>
            <a:prstGeom prst="rect">
              <a:avLst/>
            </a:prstGeom>
            <a:noFill/>
          </p:spPr>
          <p:txBody>
            <a:bodyPr wrap="none" rtlCol="0">
              <a:spAutoFit/>
            </a:bodyPr>
            <a:lstStyle/>
            <a:p>
              <a:r>
                <a:rPr lang="en-US" sz="1122" b="1" dirty="0">
                  <a:solidFill>
                    <a:schemeClr val="bg1"/>
                  </a:solidFill>
                  <a:latin typeface="Segoe UI" panose="020B0502040204020203" pitchFamily="34" charset="0"/>
                  <a:cs typeface="Segoe UI" panose="020B0502040204020203" pitchFamily="34" charset="0"/>
                </a:rPr>
                <a:t>Access Control</a:t>
              </a:r>
            </a:p>
            <a:p>
              <a:r>
                <a:rPr lang="en-US" sz="1122" b="1" dirty="0">
                  <a:solidFill>
                    <a:schemeClr val="bg1"/>
                  </a:solidFill>
                  <a:latin typeface="Segoe UI" panose="020B0502040204020203" pitchFamily="34" charset="0"/>
                  <a:cs typeface="Segoe UI" panose="020B0502040204020203" pitchFamily="34" charset="0"/>
                </a:rPr>
                <a:t>Layer</a:t>
              </a:r>
            </a:p>
            <a:p>
              <a:endParaRPr lang="en-US" sz="1122" b="1" dirty="0">
                <a:solidFill>
                  <a:schemeClr val="bg1"/>
                </a:solidFill>
                <a:latin typeface="Segoe UI" panose="020B0502040204020203" pitchFamily="34" charset="0"/>
                <a:cs typeface="Segoe UI" panose="020B0502040204020203" pitchFamily="34" charset="0"/>
              </a:endParaRPr>
            </a:p>
          </p:txBody>
        </p:sp>
      </p:grpSp>
      <p:grpSp>
        <p:nvGrpSpPr>
          <p:cNvPr id="226" name="Group 225"/>
          <p:cNvGrpSpPr/>
          <p:nvPr/>
        </p:nvGrpSpPr>
        <p:grpSpPr>
          <a:xfrm>
            <a:off x="257460" y="3626876"/>
            <a:ext cx="7303302" cy="1007435"/>
            <a:chOff x="249982" y="3556084"/>
            <a:chExt cx="7160750" cy="987771"/>
          </a:xfrm>
        </p:grpSpPr>
        <p:sp>
          <p:nvSpPr>
            <p:cNvPr id="76" name="TextBox 75"/>
            <p:cNvSpPr txBox="1"/>
            <p:nvPr/>
          </p:nvSpPr>
          <p:spPr>
            <a:xfrm rot="16200000">
              <a:off x="-25062" y="3831128"/>
              <a:ext cx="987771" cy="437684"/>
            </a:xfrm>
            <a:prstGeom prst="rect">
              <a:avLst/>
            </a:prstGeom>
            <a:noFill/>
          </p:spPr>
          <p:txBody>
            <a:bodyPr wrap="none" rtlCol="0">
              <a:spAutoFit/>
            </a:bodyPr>
            <a:lstStyle/>
            <a:p>
              <a:r>
                <a:rPr lang="en-US" sz="1122" b="1" dirty="0">
                  <a:solidFill>
                    <a:schemeClr val="bg1"/>
                  </a:solidFill>
                  <a:latin typeface="Segoe UI" panose="020B0502040204020203" pitchFamily="34" charset="0"/>
                  <a:cs typeface="Segoe UI" panose="020B0502040204020203" pitchFamily="34" charset="0"/>
                </a:rPr>
                <a:t>Integration </a:t>
              </a:r>
            </a:p>
            <a:p>
              <a:r>
                <a:rPr lang="en-US" sz="1122" b="1" dirty="0">
                  <a:solidFill>
                    <a:schemeClr val="bg1"/>
                  </a:solidFill>
                  <a:latin typeface="Segoe UI" panose="020B0502040204020203" pitchFamily="34" charset="0"/>
                  <a:cs typeface="Segoe UI" panose="020B0502040204020203" pitchFamily="34" charset="0"/>
                </a:rPr>
                <a:t>layer</a:t>
              </a:r>
            </a:p>
          </p:txBody>
        </p:sp>
        <p:grpSp>
          <p:nvGrpSpPr>
            <p:cNvPr id="221" name="Group 220"/>
            <p:cNvGrpSpPr/>
            <p:nvPr/>
          </p:nvGrpSpPr>
          <p:grpSpPr>
            <a:xfrm>
              <a:off x="971070" y="3649986"/>
              <a:ext cx="6439662" cy="799967"/>
              <a:chOff x="971070" y="3609563"/>
              <a:chExt cx="6439662" cy="799967"/>
            </a:xfrm>
          </p:grpSpPr>
          <p:grpSp>
            <p:nvGrpSpPr>
              <p:cNvPr id="88" name="Group 87"/>
              <p:cNvGrpSpPr/>
              <p:nvPr/>
            </p:nvGrpSpPr>
            <p:grpSpPr>
              <a:xfrm>
                <a:off x="2035988" y="3620926"/>
                <a:ext cx="970356" cy="777240"/>
                <a:chOff x="3472022" y="3647671"/>
                <a:chExt cx="970356" cy="750430"/>
              </a:xfrm>
            </p:grpSpPr>
            <p:sp>
              <p:nvSpPr>
                <p:cNvPr id="170" name="Rectangle 169"/>
                <p:cNvSpPr/>
                <p:nvPr/>
              </p:nvSpPr>
              <p:spPr>
                <a:xfrm>
                  <a:off x="3472022" y="3647671"/>
                  <a:ext cx="970356" cy="750430"/>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22" dirty="0">
                      <a:solidFill>
                        <a:schemeClr val="bg1"/>
                      </a:solidFill>
                      <a:latin typeface="Segoe UI" panose="020B0502040204020203" pitchFamily="34" charset="0"/>
                      <a:cs typeface="Segoe UI" panose="020B0502040204020203" pitchFamily="34" charset="0"/>
                    </a:rPr>
                    <a:t>Service Bus</a:t>
                  </a:r>
                </a:p>
              </p:txBody>
            </p:sp>
            <p:pic>
              <p:nvPicPr>
                <p:cNvPr id="196" name="Picture 8"/>
                <p:cNvPicPr>
                  <a:picLocks noChangeAspect="1"/>
                </p:cNvPicPr>
                <p:nvPr/>
              </p:nvPicPr>
              <p:blipFill>
                <a:blip r:embed="rId14">
                  <a:biLevel thresh="50000"/>
                  <a:extLst>
                    <a:ext uri="{28A0092B-C50C-407E-A947-70E740481C1C}">
                      <a14:useLocalDpi xmlns:a14="http://schemas.microsoft.com/office/drawing/2010/main" val="0"/>
                    </a:ext>
                  </a:extLst>
                </a:blip>
                <a:srcRect/>
                <a:stretch>
                  <a:fillRect/>
                </a:stretch>
              </p:blipFill>
              <p:spPr bwMode="auto">
                <a:xfrm>
                  <a:off x="4043617" y="3663847"/>
                  <a:ext cx="388023" cy="446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7" name="Group 86"/>
              <p:cNvGrpSpPr/>
              <p:nvPr/>
            </p:nvGrpSpPr>
            <p:grpSpPr>
              <a:xfrm>
                <a:off x="3100906" y="3620926"/>
                <a:ext cx="1054865" cy="777240"/>
                <a:chOff x="4546333" y="3645423"/>
                <a:chExt cx="1054865" cy="750430"/>
              </a:xfrm>
            </p:grpSpPr>
            <p:sp>
              <p:nvSpPr>
                <p:cNvPr id="41" name="Rectangle 40"/>
                <p:cNvSpPr/>
                <p:nvPr/>
              </p:nvSpPr>
              <p:spPr>
                <a:xfrm>
                  <a:off x="4546333" y="3645423"/>
                  <a:ext cx="1054865" cy="750430"/>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22" dirty="0">
                      <a:solidFill>
                        <a:schemeClr val="bg1"/>
                      </a:solidFill>
                      <a:latin typeface="Segoe UI" panose="020B0502040204020203" pitchFamily="34" charset="0"/>
                      <a:cs typeface="Segoe UI" panose="020B0502040204020203" pitchFamily="34" charset="0"/>
                    </a:rPr>
                    <a:t>CDN</a:t>
                  </a:r>
                </a:p>
              </p:txBody>
            </p:sp>
            <p:pic>
              <p:nvPicPr>
                <p:cNvPr id="202" name="Picture 7"/>
                <p:cNvPicPr>
                  <a:picLocks noChangeAspect="1"/>
                </p:cNvPicPr>
                <p:nvPr/>
              </p:nvPicPr>
              <p:blipFill>
                <a:blip r:embed="rId15">
                  <a:biLevel thresh="50000"/>
                  <a:extLst>
                    <a:ext uri="{28A0092B-C50C-407E-A947-70E740481C1C}">
                      <a14:useLocalDpi xmlns:a14="http://schemas.microsoft.com/office/drawing/2010/main" val="0"/>
                    </a:ext>
                  </a:extLst>
                </a:blip>
                <a:srcRect/>
                <a:stretch>
                  <a:fillRect/>
                </a:stretch>
              </p:blipFill>
              <p:spPr bwMode="auto">
                <a:xfrm>
                  <a:off x="4979441" y="3655850"/>
                  <a:ext cx="602172" cy="423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9" name="Group 88"/>
              <p:cNvGrpSpPr/>
              <p:nvPr/>
            </p:nvGrpSpPr>
            <p:grpSpPr>
              <a:xfrm>
                <a:off x="971070" y="3620926"/>
                <a:ext cx="970356" cy="777240"/>
                <a:chOff x="2405496" y="3642233"/>
                <a:chExt cx="970356" cy="750430"/>
              </a:xfrm>
            </p:grpSpPr>
            <p:sp>
              <p:nvSpPr>
                <p:cNvPr id="46" name="Rectangle 45"/>
                <p:cNvSpPr/>
                <p:nvPr/>
              </p:nvSpPr>
              <p:spPr>
                <a:xfrm>
                  <a:off x="2405496" y="3642233"/>
                  <a:ext cx="970356" cy="750430"/>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22" dirty="0">
                      <a:solidFill>
                        <a:schemeClr val="bg1"/>
                      </a:solidFill>
                      <a:latin typeface="Segoe UI" panose="020B0502040204020203" pitchFamily="34" charset="0"/>
                      <a:cs typeface="Segoe UI" panose="020B0502040204020203" pitchFamily="34" charset="0"/>
                    </a:rPr>
                    <a:t>BizTalk Services</a:t>
                  </a:r>
                </a:p>
              </p:txBody>
            </p:sp>
            <p:pic>
              <p:nvPicPr>
                <p:cNvPr id="203" name="Picture 2"/>
                <p:cNvPicPr>
                  <a:picLocks noChangeAspect="1"/>
                </p:cNvPicPr>
                <p:nvPr/>
              </p:nvPicPr>
              <p:blipFill>
                <a:blip r:embed="rId16">
                  <a:biLevel thresh="50000"/>
                  <a:extLst>
                    <a:ext uri="{28A0092B-C50C-407E-A947-70E740481C1C}">
                      <a14:useLocalDpi xmlns:a14="http://schemas.microsoft.com/office/drawing/2010/main" val="0"/>
                    </a:ext>
                  </a:extLst>
                </a:blip>
                <a:srcRect/>
                <a:stretch>
                  <a:fillRect/>
                </a:stretch>
              </p:blipFill>
              <p:spPr bwMode="auto">
                <a:xfrm>
                  <a:off x="2891514" y="3682658"/>
                  <a:ext cx="423080" cy="414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6" name="Group 85"/>
              <p:cNvGrpSpPr/>
              <p:nvPr/>
            </p:nvGrpSpPr>
            <p:grpSpPr>
              <a:xfrm>
                <a:off x="4250333" y="3620926"/>
                <a:ext cx="1030563" cy="777240"/>
                <a:chOff x="5677516" y="3642233"/>
                <a:chExt cx="1030563" cy="750430"/>
              </a:xfrm>
            </p:grpSpPr>
            <p:sp>
              <p:nvSpPr>
                <p:cNvPr id="42" name="Rectangle 41"/>
                <p:cNvSpPr/>
                <p:nvPr/>
              </p:nvSpPr>
              <p:spPr>
                <a:xfrm>
                  <a:off x="5677516" y="3642233"/>
                  <a:ext cx="1030563" cy="750430"/>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22" dirty="0">
                      <a:solidFill>
                        <a:schemeClr val="bg1"/>
                      </a:solidFill>
                      <a:latin typeface="Segoe UI" panose="020B0502040204020203" pitchFamily="34" charset="0"/>
                      <a:cs typeface="Segoe UI" panose="020B0502040204020203" pitchFamily="34" charset="0"/>
                    </a:rPr>
                    <a:t>Traffic Manager</a:t>
                  </a:r>
                </a:p>
              </p:txBody>
            </p:sp>
            <p:pic>
              <p:nvPicPr>
                <p:cNvPr id="204" name="Picture 26"/>
                <p:cNvPicPr>
                  <a:picLocks noChangeAspect="1"/>
                </p:cNvPicPr>
                <p:nvPr/>
              </p:nvPicPr>
              <p:blipFill>
                <a:blip r:embed="rId17">
                  <a:biLevel thresh="50000"/>
                  <a:extLst>
                    <a:ext uri="{28A0092B-C50C-407E-A947-70E740481C1C}">
                      <a14:useLocalDpi xmlns:a14="http://schemas.microsoft.com/office/drawing/2010/main" val="0"/>
                    </a:ext>
                  </a:extLst>
                </a:blip>
                <a:srcRect/>
                <a:stretch>
                  <a:fillRect/>
                </a:stretch>
              </p:blipFill>
              <p:spPr bwMode="auto">
                <a:xfrm>
                  <a:off x="6214579" y="3656119"/>
                  <a:ext cx="440121" cy="44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5" name="Group 84"/>
              <p:cNvGrpSpPr/>
              <p:nvPr/>
            </p:nvGrpSpPr>
            <p:grpSpPr>
              <a:xfrm>
                <a:off x="5375458" y="3620926"/>
                <a:ext cx="970356" cy="777240"/>
                <a:chOff x="6791951" y="3642233"/>
                <a:chExt cx="970356" cy="750430"/>
              </a:xfrm>
            </p:grpSpPr>
            <p:sp>
              <p:nvSpPr>
                <p:cNvPr id="43" name="Rectangle 42"/>
                <p:cNvSpPr/>
                <p:nvPr/>
              </p:nvSpPr>
              <p:spPr>
                <a:xfrm>
                  <a:off x="6791951" y="3642233"/>
                  <a:ext cx="970356" cy="750430"/>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22" dirty="0">
                      <a:solidFill>
                        <a:schemeClr val="bg1"/>
                      </a:solidFill>
                      <a:latin typeface="Segoe UI" panose="020B0502040204020203" pitchFamily="34" charset="0"/>
                      <a:cs typeface="Segoe UI" panose="020B0502040204020203" pitchFamily="34" charset="0"/>
                    </a:rPr>
                    <a:t>Virtual Networks</a:t>
                  </a:r>
                </a:p>
              </p:txBody>
            </p:sp>
            <p:pic>
              <p:nvPicPr>
                <p:cNvPr id="205" name="Picture 17"/>
                <p:cNvPicPr>
                  <a:picLocks noChangeAspect="1"/>
                </p:cNvPicPr>
                <p:nvPr/>
              </p:nvPicPr>
              <p:blipFill>
                <a:blip r:embed="rId18">
                  <a:biLevel thresh="50000"/>
                  <a:extLst>
                    <a:ext uri="{28A0092B-C50C-407E-A947-70E740481C1C}">
                      <a14:useLocalDpi xmlns:a14="http://schemas.microsoft.com/office/drawing/2010/main" val="0"/>
                    </a:ext>
                  </a:extLst>
                </a:blip>
                <a:srcRect/>
                <a:stretch>
                  <a:fillRect/>
                </a:stretch>
              </p:blipFill>
              <p:spPr bwMode="auto">
                <a:xfrm>
                  <a:off x="7263920" y="3663847"/>
                  <a:ext cx="456191" cy="296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20" name="Group 219"/>
              <p:cNvGrpSpPr/>
              <p:nvPr/>
            </p:nvGrpSpPr>
            <p:grpSpPr>
              <a:xfrm>
                <a:off x="6440376" y="3609563"/>
                <a:ext cx="970356" cy="799967"/>
                <a:chOff x="6440376" y="3609253"/>
                <a:chExt cx="970356" cy="799967"/>
              </a:xfrm>
            </p:grpSpPr>
            <p:sp>
              <p:nvSpPr>
                <p:cNvPr id="172" name="Rectangle 171"/>
                <p:cNvSpPr/>
                <p:nvPr/>
              </p:nvSpPr>
              <p:spPr>
                <a:xfrm>
                  <a:off x="6440376" y="3632599"/>
                  <a:ext cx="970356" cy="776621"/>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22" dirty="0">
                      <a:solidFill>
                        <a:schemeClr val="bg1"/>
                      </a:solidFill>
                      <a:latin typeface="Segoe UI" panose="020B0502040204020203" pitchFamily="34" charset="0"/>
                      <a:cs typeface="Segoe UI" panose="020B0502040204020203" pitchFamily="34" charset="0"/>
                    </a:rPr>
                    <a:t>Express Route</a:t>
                  </a:r>
                </a:p>
              </p:txBody>
            </p:sp>
            <p:pic>
              <p:nvPicPr>
                <p:cNvPr id="206" name="Picture 1"/>
                <p:cNvPicPr>
                  <a:picLocks noChangeAspect="1"/>
                </p:cNvPicPr>
                <p:nvPr/>
              </p:nvPicPr>
              <p:blipFill>
                <a:blip r:embed="rId19">
                  <a:biLevel thresh="50000"/>
                  <a:extLst>
                    <a:ext uri="{28A0092B-C50C-407E-A947-70E740481C1C}">
                      <a14:useLocalDpi xmlns:a14="http://schemas.microsoft.com/office/drawing/2010/main" val="0"/>
                    </a:ext>
                  </a:extLst>
                </a:blip>
                <a:srcRect/>
                <a:stretch>
                  <a:fillRect/>
                </a:stretch>
              </p:blipFill>
              <p:spPr bwMode="auto">
                <a:xfrm>
                  <a:off x="6809325" y="3609253"/>
                  <a:ext cx="560454" cy="443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grpSp>
        <p:nvGrpSpPr>
          <p:cNvPr id="218" name="Group 217"/>
          <p:cNvGrpSpPr/>
          <p:nvPr/>
        </p:nvGrpSpPr>
        <p:grpSpPr>
          <a:xfrm>
            <a:off x="257461" y="4757362"/>
            <a:ext cx="10768726" cy="986180"/>
            <a:chOff x="249983" y="4664504"/>
            <a:chExt cx="10558533" cy="966931"/>
          </a:xfrm>
        </p:grpSpPr>
        <p:sp>
          <p:nvSpPr>
            <p:cNvPr id="75" name="TextBox 74"/>
            <p:cNvSpPr txBox="1"/>
            <p:nvPr/>
          </p:nvSpPr>
          <p:spPr>
            <a:xfrm rot="16200000">
              <a:off x="-14641" y="4929128"/>
              <a:ext cx="966931" cy="437684"/>
            </a:xfrm>
            <a:prstGeom prst="rect">
              <a:avLst/>
            </a:prstGeom>
            <a:noFill/>
          </p:spPr>
          <p:txBody>
            <a:bodyPr wrap="none" rtlCol="0">
              <a:spAutoFit/>
            </a:bodyPr>
            <a:lstStyle/>
            <a:p>
              <a:r>
                <a:rPr lang="en-US" sz="1122" b="1" dirty="0">
                  <a:solidFill>
                    <a:schemeClr val="bg1"/>
                  </a:solidFill>
                  <a:latin typeface="Segoe UI" panose="020B0502040204020203" pitchFamily="34" charset="0"/>
                  <a:cs typeface="Segoe UI" panose="020B0502040204020203" pitchFamily="34" charset="0"/>
                </a:rPr>
                <a:t>Application</a:t>
              </a:r>
            </a:p>
            <a:p>
              <a:r>
                <a:rPr lang="en-US" sz="1122" b="1" dirty="0">
                  <a:solidFill>
                    <a:schemeClr val="bg1"/>
                  </a:solidFill>
                  <a:latin typeface="Segoe UI" panose="020B0502040204020203" pitchFamily="34" charset="0"/>
                  <a:cs typeface="Segoe UI" panose="020B0502040204020203" pitchFamily="34" charset="0"/>
                </a:rPr>
                <a:t>layer</a:t>
              </a:r>
            </a:p>
          </p:txBody>
        </p:sp>
        <p:grpSp>
          <p:nvGrpSpPr>
            <p:cNvPr id="217" name="Group 216"/>
            <p:cNvGrpSpPr/>
            <p:nvPr/>
          </p:nvGrpSpPr>
          <p:grpSpPr>
            <a:xfrm>
              <a:off x="962247" y="4759349"/>
              <a:ext cx="9846269" cy="777240"/>
              <a:chOff x="962247" y="4732622"/>
              <a:chExt cx="9846269" cy="777240"/>
            </a:xfrm>
          </p:grpSpPr>
          <p:grpSp>
            <p:nvGrpSpPr>
              <p:cNvPr id="215" name="Group 214"/>
              <p:cNvGrpSpPr/>
              <p:nvPr/>
            </p:nvGrpSpPr>
            <p:grpSpPr>
              <a:xfrm>
                <a:off x="962247" y="4732622"/>
                <a:ext cx="988002" cy="777240"/>
                <a:chOff x="962247" y="4703208"/>
                <a:chExt cx="988002" cy="750431"/>
              </a:xfrm>
            </p:grpSpPr>
            <p:sp>
              <p:nvSpPr>
                <p:cNvPr id="124" name="Rectangle 123"/>
                <p:cNvSpPr/>
                <p:nvPr/>
              </p:nvSpPr>
              <p:spPr>
                <a:xfrm>
                  <a:off x="962247" y="4703208"/>
                  <a:ext cx="988002" cy="750431"/>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22" dirty="0">
                      <a:solidFill>
                        <a:schemeClr val="bg1"/>
                      </a:solidFill>
                      <a:latin typeface="Segoe UI" panose="020B0502040204020203" pitchFamily="34" charset="0"/>
                      <a:cs typeface="Segoe UI" panose="020B0502040204020203" pitchFamily="34" charset="0"/>
                    </a:rPr>
                    <a:t>API Mgmt</a:t>
                  </a:r>
                </a:p>
              </p:txBody>
            </p:sp>
            <p:pic>
              <p:nvPicPr>
                <p:cNvPr id="125" name="Picture 124"/>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1414035" y="4789628"/>
                  <a:ext cx="466133" cy="396054"/>
                </a:xfrm>
                <a:prstGeom prst="rect">
                  <a:avLst/>
                </a:prstGeom>
              </p:spPr>
            </p:pic>
          </p:grpSp>
          <p:grpSp>
            <p:nvGrpSpPr>
              <p:cNvPr id="213" name="Group 212"/>
              <p:cNvGrpSpPr/>
              <p:nvPr/>
            </p:nvGrpSpPr>
            <p:grpSpPr>
              <a:xfrm>
                <a:off x="3185125" y="4732622"/>
                <a:ext cx="970746" cy="777240"/>
                <a:chOff x="3175957" y="4703208"/>
                <a:chExt cx="970746" cy="750431"/>
              </a:xfrm>
            </p:grpSpPr>
            <p:sp>
              <p:nvSpPr>
                <p:cNvPr id="51" name="Rectangle 50"/>
                <p:cNvSpPr/>
                <p:nvPr/>
              </p:nvSpPr>
              <p:spPr>
                <a:xfrm>
                  <a:off x="3175957" y="4703208"/>
                  <a:ext cx="970746" cy="750431"/>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22" dirty="0">
                      <a:solidFill>
                        <a:schemeClr val="bg1"/>
                      </a:solidFill>
                      <a:latin typeface="Segoe UI" panose="020B0502040204020203" pitchFamily="34" charset="0"/>
                      <a:cs typeface="Segoe UI" panose="020B0502040204020203" pitchFamily="34" charset="0"/>
                    </a:rPr>
                    <a:t>Websites</a:t>
                  </a:r>
                </a:p>
              </p:txBody>
            </p:sp>
            <p:pic>
              <p:nvPicPr>
                <p:cNvPr id="144" name="Picture 11"/>
                <p:cNvPicPr>
                  <a:picLocks noChangeAspect="1"/>
                </p:cNvPicPr>
                <p:nvPr/>
              </p:nvPicPr>
              <p:blipFill>
                <a:blip r:embed="rId21">
                  <a:biLevel thresh="50000"/>
                  <a:extLst>
                    <a:ext uri="{28A0092B-C50C-407E-A947-70E740481C1C}">
                      <a14:useLocalDpi xmlns:a14="http://schemas.microsoft.com/office/drawing/2010/main" val="0"/>
                    </a:ext>
                  </a:extLst>
                </a:blip>
                <a:srcRect/>
                <a:stretch>
                  <a:fillRect/>
                </a:stretch>
              </p:blipFill>
              <p:spPr bwMode="auto">
                <a:xfrm>
                  <a:off x="3660958" y="4720903"/>
                  <a:ext cx="461196" cy="457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14" name="Group 213"/>
              <p:cNvGrpSpPr/>
              <p:nvPr/>
            </p:nvGrpSpPr>
            <p:grpSpPr>
              <a:xfrm>
                <a:off x="4265464" y="4732622"/>
                <a:ext cx="988002" cy="777240"/>
                <a:chOff x="4405052" y="4777097"/>
                <a:chExt cx="988002" cy="750431"/>
              </a:xfrm>
            </p:grpSpPr>
            <p:sp>
              <p:nvSpPr>
                <p:cNvPr id="52" name="Rectangle 51"/>
                <p:cNvSpPr/>
                <p:nvPr/>
              </p:nvSpPr>
              <p:spPr>
                <a:xfrm>
                  <a:off x="4405052" y="4777097"/>
                  <a:ext cx="988002" cy="750431"/>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22" dirty="0">
                      <a:solidFill>
                        <a:schemeClr val="bg1"/>
                      </a:solidFill>
                      <a:latin typeface="Segoe UI" panose="020B0502040204020203" pitchFamily="34" charset="0"/>
                      <a:cs typeface="Segoe UI" panose="020B0502040204020203" pitchFamily="34" charset="0"/>
                    </a:rPr>
                    <a:t>Cloud Services</a:t>
                  </a:r>
                </a:p>
              </p:txBody>
            </p:sp>
            <p:pic>
              <p:nvPicPr>
                <p:cNvPr id="149" name="Picture 20"/>
                <p:cNvPicPr>
                  <a:picLocks noChangeAspect="1"/>
                </p:cNvPicPr>
                <p:nvPr/>
              </p:nvPicPr>
              <p:blipFill>
                <a:blip r:embed="rId22">
                  <a:biLevel thresh="50000"/>
                  <a:extLst>
                    <a:ext uri="{28A0092B-C50C-407E-A947-70E740481C1C}">
                      <a14:useLocalDpi xmlns:a14="http://schemas.microsoft.com/office/drawing/2010/main" val="0"/>
                    </a:ext>
                  </a:extLst>
                </a:blip>
                <a:srcRect/>
                <a:stretch>
                  <a:fillRect/>
                </a:stretch>
              </p:blipFill>
              <p:spPr bwMode="auto">
                <a:xfrm>
                  <a:off x="4840086" y="4804831"/>
                  <a:ext cx="517520" cy="435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16" name="Group 215"/>
              <p:cNvGrpSpPr/>
              <p:nvPr/>
            </p:nvGrpSpPr>
            <p:grpSpPr>
              <a:xfrm>
                <a:off x="5363059" y="4732622"/>
                <a:ext cx="970746" cy="777240"/>
                <a:chOff x="5497654" y="4777098"/>
                <a:chExt cx="970746" cy="750431"/>
              </a:xfrm>
            </p:grpSpPr>
            <p:sp>
              <p:nvSpPr>
                <p:cNvPr id="53" name="Rectangle 52"/>
                <p:cNvSpPr/>
                <p:nvPr/>
              </p:nvSpPr>
              <p:spPr>
                <a:xfrm>
                  <a:off x="5497654" y="4777098"/>
                  <a:ext cx="970746" cy="750431"/>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22" dirty="0">
                      <a:solidFill>
                        <a:schemeClr val="bg1"/>
                      </a:solidFill>
                      <a:latin typeface="Segoe UI" panose="020B0502040204020203" pitchFamily="34" charset="0"/>
                      <a:cs typeface="Segoe UI" panose="020B0502040204020203" pitchFamily="34" charset="0"/>
                    </a:rPr>
                    <a:t>VM</a:t>
                  </a:r>
                </a:p>
              </p:txBody>
            </p:sp>
            <p:pic>
              <p:nvPicPr>
                <p:cNvPr id="165" name="Picture 46"/>
                <p:cNvPicPr>
                  <a:picLocks noChangeAspect="1"/>
                </p:cNvPicPr>
                <p:nvPr/>
              </p:nvPicPr>
              <p:blipFill>
                <a:blip r:embed="rId23">
                  <a:biLevel thresh="50000"/>
                  <a:extLst>
                    <a:ext uri="{28A0092B-C50C-407E-A947-70E740481C1C}">
                      <a14:useLocalDpi xmlns:a14="http://schemas.microsoft.com/office/drawing/2010/main" val="0"/>
                    </a:ext>
                  </a:extLst>
                </a:blip>
                <a:srcRect/>
                <a:stretch>
                  <a:fillRect/>
                </a:stretch>
              </p:blipFill>
              <p:spPr bwMode="auto">
                <a:xfrm>
                  <a:off x="5987463" y="4820388"/>
                  <a:ext cx="442896" cy="405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12" name="Group 211"/>
              <p:cNvGrpSpPr/>
              <p:nvPr/>
            </p:nvGrpSpPr>
            <p:grpSpPr>
              <a:xfrm>
                <a:off x="2059842" y="4732622"/>
                <a:ext cx="1015690" cy="777240"/>
                <a:chOff x="2068435" y="4688149"/>
                <a:chExt cx="1015690" cy="750431"/>
              </a:xfrm>
            </p:grpSpPr>
            <p:sp>
              <p:nvSpPr>
                <p:cNvPr id="49" name="Rectangle 48"/>
                <p:cNvSpPr/>
                <p:nvPr/>
              </p:nvSpPr>
              <p:spPr>
                <a:xfrm>
                  <a:off x="2068435" y="4688149"/>
                  <a:ext cx="1015690" cy="750431"/>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22" dirty="0">
                      <a:solidFill>
                        <a:schemeClr val="bg1"/>
                      </a:solidFill>
                      <a:latin typeface="Segoe UI" panose="020B0502040204020203" pitchFamily="34" charset="0"/>
                      <a:cs typeface="Segoe UI" panose="020B0502040204020203" pitchFamily="34" charset="0"/>
                    </a:rPr>
                    <a:t>Mobile Services</a:t>
                  </a:r>
                </a:p>
              </p:txBody>
            </p:sp>
            <p:pic>
              <p:nvPicPr>
                <p:cNvPr id="171" name="Picture 73"/>
                <p:cNvPicPr>
                  <a:picLocks noChangeAspect="1"/>
                </p:cNvPicPr>
                <p:nvPr/>
              </p:nvPicPr>
              <p:blipFill>
                <a:blip r:embed="rId24">
                  <a:biLevel thresh="50000"/>
                  <a:extLst>
                    <a:ext uri="{28A0092B-C50C-407E-A947-70E740481C1C}">
                      <a14:useLocalDpi xmlns:a14="http://schemas.microsoft.com/office/drawing/2010/main" val="0"/>
                    </a:ext>
                  </a:extLst>
                </a:blip>
                <a:srcRect/>
                <a:stretch>
                  <a:fillRect/>
                </a:stretch>
              </p:blipFill>
              <p:spPr bwMode="auto">
                <a:xfrm>
                  <a:off x="2702153" y="4726657"/>
                  <a:ext cx="325459" cy="525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8" name="Group 47"/>
              <p:cNvGrpSpPr/>
              <p:nvPr/>
            </p:nvGrpSpPr>
            <p:grpSpPr>
              <a:xfrm>
                <a:off x="6443398" y="4732622"/>
                <a:ext cx="1030563" cy="777240"/>
                <a:chOff x="6840274" y="4771966"/>
                <a:chExt cx="1030563" cy="750431"/>
              </a:xfrm>
            </p:grpSpPr>
            <p:sp>
              <p:nvSpPr>
                <p:cNvPr id="143" name="Rectangle 142"/>
                <p:cNvSpPr/>
                <p:nvPr/>
              </p:nvSpPr>
              <p:spPr>
                <a:xfrm>
                  <a:off x="6840274" y="4771966"/>
                  <a:ext cx="1030563" cy="750431"/>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22" dirty="0">
                      <a:solidFill>
                        <a:schemeClr val="bg1"/>
                      </a:solidFill>
                      <a:latin typeface="Segoe UI" panose="020B0502040204020203" pitchFamily="34" charset="0"/>
                      <a:cs typeface="Segoe UI" panose="020B0502040204020203" pitchFamily="34" charset="0"/>
                    </a:rPr>
                    <a:t>Media Services</a:t>
                  </a:r>
                </a:p>
              </p:txBody>
            </p:sp>
            <p:pic>
              <p:nvPicPr>
                <p:cNvPr id="198" name="Picture 14"/>
                <p:cNvPicPr>
                  <a:picLocks noChangeAspect="1"/>
                </p:cNvPicPr>
                <p:nvPr/>
              </p:nvPicPr>
              <p:blipFill>
                <a:blip r:embed="rId25">
                  <a:biLevel thresh="50000"/>
                  <a:extLst>
                    <a:ext uri="{28A0092B-C50C-407E-A947-70E740481C1C}">
                      <a14:useLocalDpi xmlns:a14="http://schemas.microsoft.com/office/drawing/2010/main" val="0"/>
                    </a:ext>
                  </a:extLst>
                </a:blip>
                <a:srcRect/>
                <a:stretch>
                  <a:fillRect/>
                </a:stretch>
              </p:blipFill>
              <p:spPr bwMode="auto">
                <a:xfrm>
                  <a:off x="7401625" y="4782747"/>
                  <a:ext cx="426508" cy="46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0" name="Group 49"/>
              <p:cNvGrpSpPr/>
              <p:nvPr/>
            </p:nvGrpSpPr>
            <p:grpSpPr>
              <a:xfrm>
                <a:off x="7583554" y="4732622"/>
                <a:ext cx="1030563" cy="777240"/>
                <a:chOff x="7972092" y="4771966"/>
                <a:chExt cx="1030563" cy="750431"/>
              </a:xfrm>
            </p:grpSpPr>
            <p:sp>
              <p:nvSpPr>
                <p:cNvPr id="148" name="Rectangle 147"/>
                <p:cNvSpPr/>
                <p:nvPr/>
              </p:nvSpPr>
              <p:spPr>
                <a:xfrm>
                  <a:off x="7972092" y="4771966"/>
                  <a:ext cx="1030563" cy="750431"/>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22" dirty="0">
                      <a:solidFill>
                        <a:schemeClr val="bg1"/>
                      </a:solidFill>
                      <a:latin typeface="Segoe UI" panose="020B0502040204020203" pitchFamily="34" charset="0"/>
                      <a:cs typeface="Segoe UI" panose="020B0502040204020203" pitchFamily="34" charset="0"/>
                    </a:rPr>
                    <a:t>Notification Hubs</a:t>
                  </a:r>
                </a:p>
              </p:txBody>
            </p:sp>
            <p:pic>
              <p:nvPicPr>
                <p:cNvPr id="199" name="Picture 13"/>
                <p:cNvPicPr>
                  <a:picLocks noChangeAspect="1"/>
                </p:cNvPicPr>
                <p:nvPr/>
              </p:nvPicPr>
              <p:blipFill>
                <a:blip r:embed="rId26">
                  <a:biLevel thresh="50000"/>
                  <a:extLst>
                    <a:ext uri="{28A0092B-C50C-407E-A947-70E740481C1C}">
                      <a14:useLocalDpi xmlns:a14="http://schemas.microsoft.com/office/drawing/2010/main" val="0"/>
                    </a:ext>
                  </a:extLst>
                </a:blip>
                <a:srcRect/>
                <a:stretch>
                  <a:fillRect/>
                </a:stretch>
              </p:blipFill>
              <p:spPr bwMode="auto">
                <a:xfrm>
                  <a:off x="8589667" y="4811338"/>
                  <a:ext cx="361054" cy="349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6" name="Group 55"/>
              <p:cNvGrpSpPr/>
              <p:nvPr/>
            </p:nvGrpSpPr>
            <p:grpSpPr>
              <a:xfrm>
                <a:off x="8723710" y="4732622"/>
                <a:ext cx="987605" cy="777240"/>
                <a:chOff x="9109052" y="4771966"/>
                <a:chExt cx="987605" cy="750431"/>
              </a:xfrm>
            </p:grpSpPr>
            <p:sp>
              <p:nvSpPr>
                <p:cNvPr id="54" name="Rectangle 53"/>
                <p:cNvSpPr/>
                <p:nvPr/>
              </p:nvSpPr>
              <p:spPr>
                <a:xfrm>
                  <a:off x="9109052" y="4771966"/>
                  <a:ext cx="987605" cy="750431"/>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22" dirty="0">
                      <a:solidFill>
                        <a:schemeClr val="bg1"/>
                      </a:solidFill>
                      <a:latin typeface="Segoe UI" panose="020B0502040204020203" pitchFamily="34" charset="0"/>
                      <a:cs typeface="Segoe UI" panose="020B0502040204020203" pitchFamily="34" charset="0"/>
                    </a:rPr>
                    <a:t>Scheduler</a:t>
                  </a:r>
                </a:p>
              </p:txBody>
            </p:sp>
            <p:pic>
              <p:nvPicPr>
                <p:cNvPr id="200" name="Picture 15"/>
                <p:cNvPicPr>
                  <a:picLocks noChangeAspect="1"/>
                </p:cNvPicPr>
                <p:nvPr/>
              </p:nvPicPr>
              <p:blipFill>
                <a:blip r:embed="rId27">
                  <a:biLevel thresh="50000"/>
                  <a:extLst>
                    <a:ext uri="{28A0092B-C50C-407E-A947-70E740481C1C}">
                      <a14:useLocalDpi xmlns:a14="http://schemas.microsoft.com/office/drawing/2010/main" val="0"/>
                    </a:ext>
                  </a:extLst>
                </a:blip>
                <a:srcRect/>
                <a:stretch>
                  <a:fillRect/>
                </a:stretch>
              </p:blipFill>
              <p:spPr bwMode="auto">
                <a:xfrm>
                  <a:off x="9659740" y="4810912"/>
                  <a:ext cx="359858" cy="457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8" name="Group 57"/>
              <p:cNvGrpSpPr/>
              <p:nvPr/>
            </p:nvGrpSpPr>
            <p:grpSpPr>
              <a:xfrm>
                <a:off x="9820911" y="4732622"/>
                <a:ext cx="987605" cy="777240"/>
                <a:chOff x="10224547" y="4771966"/>
                <a:chExt cx="987605" cy="750431"/>
              </a:xfrm>
            </p:grpSpPr>
            <p:sp>
              <p:nvSpPr>
                <p:cNvPr id="152" name="Rectangle 151"/>
                <p:cNvSpPr/>
                <p:nvPr/>
              </p:nvSpPr>
              <p:spPr>
                <a:xfrm>
                  <a:off x="10224547" y="4771966"/>
                  <a:ext cx="987605" cy="750431"/>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22" dirty="0">
                      <a:solidFill>
                        <a:schemeClr val="bg1"/>
                      </a:solidFill>
                      <a:latin typeface="Segoe UI" panose="020B0502040204020203" pitchFamily="34" charset="0"/>
                      <a:cs typeface="Segoe UI" panose="020B0502040204020203" pitchFamily="34" charset="0"/>
                    </a:rPr>
                    <a:t>Automation</a:t>
                  </a:r>
                </a:p>
              </p:txBody>
            </p:sp>
            <p:pic>
              <p:nvPicPr>
                <p:cNvPr id="208" name="Picture 15"/>
                <p:cNvPicPr>
                  <a:picLocks noChangeAspect="1"/>
                </p:cNvPicPr>
                <p:nvPr/>
              </p:nvPicPr>
              <p:blipFill>
                <a:blip r:embed="rId28">
                  <a:biLevel thresh="25000"/>
                  <a:extLst>
                    <a:ext uri="{28A0092B-C50C-407E-A947-70E740481C1C}">
                      <a14:useLocalDpi xmlns:a14="http://schemas.microsoft.com/office/drawing/2010/main" val="0"/>
                    </a:ext>
                  </a:extLst>
                </a:blip>
                <a:srcRect/>
                <a:stretch>
                  <a:fillRect/>
                </a:stretch>
              </p:blipFill>
              <p:spPr bwMode="auto">
                <a:xfrm>
                  <a:off x="10658472" y="4810280"/>
                  <a:ext cx="507961" cy="458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grpSp>
        <p:nvGrpSpPr>
          <p:cNvPr id="108" name="Group 107"/>
          <p:cNvGrpSpPr/>
          <p:nvPr/>
        </p:nvGrpSpPr>
        <p:grpSpPr>
          <a:xfrm>
            <a:off x="259216" y="5876534"/>
            <a:ext cx="11807109" cy="1039933"/>
            <a:chOff x="251704" y="5761831"/>
            <a:chExt cx="11576648" cy="1019635"/>
          </a:xfrm>
        </p:grpSpPr>
        <p:sp>
          <p:nvSpPr>
            <p:cNvPr id="123" name="TextBox 122"/>
            <p:cNvSpPr txBox="1"/>
            <p:nvPr/>
          </p:nvSpPr>
          <p:spPr>
            <a:xfrm rot="16200000">
              <a:off x="-125609" y="6139144"/>
              <a:ext cx="1019635" cy="265009"/>
            </a:xfrm>
            <a:prstGeom prst="rect">
              <a:avLst/>
            </a:prstGeom>
            <a:noFill/>
          </p:spPr>
          <p:txBody>
            <a:bodyPr wrap="square" rtlCol="0">
              <a:spAutoFit/>
            </a:bodyPr>
            <a:lstStyle/>
            <a:p>
              <a:pPr algn="ctr"/>
              <a:r>
                <a:rPr lang="en-US" sz="1122" b="1" dirty="0">
                  <a:solidFill>
                    <a:schemeClr val="bg1"/>
                  </a:solidFill>
                  <a:latin typeface="Segoe UI" panose="020B0502040204020203" pitchFamily="34" charset="0"/>
                  <a:cs typeface="Segoe UI" panose="020B0502040204020203" pitchFamily="34" charset="0"/>
                </a:rPr>
                <a:t>Data Layer</a:t>
              </a:r>
            </a:p>
          </p:txBody>
        </p:sp>
        <p:grpSp>
          <p:nvGrpSpPr>
            <p:cNvPr id="74" name="Group 73"/>
            <p:cNvGrpSpPr/>
            <p:nvPr/>
          </p:nvGrpSpPr>
          <p:grpSpPr>
            <a:xfrm>
              <a:off x="961617" y="5881067"/>
              <a:ext cx="3897697" cy="781163"/>
              <a:chOff x="836612" y="5881067"/>
              <a:chExt cx="3892222" cy="781163"/>
            </a:xfrm>
          </p:grpSpPr>
          <p:sp>
            <p:nvSpPr>
              <p:cNvPr id="67" name="Rectangle 66"/>
              <p:cNvSpPr/>
              <p:nvPr/>
            </p:nvSpPr>
            <p:spPr>
              <a:xfrm>
                <a:off x="872375" y="5881067"/>
                <a:ext cx="3856459" cy="781163"/>
              </a:xfrm>
              <a:prstGeom prst="rect">
                <a:avLst/>
              </a:prstGeom>
              <a:noFill/>
              <a:ln w="25400" cap="rnd">
                <a:solidFill>
                  <a:schemeClr val="bg1">
                    <a:lumMod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5">
                  <a:solidFill>
                    <a:schemeClr val="bg1"/>
                  </a:solidFill>
                </a:endParaRPr>
              </a:p>
            </p:txBody>
          </p:sp>
          <p:sp>
            <p:nvSpPr>
              <p:cNvPr id="71" name="TextBox 70"/>
              <p:cNvSpPr txBox="1"/>
              <p:nvPr/>
            </p:nvSpPr>
            <p:spPr>
              <a:xfrm>
                <a:off x="836612" y="6372517"/>
                <a:ext cx="677438" cy="265009"/>
              </a:xfrm>
              <a:prstGeom prst="rect">
                <a:avLst/>
              </a:prstGeom>
              <a:noFill/>
            </p:spPr>
            <p:txBody>
              <a:bodyPr wrap="none" rtlCol="0">
                <a:spAutoFit/>
              </a:bodyPr>
              <a:lstStyle/>
              <a:p>
                <a:r>
                  <a:rPr lang="en-US" sz="1122" dirty="0">
                    <a:solidFill>
                      <a:schemeClr val="bg1"/>
                    </a:solidFill>
                    <a:latin typeface="Segoe UI" panose="020B0502040204020203" pitchFamily="34" charset="0"/>
                    <a:cs typeface="Segoe UI" panose="020B0502040204020203" pitchFamily="34" charset="0"/>
                  </a:rPr>
                  <a:t>Storage</a:t>
                </a:r>
              </a:p>
            </p:txBody>
          </p:sp>
          <p:grpSp>
            <p:nvGrpSpPr>
              <p:cNvPr id="31" name="Group 30"/>
              <p:cNvGrpSpPr/>
              <p:nvPr/>
            </p:nvGrpSpPr>
            <p:grpSpPr>
              <a:xfrm>
                <a:off x="1523518" y="5889512"/>
                <a:ext cx="987605" cy="750431"/>
                <a:chOff x="1835143" y="5889512"/>
                <a:chExt cx="987605" cy="750431"/>
              </a:xfrm>
            </p:grpSpPr>
            <p:sp>
              <p:nvSpPr>
                <p:cNvPr id="59" name="Rectangle 58"/>
                <p:cNvSpPr/>
                <p:nvPr/>
              </p:nvSpPr>
              <p:spPr>
                <a:xfrm>
                  <a:off x="1835143" y="5889512"/>
                  <a:ext cx="987605" cy="750431"/>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22" dirty="0">
                      <a:solidFill>
                        <a:schemeClr val="bg1"/>
                      </a:solidFill>
                      <a:latin typeface="Segoe UI" panose="020B0502040204020203" pitchFamily="34" charset="0"/>
                      <a:cs typeface="Segoe UI" panose="020B0502040204020203" pitchFamily="34" charset="0"/>
                    </a:rPr>
                    <a:t>Blobs</a:t>
                  </a:r>
                </a:p>
              </p:txBody>
            </p:sp>
            <p:pic>
              <p:nvPicPr>
                <p:cNvPr id="188" name="Picture 5"/>
                <p:cNvPicPr>
                  <a:picLocks noChangeAspect="1"/>
                </p:cNvPicPr>
                <p:nvPr/>
              </p:nvPicPr>
              <p:blipFill>
                <a:blip r:embed="rId29">
                  <a:biLevel thresh="50000"/>
                  <a:extLst>
                    <a:ext uri="{28A0092B-C50C-407E-A947-70E740481C1C}">
                      <a14:useLocalDpi xmlns:a14="http://schemas.microsoft.com/office/drawing/2010/main" val="0"/>
                    </a:ext>
                  </a:extLst>
                </a:blip>
                <a:srcRect/>
                <a:stretch>
                  <a:fillRect/>
                </a:stretch>
              </p:blipFill>
              <p:spPr bwMode="auto">
                <a:xfrm>
                  <a:off x="2319000" y="5923381"/>
                  <a:ext cx="502177" cy="43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0" name="Group 29"/>
              <p:cNvGrpSpPr/>
              <p:nvPr/>
            </p:nvGrpSpPr>
            <p:grpSpPr>
              <a:xfrm>
                <a:off x="2591936" y="5889512"/>
                <a:ext cx="987552" cy="750431"/>
                <a:chOff x="2945115" y="5889512"/>
                <a:chExt cx="987552" cy="750431"/>
              </a:xfrm>
            </p:grpSpPr>
            <p:sp>
              <p:nvSpPr>
                <p:cNvPr id="60" name="Rectangle 59"/>
                <p:cNvSpPr/>
                <p:nvPr/>
              </p:nvSpPr>
              <p:spPr>
                <a:xfrm>
                  <a:off x="2945115" y="5889512"/>
                  <a:ext cx="987552" cy="750431"/>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22" dirty="0">
                      <a:solidFill>
                        <a:schemeClr val="bg1"/>
                      </a:solidFill>
                      <a:latin typeface="Segoe UI" panose="020B0502040204020203" pitchFamily="34" charset="0"/>
                      <a:cs typeface="Segoe UI" panose="020B0502040204020203" pitchFamily="34" charset="0"/>
                    </a:rPr>
                    <a:t>Tables</a:t>
                  </a:r>
                </a:p>
              </p:txBody>
            </p:sp>
            <p:pic>
              <p:nvPicPr>
                <p:cNvPr id="189" name="Picture 6"/>
                <p:cNvPicPr>
                  <a:picLocks noChangeAspect="1"/>
                </p:cNvPicPr>
                <p:nvPr/>
              </p:nvPicPr>
              <p:blipFill>
                <a:blip r:embed="rId30">
                  <a:biLevel thresh="50000"/>
                  <a:extLst>
                    <a:ext uri="{28A0092B-C50C-407E-A947-70E740481C1C}">
                      <a14:useLocalDpi xmlns:a14="http://schemas.microsoft.com/office/drawing/2010/main" val="0"/>
                    </a:ext>
                  </a:extLst>
                </a:blip>
                <a:srcRect/>
                <a:stretch>
                  <a:fillRect/>
                </a:stretch>
              </p:blipFill>
              <p:spPr bwMode="auto">
                <a:xfrm>
                  <a:off x="3414446" y="5925618"/>
                  <a:ext cx="502920" cy="43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9" name="Group 28"/>
              <p:cNvGrpSpPr/>
              <p:nvPr/>
            </p:nvGrpSpPr>
            <p:grpSpPr>
              <a:xfrm>
                <a:off x="3654392" y="5890805"/>
                <a:ext cx="987552" cy="750431"/>
                <a:chOff x="4098563" y="5889512"/>
                <a:chExt cx="987552" cy="750431"/>
              </a:xfrm>
            </p:grpSpPr>
            <p:sp>
              <p:nvSpPr>
                <p:cNvPr id="61" name="Rectangle 60"/>
                <p:cNvSpPr/>
                <p:nvPr/>
              </p:nvSpPr>
              <p:spPr>
                <a:xfrm>
                  <a:off x="4098563" y="5889512"/>
                  <a:ext cx="987552" cy="750431"/>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22" dirty="0">
                      <a:solidFill>
                        <a:schemeClr val="bg1"/>
                      </a:solidFill>
                      <a:latin typeface="Segoe UI" panose="020B0502040204020203" pitchFamily="34" charset="0"/>
                      <a:cs typeface="Segoe UI" panose="020B0502040204020203" pitchFamily="34" charset="0"/>
                    </a:rPr>
                    <a:t>Queues</a:t>
                  </a:r>
                </a:p>
              </p:txBody>
            </p:sp>
            <p:pic>
              <p:nvPicPr>
                <p:cNvPr id="190" name="Picture 7"/>
                <p:cNvPicPr>
                  <a:picLocks noChangeAspect="1"/>
                </p:cNvPicPr>
                <p:nvPr/>
              </p:nvPicPr>
              <p:blipFill>
                <a:blip r:embed="rId31">
                  <a:biLevel thresh="50000"/>
                  <a:extLst>
                    <a:ext uri="{28A0092B-C50C-407E-A947-70E740481C1C}">
                      <a14:useLocalDpi xmlns:a14="http://schemas.microsoft.com/office/drawing/2010/main" val="0"/>
                    </a:ext>
                  </a:extLst>
                </a:blip>
                <a:srcRect/>
                <a:stretch>
                  <a:fillRect/>
                </a:stretch>
              </p:blipFill>
              <p:spPr bwMode="auto">
                <a:xfrm>
                  <a:off x="4545006" y="5912055"/>
                  <a:ext cx="504646" cy="438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83" name="Group 82"/>
            <p:cNvGrpSpPr/>
            <p:nvPr/>
          </p:nvGrpSpPr>
          <p:grpSpPr>
            <a:xfrm>
              <a:off x="4968354" y="5885846"/>
              <a:ext cx="6859998" cy="775004"/>
              <a:chOff x="4991472" y="5885642"/>
              <a:chExt cx="6859998" cy="775004"/>
            </a:xfrm>
          </p:grpSpPr>
          <p:sp>
            <p:nvSpPr>
              <p:cNvPr id="72" name="TextBox 71"/>
              <p:cNvSpPr txBox="1"/>
              <p:nvPr/>
            </p:nvSpPr>
            <p:spPr>
              <a:xfrm>
                <a:off x="4991472" y="6395637"/>
                <a:ext cx="481222" cy="265009"/>
              </a:xfrm>
              <a:prstGeom prst="rect">
                <a:avLst/>
              </a:prstGeom>
              <a:noFill/>
            </p:spPr>
            <p:txBody>
              <a:bodyPr wrap="none" rtlCol="0">
                <a:spAutoFit/>
              </a:bodyPr>
              <a:lstStyle/>
              <a:p>
                <a:r>
                  <a:rPr lang="en-US" sz="1122" dirty="0">
                    <a:solidFill>
                      <a:schemeClr val="bg1"/>
                    </a:solidFill>
                    <a:latin typeface="Segoe UI" panose="020B0502040204020203" pitchFamily="34" charset="0"/>
                    <a:cs typeface="Segoe UI" panose="020B0502040204020203" pitchFamily="34" charset="0"/>
                  </a:rPr>
                  <a:t>Data</a:t>
                </a:r>
              </a:p>
            </p:txBody>
          </p:sp>
          <p:grpSp>
            <p:nvGrpSpPr>
              <p:cNvPr id="82" name="Group 81"/>
              <p:cNvGrpSpPr/>
              <p:nvPr/>
            </p:nvGrpSpPr>
            <p:grpSpPr>
              <a:xfrm>
                <a:off x="4993470" y="5885642"/>
                <a:ext cx="6858000" cy="760816"/>
                <a:chOff x="4993470" y="5885642"/>
                <a:chExt cx="6858000" cy="760816"/>
              </a:xfrm>
            </p:grpSpPr>
            <p:sp>
              <p:nvSpPr>
                <p:cNvPr id="122" name="Rectangle 121"/>
                <p:cNvSpPr/>
                <p:nvPr/>
              </p:nvSpPr>
              <p:spPr>
                <a:xfrm>
                  <a:off x="4993470" y="5886513"/>
                  <a:ext cx="6858000" cy="759945"/>
                </a:xfrm>
                <a:prstGeom prst="rect">
                  <a:avLst/>
                </a:prstGeom>
                <a:noFill/>
                <a:ln w="25400" cap="rnd">
                  <a:solidFill>
                    <a:schemeClr val="bg1">
                      <a:lumMod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5" dirty="0">
                    <a:solidFill>
                      <a:schemeClr val="bg1"/>
                    </a:solidFill>
                  </a:endParaRPr>
                </a:p>
              </p:txBody>
            </p:sp>
            <p:grpSp>
              <p:nvGrpSpPr>
                <p:cNvPr id="81" name="Group 80"/>
                <p:cNvGrpSpPr/>
                <p:nvPr/>
              </p:nvGrpSpPr>
              <p:grpSpPr>
                <a:xfrm>
                  <a:off x="5544084" y="5885642"/>
                  <a:ext cx="6206514" cy="760816"/>
                  <a:chOff x="5544084" y="5885642"/>
                  <a:chExt cx="6206514" cy="760816"/>
                </a:xfrm>
              </p:grpSpPr>
              <p:sp>
                <p:nvSpPr>
                  <p:cNvPr id="126" name="Rectangle 125"/>
                  <p:cNvSpPr/>
                  <p:nvPr/>
                </p:nvSpPr>
                <p:spPr>
                  <a:xfrm>
                    <a:off x="6587866" y="5896027"/>
                    <a:ext cx="970356" cy="750431"/>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22" dirty="0">
                        <a:solidFill>
                          <a:schemeClr val="bg1"/>
                        </a:solidFill>
                        <a:latin typeface="Segoe UI" panose="020B0502040204020203" pitchFamily="34" charset="0"/>
                        <a:cs typeface="Segoe UI" panose="020B0502040204020203" pitchFamily="34" charset="0"/>
                      </a:rPr>
                      <a:t>Machine Learning</a:t>
                    </a:r>
                  </a:p>
                </p:txBody>
              </p:sp>
              <p:grpSp>
                <p:nvGrpSpPr>
                  <p:cNvPr id="26" name="Group 25"/>
                  <p:cNvGrpSpPr/>
                  <p:nvPr/>
                </p:nvGrpSpPr>
                <p:grpSpPr>
                  <a:xfrm>
                    <a:off x="7631648" y="5896027"/>
                    <a:ext cx="970356" cy="750431"/>
                    <a:chOff x="8712093" y="5901190"/>
                    <a:chExt cx="970356" cy="750431"/>
                  </a:xfrm>
                </p:grpSpPr>
                <p:sp>
                  <p:nvSpPr>
                    <p:cNvPr id="55" name="Rectangle 54"/>
                    <p:cNvSpPr/>
                    <p:nvPr/>
                  </p:nvSpPr>
                  <p:spPr>
                    <a:xfrm>
                      <a:off x="8712093" y="5901190"/>
                      <a:ext cx="970356" cy="750431"/>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22" dirty="0">
                          <a:solidFill>
                            <a:schemeClr val="bg1"/>
                          </a:solidFill>
                          <a:latin typeface="Segoe UI" panose="020B0502040204020203" pitchFamily="34" charset="0"/>
                          <a:cs typeface="Segoe UI" panose="020B0502040204020203" pitchFamily="34" charset="0"/>
                        </a:rPr>
                        <a:t>HD Insight</a:t>
                      </a:r>
                    </a:p>
                  </p:txBody>
                </p:sp>
                <p:pic>
                  <p:nvPicPr>
                    <p:cNvPr id="192" name="Picture 2"/>
                    <p:cNvPicPr>
                      <a:picLocks noChangeAspect="1"/>
                    </p:cNvPicPr>
                    <p:nvPr/>
                  </p:nvPicPr>
                  <p:blipFill>
                    <a:blip r:embed="rId32">
                      <a:biLevel thresh="50000"/>
                      <a:extLst>
                        <a:ext uri="{28A0092B-C50C-407E-A947-70E740481C1C}">
                          <a14:useLocalDpi xmlns:a14="http://schemas.microsoft.com/office/drawing/2010/main" val="0"/>
                        </a:ext>
                      </a:extLst>
                    </a:blip>
                    <a:srcRect/>
                    <a:stretch>
                      <a:fillRect/>
                    </a:stretch>
                  </p:blipFill>
                  <p:spPr bwMode="auto">
                    <a:xfrm>
                      <a:off x="9215240" y="5933905"/>
                      <a:ext cx="445775" cy="452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8" name="Group 27"/>
                  <p:cNvGrpSpPr/>
                  <p:nvPr/>
                </p:nvGrpSpPr>
                <p:grpSpPr>
                  <a:xfrm>
                    <a:off x="9736461" y="5885642"/>
                    <a:ext cx="970356" cy="750431"/>
                    <a:chOff x="10837358" y="5901190"/>
                    <a:chExt cx="970356" cy="750431"/>
                  </a:xfrm>
                </p:grpSpPr>
                <p:sp>
                  <p:nvSpPr>
                    <p:cNvPr id="57" name="Rectangle 56"/>
                    <p:cNvSpPr/>
                    <p:nvPr/>
                  </p:nvSpPr>
                  <p:spPr>
                    <a:xfrm>
                      <a:off x="10837358" y="5901190"/>
                      <a:ext cx="970356" cy="750431"/>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22" dirty="0">
                          <a:solidFill>
                            <a:schemeClr val="bg1"/>
                          </a:solidFill>
                          <a:latin typeface="Segoe UI" panose="020B0502040204020203" pitchFamily="34" charset="0"/>
                          <a:cs typeface="Segoe UI" panose="020B0502040204020203" pitchFamily="34" charset="0"/>
                        </a:rPr>
                        <a:t>Backup and Recovery</a:t>
                      </a:r>
                    </a:p>
                  </p:txBody>
                </p:sp>
                <p:pic>
                  <p:nvPicPr>
                    <p:cNvPr id="193" name="Picture 14"/>
                    <p:cNvPicPr>
                      <a:picLocks noChangeAspect="1"/>
                    </p:cNvPicPr>
                    <p:nvPr/>
                  </p:nvPicPr>
                  <p:blipFill>
                    <a:blip r:embed="rId33">
                      <a:biLevel thresh="50000"/>
                      <a:extLst>
                        <a:ext uri="{28A0092B-C50C-407E-A947-70E740481C1C}">
                          <a14:useLocalDpi xmlns:a14="http://schemas.microsoft.com/office/drawing/2010/main" val="0"/>
                        </a:ext>
                      </a:extLst>
                    </a:blip>
                    <a:srcRect/>
                    <a:stretch>
                      <a:fillRect/>
                    </a:stretch>
                  </p:blipFill>
                  <p:spPr bwMode="auto">
                    <a:xfrm>
                      <a:off x="11411947" y="5933176"/>
                      <a:ext cx="366367" cy="319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5" name="Group 24"/>
                  <p:cNvGrpSpPr/>
                  <p:nvPr/>
                </p:nvGrpSpPr>
                <p:grpSpPr>
                  <a:xfrm>
                    <a:off x="5544084" y="5896027"/>
                    <a:ext cx="970356" cy="750431"/>
                    <a:chOff x="6604077" y="5901190"/>
                    <a:chExt cx="970356" cy="750431"/>
                  </a:xfrm>
                </p:grpSpPr>
                <p:sp>
                  <p:nvSpPr>
                    <p:cNvPr id="167" name="Rectangle 166"/>
                    <p:cNvSpPr/>
                    <p:nvPr/>
                  </p:nvSpPr>
                  <p:spPr>
                    <a:xfrm>
                      <a:off x="6604077" y="5901190"/>
                      <a:ext cx="970356" cy="750431"/>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22" dirty="0">
                          <a:solidFill>
                            <a:schemeClr val="bg1"/>
                          </a:solidFill>
                          <a:latin typeface="Segoe UI" panose="020B0502040204020203" pitchFamily="34" charset="0"/>
                          <a:cs typeface="Segoe UI" panose="020B0502040204020203" pitchFamily="34" charset="0"/>
                        </a:rPr>
                        <a:t>SQL Database</a:t>
                      </a:r>
                    </a:p>
                  </p:txBody>
                </p:sp>
                <p:pic>
                  <p:nvPicPr>
                    <p:cNvPr id="194" name="Picture 3"/>
                    <p:cNvPicPr>
                      <a:picLocks noChangeAspect="1"/>
                    </p:cNvPicPr>
                    <p:nvPr/>
                  </p:nvPicPr>
                  <p:blipFill>
                    <a:blip r:embed="rId34">
                      <a:biLevel thresh="50000"/>
                      <a:extLst>
                        <a:ext uri="{28A0092B-C50C-407E-A947-70E740481C1C}">
                          <a14:useLocalDpi xmlns:a14="http://schemas.microsoft.com/office/drawing/2010/main" val="0"/>
                        </a:ext>
                      </a:extLst>
                    </a:blip>
                    <a:srcRect/>
                    <a:stretch>
                      <a:fillRect/>
                    </a:stretch>
                  </p:blipFill>
                  <p:spPr bwMode="auto">
                    <a:xfrm>
                      <a:off x="7126586" y="5933905"/>
                      <a:ext cx="406270" cy="42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7" name="Group 26"/>
                  <p:cNvGrpSpPr/>
                  <p:nvPr/>
                </p:nvGrpSpPr>
                <p:grpSpPr>
                  <a:xfrm>
                    <a:off x="8675430" y="5896027"/>
                    <a:ext cx="987605" cy="750431"/>
                    <a:chOff x="9766101" y="5901190"/>
                    <a:chExt cx="987605" cy="750431"/>
                  </a:xfrm>
                </p:grpSpPr>
                <p:sp>
                  <p:nvSpPr>
                    <p:cNvPr id="62" name="Rectangle 61"/>
                    <p:cNvSpPr/>
                    <p:nvPr/>
                  </p:nvSpPr>
                  <p:spPr>
                    <a:xfrm>
                      <a:off x="9766101" y="5901190"/>
                      <a:ext cx="987605" cy="750431"/>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22" dirty="0">
                          <a:solidFill>
                            <a:schemeClr val="bg1"/>
                          </a:solidFill>
                          <a:latin typeface="Segoe UI" panose="020B0502040204020203" pitchFamily="34" charset="0"/>
                          <a:cs typeface="Segoe UI" panose="020B0502040204020203" pitchFamily="34" charset="0"/>
                        </a:rPr>
                        <a:t>Caching</a:t>
                      </a:r>
                    </a:p>
                  </p:txBody>
                </p:sp>
                <p:pic>
                  <p:nvPicPr>
                    <p:cNvPr id="195" name="Picture 6"/>
                    <p:cNvPicPr>
                      <a:picLocks noChangeAspect="1"/>
                    </p:cNvPicPr>
                    <p:nvPr/>
                  </p:nvPicPr>
                  <p:blipFill>
                    <a:blip r:embed="rId35">
                      <a:biLevel thresh="50000"/>
                      <a:extLst>
                        <a:ext uri="{28A0092B-C50C-407E-A947-70E740481C1C}">
                          <a14:useLocalDpi xmlns:a14="http://schemas.microsoft.com/office/drawing/2010/main" val="0"/>
                        </a:ext>
                      </a:extLst>
                    </a:blip>
                    <a:srcRect/>
                    <a:stretch>
                      <a:fillRect/>
                    </a:stretch>
                  </p:blipFill>
                  <p:spPr bwMode="auto">
                    <a:xfrm>
                      <a:off x="10369074" y="5978299"/>
                      <a:ext cx="332931" cy="363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0" name="Group 79"/>
                  <p:cNvGrpSpPr/>
                  <p:nvPr/>
                </p:nvGrpSpPr>
                <p:grpSpPr>
                  <a:xfrm>
                    <a:off x="10780242" y="5885642"/>
                    <a:ext cx="970356" cy="750431"/>
                    <a:chOff x="10780242" y="5885642"/>
                    <a:chExt cx="970356" cy="750431"/>
                  </a:xfrm>
                </p:grpSpPr>
                <p:sp>
                  <p:nvSpPr>
                    <p:cNvPr id="210" name="Rectangle 209"/>
                    <p:cNvSpPr/>
                    <p:nvPr/>
                  </p:nvSpPr>
                  <p:spPr>
                    <a:xfrm>
                      <a:off x="10780242" y="5885642"/>
                      <a:ext cx="970356" cy="750431"/>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22" dirty="0" err="1">
                          <a:solidFill>
                            <a:schemeClr val="bg1"/>
                          </a:solidFill>
                          <a:latin typeface="Segoe UI" panose="020B0502040204020203" pitchFamily="34" charset="0"/>
                          <a:cs typeface="Segoe UI" panose="020B0502040204020203" pitchFamily="34" charset="0"/>
                        </a:rPr>
                        <a:t>StorSimple</a:t>
                      </a:r>
                      <a:endParaRPr lang="en-US" sz="1122" dirty="0">
                        <a:solidFill>
                          <a:schemeClr val="bg1"/>
                        </a:solidFill>
                        <a:latin typeface="Segoe UI" panose="020B0502040204020203" pitchFamily="34" charset="0"/>
                        <a:cs typeface="Segoe UI" panose="020B0502040204020203" pitchFamily="34" charset="0"/>
                      </a:endParaRPr>
                    </a:p>
                  </p:txBody>
                </p:sp>
                <p:pic>
                  <p:nvPicPr>
                    <p:cNvPr id="207" name="Picture 15"/>
                    <p:cNvPicPr>
                      <a:picLocks noChangeAspect="1"/>
                    </p:cNvPicPr>
                    <p:nvPr/>
                  </p:nvPicPr>
                  <p:blipFill>
                    <a:blip r:embed="rId36">
                      <a:biLevel thresh="50000"/>
                      <a:extLst>
                        <a:ext uri="{28A0092B-C50C-407E-A947-70E740481C1C}">
                          <a14:useLocalDpi xmlns:a14="http://schemas.microsoft.com/office/drawing/2010/main" val="0"/>
                        </a:ext>
                      </a:extLst>
                    </a:blip>
                    <a:srcRect/>
                    <a:stretch>
                      <a:fillRect/>
                    </a:stretch>
                  </p:blipFill>
                  <p:spPr bwMode="auto">
                    <a:xfrm>
                      <a:off x="11226879" y="5948524"/>
                      <a:ext cx="499574" cy="438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grpSp>
      </p:grpSp>
      <p:pic>
        <p:nvPicPr>
          <p:cNvPr id="129" name="Picture 128"/>
          <p:cNvPicPr>
            <a:picLocks noChangeAspect="1"/>
          </p:cNvPicPr>
          <p:nvPr/>
        </p:nvPicPr>
        <p:blipFill>
          <a:blip r:embed="rId37">
            <a:extLst>
              <a:ext uri="{28A0092B-C50C-407E-A947-70E740481C1C}">
                <a14:useLocalDpi xmlns:a14="http://schemas.microsoft.com/office/drawing/2010/main" val="0"/>
              </a:ext>
            </a:extLst>
          </a:blip>
          <a:stretch>
            <a:fillRect/>
          </a:stretch>
        </p:blipFill>
        <p:spPr>
          <a:xfrm>
            <a:off x="7311454" y="6067152"/>
            <a:ext cx="340963" cy="330307"/>
          </a:xfrm>
          <a:prstGeom prst="rect">
            <a:avLst/>
          </a:prstGeom>
        </p:spPr>
      </p:pic>
    </p:spTree>
    <p:extLst>
      <p:ext uri="{BB962C8B-B14F-4D97-AF65-F5344CB8AC3E}">
        <p14:creationId xmlns:p14="http://schemas.microsoft.com/office/powerpoint/2010/main" val="340018517"/>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5400000">
            <a:off x="830789" y="2860124"/>
            <a:ext cx="3303611" cy="4965190"/>
          </a:xfrm>
          <a:prstGeom prst="rect">
            <a:avLst/>
          </a:prstGeom>
        </p:spPr>
      </p:pic>
      <p:pic>
        <p:nvPicPr>
          <p:cNvPr id="6" name="Picture 5"/>
          <p:cNvPicPr>
            <a:picLocks noChangeAspect="1"/>
          </p:cNvPicPr>
          <p:nvPr/>
        </p:nvPicPr>
        <p:blipFill rotWithShape="1">
          <a:blip r:embed="rId6">
            <a:extLst>
              <a:ext uri="{28A0092B-C50C-407E-A947-70E740481C1C}">
                <a14:useLocalDpi xmlns:a14="http://schemas.microsoft.com/office/drawing/2010/main" val="0"/>
              </a:ext>
            </a:extLst>
          </a:blip>
          <a:srcRect/>
          <a:stretch/>
        </p:blipFill>
        <p:spPr>
          <a:xfrm>
            <a:off x="0" y="-22303"/>
            <a:ext cx="4973444" cy="3867685"/>
          </a:xfrm>
          <a:prstGeom prst="rect">
            <a:avLst/>
          </a:prstGeom>
        </p:spPr>
      </p:pic>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171564488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67261" name="think-cell Slide" r:id="rId7" imgW="6350000" imgH="6350000" progId="TCLayout.ActiveDocument.1">
                  <p:embed/>
                </p:oleObj>
              </mc:Choice>
              <mc:Fallback>
                <p:oleObj name="think-cell Slide" r:id="rId7" imgW="6350000" imgH="6350000" progId="TCLayout.ActiveDocument.1">
                  <p:embed/>
                  <p:pic>
                    <p:nvPicPr>
                      <p:cNvPr id="0" name="Picture 2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Text Placeholder 2"/>
          <p:cNvSpPr>
            <a:spLocks noGrp="1"/>
          </p:cNvSpPr>
          <p:nvPr>
            <p:ph sz="quarter" idx="10"/>
          </p:nvPr>
        </p:nvSpPr>
        <p:spPr>
          <a:xfrm>
            <a:off x="5618992" y="1580810"/>
            <a:ext cx="6465155" cy="4370427"/>
          </a:xfrm>
        </p:spPr>
        <p:txBody>
          <a:bodyPr/>
          <a:lstStyle/>
          <a:p>
            <a:pPr marL="0">
              <a:buNone/>
            </a:pPr>
            <a:r>
              <a:rPr lang="ru-RU" sz="3200" dirty="0" smtClean="0">
                <a:solidFill>
                  <a:srgbClr val="1D4380"/>
                </a:solidFill>
                <a:latin typeface="Segoe UI Light"/>
              </a:rPr>
              <a:t>Почта США обрабатывает более 150 миллиардов писем и посылок за год – слишком много для эффективной ручной сортировки.</a:t>
            </a:r>
          </a:p>
          <a:p>
            <a:pPr marL="0">
              <a:buNone/>
            </a:pPr>
            <a:endParaRPr lang="ru-RU" sz="3200" dirty="0" smtClean="0">
              <a:solidFill>
                <a:srgbClr val="1D4380"/>
              </a:solidFill>
              <a:latin typeface="Segoe UI Light"/>
            </a:endParaRPr>
          </a:p>
          <a:p>
            <a:pPr marL="0">
              <a:buNone/>
            </a:pPr>
            <a:r>
              <a:rPr lang="ru-RU" sz="3200" dirty="0" smtClean="0">
                <a:solidFill>
                  <a:srgbClr val="1D4380"/>
                </a:solidFill>
                <a:latin typeface="Segoe UI Light"/>
              </a:rPr>
              <a:t>Не так давно, в </a:t>
            </a:r>
            <a:r>
              <a:rPr lang="en-US" sz="3200" dirty="0" smtClean="0">
                <a:solidFill>
                  <a:srgbClr val="1D4380"/>
                </a:solidFill>
                <a:latin typeface="Segoe UI Light"/>
              </a:rPr>
              <a:t>1997, </a:t>
            </a:r>
            <a:r>
              <a:rPr lang="ru-RU" sz="3200" dirty="0" smtClean="0">
                <a:solidFill>
                  <a:srgbClr val="1D4380"/>
                </a:solidFill>
                <a:latin typeface="Segoe UI Light"/>
              </a:rPr>
              <a:t>только </a:t>
            </a:r>
            <a:r>
              <a:rPr lang="en-US" sz="3200" dirty="0" smtClean="0">
                <a:solidFill>
                  <a:srgbClr val="1D4380"/>
                </a:solidFill>
                <a:latin typeface="Segoe UI Light"/>
              </a:rPr>
              <a:t>10% </a:t>
            </a:r>
            <a:r>
              <a:rPr lang="ru-RU" sz="3200" dirty="0" smtClean="0">
                <a:solidFill>
                  <a:srgbClr val="1D4380"/>
                </a:solidFill>
                <a:latin typeface="Segoe UI Light"/>
              </a:rPr>
              <a:t>корреспонденции с написанным рукой адресом сортировалось автоматически</a:t>
            </a:r>
            <a:r>
              <a:rPr lang="en-US" sz="3200" dirty="0" smtClean="0">
                <a:solidFill>
                  <a:srgbClr val="1D4380"/>
                </a:solidFill>
                <a:latin typeface="Segoe UI Light"/>
              </a:rPr>
              <a:t>.</a:t>
            </a:r>
          </a:p>
        </p:txBody>
      </p:sp>
    </p:spTree>
    <p:extLst>
      <p:ext uri="{BB962C8B-B14F-4D97-AF65-F5344CB8AC3E}">
        <p14:creationId xmlns:p14="http://schemas.microsoft.com/office/powerpoint/2010/main" val="3959099333"/>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bwMode="auto">
          <a:xfrm>
            <a:off x="4978400" y="4708"/>
            <a:ext cx="7458075" cy="7003669"/>
          </a:xfrm>
          <a:prstGeom prst="rect">
            <a:avLst/>
          </a:prstGeom>
          <a:solidFill>
            <a:srgbClr val="1D438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22960" tIns="146304" rIns="91440" bIns="146304" numCol="1" spcCol="0" rtlCol="0" fromWordArt="0" anchor="ctr" anchorCtr="0" forceAA="0" compatLnSpc="1">
            <a:prstTxWarp prst="textNoShape">
              <a:avLst/>
            </a:prstTxWarp>
            <a:noAutofit/>
          </a:bodyPr>
          <a:lstStyle/>
          <a:p>
            <a:pPr defTabSz="932472" fontAlgn="base">
              <a:spcBef>
                <a:spcPct val="0"/>
              </a:spcBef>
              <a:spcAft>
                <a:spcPct val="0"/>
              </a:spcAft>
            </a:pPr>
            <a:endParaRPr lang="en-IN" sz="3200" dirty="0">
              <a:solidFill>
                <a:schemeClr val="bg1"/>
              </a:solidFill>
              <a:latin typeface="+mj-lt"/>
              <a:ea typeface="Segoe UI" pitchFamily="34" charset="0"/>
              <a:cs typeface="Segoe UI" pitchFamily="34" charset="0"/>
            </a:endParaRPr>
          </a:p>
        </p:txBody>
      </p:sp>
      <p:pic>
        <p:nvPicPr>
          <p:cNvPr id="5" name="Picture 4"/>
          <p:cNvPicPr>
            <a:picLocks noChangeAspect="1"/>
          </p:cNvPicPr>
          <p:nvPr/>
        </p:nvPicPr>
        <p:blipFill rotWithShape="1">
          <a:blip r:embed="rId5" cstate="print">
            <a:extLst>
              <a:ext uri="{28A0092B-C50C-407E-A947-70E740481C1C}">
                <a14:useLocalDpi xmlns:a14="http://schemas.microsoft.com/office/drawing/2010/main" val="0"/>
              </a:ext>
            </a:extLst>
          </a:blip>
          <a:srcRect r="3957" b="4063"/>
          <a:stretch/>
        </p:blipFill>
        <p:spPr>
          <a:xfrm>
            <a:off x="11167" y="993"/>
            <a:ext cx="12414142" cy="6993533"/>
          </a:xfrm>
          <a:prstGeom prst="rect">
            <a:avLst/>
          </a:prstGeom>
        </p:spPr>
      </p:pic>
      <p:sp>
        <p:nvSpPr>
          <p:cNvPr id="3" name="Rectangle 2"/>
          <p:cNvSpPr/>
          <p:nvPr/>
        </p:nvSpPr>
        <p:spPr bwMode="auto">
          <a:xfrm>
            <a:off x="0" y="0"/>
            <a:ext cx="4978400" cy="699452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ts val="600"/>
              </a:spcBef>
              <a:spcAft>
                <a:spcPct val="0"/>
              </a:spcAft>
            </a:pPr>
            <a:endParaRPr lang="en-US" sz="2800" dirty="0">
              <a:solidFill>
                <a:schemeClr val="bg1"/>
              </a:solidFill>
              <a:latin typeface="+mj-lt"/>
              <a:ea typeface="Segoe UI" pitchFamily="34" charset="0"/>
              <a:cs typeface="Segoe UI" pitchFamily="34" charset="0"/>
            </a:endParaRPr>
          </a:p>
        </p:txBody>
      </p:sp>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331204111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68283" name="think-cell Slide" r:id="rId6" imgW="6350000" imgH="6350000" progId="TCLayout.ActiveDocument.1">
                  <p:embed/>
                </p:oleObj>
              </mc:Choice>
              <mc:Fallback>
                <p:oleObj name="think-cell Slide" r:id="rId6" imgW="6350000" imgH="6350000" progId="TCLayout.ActiveDocument.1">
                  <p:embed/>
                  <p:pic>
                    <p:nvPicPr>
                      <p:cNvPr id="0" name="Picture 2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7" name="Picture 6" descr="handwriting_8.png"/>
          <p:cNvPicPr>
            <a:picLocks noChangeAspect="1"/>
          </p:cNvPicPr>
          <p:nvPr/>
        </p:nvPicPr>
        <p:blipFill>
          <a:blip r:embed="rId8"/>
          <a:stretch>
            <a:fillRect/>
          </a:stretch>
        </p:blipFill>
        <p:spPr>
          <a:xfrm>
            <a:off x="597437" y="292100"/>
            <a:ext cx="3448050" cy="6305550"/>
          </a:xfrm>
          <a:prstGeom prst="rect">
            <a:avLst/>
          </a:prstGeom>
        </p:spPr>
      </p:pic>
      <p:sp>
        <p:nvSpPr>
          <p:cNvPr id="8" name="Rectangle 7"/>
          <p:cNvSpPr/>
          <p:nvPr/>
        </p:nvSpPr>
        <p:spPr bwMode="auto">
          <a:xfrm>
            <a:off x="4981890" y="4708"/>
            <a:ext cx="6933020" cy="700366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22960" tIns="146304" rIns="91440" bIns="146304" numCol="1" spcCol="0" rtlCol="0" fromWordArt="0" anchor="ctr" anchorCtr="0" forceAA="0" compatLnSpc="1">
            <a:prstTxWarp prst="textNoShape">
              <a:avLst/>
            </a:prstTxWarp>
            <a:noAutofit/>
          </a:bodyPr>
          <a:lstStyle/>
          <a:p>
            <a:pPr defTabSz="932472" fontAlgn="base">
              <a:spcBef>
                <a:spcPct val="0"/>
              </a:spcBef>
              <a:spcAft>
                <a:spcPct val="0"/>
              </a:spcAft>
            </a:pPr>
            <a:r>
              <a:rPr lang="ru-RU" sz="3200" dirty="0" smtClean="0">
                <a:solidFill>
                  <a:schemeClr val="bg1"/>
                </a:solidFill>
                <a:latin typeface="+mj-lt"/>
                <a:ea typeface="Segoe UI" pitchFamily="34" charset="0"/>
                <a:cs typeface="Segoe UI" pitchFamily="34" charset="0"/>
              </a:rPr>
              <a:t>Проблема автоматизации в обучении компьютеров понимать бесконечные вариации рукописного текста</a:t>
            </a:r>
          </a:p>
        </p:txBody>
      </p:sp>
    </p:spTree>
    <p:extLst>
      <p:ext uri="{BB962C8B-B14F-4D97-AF65-F5344CB8AC3E}">
        <p14:creationId xmlns:p14="http://schemas.microsoft.com/office/powerpoint/2010/main" val="2684364284"/>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80842" name="think-cell Slide" r:id="rId5" imgW="6350000" imgH="6350000" progId="TCLayout.ActiveDocument.1">
                  <p:embed/>
                </p:oleObj>
              </mc:Choice>
              <mc:Fallback>
                <p:oleObj name="think-cell Slide" r:id="rId5" imgW="6350000" imgH="6350000" progId="TCLayout.ActiveDocument.1">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0" name="Text Placeholder 2"/>
          <p:cNvSpPr txBox="1">
            <a:spLocks/>
          </p:cNvSpPr>
          <p:nvPr/>
        </p:nvSpPr>
        <p:spPr>
          <a:xfrm>
            <a:off x="5618992" y="1580810"/>
            <a:ext cx="6465155" cy="3836948"/>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a:lnSpc>
                <a:spcPct val="100000"/>
              </a:lnSpc>
              <a:spcBef>
                <a:spcPts val="2400"/>
              </a:spcBef>
              <a:buNone/>
            </a:pPr>
            <a:r>
              <a:rPr lang="ru-RU" sz="3200" dirty="0" smtClean="0">
                <a:solidFill>
                  <a:srgbClr val="1D4380"/>
                </a:solidFill>
                <a:latin typeface="Segoe UI Light"/>
              </a:rPr>
              <a:t>Постоянные отзывы помогли почте США обучить таки компьютеры читать рукописный текст. </a:t>
            </a:r>
          </a:p>
          <a:p>
            <a:pPr marL="0">
              <a:lnSpc>
                <a:spcPct val="100000"/>
              </a:lnSpc>
              <a:spcBef>
                <a:spcPts val="2400"/>
              </a:spcBef>
              <a:buNone/>
            </a:pPr>
            <a:r>
              <a:rPr lang="ru-RU" sz="3200" dirty="0" smtClean="0">
                <a:solidFill>
                  <a:srgbClr val="1D4380"/>
                </a:solidFill>
                <a:latin typeface="Segoe UI Light"/>
              </a:rPr>
              <a:t>Сейчас более 98% корреспонденции обрабатываются машинами. </a:t>
            </a:r>
          </a:p>
        </p:txBody>
      </p:sp>
      <p:pic>
        <p:nvPicPr>
          <p:cNvPr id="12" name="Picture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0" y="2021"/>
            <a:ext cx="5008738" cy="6994525"/>
          </a:xfrm>
          <a:prstGeom prst="rect">
            <a:avLst/>
          </a:prstGeom>
        </p:spPr>
      </p:pic>
    </p:spTree>
    <p:extLst>
      <p:ext uri="{BB962C8B-B14F-4D97-AF65-F5344CB8AC3E}">
        <p14:creationId xmlns:p14="http://schemas.microsoft.com/office/powerpoint/2010/main" val="1005777842"/>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Rectangle 98"/>
          <p:cNvSpPr/>
          <p:nvPr/>
        </p:nvSpPr>
        <p:spPr>
          <a:xfrm>
            <a:off x="1854199" y="5179448"/>
            <a:ext cx="10582276" cy="1518215"/>
          </a:xfrm>
          <a:prstGeom prst="rect">
            <a:avLst/>
          </a:prstGeom>
          <a:solidFill>
            <a:srgbClr val="000000">
              <a:alpha val="20000"/>
            </a:srgbClr>
          </a:solidFill>
          <a:ln>
            <a:noFill/>
            <a:headEnd type="none" w="med" len="med"/>
            <a:tailEnd type="none" w="med" len="med"/>
          </a:ln>
          <a:effectLst/>
        </p:spPr>
        <p:txBody>
          <a:bodyPr vert="horz" wrap="square" lIns="91440" tIns="91440" rIns="182880" bIns="46609" numCol="1" rtlCol="0" anchor="ctr" anchorCtr="0" compatLnSpc="1">
            <a:prstTxWarp prst="textNoShape">
              <a:avLst/>
            </a:prstTxWarp>
          </a:bodyPr>
          <a:lstStyle/>
          <a:p>
            <a:pPr algn="r" defTabSz="931920" fontAlgn="base">
              <a:spcBef>
                <a:spcPts val="1200"/>
              </a:spcBef>
              <a:spcAft>
                <a:spcPts val="1200"/>
              </a:spcAft>
            </a:pPr>
            <a:endParaRPr lang="en-GB" sz="2800" i="1" kern="0" dirty="0">
              <a:solidFill>
                <a:schemeClr val="bg1"/>
              </a:solidFill>
              <a:latin typeface="+mj-lt"/>
            </a:endParaRPr>
          </a:p>
        </p:txBody>
      </p:sp>
      <p:sp>
        <p:nvSpPr>
          <p:cNvPr id="51" name="Rectangle 50"/>
          <p:cNvSpPr/>
          <p:nvPr/>
        </p:nvSpPr>
        <p:spPr bwMode="auto">
          <a:xfrm>
            <a:off x="3786456" y="2771834"/>
            <a:ext cx="1463040" cy="1617286"/>
          </a:xfrm>
          <a:prstGeom prst="rect">
            <a:avLst/>
          </a:prstGeom>
          <a:solidFill>
            <a:srgbClr val="000000">
              <a:alpha val="2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73152" rIns="45720" bIns="45720" numCol="1" spcCol="0" rtlCol="0" fromWordArt="0" anchor="t" anchorCtr="0" forceAA="0" compatLnSpc="1">
            <a:prstTxWarp prst="textNoShape">
              <a:avLst/>
            </a:prstTxWarp>
            <a:noAutofit/>
          </a:bodyPr>
          <a:lstStyle/>
          <a:p>
            <a:pPr algn="ctr" defTabSz="932472" fontAlgn="base">
              <a:spcBef>
                <a:spcPts val="600"/>
              </a:spcBef>
              <a:spcAft>
                <a:spcPct val="0"/>
              </a:spcAft>
            </a:pPr>
            <a:r>
              <a:rPr lang="en-US" sz="1600" dirty="0"/>
              <a:t>SQL Server </a:t>
            </a:r>
            <a:r>
              <a:rPr lang="ru-RU" sz="1600" dirty="0" smtClean="0"/>
              <a:t>Получил функции </a:t>
            </a:r>
            <a:r>
              <a:rPr lang="en-US" sz="1600" dirty="0" smtClean="0"/>
              <a:t>Data Mining</a:t>
            </a:r>
            <a:endParaRPr lang="en-IN" sz="1600" dirty="0">
              <a:solidFill>
                <a:schemeClr val="bg1"/>
              </a:solidFill>
              <a:ea typeface="Segoe UI" pitchFamily="34" charset="0"/>
              <a:cs typeface="Segoe UI" pitchFamily="34" charset="0"/>
            </a:endParaRPr>
          </a:p>
        </p:txBody>
      </p:sp>
      <p:sp>
        <p:nvSpPr>
          <p:cNvPr id="52" name="Rectangle 51"/>
          <p:cNvSpPr/>
          <p:nvPr/>
        </p:nvSpPr>
        <p:spPr bwMode="auto">
          <a:xfrm>
            <a:off x="415238" y="2771834"/>
            <a:ext cx="1463040" cy="1617286"/>
          </a:xfrm>
          <a:prstGeom prst="rect">
            <a:avLst/>
          </a:prstGeom>
          <a:solidFill>
            <a:srgbClr val="000000">
              <a:alpha val="2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73152" rIns="45720" bIns="45720" numCol="1" spcCol="0" rtlCol="0" fromWordArt="0" anchor="t" anchorCtr="0" forceAA="0" compatLnSpc="1">
            <a:prstTxWarp prst="textNoShape">
              <a:avLst/>
            </a:prstTxWarp>
            <a:noAutofit/>
          </a:bodyPr>
          <a:lstStyle/>
          <a:p>
            <a:pPr algn="ctr" defTabSz="932472" fontAlgn="base">
              <a:spcBef>
                <a:spcPts val="600"/>
              </a:spcBef>
              <a:spcAft>
                <a:spcPct val="0"/>
              </a:spcAft>
            </a:pPr>
            <a:r>
              <a:rPr lang="ru-RU" sz="1600" dirty="0" smtClean="0">
                <a:solidFill>
                  <a:schemeClr val="bg1"/>
                </a:solidFill>
                <a:ea typeface="Segoe UI" pitchFamily="34" charset="0"/>
                <a:cs typeface="Segoe UI" pitchFamily="34" charset="0"/>
              </a:rPr>
              <a:t>Фильтрация </a:t>
            </a:r>
            <a:r>
              <a:rPr lang="ru-RU" sz="1600" dirty="0" err="1" smtClean="0">
                <a:solidFill>
                  <a:schemeClr val="bg1"/>
                </a:solidFill>
                <a:ea typeface="Segoe UI" pitchFamily="34" charset="0"/>
                <a:cs typeface="Segoe UI" pitchFamily="34" charset="0"/>
              </a:rPr>
              <a:t>СПАМа</a:t>
            </a:r>
            <a:endParaRPr lang="en-IN" sz="1600" dirty="0">
              <a:solidFill>
                <a:schemeClr val="bg1"/>
              </a:solidFill>
              <a:ea typeface="Segoe UI" pitchFamily="34" charset="0"/>
              <a:cs typeface="Segoe UI" pitchFamily="34" charset="0"/>
            </a:endParaRPr>
          </a:p>
        </p:txBody>
      </p:sp>
      <p:sp>
        <p:nvSpPr>
          <p:cNvPr id="53" name="Rectangle 52"/>
          <p:cNvSpPr/>
          <p:nvPr/>
        </p:nvSpPr>
        <p:spPr bwMode="auto">
          <a:xfrm>
            <a:off x="7157674" y="2771834"/>
            <a:ext cx="1463040" cy="1617286"/>
          </a:xfrm>
          <a:prstGeom prst="rect">
            <a:avLst/>
          </a:prstGeom>
          <a:solidFill>
            <a:srgbClr val="000000">
              <a:alpha val="2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73152" rIns="45720" bIns="45720" numCol="1" spcCol="0" rtlCol="0" fromWordArt="0" anchor="t" anchorCtr="0" forceAA="0" compatLnSpc="1">
            <a:prstTxWarp prst="textNoShape">
              <a:avLst/>
            </a:prstTxWarp>
            <a:noAutofit/>
          </a:bodyPr>
          <a:lstStyle/>
          <a:p>
            <a:pPr algn="ctr" defTabSz="932472" fontAlgn="base">
              <a:spcBef>
                <a:spcPts val="600"/>
              </a:spcBef>
              <a:spcAft>
                <a:spcPct val="0"/>
              </a:spcAft>
            </a:pPr>
            <a:r>
              <a:rPr lang="en-IN" sz="1600" dirty="0">
                <a:solidFill>
                  <a:schemeClr val="bg1"/>
                </a:solidFill>
                <a:ea typeface="Segoe UI" pitchFamily="34" charset="0"/>
                <a:cs typeface="Segoe UI" pitchFamily="34" charset="0"/>
              </a:rPr>
              <a:t>Microsoft Kinect </a:t>
            </a:r>
            <a:r>
              <a:rPr lang="ru-RU" sz="1600" dirty="0" smtClean="0">
                <a:solidFill>
                  <a:schemeClr val="bg1"/>
                </a:solidFill>
                <a:ea typeface="Segoe UI" pitchFamily="34" charset="0"/>
                <a:cs typeface="Segoe UI" pitchFamily="34" charset="0"/>
              </a:rPr>
              <a:t>понимает жесты людей</a:t>
            </a:r>
            <a:endParaRPr lang="en-IN" sz="1600" dirty="0">
              <a:solidFill>
                <a:schemeClr val="bg1"/>
              </a:solidFill>
              <a:ea typeface="Segoe UI" pitchFamily="34" charset="0"/>
              <a:cs typeface="Segoe UI" pitchFamily="34" charset="0"/>
            </a:endParaRPr>
          </a:p>
        </p:txBody>
      </p:sp>
      <p:sp>
        <p:nvSpPr>
          <p:cNvPr id="54" name="Rectangle 53"/>
          <p:cNvSpPr/>
          <p:nvPr/>
        </p:nvSpPr>
        <p:spPr bwMode="auto">
          <a:xfrm>
            <a:off x="10528890" y="2771834"/>
            <a:ext cx="1463040" cy="1617286"/>
          </a:xfrm>
          <a:prstGeom prst="rect">
            <a:avLst/>
          </a:prstGeom>
          <a:solidFill>
            <a:srgbClr val="000000">
              <a:alpha val="2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73152" rIns="45720" bIns="45720" numCol="1" spcCol="0" rtlCol="0" fromWordArt="0" anchor="t" anchorCtr="0" forceAA="0" compatLnSpc="1">
            <a:prstTxWarp prst="textNoShape">
              <a:avLst/>
            </a:prstTxWarp>
            <a:noAutofit/>
          </a:bodyPr>
          <a:lstStyle/>
          <a:p>
            <a:pPr algn="ctr" defTabSz="932472" fontAlgn="base">
              <a:spcBef>
                <a:spcPts val="600"/>
              </a:spcBef>
              <a:spcAft>
                <a:spcPct val="0"/>
              </a:spcAft>
            </a:pPr>
            <a:r>
              <a:rPr lang="en-IN" sz="1600" dirty="0" smtClean="0">
                <a:solidFill>
                  <a:schemeClr val="bg1"/>
                </a:solidFill>
                <a:ea typeface="Segoe UI" pitchFamily="34" charset="0"/>
                <a:cs typeface="Segoe UI" pitchFamily="34" charset="0"/>
              </a:rPr>
              <a:t>Microsoft </a:t>
            </a:r>
            <a:r>
              <a:rPr lang="ru-RU" sz="1600" dirty="0" smtClean="0">
                <a:solidFill>
                  <a:schemeClr val="bg1"/>
                </a:solidFill>
                <a:ea typeface="Segoe UI" pitchFamily="34" charset="0"/>
                <a:cs typeface="Segoe UI" pitchFamily="34" charset="0"/>
              </a:rPr>
              <a:t>запускает</a:t>
            </a:r>
            <a:r>
              <a:rPr lang="en-IN" sz="1600" dirty="0" smtClean="0">
                <a:solidFill>
                  <a:schemeClr val="bg1"/>
                </a:solidFill>
                <a:ea typeface="Segoe UI" pitchFamily="34" charset="0"/>
                <a:cs typeface="Segoe UI" pitchFamily="34" charset="0"/>
              </a:rPr>
              <a:t/>
            </a:r>
            <a:br>
              <a:rPr lang="en-IN" sz="1600" dirty="0" smtClean="0">
                <a:solidFill>
                  <a:schemeClr val="bg1"/>
                </a:solidFill>
                <a:ea typeface="Segoe UI" pitchFamily="34" charset="0"/>
                <a:cs typeface="Segoe UI" pitchFamily="34" charset="0"/>
              </a:rPr>
            </a:br>
            <a:r>
              <a:rPr lang="en-IN" sz="1600" dirty="0" smtClean="0">
                <a:solidFill>
                  <a:schemeClr val="bg1"/>
                </a:solidFill>
                <a:ea typeface="Segoe UI" pitchFamily="34" charset="0"/>
                <a:cs typeface="Segoe UI" pitchFamily="34" charset="0"/>
              </a:rPr>
              <a:t>Azure Machine Learning</a:t>
            </a:r>
            <a:endParaRPr lang="en-IN" sz="1600" dirty="0">
              <a:solidFill>
                <a:schemeClr val="bg1"/>
              </a:solidFill>
              <a:ea typeface="Segoe UI" pitchFamily="34" charset="0"/>
              <a:cs typeface="Segoe UI" pitchFamily="34" charset="0"/>
            </a:endParaRPr>
          </a:p>
        </p:txBody>
      </p:sp>
      <p:sp>
        <p:nvSpPr>
          <p:cNvPr id="55" name="Rectangle 54"/>
          <p:cNvSpPr/>
          <p:nvPr/>
        </p:nvSpPr>
        <p:spPr bwMode="auto">
          <a:xfrm>
            <a:off x="2100847" y="2771834"/>
            <a:ext cx="1463040" cy="1617286"/>
          </a:xfrm>
          <a:prstGeom prst="rect">
            <a:avLst/>
          </a:prstGeom>
          <a:solidFill>
            <a:srgbClr val="000000">
              <a:alpha val="2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73152" rIns="45720" bIns="45720" numCol="1" spcCol="0" rtlCol="0" fromWordArt="0" anchor="t" anchorCtr="0" forceAA="0" compatLnSpc="1">
            <a:prstTxWarp prst="textNoShape">
              <a:avLst/>
            </a:prstTxWarp>
            <a:noAutofit/>
          </a:bodyPr>
          <a:lstStyle/>
          <a:p>
            <a:pPr algn="ctr"/>
            <a:r>
              <a:rPr lang="en-US" sz="1600" dirty="0"/>
              <a:t> </a:t>
            </a:r>
            <a:r>
              <a:rPr lang="ru-RU" sz="1600" dirty="0" smtClean="0"/>
              <a:t>Поисковые системы </a:t>
            </a:r>
            <a:r>
              <a:rPr lang="en-US" sz="1600" dirty="0" smtClean="0"/>
              <a:t>Microsoft </a:t>
            </a:r>
            <a:r>
              <a:rPr lang="ru-RU" sz="1600" dirty="0" smtClean="0"/>
              <a:t>начали использовать </a:t>
            </a:r>
            <a:r>
              <a:rPr lang="en-US" sz="1600" dirty="0" smtClean="0"/>
              <a:t> Data Mining</a:t>
            </a:r>
            <a:endParaRPr lang="en-US" sz="1600" dirty="0"/>
          </a:p>
        </p:txBody>
      </p:sp>
      <p:sp>
        <p:nvSpPr>
          <p:cNvPr id="56" name="Rectangle 55"/>
          <p:cNvSpPr/>
          <p:nvPr/>
        </p:nvSpPr>
        <p:spPr bwMode="auto">
          <a:xfrm>
            <a:off x="5386572" y="2771834"/>
            <a:ext cx="1634026" cy="1617286"/>
          </a:xfrm>
          <a:prstGeom prst="rect">
            <a:avLst/>
          </a:prstGeom>
          <a:solidFill>
            <a:srgbClr val="000000">
              <a:alpha val="2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73152" rIns="45720" bIns="45720" numCol="1" spcCol="0" rtlCol="0" fromWordArt="0" anchor="t" anchorCtr="0" forceAA="0" compatLnSpc="1">
            <a:prstTxWarp prst="textNoShape">
              <a:avLst/>
            </a:prstTxWarp>
            <a:noAutofit/>
          </a:bodyPr>
          <a:lstStyle/>
          <a:p>
            <a:pPr algn="ctr" defTabSz="932472" fontAlgn="base">
              <a:spcBef>
                <a:spcPts val="600"/>
              </a:spcBef>
              <a:spcAft>
                <a:spcPct val="0"/>
              </a:spcAft>
            </a:pPr>
            <a:r>
              <a:rPr lang="en-IN" sz="1600" dirty="0">
                <a:solidFill>
                  <a:schemeClr val="bg1"/>
                </a:solidFill>
                <a:ea typeface="Segoe UI" pitchFamily="34" charset="0"/>
                <a:cs typeface="Segoe UI" pitchFamily="34" charset="0"/>
              </a:rPr>
              <a:t>Bing Maps </a:t>
            </a:r>
            <a:r>
              <a:rPr lang="ru-RU" sz="1600" dirty="0" smtClean="0">
                <a:solidFill>
                  <a:schemeClr val="bg1"/>
                </a:solidFill>
                <a:ea typeface="Segoe UI" pitchFamily="34" charset="0"/>
                <a:cs typeface="Segoe UI" pitchFamily="34" charset="0"/>
              </a:rPr>
              <a:t>начали </a:t>
            </a:r>
            <a:r>
              <a:rPr lang="ru-RU" sz="1600" dirty="0" err="1" smtClean="0">
                <a:solidFill>
                  <a:schemeClr val="bg1"/>
                </a:solidFill>
                <a:ea typeface="Segoe UI" pitchFamily="34" charset="0"/>
                <a:cs typeface="Segoe UI" pitchFamily="34" charset="0"/>
              </a:rPr>
              <a:t>исполь</a:t>
            </a:r>
            <a:r>
              <a:rPr lang="ru-RU" sz="1600" dirty="0" smtClean="0">
                <a:solidFill>
                  <a:schemeClr val="bg1"/>
                </a:solidFill>
                <a:ea typeface="Segoe UI" pitchFamily="34" charset="0"/>
                <a:cs typeface="Segoe UI" pitchFamily="34" charset="0"/>
              </a:rPr>
              <a:t>- </a:t>
            </a:r>
            <a:r>
              <a:rPr lang="ru-RU" sz="1600" dirty="0" err="1" smtClean="0">
                <a:solidFill>
                  <a:schemeClr val="bg1"/>
                </a:solidFill>
                <a:ea typeface="Segoe UI" pitchFamily="34" charset="0"/>
                <a:cs typeface="Segoe UI" pitchFamily="34" charset="0"/>
              </a:rPr>
              <a:t>зовать</a:t>
            </a:r>
            <a:r>
              <a:rPr lang="ru-RU" sz="1600" dirty="0" smtClean="0">
                <a:solidFill>
                  <a:schemeClr val="bg1"/>
                </a:solidFill>
                <a:ea typeface="Segoe UI" pitchFamily="34" charset="0"/>
                <a:cs typeface="Segoe UI" pitchFamily="34" charset="0"/>
              </a:rPr>
              <a:t> </a:t>
            </a:r>
            <a:r>
              <a:rPr lang="en-US" sz="1600" dirty="0" smtClean="0">
                <a:solidFill>
                  <a:schemeClr val="bg1"/>
                </a:solidFill>
                <a:ea typeface="Segoe UI" pitchFamily="34" charset="0"/>
                <a:cs typeface="Segoe UI" pitchFamily="34" charset="0"/>
              </a:rPr>
              <a:t>ML </a:t>
            </a:r>
            <a:r>
              <a:rPr lang="ru-RU" sz="1600" dirty="0" smtClean="0">
                <a:solidFill>
                  <a:schemeClr val="bg1"/>
                </a:solidFill>
                <a:ea typeface="Segoe UI" pitchFamily="34" charset="0"/>
                <a:cs typeface="Segoe UI" pitchFamily="34" charset="0"/>
              </a:rPr>
              <a:t>механизмы для предсказания трафика</a:t>
            </a:r>
            <a:endParaRPr lang="en-IN" sz="1600" dirty="0">
              <a:solidFill>
                <a:schemeClr val="bg1"/>
              </a:solidFill>
              <a:ea typeface="Segoe UI" pitchFamily="34" charset="0"/>
              <a:cs typeface="Segoe UI" pitchFamily="34" charset="0"/>
            </a:endParaRPr>
          </a:p>
        </p:txBody>
      </p:sp>
      <p:sp>
        <p:nvSpPr>
          <p:cNvPr id="57" name="Rectangle 56"/>
          <p:cNvSpPr/>
          <p:nvPr/>
        </p:nvSpPr>
        <p:spPr bwMode="auto">
          <a:xfrm>
            <a:off x="8795656" y="2771834"/>
            <a:ext cx="1634024" cy="1617286"/>
          </a:xfrm>
          <a:prstGeom prst="rect">
            <a:avLst/>
          </a:prstGeom>
          <a:solidFill>
            <a:srgbClr val="000000">
              <a:alpha val="2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73152" rIns="45720" bIns="45720" numCol="1" spcCol="0" rtlCol="0" fromWordArt="0" anchor="t" anchorCtr="0" forceAA="0" compatLnSpc="1">
            <a:prstTxWarp prst="textNoShape">
              <a:avLst/>
            </a:prstTxWarp>
            <a:noAutofit/>
          </a:bodyPr>
          <a:lstStyle/>
          <a:p>
            <a:pPr algn="ctr" defTabSz="932472" fontAlgn="base">
              <a:spcBef>
                <a:spcPts val="600"/>
              </a:spcBef>
              <a:spcAft>
                <a:spcPct val="0"/>
              </a:spcAft>
            </a:pPr>
            <a:r>
              <a:rPr lang="ru-RU" sz="1600" dirty="0" smtClean="0">
                <a:solidFill>
                  <a:schemeClr val="bg1"/>
                </a:solidFill>
                <a:ea typeface="Segoe UI" pitchFamily="34" charset="0"/>
                <a:cs typeface="Segoe UI" pitchFamily="34" charset="0"/>
              </a:rPr>
              <a:t>Успешное распознавание голоса в реальном времени</a:t>
            </a:r>
            <a:endParaRPr lang="en-IN" sz="1600" dirty="0">
              <a:solidFill>
                <a:schemeClr val="bg1"/>
              </a:solidFill>
              <a:ea typeface="Segoe UI" pitchFamily="34" charset="0"/>
              <a:cs typeface="Segoe UI" pitchFamily="34" charset="0"/>
            </a:endParaRPr>
          </a:p>
        </p:txBody>
      </p:sp>
      <p:sp>
        <p:nvSpPr>
          <p:cNvPr id="98" name="Title 2"/>
          <p:cNvSpPr txBox="1">
            <a:spLocks/>
          </p:cNvSpPr>
          <p:nvPr/>
        </p:nvSpPr>
        <p:spPr>
          <a:xfrm>
            <a:off x="547688" y="296863"/>
            <a:ext cx="11888787" cy="917575"/>
          </a:xfrm>
          <a:prstGeom prst="rect">
            <a:avLst/>
          </a:prstGeom>
        </p:spPr>
        <p:txBody>
          <a:bodyPr vert="horz" lIns="91440" tIns="45720" rIns="91440" bIns="45720" rtlCol="0" anchor="t">
            <a:noAutofit/>
          </a:bodyPr>
          <a:lstStyle>
            <a:lvl1pPr algn="l" defTabSz="932597" rtl="0" eaLnBrk="1" latinLnBrk="0" hangingPunct="1">
              <a:lnSpc>
                <a:spcPct val="90000"/>
              </a:lnSpc>
              <a:spcBef>
                <a:spcPct val="0"/>
              </a:spcBef>
              <a:buNone/>
              <a:defRPr sz="5507" kern="1200">
                <a:solidFill>
                  <a:schemeClr val="bg1"/>
                </a:solidFill>
                <a:latin typeface="+mj-lt"/>
                <a:ea typeface="+mj-ea"/>
                <a:cs typeface="+mj-cs"/>
              </a:defRPr>
            </a:lvl1pPr>
          </a:lstStyle>
          <a:p>
            <a:r>
              <a:rPr lang="en-IN" sz="5400" dirty="0">
                <a:solidFill>
                  <a:srgbClr val="FFFFFF"/>
                </a:solidFill>
              </a:rPr>
              <a:t>Microsoft &amp; Machine Learning</a:t>
            </a:r>
            <a:br>
              <a:rPr lang="en-IN" sz="5400" dirty="0">
                <a:solidFill>
                  <a:srgbClr val="FFFFFF"/>
                </a:solidFill>
              </a:rPr>
            </a:br>
            <a:r>
              <a:rPr lang="en-IN" sz="3600" dirty="0" smtClean="0"/>
              <a:t>15</a:t>
            </a:r>
            <a:r>
              <a:rPr lang="en-IN" sz="3600" dirty="0" smtClean="0">
                <a:solidFill>
                  <a:srgbClr val="FFFFFF"/>
                </a:solidFill>
              </a:rPr>
              <a:t> </a:t>
            </a:r>
            <a:r>
              <a:rPr lang="ru-RU" sz="3600" dirty="0" smtClean="0">
                <a:solidFill>
                  <a:srgbClr val="FFFFFF"/>
                </a:solidFill>
              </a:rPr>
              <a:t>лет инноваций</a:t>
            </a:r>
            <a:endParaRPr lang="en-IN" sz="3600" dirty="0"/>
          </a:p>
        </p:txBody>
      </p:sp>
      <p:sp>
        <p:nvSpPr>
          <p:cNvPr id="100" name="Rounded Rectangle 99"/>
          <p:cNvSpPr/>
          <p:nvPr/>
        </p:nvSpPr>
        <p:spPr bwMode="auto">
          <a:xfrm>
            <a:off x="1317348" y="5695950"/>
            <a:ext cx="3270527" cy="894232"/>
          </a:xfrm>
          <a:prstGeom prst="roundRect">
            <a:avLst>
              <a:gd name="adj" fmla="val 50000"/>
            </a:avLst>
          </a:prstGeom>
          <a:solidFill>
            <a:srgbClr val="000000">
              <a:alpha val="2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548640" tIns="146304" rIns="91440" bIns="146304" numCol="1" spcCol="0" rtlCol="0" fromWordArt="0" anchor="ctr" anchorCtr="0" forceAA="0" compatLnSpc="1">
            <a:prstTxWarp prst="textNoShape">
              <a:avLst/>
            </a:prstTxWarp>
            <a:noAutofit/>
          </a:bodyPr>
          <a:lstStyle/>
          <a:p>
            <a:pPr lvl="0" defTabSz="931920" fontAlgn="base">
              <a:spcBef>
                <a:spcPct val="0"/>
              </a:spcBef>
              <a:spcAft>
                <a:spcPct val="0"/>
              </a:spcAft>
            </a:pPr>
            <a:r>
              <a:rPr lang="en-GB" b="1" kern="0" dirty="0">
                <a:solidFill>
                  <a:schemeClr val="bg1"/>
                </a:solidFill>
              </a:rPr>
              <a:t>John Platt, </a:t>
            </a:r>
            <a:r>
              <a:rPr lang="en-GB" kern="0" dirty="0">
                <a:solidFill>
                  <a:schemeClr val="bg1"/>
                </a:solidFill>
              </a:rPr>
              <a:t/>
            </a:r>
            <a:br>
              <a:rPr lang="en-GB" kern="0" dirty="0">
                <a:solidFill>
                  <a:schemeClr val="bg1"/>
                </a:solidFill>
              </a:rPr>
            </a:br>
            <a:r>
              <a:rPr lang="en-GB" sz="1400" kern="0" dirty="0">
                <a:solidFill>
                  <a:schemeClr val="bg1"/>
                </a:solidFill>
              </a:rPr>
              <a:t>Distinguished scientist at Microsoft Research</a:t>
            </a:r>
          </a:p>
        </p:txBody>
      </p:sp>
      <p:pic>
        <p:nvPicPr>
          <p:cNvPr id="101" name="Picture 100"/>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86389" y="5179448"/>
            <a:ext cx="1567811" cy="1526550"/>
          </a:xfrm>
          <a:prstGeom prst="rect">
            <a:avLst/>
          </a:prstGeom>
          <a:noFill/>
          <a:ln>
            <a:noFill/>
          </a:ln>
        </p:spPr>
      </p:pic>
      <p:sp>
        <p:nvSpPr>
          <p:cNvPr id="50" name="Rectangle 49"/>
          <p:cNvSpPr/>
          <p:nvPr/>
        </p:nvSpPr>
        <p:spPr bwMode="auto">
          <a:xfrm>
            <a:off x="1133041" y="2402327"/>
            <a:ext cx="27432" cy="424331"/>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ts val="600"/>
              </a:spcBef>
              <a:spcAft>
                <a:spcPct val="0"/>
              </a:spcAft>
            </a:pPr>
            <a:endParaRPr lang="en-IN" sz="2800" dirty="0">
              <a:solidFill>
                <a:schemeClr val="bg1"/>
              </a:solidFill>
              <a:latin typeface="+mj-lt"/>
              <a:ea typeface="Segoe UI" pitchFamily="34" charset="0"/>
              <a:cs typeface="Segoe UI" pitchFamily="34" charset="0"/>
            </a:endParaRPr>
          </a:p>
        </p:txBody>
      </p:sp>
      <p:sp>
        <p:nvSpPr>
          <p:cNvPr id="58" name="Oval 57"/>
          <p:cNvSpPr/>
          <p:nvPr/>
        </p:nvSpPr>
        <p:spPr bwMode="auto">
          <a:xfrm>
            <a:off x="1081458" y="2712343"/>
            <a:ext cx="130598" cy="114643"/>
          </a:xfrm>
          <a:prstGeom prst="ellipse">
            <a:avLst/>
          </a:prstGeom>
          <a:solidFill>
            <a:schemeClr val="tx1"/>
          </a:solidFill>
          <a:ln>
            <a:solidFill>
              <a:srgbClr val="00BCF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ts val="600"/>
              </a:spcBef>
              <a:spcAft>
                <a:spcPct val="0"/>
              </a:spcAft>
            </a:pPr>
            <a:endParaRPr lang="en-IN" sz="2800" dirty="0">
              <a:solidFill>
                <a:schemeClr val="bg1"/>
              </a:solidFill>
              <a:latin typeface="+mj-lt"/>
              <a:ea typeface="Segoe UI" pitchFamily="34" charset="0"/>
              <a:cs typeface="Segoe UI" pitchFamily="34" charset="0"/>
            </a:endParaRPr>
          </a:p>
        </p:txBody>
      </p:sp>
      <p:sp>
        <p:nvSpPr>
          <p:cNvPr id="59" name="Rectangle 58"/>
          <p:cNvSpPr/>
          <p:nvPr/>
        </p:nvSpPr>
        <p:spPr bwMode="auto">
          <a:xfrm>
            <a:off x="11246694" y="2402327"/>
            <a:ext cx="27432" cy="424331"/>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ts val="600"/>
              </a:spcBef>
              <a:spcAft>
                <a:spcPct val="0"/>
              </a:spcAft>
            </a:pPr>
            <a:endParaRPr lang="en-IN" sz="2800" dirty="0">
              <a:solidFill>
                <a:schemeClr val="bg1"/>
              </a:solidFill>
              <a:latin typeface="+mj-lt"/>
              <a:ea typeface="Segoe UI" pitchFamily="34" charset="0"/>
              <a:cs typeface="Segoe UI" pitchFamily="34" charset="0"/>
            </a:endParaRPr>
          </a:p>
        </p:txBody>
      </p:sp>
      <p:sp>
        <p:nvSpPr>
          <p:cNvPr id="60" name="Oval 59"/>
          <p:cNvSpPr/>
          <p:nvPr/>
        </p:nvSpPr>
        <p:spPr bwMode="auto">
          <a:xfrm>
            <a:off x="11195111" y="2712343"/>
            <a:ext cx="130598" cy="114643"/>
          </a:xfrm>
          <a:prstGeom prst="ellipse">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ts val="600"/>
              </a:spcBef>
              <a:spcAft>
                <a:spcPct val="0"/>
              </a:spcAft>
            </a:pPr>
            <a:endParaRPr lang="en-IN" sz="2800" dirty="0">
              <a:solidFill>
                <a:schemeClr val="bg1"/>
              </a:solidFill>
              <a:latin typeface="+mj-lt"/>
              <a:ea typeface="Segoe UI" pitchFamily="34" charset="0"/>
              <a:cs typeface="Segoe UI" pitchFamily="34" charset="0"/>
            </a:endParaRPr>
          </a:p>
        </p:txBody>
      </p:sp>
      <p:sp>
        <p:nvSpPr>
          <p:cNvPr id="102" name="Rectangle 101"/>
          <p:cNvSpPr/>
          <p:nvPr/>
        </p:nvSpPr>
        <p:spPr bwMode="auto">
          <a:xfrm>
            <a:off x="9561086" y="2402327"/>
            <a:ext cx="27432" cy="424331"/>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ts val="600"/>
              </a:spcBef>
              <a:spcAft>
                <a:spcPct val="0"/>
              </a:spcAft>
            </a:pPr>
            <a:endParaRPr lang="en-IN" sz="2800" dirty="0">
              <a:solidFill>
                <a:schemeClr val="bg1"/>
              </a:solidFill>
              <a:latin typeface="+mj-lt"/>
              <a:ea typeface="Segoe UI" pitchFamily="34" charset="0"/>
              <a:cs typeface="Segoe UI" pitchFamily="34" charset="0"/>
            </a:endParaRPr>
          </a:p>
        </p:txBody>
      </p:sp>
      <p:sp>
        <p:nvSpPr>
          <p:cNvPr id="103" name="Oval 102"/>
          <p:cNvSpPr/>
          <p:nvPr/>
        </p:nvSpPr>
        <p:spPr bwMode="auto">
          <a:xfrm>
            <a:off x="9509503" y="2712343"/>
            <a:ext cx="130598" cy="114643"/>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ts val="600"/>
              </a:spcBef>
              <a:spcAft>
                <a:spcPct val="0"/>
              </a:spcAft>
            </a:pPr>
            <a:endParaRPr lang="en-IN" sz="2800" dirty="0">
              <a:solidFill>
                <a:schemeClr val="bg1"/>
              </a:solidFill>
              <a:latin typeface="+mj-lt"/>
              <a:ea typeface="Segoe UI" pitchFamily="34" charset="0"/>
              <a:cs typeface="Segoe UI" pitchFamily="34" charset="0"/>
            </a:endParaRPr>
          </a:p>
        </p:txBody>
      </p:sp>
      <p:sp>
        <p:nvSpPr>
          <p:cNvPr id="104" name="Rectangle 103"/>
          <p:cNvSpPr/>
          <p:nvPr/>
        </p:nvSpPr>
        <p:spPr bwMode="auto">
          <a:xfrm>
            <a:off x="7875477" y="2402327"/>
            <a:ext cx="27432" cy="424331"/>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ts val="600"/>
              </a:spcBef>
              <a:spcAft>
                <a:spcPct val="0"/>
              </a:spcAft>
            </a:pPr>
            <a:endParaRPr lang="en-IN" sz="2800" dirty="0">
              <a:solidFill>
                <a:schemeClr val="bg1"/>
              </a:solidFill>
              <a:latin typeface="+mj-lt"/>
              <a:ea typeface="Segoe UI" pitchFamily="34" charset="0"/>
              <a:cs typeface="Segoe UI" pitchFamily="34" charset="0"/>
            </a:endParaRPr>
          </a:p>
        </p:txBody>
      </p:sp>
      <p:sp>
        <p:nvSpPr>
          <p:cNvPr id="105" name="Oval 104"/>
          <p:cNvSpPr/>
          <p:nvPr/>
        </p:nvSpPr>
        <p:spPr bwMode="auto">
          <a:xfrm>
            <a:off x="7823894" y="2712343"/>
            <a:ext cx="130598" cy="114643"/>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ts val="600"/>
              </a:spcBef>
              <a:spcAft>
                <a:spcPct val="0"/>
              </a:spcAft>
            </a:pPr>
            <a:endParaRPr lang="en-IN" sz="2800" dirty="0">
              <a:solidFill>
                <a:schemeClr val="bg1"/>
              </a:solidFill>
              <a:latin typeface="+mj-lt"/>
              <a:ea typeface="Segoe UI" pitchFamily="34" charset="0"/>
              <a:cs typeface="Segoe UI" pitchFamily="34" charset="0"/>
            </a:endParaRPr>
          </a:p>
        </p:txBody>
      </p:sp>
      <p:sp>
        <p:nvSpPr>
          <p:cNvPr id="106" name="Rectangle 105"/>
          <p:cNvSpPr/>
          <p:nvPr/>
        </p:nvSpPr>
        <p:spPr bwMode="auto">
          <a:xfrm>
            <a:off x="6189868" y="2402327"/>
            <a:ext cx="27432" cy="424331"/>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ts val="600"/>
              </a:spcBef>
              <a:spcAft>
                <a:spcPct val="0"/>
              </a:spcAft>
            </a:pPr>
            <a:endParaRPr lang="en-IN" sz="2800" dirty="0">
              <a:solidFill>
                <a:schemeClr val="bg1"/>
              </a:solidFill>
              <a:latin typeface="+mj-lt"/>
              <a:ea typeface="Segoe UI" pitchFamily="34" charset="0"/>
              <a:cs typeface="Segoe UI" pitchFamily="34" charset="0"/>
            </a:endParaRPr>
          </a:p>
        </p:txBody>
      </p:sp>
      <p:sp>
        <p:nvSpPr>
          <p:cNvPr id="107" name="Oval 106"/>
          <p:cNvSpPr/>
          <p:nvPr/>
        </p:nvSpPr>
        <p:spPr bwMode="auto">
          <a:xfrm>
            <a:off x="6138285" y="2712343"/>
            <a:ext cx="130598" cy="114643"/>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ts val="600"/>
              </a:spcBef>
              <a:spcAft>
                <a:spcPct val="0"/>
              </a:spcAft>
            </a:pPr>
            <a:endParaRPr lang="en-IN" sz="2800" dirty="0">
              <a:solidFill>
                <a:schemeClr val="bg1"/>
              </a:solidFill>
              <a:latin typeface="+mj-lt"/>
              <a:ea typeface="Segoe UI" pitchFamily="34" charset="0"/>
              <a:cs typeface="Segoe UI" pitchFamily="34" charset="0"/>
            </a:endParaRPr>
          </a:p>
        </p:txBody>
      </p:sp>
      <p:sp>
        <p:nvSpPr>
          <p:cNvPr id="108" name="Rectangle 107"/>
          <p:cNvSpPr/>
          <p:nvPr/>
        </p:nvSpPr>
        <p:spPr bwMode="auto">
          <a:xfrm>
            <a:off x="4504259" y="2402327"/>
            <a:ext cx="27432" cy="424331"/>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ts val="600"/>
              </a:spcBef>
              <a:spcAft>
                <a:spcPct val="0"/>
              </a:spcAft>
            </a:pPr>
            <a:endParaRPr lang="en-IN" sz="2800" dirty="0">
              <a:solidFill>
                <a:schemeClr val="bg1"/>
              </a:solidFill>
              <a:latin typeface="+mj-lt"/>
              <a:ea typeface="Segoe UI" pitchFamily="34" charset="0"/>
              <a:cs typeface="Segoe UI" pitchFamily="34" charset="0"/>
            </a:endParaRPr>
          </a:p>
        </p:txBody>
      </p:sp>
      <p:sp>
        <p:nvSpPr>
          <p:cNvPr id="109" name="Oval 108"/>
          <p:cNvSpPr/>
          <p:nvPr/>
        </p:nvSpPr>
        <p:spPr bwMode="auto">
          <a:xfrm>
            <a:off x="4452676" y="2712343"/>
            <a:ext cx="130598" cy="114643"/>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ts val="600"/>
              </a:spcBef>
              <a:spcAft>
                <a:spcPct val="0"/>
              </a:spcAft>
            </a:pPr>
            <a:endParaRPr lang="en-IN" sz="2800" dirty="0">
              <a:solidFill>
                <a:schemeClr val="bg1"/>
              </a:solidFill>
              <a:latin typeface="+mj-lt"/>
              <a:ea typeface="Segoe UI" pitchFamily="34" charset="0"/>
              <a:cs typeface="Segoe UI" pitchFamily="34" charset="0"/>
            </a:endParaRPr>
          </a:p>
        </p:txBody>
      </p:sp>
      <p:sp>
        <p:nvSpPr>
          <p:cNvPr id="110" name="Rectangle 109"/>
          <p:cNvSpPr/>
          <p:nvPr/>
        </p:nvSpPr>
        <p:spPr bwMode="auto">
          <a:xfrm>
            <a:off x="2818650" y="2402327"/>
            <a:ext cx="27432" cy="424331"/>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ts val="600"/>
              </a:spcBef>
              <a:spcAft>
                <a:spcPct val="0"/>
              </a:spcAft>
            </a:pPr>
            <a:endParaRPr lang="en-IN" sz="2800" dirty="0">
              <a:solidFill>
                <a:schemeClr val="bg1"/>
              </a:solidFill>
              <a:latin typeface="+mj-lt"/>
              <a:ea typeface="Segoe UI" pitchFamily="34" charset="0"/>
              <a:cs typeface="Segoe UI" pitchFamily="34" charset="0"/>
            </a:endParaRPr>
          </a:p>
        </p:txBody>
      </p:sp>
      <p:sp>
        <p:nvSpPr>
          <p:cNvPr id="111" name="Oval 110"/>
          <p:cNvSpPr/>
          <p:nvPr/>
        </p:nvSpPr>
        <p:spPr bwMode="auto">
          <a:xfrm>
            <a:off x="2767067" y="2712343"/>
            <a:ext cx="130598" cy="114643"/>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ts val="600"/>
              </a:spcBef>
              <a:spcAft>
                <a:spcPct val="0"/>
              </a:spcAft>
            </a:pPr>
            <a:endParaRPr lang="en-IN" sz="2800" dirty="0">
              <a:solidFill>
                <a:schemeClr val="bg1"/>
              </a:solidFill>
              <a:latin typeface="+mj-lt"/>
              <a:ea typeface="Segoe UI" pitchFamily="34" charset="0"/>
              <a:cs typeface="Segoe UI" pitchFamily="34" charset="0"/>
            </a:endParaRPr>
          </a:p>
        </p:txBody>
      </p:sp>
      <p:sp>
        <p:nvSpPr>
          <p:cNvPr id="112" name="Right Arrow 111"/>
          <p:cNvSpPr/>
          <p:nvPr/>
        </p:nvSpPr>
        <p:spPr bwMode="auto">
          <a:xfrm>
            <a:off x="-13063" y="2076046"/>
            <a:ext cx="12327215" cy="326281"/>
          </a:xfrm>
          <a:prstGeom prst="rightArrow">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ln>
                <a:solidFill>
                  <a:schemeClr val="bg1">
                    <a:alpha val="0"/>
                  </a:schemeClr>
                </a:solidFill>
              </a:ln>
              <a:gradFill>
                <a:gsLst>
                  <a:gs pos="0">
                    <a:srgbClr val="FFFFFF"/>
                  </a:gs>
                  <a:gs pos="100000">
                    <a:srgbClr val="FFFFFF"/>
                  </a:gs>
                </a:gsLst>
                <a:lin ang="5400000" scaled="0"/>
              </a:gradFill>
              <a:ea typeface="Segoe UI" pitchFamily="34" charset="0"/>
              <a:cs typeface="Segoe UI" pitchFamily="34" charset="0"/>
            </a:endParaRPr>
          </a:p>
        </p:txBody>
      </p:sp>
      <p:sp>
        <p:nvSpPr>
          <p:cNvPr id="113" name="Rectangle 112"/>
          <p:cNvSpPr/>
          <p:nvPr/>
        </p:nvSpPr>
        <p:spPr bwMode="auto">
          <a:xfrm>
            <a:off x="599132" y="2047009"/>
            <a:ext cx="1095251" cy="36576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400" dirty="0" smtClean="0">
                <a:solidFill>
                  <a:schemeClr val="bg1"/>
                </a:solidFill>
                <a:latin typeface="+mj-lt"/>
                <a:ea typeface="Segoe UI" pitchFamily="34" charset="0"/>
                <a:cs typeface="Segoe UI" pitchFamily="34" charset="0"/>
              </a:rPr>
              <a:t>1999</a:t>
            </a:r>
            <a:endParaRPr lang="en-US" sz="2400" dirty="0">
              <a:solidFill>
                <a:schemeClr val="bg1"/>
              </a:solidFill>
              <a:latin typeface="+mj-lt"/>
              <a:ea typeface="Segoe UI" pitchFamily="34" charset="0"/>
              <a:cs typeface="Segoe UI" pitchFamily="34" charset="0"/>
            </a:endParaRPr>
          </a:p>
        </p:txBody>
      </p:sp>
      <p:sp>
        <p:nvSpPr>
          <p:cNvPr id="114" name="Rectangle 113"/>
          <p:cNvSpPr/>
          <p:nvPr/>
        </p:nvSpPr>
        <p:spPr bwMode="auto">
          <a:xfrm>
            <a:off x="9027177" y="2047009"/>
            <a:ext cx="1095251" cy="36576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400" dirty="0" smtClean="0">
                <a:solidFill>
                  <a:schemeClr val="bg1"/>
                </a:solidFill>
                <a:latin typeface="+mj-lt"/>
                <a:ea typeface="Segoe UI" pitchFamily="34" charset="0"/>
                <a:cs typeface="Segoe UI" pitchFamily="34" charset="0"/>
              </a:rPr>
              <a:t>2012</a:t>
            </a:r>
            <a:endParaRPr lang="en-US" sz="2400" dirty="0">
              <a:solidFill>
                <a:schemeClr val="bg1"/>
              </a:solidFill>
              <a:latin typeface="+mj-lt"/>
              <a:ea typeface="Segoe UI" pitchFamily="34" charset="0"/>
              <a:cs typeface="Segoe UI" pitchFamily="34" charset="0"/>
            </a:endParaRPr>
          </a:p>
        </p:txBody>
      </p:sp>
      <p:sp>
        <p:nvSpPr>
          <p:cNvPr id="115" name="Rectangle 114"/>
          <p:cNvSpPr/>
          <p:nvPr/>
        </p:nvSpPr>
        <p:spPr bwMode="auto">
          <a:xfrm>
            <a:off x="5655959" y="2047009"/>
            <a:ext cx="1095251" cy="36576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400" dirty="0" smtClean="0">
                <a:solidFill>
                  <a:schemeClr val="bg1"/>
                </a:solidFill>
                <a:latin typeface="+mj-lt"/>
                <a:ea typeface="Segoe UI" pitchFamily="34" charset="0"/>
                <a:cs typeface="Segoe UI" pitchFamily="34" charset="0"/>
              </a:rPr>
              <a:t>2008</a:t>
            </a:r>
            <a:endParaRPr lang="en-US" sz="2400" dirty="0">
              <a:solidFill>
                <a:schemeClr val="bg1"/>
              </a:solidFill>
              <a:latin typeface="+mj-lt"/>
              <a:ea typeface="Segoe UI" pitchFamily="34" charset="0"/>
              <a:cs typeface="Segoe UI" pitchFamily="34" charset="0"/>
            </a:endParaRPr>
          </a:p>
        </p:txBody>
      </p:sp>
      <p:sp>
        <p:nvSpPr>
          <p:cNvPr id="116" name="Rectangle 115"/>
          <p:cNvSpPr/>
          <p:nvPr/>
        </p:nvSpPr>
        <p:spPr bwMode="auto">
          <a:xfrm>
            <a:off x="2284741" y="2047009"/>
            <a:ext cx="1095251" cy="36576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400" dirty="0" smtClean="0">
                <a:solidFill>
                  <a:schemeClr val="bg1"/>
                </a:solidFill>
                <a:latin typeface="+mj-lt"/>
                <a:ea typeface="Segoe UI" pitchFamily="34" charset="0"/>
                <a:cs typeface="Segoe UI" pitchFamily="34" charset="0"/>
              </a:rPr>
              <a:t>2004</a:t>
            </a:r>
            <a:endParaRPr lang="en-US" sz="2400" dirty="0">
              <a:solidFill>
                <a:schemeClr val="bg1"/>
              </a:solidFill>
              <a:latin typeface="+mj-lt"/>
              <a:ea typeface="Segoe UI" pitchFamily="34" charset="0"/>
              <a:cs typeface="Segoe UI" pitchFamily="34" charset="0"/>
            </a:endParaRPr>
          </a:p>
        </p:txBody>
      </p:sp>
      <p:sp>
        <p:nvSpPr>
          <p:cNvPr id="117" name="Rectangle 116"/>
          <p:cNvSpPr/>
          <p:nvPr/>
        </p:nvSpPr>
        <p:spPr bwMode="auto">
          <a:xfrm>
            <a:off x="10712785" y="2047009"/>
            <a:ext cx="1095251" cy="365760"/>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400" dirty="0" smtClean="0">
                <a:solidFill>
                  <a:schemeClr val="bg1"/>
                </a:solidFill>
                <a:latin typeface="+mj-lt"/>
                <a:ea typeface="Segoe UI" pitchFamily="34" charset="0"/>
                <a:cs typeface="Segoe UI" pitchFamily="34" charset="0"/>
              </a:rPr>
              <a:t>2014</a:t>
            </a:r>
            <a:endParaRPr lang="en-US" sz="2400" dirty="0">
              <a:solidFill>
                <a:schemeClr val="bg1"/>
              </a:solidFill>
              <a:latin typeface="+mj-lt"/>
              <a:ea typeface="Segoe UI" pitchFamily="34" charset="0"/>
              <a:cs typeface="Segoe UI" pitchFamily="34" charset="0"/>
            </a:endParaRPr>
          </a:p>
        </p:txBody>
      </p:sp>
      <p:sp>
        <p:nvSpPr>
          <p:cNvPr id="118" name="Rectangle 117"/>
          <p:cNvSpPr/>
          <p:nvPr/>
        </p:nvSpPr>
        <p:spPr bwMode="auto">
          <a:xfrm>
            <a:off x="7341568" y="2047009"/>
            <a:ext cx="1095251" cy="36576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400" dirty="0" smtClean="0">
                <a:solidFill>
                  <a:schemeClr val="bg1"/>
                </a:solidFill>
                <a:latin typeface="+mj-lt"/>
                <a:ea typeface="Segoe UI" pitchFamily="34" charset="0"/>
                <a:cs typeface="Segoe UI" pitchFamily="34" charset="0"/>
              </a:rPr>
              <a:t>2010</a:t>
            </a:r>
            <a:endParaRPr lang="en-US" sz="2400" dirty="0">
              <a:solidFill>
                <a:schemeClr val="bg1"/>
              </a:solidFill>
              <a:latin typeface="+mj-lt"/>
              <a:ea typeface="Segoe UI" pitchFamily="34" charset="0"/>
              <a:cs typeface="Segoe UI" pitchFamily="34" charset="0"/>
            </a:endParaRPr>
          </a:p>
        </p:txBody>
      </p:sp>
      <p:sp>
        <p:nvSpPr>
          <p:cNvPr id="119" name="Rectangle 118"/>
          <p:cNvSpPr/>
          <p:nvPr/>
        </p:nvSpPr>
        <p:spPr bwMode="auto">
          <a:xfrm>
            <a:off x="3970350" y="2047009"/>
            <a:ext cx="1095251" cy="36576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400" dirty="0" smtClean="0">
                <a:solidFill>
                  <a:schemeClr val="bg1"/>
                </a:solidFill>
                <a:latin typeface="+mj-lt"/>
                <a:ea typeface="Segoe UI" pitchFamily="34" charset="0"/>
                <a:cs typeface="Segoe UI" pitchFamily="34" charset="0"/>
              </a:rPr>
              <a:t>2005</a:t>
            </a:r>
            <a:endParaRPr lang="en-US" sz="2400" dirty="0">
              <a:solidFill>
                <a:schemeClr val="bg1"/>
              </a:solidFill>
              <a:latin typeface="+mj-lt"/>
              <a:ea typeface="Segoe UI" pitchFamily="34" charset="0"/>
              <a:cs typeface="Segoe UI" pitchFamily="34" charset="0"/>
            </a:endParaRPr>
          </a:p>
        </p:txBody>
      </p:sp>
      <p:sp>
        <p:nvSpPr>
          <p:cNvPr id="2" name="Rectangle 1"/>
          <p:cNvSpPr/>
          <p:nvPr/>
        </p:nvSpPr>
        <p:spPr>
          <a:xfrm>
            <a:off x="4504259" y="5396682"/>
            <a:ext cx="7646638" cy="10837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r" defTabSz="931920" fontAlgn="base">
              <a:spcBef>
                <a:spcPts val="1200"/>
              </a:spcBef>
              <a:spcAft>
                <a:spcPts val="1200"/>
              </a:spcAft>
            </a:pPr>
            <a:r>
              <a:rPr lang="ru-RU" sz="2800" i="1" kern="0" dirty="0" smtClean="0">
                <a:solidFill>
                  <a:srgbClr val="FFFFFF"/>
                </a:solidFill>
                <a:latin typeface="Segoe UI Light"/>
              </a:rPr>
              <a:t>Машинное обучение широко распространено во всех продуктах </a:t>
            </a:r>
            <a:r>
              <a:rPr lang="en-US" sz="2800" i="1" kern="0" dirty="0">
                <a:solidFill>
                  <a:srgbClr val="FFFFFF"/>
                </a:solidFill>
                <a:latin typeface="Segoe UI Light"/>
              </a:rPr>
              <a:t>M</a:t>
            </a:r>
            <a:r>
              <a:rPr lang="en-US" sz="2800" i="1" kern="0" dirty="0" smtClean="0">
                <a:solidFill>
                  <a:srgbClr val="FFFFFF"/>
                </a:solidFill>
                <a:latin typeface="Segoe UI Light"/>
              </a:rPr>
              <a:t>icrosoft.</a:t>
            </a:r>
            <a:endParaRPr lang="en-GB" sz="2800" i="1" kern="0" dirty="0">
              <a:solidFill>
                <a:srgbClr val="FFFFFF"/>
              </a:solidFill>
              <a:latin typeface="Segoe UI Light"/>
            </a:endParaRPr>
          </a:p>
        </p:txBody>
      </p:sp>
      <p:sp>
        <p:nvSpPr>
          <p:cNvPr id="35" name="Rectangle 34"/>
          <p:cNvSpPr/>
          <p:nvPr/>
        </p:nvSpPr>
        <p:spPr>
          <a:xfrm>
            <a:off x="4218681" y="5436709"/>
            <a:ext cx="906503" cy="6985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200" spc="-100" dirty="0" smtClean="0">
                <a:solidFill>
                  <a:srgbClr val="00BCF1"/>
                </a:solidFill>
                <a:latin typeface="Perpetua" panose="02020502060401020303" pitchFamily="18" charset="0"/>
              </a:rPr>
              <a:t>“</a:t>
            </a:r>
            <a:endParaRPr lang="en-US" sz="7200" spc="-100" dirty="0">
              <a:solidFill>
                <a:srgbClr val="00BCF1"/>
              </a:solidFill>
              <a:latin typeface="Perpetua" panose="02020502060401020303" pitchFamily="18" charset="0"/>
            </a:endParaRPr>
          </a:p>
        </p:txBody>
      </p:sp>
      <p:sp>
        <p:nvSpPr>
          <p:cNvPr id="36" name="Rectangle 35"/>
          <p:cNvSpPr/>
          <p:nvPr/>
        </p:nvSpPr>
        <p:spPr>
          <a:xfrm>
            <a:off x="11978731" y="5737515"/>
            <a:ext cx="449162" cy="1107996"/>
          </a:xfrm>
          <a:prstGeom prst="rect">
            <a:avLst/>
          </a:prstGeom>
        </p:spPr>
        <p:txBody>
          <a:bodyPr wrap="none">
            <a:spAutoFit/>
          </a:bodyPr>
          <a:lstStyle/>
          <a:p>
            <a:pPr algn="ctr"/>
            <a:r>
              <a:rPr lang="en-US" sz="6600" dirty="0">
                <a:solidFill>
                  <a:srgbClr val="00BCF1"/>
                </a:solidFill>
                <a:latin typeface="Perpetua" panose="02020502060401020303" pitchFamily="18" charset="0"/>
              </a:rPr>
              <a:t>”</a:t>
            </a:r>
          </a:p>
        </p:txBody>
      </p:sp>
    </p:spTree>
    <p:extLst>
      <p:ext uri="{BB962C8B-B14F-4D97-AF65-F5344CB8AC3E}">
        <p14:creationId xmlns:p14="http://schemas.microsoft.com/office/powerpoint/2010/main" val="1994156840"/>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0.xml><?xml version="1.0" encoding="utf-8"?>
<p:tagLst xmlns:a="http://schemas.openxmlformats.org/drawingml/2006/main" xmlns:r="http://schemas.openxmlformats.org/officeDocument/2006/relationships" xmlns:p="http://schemas.openxmlformats.org/presentationml/2006/main">
  <p:tag name="THINKCELLSHAPEDONOTDELETE" val="pNRSvv9UshECsATr3NURJJg"/>
</p:tagLst>
</file>

<file path=ppt/tags/tag1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spcBef>
            <a:spcPts val="600"/>
          </a:spcBef>
          <a:spcAft>
            <a:spcPct val="0"/>
          </a:spcAft>
          <a:defRPr sz="2800" dirty="0">
            <a:solidFill>
              <a:schemeClr val="bg1"/>
            </a:solidFill>
            <a:latin typeface="+mj-lt"/>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Azure Medium">
  <a:themeElements>
    <a:clrScheme name="Custom 2">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FFFFFF"/>
      </a:hlink>
      <a:folHlink>
        <a:srgbClr val="FFFFFF"/>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spcBef>
            <a:spcPts val="600"/>
          </a:spcBef>
          <a:spcAft>
            <a:spcPct val="0"/>
          </a:spcAft>
          <a:defRPr sz="2800" dirty="0">
            <a:solidFill>
              <a:schemeClr val="bg1"/>
            </a:solidFill>
            <a:latin typeface="+mj-lt"/>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4.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spcBef>
            <a:spcPts val="600"/>
          </a:spcBef>
          <a:spcAft>
            <a:spcPct val="0"/>
          </a:spcAft>
          <a:defRPr sz="2800" dirty="0">
            <a:solidFill>
              <a:schemeClr val="bg1"/>
            </a:solidFill>
            <a:latin typeface="+mj-lt"/>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5.xml><?xml version="1.0" encoding="utf-8"?>
<a:theme xmlns:a="http://schemas.openxmlformats.org/drawingml/2006/main" name="3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spcBef>
            <a:spcPts val="600"/>
          </a:spcBef>
          <a:spcAft>
            <a:spcPct val="0"/>
          </a:spcAft>
          <a:defRPr sz="2800" dirty="0">
            <a:solidFill>
              <a:schemeClr val="bg1"/>
            </a:solidFill>
            <a:latin typeface="+mj-lt"/>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6.xml><?xml version="1.0" encoding="utf-8"?>
<a:theme xmlns:a="http://schemas.openxmlformats.org/drawingml/2006/main" name="1_Azure Medium">
  <a:themeElements>
    <a:clrScheme name="Azure Basic">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2.xml><?xml version="1.0" encoding="utf-8"?>
<p:properties xmlns:p="http://schemas.microsoft.com/office/2006/metadata/properties" xmlns:xsi="http://www.w3.org/2001/XMLSchema-instance" xmlns:pc="http://schemas.microsoft.com/office/infopath/2007/PartnerControls">
  <documentManagement>
    <i1b478372f814787abd313030b81fcb2 xmlns="230e9df3-be65-4c73-a93b-d1236ebd677e">
      <Terms xmlns="http://schemas.microsoft.com/office/infopath/2007/PartnerControls"/>
    </i1b478372f814787abd313030b81fcb2>
    <ef109fd36bcf4bcd9dd945731030600b xmlns="230e9df3-be65-4c73-a93b-d1236ebd677e">
      <Terms xmlns="http://schemas.microsoft.com/office/infopath/2007/PartnerControls"/>
    </ef109fd36bcf4bcd9dd945731030600b>
    <DocumentDescription xmlns="230e9df3-be65-4c73-a93b-d1236ebd677e">A level 100 customer-ready deck which describes what Machine Learning is, what we’ve built, our differentiated value proposition and how early adopters are using it today.</DocumentDescription>
    <Expire_x0020_Review xmlns="230e9df3-be65-4c73-a93b-d1236ebd677e">2015-09-13T16:46:23+00:00</Expire_x0020_Review>
    <hd9637eefc984b85b6097c6374e15725 xmlns="230e9df3-be65-4c73-a93b-d1236ebd677e">
      <Terms xmlns="http://schemas.microsoft.com/office/infopath/2007/PartnerControls">
        <TermInfo xmlns="http://schemas.microsoft.com/office/infopath/2007/PartnerControls">
          <TermName xmlns="http://schemas.microsoft.com/office/infopath/2007/PartnerControls">customer presentations</TermName>
          <TermId xmlns="http://schemas.microsoft.com/office/infopath/2007/PartnerControls">18e9ae94-e321-4eea-82d2-ad5b2f470f3c</TermId>
        </TermInfo>
      </Terms>
    </hd9637eefc984b85b6097c6374e15725>
    <k21a64daf20d4502b2796a1c6b8ce6c8 xmlns="230e9df3-be65-4c73-a93b-d1236ebd677e">
      <Terms xmlns="http://schemas.microsoft.com/office/infopath/2007/PartnerControls"/>
    </k21a64daf20d4502b2796a1c6b8ce6c8>
    <b1337ea954344dcfb0425a10eee4daa8 xmlns="ad820760-4664-4be3-bee2-f8b9a6708b4c">
      <Terms xmlns="http://schemas.microsoft.com/office/infopath/2007/PartnerControls"/>
    </b1337ea954344dcfb0425a10eee4daa8>
    <_dlc_DocId xmlns="230e9df3-be65-4c73-a93b-d1236ebd677e">KC02-23-33632</_dlc_DocId>
    <Thumbnail1 xmlns="230e9df3-be65-4c73-a93b-d1236ebd677e">
      <Url>http://infopedia/kc02/media/Thumbnails/Microsoft%20Azure%20Domain/KC02-23-33631/KC02-23-33632_HEX_1d4381.png</Url>
      <Description>/kc02/media/Thumbnails/Microsoft Azure Domain/KC02-23-33631/KC02-23-33632_HEX_1d4381.png</Description>
    </Thumbnail1>
    <TaxCatchAll xmlns="230e9df3-be65-4c73-a93b-d1236ebd677e">
      <Value>42</Value>
      <Value>156</Value>
      <Value>216</Value>
      <Value>222</Value>
      <Value>2658</Value>
      <Value>218</Value>
      <Value>217</Value>
      <Value>2654</Value>
      <Value>3</Value>
      <Value>2716</Value>
    </TaxCatchAll>
    <m6c7b4717b6346e6a075a59dd47eac69 xmlns="230e9df3-be65-4c73-a93b-d1236ebd677e">
      <Terms xmlns="http://schemas.microsoft.com/office/infopath/2007/PartnerControls">
        <TermInfo xmlns="http://schemas.microsoft.com/office/infopath/2007/PartnerControls">
          <TermName xmlns="http://schemas.microsoft.com/office/infopath/2007/PartnerControls">features</TermName>
          <TermId xmlns="http://schemas.microsoft.com/office/infopath/2007/PartnerControls">94b87768-f145-4764-adbd-fec700e47348</TermId>
        </TermInfo>
      </Terms>
    </m6c7b4717b6346e6a075a59dd47eac69>
    <TaxKeywordTaxHTField xmlns="230e9df3-be65-4c73-a93b-d1236ebd677e">
      <Terms xmlns="http://schemas.microsoft.com/office/infopath/2007/PartnerControls"/>
    </TaxKeywordTaxHTField>
    <PublishDate xmlns="ad820760-4664-4be3-bee2-f8b9a6708b4c" xsi:nil="true"/>
    <AverageRating xmlns="http://schemas.microsoft.com/sharepoint/v3" xsi:nil="true"/>
    <DocumentSetKcId xmlns="ad820760-4664-4be3-bee2-f8b9a6708b4c">33631</DocumentSetKcId>
    <i0d941ee1e744ffea7aeee9924c91cbb xmlns="230e9df3-be65-4c73-a93b-d1236ebd677e">
      <Terms xmlns="http://schemas.microsoft.com/office/infopath/2007/PartnerControls">
        <TermInfo xmlns="http://schemas.microsoft.com/office/infopath/2007/PartnerControls">
          <TermName xmlns="http://schemas.microsoft.com/office/infopath/2007/PartnerControls">machine learning</TermName>
          <TermId xmlns="http://schemas.microsoft.com/office/infopath/2007/PartnerControls">912b89bd-3197-4d37-838b-dea3c299099a</TermId>
        </TermInfo>
      </Terms>
    </i0d941ee1e744ffea7aeee9924c91cbb>
    <LCA_x0020_Approved xmlns="230e9df3-be65-4c73-a93b-d1236ebd677e">
      <UserInfo>
        <DisplayName/>
        <AccountId xsi:nil="true"/>
        <AccountType/>
      </UserInfo>
    </LCA_x0020_Approved>
    <RoutingRuleDescription xmlns="http://schemas.microsoft.com/sharepoint/v3" xsi:nil="true"/>
    <ec5b2ad5c27b45fb8a00a1f27c7ce1ae xmlns="230e9df3-be65-4c73-a93b-d1236ebd677e">
      <Terms xmlns="http://schemas.microsoft.com/office/infopath/2007/PartnerControls"/>
    </ec5b2ad5c27b45fb8a00a1f27c7ce1ae>
    <IconOverlay xmlns="http://schemas.microsoft.com/sharepoint/v4" xsi:nil="true"/>
    <Owner xmlns="230e9df3-be65-4c73-a93b-d1236ebd677e">
      <UserInfo>
        <DisplayName>Ann Bachrach</DisplayName>
        <AccountId>44988</AccountId>
        <AccountType/>
      </UserInfo>
    </Owner>
    <PublishingExpirationDate xmlns="http://schemas.microsoft.com/sharepoint/v3" xsi:nil="true"/>
    <ConfidentialityTaxHTField0 xmlns="230e9df3-be65-4c73-a93b-d1236ebd677e">
      <Terms xmlns="http://schemas.microsoft.com/office/infopath/2007/PartnerControls">
        <TermInfo xmlns="http://schemas.microsoft.com/office/infopath/2007/PartnerControls">
          <TermName xmlns="http://schemas.microsoft.com/office/infopath/2007/PartnerControls">customer ready</TermName>
          <TermId xmlns="http://schemas.microsoft.com/office/infopath/2007/PartnerControls">8986c41d-21c5-4f8f-8a12-ea4625b46858</TermId>
        </TermInfo>
      </Terms>
    </ConfidentialityTaxHTField0>
    <b60f8d2dbb984f349d80d8196897f4d3 xmlns="230e9df3-be65-4c73-a93b-d1236ebd677e">
      <Terms xmlns="http://schemas.microsoft.com/office/infopath/2007/PartnerControls"/>
    </b60f8d2dbb984f349d80d8196897f4d3>
    <_dlc_DocIdUrl xmlns="230e9df3-be65-4c73-a93b-d1236ebd677e">
      <Url>http://infopedia/kc02/docstore/_layouts/DocIdRedir.aspx?ID=KC02-23-33632</Url>
      <Description>KC02-23-33632</Description>
    </_dlc_DocIdUrl>
    <eb54ac91059940029a3cc8a4ff5af673 xmlns="230e9df3-be65-4c73-a93b-d1236ebd677e">
      <Terms xmlns="http://schemas.microsoft.com/office/infopath/2007/PartnerControls">
        <TermInfo xmlns="http://schemas.microsoft.com/office/infopath/2007/PartnerControls">
          <TermName xmlns="http://schemas.microsoft.com/office/infopath/2007/PartnerControls">Microsoft Azure Domain</TermName>
          <TermId xmlns="http://schemas.microsoft.com/office/infopath/2007/PartnerControls">d600a391-d529-4311-892b-2c05c1ab2538</TermId>
        </TermInfo>
        <TermInfo xmlns="http://schemas.microsoft.com/office/infopath/2007/PartnerControls">
          <TermName xmlns="http://schemas.microsoft.com/office/infopath/2007/PartnerControls">Server and Tools Business</TermName>
          <TermId xmlns="http://schemas.microsoft.com/office/infopath/2007/PartnerControls">6783548d-8609-4f97-be4a-4ca2616905a6</TermId>
        </TermInfo>
        <TermInfo xmlns="http://schemas.microsoft.com/office/infopath/2007/PartnerControls">
          <TermName xmlns="http://schemas.microsoft.com/office/infopath/2007/PartnerControls">Cloud and Enterprise</TermName>
          <TermId xmlns="http://schemas.microsoft.com/office/infopath/2007/PartnerControls">adc2fe87-c79a-4ded-a449-3f86b954069d</TermId>
        </TermInfo>
      </Terms>
    </eb54ac91059940029a3cc8a4ff5af673>
    <k20e0dfa74bf4e44818db03027b0ccd8 xmlns="230e9df3-be65-4c73-a93b-d1236ebd677e">
      <Terms xmlns="http://schemas.microsoft.com/office/infopath/2007/PartnerControls"/>
    </k20e0dfa74bf4e44818db03027b0ccd8>
    <PublishingPageContent xmlns="http://schemas.microsoft.com/sharepoint/v3" xsi:nil="true"/>
    <l3c3ea61849e4288a8acc49bb5388e8c xmlns="230e9df3-be65-4c73-a93b-d1236ebd677e">
      <Terms xmlns="http://schemas.microsoft.com/office/infopath/2007/PartnerControls">
        <TermInfo xmlns="http://schemas.microsoft.com/office/infopath/2007/PartnerControls">
          <TermName xmlns="http://schemas.microsoft.com/office/infopath/2007/PartnerControls">Microsoft Azure Marketing</TermName>
          <TermId xmlns="http://schemas.microsoft.com/office/infopath/2007/PartnerControls">0958c357-5252-473f-8b4e-42f27525a99d</TermId>
        </TermInfo>
      </Terms>
    </l3c3ea61849e4288a8acc49bb5388e8c>
    <CoOwner xmlns="ad820760-4664-4be3-bee2-f8b9a6708b4c">
      <UserInfo>
        <DisplayName>REDMOND\meeryan</DisplayName>
        <AccountId>6624</AccountId>
        <AccountType/>
      </UserInfo>
      <UserInfo>
        <DisplayName>REDMOND\v-nahube</DisplayName>
        <AccountId>2747</AccountId>
        <AccountType/>
      </UserInfo>
      <UserInfo>
        <DisplayName>REDMOND\charllee</DisplayName>
        <AccountId>120628</AccountId>
        <AccountType/>
      </UserInfo>
    </CoOwner>
    <mb88723863e1404388ba3733387d48df xmlns="230e9df3-be65-4c73-a93b-d1236ebd677e">
      <Terms xmlns="http://schemas.microsoft.com/office/infopath/2007/PartnerControls"/>
    </mb88723863e1404388ba3733387d48df>
    <od9986d31974458fb3007746ec0bce5f xmlns="230e9df3-be65-4c73-a93b-d1236ebd677e">
      <Terms xmlns="http://schemas.microsoft.com/office/infopath/2007/PartnerControls">
        <TermInfo xmlns="http://schemas.microsoft.com/office/infopath/2007/PartnerControls">
          <TermName xmlns="http://schemas.microsoft.com/office/infopath/2007/PartnerControls">English</TermName>
          <TermId xmlns="http://schemas.microsoft.com/office/infopath/2007/PartnerControls">cb91f272-ce4d-4a7e-9bbf-78b58e3d188d</TermId>
        </TermInfo>
      </Terms>
    </od9986d31974458fb3007746ec0bce5f>
    <bf80e81150e248c48aa8cffdf0021a1f xmlns="230e9df3-be65-4c73-a93b-d1236ebd677e">
      <Terms xmlns="http://schemas.microsoft.com/office/infopath/2007/PartnerControls">
        <TermInfo xmlns="http://schemas.microsoft.com/office/infopath/2007/PartnerControls">
          <TermName xmlns="http://schemas.microsoft.com/office/infopath/2007/PartnerControls">Microsoft Azure</TermName>
          <TermId xmlns="http://schemas.microsoft.com/office/infopath/2007/PartnerControls">669a3112-5edf-444b-a003-630063601f07</TermId>
        </TermInfo>
      </Terms>
    </bf80e81150e248c48aa8cffdf0021a1f>
    <kf34bcdc8fc34e479d3f94c6210e8e27 xmlns="230e9df3-be65-4c73-a93b-d1236ebd677e">
      <Terms xmlns="http://schemas.microsoft.com/office/infopath/2007/PartnerControls"/>
    </kf34bcdc8fc34e479d3f94c6210e8e27>
    <ApplyWorkflowRules xmlns="ad820760-4664-4be3-bee2-f8b9a6708b4c">Yes</ApplyWorkflowRule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ct:contentTypeSchema xmlns:ct="http://schemas.microsoft.com/office/2006/metadata/contentType" xmlns:ma="http://schemas.microsoft.com/office/2006/metadata/properties/metaAttributes" ct:_="" ma:_="" ma:contentTypeName="KCDoc" ma:contentTypeID="0x0101000E4CB7077FEE4FF7AE86D4A500EEC7800300C6CD36C6B4DAA64EAACFCCF5D9298AA000B09CC05C6355444CB49B4B62F83D23B8" ma:contentTypeVersion="35" ma:contentTypeDescription="" ma:contentTypeScope="" ma:versionID="0f42fe901f7e5f777d044ec1347de932">
  <xsd:schema xmlns:xsd="http://www.w3.org/2001/XMLSchema" xmlns:xs="http://www.w3.org/2001/XMLSchema" xmlns:p="http://schemas.microsoft.com/office/2006/metadata/properties" xmlns:ns1="http://schemas.microsoft.com/sharepoint/v3" xmlns:ns2="230e9df3-be65-4c73-a93b-d1236ebd677e" xmlns:ns3="ad820760-4664-4be3-bee2-f8b9a6708b4c" xmlns:ns4="http://schemas.microsoft.com/sharepoint/v4" targetNamespace="http://schemas.microsoft.com/office/2006/metadata/properties" ma:root="true" ma:fieldsID="4aae6229bd5cf543bdd3422c6b12c67e" ns1:_="" ns2:_="" ns3:_="" ns4:_="">
    <xsd:import namespace="http://schemas.microsoft.com/sharepoint/v3"/>
    <xsd:import namespace="230e9df3-be65-4c73-a93b-d1236ebd677e"/>
    <xsd:import namespace="ad820760-4664-4be3-bee2-f8b9a6708b4c"/>
    <xsd:import namespace="http://schemas.microsoft.com/sharepoint/v4"/>
    <xsd:element name="properties">
      <xsd:complexType>
        <xsd:sequence>
          <xsd:element name="documentManagement">
            <xsd:complexType>
              <xsd:all>
                <xsd:element ref="ns2:DocumentDescription" minOccurs="0"/>
                <xsd:element ref="ns3:PublishDate" minOccurs="0"/>
                <xsd:element ref="ns1:PublishingExpirationDate" minOccurs="0"/>
                <xsd:element ref="ns1:PublishingPageContent" minOccurs="0"/>
                <xsd:element ref="ns2:Thumbnail1" minOccurs="0"/>
                <xsd:element ref="ns1:AverageRating" minOccurs="0"/>
                <xsd:element ref="ns1:RatingCount" minOccurs="0"/>
                <xsd:element ref="ns2:_dlc_DocId" minOccurs="0"/>
                <xsd:element ref="ns2:_dlc_DocIdUrl" minOccurs="0"/>
                <xsd:element ref="ns2:_dlc_DocIdPersistId" minOccurs="0"/>
                <xsd:element ref="ns2:od9986d31974458fb3007746ec0bce5f" minOccurs="0"/>
                <xsd:element ref="ns2:hd9637eefc984b85b6097c6374e15725" minOccurs="0"/>
                <xsd:element ref="ns1:RoutingRuleDescription" minOccurs="0"/>
                <xsd:element ref="ns2:TaxCatchAllLabel" minOccurs="0"/>
                <xsd:element ref="ns2:TaxCatchAll" minOccurs="0"/>
                <xsd:element ref="ns2:mb88723863e1404388ba3733387d48df" minOccurs="0"/>
                <xsd:element ref="ns2:Owner" minOccurs="0"/>
                <xsd:element ref="ns2:b60f8d2dbb984f349d80d8196897f4d3" minOccurs="0"/>
                <xsd:element ref="ns2:i1b478372f814787abd313030b81fcb2" minOccurs="0"/>
                <xsd:element ref="ns2:m6c7b4717b6346e6a075a59dd47eac69" minOccurs="0"/>
                <xsd:element ref="ns2:bf80e81150e248c48aa8cffdf0021a1f" minOccurs="0"/>
                <xsd:element ref="ns2:l3c3ea61849e4288a8acc49bb5388e8c" minOccurs="0"/>
                <xsd:element ref="ns2:i0d941ee1e744ffea7aeee9924c91cbb" minOccurs="0"/>
                <xsd:element ref="ns2:LCA_x0020_Approved" minOccurs="0"/>
                <xsd:element ref="ns2:k21a64daf20d4502b2796a1c6b8ce6c8" minOccurs="0"/>
                <xsd:element ref="ns2:ef109fd36bcf4bcd9dd945731030600b" minOccurs="0"/>
                <xsd:element ref="ns2:kf34bcdc8fc34e479d3f94c6210e8e27" minOccurs="0"/>
                <xsd:element ref="ns2:ec5b2ad5c27b45fb8a00a1f27c7ce1ae" minOccurs="0"/>
                <xsd:element ref="ns2:Expire_x0020_Review" minOccurs="0"/>
                <xsd:element ref="ns2:ConfidentialityTaxHTField0" minOccurs="0"/>
                <xsd:element ref="ns2:k20e0dfa74bf4e44818db03027b0ccd8" minOccurs="0"/>
                <xsd:element ref="ns2:eb54ac91059940029a3cc8a4ff5af673" minOccurs="0"/>
                <xsd:element ref="ns4:IconOverlay" minOccurs="0"/>
                <xsd:element ref="ns2:TaxKeywordTaxHTField" minOccurs="0"/>
                <xsd:element ref="ns3:DocumentSetKcId" minOccurs="0"/>
                <xsd:element ref="ns3:CoOwner" minOccurs="0"/>
                <xsd:element ref="ns3:ApplyWorkflowRules" minOccurs="0"/>
                <xsd:element ref="ns3:b1337ea954344dcfb0425a10eee4daa8"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ExpirationDate" ma:index="4" nillable="true" ma:displayName="Scheduling End Date" ma:internalName="PublishingExpirationDate">
      <xsd:simpleType>
        <xsd:restriction base="dms:Unknown"/>
      </xsd:simpleType>
    </xsd:element>
    <xsd:element name="PublishingPageContent" ma:index="8" nillable="true" ma:displayName="Page Content" ma:internalName="PublishingPageContent">
      <xsd:simpleType>
        <xsd:restriction base="dms:Unknown"/>
      </xsd:simpleType>
    </xsd:element>
    <xsd:element name="AverageRating" ma:index="10" nillable="true" ma:displayName="Rating (0-5)" ma:decimals="2" ma:description="Average value of all the ratings that have been submitted" ma:internalName="AverageRating" ma:readOnly="true">
      <xsd:simpleType>
        <xsd:restriction base="dms:Number"/>
      </xsd:simpleType>
    </xsd:element>
    <xsd:element name="RatingCount" ma:index="11" nillable="true" ma:displayName="Number of Ratings" ma:decimals="0" ma:description="Number of ratings submitted" ma:internalName="RatingCount" ma:readOnly="true">
      <xsd:simpleType>
        <xsd:restriction base="dms:Number"/>
      </xsd:simpleType>
    </xsd:element>
    <xsd:element name="RoutingRuleDescription" ma:index="20" nillable="true" ma:displayName="Description" ma:hidden="true" ma:internalName="RoutingRuleDescription" ma:readOnly="false">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DocumentDescription" ma:index="2" nillable="true" ma:displayName="DocumentDescription" ma:description="Alternate description for documents that can be used for display." ma:internalName="DocumentDescription">
      <xsd:simpleType>
        <xsd:restriction base="dms:Note"/>
      </xsd:simpleType>
    </xsd:element>
    <xsd:element name="Thumbnail1" ma:index="9" nillable="true" ma:displayName="Thumbnail" ma:format="Hyperlink" ma:internalName="Thumbnail1"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_dlc_DocId" ma:index="13" nillable="true" ma:displayName="Document ID Value" ma:description="The value of the document ID assigned to this item." ma:indexed="true" ma:internalName="_dlc_DocId" ma:readOnly="true">
      <xsd:simpleType>
        <xsd:restriction base="dms:Text"/>
      </xsd:simpleType>
    </xsd:element>
    <xsd:element name="_dlc_DocIdUrl" ma:index="14"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5" nillable="true" ma:displayName="Persist ID" ma:description="Keep ID on add." ma:hidden="true" ma:internalName="_dlc_DocIdPersistId" ma:readOnly="true">
      <xsd:simpleType>
        <xsd:restriction base="dms:Boolean"/>
      </xsd:simpleType>
    </xsd:element>
    <xsd:element name="od9986d31974458fb3007746ec0bce5f" ma:index="17" nillable="true" ma:taxonomy="true" ma:internalName="od9986d31974458fb3007746ec0bce5f" ma:taxonomyFieldName="Languages" ma:displayName="SMSG Languages" ma:default="" ma:fieldId="{8d9986d3-1974-458f-b300-7746ec0bce5f}" ma:taxonomyMulti="true" ma:sspId="e385fb40-52d4-4fae-9c5b-3e8ff8a5878e" ma:termSetId="a611a704-4666-406e-a571-a6e9bb4a2dcc" ma:anchorId="c5f267fd-fa38-4ffe-a1d8-2693d87e90bc" ma:open="false" ma:isKeyword="false">
      <xsd:complexType>
        <xsd:sequence>
          <xsd:element ref="pc:Terms" minOccurs="0" maxOccurs="1"/>
        </xsd:sequence>
      </xsd:complexType>
    </xsd:element>
    <xsd:element name="hd9637eefc984b85b6097c6374e15725" ma:index="19" nillable="true" ma:taxonomy="true" ma:internalName="hd9637eefc984b85b6097c6374e15725" ma:taxonomyFieldName="ItemType" ma:displayName="SMSG Item Type" ma:readOnly="false" ma:default="" ma:fieldId="{1d9637ee-fc98-4b85-b609-7c6374e15725}" ma:taxonomyMulti="true" ma:sspId="e385fb40-52d4-4fae-9c5b-3e8ff8a5878e" ma:termSetId="a611a704-4666-406e-a571-a6e9bb4a2dcc" ma:anchorId="3d59bf14-be35-4b82-81a4-70bbe2a90cc2" ma:open="false" ma:isKeyword="false">
      <xsd:complexType>
        <xsd:sequence>
          <xsd:element ref="pc:Terms" minOccurs="0" maxOccurs="1"/>
        </xsd:sequence>
      </xsd:complexType>
    </xsd:element>
    <xsd:element name="TaxCatchAllLabel" ma:index="21" nillable="true" ma:displayName="Taxonomy Catch All Column1" ma:hidden="true" ma:list="{341bdb36-d19b-4bce-9fa6-6145346cf024}" ma:internalName="TaxCatchAllLabel" ma:readOnly="true" ma:showField="CatchAllDataLabel" ma:web="ad820760-4664-4be3-bee2-f8b9a6708b4c">
      <xsd:complexType>
        <xsd:complexContent>
          <xsd:extension base="dms:MultiChoiceLookup">
            <xsd:sequence>
              <xsd:element name="Value" type="dms:Lookup" maxOccurs="unbounded" minOccurs="0" nillable="true"/>
            </xsd:sequence>
          </xsd:extension>
        </xsd:complexContent>
      </xsd:complexType>
    </xsd:element>
    <xsd:element name="TaxCatchAll" ma:index="23" nillable="true" ma:displayName="Taxonomy Catch All Column" ma:hidden="true" ma:list="{341bdb36-d19b-4bce-9fa6-6145346cf024}" ma:internalName="TaxCatchAll" ma:showField="CatchAllData" ma:web="ad820760-4664-4be3-bee2-f8b9a6708b4c">
      <xsd:complexType>
        <xsd:complexContent>
          <xsd:extension base="dms:MultiChoiceLookup">
            <xsd:sequence>
              <xsd:element name="Value" type="dms:Lookup" maxOccurs="unbounded" minOccurs="0" nillable="true"/>
            </xsd:sequence>
          </xsd:extension>
        </xsd:complexContent>
      </xsd:complexType>
    </xsd:element>
    <xsd:element name="mb88723863e1404388ba3733387d48df" ma:index="24" nillable="true" ma:taxonomy="true" ma:internalName="mb88723863e1404388ba3733387d48df" ma:taxonomyFieldName="Audiences" ma:displayName="SMSG Customer Audiences" ma:readOnly="false" ma:default="" ma:fieldId="{6b887238-63e1-4043-88ba-3733387d48df}" ma:taxonomyMulti="true" ma:sspId="e385fb40-52d4-4fae-9c5b-3e8ff8a5878e" ma:termSetId="a611a704-4666-406e-a571-a6e9bb4a2dcc" ma:anchorId="8a0280e9-c6e8-4e3c-80d6-8db643b96ddd" ma:open="false" ma:isKeyword="false">
      <xsd:complexType>
        <xsd:sequence>
          <xsd:element ref="pc:Terms" minOccurs="0" maxOccurs="1"/>
        </xsd:sequence>
      </xsd:complexType>
    </xsd:element>
    <xsd:element name="Owner" ma:index="26" nillable="true" ma:displayName="Owner" ma:description="Must be an FTE" ma:indexed="true" ma:list="UserInfo" ma:SharePointGroup="0" ma:internalName="Owner" ma:readOnly="false" ma:showField="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b60f8d2dbb984f349d80d8196897f4d3" ma:index="27" nillable="true" ma:taxonomy="true" ma:internalName="b60f8d2dbb984f349d80d8196897f4d3" ma:taxonomyFieldName="Roles" ma:displayName="SMSG Roles" ma:readOnly="false" ma:default="" ma:fieldId="{b60f8d2d-bb98-4f34-9d80-d8196897f4d3}" ma:taxonomyMulti="true" ma:sspId="e385fb40-52d4-4fae-9c5b-3e8ff8a5878e" ma:termSetId="a611a704-4666-406e-a571-a6e9bb4a2dcc" ma:anchorId="c9a07ef0-4236-4915-97ca-1b3392dac369" ma:open="false" ma:isKeyword="false">
      <xsd:complexType>
        <xsd:sequence>
          <xsd:element ref="pc:Terms" minOccurs="0" maxOccurs="1"/>
        </xsd:sequence>
      </xsd:complexType>
    </xsd:element>
    <xsd:element name="i1b478372f814787abd313030b81fcb2" ma:index="29" nillable="true" ma:taxonomy="true" ma:internalName="i1b478372f814787abd313030b81fcb2" ma:taxonomyFieldName="ActivitiesAndPrograms" ma:displayName="SMSG Activities &amp; Programs" ma:readOnly="false" ma:default="" ma:fieldId="{21b47837-2f81-4787-abd3-13030b81fcb2}" ma:taxonomyMulti="true" ma:sspId="e385fb40-52d4-4fae-9c5b-3e8ff8a5878e" ma:termSetId="d039009f-2da8-468b-bf5e-ff4693a9f72f" ma:anchorId="846d39ff-6475-4006-99df-de42970d666e" ma:open="false" ma:isKeyword="false">
      <xsd:complexType>
        <xsd:sequence>
          <xsd:element ref="pc:Terms" minOccurs="0" maxOccurs="1"/>
        </xsd:sequence>
      </xsd:complexType>
    </xsd:element>
    <xsd:element name="m6c7b4717b6346e6a075a59dd47eac69" ma:index="31" nillable="true" ma:taxonomy="true" ma:internalName="m6c7b4717b6346e6a075a59dd47eac69" ma:taxonomyFieldName="Topics" ma:displayName="SMSG Topics" ma:readOnly="false" ma:default="" ma:fieldId="{66c7b471-7b63-46e6-a075-a59dd47eac69}" ma:taxonomyMulti="true" ma:sspId="e385fb40-52d4-4fae-9c5b-3e8ff8a5878e" ma:termSetId="d039009f-2da8-468b-bf5e-ff4693a9f72f" ma:anchorId="ddcce936-3357-448e-8326-e6fdfddfb752" ma:open="false" ma:isKeyword="false">
      <xsd:complexType>
        <xsd:sequence>
          <xsd:element ref="pc:Terms" minOccurs="0" maxOccurs="1"/>
        </xsd:sequence>
      </xsd:complexType>
    </xsd:element>
    <xsd:element name="bf80e81150e248c48aa8cffdf0021a1f" ma:index="33" nillable="true" ma:taxonomy="true" ma:internalName="bf80e81150e248c48aa8cffdf0021a1f" ma:taxonomyFieldName="Products" ma:displayName="SMSG Products &amp; Technologies" ma:readOnly="false" ma:default="" ma:fieldId="{bf80e811-50e2-48c4-8aa8-cffdf0021a1f}" ma:taxonomyMulti="true" ma:sspId="e385fb40-52d4-4fae-9c5b-3e8ff8a5878e" ma:termSetId="a611a704-4666-406e-a571-a6e9bb4a2dcc" ma:anchorId="f7bdd4ba-8e81-43d6-a504-860f505d5c97" ma:open="false" ma:isKeyword="false">
      <xsd:complexType>
        <xsd:sequence>
          <xsd:element ref="pc:Terms" minOccurs="0" maxOccurs="1"/>
        </xsd:sequence>
      </xsd:complexType>
    </xsd:element>
    <xsd:element name="l3c3ea61849e4288a8acc49bb5388e8c" ma:index="35" nillable="true" ma:taxonomy="true" ma:internalName="l3c3ea61849e4288a8acc49bb5388e8c" ma:taxonomyFieldName="Groups" ma:displayName="SMSG Groups" ma:readOnly="false" ma:default="" ma:fieldId="{53c3ea61-849e-4288-a8ac-c49bb5388e8c}" ma:taxonomyMulti="true" ma:sspId="e385fb40-52d4-4fae-9c5b-3e8ff8a5878e" ma:termSetId="d039009f-2da8-468b-bf5e-ff4693a9f72f" ma:anchorId="ec38e82f-eddf-4553-aa72-f3bd3c1d5855" ma:open="false" ma:isKeyword="false">
      <xsd:complexType>
        <xsd:sequence>
          <xsd:element ref="pc:Terms" minOccurs="0" maxOccurs="1"/>
        </xsd:sequence>
      </xsd:complexType>
    </xsd:element>
    <xsd:element name="i0d941ee1e744ffea7aeee9924c91cbb" ma:index="37" nillable="true" ma:taxonomy="true" ma:internalName="i0d941ee1e744ffea7aeee9924c91cbb" ma:taxonomyFieldName="BusinessArchitecture" ma:displayName="SMSG Business Architecture" ma:readOnly="false" ma:default="" ma:fieldId="{20d941ee-1e74-4ffe-a7ae-ee9924c91cbb}" ma:taxonomyMulti="true" ma:sspId="e385fb40-52d4-4fae-9c5b-3e8ff8a5878e" ma:termSetId="d039009f-2da8-468b-bf5e-ff4693a9f72f" ma:anchorId="1951c1e0-4cc7-414f-a435-7369277bc757" ma:open="false" ma:isKeyword="false">
      <xsd:complexType>
        <xsd:sequence>
          <xsd:element ref="pc:Terms" minOccurs="0" maxOccurs="1"/>
        </xsd:sequence>
      </xsd:complexType>
    </xsd:element>
    <xsd:element name="LCA_x0020_Approved" ma:index="39" nillable="true" ma:displayName="LCA Approved" ma:description="This field is for the name of the person from LCA that reviewed and approved the content." ma:list="UserInfo" ma:SharePointGroup="0" ma:internalName="LCA_x0020_Approved"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k21a64daf20d4502b2796a1c6b8ce6c8" ma:index="40" nillable="true" ma:taxonomy="true" ma:internalName="k21a64daf20d4502b2796a1c6b8ce6c8" ma:taxonomyFieldName="Industries" ma:displayName="SMSG Industries" ma:readOnly="false" ma:default="" ma:fieldId="{421a64da-f20d-4502-b279-6a1c6b8ce6c8}" ma:taxonomyMulti="true" ma:sspId="e385fb40-52d4-4fae-9c5b-3e8ff8a5878e" ma:termSetId="a611a704-4666-406e-a571-a6e9bb4a2dcc" ma:anchorId="322da17f-7441-43de-8ac8-ca7d62aec02b" ma:open="false" ma:isKeyword="false">
      <xsd:complexType>
        <xsd:sequence>
          <xsd:element ref="pc:Terms" minOccurs="0" maxOccurs="1"/>
        </xsd:sequence>
      </xsd:complexType>
    </xsd:element>
    <xsd:element name="ef109fd36bcf4bcd9dd945731030600b" ma:index="42" nillable="true" ma:taxonomy="true" ma:internalName="ef109fd36bcf4bcd9dd945731030600b" ma:taxonomyFieldName="Region" ma:displayName="SMSG Region" ma:readOnly="false" ma:default="" ma:fieldId="{ef109fd3-6bcf-4bcd-9dd9-45731030600b}" ma:taxonomyMulti="true" ma:sspId="e385fb40-52d4-4fae-9c5b-3e8ff8a5878e" ma:termSetId="a611a704-4666-406e-a571-a6e9bb4a2dcc" ma:anchorId="c5404caa-7d82-41c6-82c2-0230c1d96864" ma:open="false" ma:isKeyword="false">
      <xsd:complexType>
        <xsd:sequence>
          <xsd:element ref="pc:Terms" minOccurs="0" maxOccurs="1"/>
        </xsd:sequence>
      </xsd:complexType>
    </xsd:element>
    <xsd:element name="kf34bcdc8fc34e479d3f94c6210e8e27" ma:index="44" nillable="true" ma:taxonomy="true" ma:internalName="kf34bcdc8fc34e479d3f94c6210e8e27" ma:taxonomyFieldName="Competitors" ma:displayName="SMSG Competition" ma:readOnly="false" ma:default="" ma:fieldId="{4f34bcdc-8fc3-4e47-9d3f-94c6210e8e27}" ma:taxonomyMulti="true" ma:sspId="e385fb40-52d4-4fae-9c5b-3e8ff8a5878e" ma:termSetId="a611a704-4666-406e-a571-a6e9bb4a2dcc" ma:anchorId="718f8fd0-b740-48bc-92ad-5700213c04b2" ma:open="false" ma:isKeyword="false">
      <xsd:complexType>
        <xsd:sequence>
          <xsd:element ref="pc:Terms" minOccurs="0" maxOccurs="1"/>
        </xsd:sequence>
      </xsd:complexType>
    </xsd:element>
    <xsd:element name="ec5b2ad5c27b45fb8a00a1f27c7ce1ae" ma:index="46" nillable="true" ma:taxonomy="true" ma:internalName="ec5b2ad5c27b45fb8a00a1f27c7ce1ae" ma:taxonomyFieldName="Partners" ma:displayName="SMSG Partners" ma:readOnly="false" ma:default="" ma:fieldId="{ec5b2ad5-c27b-45fb-8a00-a1f27c7ce1ae}" ma:taxonomyMulti="true" ma:sspId="e385fb40-52d4-4fae-9c5b-3e8ff8a5878e" ma:termSetId="a611a704-4666-406e-a571-a6e9bb4a2dcc" ma:anchorId="dd1a91fa-3198-4561-9b04-bc737b2a8291" ma:open="false" ma:isKeyword="false">
      <xsd:complexType>
        <xsd:sequence>
          <xsd:element ref="pc:Terms" minOccurs="0" maxOccurs="1"/>
        </xsd:sequence>
      </xsd:complexType>
    </xsd:element>
    <xsd:element name="Expire_x0020_Review" ma:index="48" nillable="true" ma:displayName="Expiration" ma:format="DateOnly" ma:indexed="true" ma:internalName="Expire_x0020_Review" ma:readOnly="false">
      <xsd:simpleType>
        <xsd:restriction base="dms:DateTime"/>
      </xsd:simpleType>
    </xsd:element>
    <xsd:element name="ConfidentialityTaxHTField0" ma:index="49" nillable="true" ma:taxonomy="true" ma:internalName="ConfidentialityTaxHTField0" ma:taxonomyFieldName="Confidentiality" ma:displayName="Confidentiality" ma:indexed="true" ma:readOnly="false" ma:default="1;#Microsoft confidential|461efa83-0283-486a-a8d5-943328f3693f" ma:fieldId="{840a9f3c-1e14-4c21-9dbf-5637765665db}" ma:sspId="e385fb40-52d4-4fae-9c5b-3e8ff8a5878e" ma:termSetId="e0e820dc-7da0-48b9-8472-209c7e82d1d0" ma:anchorId="00000000-0000-0000-0000-000000000000" ma:open="false" ma:isKeyword="false">
      <xsd:complexType>
        <xsd:sequence>
          <xsd:element ref="pc:Terms" minOccurs="0" maxOccurs="1"/>
        </xsd:sequence>
      </xsd:complexType>
    </xsd:element>
    <xsd:element name="k20e0dfa74bf4e44818db03027b0ccd8" ma:index="51" nillable="true" ma:taxonomy="true" ma:internalName="k20e0dfa74bf4e44818db03027b0ccd8" ma:taxonomyFieldName="Segments" ma:displayName="SMSG Customer Segments" ma:readOnly="false" ma:default="" ma:fieldId="{420e0dfa-74bf-4e44-818d-b03027b0ccd8}" ma:taxonomyMulti="true" ma:sspId="e385fb40-52d4-4fae-9c5b-3e8ff8a5878e" ma:termSetId="a611a704-4666-406e-a571-a6e9bb4a2dcc" ma:anchorId="dd7a2ee5-7d01-4a82-9346-1eefa47ece8b" ma:open="false" ma:isKeyword="false">
      <xsd:complexType>
        <xsd:sequence>
          <xsd:element ref="pc:Terms" minOccurs="0" maxOccurs="1"/>
        </xsd:sequence>
      </xsd:complexType>
    </xsd:element>
    <xsd:element name="eb54ac91059940029a3cc8a4ff5af673" ma:index="53" nillable="true" ma:taxonomy="true" ma:internalName="eb54ac91059940029a3cc8a4ff5af673" ma:taxonomyFieldName="SMSGDomain" ma:displayName="SMSG Domain" ma:readOnly="false" ma:default="" ma:fieldId="{eb54ac91-0599-4002-9a3c-c8a4ff5af673}" ma:taxonomyMulti="true" ma:sspId="e385fb40-52d4-4fae-9c5b-3e8ff8a5878e" ma:termSetId="a611a704-4666-406e-a571-a6e9bb4a2dcc" ma:anchorId="dd7a2ee5-7d01-4a82-9346-1eefa47ece8b" ma:open="false" ma:isKeyword="false">
      <xsd:complexType>
        <xsd:sequence>
          <xsd:element ref="pc:Terms" minOccurs="0" maxOccurs="1"/>
        </xsd:sequence>
      </xsd:complexType>
    </xsd:element>
    <xsd:element name="TaxKeywordTaxHTField" ma:index="58" nillable="true" ma:taxonomy="true" ma:internalName="TaxKeywordTaxHTField" ma:taxonomyFieldName="TaxKeyword" ma:displayName="Enterprise Keywords" ma:readOnly="false"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ad820760-4664-4be3-bee2-f8b9a6708b4c" elementFormDefault="qualified">
    <xsd:import namespace="http://schemas.microsoft.com/office/2006/documentManagement/types"/>
    <xsd:import namespace="http://schemas.microsoft.com/office/infopath/2007/PartnerControls"/>
    <xsd:element name="PublishDate" ma:index="3" nillable="true" ma:displayName="PublishDate" ma:description="Used in Blog Posts and documents." ma:format="DateOnly" ma:indexed="true" ma:internalName="PublishDate">
      <xsd:simpleType>
        <xsd:restriction base="dms:DateTime"/>
      </xsd:simpleType>
    </xsd:element>
    <xsd:element name="DocumentSetKcId" ma:index="59" nillable="true" ma:displayName="DocumentSetKcId" ma:description="Custom Column used to capture Document ID to share with DocumentSet Contents" ma:indexed="true" ma:internalName="DocumentSetKcId" ma:readOnly="false">
      <xsd:simpleType>
        <xsd:restriction base="dms:Text">
          <xsd:maxLength value="255"/>
        </xsd:restriction>
      </xsd:simpleType>
    </xsd:element>
    <xsd:element name="CoOwner" ma:index="60" nillable="true" ma:displayName="Co-Owner" ma:description="Co-Owner" ma:list="UserInfo" ma:SharePointGroup="0" ma:internalName="CoOwner" ma:readOnly="false" ma:showField="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pplyWorkflowRules" ma:index="61" nillable="true" ma:displayName="ApplyWorkflowRules" ma:default="Yes" ma:description="This columns is used to help to apply the workflow rules on Document Sets / Documents. by Default the Value is Yes" ma:format="Dropdown" ma:hidden="true" ma:internalName="ApplyWorkflowRules" ma:readOnly="false">
      <xsd:simpleType>
        <xsd:restriction base="dms:Choice">
          <xsd:enumeration value="Yes"/>
          <xsd:enumeration value="No"/>
        </xsd:restriction>
      </xsd:simpleType>
    </xsd:element>
    <xsd:element name="b1337ea954344dcfb0425a10eee4daa8" ma:index="63" nillable="true" ma:taxonomy="true" ma:internalName="b1337ea954344dcfb0425a10eee4daa8" ma:taxonomyFieldName="EnterpriseDomainTags" ma:displayName="EnterpriseDomainTags" ma:default="" ma:fieldId="{b1337ea9-5434-4dcf-b042-5a10eee4daa8}" ma:taxonomyMulti="true" ma:sspId="e385fb40-52d4-4fae-9c5b-3e8ff8a5878e" ma:termSetId="d039009f-2da8-468b-bf5e-ff4693a9f72f"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4" elementFormDefault="qualified">
    <xsd:import namespace="http://schemas.microsoft.com/office/2006/documentManagement/types"/>
    <xsd:import namespace="http://schemas.microsoft.com/office/infopath/2007/PartnerControls"/>
    <xsd:element name="IconOverlay" ma:index="55" nillable="true" ma:displayName="IconOverlay" ma:hidden="true" ma:internalName="IconOverlay">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5.xml><?xml version="1.0" encoding="utf-8"?>
<?mso-contentType ?>
<SharedContentType xmlns="Microsoft.SharePoint.Taxonomy.ContentTypeSync" SourceId="e385fb40-52d4-4fae-9c5b-3e8ff8a5878e" ContentTypeId="0x0101000E4CB7077FEE4FF7AE86D4A500EEC78003" PreviousValue="false"/>
</file>

<file path=customXml/itemProps1.xml><?xml version="1.0" encoding="utf-8"?>
<ds:datastoreItem xmlns:ds="http://schemas.openxmlformats.org/officeDocument/2006/customXml" ds:itemID="{A0B3E005-C140-411F-BC1F-CB0062024AA1}">
  <ds:schemaRefs>
    <ds:schemaRef ds:uri="http://schemas.microsoft.com/sharepoint/events"/>
  </ds:schemaRefs>
</ds:datastoreItem>
</file>

<file path=customXml/itemProps2.xml><?xml version="1.0" encoding="utf-8"?>
<ds:datastoreItem xmlns:ds="http://schemas.openxmlformats.org/officeDocument/2006/customXml" ds:itemID="{CCE4FB2B-D272-4C23-9B09-BF80300C8E66}">
  <ds:schemaRefs>
    <ds:schemaRef ds:uri="http://purl.org/dc/dcmitype/"/>
    <ds:schemaRef ds:uri="http://purl.org/dc/elements/1.1/"/>
    <ds:schemaRef ds:uri="http://schemas.microsoft.com/sharepoint/v4"/>
    <ds:schemaRef ds:uri="http://schemas.openxmlformats.org/package/2006/metadata/core-properties"/>
    <ds:schemaRef ds:uri="http://schemas.microsoft.com/office/2006/metadata/properties"/>
    <ds:schemaRef ds:uri="http://schemas.microsoft.com/sharepoint/v3"/>
    <ds:schemaRef ds:uri="230e9df3-be65-4c73-a93b-d1236ebd677e"/>
    <ds:schemaRef ds:uri="http://schemas.microsoft.com/office/2006/documentManagement/types"/>
    <ds:schemaRef ds:uri="http://schemas.microsoft.com/office/infopath/2007/PartnerControls"/>
    <ds:schemaRef ds:uri="ad820760-4664-4be3-bee2-f8b9a6708b4c"/>
    <ds:schemaRef ds:uri="http://www.w3.org/XML/1998/namespace"/>
    <ds:schemaRef ds:uri="http://purl.org/dc/terms/"/>
  </ds:schemaRefs>
</ds:datastoreItem>
</file>

<file path=customXml/itemProps3.xml><?xml version="1.0" encoding="utf-8"?>
<ds:datastoreItem xmlns:ds="http://schemas.openxmlformats.org/officeDocument/2006/customXml" ds:itemID="{4077A163-F854-4A2E-92E3-413E0211F01F}">
  <ds:schemaRefs>
    <ds:schemaRef ds:uri="http://schemas.microsoft.com/sharepoint/v3/contenttype/forms"/>
  </ds:schemaRefs>
</ds:datastoreItem>
</file>

<file path=customXml/itemProps4.xml><?xml version="1.0" encoding="utf-8"?>
<ds:datastoreItem xmlns:ds="http://schemas.openxmlformats.org/officeDocument/2006/customXml" ds:itemID="{0117A3B6-A40C-4491-AED3-8B9E5BD53C2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30e9df3-be65-4c73-a93b-d1236ebd677e"/>
    <ds:schemaRef ds:uri="ad820760-4664-4be3-bee2-f8b9a6708b4c"/>
    <ds:schemaRef ds:uri="http://schemas.microsoft.com/sharepoint/v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5.xml><?xml version="1.0" encoding="utf-8"?>
<ds:datastoreItem xmlns:ds="http://schemas.openxmlformats.org/officeDocument/2006/customXml" ds:itemID="{F23D5B8D-7DD9-449C-944D-A360D2AAB05F}">
  <ds:schemaRefs>
    <ds:schemaRef ds:uri="Microsoft.SharePoint.Taxonomy.ContentTypeSync"/>
  </ds:schemaRefs>
</ds:datastoreItem>
</file>

<file path=docProps/app.xml><?xml version="1.0" encoding="utf-8"?>
<Properties xmlns="http://schemas.openxmlformats.org/officeDocument/2006/extended-properties" xmlns:vt="http://schemas.openxmlformats.org/officeDocument/2006/docPropsVTypes">
  <Template>STB_Template_16-9_Sept2013_v12</Template>
  <TotalTime>0</TotalTime>
  <Words>2771</Words>
  <Application>Microsoft Office PowerPoint</Application>
  <PresentationFormat>Custom</PresentationFormat>
  <Paragraphs>243</Paragraphs>
  <Slides>14</Slides>
  <Notes>14</Notes>
  <HiddenSlides>3</HiddenSlides>
  <MMClips>0</MMClips>
  <ScaleCrop>false</ScaleCrop>
  <HeadingPairs>
    <vt:vector size="8" baseType="variant">
      <vt:variant>
        <vt:lpstr>Fonts Used</vt:lpstr>
      </vt:variant>
      <vt:variant>
        <vt:i4>6</vt:i4>
      </vt:variant>
      <vt:variant>
        <vt:lpstr>Theme</vt:lpstr>
      </vt:variant>
      <vt:variant>
        <vt:i4>6</vt:i4>
      </vt:variant>
      <vt:variant>
        <vt:lpstr>Embedded OLE Servers</vt:lpstr>
      </vt:variant>
      <vt:variant>
        <vt:i4>1</vt:i4>
      </vt:variant>
      <vt:variant>
        <vt:lpstr>Slide Titles</vt:lpstr>
      </vt:variant>
      <vt:variant>
        <vt:i4>14</vt:i4>
      </vt:variant>
    </vt:vector>
  </HeadingPairs>
  <TitlesOfParts>
    <vt:vector size="27" baseType="lpstr">
      <vt:lpstr>メイリオ</vt:lpstr>
      <vt:lpstr>Arial</vt:lpstr>
      <vt:lpstr>Perpetua</vt:lpstr>
      <vt:lpstr>Segoe Light</vt:lpstr>
      <vt:lpstr>Segoe UI</vt:lpstr>
      <vt:lpstr>Segoe UI Light</vt:lpstr>
      <vt:lpstr>Server and Cloud 2013</vt:lpstr>
      <vt:lpstr>Azure Medium</vt:lpstr>
      <vt:lpstr>1_Server and Cloud 2013</vt:lpstr>
      <vt:lpstr>2_Server and Cloud 2013</vt:lpstr>
      <vt:lpstr>3_Server and Cloud 2013</vt:lpstr>
      <vt:lpstr>1_Azure Medium</vt:lpstr>
      <vt:lpstr>think-cell Slide</vt:lpstr>
      <vt:lpstr>Как добавить искусственный интеллект в реальные проекты с помощью Azure Machine Learning      </vt:lpstr>
      <vt:lpstr>PowerPoint Presentation</vt:lpstr>
      <vt:lpstr>PowerPoint Presentation</vt:lpstr>
      <vt:lpstr>PowerPoint Presentation</vt:lpstr>
      <vt:lpstr>Microsoft Azure Services </vt:lpstr>
      <vt:lpstr>PowerPoint Presentation</vt:lpstr>
      <vt:lpstr>PowerPoint Presentation</vt:lpstr>
      <vt:lpstr>PowerPoint Presentation</vt:lpstr>
      <vt:lpstr>PowerPoint Presentation</vt:lpstr>
      <vt:lpstr>Azure ML  - как это работает?</vt:lpstr>
      <vt:lpstr>PowerPoint Presentation</vt:lpstr>
      <vt:lpstr>Использовать данные из прошлого для предсказания будущего</vt:lpstr>
      <vt:lpstr>Что дальше?</vt:lpstr>
      <vt:lpstr>PowerPoint Presentation</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ML Infopedia Customer Deck</dc:title>
  <dc:subject/>
  <dc:creator/>
  <cp:keywords/>
  <dc:description/>
  <cp:lastModifiedBy/>
  <cp:revision>1</cp:revision>
  <dcterms:created xsi:type="dcterms:W3CDTF">2014-08-08T18:38:33Z</dcterms:created>
  <dcterms:modified xsi:type="dcterms:W3CDTF">2014-11-03T18:30:35Z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1cd454bacc149bfbcfd764edd279de7">
    <vt:lpwstr/>
  </property>
  <property fmtid="{D5CDD505-2E9C-101B-9397-08002B2CF9AE}" pid="3" name="TaxKeyword">
    <vt:lpwstr/>
  </property>
  <property fmtid="{D5CDD505-2E9C-101B-9397-08002B2CF9AE}" pid="4" name="_dlc_policyId">
    <vt:lpwstr/>
  </property>
  <property fmtid="{D5CDD505-2E9C-101B-9397-08002B2CF9AE}" pid="5" name="Region">
    <vt:lpwstr/>
  </property>
  <property fmtid="{D5CDD505-2E9C-101B-9397-08002B2CF9AE}" pid="6" name="Confidentiality">
    <vt:lpwstr>216;#customer ready|8986c41d-21c5-4f8f-8a12-ea4625b46858</vt:lpwstr>
  </property>
  <property fmtid="{D5CDD505-2E9C-101B-9397-08002B2CF9AE}" pid="7" name="ItemType">
    <vt:lpwstr>3;#customer presentations|18e9ae94-e321-4eea-82d2-ad5b2f470f3c</vt:lpwstr>
  </property>
  <property fmtid="{D5CDD505-2E9C-101B-9397-08002B2CF9AE}" pid="8" name="ContentTypeId">
    <vt:lpwstr>0x0101000E4CB7077FEE4FF7AE86D4A500EEC7800300C6CD36C6B4DAA64EAACFCCF5D9298AA000B09CC05C6355444CB49B4B62F83D23B8</vt:lpwstr>
  </property>
  <property fmtid="{D5CDD505-2E9C-101B-9397-08002B2CF9AE}" pid="9" name="Industries">
    <vt:lpwstr/>
  </property>
  <property fmtid="{D5CDD505-2E9C-101B-9397-08002B2CF9AE}" pid="10" name="Roles">
    <vt:lpwstr/>
  </property>
  <property fmtid="{D5CDD505-2E9C-101B-9397-08002B2CF9AE}" pid="11" name="j4d667fb28274e85b2214f6e751c8d1f">
    <vt:lpwstr/>
  </property>
  <property fmtid="{D5CDD505-2E9C-101B-9397-08002B2CF9AE}" pid="12" name="SMSGDomain">
    <vt:lpwstr>217;#Microsoft Azure Domain|d600a391-d529-4311-892b-2c05c1ab2538;#156;#Server and Tools Business|6783548d-8609-4f97-be4a-4ca2616905a6;#2654;#Cloud and Enterprise|adc2fe87-c79a-4ded-a449-3f86b954069d</vt:lpwstr>
  </property>
  <property fmtid="{D5CDD505-2E9C-101B-9397-08002B2CF9AE}" pid="13" name="Competitors">
    <vt:lpwstr/>
  </property>
  <property fmtid="{D5CDD505-2E9C-101B-9397-08002B2CF9AE}" pid="14" name="ItemRetentionFormula">
    <vt:lpwstr/>
  </property>
  <property fmtid="{D5CDD505-2E9C-101B-9397-08002B2CF9AE}" pid="15" name="m6d26e40ac264097a006193f92232ece">
    <vt:lpwstr/>
  </property>
  <property fmtid="{D5CDD505-2E9C-101B-9397-08002B2CF9AE}" pid="16" name="Event1">
    <vt:lpwstr>217;#Unassigned|e51362f4-782c-41a8-bb7b-e0cfc8669933</vt:lpwstr>
  </property>
  <property fmtid="{D5CDD505-2E9C-101B-9397-08002B2CF9AE}" pid="17" name="Audience">
    <vt:lpwstr/>
  </property>
  <property fmtid="{D5CDD505-2E9C-101B-9397-08002B2CF9AE}" pid="18" name="BusinessArchitecture">
    <vt:lpwstr>2658;#machine learning|912b89bd-3197-4d37-838b-dea3c299099a</vt:lpwstr>
  </property>
  <property fmtid="{D5CDD505-2E9C-101B-9397-08002B2CF9AE}" pid="19" name="SMSGTags">
    <vt:lpwstr/>
  </property>
  <property fmtid="{D5CDD505-2E9C-101B-9397-08002B2CF9AE}" pid="20" name="j031aa32f4154c8c9a646efae715ebde">
    <vt:lpwstr/>
  </property>
  <property fmtid="{D5CDD505-2E9C-101B-9397-08002B2CF9AE}" pid="21" name="Products">
    <vt:lpwstr>218;#Microsoft Azure|669a3112-5edf-444b-a003-630063601f07</vt:lpwstr>
  </property>
  <property fmtid="{D5CDD505-2E9C-101B-9397-08002B2CF9AE}" pid="22" name="_dlc_DocIdItemGuid">
    <vt:lpwstr>70aabc78-fc9e-4c0b-ae78-d492b0248e64</vt:lpwstr>
  </property>
  <property fmtid="{D5CDD505-2E9C-101B-9397-08002B2CF9AE}" pid="23" name="EnterpriseDomainTags">
    <vt:lpwstr/>
  </property>
  <property fmtid="{D5CDD505-2E9C-101B-9397-08002B2CF9AE}" pid="24" name="l311460e3fdf46688abc31ddb7bdc05a">
    <vt:lpwstr/>
  </property>
  <property fmtid="{D5CDD505-2E9C-101B-9397-08002B2CF9AE}" pid="25" name="Segments">
    <vt:lpwstr/>
  </property>
  <property fmtid="{D5CDD505-2E9C-101B-9397-08002B2CF9AE}" pid="26" name="ActivitiesAndPrograms">
    <vt:lpwstr/>
  </property>
  <property fmtid="{D5CDD505-2E9C-101B-9397-08002B2CF9AE}" pid="27" name="Partners">
    <vt:lpwstr/>
  </property>
  <property fmtid="{D5CDD505-2E9C-101B-9397-08002B2CF9AE}" pid="28" name="WorkflowChangePath">
    <vt:lpwstr>b015aa7d-dcd3-45fa-9f16-f621f50b596a,11;b015aa7d-dcd3-45fa-9f16-f621f50b596a,26;b015aa7d-dcd3-45fa-9f16-f621f50b596a,29;</vt:lpwstr>
  </property>
  <property fmtid="{D5CDD505-2E9C-101B-9397-08002B2CF9AE}" pid="29" name="Groups">
    <vt:lpwstr>222;#Microsoft Azure Marketing|0958c357-5252-473f-8b4e-42f27525a99d</vt:lpwstr>
  </property>
  <property fmtid="{D5CDD505-2E9C-101B-9397-08002B2CF9AE}" pid="30" name="Topics">
    <vt:lpwstr>2716;#features|94b87768-f145-4764-adbd-fec700e47348</vt:lpwstr>
  </property>
  <property fmtid="{D5CDD505-2E9C-101B-9397-08002B2CF9AE}" pid="31" name="Languages">
    <vt:lpwstr>42;#English|cb91f272-ce4d-4a7e-9bbf-78b58e3d188d</vt:lpwstr>
  </property>
  <property fmtid="{D5CDD505-2E9C-101B-9397-08002B2CF9AE}" pid="32" name="_docset_NoMedatataSyncRequired">
    <vt:lpwstr>False</vt:lpwstr>
  </property>
  <property fmtid="{D5CDD505-2E9C-101B-9397-08002B2CF9AE}" pid="33" name="messageframeworktype">
    <vt:lpwstr/>
  </property>
  <property fmtid="{D5CDD505-2E9C-101B-9397-08002B2CF9AE}" pid="34" name="TechnicalLevel">
    <vt:lpwstr/>
  </property>
  <property fmtid="{D5CDD505-2E9C-101B-9397-08002B2CF9AE}" pid="35" name="Audiences">
    <vt:lpwstr/>
  </property>
  <property fmtid="{D5CDD505-2E9C-101B-9397-08002B2CF9AE}" pid="36" name="LearningOrganization">
    <vt:lpwstr/>
  </property>
  <property fmtid="{D5CDD505-2E9C-101B-9397-08002B2CF9AE}" pid="37" name="LearningDeliveryMethod">
    <vt:lpwstr/>
  </property>
  <property fmtid="{D5CDD505-2E9C-101B-9397-08002B2CF9AE}" pid="38" name="Product">
    <vt:lpwstr/>
  </property>
</Properties>
</file>