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Application Insights </a:t>
            </a:r>
            <a:r>
              <a:rPr lang="ru-RU" sz="6600" dirty="0" smtClean="0"/>
              <a:t>для поиска и устранения ошибок в веб приложении</a:t>
            </a:r>
            <a:endParaRPr lang="uk-UA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82231"/>
          </a:xfrm>
        </p:spPr>
        <p:txBody>
          <a:bodyPr>
            <a:normAutofit/>
          </a:bodyPr>
          <a:lstStyle/>
          <a:p>
            <a:r>
              <a:rPr lang="ru-RU" dirty="0" smtClean="0"/>
              <a:t>Антон бойко</a:t>
            </a:r>
          </a:p>
          <a:p>
            <a:r>
              <a:rPr lang="en-US" dirty="0" smtClean="0"/>
              <a:t>Microsoft azure </a:t>
            </a:r>
            <a:r>
              <a:rPr lang="en-US" dirty="0" err="1" smtClean="0"/>
              <a:t>mvp</a:t>
            </a:r>
            <a:endParaRPr lang="en-US" dirty="0" smtClean="0"/>
          </a:p>
          <a:p>
            <a:r>
              <a:rPr lang="en-US" dirty="0" smtClean="0"/>
              <a:t>Boyko.ant@live.com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91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«ошибка»?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пользователь видит «</a:t>
            </a:r>
            <a:r>
              <a:rPr lang="en-US" dirty="0" smtClean="0"/>
              <a:t>unhandled exception</a:t>
            </a:r>
            <a:r>
              <a:rPr lang="ru-RU" dirty="0" smtClean="0"/>
              <a:t>» зайдя на главную страницу сайта, то это ошибка?</a:t>
            </a:r>
            <a:endParaRPr lang="en-US" dirty="0" smtClean="0"/>
          </a:p>
          <a:p>
            <a:r>
              <a:rPr lang="ru-RU" dirty="0" smtClean="0"/>
              <a:t>Если пользователь видит ошибку 404</a:t>
            </a:r>
            <a:r>
              <a:rPr lang="ru-RU" dirty="0"/>
              <a:t> зайдя на главную страницу сайта, то это ошибка?</a:t>
            </a:r>
            <a:endParaRPr lang="ru-RU" dirty="0" smtClean="0"/>
          </a:p>
          <a:p>
            <a:r>
              <a:rPr lang="ru-RU" dirty="0" smtClean="0"/>
              <a:t>Если сайт открывается 10 секунд, то это ошибка?</a:t>
            </a:r>
          </a:p>
          <a:p>
            <a:r>
              <a:rPr lang="ru-RU" dirty="0" smtClean="0"/>
              <a:t>Если сайт доступен из Украины, но не доступен из Германии, то это ошибка?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448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способы поиска ошибок мы знаем?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Консоль логов в браузере</a:t>
            </a:r>
          </a:p>
          <a:p>
            <a:r>
              <a:rPr lang="ru-RU" dirty="0" err="1" smtClean="0"/>
              <a:t>Логи</a:t>
            </a:r>
            <a:r>
              <a:rPr lang="ru-RU" dirty="0" smtClean="0"/>
              <a:t> веб сервера</a:t>
            </a:r>
          </a:p>
          <a:p>
            <a:r>
              <a:rPr lang="en-US" dirty="0" smtClean="0"/>
              <a:t>Google analytics</a:t>
            </a:r>
          </a:p>
          <a:p>
            <a:r>
              <a:rPr lang="ru-RU" dirty="0" smtClean="0"/>
              <a:t>Множество библиотек для </a:t>
            </a:r>
            <a:r>
              <a:rPr lang="ru-RU" dirty="0" err="1" smtClean="0"/>
              <a:t>логирования</a:t>
            </a:r>
            <a:r>
              <a:rPr lang="ru-RU" dirty="0" smtClean="0"/>
              <a:t> ошибок (</a:t>
            </a:r>
            <a:r>
              <a:rPr lang="en-US" dirty="0" err="1" smtClean="0"/>
              <a:t>elmah</a:t>
            </a:r>
            <a:r>
              <a:rPr lang="en-US" dirty="0" smtClean="0"/>
              <a:t>, logging application block, log4net</a:t>
            </a:r>
            <a:r>
              <a:rPr lang="ru-RU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536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ошибок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Ошибки приложения</a:t>
            </a:r>
          </a:p>
          <a:p>
            <a:r>
              <a:rPr lang="ru-RU" dirty="0" smtClean="0"/>
              <a:t>Ошибки веб-сервера</a:t>
            </a:r>
          </a:p>
          <a:p>
            <a:r>
              <a:rPr lang="ru-RU" dirty="0" smtClean="0"/>
              <a:t>Ошибки инфраструктуры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68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Разные окружения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Локальное окружение разработчика</a:t>
            </a:r>
          </a:p>
          <a:p>
            <a:r>
              <a:rPr lang="ru-RU" dirty="0" smtClean="0"/>
              <a:t>Много локальных окружений разработчиков</a:t>
            </a:r>
          </a:p>
          <a:p>
            <a:r>
              <a:rPr lang="ru-RU" dirty="0" smtClean="0"/>
              <a:t>Тестовое окружение</a:t>
            </a:r>
          </a:p>
          <a:p>
            <a:r>
              <a:rPr lang="ru-RU" dirty="0" smtClean="0"/>
              <a:t>Окружение пред-</a:t>
            </a:r>
            <a:r>
              <a:rPr lang="ru-RU" dirty="0" err="1" smtClean="0"/>
              <a:t>продакшн</a:t>
            </a:r>
            <a:endParaRPr lang="ru-RU" dirty="0" smtClean="0"/>
          </a:p>
          <a:p>
            <a:r>
              <a:rPr lang="ru-RU" dirty="0" smtClean="0"/>
              <a:t>Окружение </a:t>
            </a:r>
            <a:r>
              <a:rPr lang="ru-RU" dirty="0" err="1" smtClean="0"/>
              <a:t>продакшн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87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Разные окружения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Возможность поставлять более стабильную версию приложения</a:t>
            </a:r>
            <a:endParaRPr lang="uk-U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uk-U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Каждое окружения живет своей жизнью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613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сталкивался с багом, который возникает только на </a:t>
            </a:r>
            <a:r>
              <a:rPr lang="ru-RU" dirty="0" err="1" smtClean="0"/>
              <a:t>продакшн</a:t>
            </a:r>
            <a:r>
              <a:rPr lang="ru-RU" dirty="0" smtClean="0"/>
              <a:t> окружении?</a:t>
            </a:r>
            <a:endParaRPr lang="uk-U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68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слов к делу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57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163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Application Insights для поиска и устранения ошибок в веб приложении</vt:lpstr>
      <vt:lpstr>Что такое «ошибка»?</vt:lpstr>
      <vt:lpstr>Какие способы поиска ошибок мы знаем?</vt:lpstr>
      <vt:lpstr>Виды ошибок</vt:lpstr>
      <vt:lpstr>Разные окружения</vt:lpstr>
      <vt:lpstr>Разные окружения</vt:lpstr>
      <vt:lpstr>Кто сталкивался с багом, который возникает только на продакшн окружении?</vt:lpstr>
      <vt:lpstr>От слов к делу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Boyko</dc:creator>
  <cp:lastModifiedBy>Anton Boyko</cp:lastModifiedBy>
  <cp:revision>15</cp:revision>
  <dcterms:created xsi:type="dcterms:W3CDTF">2016-01-27T16:43:31Z</dcterms:created>
  <dcterms:modified xsi:type="dcterms:W3CDTF">2016-01-27T17:22:57Z</dcterms:modified>
</cp:coreProperties>
</file>