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2" r:id="rId5"/>
    <p:sldMasterId id="2147484237" r:id="rId6"/>
  </p:sldMasterIdLst>
  <p:notesMasterIdLst>
    <p:notesMasterId r:id="rId13"/>
  </p:notesMasterIdLst>
  <p:handoutMasterIdLst>
    <p:handoutMasterId r:id="rId14"/>
  </p:handoutMasterIdLst>
  <p:sldIdLst>
    <p:sldId id="1145" r:id="rId7"/>
    <p:sldId id="1175" r:id="rId8"/>
    <p:sldId id="1177" r:id="rId9"/>
    <p:sldId id="1176" r:id="rId10"/>
    <p:sldId id="1178" r:id="rId11"/>
    <p:sldId id="1164"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 id="2" name="Mike Taulty" initials="MT" lastIdx="13" clrIdx="2">
    <p:extLst>
      <p:ext uri="{19B8F6BF-5375-455C-9EA6-DF929625EA0E}">
        <p15:presenceInfo xmlns:p15="http://schemas.microsoft.com/office/powerpoint/2012/main" userId="S-1-5-21-1721254763-462695806-1538882281-93706" providerId="AD"/>
      </p:ext>
    </p:extLst>
  </p:cmAuthor>
  <p:cmAuthor id="3" name="Kraig Brockschmidt" initials="KB [2]" lastIdx="20" clrIdx="3">
    <p:extLst>
      <p:ext uri="{19B8F6BF-5375-455C-9EA6-DF929625EA0E}">
        <p15:presenceInfo xmlns:p15="http://schemas.microsoft.com/office/powerpoint/2012/main" userId="5d61f57ebcc01c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505050"/>
    <a:srgbClr val="0072C6"/>
    <a:srgbClr val="000000"/>
    <a:srgbClr val="FFFFFF"/>
    <a:srgbClr val="CC00CC"/>
    <a:srgbClr val="00FFFF"/>
    <a:srgbClr val="D2D2D2"/>
    <a:srgbClr val="96969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495" autoAdjust="0"/>
  </p:normalViewPr>
  <p:slideViewPr>
    <p:cSldViewPr>
      <p:cViewPr varScale="1">
        <p:scale>
          <a:sx n="47" d="100"/>
          <a:sy n="47" d="100"/>
        </p:scale>
        <p:origin x="1371" y="42"/>
      </p:cViewPr>
      <p:guideLst/>
    </p:cSldViewPr>
  </p:slideViewPr>
  <p:notesTextViewPr>
    <p:cViewPr>
      <p:scale>
        <a:sx n="100" d="100"/>
        <a:sy n="100" d="100"/>
      </p:scale>
      <p:origin x="0" y="0"/>
    </p:cViewPr>
  </p:notesTextViewPr>
  <p:sorterViewPr>
    <p:cViewPr varScale="1">
      <p:scale>
        <a:sx n="1" d="1"/>
        <a:sy n="1" d="1"/>
      </p:scale>
      <p:origin x="0" y="-10478"/>
    </p:cViewPr>
  </p:sorterViewPr>
  <p:notesViewPr>
    <p:cSldViewPr showGuides="1">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21B101-3FEC-40B4-9122-B43DB4C5E52A}" type="datetime1">
              <a:rPr lang="en-US" smtClean="0">
                <a:latin typeface="Segoe UI" pitchFamily="34" charset="0"/>
              </a:rPr>
              <a:t>4/27/2016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DCB8B13-F54A-4625-AF12-F2357174F504}" type="datetime1">
              <a:rPr lang="en-US" smtClean="0"/>
              <a:t>4/27/2016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8767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651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30565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990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77757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4/27/2016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93297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5" name="Picture 4" descr="PPT_Image_FINAL.jpg"/>
          <p:cNvPicPr>
            <a:picLocks noChangeAspect="1"/>
          </p:cNvPicPr>
          <p:nvPr userDrawn="1"/>
        </p:nvPicPr>
        <p:blipFill rotWithShape="1">
          <a:blip r:embed="rId2"/>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rgbClr val="00BCF2">
              <a:alpha val="85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0160625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5356790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88605353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419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7000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561900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rgbClr val="00BCF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Tree>
    <p:extLst>
      <p:ext uri="{BB962C8B-B14F-4D97-AF65-F5344CB8AC3E}">
        <p14:creationId xmlns:p14="http://schemas.microsoft.com/office/powerpoint/2010/main" val="250283776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spTree>
    <p:extLst>
      <p:ext uri="{BB962C8B-B14F-4D97-AF65-F5344CB8AC3E}">
        <p14:creationId xmlns:p14="http://schemas.microsoft.com/office/powerpoint/2010/main" val="76975751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134124479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4/27/2016</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28876896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376757711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400436255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462901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51523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46172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2119185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4/27/2016</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4368245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302919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4828959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9236160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7996977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6259553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38456467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595093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5703739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913806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4499723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1649839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6608804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6140309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9138209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5018090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6293392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4772275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2278024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69608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5546513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1821948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101243204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5238180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6017164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18061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4/27/2016</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33202421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pic>
        <p:nvPicPr>
          <p:cNvPr id="5" name="Picture 4" descr="PPT_Image_FINAL.jpg"/>
          <p:cNvPicPr>
            <a:picLocks noChangeAspect="1"/>
          </p:cNvPicPr>
          <p:nvPr userDrawn="1"/>
        </p:nvPicPr>
        <p:blipFill rotWithShape="1">
          <a:blip r:embed="rId3"/>
          <a:srcRect l="578" t="17463" r="2530" b="9074"/>
          <a:stretch/>
        </p:blipFill>
        <p:spPr>
          <a:xfrm>
            <a:off x="0" y="1"/>
            <a:ext cx="12446915" cy="6225580"/>
          </a:xfrm>
          <a:prstGeom prst="rect">
            <a:avLst/>
          </a:prstGeom>
        </p:spPr>
      </p:pic>
      <p:sp>
        <p:nvSpPr>
          <p:cNvPr id="6" name="Rectangle 5"/>
          <p:cNvSpPr/>
          <p:nvPr userDrawn="1"/>
        </p:nvSpPr>
        <p:spPr>
          <a:xfrm>
            <a:off x="487465" y="1278012"/>
            <a:ext cx="5938047" cy="3989470"/>
          </a:xfrm>
          <a:prstGeom prst="rect">
            <a:avLst/>
          </a:prstGeom>
          <a:solidFill>
            <a:schemeClr val="accent1">
              <a:alpha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effectLst/>
            </a:endParaRPr>
          </a:p>
        </p:txBody>
      </p:sp>
      <p:pic>
        <p:nvPicPr>
          <p:cNvPr id="7" name="Picture 6" descr="gray_icon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37980" y="5880582"/>
            <a:ext cx="2088007" cy="1453942"/>
          </a:xfrm>
          <a:prstGeom prst="rect">
            <a:avLst/>
          </a:prstGeom>
        </p:spPr>
      </p:pic>
      <p:pic>
        <p:nvPicPr>
          <p:cNvPr id="16" name="Picture 15" descr="DragonsBladeTile.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396682" y="5260040"/>
            <a:ext cx="726118" cy="726015"/>
          </a:xfrm>
          <a:prstGeom prst="rect">
            <a:avLst/>
          </a:prstGeom>
        </p:spPr>
      </p:pic>
      <p:sp>
        <p:nvSpPr>
          <p:cNvPr id="17" name="Picture Placeholder 15"/>
          <p:cNvSpPr>
            <a:spLocks noGrp="1"/>
          </p:cNvSpPr>
          <p:nvPr>
            <p:ph type="pic" sz="quarter" idx="20" hasCustomPrompt="1"/>
          </p:nvPr>
        </p:nvSpPr>
        <p:spPr>
          <a:xfrm>
            <a:off x="11396013" y="5258847"/>
            <a:ext cx="729551" cy="732130"/>
          </a:xfrm>
          <a:prstGeom prst="rect">
            <a:avLst/>
          </a:prstGeom>
        </p:spPr>
        <p:txBody>
          <a:bodyPr wrap="none" lIns="0" tIns="0" rIns="0" bIns="0" anchor="ctr" anchorCtr="0">
            <a:normAutofit/>
          </a:bodyPr>
          <a:lstStyle>
            <a:lvl1pPr marL="0" marR="0" indent="0" algn="ctr" defTabSz="1243389" rtl="0" eaLnBrk="1" fontAlgn="auto" latinLnBrk="0" hangingPunct="1">
              <a:lnSpc>
                <a:spcPct val="100000"/>
              </a:lnSpc>
              <a:spcBef>
                <a:spcPts val="0"/>
              </a:spcBef>
              <a:spcAft>
                <a:spcPts val="0"/>
              </a:spcAft>
              <a:buClrTx/>
              <a:buSzPct val="100000"/>
              <a:buFont typeface="Arial" pitchFamily="34" charset="0"/>
              <a:buNone/>
              <a:tabLst/>
              <a:defRPr sz="1088" baseline="0">
                <a:solidFill>
                  <a:schemeClr val="tx1"/>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p>
        </p:txBody>
      </p:sp>
      <p:sp>
        <p:nvSpPr>
          <p:cNvPr id="20" name="Text Placeholder 5"/>
          <p:cNvSpPr>
            <a:spLocks noGrp="1"/>
          </p:cNvSpPr>
          <p:nvPr>
            <p:ph type="body" sz="quarter" idx="25" hasCustomPrompt="1"/>
          </p:nvPr>
        </p:nvSpPr>
        <p:spPr>
          <a:xfrm>
            <a:off x="9426905" y="5484445"/>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Bold"/>
              </a:defRPr>
            </a:lvl1pPr>
          </a:lstStyle>
          <a:p>
            <a:pPr lvl="0"/>
            <a:r>
              <a:rPr lang="en-US" dirty="0" smtClean="0"/>
              <a:t>Nate Monster</a:t>
            </a:r>
          </a:p>
        </p:txBody>
      </p:sp>
      <p:sp>
        <p:nvSpPr>
          <p:cNvPr id="21" name="Text Placeholder 5"/>
          <p:cNvSpPr>
            <a:spLocks noGrp="1"/>
          </p:cNvSpPr>
          <p:nvPr>
            <p:ph type="body" sz="quarter" idx="18" hasCustomPrompt="1"/>
          </p:nvPr>
        </p:nvSpPr>
        <p:spPr>
          <a:xfrm>
            <a:off x="9426905" y="5634479"/>
            <a:ext cx="1843880" cy="246104"/>
          </a:xfrm>
          <a:prstGeom prst="rect">
            <a:avLst/>
          </a:prstGeom>
        </p:spPr>
        <p:txBody>
          <a:bodyPr lIns="0" tIns="0" rIns="0" bIns="0">
            <a:noAutofit/>
          </a:bodyPr>
          <a:lstStyle>
            <a:lvl1pPr marL="0" indent="0" algn="r">
              <a:spcBef>
                <a:spcPts val="0"/>
              </a:spcBef>
              <a:buFontTx/>
              <a:buNone/>
              <a:defRPr sz="1088" baseline="0">
                <a:solidFill>
                  <a:schemeClr val="tx1"/>
                </a:solidFill>
                <a:latin typeface="Segoe UI"/>
              </a:defRPr>
            </a:lvl1pPr>
          </a:lstStyle>
          <a:p>
            <a:pPr lvl="0"/>
            <a:r>
              <a:rPr lang="en-US" dirty="0" smtClean="0"/>
              <a:t>Dragon’s Blade</a:t>
            </a:r>
            <a:endParaRPr lang="en-US" dirty="0"/>
          </a:p>
        </p:txBody>
      </p:sp>
      <p:sp>
        <p:nvSpPr>
          <p:cNvPr id="2" name="Footer Placeholder 1"/>
          <p:cNvSpPr>
            <a:spLocks noGrp="1"/>
          </p:cNvSpPr>
          <p:nvPr>
            <p:ph type="ftr" sz="quarter" idx="26"/>
          </p:nvPr>
        </p:nvSpPr>
        <p:spPr>
          <a:xfrm>
            <a:off x="5320963" y="6483350"/>
            <a:ext cx="1804987" cy="371475"/>
          </a:xfrm>
        </p:spPr>
        <p:txBody>
          <a:bodyPr/>
          <a:lstStyle>
            <a:lvl1pPr>
              <a:defRPr>
                <a:solidFill>
                  <a:schemeClr val="accent1">
                    <a:lumMod val="60000"/>
                    <a:lumOff val="40000"/>
                  </a:schemeClr>
                </a:solidFill>
              </a:defRPr>
            </a:lvl1pPr>
          </a:lstStyle>
          <a:p>
            <a:r>
              <a:rPr lang="en-US" smtClean="0"/>
              <a:t>Microsoft Confidential</a:t>
            </a:r>
            <a:endParaRPr lang="en-US" dirty="0"/>
          </a:p>
        </p:txBody>
      </p:sp>
      <p:sp>
        <p:nvSpPr>
          <p:cNvPr id="12" name="Text Placeholder 4"/>
          <p:cNvSpPr>
            <a:spLocks noGrp="1"/>
          </p:cNvSpPr>
          <p:nvPr>
            <p:ph type="body" sz="quarter" idx="12" hasCustomPrompt="1"/>
          </p:nvPr>
        </p:nvSpPr>
        <p:spPr>
          <a:xfrm>
            <a:off x="487465" y="3601679"/>
            <a:ext cx="5938047" cy="1190983"/>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3" name="Title 1"/>
          <p:cNvSpPr>
            <a:spLocks noGrp="1"/>
          </p:cNvSpPr>
          <p:nvPr>
            <p:ph type="title" hasCustomPrompt="1"/>
          </p:nvPr>
        </p:nvSpPr>
        <p:spPr>
          <a:xfrm>
            <a:off x="487465" y="1671127"/>
            <a:ext cx="5938047" cy="1826135"/>
          </a:xfrm>
          <a:noFill/>
        </p:spPr>
        <p:txBody>
          <a:bodyPr lIns="146304" tIns="91440" rIns="146304" bIns="91440" anchor="t" anchorCtr="0"/>
          <a:lstStyle>
            <a:lvl1pPr>
              <a:defRPr sz="4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15" name="Text Placeholder 38"/>
          <p:cNvSpPr>
            <a:spLocks noGrp="1"/>
          </p:cNvSpPr>
          <p:nvPr>
            <p:ph type="body" sz="quarter" idx="24" hasCustomPrompt="1"/>
          </p:nvPr>
        </p:nvSpPr>
        <p:spPr>
          <a:xfrm>
            <a:off x="484701" y="4898150"/>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40300236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5"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40401007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4800" spc="-100"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28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703" y="144462"/>
            <a:ext cx="2039204" cy="690300"/>
          </a:xfrm>
          <a:prstGeom prst="rect">
            <a:avLst/>
          </a:prstGeom>
        </p:spPr>
      </p:pic>
      <p:sp>
        <p:nvSpPr>
          <p:cNvPr id="10" name="Footer Placeholder 14"/>
          <p:cNvSpPr>
            <a:spLocks noGrp="1"/>
          </p:cNvSpPr>
          <p:nvPr>
            <p:ph type="ftr" sz="quarter" idx="14"/>
          </p:nvPr>
        </p:nvSpPr>
        <p:spPr>
          <a:xfrm>
            <a:off x="274703" y="6176196"/>
            <a:ext cx="1804987" cy="371475"/>
          </a:xfrm>
        </p:spPr>
        <p:txBody>
          <a:bodyPr/>
          <a:lstStyle>
            <a:lvl1pPr>
              <a:defRPr>
                <a:solidFill>
                  <a:schemeClr val="tx2"/>
                </a:solidFill>
              </a:defRPr>
            </a:lvl1pPr>
          </a:lstStyle>
          <a:p>
            <a:r>
              <a:rPr lang="en-US" dirty="0" smtClean="0"/>
              <a:t>Microsoft Confidential</a:t>
            </a:r>
          </a:p>
        </p:txBody>
      </p:sp>
    </p:spTree>
    <p:extLst>
      <p:ext uri="{BB962C8B-B14F-4D97-AF65-F5344CB8AC3E}">
        <p14:creationId xmlns:p14="http://schemas.microsoft.com/office/powerpoint/2010/main" val="231007140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3"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11"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Tree>
    <p:extLst>
      <p:ext uri="{BB962C8B-B14F-4D97-AF65-F5344CB8AC3E}">
        <p14:creationId xmlns:p14="http://schemas.microsoft.com/office/powerpoint/2010/main" val="35526726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Phone 1">
    <p:bg>
      <p:bgRef idx="1001">
        <a:schemeClr val="bg2"/>
      </p:bgRef>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grpSp>
        <p:nvGrpSpPr>
          <p:cNvPr id="2" name="Group 1"/>
          <p:cNvGrpSpPr/>
          <p:nvPr userDrawn="1"/>
        </p:nvGrpSpPr>
        <p:grpSpPr>
          <a:xfrm>
            <a:off x="8995586" y="735926"/>
            <a:ext cx="863642" cy="804552"/>
            <a:chOff x="10162265" y="1919382"/>
            <a:chExt cx="863642" cy="804552"/>
          </a:xfrm>
        </p:grpSpPr>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2265" y="1919382"/>
              <a:ext cx="863642" cy="744891"/>
            </a:xfrm>
            <a:prstGeom prst="rect">
              <a:avLst/>
            </a:prstGeom>
          </p:spPr>
        </p:pic>
        <p:pic>
          <p:nvPicPr>
            <p:cNvPr id="24" name="Picture 23"/>
            <p:cNvPicPr>
              <a:picLocks noChangeAspect="1"/>
            </p:cNvPicPr>
            <p:nvPr userDrawn="1"/>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19710" y="2429998"/>
              <a:ext cx="293936" cy="293936"/>
            </a:xfrm>
            <a:prstGeom prst="rect">
              <a:avLst/>
            </a:prstGeom>
          </p:spPr>
        </p:pic>
      </p:grpSp>
      <p:pic>
        <p:nvPicPr>
          <p:cNvPr id="25" name="Picture 2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460374" y="3207884"/>
            <a:ext cx="607374" cy="563448"/>
          </a:xfrm>
          <a:prstGeom prst="rect">
            <a:avLst/>
          </a:prstGeom>
        </p:spPr>
      </p:pic>
      <p:pic>
        <p:nvPicPr>
          <p:cNvPr id="29" name="Picture 2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971739" y="2875996"/>
            <a:ext cx="1227224" cy="1227224"/>
          </a:xfrm>
          <a:prstGeom prst="rect">
            <a:avLst/>
          </a:prstGeom>
        </p:spPr>
      </p:pic>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6" name="Rectangle 25"/>
          <p:cNvSpPr/>
          <p:nvPr userDrawn="1"/>
        </p:nvSpPr>
        <p:spPr bwMode="auto">
          <a:xfrm>
            <a:off x="7716837" y="4146963"/>
            <a:ext cx="4559395" cy="21902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40"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31612465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6308543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Phone 2">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sp>
        <p:nvSpPr>
          <p:cNvPr id="10" name="Picture Placeholder 9"/>
          <p:cNvSpPr>
            <a:spLocks noGrp="1"/>
          </p:cNvSpPr>
          <p:nvPr>
            <p:ph type="pic" sz="quarter" idx="19" hasCustomPrompt="1"/>
          </p:nvPr>
        </p:nvSpPr>
        <p:spPr>
          <a:xfrm>
            <a:off x="7716837" y="1783429"/>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11" name="Rectangle 10"/>
          <p:cNvSpPr/>
          <p:nvPr userDrawn="1"/>
        </p:nvSpPr>
        <p:spPr>
          <a:xfrm>
            <a:off x="10079797"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2" name="Rectangle 11"/>
          <p:cNvSpPr/>
          <p:nvPr userDrawn="1"/>
        </p:nvSpPr>
        <p:spPr>
          <a:xfrm>
            <a:off x="11259434" y="2965196"/>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3" name="Picture Placeholder 9"/>
          <p:cNvSpPr>
            <a:spLocks noGrp="1"/>
          </p:cNvSpPr>
          <p:nvPr>
            <p:ph type="pic" sz="quarter" idx="21" hasCustomPrompt="1"/>
          </p:nvPr>
        </p:nvSpPr>
        <p:spPr>
          <a:xfrm>
            <a:off x="7716837" y="4146963"/>
            <a:ext cx="4559395" cy="2190206"/>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4" name="Rectangle 13"/>
          <p:cNvSpPr/>
          <p:nvPr userDrawn="1"/>
        </p:nvSpPr>
        <p:spPr>
          <a:xfrm>
            <a:off x="1007856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5" name="Rectangle 14"/>
          <p:cNvSpPr/>
          <p:nvPr userDrawn="1"/>
        </p:nvSpPr>
        <p:spPr>
          <a:xfrm>
            <a:off x="7716837" y="6502137"/>
            <a:ext cx="2197665" cy="484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8" name="Rectangle 17"/>
          <p:cNvSpPr/>
          <p:nvPr userDrawn="1"/>
        </p:nvSpPr>
        <p:spPr>
          <a:xfrm>
            <a:off x="7716837"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19" name="Rectangle 18"/>
          <p:cNvSpPr/>
          <p:nvPr userDrawn="1"/>
        </p:nvSpPr>
        <p:spPr>
          <a:xfrm>
            <a:off x="8897703" y="601662"/>
            <a:ext cx="1016798" cy="1016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22" name="Freeform 12"/>
          <p:cNvSpPr>
            <a:spLocks noChangeAspect="1"/>
          </p:cNvSpPr>
          <p:nvPr userDrawn="1"/>
        </p:nvSpPr>
        <p:spPr bwMode="black">
          <a:xfrm>
            <a:off x="8044657" y="888481"/>
            <a:ext cx="371736" cy="51640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28" name="Text Placeholder 12"/>
          <p:cNvSpPr>
            <a:spLocks noGrp="1"/>
          </p:cNvSpPr>
          <p:nvPr>
            <p:ph type="body" sz="quarter" idx="22" hasCustomPrompt="1"/>
          </p:nvPr>
        </p:nvSpPr>
        <p:spPr>
          <a:xfrm>
            <a:off x="7720022" y="3401890"/>
            <a:ext cx="2197661" cy="576361"/>
          </a:xfrm>
          <a:no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7" name="Picture Placeholder 9"/>
          <p:cNvSpPr>
            <a:spLocks noGrp="1"/>
          </p:cNvSpPr>
          <p:nvPr>
            <p:ph type="pic" sz="quarter" idx="25" hasCustomPrompt="1"/>
          </p:nvPr>
        </p:nvSpPr>
        <p:spPr>
          <a:xfrm>
            <a:off x="10070926" y="600500"/>
            <a:ext cx="2197662" cy="2186437"/>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38" name="Text Placeholder 12"/>
          <p:cNvSpPr>
            <a:spLocks noGrp="1"/>
          </p:cNvSpPr>
          <p:nvPr>
            <p:ph type="body" sz="quarter" idx="26" hasCustomPrompt="1"/>
          </p:nvPr>
        </p:nvSpPr>
        <p:spPr>
          <a:xfrm>
            <a:off x="10070926" y="612628"/>
            <a:ext cx="2197661" cy="576361"/>
          </a:xfrm>
          <a:solidFill>
            <a:schemeClr val="accent1"/>
          </a:solidFill>
        </p:spPr>
        <p:txBody>
          <a:bodyPr vert="horz" wrap="square" lIns="155448" tIns="73152" rIns="91440" bIns="73152" rtlCol="0" anchor="ctr" anchorCtr="0">
            <a:noAutofit/>
          </a:bodyPr>
          <a:lstStyle>
            <a:lvl1pPr marL="114300" indent="-114300">
              <a:spcBef>
                <a:spcPts val="0"/>
              </a:spcBef>
              <a:buNone/>
              <a:defRPr lang="en-US" sz="20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24"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26"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17214395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 Phone 3">
    <p:bg>
      <p:bgRef idx="1001">
        <a:schemeClr val="bg2"/>
      </p:bgRef>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print">
            <a:extLst>
              <a:ext uri="{28A0092B-C50C-407E-A947-70E740481C1C}">
                <a14:useLocalDpi xmlns:a14="http://schemas.microsoft.com/office/drawing/2010/main" val="0"/>
              </a:ext>
            </a:extLst>
          </a:blip>
          <a:srcRect l="13769" t="13124" r="17497" b="30293"/>
          <a:stretch/>
        </p:blipFill>
        <p:spPr>
          <a:xfrm>
            <a:off x="7150122" y="0"/>
            <a:ext cx="5316515" cy="7002462"/>
          </a:xfrm>
          <a:prstGeom prst="rect">
            <a:avLst/>
          </a:prstGeom>
        </p:spPr>
      </p:pic>
      <p:sp>
        <p:nvSpPr>
          <p:cNvPr id="55" name="Picture Placeholder 9"/>
          <p:cNvSpPr>
            <a:spLocks noGrp="1"/>
          </p:cNvSpPr>
          <p:nvPr>
            <p:ph type="pic" sz="quarter" idx="19" hasCustomPrompt="1"/>
          </p:nvPr>
        </p:nvSpPr>
        <p:spPr>
          <a:xfrm>
            <a:off x="93193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57" name="Picture Placeholder 9"/>
          <p:cNvSpPr>
            <a:spLocks noGrp="1"/>
          </p:cNvSpPr>
          <p:nvPr>
            <p:ph type="pic" sz="quarter" idx="25" hasCustomPrompt="1"/>
          </p:nvPr>
        </p:nvSpPr>
        <p:spPr>
          <a:xfrm>
            <a:off x="10835955" y="595876"/>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 name="Text Placeholder 4"/>
          <p:cNvSpPr>
            <a:spLocks noGrp="1"/>
          </p:cNvSpPr>
          <p:nvPr>
            <p:ph type="body" sz="quarter" idx="12" hasCustomPrompt="1"/>
          </p:nvPr>
        </p:nvSpPr>
        <p:spPr>
          <a:xfrm>
            <a:off x="270887" y="3949729"/>
            <a:ext cx="6399213"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6705534" cy="1837298"/>
          </a:xfrm>
          <a:noFill/>
        </p:spPr>
        <p:txBody>
          <a:bodyPr lIns="146304" tIns="91440" rIns="146304" bIns="91440" anchor="t" anchorCtr="0"/>
          <a:lstStyle>
            <a:lvl1pPr>
              <a:defRPr sz="48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974397" y="6288273"/>
            <a:ext cx="1005840" cy="195077"/>
          </a:xfrm>
          <a:prstGeom prst="rect">
            <a:avLst/>
          </a:prstGeom>
        </p:spPr>
      </p:pic>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362" y="389331"/>
            <a:ext cx="2079935" cy="704088"/>
          </a:xfrm>
          <a:prstGeom prst="rect">
            <a:avLst/>
          </a:prstGeom>
        </p:spPr>
      </p:pic>
      <p:sp>
        <p:nvSpPr>
          <p:cNvPr id="34" name="Rectangle 33"/>
          <p:cNvSpPr/>
          <p:nvPr userDrawn="1"/>
        </p:nvSpPr>
        <p:spPr>
          <a:xfrm>
            <a:off x="8531938"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781602" y="595876"/>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538753"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7781602" y="2894708"/>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9328619" y="2117468"/>
            <a:ext cx="2878936" cy="141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10835955" y="366559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9308779" y="5163833"/>
            <a:ext cx="1371600"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Rectangle 46"/>
          <p:cNvSpPr/>
          <p:nvPr userDrawn="1"/>
        </p:nvSpPr>
        <p:spPr>
          <a:xfrm>
            <a:off x="9292022" y="6662073"/>
            <a:ext cx="2915533"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8" name="Rectangle 47"/>
          <p:cNvSpPr/>
          <p:nvPr userDrawn="1"/>
        </p:nvSpPr>
        <p:spPr>
          <a:xfrm>
            <a:off x="7781602" y="6662073"/>
            <a:ext cx="1371600" cy="33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9" name="Freeform 12"/>
          <p:cNvSpPr>
            <a:spLocks noChangeAspect="1"/>
          </p:cNvSpPr>
          <p:nvPr userDrawn="1"/>
        </p:nvSpPr>
        <p:spPr bwMode="black">
          <a:xfrm>
            <a:off x="7972787" y="750969"/>
            <a:ext cx="257709" cy="357998"/>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0" name="Freeform 95"/>
          <p:cNvSpPr>
            <a:spLocks/>
          </p:cNvSpPr>
          <p:nvPr userDrawn="1"/>
        </p:nvSpPr>
        <p:spPr bwMode="black">
          <a:xfrm>
            <a:off x="10457261" y="2515305"/>
            <a:ext cx="621652" cy="62164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1"/>
          <p:cNvSpPr>
            <a:spLocks noEditPoints="1"/>
          </p:cNvSpPr>
          <p:nvPr userDrawn="1"/>
        </p:nvSpPr>
        <p:spPr bwMode="black">
          <a:xfrm>
            <a:off x="11209570" y="4125434"/>
            <a:ext cx="624371" cy="483385"/>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116"/>
          <p:cNvSpPr>
            <a:spLocks noEditPoints="1"/>
          </p:cNvSpPr>
          <p:nvPr userDrawn="1"/>
        </p:nvSpPr>
        <p:spPr bwMode="black">
          <a:xfrm>
            <a:off x="7931829" y="3074955"/>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166"/>
          <p:cNvSpPr>
            <a:spLocks noEditPoints="1"/>
          </p:cNvSpPr>
          <p:nvPr userDrawn="1"/>
        </p:nvSpPr>
        <p:spPr bwMode="black">
          <a:xfrm>
            <a:off x="9667716" y="5568688"/>
            <a:ext cx="653727" cy="633154"/>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4"/>
          <p:cNvSpPr>
            <a:spLocks noEditPoints="1"/>
          </p:cNvSpPr>
          <p:nvPr userDrawn="1"/>
        </p:nvSpPr>
        <p:spPr bwMode="black">
          <a:xfrm>
            <a:off x="8683617" y="3035814"/>
            <a:ext cx="355102" cy="355102"/>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Text Placeholder 12"/>
          <p:cNvSpPr>
            <a:spLocks noGrp="1"/>
          </p:cNvSpPr>
          <p:nvPr>
            <p:ph type="body" sz="quarter" idx="22" hasCustomPrompt="1"/>
          </p:nvPr>
        </p:nvSpPr>
        <p:spPr>
          <a:xfrm>
            <a:off x="9319355" y="1651126"/>
            <a:ext cx="1369316"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58" name="Picture Placeholder 9"/>
          <p:cNvSpPr>
            <a:spLocks noGrp="1"/>
          </p:cNvSpPr>
          <p:nvPr>
            <p:ph type="pic" sz="quarter" idx="26" hasCustomPrompt="1"/>
          </p:nvPr>
        </p:nvSpPr>
        <p:spPr>
          <a:xfrm>
            <a:off x="7781602" y="3665593"/>
            <a:ext cx="2895547" cy="1358679"/>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59" name="Picture Placeholder 9"/>
          <p:cNvSpPr>
            <a:spLocks noGrp="1"/>
          </p:cNvSpPr>
          <p:nvPr>
            <p:ph type="pic" sz="quarter" idx="27" hasCustomPrompt="1"/>
          </p:nvPr>
        </p:nvSpPr>
        <p:spPr>
          <a:xfrm>
            <a:off x="7781602"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0" name="Picture Placeholder 9"/>
          <p:cNvSpPr>
            <a:spLocks noGrp="1"/>
          </p:cNvSpPr>
          <p:nvPr>
            <p:ph type="pic" sz="quarter" idx="28" hasCustomPrompt="1"/>
          </p:nvPr>
        </p:nvSpPr>
        <p:spPr>
          <a:xfrm>
            <a:off x="10835955" y="5163833"/>
            <a:ext cx="1371600" cy="1371600"/>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1" name="Text Placeholder 12"/>
          <p:cNvSpPr>
            <a:spLocks noGrp="1"/>
          </p:cNvSpPr>
          <p:nvPr>
            <p:ph type="body" sz="quarter" idx="29" hasCustomPrompt="1"/>
          </p:nvPr>
        </p:nvSpPr>
        <p:spPr>
          <a:xfrm>
            <a:off x="10850263" y="599330"/>
            <a:ext cx="1357291" cy="383331"/>
          </a:xfrm>
          <a:solidFill>
            <a:schemeClr val="accent1"/>
          </a:solid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2" name="Text Placeholder 12"/>
          <p:cNvSpPr>
            <a:spLocks noGrp="1"/>
          </p:cNvSpPr>
          <p:nvPr>
            <p:ph type="body" sz="quarter" idx="30" hasCustomPrompt="1"/>
          </p:nvPr>
        </p:nvSpPr>
        <p:spPr>
          <a:xfrm>
            <a:off x="7780192" y="6221266"/>
            <a:ext cx="1373010"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3" name="Text Placeholder 12"/>
          <p:cNvSpPr>
            <a:spLocks noGrp="1"/>
          </p:cNvSpPr>
          <p:nvPr>
            <p:ph type="body" sz="quarter" idx="31" hasCustomPrompt="1"/>
          </p:nvPr>
        </p:nvSpPr>
        <p:spPr>
          <a:xfrm>
            <a:off x="10850264" y="6201842"/>
            <a:ext cx="1347709"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6" name="Text Placeholder 12"/>
          <p:cNvSpPr>
            <a:spLocks noGrp="1"/>
          </p:cNvSpPr>
          <p:nvPr>
            <p:ph type="body" sz="quarter" idx="32" hasCustomPrompt="1"/>
          </p:nvPr>
        </p:nvSpPr>
        <p:spPr>
          <a:xfrm>
            <a:off x="7780448" y="4700264"/>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67" name="Text Placeholder 12"/>
          <p:cNvSpPr>
            <a:spLocks noGrp="1"/>
          </p:cNvSpPr>
          <p:nvPr>
            <p:ph type="body" sz="quarter" idx="33" hasCustomPrompt="1"/>
          </p:nvPr>
        </p:nvSpPr>
        <p:spPr>
          <a:xfrm>
            <a:off x="9297165" y="3183085"/>
            <a:ext cx="2900808"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Messaging</a:t>
            </a:r>
            <a:endParaRPr lang="en-US" dirty="0"/>
          </a:p>
        </p:txBody>
      </p:sp>
      <p:sp>
        <p:nvSpPr>
          <p:cNvPr id="68" name="Picture Placeholder 9"/>
          <p:cNvSpPr>
            <a:spLocks noGrp="1"/>
          </p:cNvSpPr>
          <p:nvPr>
            <p:ph type="pic" sz="quarter" idx="34" hasCustomPrompt="1"/>
          </p:nvPr>
        </p:nvSpPr>
        <p:spPr>
          <a:xfrm>
            <a:off x="7781602" y="1364233"/>
            <a:ext cx="1392753" cy="1359623"/>
          </a:xfrm>
          <a:solidFill>
            <a:schemeClr val="bg1">
              <a:lumMod val="60000"/>
              <a:lumOff val="40000"/>
            </a:schemeClr>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 or app</a:t>
            </a:r>
            <a:endParaRPr lang="en-US" dirty="0"/>
          </a:p>
        </p:txBody>
      </p:sp>
      <p:sp>
        <p:nvSpPr>
          <p:cNvPr id="69" name="Text Placeholder 12"/>
          <p:cNvSpPr>
            <a:spLocks noGrp="1"/>
          </p:cNvSpPr>
          <p:nvPr>
            <p:ph type="body" sz="quarter" idx="35" hasCustomPrompt="1"/>
          </p:nvPr>
        </p:nvSpPr>
        <p:spPr>
          <a:xfrm>
            <a:off x="7796918" y="2385567"/>
            <a:ext cx="1381915" cy="318083"/>
          </a:xfrm>
          <a:noFill/>
        </p:spPr>
        <p:txBody>
          <a:bodyPr vert="horz" wrap="square" lIns="73152" tIns="73152" rIns="73152" bIns="73152" rtlCol="0" anchor="ctr" anchorCtr="0">
            <a:noAutofit/>
          </a:bodyPr>
          <a:lstStyle>
            <a:lvl1pPr marL="114300" indent="-114300" algn="l">
              <a:spcBef>
                <a:spcPts val="0"/>
              </a:spcBef>
              <a:buNone/>
              <a:defRPr lang="en-US" sz="1200" dirty="0">
                <a:solidFill>
                  <a:schemeClr val="tx1"/>
                </a:solidFill>
                <a:latin typeface="+mn-lt"/>
              </a:defRPr>
            </a:lvl1pPr>
          </a:lstStyle>
          <a:p>
            <a:pPr marL="0" lvl="0" indent="0">
              <a:lnSpc>
                <a:spcPct val="100000"/>
              </a:lnSpc>
            </a:pPr>
            <a:r>
              <a:rPr lang="en-US" dirty="0" smtClean="0"/>
              <a:t>Click to edit text</a:t>
            </a:r>
            <a:endParaRPr lang="en-US" dirty="0"/>
          </a:p>
        </p:txBody>
      </p:sp>
      <p:sp>
        <p:nvSpPr>
          <p:cNvPr id="70" name="Text Placeholder 38"/>
          <p:cNvSpPr>
            <a:spLocks noGrp="1"/>
          </p:cNvSpPr>
          <p:nvPr>
            <p:ph type="body" sz="quarter" idx="24" hasCustomPrompt="1"/>
          </p:nvPr>
        </p:nvSpPr>
        <p:spPr>
          <a:xfrm>
            <a:off x="275746" y="5836903"/>
            <a:ext cx="3351691" cy="369332"/>
          </a:xfrm>
        </p:spPr>
        <p:txBody>
          <a:bodyPr bIns="0" anchor="b"/>
          <a:lstStyle>
            <a:lvl1pPr marL="0" indent="0">
              <a:buNone/>
              <a:defRPr sz="2000" baseline="0">
                <a:solidFill>
                  <a:schemeClr val="bg2">
                    <a:lumMod val="40000"/>
                    <a:lumOff val="60000"/>
                  </a:schemeClr>
                </a:solidFill>
              </a:defRPr>
            </a:lvl1pPr>
          </a:lstStyle>
          <a:p>
            <a:pPr lvl="0"/>
            <a:r>
              <a:rPr lang="en-US" dirty="0" smtClean="0"/>
              <a:t>Presentation Date</a:t>
            </a:r>
            <a:endParaRPr lang="en-US" dirty="0"/>
          </a:p>
        </p:txBody>
      </p:sp>
      <p:sp>
        <p:nvSpPr>
          <p:cNvPr id="72" name="Footer Placeholder 2"/>
          <p:cNvSpPr>
            <a:spLocks noGrp="1"/>
          </p:cNvSpPr>
          <p:nvPr>
            <p:ph type="ftr" sz="quarter" idx="14"/>
          </p:nvPr>
        </p:nvSpPr>
        <p:spPr>
          <a:xfrm>
            <a:off x="274703" y="6231470"/>
            <a:ext cx="1804987" cy="371475"/>
          </a:xfrm>
        </p:spPr>
        <p:txBody>
          <a:bodyPr/>
          <a:lstStyle/>
          <a:p>
            <a:r>
              <a:rPr lang="en-US" smtClean="0"/>
              <a:t>Microsoft Confidential</a:t>
            </a:r>
            <a:endParaRPr lang="en-US" dirty="0" smtClean="0"/>
          </a:p>
        </p:txBody>
      </p:sp>
    </p:spTree>
    <p:extLst>
      <p:ext uri="{BB962C8B-B14F-4D97-AF65-F5344CB8AC3E}">
        <p14:creationId xmlns:p14="http://schemas.microsoft.com/office/powerpoint/2010/main" val="2583666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4/27/2016</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8508581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6291276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6345" y="6365516"/>
            <a:ext cx="1377619" cy="466344"/>
          </a:xfrm>
          <a:prstGeom prst="rect">
            <a:avLst/>
          </a:prstGeom>
        </p:spPr>
      </p:pic>
      <p:sp>
        <p:nvSpPr>
          <p:cNvPr id="4" name="Rectangle 3"/>
          <p:cNvSpPr/>
          <p:nvPr userDrawn="1"/>
        </p:nvSpPr>
        <p:spPr bwMode="ltGray">
          <a:xfrm>
            <a:off x="274702" y="1211287"/>
            <a:ext cx="10058336" cy="27431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30023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3338134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Tree>
    <p:extLst>
      <p:ext uri="{BB962C8B-B14F-4D97-AF65-F5344CB8AC3E}">
        <p14:creationId xmlns:p14="http://schemas.microsoft.com/office/powerpoint/2010/main" val="15515389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72723"/>
            <a:ext cx="1387410" cy="469659"/>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4/27/2016</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1091393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23288337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4/27/2016</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291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4/27/2016</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411980"/>
            <a:ext cx="1387410" cy="469658"/>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79127279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43C0CA2A-A3B8-470C-B399-BD7C3BF658A5}" type="datetime1">
              <a:rPr lang="en-US" smtClean="0"/>
              <a:t>4/27/2016</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52786482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266596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62C47BA7-672C-4327-8F7A-7FA7D99EA578}"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74362297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3543E286-F6E0-43BD-9037-0F6216DBA4C5}"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176001499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8A96C152-DA16-43B7-A241-E3C384ACF4C6}"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8322600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63D670E1-7EB3-4C04-B5DC-F7BE38D58F38}"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369901647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
        <p:nvSpPr>
          <p:cNvPr id="7" name="Title 1"/>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8" name="Rectangle 7"/>
          <p:cNvSpPr/>
          <p:nvPr userDrawn="1"/>
        </p:nvSpPr>
        <p:spPr>
          <a:xfrm>
            <a:off x="274638" y="1593383"/>
            <a:ext cx="11887199" cy="47793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74638" y="1594504"/>
            <a:ext cx="11887199" cy="1726627"/>
          </a:xfrm>
        </p:spPr>
        <p:txBody>
          <a:bodyPr lIns="182880" tIns="182880" rIns="182880" bIns="182880"/>
          <a:lstStyle>
            <a:lvl1pPr marL="114290" indent="-114290">
              <a:lnSpc>
                <a:spcPct val="110000"/>
              </a:lnSpc>
              <a:buFont typeface="Lucida Grande"/>
              <a:buChar char=" "/>
              <a:defRPr sz="1400" baseline="0">
                <a:solidFill>
                  <a:schemeClr val="tx1"/>
                </a:solidFill>
                <a:latin typeface="Consolas"/>
                <a:cs typeface="Consolas"/>
              </a:defRPr>
            </a:lvl1pPr>
            <a:lvl2pPr marL="574627" indent="-114290">
              <a:lnSpc>
                <a:spcPct val="110000"/>
              </a:lnSpc>
              <a:buFont typeface="Lucida Grande"/>
              <a:buChar char=" "/>
              <a:defRPr sz="1400">
                <a:solidFill>
                  <a:schemeClr val="tx1"/>
                </a:solidFill>
                <a:latin typeface="Consolas"/>
              </a:defRPr>
            </a:lvl2pPr>
            <a:lvl3pPr marL="1028614" indent="-114290">
              <a:lnSpc>
                <a:spcPct val="110000"/>
              </a:lnSpc>
              <a:buFont typeface="Lucida Grande"/>
              <a:buChar char=" "/>
              <a:defRPr sz="1400" baseline="0">
                <a:solidFill>
                  <a:schemeClr val="tx1"/>
                </a:solidFill>
                <a:latin typeface="Consolas"/>
              </a:defRPr>
            </a:lvl3pPr>
            <a:lvl4pPr marL="1488951" indent="-114290">
              <a:lnSpc>
                <a:spcPct val="110000"/>
              </a:lnSpc>
              <a:buFont typeface="Lucida Grande"/>
              <a:buChar char=" "/>
              <a:defRPr sz="1400" baseline="0">
                <a:solidFill>
                  <a:schemeClr val="tx1"/>
                </a:solidFill>
                <a:latin typeface="Consolas"/>
              </a:defRPr>
            </a:lvl4pPr>
            <a:lvl5pPr marL="1942938" indent="-114290">
              <a:lnSpc>
                <a:spcPct val="110000"/>
              </a:lnSpc>
              <a:buFont typeface="Lucida Grande"/>
              <a:buChar char=" "/>
              <a:defRPr sz="1400"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285026070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pp slide - tab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sp>
        <p:nvSpPr>
          <p:cNvPr id="17"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9" name="Picture 18"/>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16443467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pp slide - univer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7474582" y="503527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7473963" y="503475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7473963" y="503475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pic>
        <p:nvPicPr>
          <p:cNvPr id="13" name="Picture 12" descr="table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542" y="1789654"/>
            <a:ext cx="5008295" cy="3124200"/>
          </a:xfrm>
          <a:prstGeom prst="rect">
            <a:avLst/>
          </a:prstGeom>
        </p:spPr>
      </p:pic>
      <p:sp>
        <p:nvSpPr>
          <p:cNvPr id="14" name="Picture Placeholder 2"/>
          <p:cNvSpPr>
            <a:spLocks noGrp="1"/>
          </p:cNvSpPr>
          <p:nvPr>
            <p:ph type="pic" sz="quarter" idx="16" hasCustomPrompt="1"/>
          </p:nvPr>
        </p:nvSpPr>
        <p:spPr>
          <a:xfrm>
            <a:off x="7473963" y="2123278"/>
            <a:ext cx="4373621" cy="2437905"/>
          </a:xfrm>
          <a:prstGeom prst="rect">
            <a:avLst/>
          </a:prstGeom>
        </p:spPr>
        <p:txBody>
          <a:bodyPr anchor="ctr" anchorCtr="0">
            <a:normAutofit/>
          </a:bodyPr>
          <a:lstStyle>
            <a:lvl1pPr marL="0" indent="0" algn="ctr">
              <a:spcBef>
                <a:spcPts val="0"/>
              </a:spcBef>
              <a:spcAft>
                <a:spcPts val="0"/>
              </a:spcAft>
              <a:buFontTx/>
              <a:buNone/>
              <a:defRPr sz="1600" b="1" i="0" baseline="0">
                <a:solidFill>
                  <a:schemeClr val="bg1"/>
                </a:solidFill>
                <a:latin typeface="Segoe Pro Light"/>
              </a:defRPr>
            </a:lvl1pPr>
          </a:lstStyle>
          <a:p>
            <a:pPr algn="ctr"/>
            <a:r>
              <a:rPr lang="en-US" sz="1800" dirty="0" smtClean="0">
                <a:solidFill>
                  <a:schemeClr val="bg1"/>
                </a:solidFill>
                <a:latin typeface="Segoe Pro Light"/>
                <a:cs typeface="Segoe Pro Light"/>
              </a:rPr>
              <a:t>Click here to place</a:t>
            </a:r>
            <a:br>
              <a:rPr lang="en-US" sz="1800" dirty="0" smtClean="0">
                <a:solidFill>
                  <a:schemeClr val="bg1"/>
                </a:solidFill>
                <a:latin typeface="Segoe Pro Light"/>
                <a:cs typeface="Segoe Pro Light"/>
              </a:rPr>
            </a:br>
            <a:r>
              <a:rPr lang="en-US" sz="1800" dirty="0" smtClean="0">
                <a:solidFill>
                  <a:schemeClr val="bg1"/>
                </a:solidFill>
                <a:latin typeface="Segoe Pro Light"/>
                <a:cs typeface="Segoe Pro Light"/>
              </a:rPr>
              <a:t>screen shot</a:t>
            </a:r>
            <a:endParaRPr lang="en-US" dirty="0"/>
          </a:p>
        </p:txBody>
      </p:sp>
      <p:sp>
        <p:nvSpPr>
          <p:cNvPr id="15" name="Text Placeholder 5"/>
          <p:cNvSpPr>
            <a:spLocks noGrp="1"/>
          </p:cNvSpPr>
          <p:nvPr>
            <p:ph type="body" sz="quarter" idx="25" hasCustomPrompt="1"/>
          </p:nvPr>
        </p:nvSpPr>
        <p:spPr>
          <a:xfrm>
            <a:off x="8199437" y="522945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8199437" y="538423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2036" y="2963862"/>
            <a:ext cx="2381249" cy="3810000"/>
          </a:xfrm>
          <a:prstGeom prst="rect">
            <a:avLst/>
          </a:prstGeom>
        </p:spPr>
      </p:pic>
      <p:sp>
        <p:nvSpPr>
          <p:cNvPr id="18" name="Picture Placeholder 2"/>
          <p:cNvSpPr>
            <a:spLocks noGrp="1"/>
          </p:cNvSpPr>
          <p:nvPr>
            <p:ph type="pic" sz="quarter" idx="23" hasCustomPrompt="1"/>
          </p:nvPr>
        </p:nvSpPr>
        <p:spPr>
          <a:xfrm>
            <a:off x="10453708" y="3709544"/>
            <a:ext cx="1359702" cy="214991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sp>
        <p:nvSpPr>
          <p:cNvPr id="19"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1" name="Picture 20"/>
          <p:cNvPicPr>
            <a:picLocks noChangeAspect="1"/>
          </p:cNvPicPr>
          <p:nvPr userDrawn="1"/>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786033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3" name="Date Placeholder 2"/>
          <p:cNvSpPr>
            <a:spLocks noGrp="1"/>
          </p:cNvSpPr>
          <p:nvPr>
            <p:ph type="dt" sz="half" idx="10"/>
          </p:nvPr>
        </p:nvSpPr>
        <p:spPr/>
        <p:txBody>
          <a:bodyPr/>
          <a:lstStyle/>
          <a:p>
            <a:fld id="{D1C5881F-36F0-40BB-A3FF-60E6F140E7D4}" type="datetime1">
              <a:rPr lang="en-US" smtClean="0"/>
              <a:t>4/27/2016</a:t>
            </a:fld>
            <a:endParaRPr lang="en-US"/>
          </a:p>
        </p:txBody>
      </p:sp>
      <p:sp>
        <p:nvSpPr>
          <p:cNvPr id="5" name="Footer Placeholder 4"/>
          <p:cNvSpPr>
            <a:spLocks noGrp="1"/>
          </p:cNvSpPr>
          <p:nvPr>
            <p:ph type="ftr" sz="quarter" idx="11"/>
          </p:nvPr>
        </p:nvSpPr>
        <p:spPr/>
        <p:txBody>
          <a:bodyPr/>
          <a:lstStyle/>
          <a:p>
            <a:r>
              <a:rPr lang="en-US" smtClean="0"/>
              <a:t>Microsoft Confidential</a:t>
            </a:r>
            <a:endParaRPr lang="en-US" dirty="0" smtClean="0"/>
          </a:p>
        </p:txBody>
      </p:sp>
      <p:sp>
        <p:nvSpPr>
          <p:cNvPr id="6" name="Slide Number Placeholder 5"/>
          <p:cNvSpPr>
            <a:spLocks noGrp="1"/>
          </p:cNvSpPr>
          <p:nvPr>
            <p:ph type="sldNum" sz="quarter" idx="12"/>
          </p:nvPr>
        </p:nvSpPr>
        <p:spPr/>
        <p:txBody>
          <a:body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424" y="6365516"/>
            <a:ext cx="1377619" cy="466344"/>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sp>
        <p:nvSpPr>
          <p:cNvPr id="9" name="Rectangle 8"/>
          <p:cNvSpPr/>
          <p:nvPr userDrawn="1"/>
        </p:nvSpPr>
        <p:spPr>
          <a:xfrm>
            <a:off x="9876456" y="4488389"/>
            <a:ext cx="633016" cy="63518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icture Placeholder 15"/>
          <p:cNvSpPr>
            <a:spLocks noGrp="1"/>
          </p:cNvSpPr>
          <p:nvPr>
            <p:ph type="pic" sz="quarter" idx="20"/>
          </p:nvPr>
        </p:nvSpPr>
        <p:spPr>
          <a:xfrm>
            <a:off x="9875837" y="4487862"/>
            <a:ext cx="633634" cy="635964"/>
          </a:xfrm>
          <a:prstGeom prst="rect">
            <a:avLst/>
          </a:prstGeom>
          <a:solidFill>
            <a:schemeClr val="accent1"/>
          </a:solidFill>
        </p:spPr>
        <p:txBody>
          <a:bodyPr wrap="none" lIns="0" tIns="0" rIns="0" bIns="0">
            <a:normAutofit/>
          </a:bodyPr>
          <a:lstStyle>
            <a:lvl1pPr marL="164592" indent="0">
              <a:spcBef>
                <a:spcPts val="0"/>
              </a:spcBef>
              <a:defRPr sz="800">
                <a:solidFill>
                  <a:schemeClr val="tx1">
                    <a:alpha val="0"/>
                  </a:schemeClr>
                </a:solidFill>
              </a:defRPr>
            </a:lvl1pPr>
          </a:lstStyle>
          <a:p>
            <a:r>
              <a:rPr lang="en-US" smtClean="0"/>
              <a:t>Click icon to add picture</a:t>
            </a:r>
            <a:endParaRPr lang="en-US" dirty="0"/>
          </a:p>
        </p:txBody>
      </p:sp>
      <p:sp>
        <p:nvSpPr>
          <p:cNvPr id="12" name="Picture Placeholder 15"/>
          <p:cNvSpPr>
            <a:spLocks noGrp="1"/>
          </p:cNvSpPr>
          <p:nvPr>
            <p:ph type="pic" sz="quarter" idx="24" hasCustomPrompt="1"/>
          </p:nvPr>
        </p:nvSpPr>
        <p:spPr>
          <a:xfrm>
            <a:off x="9875837" y="4487862"/>
            <a:ext cx="633634" cy="635964"/>
          </a:xfrm>
          <a:prstGeom prst="rect">
            <a:avLst/>
          </a:prstGeom>
          <a:solidFill>
            <a:schemeClr val="accent1"/>
          </a:solidFill>
        </p:spPr>
        <p:txBody>
          <a:bodyPr wrap="none" lIns="0" tIns="0" rIns="0" bIns="0" anchor="ctr" anchorCtr="0">
            <a:normAutofit/>
          </a:bodyPr>
          <a:lstStyle>
            <a:lvl1pPr marL="0" indent="0" algn="ctr">
              <a:spcBef>
                <a:spcPts val="0"/>
              </a:spcBef>
              <a:buNone/>
              <a:defRPr sz="800" baseline="0">
                <a:solidFill>
                  <a:srgbClr val="737373"/>
                </a:solidFill>
                <a:latin typeface="Segoe Pro Light"/>
              </a:defRPr>
            </a:lvl1pPr>
          </a:lstStyle>
          <a:p>
            <a:r>
              <a:rPr lang="en-US" dirty="0" smtClean="0"/>
              <a:t>Click</a:t>
            </a:r>
            <a:br>
              <a:rPr lang="en-US" dirty="0" smtClean="0"/>
            </a:br>
            <a:r>
              <a:rPr lang="en-US" dirty="0" smtClean="0"/>
              <a:t>here to</a:t>
            </a:r>
            <a:br>
              <a:rPr lang="en-US" dirty="0" smtClean="0"/>
            </a:br>
            <a:r>
              <a:rPr lang="en-US" dirty="0" smtClean="0"/>
              <a:t>add tile</a:t>
            </a:r>
            <a:endParaRPr lang="en-US" dirty="0"/>
          </a:p>
        </p:txBody>
      </p:sp>
      <p:sp>
        <p:nvSpPr>
          <p:cNvPr id="15" name="Text Placeholder 5"/>
          <p:cNvSpPr>
            <a:spLocks noGrp="1"/>
          </p:cNvSpPr>
          <p:nvPr>
            <p:ph type="body" sz="quarter" idx="25" hasCustomPrompt="1"/>
          </p:nvPr>
        </p:nvSpPr>
        <p:spPr>
          <a:xfrm>
            <a:off x="10601311" y="4682563"/>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Bold"/>
              </a:defRPr>
            </a:lvl1pPr>
          </a:lstStyle>
          <a:p>
            <a:pPr lvl="0"/>
            <a:r>
              <a:rPr lang="en-US" dirty="0" smtClean="0"/>
              <a:t>Developer name</a:t>
            </a:r>
            <a:endParaRPr lang="en-US" dirty="0"/>
          </a:p>
        </p:txBody>
      </p:sp>
      <p:sp>
        <p:nvSpPr>
          <p:cNvPr id="16" name="Text Placeholder 5"/>
          <p:cNvSpPr>
            <a:spLocks noGrp="1"/>
          </p:cNvSpPr>
          <p:nvPr>
            <p:ph type="body" sz="quarter" idx="18" hasCustomPrompt="1"/>
          </p:nvPr>
        </p:nvSpPr>
        <p:spPr>
          <a:xfrm>
            <a:off x="10601311" y="4837347"/>
            <a:ext cx="1447800" cy="286231"/>
          </a:xfrm>
          <a:prstGeom prst="rect">
            <a:avLst/>
          </a:prstGeom>
        </p:spPr>
        <p:txBody>
          <a:bodyPr lIns="0" tIns="0" rIns="0" bIns="0">
            <a:noAutofit/>
          </a:bodyPr>
          <a:lstStyle>
            <a:lvl1pPr marL="0" indent="0">
              <a:spcBef>
                <a:spcPts val="0"/>
              </a:spcBef>
              <a:buFontTx/>
              <a:buNone/>
              <a:defRPr sz="1100" baseline="0">
                <a:solidFill>
                  <a:srgbClr val="737373"/>
                </a:solidFill>
                <a:latin typeface="Segoe UI"/>
              </a:defRPr>
            </a:lvl1pPr>
          </a:lstStyle>
          <a:p>
            <a:pPr lvl="0"/>
            <a:r>
              <a:rPr lang="en-US" dirty="0" smtClean="0"/>
              <a:t>App name</a:t>
            </a:r>
            <a:endParaRPr lang="en-US" dirty="0"/>
          </a:p>
        </p:txBody>
      </p:sp>
      <p:pic>
        <p:nvPicPr>
          <p:cNvPr id="17" name="Picture 16" descr="phon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1637" y="677862"/>
            <a:ext cx="3397272" cy="5435637"/>
          </a:xfrm>
          <a:prstGeom prst="rect">
            <a:avLst/>
          </a:prstGeom>
        </p:spPr>
      </p:pic>
      <p:sp>
        <p:nvSpPr>
          <p:cNvPr id="18" name="Picture Placeholder 2"/>
          <p:cNvSpPr>
            <a:spLocks noGrp="1"/>
          </p:cNvSpPr>
          <p:nvPr>
            <p:ph type="pic" sz="quarter" idx="23" hasCustomPrompt="1"/>
          </p:nvPr>
        </p:nvSpPr>
        <p:spPr>
          <a:xfrm>
            <a:off x="7449197" y="1738606"/>
            <a:ext cx="1939855" cy="3067238"/>
          </a:xfrm>
          <a:prstGeom prst="rect">
            <a:avLst/>
          </a:prstGeom>
        </p:spPr>
        <p:txBody>
          <a:bodyPr anchor="ctr" anchorCtr="0">
            <a:normAutofit/>
          </a:bodyPr>
          <a:lstStyle>
            <a:lvl1pPr marL="0" indent="0" algn="ctr">
              <a:spcBef>
                <a:spcPts val="0"/>
              </a:spcBef>
              <a:spcAft>
                <a:spcPts val="264"/>
              </a:spcAft>
              <a:buFontTx/>
              <a:buNone/>
              <a:defRPr sz="1200" b="1" i="0" baseline="0">
                <a:solidFill>
                  <a:schemeClr val="bg1"/>
                </a:solidFill>
                <a:latin typeface="Segoe Pro Light"/>
              </a:defRPr>
            </a:lvl1pPr>
          </a:lstStyle>
          <a:p>
            <a:r>
              <a:rPr lang="en-US" dirty="0" smtClean="0"/>
              <a:t>Click here</a:t>
            </a:r>
            <a:br>
              <a:rPr lang="en-US" dirty="0" smtClean="0"/>
            </a:br>
            <a:r>
              <a:rPr lang="en-US" dirty="0" smtClean="0"/>
              <a:t>to place</a:t>
            </a:r>
            <a:br>
              <a:rPr lang="en-US" dirty="0" smtClean="0"/>
            </a:br>
            <a:r>
              <a:rPr lang="en-US" dirty="0" smtClean="0"/>
              <a:t>screen shot</a:t>
            </a:r>
          </a:p>
        </p:txBody>
      </p:sp>
      <p:pic>
        <p:nvPicPr>
          <p:cNvPr id="20" name="Picture 1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0963028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pp slide - ph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8"/>
            <a:ext cx="6722156" cy="190205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4/27/2016</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73" t="6559" r="8403" b="5475"/>
          <a:stretch/>
        </p:blipFill>
        <p:spPr>
          <a:xfrm>
            <a:off x="9418637" y="1283129"/>
            <a:ext cx="2895600" cy="5105400"/>
          </a:xfrm>
          <a:prstGeom prst="rect">
            <a:avLst/>
          </a:prstGeom>
        </p:spPr>
      </p:pic>
      <p:sp>
        <p:nvSpPr>
          <p:cNvPr id="20" name="Picture Placeholder 9"/>
          <p:cNvSpPr>
            <a:spLocks noGrp="1"/>
          </p:cNvSpPr>
          <p:nvPr>
            <p:ph type="pic" sz="quarter" idx="24" hasCustomPrompt="1"/>
          </p:nvPr>
        </p:nvSpPr>
        <p:spPr>
          <a:xfrm>
            <a:off x="9723437" y="1820862"/>
            <a:ext cx="2216767" cy="3651999"/>
          </a:xfrm>
          <a:solidFill>
            <a:schemeClr val="bg2"/>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screen shot</a:t>
            </a:r>
            <a:endParaRPr lang="en-US" dirty="0"/>
          </a:p>
        </p:txBody>
      </p:sp>
      <p:pic>
        <p:nvPicPr>
          <p:cNvPr id="10" name="Picture 9"/>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4424" y="6385524"/>
            <a:ext cx="1377619" cy="466344"/>
          </a:xfrm>
          <a:prstGeom prst="rect">
            <a:avLst/>
          </a:prstGeom>
        </p:spPr>
      </p:pic>
    </p:spTree>
    <p:extLst>
      <p:ext uri="{BB962C8B-B14F-4D97-AF65-F5344CB8AC3E}">
        <p14:creationId xmlns:p14="http://schemas.microsoft.com/office/powerpoint/2010/main" val="4043647757"/>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4/27/2016</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spTree>
    <p:extLst>
      <p:ext uri="{BB962C8B-B14F-4D97-AF65-F5344CB8AC3E}">
        <p14:creationId xmlns:p14="http://schemas.microsoft.com/office/powerpoint/2010/main" val="214357601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2">
                    <a:lumMod val="40000"/>
                    <a:lumOff val="60000"/>
                  </a:schemeClr>
                </a:solidFill>
              </a:defRPr>
            </a:lvl1pPr>
          </a:lstStyle>
          <a:p>
            <a:fld id="{D25CC566-6E14-4F8A-BF5C-3220498B48A3}"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938313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2">
                    <a:lumMod val="40000"/>
                    <a:lumOff val="60000"/>
                  </a:schemeClr>
                </a:solidFill>
              </a:defRPr>
            </a:lvl1pPr>
          </a:lstStyle>
          <a:p>
            <a:fld id="{E5FDCD9F-8EFD-42A8-BAD9-E43A885E7FD7}"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0655943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accent3">
                    <a:lumMod val="40000"/>
                    <a:lumOff val="60000"/>
                  </a:schemeClr>
                </a:solidFill>
              </a:defRPr>
            </a:lvl1pPr>
          </a:lstStyle>
          <a:p>
            <a:fld id="{6AD12051-B456-4405-8380-C3FD2EE5DFA6}" type="datetime1">
              <a:rPr lang="en-US" smtClean="0"/>
              <a:pPr/>
              <a:t>4/27/2016</a:t>
            </a:fld>
            <a:endParaRPr lang="en-US"/>
          </a:p>
        </p:txBody>
      </p:sp>
      <p:sp>
        <p:nvSpPr>
          <p:cNvPr id="3" name="Footer Placeholder 2"/>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4" name="Slide Number Placeholder 3"/>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5386524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5" name="Date Placeholder 3"/>
          <p:cNvSpPr>
            <a:spLocks noGrp="1"/>
          </p:cNvSpPr>
          <p:nvPr>
            <p:ph type="dt" sz="half" idx="12"/>
          </p:nvPr>
        </p:nvSpPr>
        <p:spPr>
          <a:xfrm>
            <a:off x="2560637" y="6483349"/>
            <a:ext cx="2797175" cy="371475"/>
          </a:xfrm>
        </p:spPr>
        <p:txBody>
          <a:bodyPr/>
          <a:lstStyle>
            <a:lvl1pPr>
              <a:defRPr>
                <a:solidFill>
                  <a:schemeClr val="bg1"/>
                </a:solidFill>
              </a:defRPr>
            </a:lvl1pPr>
          </a:lstStyle>
          <a:p>
            <a:fld id="{2E6C8223-FB88-46A3-B41D-44B2610DF9D3}" type="datetime1">
              <a:rPr lang="en-US" smtClean="0"/>
              <a:pPr/>
              <a:t>4/27/2016</a:t>
            </a:fld>
            <a:endParaRPr lang="en-US"/>
          </a:p>
        </p:txBody>
      </p:sp>
      <p:sp>
        <p:nvSpPr>
          <p:cNvPr id="7" name="Footer Placeholder 6"/>
          <p:cNvSpPr>
            <a:spLocks noGrp="1"/>
          </p:cNvSpPr>
          <p:nvPr>
            <p:ph type="ftr" sz="quarter" idx="13"/>
          </p:nvPr>
        </p:nvSpPr>
        <p:spPr>
          <a:xfrm>
            <a:off x="755650" y="6483350"/>
            <a:ext cx="1804987" cy="371475"/>
          </a:xfrm>
        </p:spPr>
        <p:txBody>
          <a:bodyPr/>
          <a:lstStyle>
            <a:lvl1pPr>
              <a:defRPr>
                <a:solidFill>
                  <a:schemeClr val="bg1"/>
                </a:solidFill>
              </a:defRPr>
            </a:lvl1pPr>
          </a:lstStyle>
          <a:p>
            <a:r>
              <a:rPr lang="en-US" smtClean="0"/>
              <a:t>Microsoft Confidential</a:t>
            </a:r>
            <a:endParaRPr lang="en-US" dirty="0" smtClean="0"/>
          </a:p>
        </p:txBody>
      </p:sp>
      <p:sp>
        <p:nvSpPr>
          <p:cNvPr id="8" name="Slide Number Placeholder 7"/>
          <p:cNvSpPr>
            <a:spLocks noGrp="1"/>
          </p:cNvSpPr>
          <p:nvPr>
            <p:ph type="sldNum" sz="quarter" idx="14"/>
          </p:nvPr>
        </p:nvSpPr>
        <p:spPr>
          <a:xfrm>
            <a:off x="269874" y="6483350"/>
            <a:ext cx="485776" cy="371475"/>
          </a:xfrm>
        </p:spPr>
        <p:txBody>
          <a:bodyPr/>
          <a:lstStyle>
            <a:lvl1pPr>
              <a:defRPr>
                <a:solidFill>
                  <a:schemeClr val="bg1"/>
                </a:solidFill>
              </a:defRPr>
            </a:lvl1pPr>
          </a:lstStyle>
          <a:p>
            <a:fld id="{2775DF8E-1151-4C45-8C93-3AB060627CA9}" type="slidenum">
              <a:rPr lang="en-US" smtClean="0"/>
              <a:pPr/>
              <a:t>‹#›</a:t>
            </a:fld>
            <a:endParaRPr lang="en-US" dirty="0"/>
          </a:p>
        </p:txBody>
      </p:sp>
    </p:spTree>
    <p:extLst>
      <p:ext uri="{BB962C8B-B14F-4D97-AF65-F5344CB8AC3E}">
        <p14:creationId xmlns:p14="http://schemas.microsoft.com/office/powerpoint/2010/main" val="210319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4/27/2016</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95" r:id="rId1"/>
    <p:sldLayoutId id="2147484167" r:id="rId2"/>
    <p:sldLayoutId id="2147484166" r:id="rId3"/>
    <p:sldLayoutId id="2147484183" r:id="rId4"/>
    <p:sldLayoutId id="2147484194" r:id="rId5"/>
    <p:sldLayoutId id="2147484277" r:id="rId6"/>
    <p:sldLayoutId id="2147484269" r:id="rId7"/>
    <p:sldLayoutId id="2147484105" r:id="rId8"/>
    <p:sldLayoutId id="2147484182" r:id="rId9"/>
    <p:sldLayoutId id="2147484200"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201" r:id="rId23"/>
    <p:sldLayoutId id="2147484196" r:id="rId24"/>
    <p:sldLayoutId id="2147484197" r:id="rId25"/>
    <p:sldLayoutId id="2147484198" r:id="rId26"/>
    <p:sldLayoutId id="2147484199" r:id="rId27"/>
    <p:sldLayoutId id="2147484093" r:id="rId28"/>
    <p:sldLayoutId id="2147484127" r:id="rId29"/>
    <p:sldLayoutId id="2147484128" r:id="rId30"/>
    <p:sldLayoutId id="2147484129" r:id="rId31"/>
    <p:sldLayoutId id="2147484096"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orient="horz" pos="763" userDrawn="1">
          <p15:clr>
            <a:srgbClr val="5ACBF0"/>
          </p15:clr>
        </p15:guide>
        <p15:guide id="17" orient="horz" pos="1339" userDrawn="1">
          <p15:clr>
            <a:srgbClr val="5ACBF0"/>
          </p15:clr>
        </p15:guide>
        <p15:guide id="18" orient="horz" pos="1915" userDrawn="1">
          <p15:clr>
            <a:srgbClr val="5ACBF0"/>
          </p15:clr>
        </p15:guide>
        <p15:guide id="19" orient="horz" pos="2491" userDrawn="1">
          <p15:clr>
            <a:srgbClr val="5ACBF0"/>
          </p15:clr>
        </p15:guide>
        <p15:guide id="20" orient="horz" pos="3067" userDrawn="1">
          <p15:clr>
            <a:srgbClr val="5ACBF0"/>
          </p15:clr>
        </p15:guide>
        <p15:guide id="21" orient="horz" pos="3643" userDrawn="1">
          <p15:clr>
            <a:srgbClr val="5ACBF0"/>
          </p15:clr>
        </p15:guide>
        <p15:guide id="22" orient="horz" pos="4219" userDrawn="1">
          <p15:clr>
            <a:srgbClr val="5ACBF0"/>
          </p15:clr>
        </p15:guide>
        <p15:guide id="23" pos="288" userDrawn="1">
          <p15:clr>
            <a:srgbClr val="C35EA4"/>
          </p15:clr>
        </p15:guide>
        <p15:guide id="24" pos="7546" userDrawn="1">
          <p15:clr>
            <a:srgbClr val="C35EA4"/>
          </p15:clr>
        </p15:guide>
        <p15:guide id="25" orient="horz" pos="4104" userDrawn="1">
          <p15:clr>
            <a:srgbClr val="C35EA4"/>
          </p15:clr>
        </p15:guide>
        <p15:guide id="26" orient="horz" pos="302"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4/27/2016</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2600245284"/>
      </p:ext>
    </p:extLst>
  </p:cSld>
  <p:clrMap bg1="lt1" tx1="dk1" bg2="lt2" tx2="dk2" accent1="accent1" accent2="accent2" accent3="accent3" accent4="accent4" accent5="accent5" accent6="accent6" hlink="hlink" folHlink="folHlink"/>
  <p:sldLayoutIdLst>
    <p:sldLayoutId id="2147484203" r:id="rId1"/>
    <p:sldLayoutId id="2147484284" r:id="rId2"/>
    <p:sldLayoutId id="2147484285" r:id="rId3"/>
    <p:sldLayoutId id="2147484286" r:id="rId4"/>
    <p:sldLayoutId id="2147484287" r:id="rId5"/>
    <p:sldLayoutId id="2147484288" r:id="rId6"/>
    <p:sldLayoutId id="2147484289"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 id="2147484219" r:id="rId19"/>
    <p:sldLayoutId id="2147484220" r:id="rId20"/>
    <p:sldLayoutId id="2147484221" r:id="rId21"/>
    <p:sldLayoutId id="2147484222" r:id="rId22"/>
    <p:sldLayoutId id="2147484223" r:id="rId23"/>
    <p:sldLayoutId id="2147484224" r:id="rId24"/>
    <p:sldLayoutId id="2147484225" r:id="rId25"/>
    <p:sldLayoutId id="2147484226" r:id="rId26"/>
    <p:sldLayoutId id="2147484227" r:id="rId27"/>
    <p:sldLayoutId id="2147484228" r:id="rId28"/>
    <p:sldLayoutId id="2147484229" r:id="rId29"/>
    <p:sldLayoutId id="2147484230" r:id="rId30"/>
    <p:sldLayoutId id="2147484231" r:id="rId31"/>
    <p:sldLayoutId id="2147484232"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186820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3"/>
          </p:nvPr>
        </p:nvSpPr>
        <p:spPr>
          <a:xfrm>
            <a:off x="9877007" y="6483350"/>
            <a:ext cx="1804987" cy="37147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smtClean="0"/>
              <a:t>Microsoft Confidential</a:t>
            </a:r>
          </a:p>
        </p:txBody>
      </p:sp>
      <p:sp>
        <p:nvSpPr>
          <p:cNvPr id="10" name="Date Placeholder 9"/>
          <p:cNvSpPr>
            <a:spLocks noGrp="1"/>
          </p:cNvSpPr>
          <p:nvPr>
            <p:ph type="dt" sz="half" idx="2"/>
          </p:nvPr>
        </p:nvSpPr>
        <p:spPr>
          <a:xfrm>
            <a:off x="7079832" y="6483349"/>
            <a:ext cx="2797175"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19A18E7F-4D26-44E8-AE3A-69908B15FB69}" type="datetime1">
              <a:rPr lang="en-US" smtClean="0"/>
              <a:t>4/27/2016</a:t>
            </a:fld>
            <a:endParaRPr lang="en-US"/>
          </a:p>
        </p:txBody>
      </p:sp>
      <p:sp>
        <p:nvSpPr>
          <p:cNvPr id="11" name="Slide Number Placeholder 10"/>
          <p:cNvSpPr>
            <a:spLocks noGrp="1"/>
          </p:cNvSpPr>
          <p:nvPr>
            <p:ph type="sldNum" sz="quarter" idx="4"/>
          </p:nvPr>
        </p:nvSpPr>
        <p:spPr>
          <a:xfrm>
            <a:off x="11676062" y="6483350"/>
            <a:ext cx="485776" cy="371475"/>
          </a:xfrm>
          <a:prstGeom prst="rect">
            <a:avLst/>
          </a:prstGeom>
        </p:spPr>
        <p:txBody>
          <a:bodyPr vert="horz" lIns="91440" tIns="45720" rIns="91440" bIns="45720" rtlCol="0" anchor="b"/>
          <a:lstStyle>
            <a:lvl1pPr algn="l">
              <a:defRPr sz="1200">
                <a:solidFill>
                  <a:schemeClr val="tx1">
                    <a:tint val="75000"/>
                  </a:schemeClr>
                </a:solidFill>
              </a:defRPr>
            </a:lvl1pPr>
          </a:lstStyle>
          <a:p>
            <a:fld id="{2775DF8E-1151-4C45-8C93-3AB060627CA9}" type="slidenum">
              <a:rPr lang="en-US" smtClean="0"/>
              <a:pPr/>
              <a:t>‹#›</a:t>
            </a:fld>
            <a:endParaRPr lang="en-US"/>
          </a:p>
        </p:txBody>
      </p:sp>
    </p:spTree>
    <p:extLst>
      <p:ext uri="{BB962C8B-B14F-4D97-AF65-F5344CB8AC3E}">
        <p14:creationId xmlns:p14="http://schemas.microsoft.com/office/powerpoint/2010/main" val="3284562403"/>
      </p:ext>
    </p:extLst>
  </p:cSld>
  <p:clrMap bg1="lt1" tx1="dk1" bg2="lt2" tx2="dk2" accent1="accent1" accent2="accent2" accent3="accent3" accent4="accent4" accent5="accent5" accent6="accent6" hlink="hlink" folHlink="folHlink"/>
  <p:sldLayoutIdLst>
    <p:sldLayoutId id="2147484238" r:id="rId1"/>
    <p:sldLayoutId id="2147484290" r:id="rId2"/>
    <p:sldLayoutId id="2147484291" r:id="rId3"/>
    <p:sldLayoutId id="2147484292" r:id="rId4"/>
    <p:sldLayoutId id="2147484293" r:id="rId5"/>
    <p:sldLayoutId id="2147484294" r:id="rId6"/>
    <p:sldLayoutId id="2147484295"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258" r:id="rId22"/>
    <p:sldLayoutId id="2147484259" r:id="rId23"/>
    <p:sldLayoutId id="2147484260" r:id="rId24"/>
    <p:sldLayoutId id="2147484261" r:id="rId25"/>
    <p:sldLayoutId id="2147484262" r:id="rId26"/>
    <p:sldLayoutId id="2147484263" r:id="rId27"/>
    <p:sldLayoutId id="2147484264" r:id="rId28"/>
    <p:sldLayoutId id="2147484265" r:id="rId29"/>
    <p:sldLayoutId id="2147484266" r:id="rId30"/>
    <p:sldLayoutId id="2147484267" r:id="rId31"/>
    <p:sldLayoutId id="2147484268" r:id="rId32"/>
  </p:sldLayoutIdLst>
  <p:transition>
    <p:fade/>
  </p:transition>
  <p:timing>
    <p:tnLst>
      <p:par>
        <p:cTn id="1" dur="indefinite" restart="never" nodeType="tmRoot"/>
      </p:par>
    </p:tnLst>
  </p:timing>
  <p:hf hdr="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orient="horz" pos="763">
          <p15:clr>
            <a:srgbClr val="5ACBF0"/>
          </p15:clr>
        </p15:guide>
        <p15:guide id="17" orient="horz" pos="1339">
          <p15:clr>
            <a:srgbClr val="5ACBF0"/>
          </p15:clr>
        </p15:guide>
        <p15:guide id="18" orient="horz" pos="1915">
          <p15:clr>
            <a:srgbClr val="5ACBF0"/>
          </p15:clr>
        </p15:guide>
        <p15:guide id="19" orient="horz" pos="2491">
          <p15:clr>
            <a:srgbClr val="5ACBF0"/>
          </p15:clr>
        </p15:guide>
        <p15:guide id="20" orient="horz" pos="3067">
          <p15:clr>
            <a:srgbClr val="5ACBF0"/>
          </p15:clr>
        </p15:guide>
        <p15:guide id="21" orient="horz" pos="3643">
          <p15:clr>
            <a:srgbClr val="5ACBF0"/>
          </p15:clr>
        </p15:guide>
        <p15:guide id="22" orient="horz" pos="4219">
          <p15:clr>
            <a:srgbClr val="5ACBF0"/>
          </p15:clr>
        </p15:guide>
        <p15:guide id="23" pos="288">
          <p15:clr>
            <a:srgbClr val="C35EA4"/>
          </p15:clr>
        </p15:guide>
        <p15:guide id="24" pos="7546">
          <p15:clr>
            <a:srgbClr val="C35EA4"/>
          </p15:clr>
        </p15:guide>
        <p15:guide id="25" orient="horz" pos="4104">
          <p15:clr>
            <a:srgbClr val="C35EA4"/>
          </p15:clr>
        </p15:guide>
        <p15:guide id="26" orient="horz" pos="302">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4638" y="1017215"/>
            <a:ext cx="11887200" cy="1831975"/>
          </a:xfrm>
        </p:spPr>
        <p:txBody>
          <a:bodyPr/>
          <a:lstStyle/>
          <a:p>
            <a:r>
              <a:rPr lang="en-GB" sz="8000" dirty="0" smtClean="0"/>
              <a:t>Developing Slack bot</a:t>
            </a:r>
            <a:r>
              <a:rPr lang="en-GB" dirty="0" smtClean="0"/>
              <a:t/>
            </a:r>
            <a:br>
              <a:rPr lang="en-GB" dirty="0" smtClean="0"/>
            </a:br>
            <a:r>
              <a:rPr lang="en-GB" dirty="0" smtClean="0"/>
              <a:t/>
            </a:r>
            <a:br>
              <a:rPr lang="en-GB" dirty="0" smtClean="0"/>
            </a:br>
            <a:r>
              <a:rPr lang="en-GB" dirty="0"/>
              <a:t/>
            </a:r>
            <a:br>
              <a:rPr lang="en-GB" dirty="0"/>
            </a:br>
            <a:r>
              <a:rPr lang="en-US" sz="4800" dirty="0" smtClean="0"/>
              <a:t>Mykhail Galushko</a:t>
            </a:r>
            <a:r>
              <a:rPr lang="ru-RU" sz="4800" dirty="0" smtClean="0"/>
              <a:t/>
            </a:r>
            <a:br>
              <a:rPr lang="ru-RU" sz="4800" dirty="0" smtClean="0"/>
            </a:br>
            <a:r>
              <a:rPr lang="en-US" sz="4000" dirty="0" smtClean="0"/>
              <a:t>co-founder DevRain Solutions, Microsoft MVP</a:t>
            </a:r>
            <a:endParaRPr lang="en-GB" sz="4000" dirty="0"/>
          </a:p>
        </p:txBody>
      </p:sp>
      <p:sp>
        <p:nvSpPr>
          <p:cNvPr id="6" name="Slide Number Placeholder 5"/>
          <p:cNvSpPr>
            <a:spLocks noGrp="1"/>
          </p:cNvSpPr>
          <p:nvPr>
            <p:ph type="sldNum" sz="quarter" idx="12"/>
          </p:nvPr>
        </p:nvSpPr>
        <p:spPr/>
        <p:txBody>
          <a:bodyPr/>
          <a:lstStyle/>
          <a:p>
            <a:fld id="{2775DF8E-1151-4C45-8C93-3AB060627CA9}" type="slidenum">
              <a:rPr lang="en-US" smtClean="0"/>
              <a:pPr/>
              <a:t>1</a:t>
            </a:fld>
            <a:endParaRPr lang="en-US"/>
          </a:p>
        </p:txBody>
      </p:sp>
    </p:spTree>
    <p:extLst>
      <p:ext uri="{BB962C8B-B14F-4D97-AF65-F5344CB8AC3E}">
        <p14:creationId xmlns:p14="http://schemas.microsoft.com/office/powerpoint/2010/main" val="922338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Slack integration</a:t>
            </a:r>
            <a:endParaRPr lang="ru-RU" dirty="0"/>
          </a:p>
        </p:txBody>
      </p:sp>
      <p:sp>
        <p:nvSpPr>
          <p:cNvPr id="2" name="TextBox 1"/>
          <p:cNvSpPr txBox="1"/>
          <p:nvPr/>
        </p:nvSpPr>
        <p:spPr>
          <a:xfrm>
            <a:off x="257998" y="1193006"/>
            <a:ext cx="7688431" cy="5281446"/>
          </a:xfrm>
          <a:prstGeom prst="rect">
            <a:avLst/>
          </a:prstGeom>
          <a:noFill/>
        </p:spPr>
        <p:txBody>
          <a:bodyPr wrap="square" lIns="182880" tIns="146304" rIns="182880" bIns="146304" rtlCol="0">
            <a:spAutoFit/>
          </a:bodyPr>
          <a:lstStyle/>
          <a:p>
            <a:pPr>
              <a:lnSpc>
                <a:spcPct val="150000"/>
              </a:lnSpc>
            </a:pPr>
            <a:r>
              <a:rPr lang="en-US" sz="3600" dirty="0" smtClean="0">
                <a:gradFill>
                  <a:gsLst>
                    <a:gs pos="1250">
                      <a:schemeClr val="tx1"/>
                    </a:gs>
                    <a:gs pos="100000">
                      <a:schemeClr val="tx1"/>
                    </a:gs>
                  </a:gsLst>
                  <a:lin ang="5400000" scaled="0"/>
                </a:gradFill>
                <a:latin typeface="+mj-lt"/>
              </a:rPr>
              <a:t>Incoming </a:t>
            </a:r>
            <a:r>
              <a:rPr lang="en-US" sz="3600" dirty="0" err="1">
                <a:gradFill>
                  <a:gsLst>
                    <a:gs pos="1250">
                      <a:schemeClr val="tx1"/>
                    </a:gs>
                    <a:gs pos="100000">
                      <a:schemeClr val="tx1"/>
                    </a:gs>
                  </a:gsLst>
                  <a:lin ang="5400000" scaled="0"/>
                </a:gradFill>
                <a:latin typeface="+mj-lt"/>
              </a:rPr>
              <a:t>W</a:t>
            </a:r>
            <a:r>
              <a:rPr lang="en-US" sz="3600" dirty="0" err="1" smtClean="0">
                <a:gradFill>
                  <a:gsLst>
                    <a:gs pos="1250">
                      <a:schemeClr val="tx1"/>
                    </a:gs>
                    <a:gs pos="100000">
                      <a:schemeClr val="tx1"/>
                    </a:gs>
                  </a:gsLst>
                  <a:lin ang="5400000" scaled="0"/>
                </a:gradFill>
                <a:latin typeface="+mj-lt"/>
              </a:rPr>
              <a:t>ebhooks</a:t>
            </a:r>
            <a:endParaRPr lang="en-US" sz="3600" dirty="0" smtClean="0">
              <a:gradFill>
                <a:gsLst>
                  <a:gs pos="1250">
                    <a:schemeClr val="tx1"/>
                  </a:gs>
                  <a:gs pos="100000">
                    <a:schemeClr val="tx1"/>
                  </a:gs>
                </a:gsLst>
                <a:lin ang="5400000" scaled="0"/>
              </a:gradFill>
              <a:latin typeface="+mj-lt"/>
            </a:endParaRPr>
          </a:p>
          <a:p>
            <a:pPr>
              <a:lnSpc>
                <a:spcPct val="150000"/>
              </a:lnSpc>
            </a:pPr>
            <a:r>
              <a:rPr lang="en-US" sz="3600" dirty="0" smtClean="0">
                <a:gradFill>
                  <a:gsLst>
                    <a:gs pos="1250">
                      <a:schemeClr val="tx1"/>
                    </a:gs>
                    <a:gs pos="100000">
                      <a:schemeClr val="tx1"/>
                    </a:gs>
                  </a:gsLst>
                  <a:lin ang="5400000" scaled="0"/>
                </a:gradFill>
                <a:latin typeface="+mj-lt"/>
              </a:rPr>
              <a:t>Slash </a:t>
            </a:r>
            <a:r>
              <a:rPr lang="en-US" sz="3600" dirty="0" smtClean="0">
                <a:gradFill>
                  <a:gsLst>
                    <a:gs pos="1250">
                      <a:schemeClr val="tx1"/>
                    </a:gs>
                    <a:gs pos="100000">
                      <a:schemeClr val="tx1"/>
                    </a:gs>
                  </a:gsLst>
                  <a:lin ang="5400000" scaled="0"/>
                </a:gradFill>
                <a:latin typeface="+mj-lt"/>
              </a:rPr>
              <a:t>commands: /command</a:t>
            </a:r>
            <a:endParaRPr lang="en-US" sz="3600" dirty="0" smtClean="0">
              <a:gradFill>
                <a:gsLst>
                  <a:gs pos="1250">
                    <a:schemeClr val="tx1"/>
                  </a:gs>
                  <a:gs pos="100000">
                    <a:schemeClr val="tx1"/>
                  </a:gs>
                </a:gsLst>
                <a:lin ang="5400000" scaled="0"/>
              </a:gradFill>
              <a:latin typeface="+mj-lt"/>
            </a:endParaRPr>
          </a:p>
          <a:p>
            <a:pPr>
              <a:lnSpc>
                <a:spcPct val="150000"/>
              </a:lnSpc>
            </a:pPr>
            <a:r>
              <a:rPr lang="en-US" sz="3600" dirty="0" smtClean="0">
                <a:gradFill>
                  <a:gsLst>
                    <a:gs pos="1250">
                      <a:schemeClr val="tx1"/>
                    </a:gs>
                    <a:gs pos="100000">
                      <a:schemeClr val="tx1"/>
                    </a:gs>
                  </a:gsLst>
                  <a:lin ang="5400000" scaled="0"/>
                </a:gradFill>
                <a:latin typeface="+mj-lt"/>
              </a:rPr>
              <a:t>Bot Users</a:t>
            </a:r>
          </a:p>
          <a:p>
            <a:pPr>
              <a:lnSpc>
                <a:spcPct val="150000"/>
              </a:lnSpc>
            </a:pPr>
            <a:r>
              <a:rPr lang="en-US" sz="3600" dirty="0" smtClean="0">
                <a:gradFill>
                  <a:gsLst>
                    <a:gs pos="1250">
                      <a:schemeClr val="tx1"/>
                    </a:gs>
                    <a:gs pos="100000">
                      <a:schemeClr val="tx1"/>
                    </a:gs>
                  </a:gsLst>
                  <a:lin ang="5400000" scaled="0"/>
                </a:gradFill>
                <a:latin typeface="+mj-lt"/>
              </a:rPr>
              <a:t>Outgoing </a:t>
            </a:r>
            <a:r>
              <a:rPr lang="en-US" sz="3600" dirty="0" err="1" smtClean="0">
                <a:gradFill>
                  <a:gsLst>
                    <a:gs pos="1250">
                      <a:schemeClr val="tx1"/>
                    </a:gs>
                    <a:gs pos="100000">
                      <a:schemeClr val="tx1"/>
                    </a:gs>
                  </a:gsLst>
                  <a:lin ang="5400000" scaled="0"/>
                </a:gradFill>
                <a:latin typeface="+mj-lt"/>
              </a:rPr>
              <a:t>Webhooks</a:t>
            </a:r>
            <a:endParaRPr lang="en-US" sz="3600" dirty="0" smtClean="0">
              <a:gradFill>
                <a:gsLst>
                  <a:gs pos="1250">
                    <a:schemeClr val="tx1"/>
                  </a:gs>
                  <a:gs pos="100000">
                    <a:schemeClr val="tx1"/>
                  </a:gs>
                </a:gsLst>
                <a:lin ang="5400000" scaled="0"/>
              </a:gradFill>
              <a:latin typeface="+mj-lt"/>
            </a:endParaRPr>
          </a:p>
          <a:p>
            <a:pPr>
              <a:lnSpc>
                <a:spcPct val="150000"/>
              </a:lnSpc>
            </a:pPr>
            <a:endParaRPr lang="en-US" sz="3600" dirty="0">
              <a:gradFill>
                <a:gsLst>
                  <a:gs pos="1250">
                    <a:schemeClr val="tx1"/>
                  </a:gs>
                  <a:gs pos="100000">
                    <a:schemeClr val="tx1"/>
                  </a:gs>
                </a:gsLst>
                <a:lin ang="5400000" scaled="0"/>
              </a:gradFill>
              <a:latin typeface="+mj-lt"/>
            </a:endParaRPr>
          </a:p>
          <a:p>
            <a:pPr>
              <a:lnSpc>
                <a:spcPct val="150000"/>
              </a:lnSpc>
            </a:pPr>
            <a:endParaRPr lang="en-US" sz="3600" dirty="0">
              <a:gradFill>
                <a:gsLst>
                  <a:gs pos="1250">
                    <a:schemeClr val="tx1"/>
                  </a:gs>
                  <a:gs pos="100000">
                    <a:schemeClr val="tx1"/>
                  </a:gs>
                </a:gsLst>
                <a:lin ang="5400000" scaled="0"/>
              </a:gradFill>
              <a:latin typeface="+mj-lt"/>
            </a:endParaRPr>
          </a:p>
        </p:txBody>
      </p:sp>
      <p:sp>
        <p:nvSpPr>
          <p:cNvPr id="4" name="TextBox 3"/>
          <p:cNvSpPr txBox="1"/>
          <p:nvPr/>
        </p:nvSpPr>
        <p:spPr>
          <a:xfrm>
            <a:off x="4274021" y="1193006"/>
            <a:ext cx="3799999" cy="2622256"/>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ru-RU" sz="24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1049951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Slack integration</a:t>
            </a:r>
            <a:endParaRPr lang="ru-RU" dirty="0"/>
          </a:p>
        </p:txBody>
      </p:sp>
      <p:sp>
        <p:nvSpPr>
          <p:cNvPr id="5" name="Rectangle 4"/>
          <p:cNvSpPr/>
          <p:nvPr/>
        </p:nvSpPr>
        <p:spPr bwMode="auto">
          <a:xfrm>
            <a:off x="302068" y="2468668"/>
            <a:ext cx="3600400" cy="18749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Web App</a:t>
            </a:r>
            <a:endParaRPr lang="ru-RU"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563803" y="2468668"/>
            <a:ext cx="3600400" cy="187496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Slack API</a:t>
            </a:r>
            <a:endParaRPr lang="ru-RU"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1" name="Elbow Connector 10"/>
          <p:cNvCxnSpPr>
            <a:stCxn id="5" idx="3"/>
            <a:endCxn id="7" idx="1"/>
          </p:cNvCxnSpPr>
          <p:nvPr/>
        </p:nvCxnSpPr>
        <p:spPr>
          <a:xfrm>
            <a:off x="3902468" y="3406148"/>
            <a:ext cx="4661335" cy="1270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41615" y="3715764"/>
            <a:ext cx="3043141"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Incoming messages</a:t>
            </a:r>
            <a:endParaRPr lang="ru-RU" sz="2400" dirty="0" smtClean="0">
              <a:gradFill>
                <a:gsLst>
                  <a:gs pos="2917">
                    <a:schemeClr val="tx1"/>
                  </a:gs>
                  <a:gs pos="30000">
                    <a:schemeClr val="tx1"/>
                  </a:gs>
                </a:gsLst>
                <a:lin ang="5400000" scaled="0"/>
              </a:gradFill>
            </a:endParaRPr>
          </a:p>
        </p:txBody>
      </p:sp>
      <p:cxnSp>
        <p:nvCxnSpPr>
          <p:cNvPr id="17" name="Elbow Connector 16"/>
          <p:cNvCxnSpPr>
            <a:stCxn id="7" idx="0"/>
            <a:endCxn id="5" idx="0"/>
          </p:cNvCxnSpPr>
          <p:nvPr/>
        </p:nvCxnSpPr>
        <p:spPr>
          <a:xfrm rot="16200000" flipV="1">
            <a:off x="6233136" y="-1662200"/>
            <a:ext cx="12700" cy="8261735"/>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31437" y="1616144"/>
            <a:ext cx="3293979" cy="627864"/>
          </a:xfrm>
          <a:prstGeom prst="rect">
            <a:avLst/>
          </a:prstGeom>
          <a:noFill/>
        </p:spPr>
        <p:txBody>
          <a:bodyPr wrap="none" lIns="182880" tIns="146304" rIns="182880" bIns="146304" rtlCol="0">
            <a:spAutoFit/>
          </a:bodyPr>
          <a:lstStyle/>
          <a:p>
            <a:pPr>
              <a:lnSpc>
                <a:spcPct val="90000"/>
              </a:lnSpc>
            </a:pPr>
            <a:r>
              <a:rPr lang="en-US" sz="2400" dirty="0" err="1" smtClean="0">
                <a:gradFill>
                  <a:gsLst>
                    <a:gs pos="2917">
                      <a:schemeClr val="tx1"/>
                    </a:gs>
                    <a:gs pos="30000">
                      <a:schemeClr val="tx1"/>
                    </a:gs>
                  </a:gsLst>
                  <a:lin ang="5400000" scaled="0"/>
                </a:gradFill>
              </a:rPr>
              <a:t>Out</a:t>
            </a:r>
            <a:r>
              <a:rPr lang="en-US" sz="2400" dirty="0" err="1" smtClean="0">
                <a:gradFill>
                  <a:gsLst>
                    <a:gs pos="2917">
                      <a:schemeClr val="tx1"/>
                    </a:gs>
                    <a:gs pos="30000">
                      <a:schemeClr val="tx1"/>
                    </a:gs>
                  </a:gsLst>
                  <a:lin ang="5400000" scaled="0"/>
                </a:gradFill>
              </a:rPr>
              <a:t>coming</a:t>
            </a:r>
            <a:r>
              <a:rPr lang="en-US" sz="2400" dirty="0" smtClean="0">
                <a:gradFill>
                  <a:gsLst>
                    <a:gs pos="2917">
                      <a:schemeClr val="tx1"/>
                    </a:gs>
                    <a:gs pos="30000">
                      <a:schemeClr val="tx1"/>
                    </a:gs>
                  </a:gsLst>
                  <a:lin ang="5400000" scaled="0"/>
                </a:gradFill>
              </a:rPr>
              <a:t> messages</a:t>
            </a:r>
            <a:endParaRPr lang="ru-RU" sz="2400" dirty="0" smtClean="0">
              <a:gradFill>
                <a:gsLst>
                  <a:gs pos="2917">
                    <a:schemeClr val="tx1"/>
                  </a:gs>
                  <a:gs pos="30000">
                    <a:schemeClr val="tx1"/>
                  </a:gs>
                </a:gsLst>
                <a:lin ang="5400000" scaled="0"/>
              </a:gradFill>
            </a:endParaRPr>
          </a:p>
        </p:txBody>
      </p:sp>
      <p:sp>
        <p:nvSpPr>
          <p:cNvPr id="28" name="Rectangle 27"/>
          <p:cNvSpPr/>
          <p:nvPr/>
        </p:nvSpPr>
        <p:spPr bwMode="auto">
          <a:xfrm>
            <a:off x="4439286" y="4865414"/>
            <a:ext cx="3600400" cy="187496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Slack app</a:t>
            </a:r>
            <a:endParaRPr lang="ru-RU"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0" name="Elbow Connector 29"/>
          <p:cNvCxnSpPr>
            <a:endCxn id="7" idx="2"/>
          </p:cNvCxnSpPr>
          <p:nvPr/>
        </p:nvCxnSpPr>
        <p:spPr>
          <a:xfrm flipV="1">
            <a:off x="7946429" y="4343628"/>
            <a:ext cx="2417574" cy="138588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563803" y="5716625"/>
            <a:ext cx="1693412"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Messages</a:t>
            </a:r>
            <a:endParaRPr lang="ru-RU"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6544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Slack integration</a:t>
            </a:r>
            <a:endParaRPr lang="ru-RU" dirty="0"/>
          </a:p>
        </p:txBody>
      </p:sp>
      <p:sp>
        <p:nvSpPr>
          <p:cNvPr id="4" name="TextBox 3"/>
          <p:cNvSpPr txBox="1"/>
          <p:nvPr/>
        </p:nvSpPr>
        <p:spPr>
          <a:xfrm>
            <a:off x="4274021" y="1193006"/>
            <a:ext cx="3799999" cy="2622256"/>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ru-RU" sz="24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
        <p:nvSpPr>
          <p:cNvPr id="7" name="TextBox 6"/>
          <p:cNvSpPr txBox="1"/>
          <p:nvPr/>
        </p:nvSpPr>
        <p:spPr>
          <a:xfrm>
            <a:off x="274639" y="1337022"/>
            <a:ext cx="6048672" cy="2788456"/>
          </a:xfrm>
          <a:prstGeom prst="rect">
            <a:avLst/>
          </a:prstGeom>
          <a:noFill/>
        </p:spPr>
        <p:txBody>
          <a:bodyPr wrap="square" lIns="182880" tIns="146304" rIns="182880" bIns="146304" rtlCol="0">
            <a:spAutoFit/>
          </a:bodyPr>
          <a:lstStyle/>
          <a:p>
            <a:pPr>
              <a:lnSpc>
                <a:spcPct val="150000"/>
              </a:lnSpc>
            </a:pPr>
            <a:r>
              <a:rPr lang="en-US" sz="3600" dirty="0" smtClean="0">
                <a:gradFill>
                  <a:gsLst>
                    <a:gs pos="1250">
                      <a:schemeClr val="tx1"/>
                    </a:gs>
                    <a:gs pos="100000">
                      <a:schemeClr val="tx1"/>
                    </a:gs>
                  </a:gsLst>
                  <a:lin ang="5400000" scaled="0"/>
                </a:gradFill>
                <a:latin typeface="+mj-lt"/>
              </a:rPr>
              <a:t>Communication:</a:t>
            </a:r>
          </a:p>
          <a:p>
            <a:pPr marL="571500" indent="-571500">
              <a:lnSpc>
                <a:spcPct val="150000"/>
              </a:lnSpc>
              <a:buFont typeface="Arial" panose="020B0604020202020204" pitchFamily="34" charset="0"/>
              <a:buChar char="•"/>
            </a:pPr>
            <a:r>
              <a:rPr lang="en-US" sz="3600" dirty="0" smtClean="0">
                <a:gradFill>
                  <a:gsLst>
                    <a:gs pos="1250">
                      <a:schemeClr val="tx1"/>
                    </a:gs>
                    <a:gs pos="100000">
                      <a:schemeClr val="tx1"/>
                    </a:gs>
                  </a:gsLst>
                  <a:lin ang="5400000" scaled="0"/>
                </a:gradFill>
                <a:latin typeface="+mj-lt"/>
              </a:rPr>
              <a:t>Web API</a:t>
            </a:r>
          </a:p>
          <a:p>
            <a:pPr marL="571500" indent="-571500">
              <a:lnSpc>
                <a:spcPct val="150000"/>
              </a:lnSpc>
              <a:buFont typeface="Arial" panose="020B0604020202020204" pitchFamily="34" charset="0"/>
              <a:buChar char="•"/>
            </a:pPr>
            <a:r>
              <a:rPr lang="en-US" sz="3600" dirty="0" smtClean="0">
                <a:gradFill>
                  <a:gsLst>
                    <a:gs pos="1250">
                      <a:schemeClr val="tx1"/>
                    </a:gs>
                    <a:gs pos="100000">
                      <a:schemeClr val="tx1"/>
                    </a:gs>
                  </a:gsLst>
                  <a:lin ang="5400000" scaled="0"/>
                </a:gradFill>
                <a:latin typeface="+mj-lt"/>
              </a:rPr>
              <a:t>Real Time Messaging API</a:t>
            </a:r>
            <a:endParaRPr lang="en-US" sz="36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1181245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Slack integration</a:t>
            </a:r>
            <a:endParaRPr lang="ru-RU" dirty="0"/>
          </a:p>
        </p:txBody>
      </p:sp>
      <p:sp>
        <p:nvSpPr>
          <p:cNvPr id="2" name="TextBox 1"/>
          <p:cNvSpPr txBox="1"/>
          <p:nvPr/>
        </p:nvSpPr>
        <p:spPr>
          <a:xfrm>
            <a:off x="255212" y="1337022"/>
            <a:ext cx="6320279" cy="2788456"/>
          </a:xfrm>
          <a:prstGeom prst="rect">
            <a:avLst/>
          </a:prstGeom>
          <a:noFill/>
        </p:spPr>
        <p:txBody>
          <a:bodyPr wrap="square" lIns="182880" tIns="146304" rIns="182880" bIns="146304" rtlCol="0">
            <a:spAutoFit/>
          </a:bodyPr>
          <a:lstStyle/>
          <a:p>
            <a:pPr>
              <a:lnSpc>
                <a:spcPct val="150000"/>
              </a:lnSpc>
            </a:pPr>
            <a:r>
              <a:rPr lang="en-US" sz="3600" dirty="0" smtClean="0">
                <a:gradFill>
                  <a:gsLst>
                    <a:gs pos="1250">
                      <a:schemeClr val="tx1"/>
                    </a:gs>
                    <a:gs pos="100000">
                      <a:schemeClr val="tx1"/>
                    </a:gs>
                  </a:gsLst>
                  <a:lin ang="5400000" scaled="0"/>
                </a:gradFill>
                <a:latin typeface="+mj-lt"/>
              </a:rPr>
              <a:t>Distribution:</a:t>
            </a:r>
          </a:p>
          <a:p>
            <a:pPr marL="571500" indent="-571500">
              <a:lnSpc>
                <a:spcPct val="150000"/>
              </a:lnSpc>
              <a:buFont typeface="Arial" panose="020B0604020202020204" pitchFamily="34" charset="0"/>
              <a:buChar char="•"/>
            </a:pPr>
            <a:r>
              <a:rPr lang="en-US" sz="3600" dirty="0" smtClean="0">
                <a:gradFill>
                  <a:gsLst>
                    <a:gs pos="1250">
                      <a:schemeClr val="tx1"/>
                    </a:gs>
                    <a:gs pos="100000">
                      <a:schemeClr val="tx1"/>
                    </a:gs>
                  </a:gsLst>
                  <a:lin ang="5400000" scaled="0"/>
                </a:gradFill>
                <a:latin typeface="+mj-lt"/>
              </a:rPr>
              <a:t>App</a:t>
            </a:r>
          </a:p>
          <a:p>
            <a:pPr marL="571500" indent="-571500">
              <a:lnSpc>
                <a:spcPct val="150000"/>
              </a:lnSpc>
              <a:buFont typeface="Arial" panose="020B0604020202020204" pitchFamily="34" charset="0"/>
              <a:buChar char="•"/>
            </a:pPr>
            <a:r>
              <a:rPr lang="en-US" sz="3600" dirty="0" smtClean="0">
                <a:gradFill>
                  <a:gsLst>
                    <a:gs pos="1250">
                      <a:schemeClr val="tx1"/>
                    </a:gs>
                    <a:gs pos="100000">
                      <a:schemeClr val="tx1"/>
                    </a:gs>
                  </a:gsLst>
                  <a:lin ang="5400000" scaled="0"/>
                </a:gradFill>
                <a:latin typeface="+mj-lt"/>
              </a:rPr>
              <a:t>Internal app for your team</a:t>
            </a:r>
            <a:endParaRPr lang="en-US" sz="3600" dirty="0">
              <a:gradFill>
                <a:gsLst>
                  <a:gs pos="1250">
                    <a:schemeClr val="tx1"/>
                  </a:gs>
                  <a:gs pos="100000">
                    <a:schemeClr val="tx1"/>
                  </a:gs>
                </a:gsLst>
                <a:lin ang="5400000" scaled="0"/>
              </a:gradFill>
              <a:latin typeface="+mj-lt"/>
            </a:endParaRPr>
          </a:p>
        </p:txBody>
      </p:sp>
      <p:sp>
        <p:nvSpPr>
          <p:cNvPr id="4" name="TextBox 3"/>
          <p:cNvSpPr txBox="1"/>
          <p:nvPr/>
        </p:nvSpPr>
        <p:spPr>
          <a:xfrm>
            <a:off x="4274021" y="1193006"/>
            <a:ext cx="3799999" cy="2622256"/>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endParaRPr lang="en-US" sz="2400" dirty="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marL="342900" indent="-342900">
              <a:lnSpc>
                <a:spcPct val="150000"/>
              </a:lnSpc>
              <a:buFont typeface="Arial" panose="020B0604020202020204" pitchFamily="34" charset="0"/>
              <a:buChar char="•"/>
            </a:pPr>
            <a:endParaRPr lang="en-US" sz="2400" dirty="0" smtClean="0">
              <a:gradFill>
                <a:gsLst>
                  <a:gs pos="1250">
                    <a:schemeClr val="tx1"/>
                  </a:gs>
                  <a:gs pos="100000">
                    <a:schemeClr val="tx1"/>
                  </a:gs>
                </a:gsLst>
                <a:lin ang="5400000" scaled="0"/>
              </a:gradFill>
              <a:latin typeface="+mj-lt"/>
            </a:endParaRPr>
          </a:p>
          <a:p>
            <a:pPr>
              <a:lnSpc>
                <a:spcPct val="90000"/>
              </a:lnSpc>
            </a:pPr>
            <a:endParaRPr lang="ru-RU" sz="2400" dirty="0" smtClean="0">
              <a:gradFill>
                <a:gsLst>
                  <a:gs pos="1250">
                    <a:schemeClr val="tx1"/>
                  </a:gs>
                  <a:gs pos="100000">
                    <a:schemeClr val="tx1"/>
                  </a:gs>
                </a:gsLst>
                <a:lin ang="5400000" scaled="0"/>
              </a:gradFill>
              <a:latin typeface="+mj-lt"/>
            </a:endParaRPr>
          </a:p>
          <a:p>
            <a:pPr marL="342900" indent="-342900">
              <a:lnSpc>
                <a:spcPct val="90000"/>
              </a:lnSpc>
              <a:buFont typeface="Arial" panose="020B0604020202020204" pitchFamily="34" charset="0"/>
              <a:buChar char="•"/>
            </a:pPr>
            <a:endParaRPr lang="ru-RU" sz="2400" dirty="0">
              <a:gradFill>
                <a:gsLst>
                  <a:gs pos="1250">
                    <a:schemeClr val="tx1"/>
                  </a:gs>
                  <a:gs pos="100000">
                    <a:schemeClr val="tx1"/>
                  </a:gs>
                </a:gsLst>
                <a:lin ang="5400000" scaled="0"/>
              </a:gradFill>
              <a:latin typeface="+mj-lt"/>
            </a:endParaRPr>
          </a:p>
        </p:txBody>
      </p:sp>
    </p:spTree>
    <p:extLst>
      <p:ext uri="{BB962C8B-B14F-4D97-AF65-F5344CB8AC3E}">
        <p14:creationId xmlns:p14="http://schemas.microsoft.com/office/powerpoint/2010/main" val="1322471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94101" y="2993206"/>
            <a:ext cx="11887200" cy="1015663"/>
          </a:xfrm>
        </p:spPr>
        <p:txBody>
          <a:bodyPr/>
          <a:lstStyle/>
          <a:p>
            <a:pPr marL="0" indent="0">
              <a:buNone/>
            </a:pPr>
            <a:r>
              <a:rPr lang="en-US" sz="6000" dirty="0" smtClean="0"/>
              <a:t>Demo</a:t>
            </a:r>
            <a:endParaRPr lang="en-US" sz="60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040041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ndows Platform - Blue Accent">
  <a:themeElements>
    <a:clrScheme name="Custom 1">
      <a:dk1>
        <a:srgbClr val="505050"/>
      </a:dk1>
      <a:lt1>
        <a:srgbClr val="FFFFFF"/>
      </a:lt1>
      <a:dk2>
        <a:srgbClr val="00BCF2"/>
      </a:dk2>
      <a:lt2>
        <a:srgbClr val="D2D2D2"/>
      </a:lt2>
      <a:accent1>
        <a:srgbClr val="00BCF2"/>
      </a:accent1>
      <a:accent2>
        <a:srgbClr val="FF8C00"/>
      </a:accent2>
      <a:accent3>
        <a:srgbClr val="68217A"/>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A057A359-1803-4B2E-B5D7-DC8CEAE39266}"/>
    </a:ext>
  </a:extLst>
</a:theme>
</file>

<file path=ppt/theme/theme2.xml><?xml version="1.0" encoding="utf-8"?>
<a:theme xmlns:a="http://schemas.openxmlformats.org/drawingml/2006/main" name="Windows Platform - Purple Accent">
  <a:themeElements>
    <a:clrScheme name="Custom 2">
      <a:dk1>
        <a:srgbClr val="505050"/>
      </a:dk1>
      <a:lt1>
        <a:srgbClr val="FFFFFF"/>
      </a:lt1>
      <a:dk2>
        <a:srgbClr val="68217A"/>
      </a:dk2>
      <a:lt2>
        <a:srgbClr val="D2D2D2"/>
      </a:lt2>
      <a:accent1>
        <a:srgbClr val="68217A"/>
      </a:accent1>
      <a:accent2>
        <a:srgbClr val="FF8C00"/>
      </a:accent2>
      <a:accent3>
        <a:srgbClr val="00BCF2"/>
      </a:accent3>
      <a:accent4>
        <a:srgbClr val="00188F"/>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DDF552AF-2435-4A4F-A0C2-1027AD00AF3C}"/>
    </a:ext>
  </a:extLst>
</a:theme>
</file>

<file path=ppt/theme/theme3.xml><?xml version="1.0" encoding="utf-8"?>
<a:theme xmlns:a="http://schemas.openxmlformats.org/drawingml/2006/main" name="Windows Platform - Dark Blue Accent">
  <a:themeElements>
    <a:clrScheme name="Custom 6">
      <a:dk1>
        <a:srgbClr val="505050"/>
      </a:dk1>
      <a:lt1>
        <a:srgbClr val="FFFFFF"/>
      </a:lt1>
      <a:dk2>
        <a:srgbClr val="0072C6"/>
      </a:dk2>
      <a:lt2>
        <a:srgbClr val="D2D2D2"/>
      </a:lt2>
      <a:accent1>
        <a:srgbClr val="0072C6"/>
      </a:accent1>
      <a:accent2>
        <a:srgbClr val="FF8C00"/>
      </a:accent2>
      <a:accent3>
        <a:srgbClr val="68217A"/>
      </a:accent3>
      <a:accent4>
        <a:srgbClr val="00BCF2"/>
      </a:accent4>
      <a:accent5>
        <a:srgbClr val="009E49"/>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 Plat template - 3 col.potx" id="{29A0BF32-2BEA-4BA1-B0E4-224B44F007CA}" vid="{153DCE28-B952-416A-A48B-B770DCDF7C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F2453E93B74CAF80549D694C6BB8" ma:contentTypeVersion="1" ma:contentTypeDescription="Create a new document." ma:contentTypeScope="" ma:versionID="23920bc4f637f52c8c3c70f4f9924b69">
  <xsd:schema xmlns:xsd="http://www.w3.org/2001/XMLSchema" xmlns:xs="http://www.w3.org/2001/XMLSchema" xmlns:p="http://schemas.microsoft.com/office/2006/metadata/properties" xmlns:ns2="57e30ded-eb62-4892-82aa-6ac077e3e6ee" targetNamespace="http://schemas.microsoft.com/office/2006/metadata/properties" ma:root="true" ma:fieldsID="931f7ea6f3e3ca79994c938881afca07" ns2:_="">
    <xsd:import namespace="57e30ded-eb62-4892-82aa-6ac077e3e6e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e30ded-eb62-4892-82aa-6ac077e3e6e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773D00-D48D-44D3-8FDC-A853D1121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e30ded-eb62-4892-82aa-6ac077e3e6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57e30ded-eb62-4892-82aa-6ac077e3e6e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 Platform Template - 2014-03-05</Template>
  <TotalTime>958</TotalTime>
  <Words>767</Words>
  <Application>Microsoft Office PowerPoint</Application>
  <PresentationFormat>Custom</PresentationFormat>
  <Paragraphs>62</Paragraphs>
  <Slides>6</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vt:i4>
      </vt:variant>
    </vt:vector>
  </HeadingPairs>
  <TitlesOfParts>
    <vt:vector size="17" baseType="lpstr">
      <vt:lpstr>Arial</vt:lpstr>
      <vt:lpstr>Consolas</vt:lpstr>
      <vt:lpstr>Lucida Grande</vt:lpstr>
      <vt:lpstr>Segoe Pro Light</vt:lpstr>
      <vt:lpstr>Segoe UI</vt:lpstr>
      <vt:lpstr>Segoe UI Bold</vt:lpstr>
      <vt:lpstr>Segoe UI Light</vt:lpstr>
      <vt:lpstr>Wingdings</vt:lpstr>
      <vt:lpstr>Windows Platform - Blue Accent</vt:lpstr>
      <vt:lpstr>Windows Platform - Purple Accent</vt:lpstr>
      <vt:lpstr>Windows Platform - Dark Blue Accent</vt:lpstr>
      <vt:lpstr>Developing Slack bot   Mykhail Galushko co-founder DevRain Solutions, Microsoft MVP</vt:lpstr>
      <vt:lpstr>Slack integration</vt:lpstr>
      <vt:lpstr>Slack integration</vt:lpstr>
      <vt:lpstr>Slack integration</vt:lpstr>
      <vt:lpstr>Slack integration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Windows Phone 8.1 App Development Platform</dc:title>
  <dc:subject>Microsoft Visual Identity PowerPoint Guidelines for product brands</dc:subject>
  <dc:creator>Andy Wigley</dc:creator>
  <cp:keywords>MSVID, Microsoft Visual Identity, PowerPoint guidelines, grid system, Microsoft-endorsed, Product brand, product-branded, new logotype, generic product template</cp:keywords>
  <dc:description>Template: Maryfj_x000d_
Formatting: Maryfj, Sakuu_x000d_
Audience Type: Internal</dc:description>
  <cp:lastModifiedBy>Mykhail Galushko</cp:lastModifiedBy>
  <cp:revision>227</cp:revision>
  <dcterms:created xsi:type="dcterms:W3CDTF">2014-04-10T09:40:58Z</dcterms:created>
  <dcterms:modified xsi:type="dcterms:W3CDTF">2016-04-27T16:50:49Z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0x010100A9E0F2453E93B74CAF80549D694C6BB8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ies>
</file>