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0" r:id="rId2"/>
  </p:sldMasterIdLst>
  <p:sldIdLst>
    <p:sldId id="266" r:id="rId3"/>
    <p:sldId id="339" r:id="rId4"/>
    <p:sldId id="366" r:id="rId5"/>
    <p:sldId id="365" r:id="rId6"/>
    <p:sldId id="364" r:id="rId7"/>
    <p:sldId id="362" r:id="rId8"/>
    <p:sldId id="363" r:id="rId9"/>
    <p:sldId id="353" r:id="rId10"/>
    <p:sldId id="300" r:id="rId11"/>
    <p:sldId id="3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52CE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64" autoAdjust="0"/>
    <p:restoredTop sz="94660"/>
  </p:normalViewPr>
  <p:slideViewPr>
    <p:cSldViewPr snapToGrid="0">
      <p:cViewPr>
        <p:scale>
          <a:sx n="75" d="100"/>
          <a:sy n="75" d="100"/>
        </p:scale>
        <p:origin x="129"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5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3093155"/>
            <a:ext cx="8827911" cy="1896533"/>
          </a:xfrm>
        </p:spPr>
        <p:txBody>
          <a:bodyPr anchor="t"/>
          <a:lstStyle>
            <a:lvl1pPr algn="l">
              <a:defRPr sz="600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840087" y="5092172"/>
            <a:ext cx="8827911" cy="9699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3898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621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8241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067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4264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2417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6" y="699911"/>
            <a:ext cx="8940802" cy="990777"/>
          </a:xfrm>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5" y="1825625"/>
            <a:ext cx="8940802" cy="4812242"/>
          </a:xfrm>
        </p:spPr>
        <p:txBody>
          <a:bodyPr/>
          <a:lstStyle>
            <a:lvl1pPr>
              <a:buClr>
                <a:srgbClr val="00B0F0"/>
              </a:buClr>
              <a:defRPr>
                <a:solidFill>
                  <a:schemeClr val="tx1"/>
                </a:solidFill>
                <a:latin typeface="Segoe UI" panose="020B0502040204020203" pitchFamily="34" charset="0"/>
                <a:cs typeface="Segoe UI" panose="020B0502040204020203" pitchFamily="34" charset="0"/>
              </a:defRPr>
            </a:lvl1pPr>
            <a:lvl2pPr>
              <a:buClr>
                <a:srgbClr val="00B0F0"/>
              </a:buClr>
              <a:defRPr>
                <a:solidFill>
                  <a:schemeClr val="tx1"/>
                </a:solidFill>
                <a:latin typeface="Segoe UI" panose="020B0502040204020203" pitchFamily="34" charset="0"/>
                <a:cs typeface="Segoe UI" panose="020B0502040204020203" pitchFamily="34" charset="0"/>
              </a:defRPr>
            </a:lvl2pPr>
            <a:lvl3pPr>
              <a:buClr>
                <a:srgbClr val="00B0F0"/>
              </a:buClr>
              <a:defRPr>
                <a:solidFill>
                  <a:schemeClr val="tx1"/>
                </a:solidFill>
                <a:latin typeface="Segoe UI" panose="020B0502040204020203" pitchFamily="34" charset="0"/>
                <a:cs typeface="Segoe UI" panose="020B0502040204020203" pitchFamily="34" charset="0"/>
              </a:defRPr>
            </a:lvl3pPr>
            <a:lvl4pPr>
              <a:buClr>
                <a:srgbClr val="00B0F0"/>
              </a:buClr>
              <a:defRPr>
                <a:solidFill>
                  <a:schemeClr val="tx1"/>
                </a:solidFill>
                <a:latin typeface="Segoe UI" panose="020B0502040204020203" pitchFamily="34" charset="0"/>
                <a:cs typeface="Segoe UI" panose="020B0502040204020203" pitchFamily="34" charset="0"/>
              </a:defRPr>
            </a:lvl4pPr>
            <a:lvl5pPr>
              <a:buClr>
                <a:srgbClr val="00B0F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7625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5" y="699911"/>
            <a:ext cx="8929513" cy="990777"/>
          </a:xfrm>
        </p:spPr>
        <p:txBody>
          <a:bodyPr/>
          <a:lstStyle>
            <a:lvl1pPr>
              <a:defRPr>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4" y="1825625"/>
            <a:ext cx="8929513" cy="4812242"/>
          </a:xfrm>
        </p:spPr>
        <p:txBody>
          <a:bodyPr/>
          <a:lstStyle>
            <a:lvl1pPr>
              <a:buClr>
                <a:srgbClr val="7030A0"/>
              </a:buClr>
              <a:defRPr>
                <a:solidFill>
                  <a:schemeClr val="tx1"/>
                </a:solidFill>
                <a:latin typeface="Segoe UI" panose="020B0502040204020203" pitchFamily="34" charset="0"/>
                <a:cs typeface="Segoe UI" panose="020B0502040204020203" pitchFamily="34" charset="0"/>
              </a:defRPr>
            </a:lvl1pPr>
            <a:lvl2pPr>
              <a:buClr>
                <a:srgbClr val="7030A0"/>
              </a:buClr>
              <a:defRPr>
                <a:solidFill>
                  <a:schemeClr val="tx1"/>
                </a:solidFill>
                <a:latin typeface="Segoe UI" panose="020B0502040204020203" pitchFamily="34" charset="0"/>
                <a:cs typeface="Segoe UI" panose="020B0502040204020203" pitchFamily="34" charset="0"/>
              </a:defRPr>
            </a:lvl2pPr>
            <a:lvl3pPr>
              <a:buClr>
                <a:srgbClr val="7030A0"/>
              </a:buClr>
              <a:defRPr>
                <a:solidFill>
                  <a:schemeClr val="tx1"/>
                </a:solidFill>
                <a:latin typeface="Segoe UI" panose="020B0502040204020203" pitchFamily="34" charset="0"/>
                <a:cs typeface="Segoe UI" panose="020B0502040204020203" pitchFamily="34" charset="0"/>
              </a:defRPr>
            </a:lvl3pPr>
            <a:lvl4pPr>
              <a:buClr>
                <a:srgbClr val="7030A0"/>
              </a:buClr>
              <a:defRPr>
                <a:solidFill>
                  <a:schemeClr val="tx1"/>
                </a:solidFill>
                <a:latin typeface="Segoe UI" panose="020B0502040204020203" pitchFamily="34" charset="0"/>
                <a:cs typeface="Segoe UI" panose="020B0502040204020203" pitchFamily="34" charset="0"/>
              </a:defRPr>
            </a:lvl4pPr>
            <a:lvl5pPr>
              <a:buClr>
                <a:srgbClr val="7030A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6599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6" y="699911"/>
            <a:ext cx="8918224" cy="990777"/>
          </a:xfrm>
        </p:spPr>
        <p:txBody>
          <a:bodyPr/>
          <a:lstStyle>
            <a:lvl1pPr>
              <a:defRPr>
                <a:solidFill>
                  <a:schemeClr val="accent2"/>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5" y="1825625"/>
            <a:ext cx="8918224" cy="4812242"/>
          </a:xfrm>
        </p:spPr>
        <p:txBody>
          <a:bodyPr/>
          <a:lstStyle>
            <a:lvl1pPr>
              <a:buClr>
                <a:schemeClr val="accent2"/>
              </a:buClr>
              <a:defRPr>
                <a:solidFill>
                  <a:schemeClr val="tx1"/>
                </a:solidFill>
                <a:latin typeface="Segoe UI" panose="020B0502040204020203" pitchFamily="34" charset="0"/>
                <a:cs typeface="Segoe UI" panose="020B0502040204020203" pitchFamily="34" charset="0"/>
              </a:defRPr>
            </a:lvl1pPr>
            <a:lvl2pPr>
              <a:buClr>
                <a:schemeClr val="accent2"/>
              </a:buClr>
              <a:defRPr>
                <a:solidFill>
                  <a:schemeClr val="tx1"/>
                </a:solidFill>
                <a:latin typeface="Segoe UI" panose="020B0502040204020203" pitchFamily="34" charset="0"/>
                <a:cs typeface="Segoe UI" panose="020B0502040204020203" pitchFamily="34" charset="0"/>
              </a:defRPr>
            </a:lvl2pPr>
            <a:lvl3pPr>
              <a:buClr>
                <a:schemeClr val="accent2"/>
              </a:buClr>
              <a:defRPr>
                <a:solidFill>
                  <a:schemeClr val="tx1"/>
                </a:solidFill>
                <a:latin typeface="Segoe UI" panose="020B0502040204020203" pitchFamily="34" charset="0"/>
                <a:cs typeface="Segoe UI" panose="020B0502040204020203" pitchFamily="34" charset="0"/>
              </a:defRPr>
            </a:lvl3pPr>
            <a:lvl4pPr>
              <a:buClr>
                <a:schemeClr val="accent2"/>
              </a:buClr>
              <a:defRPr>
                <a:solidFill>
                  <a:schemeClr val="tx1"/>
                </a:solidFill>
                <a:latin typeface="Segoe UI" panose="020B0502040204020203" pitchFamily="34" charset="0"/>
                <a:cs typeface="Segoe UI" panose="020B0502040204020203" pitchFamily="34" charset="0"/>
              </a:defRPr>
            </a:lvl4pPr>
            <a:lvl5pPr>
              <a:buClr>
                <a:schemeClr val="accent2"/>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015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5" y="699911"/>
            <a:ext cx="8963379" cy="990777"/>
          </a:xfrm>
        </p:spPr>
        <p:txBody>
          <a:bodyPr/>
          <a:lstStyle>
            <a:lvl1pPr>
              <a:defRPr>
                <a:solidFill>
                  <a:srgbClr val="92D05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4" y="1825625"/>
            <a:ext cx="8963379" cy="4812242"/>
          </a:xfrm>
        </p:spPr>
        <p:txBody>
          <a:bodyPr/>
          <a:lstStyle>
            <a:lvl1pPr>
              <a:buClr>
                <a:srgbClr val="92D050"/>
              </a:buClr>
              <a:defRPr>
                <a:solidFill>
                  <a:schemeClr val="tx1"/>
                </a:solidFill>
                <a:latin typeface="Segoe UI" panose="020B0502040204020203" pitchFamily="34" charset="0"/>
                <a:cs typeface="Segoe UI" panose="020B0502040204020203" pitchFamily="34" charset="0"/>
              </a:defRPr>
            </a:lvl1pPr>
            <a:lvl2pPr>
              <a:buClr>
                <a:srgbClr val="92D050"/>
              </a:buClr>
              <a:defRPr>
                <a:solidFill>
                  <a:schemeClr val="tx1"/>
                </a:solidFill>
                <a:latin typeface="Segoe UI" panose="020B0502040204020203" pitchFamily="34" charset="0"/>
                <a:cs typeface="Segoe UI" panose="020B0502040204020203" pitchFamily="34" charset="0"/>
              </a:defRPr>
            </a:lvl2pPr>
            <a:lvl3pPr>
              <a:buClr>
                <a:srgbClr val="92D050"/>
              </a:buClr>
              <a:defRPr>
                <a:solidFill>
                  <a:schemeClr val="tx1"/>
                </a:solidFill>
                <a:latin typeface="Segoe UI" panose="020B0502040204020203" pitchFamily="34" charset="0"/>
                <a:cs typeface="Segoe UI" panose="020B0502040204020203" pitchFamily="34" charset="0"/>
              </a:defRPr>
            </a:lvl3pPr>
            <a:lvl4pPr>
              <a:buClr>
                <a:srgbClr val="92D050"/>
              </a:buClr>
              <a:defRPr>
                <a:solidFill>
                  <a:schemeClr val="tx1"/>
                </a:solidFill>
                <a:latin typeface="Segoe UI" panose="020B0502040204020203" pitchFamily="34" charset="0"/>
                <a:cs typeface="Segoe UI" panose="020B0502040204020203" pitchFamily="34" charset="0"/>
              </a:defRPr>
            </a:lvl4pPr>
            <a:lvl5pPr>
              <a:buClr>
                <a:srgbClr val="92D05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4726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6" y="699911"/>
            <a:ext cx="8895646" cy="990777"/>
          </a:xfrm>
        </p:spPr>
        <p:txBody>
          <a:bodyPr/>
          <a:lstStyle>
            <a:lvl1pPr>
              <a:defRPr>
                <a:solidFill>
                  <a:srgbClr val="52CECB"/>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5" y="1825625"/>
            <a:ext cx="8895646" cy="4812242"/>
          </a:xfrm>
        </p:spPr>
        <p:txBody>
          <a:bodyPr/>
          <a:lstStyle>
            <a:lvl1pPr>
              <a:buClr>
                <a:srgbClr val="52CECB"/>
              </a:buClr>
              <a:defRPr>
                <a:solidFill>
                  <a:schemeClr val="tx1"/>
                </a:solidFill>
                <a:latin typeface="Segoe UI" panose="020B0502040204020203" pitchFamily="34" charset="0"/>
                <a:cs typeface="Segoe UI" panose="020B0502040204020203" pitchFamily="34" charset="0"/>
              </a:defRPr>
            </a:lvl1pPr>
            <a:lvl2pPr>
              <a:buClr>
                <a:srgbClr val="52CECB"/>
              </a:buClr>
              <a:defRPr>
                <a:solidFill>
                  <a:schemeClr val="tx1"/>
                </a:solidFill>
                <a:latin typeface="Segoe UI" panose="020B0502040204020203" pitchFamily="34" charset="0"/>
                <a:cs typeface="Segoe UI" panose="020B0502040204020203" pitchFamily="34" charset="0"/>
              </a:defRPr>
            </a:lvl2pPr>
            <a:lvl3pPr>
              <a:buClr>
                <a:srgbClr val="52CECB"/>
              </a:buClr>
              <a:defRPr>
                <a:solidFill>
                  <a:schemeClr val="tx1"/>
                </a:solidFill>
                <a:latin typeface="Segoe UI" panose="020B0502040204020203" pitchFamily="34" charset="0"/>
                <a:cs typeface="Segoe UI" panose="020B0502040204020203" pitchFamily="34" charset="0"/>
              </a:defRPr>
            </a:lvl3pPr>
            <a:lvl4pPr>
              <a:buClr>
                <a:srgbClr val="52CECB"/>
              </a:buClr>
              <a:defRPr>
                <a:solidFill>
                  <a:schemeClr val="tx1"/>
                </a:solidFill>
                <a:latin typeface="Segoe UI" panose="020B0502040204020203" pitchFamily="34" charset="0"/>
                <a:cs typeface="Segoe UI" panose="020B0502040204020203" pitchFamily="34" charset="0"/>
              </a:defRPr>
            </a:lvl4pPr>
            <a:lvl5pPr>
              <a:buClr>
                <a:srgbClr val="52CECB"/>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84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3093155"/>
            <a:ext cx="8827911" cy="1896533"/>
          </a:xfrm>
        </p:spPr>
        <p:txBody>
          <a:bodyPr anchor="t"/>
          <a:lstStyle>
            <a:lvl1pPr algn="l">
              <a:defRPr sz="600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840087" y="5092172"/>
            <a:ext cx="8827911" cy="9699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75628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6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00B0F0"/>
              </a:buClr>
              <a:defRPr>
                <a:solidFill>
                  <a:schemeClr val="tx1"/>
                </a:solidFill>
                <a:latin typeface="Segoe UI" panose="020B0502040204020203" pitchFamily="34" charset="0"/>
                <a:cs typeface="Segoe UI" panose="020B0502040204020203" pitchFamily="34" charset="0"/>
              </a:defRPr>
            </a:lvl1pPr>
            <a:lvl2pPr>
              <a:buClr>
                <a:srgbClr val="00B0F0"/>
              </a:buClr>
              <a:defRPr>
                <a:solidFill>
                  <a:schemeClr val="tx1"/>
                </a:solidFill>
                <a:latin typeface="Segoe UI" panose="020B0502040204020203" pitchFamily="34" charset="0"/>
                <a:cs typeface="Segoe UI" panose="020B0502040204020203" pitchFamily="34" charset="0"/>
              </a:defRPr>
            </a:lvl2pPr>
            <a:lvl3pPr>
              <a:buClr>
                <a:srgbClr val="00B0F0"/>
              </a:buClr>
              <a:defRPr>
                <a:solidFill>
                  <a:schemeClr val="tx1"/>
                </a:solidFill>
                <a:latin typeface="Segoe UI" panose="020B0502040204020203" pitchFamily="34" charset="0"/>
                <a:cs typeface="Segoe UI" panose="020B0502040204020203" pitchFamily="34" charset="0"/>
              </a:defRPr>
            </a:lvl3pPr>
            <a:lvl4pPr>
              <a:buClr>
                <a:srgbClr val="00B0F0"/>
              </a:buClr>
              <a:defRPr>
                <a:solidFill>
                  <a:schemeClr val="tx1"/>
                </a:solidFill>
                <a:latin typeface="Segoe UI" panose="020B0502040204020203" pitchFamily="34" charset="0"/>
                <a:cs typeface="Segoe UI" panose="020B0502040204020203" pitchFamily="34" charset="0"/>
              </a:defRPr>
            </a:lvl4pPr>
            <a:lvl5pPr>
              <a:buClr>
                <a:srgbClr val="00B0F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6" name="Picture 2" descr="https://devrainsolutionscdn.azureedge.net/devrain/logo-gray.png">
            <a:extLst>
              <a:ext uri="{FF2B5EF4-FFF2-40B4-BE49-F238E27FC236}">
                <a16:creationId xmlns:a16="http://schemas.microsoft.com/office/drawing/2014/main" id="{9459B20B-A44C-4F01-BC2B-325ED9A7DA6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74475" y="6176963"/>
            <a:ext cx="1570969"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5443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7030A0"/>
              </a:buClr>
              <a:defRPr>
                <a:solidFill>
                  <a:schemeClr val="tx1"/>
                </a:solidFill>
                <a:latin typeface="Segoe UI" panose="020B0502040204020203" pitchFamily="34" charset="0"/>
                <a:cs typeface="Segoe UI" panose="020B0502040204020203" pitchFamily="34" charset="0"/>
              </a:defRPr>
            </a:lvl1pPr>
            <a:lvl2pPr>
              <a:buClr>
                <a:srgbClr val="7030A0"/>
              </a:buClr>
              <a:defRPr>
                <a:solidFill>
                  <a:schemeClr val="tx1"/>
                </a:solidFill>
                <a:latin typeface="Segoe UI" panose="020B0502040204020203" pitchFamily="34" charset="0"/>
                <a:cs typeface="Segoe UI" panose="020B0502040204020203" pitchFamily="34" charset="0"/>
              </a:defRPr>
            </a:lvl2pPr>
            <a:lvl3pPr>
              <a:buClr>
                <a:srgbClr val="7030A0"/>
              </a:buClr>
              <a:defRPr>
                <a:solidFill>
                  <a:schemeClr val="tx1"/>
                </a:solidFill>
                <a:latin typeface="Segoe UI" panose="020B0502040204020203" pitchFamily="34" charset="0"/>
                <a:cs typeface="Segoe UI" panose="020B0502040204020203" pitchFamily="34" charset="0"/>
              </a:defRPr>
            </a:lvl3pPr>
            <a:lvl4pPr>
              <a:buClr>
                <a:srgbClr val="7030A0"/>
              </a:buClr>
              <a:defRPr>
                <a:solidFill>
                  <a:schemeClr val="tx1"/>
                </a:solidFill>
                <a:latin typeface="Segoe UI" panose="020B0502040204020203" pitchFamily="34" charset="0"/>
                <a:cs typeface="Segoe UI" panose="020B0502040204020203" pitchFamily="34" charset="0"/>
              </a:defRPr>
            </a:lvl4pPr>
            <a:lvl5pPr>
              <a:buClr>
                <a:srgbClr val="7030A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1046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accent2"/>
              </a:buClr>
              <a:defRPr>
                <a:solidFill>
                  <a:schemeClr val="tx1"/>
                </a:solidFill>
                <a:latin typeface="Segoe UI" panose="020B0502040204020203" pitchFamily="34" charset="0"/>
                <a:cs typeface="Segoe UI" panose="020B0502040204020203" pitchFamily="34" charset="0"/>
              </a:defRPr>
            </a:lvl1pPr>
            <a:lvl2pPr>
              <a:buClr>
                <a:schemeClr val="accent2"/>
              </a:buClr>
              <a:defRPr>
                <a:solidFill>
                  <a:schemeClr val="tx1"/>
                </a:solidFill>
                <a:latin typeface="Segoe UI" panose="020B0502040204020203" pitchFamily="34" charset="0"/>
                <a:cs typeface="Segoe UI" panose="020B0502040204020203" pitchFamily="34" charset="0"/>
              </a:defRPr>
            </a:lvl2pPr>
            <a:lvl3pPr>
              <a:buClr>
                <a:schemeClr val="accent2"/>
              </a:buClr>
              <a:defRPr>
                <a:solidFill>
                  <a:schemeClr val="tx1"/>
                </a:solidFill>
                <a:latin typeface="Segoe UI" panose="020B0502040204020203" pitchFamily="34" charset="0"/>
                <a:cs typeface="Segoe UI" panose="020B0502040204020203" pitchFamily="34" charset="0"/>
              </a:defRPr>
            </a:lvl3pPr>
            <a:lvl4pPr>
              <a:buClr>
                <a:schemeClr val="accent2"/>
              </a:buClr>
              <a:defRPr>
                <a:solidFill>
                  <a:schemeClr val="tx1"/>
                </a:solidFill>
                <a:latin typeface="Segoe UI" panose="020B0502040204020203" pitchFamily="34" charset="0"/>
                <a:cs typeface="Segoe UI" panose="020B0502040204020203" pitchFamily="34" charset="0"/>
              </a:defRPr>
            </a:lvl4pPr>
            <a:lvl5pPr>
              <a:buClr>
                <a:schemeClr val="accent2"/>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1712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4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D05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92D050"/>
              </a:buClr>
              <a:defRPr>
                <a:solidFill>
                  <a:schemeClr val="tx1"/>
                </a:solidFill>
                <a:latin typeface="Segoe UI" panose="020B0502040204020203" pitchFamily="34" charset="0"/>
                <a:cs typeface="Segoe UI" panose="020B0502040204020203" pitchFamily="34" charset="0"/>
              </a:defRPr>
            </a:lvl1pPr>
            <a:lvl2pPr>
              <a:buClr>
                <a:srgbClr val="92D050"/>
              </a:buClr>
              <a:defRPr>
                <a:solidFill>
                  <a:schemeClr val="tx1"/>
                </a:solidFill>
                <a:latin typeface="Segoe UI" panose="020B0502040204020203" pitchFamily="34" charset="0"/>
                <a:cs typeface="Segoe UI" panose="020B0502040204020203" pitchFamily="34" charset="0"/>
              </a:defRPr>
            </a:lvl2pPr>
            <a:lvl3pPr>
              <a:buClr>
                <a:srgbClr val="92D050"/>
              </a:buClr>
              <a:defRPr>
                <a:solidFill>
                  <a:schemeClr val="tx1"/>
                </a:solidFill>
                <a:latin typeface="Segoe UI" panose="020B0502040204020203" pitchFamily="34" charset="0"/>
                <a:cs typeface="Segoe UI" panose="020B0502040204020203" pitchFamily="34" charset="0"/>
              </a:defRPr>
            </a:lvl3pPr>
            <a:lvl4pPr>
              <a:buClr>
                <a:srgbClr val="92D050"/>
              </a:buClr>
              <a:defRPr>
                <a:solidFill>
                  <a:schemeClr val="tx1"/>
                </a:solidFill>
                <a:latin typeface="Segoe UI" panose="020B0502040204020203" pitchFamily="34" charset="0"/>
                <a:cs typeface="Segoe UI" panose="020B0502040204020203" pitchFamily="34" charset="0"/>
              </a:defRPr>
            </a:lvl4pPr>
            <a:lvl5pPr>
              <a:buClr>
                <a:srgbClr val="92D05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33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5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CECB"/>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52CECB"/>
              </a:buClr>
              <a:defRPr>
                <a:solidFill>
                  <a:schemeClr val="tx1"/>
                </a:solidFill>
                <a:latin typeface="Segoe UI" panose="020B0502040204020203" pitchFamily="34" charset="0"/>
                <a:cs typeface="Segoe UI" panose="020B0502040204020203" pitchFamily="34" charset="0"/>
              </a:defRPr>
            </a:lvl1pPr>
            <a:lvl2pPr>
              <a:buClr>
                <a:srgbClr val="52CECB"/>
              </a:buClr>
              <a:defRPr>
                <a:solidFill>
                  <a:schemeClr val="tx1"/>
                </a:solidFill>
                <a:latin typeface="Segoe UI" panose="020B0502040204020203" pitchFamily="34" charset="0"/>
                <a:cs typeface="Segoe UI" panose="020B0502040204020203" pitchFamily="34" charset="0"/>
              </a:defRPr>
            </a:lvl2pPr>
            <a:lvl3pPr>
              <a:buClr>
                <a:srgbClr val="52CECB"/>
              </a:buClr>
              <a:defRPr>
                <a:solidFill>
                  <a:schemeClr val="tx1"/>
                </a:solidFill>
                <a:latin typeface="Segoe UI" panose="020B0502040204020203" pitchFamily="34" charset="0"/>
                <a:cs typeface="Segoe UI" panose="020B0502040204020203" pitchFamily="34" charset="0"/>
              </a:defRPr>
            </a:lvl3pPr>
            <a:lvl4pPr>
              <a:buClr>
                <a:srgbClr val="52CECB"/>
              </a:buClr>
              <a:defRPr>
                <a:solidFill>
                  <a:schemeClr val="tx1"/>
                </a:solidFill>
                <a:latin typeface="Segoe UI" panose="020B0502040204020203" pitchFamily="34" charset="0"/>
                <a:cs typeface="Segoe UI" panose="020B0502040204020203" pitchFamily="34" charset="0"/>
              </a:defRPr>
            </a:lvl4pPr>
            <a:lvl5pPr>
              <a:buClr>
                <a:srgbClr val="52CECB"/>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43984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248930"/>
            <a:ext cx="9552517" cy="2313545"/>
          </a:xfrm>
        </p:spPr>
        <p:txBody>
          <a:bodyPr anchor="b"/>
          <a:lstStyle>
            <a:lvl1pPr>
              <a:defRPr sz="6000">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663252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5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075935"/>
            <a:ext cx="9552517" cy="2486540"/>
          </a:xfrm>
        </p:spPr>
        <p:txBody>
          <a:bodyPr anchor="b"/>
          <a:lstStyle>
            <a:lvl1pPr>
              <a:defRPr sz="6000">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827554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6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779155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7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rgbClr val="92D05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529782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9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00649"/>
            <a:ext cx="9552517" cy="2461826"/>
          </a:xfrm>
        </p:spPr>
        <p:txBody>
          <a:bodyPr anchor="b"/>
          <a:lstStyle>
            <a:lvl1pPr>
              <a:defRPr sz="6000">
                <a:solidFill>
                  <a:srgbClr val="52CECB"/>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6334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153938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8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248930"/>
            <a:ext cx="9552517" cy="2313545"/>
          </a:xfrm>
        </p:spPr>
        <p:txBody>
          <a:bodyPr anchor="b"/>
          <a:lstStyle>
            <a:lvl1pPr>
              <a:defRPr sz="6000">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995150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15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075935"/>
            <a:ext cx="9552517" cy="2486540"/>
          </a:xfrm>
        </p:spPr>
        <p:txBody>
          <a:bodyPr anchor="b"/>
          <a:lstStyle>
            <a:lvl1pPr>
              <a:defRPr sz="6000">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957463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16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74911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17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rgbClr val="92D05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241357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18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00649"/>
            <a:ext cx="9552517" cy="2461826"/>
          </a:xfrm>
        </p:spPr>
        <p:txBody>
          <a:bodyPr anchor="b"/>
          <a:lstStyle>
            <a:lvl1pPr>
              <a:defRPr sz="6000">
                <a:solidFill>
                  <a:srgbClr val="52CECB"/>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670054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10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248930"/>
            <a:ext cx="9552517" cy="2313545"/>
          </a:xfrm>
        </p:spPr>
        <p:txBody>
          <a:bodyPr anchor="b"/>
          <a:lstStyle>
            <a:lvl1pPr>
              <a:defRPr sz="6000">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63395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1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075935"/>
            <a:ext cx="9552517" cy="2486540"/>
          </a:xfrm>
        </p:spPr>
        <p:txBody>
          <a:bodyPr anchor="b"/>
          <a:lstStyle>
            <a:lvl1pPr>
              <a:defRPr sz="6000">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106504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1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661703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13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rgbClr val="92D05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973464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14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00649"/>
            <a:ext cx="9552517" cy="2461826"/>
          </a:xfrm>
        </p:spPr>
        <p:txBody>
          <a:bodyPr anchor="b"/>
          <a:lstStyle>
            <a:lvl1pPr>
              <a:defRPr sz="6000">
                <a:solidFill>
                  <a:srgbClr val="52CECB"/>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1247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724731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00B0F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217735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7030A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6929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3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FF990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765170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4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92D05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577220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43467"/>
            <a:ext cx="10515600" cy="1047221"/>
          </a:xfrm>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688064"/>
          </a:xfrm>
        </p:spPr>
        <p:txBody>
          <a:bodyPr/>
          <a:lstStyle>
            <a:lvl1pPr>
              <a:buClr>
                <a:srgbClr val="00B0F0"/>
              </a:buClr>
              <a:defRPr>
                <a:latin typeface="Segoe UI" panose="020B0502040204020203" pitchFamily="34" charset="0"/>
                <a:cs typeface="Segoe UI" panose="020B0502040204020203" pitchFamily="34" charset="0"/>
              </a:defRPr>
            </a:lvl1pPr>
            <a:lvl2pPr>
              <a:buClr>
                <a:srgbClr val="00B0F0"/>
              </a:buClr>
              <a:defRPr>
                <a:latin typeface="Segoe UI" panose="020B0502040204020203" pitchFamily="34" charset="0"/>
                <a:cs typeface="Segoe UI" panose="020B0502040204020203" pitchFamily="34" charset="0"/>
              </a:defRPr>
            </a:lvl2pPr>
            <a:lvl3pPr>
              <a:buClr>
                <a:srgbClr val="00B0F0"/>
              </a:buClr>
              <a:defRPr>
                <a:latin typeface="Segoe UI" panose="020B0502040204020203" pitchFamily="34" charset="0"/>
                <a:cs typeface="Segoe UI" panose="020B0502040204020203" pitchFamily="34" charset="0"/>
              </a:defRPr>
            </a:lvl3pPr>
            <a:lvl4pPr>
              <a:buClr>
                <a:srgbClr val="00B0F0"/>
              </a:buClr>
              <a:defRPr>
                <a:latin typeface="Segoe UI" panose="020B0502040204020203" pitchFamily="34" charset="0"/>
                <a:cs typeface="Segoe UI" panose="020B0502040204020203" pitchFamily="34" charset="0"/>
              </a:defRPr>
            </a:lvl4pPr>
            <a:lvl5pPr>
              <a:buClr>
                <a:srgbClr val="00B0F0"/>
              </a:buCl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688064"/>
          </a:xfrm>
        </p:spPr>
        <p:txBody>
          <a:bodyPr/>
          <a:lstStyle>
            <a:lvl1pPr>
              <a:buClr>
                <a:srgbClr val="00B0F0"/>
              </a:buClr>
              <a:defRPr>
                <a:latin typeface="Segoe UI" panose="020B0502040204020203" pitchFamily="34" charset="0"/>
                <a:cs typeface="Segoe UI" panose="020B0502040204020203" pitchFamily="34" charset="0"/>
              </a:defRPr>
            </a:lvl1pPr>
            <a:lvl2pPr>
              <a:buClr>
                <a:srgbClr val="00B0F0"/>
              </a:buClr>
              <a:defRPr>
                <a:latin typeface="Segoe UI" panose="020B0502040204020203" pitchFamily="34" charset="0"/>
                <a:cs typeface="Segoe UI" panose="020B0502040204020203" pitchFamily="34" charset="0"/>
              </a:defRPr>
            </a:lvl2pPr>
            <a:lvl3pPr>
              <a:buClr>
                <a:srgbClr val="00B0F0"/>
              </a:buClr>
              <a:defRPr>
                <a:latin typeface="Segoe UI" panose="020B0502040204020203" pitchFamily="34" charset="0"/>
                <a:cs typeface="Segoe UI" panose="020B0502040204020203" pitchFamily="34" charset="0"/>
              </a:defRPr>
            </a:lvl3pPr>
            <a:lvl4pPr>
              <a:buClr>
                <a:srgbClr val="00B0F0"/>
              </a:buClr>
              <a:defRPr>
                <a:latin typeface="Segoe UI" panose="020B0502040204020203" pitchFamily="34" charset="0"/>
                <a:cs typeface="Segoe UI" panose="020B0502040204020203" pitchFamily="34" charset="0"/>
              </a:defRPr>
            </a:lvl4pPr>
            <a:lvl5pPr>
              <a:buClr>
                <a:srgbClr val="00B0F0"/>
              </a:buCl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93117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10515600" cy="959556"/>
          </a:xfrm>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00B0F0"/>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50230"/>
            <a:ext cx="5157787" cy="4053769"/>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00B0F0"/>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50230"/>
            <a:ext cx="5183188" cy="4053769"/>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81816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6712612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04644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9743858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6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71132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5751015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60874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51133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5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127344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58997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976489"/>
            <a:ext cx="3932237" cy="1416756"/>
          </a:xfrm>
        </p:spPr>
        <p:txBody>
          <a:bodyPr anchor="t"/>
          <a:lstStyle>
            <a:lvl1pPr>
              <a:defRPr sz="3200">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976490"/>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576689"/>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552183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5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505692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6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solidFill>
                  <a:schemeClr val="bg1"/>
                </a:solidFill>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998508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1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998867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2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271247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3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0532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218605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4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304338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6055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4755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69239" y="2084173"/>
            <a:ext cx="11653522" cy="894996"/>
          </a:xfrm>
        </p:spPr>
        <p:txBody>
          <a:bodyPr/>
          <a:lstStyle>
            <a:lvl1pPr>
              <a:defRPr sz="5294"/>
            </a:lvl1pPr>
          </a:lstStyle>
          <a:p>
            <a:r>
              <a:rPr lang="en-US" dirty="0"/>
              <a:t>Click to edit master title style</a:t>
            </a:r>
          </a:p>
        </p:txBody>
      </p:sp>
    </p:spTree>
    <p:extLst>
      <p:ext uri="{BB962C8B-B14F-4D97-AF65-F5344CB8AC3E}">
        <p14:creationId xmlns:p14="http://schemas.microsoft.com/office/powerpoint/2010/main" val="37823806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69239" y="1187620"/>
            <a:ext cx="11653523" cy="53777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91898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chemeClr val="tx1"/>
                    </a:gs>
                    <a:gs pos="100000">
                      <a:schemeClr val="tx1"/>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7719843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65665" y="2084173"/>
            <a:ext cx="9860673" cy="894996"/>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17220967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69239" y="2084173"/>
            <a:ext cx="11653525" cy="894996"/>
          </a:xfrm>
        </p:spPr>
        <p:txBody>
          <a:bodyPr/>
          <a:lstStyle>
            <a:lvl1pPr>
              <a:defRPr sz="5294"/>
            </a:lvl1pPr>
          </a:lstStyle>
          <a:p>
            <a:r>
              <a:rPr lang="en-US" dirty="0"/>
              <a:t>Click to edit master title style</a:t>
            </a:r>
          </a:p>
        </p:txBody>
      </p:sp>
    </p:spTree>
    <p:extLst>
      <p:ext uri="{BB962C8B-B14F-4D97-AF65-F5344CB8AC3E}">
        <p14:creationId xmlns:p14="http://schemas.microsoft.com/office/powerpoint/2010/main" val="14056251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073987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chemeClr val="tx1"/>
                    </a:gs>
                    <a:gs pos="100000">
                      <a:schemeClr val="tx1"/>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203215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508201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9918001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3995909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4159259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19890921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9310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dirty="0"/>
              <a:t>Drag picture to placeholder or click icon to add</a:t>
            </a:r>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dirty="0"/>
              <a:t>Drag picture to placeholder or click icon to add</a:t>
            </a:r>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172532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9011433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325341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51992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0446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067265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theme" Target="../theme/theme2.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053479"/>
      </p:ext>
    </p:extLst>
  </p:cSld>
  <p:clrMap bg1="lt1" tx1="dk1" bg2="lt2" tx2="dk2" accent1="accent1" accent2="accent2" accent3="accent3" accent4="accent4" accent5="accent5" accent6="accent6" hlink="hlink" folHlink="folHlink"/>
  <p:sldLayoutIdLst>
    <p:sldLayoutId id="2147483681" r:id="rId1"/>
    <p:sldLayoutId id="2147483712" r:id="rId2"/>
    <p:sldLayoutId id="2147483649" r:id="rId3"/>
    <p:sldLayoutId id="2147483706" r:id="rId4"/>
    <p:sldLayoutId id="2147483677" r:id="rId5"/>
    <p:sldLayoutId id="2147483678" r:id="rId6"/>
    <p:sldLayoutId id="2147483679" r:id="rId7"/>
    <p:sldLayoutId id="2147483680" r:id="rId8"/>
    <p:sldLayoutId id="2147483650" r:id="rId9"/>
    <p:sldLayoutId id="2147483707" r:id="rId10"/>
    <p:sldLayoutId id="2147483708" r:id="rId11"/>
    <p:sldLayoutId id="2147483709" r:id="rId12"/>
    <p:sldLayoutId id="2147483710" r:id="rId13"/>
    <p:sldLayoutId id="2147483711" r:id="rId14"/>
    <p:sldLayoutId id="2147483686" r:id="rId15"/>
    <p:sldLayoutId id="2147483692" r:id="rId16"/>
    <p:sldLayoutId id="2147483693" r:id="rId17"/>
    <p:sldLayoutId id="2147483694" r:id="rId18"/>
    <p:sldLayoutId id="2147483695" r:id="rId19"/>
    <p:sldLayoutId id="2147483691" r:id="rId20"/>
    <p:sldLayoutId id="2147483687" r:id="rId21"/>
    <p:sldLayoutId id="2147483688" r:id="rId22"/>
    <p:sldLayoutId id="2147483689" r:id="rId23"/>
    <p:sldLayoutId id="2147483690" r:id="rId24"/>
    <p:sldLayoutId id="2147483658" r:id="rId25"/>
    <p:sldLayoutId id="2147483666" r:id="rId26"/>
    <p:sldLayoutId id="2147483667" r:id="rId27"/>
    <p:sldLayoutId id="2147483668" r:id="rId28"/>
    <p:sldLayoutId id="2147483670" r:id="rId29"/>
    <p:sldLayoutId id="2147483713" r:id="rId30"/>
    <p:sldLayoutId id="2147483714" r:id="rId31"/>
    <p:sldLayoutId id="2147483715" r:id="rId32"/>
    <p:sldLayoutId id="2147483716" r:id="rId33"/>
    <p:sldLayoutId id="2147483717" r:id="rId34"/>
    <p:sldLayoutId id="2147483696" r:id="rId35"/>
    <p:sldLayoutId id="2147483697" r:id="rId36"/>
    <p:sldLayoutId id="2147483698" r:id="rId37"/>
    <p:sldLayoutId id="2147483699" r:id="rId38"/>
    <p:sldLayoutId id="2147483700" r:id="rId39"/>
    <p:sldLayoutId id="2147483651" r:id="rId40"/>
    <p:sldLayoutId id="2147483701" r:id="rId41"/>
    <p:sldLayoutId id="2147483702" r:id="rId42"/>
    <p:sldLayoutId id="2147483703" r:id="rId43"/>
    <p:sldLayoutId id="2147483652" r:id="rId44"/>
    <p:sldLayoutId id="2147483653" r:id="rId45"/>
    <p:sldLayoutId id="2147483654" r:id="rId46"/>
    <p:sldLayoutId id="2147483662" r:id="rId47"/>
    <p:sldLayoutId id="2147483663" r:id="rId48"/>
    <p:sldLayoutId id="2147483704" r:id="rId49"/>
    <p:sldLayoutId id="2147483664" r:id="rId50"/>
    <p:sldLayoutId id="2147483665" r:id="rId51"/>
    <p:sldLayoutId id="2147483671" r:id="rId52"/>
    <p:sldLayoutId id="2147483655" r:id="rId53"/>
    <p:sldLayoutId id="2147483657" r:id="rId54"/>
    <p:sldLayoutId id="2147483676" r:id="rId55"/>
    <p:sldLayoutId id="2147483705" r:id="rId56"/>
    <p:sldLayoutId id="2147483672" r:id="rId57"/>
    <p:sldLayoutId id="2147483673" r:id="rId58"/>
    <p:sldLayoutId id="2147483674" r:id="rId59"/>
    <p:sldLayoutId id="2147483675" r:id="rId60"/>
    <p:sldLayoutId id="2147483718" r:id="rId61"/>
    <p:sldLayoutId id="2147483719" r:id="rId62"/>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377176114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896157" rtl="0" eaLnBrk="1" latinLnBrk="0" hangingPunct="1">
        <a:spcBef>
          <a:spcPct val="0"/>
        </a:spcBef>
        <a:buNone/>
        <a:defRPr sz="4705" kern="1200">
          <a:gradFill>
            <a:gsLst>
              <a:gs pos="0">
                <a:schemeClr val="tx1"/>
              </a:gs>
              <a:gs pos="100000">
                <a:schemeClr val="tx1"/>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chemeClr val="tx1"/>
              </a:gs>
              <a:gs pos="100000">
                <a:schemeClr val="tx1"/>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chemeClr val="tx1"/>
              </a:gs>
              <a:gs pos="100000">
                <a:schemeClr val="tx1"/>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chemeClr val="tx1"/>
              </a:gs>
              <a:gs pos="100000">
                <a:schemeClr val="tx1"/>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chemeClr val="tx1"/>
              </a:gs>
              <a:gs pos="100000">
                <a:schemeClr val="tx1"/>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chemeClr val="tx1"/>
              </a:gs>
              <a:gs pos="100000">
                <a:schemeClr val="tx1"/>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3" Type="http://schemas.openxmlformats.org/officeDocument/2006/relationships/hyperlink" Target="mailto:alex.krakovetskiy@donor.ua" TargetMode="External"/><Relationship Id="rId2" Type="http://schemas.openxmlformats.org/officeDocument/2006/relationships/hyperlink" Target="mailto:Alex.Krakovetskiy@devrain.com" TargetMode="External"/><Relationship Id="rId1" Type="http://schemas.openxmlformats.org/officeDocument/2006/relationships/slideLayout" Target="../slideLayouts/slideLayout20.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dotnet/machinelearning/" TargetMode="Externa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dotnet/machinelearning/" TargetMode="Externa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hyperlink" Target="http://scikit-learn.org/stable/index.html" TargetMode="Externa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tudio.azureml.net/" TargetMode="Externa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hyperlink" Target="mailto:Alex.Krakovetskiy@devrain.com" TargetMode="Externa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1076130"/>
            <a:ext cx="11653525" cy="2575249"/>
          </a:xfrm>
        </p:spPr>
        <p:txBody>
          <a:bodyPr/>
          <a:lstStyle/>
          <a:p>
            <a:br>
              <a:rPr lang="en-US" sz="6470" dirty="0"/>
            </a:br>
            <a:r>
              <a:rPr lang="en-US" sz="6470" dirty="0"/>
              <a:t>Solving ML tasks with ML.NET, Azure ML Studio, </a:t>
            </a:r>
            <a:r>
              <a:rPr lang="en-US" sz="6470" dirty="0" err="1"/>
              <a:t>scikit</a:t>
            </a:r>
            <a:r>
              <a:rPr lang="en-US" sz="6470" dirty="0"/>
              <a:t>-learn</a:t>
            </a:r>
            <a:br>
              <a:rPr lang="uk-UA" sz="3600" dirty="0"/>
            </a:br>
            <a:br>
              <a:rPr lang="uk-UA" sz="3600" dirty="0"/>
            </a:br>
            <a:r>
              <a:rPr lang="en-US" sz="2000" b="1" dirty="0"/>
              <a:t>Oleksandr Krakovetskyi</a:t>
            </a:r>
            <a:br>
              <a:rPr lang="uk-UA" sz="2000" dirty="0"/>
            </a:br>
            <a:r>
              <a:rPr lang="en-US" sz="2000" dirty="0"/>
              <a:t>CEO DevRain Solutions, Ph.D.</a:t>
            </a:r>
            <a:br>
              <a:rPr lang="en-US" sz="2000" dirty="0"/>
            </a:br>
            <a:r>
              <a:rPr lang="en-US" sz="2000" dirty="0"/>
              <a:t>CTO </a:t>
            </a:r>
            <a:r>
              <a:rPr lang="en-US" sz="2000" dirty="0" err="1"/>
              <a:t>DonorUA</a:t>
            </a:r>
            <a:br>
              <a:rPr lang="ru-RU" sz="2000" dirty="0"/>
            </a:br>
            <a:r>
              <a:rPr lang="en-US" sz="2000" dirty="0"/>
              <a:t>Microsoft Regional Director</a:t>
            </a:r>
            <a:br>
              <a:rPr lang="en-US" sz="2000" dirty="0"/>
            </a:br>
            <a:r>
              <a:rPr lang="en-US" sz="2000" dirty="0"/>
              <a:t>fb.com/</a:t>
            </a:r>
            <a:r>
              <a:rPr lang="en-US" sz="2000" dirty="0" err="1"/>
              <a:t>alex.krakovetskiy</a:t>
            </a:r>
            <a:r>
              <a:rPr lang="en-US" sz="2000" dirty="0"/>
              <a:t> </a:t>
            </a:r>
            <a:br>
              <a:rPr lang="en-US" sz="6470" dirty="0"/>
            </a:br>
            <a:endParaRPr lang="en-US" sz="6470" dirty="0"/>
          </a:p>
        </p:txBody>
      </p:sp>
    </p:spTree>
    <p:extLst>
      <p:ext uri="{BB962C8B-B14F-4D97-AF65-F5344CB8AC3E}">
        <p14:creationId xmlns:p14="http://schemas.microsoft.com/office/powerpoint/2010/main" val="180614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u-RU" dirty="0"/>
            </a:br>
            <a:br>
              <a:rPr lang="ru-RU" dirty="0"/>
            </a:br>
            <a:br>
              <a:rPr lang="ru-RU" dirty="0"/>
            </a:br>
            <a:br>
              <a:rPr lang="ru-RU" dirty="0"/>
            </a:br>
            <a:br>
              <a:rPr lang="ru-RU" dirty="0"/>
            </a:br>
            <a:br>
              <a:rPr lang="ru-RU" dirty="0"/>
            </a:br>
            <a:r>
              <a:rPr lang="en-US" dirty="0"/>
              <a:t>Q&amp;A</a:t>
            </a:r>
          </a:p>
        </p:txBody>
      </p:sp>
      <p:sp>
        <p:nvSpPr>
          <p:cNvPr id="3" name="Content Placeholder 2"/>
          <p:cNvSpPr>
            <a:spLocks noGrp="1"/>
          </p:cNvSpPr>
          <p:nvPr>
            <p:ph idx="1"/>
          </p:nvPr>
        </p:nvSpPr>
        <p:spPr/>
        <p:txBody>
          <a:bodyPr>
            <a:normAutofit lnSpcReduction="10000"/>
          </a:bodyPr>
          <a:lstStyle/>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r>
              <a:rPr lang="en-US" sz="3600" dirty="0"/>
              <a:t>Oleksandr Krakovetskyi</a:t>
            </a:r>
          </a:p>
          <a:p>
            <a:pPr marL="0" indent="0">
              <a:buNone/>
            </a:pPr>
            <a:r>
              <a:rPr lang="en-US" sz="2000" dirty="0"/>
              <a:t>CEO DevRain Solutions</a:t>
            </a:r>
            <a:endParaRPr lang="en-US" dirty="0"/>
          </a:p>
          <a:p>
            <a:pPr marL="0" indent="0">
              <a:buNone/>
            </a:pPr>
            <a:endParaRPr lang="en-US" dirty="0"/>
          </a:p>
          <a:p>
            <a:pPr marL="0" indent="0">
              <a:buNone/>
            </a:pPr>
            <a:r>
              <a:rPr lang="en-US" dirty="0">
                <a:hlinkClick r:id="rId3"/>
              </a:rPr>
              <a:t>alex.krakovetskiy@donor.ua</a:t>
            </a:r>
            <a:r>
              <a:rPr lang="en-US" dirty="0"/>
              <a:t> </a:t>
            </a:r>
          </a:p>
          <a:p>
            <a:pPr marL="0" indent="0">
              <a:buNone/>
            </a:pPr>
            <a:r>
              <a:rPr lang="en-US" dirty="0"/>
              <a:t>@sashaeve</a:t>
            </a:r>
          </a:p>
          <a:p>
            <a:pPr marL="0" indent="0">
              <a:buNone/>
            </a:pPr>
            <a:r>
              <a:rPr lang="en-US" dirty="0"/>
              <a:t>fb.com/</a:t>
            </a:r>
            <a:r>
              <a:rPr lang="en-US" dirty="0" err="1"/>
              <a:t>alex.krakovetskiy</a:t>
            </a:r>
            <a:endParaRPr lang="en-US" dirty="0"/>
          </a:p>
          <a:p>
            <a:pPr marL="0" indent="0">
              <a:buNone/>
            </a:pPr>
            <a:endParaRPr lang="en-US" dirty="0"/>
          </a:p>
        </p:txBody>
      </p:sp>
      <p:pic>
        <p:nvPicPr>
          <p:cNvPr id="4" name="Picture 2" descr="Олександр Краковецький">
            <a:extLst>
              <a:ext uri="{FF2B5EF4-FFF2-40B4-BE49-F238E27FC236}">
                <a16:creationId xmlns:a16="http://schemas.microsoft.com/office/drawing/2014/main" id="{58A4C7DF-4A36-48CB-859B-41E53D1D7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2649" y="754145"/>
            <a:ext cx="3048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24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ML.NET?</a:t>
            </a:r>
          </a:p>
        </p:txBody>
      </p:sp>
      <p:sp>
        <p:nvSpPr>
          <p:cNvPr id="3" name="Content Placeholder 2"/>
          <p:cNvSpPr>
            <a:spLocks noGrp="1"/>
          </p:cNvSpPr>
          <p:nvPr>
            <p:ph idx="1"/>
          </p:nvPr>
        </p:nvSpPr>
        <p:spPr>
          <a:xfrm>
            <a:off x="838200" y="1825625"/>
            <a:ext cx="10344149" cy="4351338"/>
          </a:xfrm>
        </p:spPr>
        <p:txBody>
          <a:bodyPr>
            <a:normAutofit fontScale="77500" lnSpcReduction="20000"/>
          </a:bodyPr>
          <a:lstStyle/>
          <a:p>
            <a:pPr marL="514350" indent="-514350">
              <a:lnSpc>
                <a:spcPct val="150000"/>
              </a:lnSpc>
              <a:buFont typeface="+mj-lt"/>
              <a:buAutoNum type="arabicPeriod"/>
            </a:pPr>
            <a:r>
              <a:rPr lang="en-US" dirty="0"/>
              <a:t>Ability to work with ML models in native .NET languages like C#, "without having to learn and use Python“.</a:t>
            </a:r>
          </a:p>
          <a:p>
            <a:pPr marL="514350" indent="-514350">
              <a:lnSpc>
                <a:spcPct val="150000"/>
              </a:lnSpc>
              <a:buFont typeface="+mj-lt"/>
              <a:buAutoNum type="arabicPeriod"/>
            </a:pPr>
            <a:r>
              <a:rPr lang="en-US" dirty="0"/>
              <a:t>Classification and clustering (e.g. text categorization and sentiment analysis), regression (e.g. forecasting and price prediction).</a:t>
            </a:r>
          </a:p>
          <a:p>
            <a:pPr marL="514350" indent="-514350">
              <a:lnSpc>
                <a:spcPct val="150000"/>
              </a:lnSpc>
              <a:buFont typeface="+mj-lt"/>
              <a:buAutoNum type="arabicPeriod"/>
            </a:pPr>
            <a:r>
              <a:rPr lang="en-US" dirty="0"/>
              <a:t>Works on any platform supporting 64-bit .NET Core, including Windows, Linux, and macOS.</a:t>
            </a:r>
          </a:p>
          <a:p>
            <a:pPr marL="0" indent="0">
              <a:lnSpc>
                <a:spcPct val="150000"/>
              </a:lnSpc>
              <a:buNone/>
            </a:pPr>
            <a:endParaRPr lang="en-US" dirty="0">
              <a:hlinkClick r:id="rId2"/>
            </a:endParaRPr>
          </a:p>
          <a:p>
            <a:pPr marL="0" indent="0">
              <a:lnSpc>
                <a:spcPct val="150000"/>
              </a:lnSpc>
              <a:buNone/>
            </a:pPr>
            <a:r>
              <a:rPr lang="en-US" dirty="0">
                <a:hlinkClick r:id="rId2"/>
              </a:rPr>
              <a:t>https://github.com/dotnet/machinelearning/</a:t>
            </a:r>
            <a:r>
              <a:rPr lang="en-US" dirty="0"/>
              <a:t> </a:t>
            </a:r>
          </a:p>
          <a:p>
            <a:pPr marL="514350" indent="-514350">
              <a:lnSpc>
                <a:spcPct val="150000"/>
              </a:lnSpc>
              <a:buFont typeface="+mj-lt"/>
              <a:buAutoNum type="arabicPeriod"/>
            </a:pPr>
            <a:endParaRPr lang="en-US" dirty="0"/>
          </a:p>
        </p:txBody>
      </p:sp>
    </p:spTree>
    <p:extLst>
      <p:ext uri="{BB962C8B-B14F-4D97-AF65-F5344CB8AC3E}">
        <p14:creationId xmlns:p14="http://schemas.microsoft.com/office/powerpoint/2010/main" val="319636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ML.NET?</a:t>
            </a:r>
          </a:p>
        </p:txBody>
      </p:sp>
      <p:sp>
        <p:nvSpPr>
          <p:cNvPr id="3" name="Content Placeholder 2"/>
          <p:cNvSpPr>
            <a:spLocks noGrp="1"/>
          </p:cNvSpPr>
          <p:nvPr>
            <p:ph idx="1"/>
          </p:nvPr>
        </p:nvSpPr>
        <p:spPr>
          <a:xfrm>
            <a:off x="838200" y="1825625"/>
            <a:ext cx="10344149" cy="4351338"/>
          </a:xfrm>
        </p:spPr>
        <p:txBody>
          <a:bodyPr>
            <a:normAutofit fontScale="77500" lnSpcReduction="20000"/>
          </a:bodyPr>
          <a:lstStyle/>
          <a:p>
            <a:pPr marL="514350" indent="-514350">
              <a:lnSpc>
                <a:spcPct val="150000"/>
              </a:lnSpc>
              <a:buFont typeface="+mj-lt"/>
              <a:buAutoNum type="arabicPeriod"/>
            </a:pPr>
            <a:r>
              <a:rPr lang="en-US" dirty="0"/>
              <a:t>Ability to work with ML models in native .NET languages like C#, "without having to learn and use Python“.</a:t>
            </a:r>
          </a:p>
          <a:p>
            <a:pPr marL="514350" indent="-514350">
              <a:lnSpc>
                <a:spcPct val="150000"/>
              </a:lnSpc>
              <a:buFont typeface="+mj-lt"/>
              <a:buAutoNum type="arabicPeriod"/>
            </a:pPr>
            <a:r>
              <a:rPr lang="en-US" dirty="0"/>
              <a:t>Classification and clustering (e.g. text categorization and sentiment analysis), regression (e.g. forecasting and price prediction).</a:t>
            </a:r>
          </a:p>
          <a:p>
            <a:pPr marL="514350" indent="-514350">
              <a:lnSpc>
                <a:spcPct val="150000"/>
              </a:lnSpc>
              <a:buFont typeface="+mj-lt"/>
              <a:buAutoNum type="arabicPeriod"/>
            </a:pPr>
            <a:r>
              <a:rPr lang="en-US" dirty="0"/>
              <a:t>Works on any platform supporting 64-bit .NET Core, including Windows, Linux, and macOS.</a:t>
            </a:r>
          </a:p>
          <a:p>
            <a:pPr marL="0" indent="0">
              <a:lnSpc>
                <a:spcPct val="150000"/>
              </a:lnSpc>
              <a:buNone/>
            </a:pPr>
            <a:endParaRPr lang="en-US" dirty="0">
              <a:hlinkClick r:id="rId2"/>
            </a:endParaRPr>
          </a:p>
          <a:p>
            <a:pPr marL="0" indent="0">
              <a:lnSpc>
                <a:spcPct val="150000"/>
              </a:lnSpc>
              <a:buNone/>
            </a:pPr>
            <a:r>
              <a:rPr lang="en-US" dirty="0">
                <a:hlinkClick r:id="rId2"/>
              </a:rPr>
              <a:t>https://github.com/dotnet/machinelearning/</a:t>
            </a:r>
            <a:r>
              <a:rPr lang="en-US" dirty="0"/>
              <a:t> </a:t>
            </a:r>
          </a:p>
          <a:p>
            <a:pPr marL="514350" indent="-514350">
              <a:lnSpc>
                <a:spcPct val="150000"/>
              </a:lnSpc>
              <a:buFont typeface="+mj-lt"/>
              <a:buAutoNum type="arabicPeriod"/>
            </a:pPr>
            <a:endParaRPr lang="en-US" dirty="0"/>
          </a:p>
        </p:txBody>
      </p:sp>
    </p:spTree>
    <p:extLst>
      <p:ext uri="{BB962C8B-B14F-4D97-AF65-F5344CB8AC3E}">
        <p14:creationId xmlns:p14="http://schemas.microsoft.com/office/powerpoint/2010/main" val="51950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ML.NET?</a:t>
            </a:r>
          </a:p>
        </p:txBody>
      </p:sp>
      <p:sp>
        <p:nvSpPr>
          <p:cNvPr id="5" name="Content Placeholder 4">
            <a:extLst>
              <a:ext uri="{FF2B5EF4-FFF2-40B4-BE49-F238E27FC236}">
                <a16:creationId xmlns:a16="http://schemas.microsoft.com/office/drawing/2014/main" id="{4D4E7F25-1CBB-442C-B87C-B26495EA63B8}"/>
              </a:ext>
            </a:extLst>
          </p:cNvPr>
          <p:cNvSpPr>
            <a:spLocks noGrp="1"/>
          </p:cNvSpPr>
          <p:nvPr>
            <p:ph idx="1"/>
          </p:nvPr>
        </p:nvSpPr>
        <p:spPr/>
        <p:txBody>
          <a:bodyPr/>
          <a:lstStyle/>
          <a:p>
            <a:endParaRPr lang="en-US"/>
          </a:p>
        </p:txBody>
      </p:sp>
      <p:pic>
        <p:nvPicPr>
          <p:cNvPr id="3074" name="Picture 2" descr="https://visualstudiomagazine.com/articles/2018/05/08/~/media/ECG/visualstudiomagazine/Images/2018/05/ml_net.asxh">
            <a:extLst>
              <a:ext uri="{FF2B5EF4-FFF2-40B4-BE49-F238E27FC236}">
                <a16:creationId xmlns:a16="http://schemas.microsoft.com/office/drawing/2014/main" id="{9356F2D8-E43D-4C2C-B8E3-6086AFC96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2" y="0"/>
            <a:ext cx="12192000" cy="6116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03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ML.NET: Future Plans</a:t>
            </a:r>
          </a:p>
        </p:txBody>
      </p:sp>
      <p:sp>
        <p:nvSpPr>
          <p:cNvPr id="3" name="Content Placeholder 2"/>
          <p:cNvSpPr>
            <a:spLocks noGrp="1"/>
          </p:cNvSpPr>
          <p:nvPr>
            <p:ph idx="1"/>
          </p:nvPr>
        </p:nvSpPr>
        <p:spPr>
          <a:xfrm>
            <a:off x="838201" y="1825625"/>
            <a:ext cx="10035072" cy="4351338"/>
          </a:xfrm>
        </p:spPr>
        <p:txBody>
          <a:bodyPr>
            <a:normAutofit/>
          </a:bodyPr>
          <a:lstStyle/>
          <a:p>
            <a:pPr marL="514350" indent="-514350">
              <a:lnSpc>
                <a:spcPct val="150000"/>
              </a:lnSpc>
              <a:buFont typeface="+mj-lt"/>
              <a:buAutoNum type="arabicPeriod"/>
            </a:pPr>
            <a:r>
              <a:rPr lang="en-US" dirty="0"/>
              <a:t>ONNX support</a:t>
            </a:r>
          </a:p>
          <a:p>
            <a:pPr marL="514350" indent="-514350">
              <a:lnSpc>
                <a:spcPct val="150000"/>
              </a:lnSpc>
              <a:buFont typeface="+mj-lt"/>
              <a:buAutoNum type="arabicPeriod"/>
            </a:pPr>
            <a:r>
              <a:rPr lang="en-US" dirty="0"/>
              <a:t>Scale-out on Azure</a:t>
            </a:r>
          </a:p>
          <a:p>
            <a:pPr marL="514350" indent="-514350">
              <a:lnSpc>
                <a:spcPct val="150000"/>
              </a:lnSpc>
              <a:buFont typeface="+mj-lt"/>
              <a:buAutoNum type="arabicPeriod"/>
            </a:pPr>
            <a:r>
              <a:rPr lang="en-US" dirty="0"/>
              <a:t>Better GUI to simplify ML tasks</a:t>
            </a:r>
          </a:p>
          <a:p>
            <a:pPr marL="514350" indent="-514350">
              <a:lnSpc>
                <a:spcPct val="150000"/>
              </a:lnSpc>
              <a:buFont typeface="+mj-lt"/>
              <a:buAutoNum type="arabicPeriod"/>
            </a:pPr>
            <a:r>
              <a:rPr lang="en-US" dirty="0"/>
              <a:t>Integration with VS Tools for AI</a:t>
            </a:r>
          </a:p>
        </p:txBody>
      </p:sp>
    </p:spTree>
    <p:extLst>
      <p:ext uri="{BB962C8B-B14F-4D97-AF65-F5344CB8AC3E}">
        <p14:creationId xmlns:p14="http://schemas.microsoft.com/office/powerpoint/2010/main" val="116544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scikit</a:t>
            </a:r>
            <a:r>
              <a:rPr lang="en-US" dirty="0"/>
              <a:t>-learn?</a:t>
            </a:r>
          </a:p>
        </p:txBody>
      </p:sp>
      <p:sp>
        <p:nvSpPr>
          <p:cNvPr id="3" name="Content Placeholder 2"/>
          <p:cNvSpPr>
            <a:spLocks noGrp="1"/>
          </p:cNvSpPr>
          <p:nvPr>
            <p:ph idx="1"/>
          </p:nvPr>
        </p:nvSpPr>
        <p:spPr>
          <a:xfrm>
            <a:off x="838200" y="1825625"/>
            <a:ext cx="7188200" cy="4351338"/>
          </a:xfrm>
        </p:spPr>
        <p:txBody>
          <a:bodyPr>
            <a:normAutofit lnSpcReduction="10000"/>
          </a:bodyPr>
          <a:lstStyle/>
          <a:p>
            <a:pPr marL="514350" indent="-514350">
              <a:lnSpc>
                <a:spcPct val="150000"/>
              </a:lnSpc>
              <a:buFont typeface="+mj-lt"/>
              <a:buAutoNum type="arabicPeriod"/>
            </a:pPr>
            <a:r>
              <a:rPr lang="en-US" sz="2000" dirty="0"/>
              <a:t>Machine Learning in Python</a:t>
            </a:r>
          </a:p>
          <a:p>
            <a:pPr marL="514350" indent="-514350">
              <a:lnSpc>
                <a:spcPct val="150000"/>
              </a:lnSpc>
              <a:buFont typeface="+mj-lt"/>
              <a:buAutoNum type="arabicPeriod"/>
            </a:pPr>
            <a:r>
              <a:rPr lang="en-US" sz="2000" dirty="0"/>
              <a:t>Simple and efficient tools for data mining and data analysis</a:t>
            </a:r>
          </a:p>
          <a:p>
            <a:pPr marL="514350" indent="-514350">
              <a:lnSpc>
                <a:spcPct val="150000"/>
              </a:lnSpc>
              <a:buFont typeface="+mj-lt"/>
              <a:buAutoNum type="arabicPeriod"/>
            </a:pPr>
            <a:r>
              <a:rPr lang="en-US" sz="2000" dirty="0"/>
              <a:t>Accessible to everybody, and reusable in various contexts</a:t>
            </a:r>
          </a:p>
          <a:p>
            <a:pPr marL="514350" indent="-514350">
              <a:lnSpc>
                <a:spcPct val="150000"/>
              </a:lnSpc>
              <a:buFont typeface="+mj-lt"/>
              <a:buAutoNum type="arabicPeriod"/>
            </a:pPr>
            <a:r>
              <a:rPr lang="en-US" sz="2000" dirty="0"/>
              <a:t>Built on NumPy, SciPy, and matplotlib</a:t>
            </a:r>
          </a:p>
          <a:p>
            <a:pPr marL="514350" indent="-514350">
              <a:lnSpc>
                <a:spcPct val="150000"/>
              </a:lnSpc>
              <a:buFont typeface="+mj-lt"/>
              <a:buAutoNum type="arabicPeriod"/>
            </a:pPr>
            <a:r>
              <a:rPr lang="en-US" sz="2000" dirty="0"/>
              <a:t>Open source, commercially usable - BSD license</a:t>
            </a:r>
          </a:p>
          <a:p>
            <a:pPr marL="0" indent="0">
              <a:lnSpc>
                <a:spcPct val="150000"/>
              </a:lnSpc>
              <a:buNone/>
            </a:pPr>
            <a:endParaRPr lang="en-US" sz="2000" dirty="0">
              <a:hlinkClick r:id="rId2"/>
            </a:endParaRPr>
          </a:p>
          <a:p>
            <a:pPr marL="0" indent="0">
              <a:lnSpc>
                <a:spcPct val="150000"/>
              </a:lnSpc>
              <a:buNone/>
            </a:pPr>
            <a:r>
              <a:rPr lang="en-US" sz="2000" dirty="0">
                <a:hlinkClick r:id="rId2"/>
              </a:rPr>
              <a:t>http://scikit-learn.org/stable/index.html</a:t>
            </a:r>
            <a:r>
              <a:rPr lang="en-US" sz="2000" dirty="0"/>
              <a:t> </a:t>
            </a:r>
          </a:p>
        </p:txBody>
      </p:sp>
    </p:spTree>
    <p:extLst>
      <p:ext uri="{BB962C8B-B14F-4D97-AF65-F5344CB8AC3E}">
        <p14:creationId xmlns:p14="http://schemas.microsoft.com/office/powerpoint/2010/main" val="25946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Azure Machine Learning Studio?</a:t>
            </a:r>
          </a:p>
        </p:txBody>
      </p:sp>
      <p:sp>
        <p:nvSpPr>
          <p:cNvPr id="3" name="Content Placeholder 2"/>
          <p:cNvSpPr>
            <a:spLocks noGrp="1"/>
          </p:cNvSpPr>
          <p:nvPr>
            <p:ph idx="1"/>
          </p:nvPr>
        </p:nvSpPr>
        <p:spPr>
          <a:xfrm>
            <a:off x="838201" y="1825625"/>
            <a:ext cx="6694714" cy="4351338"/>
          </a:xfrm>
        </p:spPr>
        <p:txBody>
          <a:bodyPr>
            <a:normAutofit/>
          </a:bodyPr>
          <a:lstStyle/>
          <a:p>
            <a:pPr marL="0" indent="0">
              <a:lnSpc>
                <a:spcPct val="150000"/>
              </a:lnSpc>
              <a:buNone/>
            </a:pPr>
            <a:r>
              <a:rPr lang="en-US" dirty="0"/>
              <a:t>A GUI-based integrated development environment for constructing and operationalizing Machine Learning workflow on Azure.</a:t>
            </a:r>
          </a:p>
          <a:p>
            <a:pPr marL="0" indent="0">
              <a:lnSpc>
                <a:spcPct val="150000"/>
              </a:lnSpc>
              <a:buNone/>
            </a:pPr>
            <a:endParaRPr lang="en-US" dirty="0"/>
          </a:p>
          <a:p>
            <a:pPr marL="0" indent="0">
              <a:lnSpc>
                <a:spcPct val="150000"/>
              </a:lnSpc>
              <a:buNone/>
            </a:pPr>
            <a:r>
              <a:rPr lang="en-US" dirty="0">
                <a:hlinkClick r:id="rId2"/>
              </a:rPr>
              <a:t>https://studio.azureml.net/</a:t>
            </a:r>
            <a:r>
              <a:rPr lang="en-US" dirty="0"/>
              <a:t> </a:t>
            </a:r>
          </a:p>
        </p:txBody>
      </p:sp>
      <p:pic>
        <p:nvPicPr>
          <p:cNvPr id="4098" name="Picture 2" descr="ÐÐ¾Ð²âÑÐ·Ð°Ð½Ðµ Ð·Ð¾Ð±ÑÐ°Ð¶ÐµÐ½Ð½Ñ">
            <a:extLst>
              <a:ext uri="{FF2B5EF4-FFF2-40B4-BE49-F238E27FC236}">
                <a16:creationId xmlns:a16="http://schemas.microsoft.com/office/drawing/2014/main" id="{2DD984DB-A538-406A-8E6D-971B6B189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7688" y="2182100"/>
            <a:ext cx="37814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53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ML Studio</a:t>
            </a:r>
          </a:p>
        </p:txBody>
      </p:sp>
      <p:sp>
        <p:nvSpPr>
          <p:cNvPr id="5" name="Content Placeholder 4">
            <a:extLst>
              <a:ext uri="{FF2B5EF4-FFF2-40B4-BE49-F238E27FC236}">
                <a16:creationId xmlns:a16="http://schemas.microsoft.com/office/drawing/2014/main" id="{073F4A87-4F15-4A3A-80D0-009B82CEEB5C}"/>
              </a:ext>
            </a:extLst>
          </p:cNvPr>
          <p:cNvSpPr>
            <a:spLocks noGrp="1"/>
          </p:cNvSpPr>
          <p:nvPr>
            <p:ph idx="1"/>
          </p:nvPr>
        </p:nvSpPr>
        <p:spPr>
          <a:xfrm>
            <a:off x="838199" y="1825625"/>
            <a:ext cx="5257801" cy="4351338"/>
          </a:xfrm>
        </p:spPr>
        <p:txBody>
          <a:bodyPr>
            <a:noAutofit/>
          </a:bodyPr>
          <a:lstStyle/>
          <a:p>
            <a:pPr marL="457200" indent="-457200">
              <a:lnSpc>
                <a:spcPct val="100000"/>
              </a:lnSpc>
              <a:buFont typeface="+mj-lt"/>
              <a:buAutoNum type="arabicPeriod"/>
            </a:pPr>
            <a:r>
              <a:rPr lang="en-US" sz="2400" dirty="0"/>
              <a:t>Anomaly Detection</a:t>
            </a:r>
          </a:p>
          <a:p>
            <a:pPr marL="457200" indent="-457200">
              <a:lnSpc>
                <a:spcPct val="100000"/>
              </a:lnSpc>
              <a:buFont typeface="+mj-lt"/>
              <a:buAutoNum type="arabicPeriod"/>
            </a:pPr>
            <a:r>
              <a:rPr lang="en-US" sz="2400" dirty="0"/>
              <a:t>Classification</a:t>
            </a:r>
          </a:p>
          <a:p>
            <a:pPr marL="457200" indent="-457200">
              <a:lnSpc>
                <a:spcPct val="100000"/>
              </a:lnSpc>
              <a:buFont typeface="+mj-lt"/>
              <a:buAutoNum type="arabicPeriod"/>
            </a:pPr>
            <a:r>
              <a:rPr lang="en-US" sz="2400" dirty="0"/>
              <a:t>Clustering</a:t>
            </a:r>
          </a:p>
          <a:p>
            <a:pPr marL="457200" indent="-457200">
              <a:lnSpc>
                <a:spcPct val="100000"/>
              </a:lnSpc>
              <a:buFont typeface="+mj-lt"/>
              <a:buAutoNum type="arabicPeriod"/>
            </a:pPr>
            <a:r>
              <a:rPr lang="en-US" sz="2400" dirty="0"/>
              <a:t>Recommendation</a:t>
            </a:r>
          </a:p>
          <a:p>
            <a:pPr marL="457200" indent="-457200">
              <a:lnSpc>
                <a:spcPct val="100000"/>
              </a:lnSpc>
              <a:buFont typeface="+mj-lt"/>
              <a:buAutoNum type="arabicPeriod"/>
            </a:pPr>
            <a:r>
              <a:rPr lang="en-US" sz="2400" dirty="0"/>
              <a:t>Regression</a:t>
            </a:r>
          </a:p>
          <a:p>
            <a:pPr marL="457200" indent="-457200">
              <a:lnSpc>
                <a:spcPct val="100000"/>
              </a:lnSpc>
              <a:buFont typeface="+mj-lt"/>
              <a:buAutoNum type="arabicPeriod"/>
            </a:pPr>
            <a:r>
              <a:rPr lang="en-US" sz="2400" dirty="0"/>
              <a:t>Statistical Functions</a:t>
            </a:r>
          </a:p>
          <a:p>
            <a:pPr marL="457200" indent="-457200">
              <a:lnSpc>
                <a:spcPct val="100000"/>
              </a:lnSpc>
              <a:buFont typeface="+mj-lt"/>
              <a:buAutoNum type="arabicPeriod"/>
            </a:pPr>
            <a:r>
              <a:rPr lang="en-US" sz="2400" dirty="0"/>
              <a:t>Text Analytics</a:t>
            </a:r>
          </a:p>
          <a:p>
            <a:pPr marL="457200" indent="-457200">
              <a:lnSpc>
                <a:spcPct val="100000"/>
              </a:lnSpc>
              <a:buFont typeface="+mj-lt"/>
              <a:buAutoNum type="arabicPeriod"/>
            </a:pPr>
            <a:r>
              <a:rPr lang="en-US" sz="2400" dirty="0"/>
              <a:t>OpenCV Library</a:t>
            </a:r>
          </a:p>
          <a:p>
            <a:pPr marL="457200" indent="-457200">
              <a:lnSpc>
                <a:spcPct val="100000"/>
              </a:lnSpc>
              <a:buFont typeface="+mj-lt"/>
              <a:buAutoNum type="arabicPeriod"/>
            </a:pPr>
            <a:endParaRPr lang="en-US" sz="2400" dirty="0"/>
          </a:p>
        </p:txBody>
      </p:sp>
      <p:pic>
        <p:nvPicPr>
          <p:cNvPr id="6" name="Picture 5">
            <a:extLst>
              <a:ext uri="{FF2B5EF4-FFF2-40B4-BE49-F238E27FC236}">
                <a16:creationId xmlns:a16="http://schemas.microsoft.com/office/drawing/2014/main" id="{96C15EAE-16EC-4046-8ACA-416AA22B5350}"/>
              </a:ext>
            </a:extLst>
          </p:cNvPr>
          <p:cNvPicPr>
            <a:picLocks noChangeAspect="1"/>
          </p:cNvPicPr>
          <p:nvPr/>
        </p:nvPicPr>
        <p:blipFill>
          <a:blip r:embed="rId2"/>
          <a:stretch>
            <a:fillRect/>
          </a:stretch>
        </p:blipFill>
        <p:spPr>
          <a:xfrm>
            <a:off x="7041502" y="0"/>
            <a:ext cx="5150498" cy="6852782"/>
          </a:xfrm>
          <a:prstGeom prst="rect">
            <a:avLst/>
          </a:prstGeom>
        </p:spPr>
      </p:pic>
    </p:spTree>
    <p:extLst>
      <p:ext uri="{BB962C8B-B14F-4D97-AF65-F5344CB8AC3E}">
        <p14:creationId xmlns:p14="http://schemas.microsoft.com/office/powerpoint/2010/main" val="149117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u-RU" dirty="0"/>
            </a:br>
            <a:br>
              <a:rPr lang="ru-RU" dirty="0"/>
            </a:br>
            <a:br>
              <a:rPr lang="ru-RU" dirty="0"/>
            </a:br>
            <a:br>
              <a:rPr lang="ru-RU" dirty="0"/>
            </a:br>
            <a:br>
              <a:rPr lang="ru-RU" dirty="0"/>
            </a:br>
            <a:br>
              <a:rPr lang="ru-RU" dirty="0"/>
            </a:br>
            <a:r>
              <a:rPr lang="en-US" dirty="0"/>
              <a:t>Demo</a:t>
            </a:r>
          </a:p>
        </p:txBody>
      </p:sp>
      <p:sp>
        <p:nvSpPr>
          <p:cNvPr id="3" name="Content Placeholder 2"/>
          <p:cNvSpPr>
            <a:spLocks noGrp="1"/>
          </p:cNvSpPr>
          <p:nvPr>
            <p:ph idx="1"/>
          </p:nvPr>
        </p:nvSpPr>
        <p:spPr/>
        <p:txBody>
          <a:bodyPr>
            <a:normAutofit/>
          </a:bodyPr>
          <a:lstStyle/>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endParaRPr lang="en-US" dirty="0"/>
          </a:p>
        </p:txBody>
      </p:sp>
    </p:spTree>
    <p:extLst>
      <p:ext uri="{BB962C8B-B14F-4D97-AF65-F5344CB8AC3E}">
        <p14:creationId xmlns:p14="http://schemas.microsoft.com/office/powerpoint/2010/main" val="389252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5344</TotalTime>
  <Words>313</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ＭＳ Ｐゴシック</vt:lpstr>
      <vt:lpstr>Arial</vt:lpstr>
      <vt:lpstr>Avenir LT Pro 45 Book</vt:lpstr>
      <vt:lpstr>Segoe UI</vt:lpstr>
      <vt:lpstr>Segoe UI Light</vt:lpstr>
      <vt:lpstr>Office Theme</vt:lpstr>
      <vt:lpstr>2_5-30405_Build_Template_16x9_LightBlue_Color_Background</vt:lpstr>
      <vt:lpstr> Solving ML tasks with ML.NET, Azure ML Studio, scikit-learn  Oleksandr Krakovetskyi CEO DevRain Solutions, Ph.D. CTO DonorUA Microsoft Regional Director fb.com/alex.krakovetskiy  </vt:lpstr>
      <vt:lpstr>What is ML.NET?</vt:lpstr>
      <vt:lpstr>What is ML.NET?</vt:lpstr>
      <vt:lpstr>What is ML.NET?</vt:lpstr>
      <vt:lpstr>ML.NET: Future Plans</vt:lpstr>
      <vt:lpstr>What is scikit-learn?</vt:lpstr>
      <vt:lpstr>What is Azure Machine Learning Studio?</vt:lpstr>
      <vt:lpstr>Azure ML Studio</vt:lpstr>
      <vt:lpstr>      Demo</vt:lpstr>
      <vt:lpst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Oleg Katerinyuk (Ancor Personnel)</dc:creator>
  <cp:lastModifiedBy>Oleksandr Krakovetskyi</cp:lastModifiedBy>
  <cp:revision>415</cp:revision>
  <dcterms:created xsi:type="dcterms:W3CDTF">2013-04-04T08:15:00Z</dcterms:created>
  <dcterms:modified xsi:type="dcterms:W3CDTF">2018-06-27T13:11:27Z</dcterms:modified>
</cp:coreProperties>
</file>