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797" r:id="rId5"/>
  </p:sldMasterIdLst>
  <p:notesMasterIdLst>
    <p:notesMasterId r:id="rId14"/>
  </p:notesMasterIdLst>
  <p:sldIdLst>
    <p:sldId id="459" r:id="rId6"/>
    <p:sldId id="517" r:id="rId7"/>
    <p:sldId id="519" r:id="rId8"/>
    <p:sldId id="518" r:id="rId9"/>
    <p:sldId id="520" r:id="rId10"/>
    <p:sldId id="522" r:id="rId11"/>
    <p:sldId id="521" r:id="rId12"/>
    <p:sldId id="492" r:id="rId13"/>
  </p:sldIdLst>
  <p:sldSz cx="9144000" cy="6858000" type="screen4x3"/>
  <p:notesSz cx="6858000" cy="9144000"/>
  <p:embeddedFontLst>
    <p:embeddedFont>
      <p:font typeface="Segoe Light" charset="0"/>
      <p:regular r:id="rId15"/>
      <p: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Segoe UI Light" pitchFamily="34" charset="0"/>
      <p:regular r:id="rId21"/>
    </p:embeddedFont>
    <p:embeddedFont>
      <p:font typeface="Segoe UI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D3C4C9CB-A4B8-4EB1-A07D-6347EE3224C6}">
          <p14:sldIdLst>
            <p14:sldId id="459"/>
          </p14:sldIdLst>
        </p14:section>
        <p14:section name="Ресурсы" id="{4B47CF6D-50BD-4984-8C6C-5CBA7DB907E2}">
          <p14:sldIdLst>
            <p14:sldId id="517"/>
            <p14:sldId id="519"/>
            <p14:sldId id="518"/>
            <p14:sldId id="520"/>
            <p14:sldId id="522"/>
            <p14:sldId id="521"/>
          </p14:sldIdLst>
        </p14:section>
        <p14:section name="Регистрация" id="{F4E46994-8F1D-4F01-9AA3-D0CEAB5BC607}">
          <p14:sldIdLst>
            <p14:sldId id="4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999999"/>
    <a:srgbClr val="1FA91F"/>
    <a:srgbClr val="F09609"/>
    <a:srgbClr val="1BA1E2"/>
    <a:srgbClr val="F09408"/>
    <a:srgbClr val="E51400"/>
    <a:srgbClr val="339933"/>
    <a:srgbClr val="309830"/>
    <a:srgbClr val="26A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719" autoAdjust="0"/>
    <p:restoredTop sz="97068" autoAdjust="0"/>
  </p:normalViewPr>
  <p:slideViewPr>
    <p:cSldViewPr>
      <p:cViewPr>
        <p:scale>
          <a:sx n="100" d="100"/>
          <a:sy n="100" d="100"/>
        </p:scale>
        <p:origin x="-1224" y="-300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5C41C-95DF-4442-85B2-24E9D664088F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2EAA-E909-4318-AAAE-D75056CF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7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6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4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6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CFA32F-117F-49BC-9AF7-64DA2146C1B0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devrain.co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b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86896"/>
            <a:ext cx="3200400" cy="708504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9702" y="5181600"/>
            <a:ext cx="7696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3200" b="1" dirty="0" smtClean="0">
                <a:solidFill>
                  <a:schemeClr val="bg2"/>
                </a:solidFill>
                <a:latin typeface="Segoe UI Light" pitchFamily="34" charset="0"/>
              </a:rPr>
              <a:t>для чего мы все собрались?</a:t>
            </a:r>
            <a:r>
              <a:rPr lang="en-US" sz="3200" b="1" dirty="0">
                <a:solidFill>
                  <a:schemeClr val="bg2"/>
                </a:solidFill>
                <a:latin typeface="Segoe UI Light" pitchFamily="34" charset="0"/>
              </a:rPr>
              <a:t/>
            </a:r>
            <a:br>
              <a:rPr lang="en-US" sz="3200" b="1" dirty="0">
                <a:solidFill>
                  <a:schemeClr val="bg2"/>
                </a:solidFill>
                <a:latin typeface="Segoe UI Light" pitchFamily="34" charset="0"/>
              </a:rPr>
            </a:br>
            <a:r>
              <a:rPr lang="ru-RU" b="1" dirty="0" err="1" smtClean="0">
                <a:solidFill>
                  <a:schemeClr val="bg2"/>
                </a:solidFill>
                <a:latin typeface="Segoe UI Light" pitchFamily="34" charset="0"/>
              </a:rPr>
              <a:t>краковецкий</a:t>
            </a:r>
            <a:r>
              <a:rPr lang="ru-RU" b="1" dirty="0" smtClean="0">
                <a:solidFill>
                  <a:schemeClr val="bg2"/>
                </a:solidFill>
                <a:latin typeface="Segoe UI Light" pitchFamily="34" charset="0"/>
              </a:rPr>
              <a:t> </a:t>
            </a:r>
            <a:r>
              <a:rPr lang="ru-RU" b="1" dirty="0" err="1" smtClean="0">
                <a:solidFill>
                  <a:schemeClr val="bg2"/>
                </a:solidFill>
                <a:latin typeface="Segoe UI Light" pitchFamily="34" charset="0"/>
              </a:rPr>
              <a:t>александр</a:t>
            </a:r>
            <a:endParaRPr lang="ru-RU" b="1" dirty="0">
              <a:solidFill>
                <a:schemeClr val="bg2"/>
              </a:solidFill>
              <a:latin typeface="Segoe UI Light" pitchFamily="34" charset="0"/>
            </a:endParaRPr>
          </a:p>
          <a:p>
            <a:pPr eaLnBrk="1" hangingPunct="1"/>
            <a:r>
              <a:rPr lang="en-US" dirty="0" err="1" smtClean="0">
                <a:solidFill>
                  <a:schemeClr val="bg2"/>
                </a:solidFill>
                <a:latin typeface="Segoe UI Light" pitchFamily="34" charset="0"/>
              </a:rPr>
              <a:t>devrain</a:t>
            </a:r>
            <a:r>
              <a:rPr lang="en-US" dirty="0" smtClean="0">
                <a:solidFill>
                  <a:schemeClr val="bg2"/>
                </a:solidFill>
                <a:latin typeface="Segoe UI Light" pitchFamily="34" charset="0"/>
              </a:rPr>
              <a:t> solutions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5643063"/>
            <a:ext cx="2101410" cy="800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цели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сделать что-то полезное, в первую очередь, для себя;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получить </a:t>
            </a:r>
            <a:r>
              <a:rPr lang="ru-RU" sz="3200" b="1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уникальный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опыт – если вы, например,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Android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разработчик, возможно, есть смысл попробовать свои силы на </a:t>
            </a:r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iOS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или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Windows Phone;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пообщаться с менторами и коллегами по цеху;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 конце мероприятия определить лучшие идеи, прототипы, проекты.</a:t>
            </a:r>
          </a:p>
        </p:txBody>
      </p:sp>
    </p:spTree>
    <p:extLst>
      <p:ext uri="{BB962C8B-B14F-4D97-AF65-F5344CB8AC3E}">
        <p14:creationId xmlns:p14="http://schemas.microsoft.com/office/powerpoint/2010/main" val="27555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менторы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Виталий 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Домников</a:t>
            </a: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Михаил Галушко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Николай 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Алименков</a:t>
            </a: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Дмитрий Тарасов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Александр 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Ушкаленко</a:t>
            </a: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Владимир Кириллов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Артур 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Трофимчук</a:t>
            </a: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Александр 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Краковецкий</a:t>
            </a: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как все будет происходить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13:00 – 18:00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сб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доклады от менторов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13:00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сб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– 12:00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вскр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 – 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хакатон</a:t>
            </a: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15:00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вскр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 – окончание, развозка</a:t>
            </a:r>
            <a:endParaRPr lang="en-US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20:00 </a:t>
            </a:r>
            <a:r>
              <a:rPr lang="ru-RU" sz="3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сб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неформальные посиделки (круглый стол), можно рассказать о своих проектах, деятельности и т.д.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3200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ru-RU" sz="4000" b="1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Оставляйте визитки, среди которых разыграем подписки на </a:t>
            </a:r>
            <a:r>
              <a:rPr lang="en-US" sz="4000" b="1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Pluralsight</a:t>
            </a:r>
            <a:r>
              <a:rPr lang="en-US" sz="4000" b="1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!</a:t>
            </a:r>
            <a:endParaRPr lang="ru-RU" sz="4000" b="1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как будем оценивать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3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о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12:00 </a:t>
            </a:r>
            <a:r>
              <a:rPr lang="uk-UA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(вскр)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-</a:t>
            </a:r>
            <a:r>
              <a:rPr lang="uk-UA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подать информацию о команде, проекте и необходимые материалы;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12:00 - 14:00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вскр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 – презентации проектов (3-5 мин);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14:00 – 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подведение итогов.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3200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критерии: полезность, степень и сложность реализации, общее впечатление, соответствие </a:t>
            </a:r>
            <a:r>
              <a:rPr lang="ru-RU" sz="32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гайдлайнам</a:t>
            </a:r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партнеры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ru-RU" sz="3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19250"/>
            <a:ext cx="88868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2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обратная связь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#</a:t>
            </a:r>
            <a:r>
              <a:rPr lang="en-US" sz="96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kyivhack</a:t>
            </a:r>
            <a:endParaRPr lang="en-US" sz="96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7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@wp7rocks_com</a:t>
            </a:r>
            <a:endParaRPr lang="ru-RU" sz="72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  <a:hlinkClick r:id="rId2"/>
              </a:rPr>
              <a:t>info@devrain.com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063-26-55-367 </a:t>
            </a:r>
            <a:r>
              <a:rPr lang="uk-UA" sz="48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uk-UA" sz="48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Александр</a:t>
            </a:r>
            <a:r>
              <a:rPr lang="uk-UA" sz="48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095-13-04-659</a:t>
            </a:r>
            <a:r>
              <a:rPr lang="uk-UA" sz="48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uk-UA" sz="4800" dirty="0" err="1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Михаил</a:t>
            </a:r>
            <a:r>
              <a:rPr lang="uk-UA" sz="48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ru-RU" sz="4800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uk-UA" sz="8000" dirty="0" err="1" smtClean="0">
                <a:solidFill>
                  <a:schemeClr val="bg1"/>
                </a:solidFill>
                <a:latin typeface="Segoe Light"/>
                <a:cs typeface="Segoe Light"/>
              </a:rPr>
              <a:t>удачи</a:t>
            </a:r>
            <a:r>
              <a:rPr lang="uk-UA" sz="8000" dirty="0" smtClean="0">
                <a:solidFill>
                  <a:schemeClr val="bg1"/>
                </a:solidFill>
                <a:latin typeface="Segoe Light"/>
                <a:cs typeface="Segoe Light"/>
              </a:rPr>
              <a:t>!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365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howHeaderTitle xsi:nil=&quot;true&quot; /&gt;&#10;  &lt;ShowHeaderNumber xsi:nil=&quot;true&quot; /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 /&gt;&#10;  &lt;GalleryItemID&gt;BackgroundGalleryItem2&lt;/GalleryItemID&gt;&#10;&lt;/Metadata&gt;"/>
</p:tagLst>
</file>

<file path=ppt/theme/theme1.xml><?xml version="1.0" encoding="utf-8"?>
<a:theme xmlns:a="http://schemas.openxmlformats.org/drawingml/2006/main" name="Office Theme">
  <a:themeElements>
    <a:clrScheme name="dpeua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2A6D7D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000000"/>
      </a:accent6>
      <a:hlink>
        <a:srgbClr val="FFC00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91D6E7FE66844B599A5FFA931E451" ma:contentTypeVersion="0" ma:contentTypeDescription="Create a new document." ma:contentTypeScope="" ma:versionID="2ffc9b6698640865037213d5e52d868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F71EBD9-6A4B-4A15-89AB-AE2B8325F6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DC0D3C-747E-49BF-B4AC-9ED60FBFE13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BDB44AE-AB3F-433F-A130-241ADD05C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214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Segoe Light</vt:lpstr>
      <vt:lpstr>Calibri</vt:lpstr>
      <vt:lpstr>Segoe UI Light</vt:lpstr>
      <vt:lpstr>Segoe UI</vt:lpstr>
      <vt:lpstr>Office Theme</vt:lpstr>
      <vt:lpstr>6_Office Theme</vt:lpstr>
      <vt:lpstr>Презентация PowerPoint</vt:lpstr>
      <vt:lpstr>цели</vt:lpstr>
      <vt:lpstr>менторы</vt:lpstr>
      <vt:lpstr>как все будет происходить</vt:lpstr>
      <vt:lpstr>как будем оценивать</vt:lpstr>
      <vt:lpstr>партнеры</vt:lpstr>
      <vt:lpstr>обратная связь</vt:lpstr>
      <vt:lpstr>удачи!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Windows Phone</dc:title>
  <dc:subject>Hackaton</dc:subject>
  <dc:creator>Nikita Lukianets</dc:creator>
  <dc:description>Template:
Formatting:
Event Date: March 15-17, 2010
Event Location: Las Vegas, Mandalay Bay Hotel
Audience Type: Internal/External</dc:description>
  <cp:lastModifiedBy>1</cp:lastModifiedBy>
  <cp:revision>395</cp:revision>
  <dcterms:created xsi:type="dcterms:W3CDTF">2010-03-12T04:29:48Z</dcterms:created>
  <dcterms:modified xsi:type="dcterms:W3CDTF">2012-07-13T19:54:16Z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0x01010094E91D6E7FE66844B599A5FFA931E451</vt:lpwstr>
  </property>
</Properties>
</file>